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256" r:id="rId5"/>
    <p:sldId id="328" r:id="rId6"/>
    <p:sldId id="333" r:id="rId7"/>
    <p:sldId id="334" r:id="rId8"/>
    <p:sldId id="340" r:id="rId9"/>
    <p:sldId id="335" r:id="rId10"/>
    <p:sldId id="336" r:id="rId11"/>
    <p:sldId id="339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0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3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CC0000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E27FAB-AE73-428F-B919-121815FD9F88}" v="4" dt="2023-10-31T15:16:46.2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24"/>
    <p:restoredTop sz="86327"/>
  </p:normalViewPr>
  <p:slideViewPr>
    <p:cSldViewPr showGuides="1">
      <p:cViewPr varScale="1">
        <p:scale>
          <a:sx n="69" d="100"/>
          <a:sy n="69" d="100"/>
        </p:scale>
        <p:origin x="744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52E27FAB-AE73-428F-B919-121815FD9F88}"/>
    <pc:docChg chg="undo custSel addSld modSld">
      <pc:chgData name="Claire Brooks" userId="045b5ce1-bb15-4c22-aa7e-c7b600949989" providerId="ADAL" clId="{52E27FAB-AE73-428F-B919-121815FD9F88}" dt="2023-10-31T13:47:10.035" v="55" actId="1076"/>
      <pc:docMkLst>
        <pc:docMk/>
      </pc:docMkLst>
      <pc:sldChg chg="modSp mod">
        <pc:chgData name="Claire Brooks" userId="045b5ce1-bb15-4c22-aa7e-c7b600949989" providerId="ADAL" clId="{52E27FAB-AE73-428F-B919-121815FD9F88}" dt="2023-10-31T13:45:07.025" v="2" actId="2085"/>
        <pc:sldMkLst>
          <pc:docMk/>
          <pc:sldMk cId="0" sldId="328"/>
        </pc:sldMkLst>
        <pc:spChg chg="mod">
          <ac:chgData name="Claire Brooks" userId="045b5ce1-bb15-4c22-aa7e-c7b600949989" providerId="ADAL" clId="{52E27FAB-AE73-428F-B919-121815FD9F88}" dt="2023-10-31T13:45:07.025" v="2" actId="2085"/>
          <ac:spMkLst>
            <pc:docMk/>
            <pc:sldMk cId="0" sldId="328"/>
            <ac:spMk id="2" creationId="{74E59183-0DF7-814F-8A09-E5509CBA32BF}"/>
          </ac:spMkLst>
        </pc:spChg>
      </pc:sldChg>
      <pc:sldChg chg="modSp mod">
        <pc:chgData name="Claire Brooks" userId="045b5ce1-bb15-4c22-aa7e-c7b600949989" providerId="ADAL" clId="{52E27FAB-AE73-428F-B919-121815FD9F88}" dt="2023-10-31T13:45:16.636" v="4" actId="1076"/>
        <pc:sldMkLst>
          <pc:docMk/>
          <pc:sldMk cId="3771389415" sldId="333"/>
        </pc:sldMkLst>
        <pc:spChg chg="mod">
          <ac:chgData name="Claire Brooks" userId="045b5ce1-bb15-4c22-aa7e-c7b600949989" providerId="ADAL" clId="{52E27FAB-AE73-428F-B919-121815FD9F88}" dt="2023-10-31T13:45:16.636" v="4" actId="1076"/>
          <ac:spMkLst>
            <pc:docMk/>
            <pc:sldMk cId="3771389415" sldId="333"/>
            <ac:spMk id="8" creationId="{7A9ACBE7-2A7E-4645-8E7A-96D82A347F33}"/>
          </ac:spMkLst>
        </pc:spChg>
      </pc:sldChg>
      <pc:sldChg chg="addSp delSp modSp mod">
        <pc:chgData name="Claire Brooks" userId="045b5ce1-bb15-4c22-aa7e-c7b600949989" providerId="ADAL" clId="{52E27FAB-AE73-428F-B919-121815FD9F88}" dt="2023-10-31T13:46:54.814" v="50" actId="1076"/>
        <pc:sldMkLst>
          <pc:docMk/>
          <pc:sldMk cId="3775005403" sldId="334"/>
        </pc:sldMkLst>
        <pc:spChg chg="mod">
          <ac:chgData name="Claire Brooks" userId="045b5ce1-bb15-4c22-aa7e-c7b600949989" providerId="ADAL" clId="{52E27FAB-AE73-428F-B919-121815FD9F88}" dt="2023-10-31T13:46:54.814" v="50" actId="1076"/>
          <ac:spMkLst>
            <pc:docMk/>
            <pc:sldMk cId="3775005403" sldId="334"/>
            <ac:spMk id="4" creationId="{96ED46E9-E08C-B344-BBB8-5D54A86CC895}"/>
          </ac:spMkLst>
        </pc:spChg>
        <pc:spChg chg="add del mod">
          <ac:chgData name="Claire Brooks" userId="045b5ce1-bb15-4c22-aa7e-c7b600949989" providerId="ADAL" clId="{52E27FAB-AE73-428F-B919-121815FD9F88}" dt="2023-10-31T13:46:45.758" v="41" actId="478"/>
          <ac:spMkLst>
            <pc:docMk/>
            <pc:sldMk cId="3775005403" sldId="334"/>
            <ac:spMk id="8" creationId="{8A89CCA4-9113-9B48-BA3D-0CBB0B6C1348}"/>
          </ac:spMkLst>
        </pc:spChg>
        <pc:spChg chg="mod">
          <ac:chgData name="Claire Brooks" userId="045b5ce1-bb15-4c22-aa7e-c7b600949989" providerId="ADAL" clId="{52E27FAB-AE73-428F-B919-121815FD9F88}" dt="2023-10-31T13:45:28.451" v="7" actId="1076"/>
          <ac:spMkLst>
            <pc:docMk/>
            <pc:sldMk cId="3775005403" sldId="334"/>
            <ac:spMk id="11" creationId="{C33A38A2-877B-4F43-A027-D18B5C45393F}"/>
          </ac:spMkLst>
        </pc:spChg>
        <pc:grpChg chg="del">
          <ac:chgData name="Claire Brooks" userId="045b5ce1-bb15-4c22-aa7e-c7b600949989" providerId="ADAL" clId="{52E27FAB-AE73-428F-B919-121815FD9F88}" dt="2023-10-31T13:46:34.484" v="32" actId="478"/>
          <ac:grpSpMkLst>
            <pc:docMk/>
            <pc:sldMk cId="3775005403" sldId="334"/>
            <ac:grpSpMk id="9" creationId="{EBDE0834-B3EE-4B46-A554-7F4FBBC32F66}"/>
          </ac:grpSpMkLst>
        </pc:grpChg>
      </pc:sldChg>
      <pc:sldChg chg="modSp mod">
        <pc:chgData name="Claire Brooks" userId="045b5ce1-bb15-4c22-aa7e-c7b600949989" providerId="ADAL" clId="{52E27FAB-AE73-428F-B919-121815FD9F88}" dt="2023-10-31T13:46:11.915" v="30" actId="14100"/>
        <pc:sldMkLst>
          <pc:docMk/>
          <pc:sldMk cId="1121077882" sldId="336"/>
        </pc:sldMkLst>
        <pc:spChg chg="mod">
          <ac:chgData name="Claire Brooks" userId="045b5ce1-bb15-4c22-aa7e-c7b600949989" providerId="ADAL" clId="{52E27FAB-AE73-428F-B919-121815FD9F88}" dt="2023-10-31T13:46:06.517" v="27" actId="14100"/>
          <ac:spMkLst>
            <pc:docMk/>
            <pc:sldMk cId="1121077882" sldId="336"/>
            <ac:spMk id="13" creationId="{3839D879-5C5C-B84D-A541-7D4D3151ED82}"/>
          </ac:spMkLst>
        </pc:spChg>
        <pc:picChg chg="mod">
          <ac:chgData name="Claire Brooks" userId="045b5ce1-bb15-4c22-aa7e-c7b600949989" providerId="ADAL" clId="{52E27FAB-AE73-428F-B919-121815FD9F88}" dt="2023-10-31T13:46:11.915" v="30" actId="14100"/>
          <ac:picMkLst>
            <pc:docMk/>
            <pc:sldMk cId="1121077882" sldId="336"/>
            <ac:picMk id="6" creationId="{6EE1B758-23E6-4450-BE3B-B55F09081943}"/>
          </ac:picMkLst>
        </pc:picChg>
      </pc:sldChg>
      <pc:sldChg chg="addSp delSp modSp add mod">
        <pc:chgData name="Claire Brooks" userId="045b5ce1-bb15-4c22-aa7e-c7b600949989" providerId="ADAL" clId="{52E27FAB-AE73-428F-B919-121815FD9F88}" dt="2023-10-31T13:47:10.035" v="55" actId="1076"/>
        <pc:sldMkLst>
          <pc:docMk/>
          <pc:sldMk cId="1990862048" sldId="340"/>
        </pc:sldMkLst>
        <pc:spChg chg="del">
          <ac:chgData name="Claire Brooks" userId="045b5ce1-bb15-4c22-aa7e-c7b600949989" providerId="ADAL" clId="{52E27FAB-AE73-428F-B919-121815FD9F88}" dt="2023-10-31T13:47:01.697" v="52" actId="478"/>
          <ac:spMkLst>
            <pc:docMk/>
            <pc:sldMk cId="1990862048" sldId="340"/>
            <ac:spMk id="4" creationId="{96ED46E9-E08C-B344-BBB8-5D54A86CC895}"/>
          </ac:spMkLst>
        </pc:spChg>
        <pc:spChg chg="add del mod">
          <ac:chgData name="Claire Brooks" userId="045b5ce1-bb15-4c22-aa7e-c7b600949989" providerId="ADAL" clId="{52E27FAB-AE73-428F-B919-121815FD9F88}" dt="2023-10-31T13:47:03.085" v="53" actId="478"/>
          <ac:spMkLst>
            <pc:docMk/>
            <pc:sldMk cId="1990862048" sldId="340"/>
            <ac:spMk id="5" creationId="{76642D18-49A8-5A9E-C230-B0B9912D4627}"/>
          </ac:spMkLst>
        </pc:spChg>
        <pc:spChg chg="del">
          <ac:chgData name="Claire Brooks" userId="045b5ce1-bb15-4c22-aa7e-c7b600949989" providerId="ADAL" clId="{52E27FAB-AE73-428F-B919-121815FD9F88}" dt="2023-10-31T13:46:59.407" v="51" actId="478"/>
          <ac:spMkLst>
            <pc:docMk/>
            <pc:sldMk cId="1990862048" sldId="340"/>
            <ac:spMk id="8" creationId="{8A89CCA4-9113-9B48-BA3D-0CBB0B6C1348}"/>
          </ac:spMkLst>
        </pc:spChg>
        <pc:grpChg chg="mod">
          <ac:chgData name="Claire Brooks" userId="045b5ce1-bb15-4c22-aa7e-c7b600949989" providerId="ADAL" clId="{52E27FAB-AE73-428F-B919-121815FD9F88}" dt="2023-10-31T13:47:10.035" v="55" actId="1076"/>
          <ac:grpSpMkLst>
            <pc:docMk/>
            <pc:sldMk cId="1990862048" sldId="340"/>
            <ac:grpSpMk id="9" creationId="{EBDE0834-B3EE-4B46-A554-7F4FBBC32F66}"/>
          </ac:grpSpMkLst>
        </pc:gr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0nC_OB5s3E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9" Type="http://schemas.openxmlformats.org/officeDocument/2006/relationships/image" Target="../media/image41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34" Type="http://schemas.openxmlformats.org/officeDocument/2006/relationships/image" Target="../media/image36.png"/><Relationship Id="rId42" Type="http://schemas.openxmlformats.org/officeDocument/2006/relationships/image" Target="../media/image44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38" Type="http://schemas.openxmlformats.org/officeDocument/2006/relationships/image" Target="../media/image40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41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37" Type="http://schemas.openxmlformats.org/officeDocument/2006/relationships/image" Target="../media/image39.png"/><Relationship Id="rId40" Type="http://schemas.openxmlformats.org/officeDocument/2006/relationships/image" Target="../media/image42.png"/><Relationship Id="rId45" Type="http://schemas.openxmlformats.org/officeDocument/2006/relationships/image" Target="../media/image47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4" Type="http://schemas.openxmlformats.org/officeDocument/2006/relationships/image" Target="../media/image46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openxmlformats.org/officeDocument/2006/relationships/image" Target="../media/image37.png"/><Relationship Id="rId43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www.dutypoint.com/systems/39-heat-interface-units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21: Hydronic heating part 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look at district heating systems.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1.6 – The types and layout features of heating systems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E59183-0DF7-814F-8A09-E5509CBA32BF}"/>
              </a:ext>
            </a:extLst>
          </p:cNvPr>
          <p:cNvSpPr txBox="1"/>
          <p:nvPr/>
        </p:nvSpPr>
        <p:spPr>
          <a:xfrm>
            <a:off x="323528" y="3706145"/>
            <a:ext cx="799288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So what is a district heating system? Take a look at this </a:t>
            </a:r>
            <a:r>
              <a:rPr lang="en-US" dirty="0">
                <a:hlinkClick r:id="rId2"/>
              </a:rPr>
              <a:t>video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96D612-2CAE-0648-B68F-53D6BBFF2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District heating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B6C610-62D4-584A-AB6A-C13128BF5ED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2351" y="1651168"/>
            <a:ext cx="4818267" cy="3366338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District uses heat produced centrally.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This is supplied to both industrial and residential customers, using either steam or high temperature hot water via heat networks.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Networks of highly insulated pipes travel in ducts and trenches to buildings where heat is transferred to individual systems via plate heat exchangers.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9ACBE7-2A7E-4645-8E7A-96D82A347F33}"/>
              </a:ext>
            </a:extLst>
          </p:cNvPr>
          <p:cNvSpPr txBox="1"/>
          <p:nvPr/>
        </p:nvSpPr>
        <p:spPr>
          <a:xfrm>
            <a:off x="246142" y="5017506"/>
            <a:ext cx="852274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/>
              <a:t>This is a system that local governments are increasingly investing in to prevent high carbon emissions, particularly in built-up areas.</a:t>
            </a:r>
            <a:endParaRPr lang="en-US" dirty="0"/>
          </a:p>
        </p:txBody>
      </p:sp>
      <p:pic>
        <p:nvPicPr>
          <p:cNvPr id="9" name="Picture 8" descr="A picture containing ground, outdoor, dirty&#10;&#10;Description automatically generated">
            <a:extLst>
              <a:ext uri="{FF2B5EF4-FFF2-40B4-BE49-F238E27FC236}">
                <a16:creationId xmlns:a16="http://schemas.microsoft.com/office/drawing/2014/main" id="{E3CC8401-F676-4726-A16A-25A593ADE2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6113" y="1772816"/>
            <a:ext cx="3519364" cy="234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8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5B47FE-9AE3-1C47-BFC7-7BBA0123D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District heating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ED46E9-E08C-B344-BBB8-5D54A86CC89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399276" cy="744321"/>
          </a:xfrm>
        </p:spPr>
        <p:txBody>
          <a:bodyPr/>
          <a:lstStyle/>
          <a:p>
            <a:r>
              <a:rPr lang="en-US" dirty="0"/>
              <a:t>To add to the environmental advantage of these systems, CHP (Combined Heat and Power) plants are used to produce the heat as a bi-product of the electrical generation process.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District heating is centred on </a:t>
            </a:r>
            <a:r>
              <a:rPr lang="en-GB" b="1" dirty="0"/>
              <a:t>one large heat source </a:t>
            </a:r>
            <a:r>
              <a:rPr lang="en-GB" dirty="0"/>
              <a:t>running very efficiently.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This is preferred over each building having separate smaller ones running less efficiently.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It reduces overall CO</a:t>
            </a:r>
            <a:r>
              <a:rPr lang="en-GB" baseline="-25000" dirty="0"/>
              <a:t>2 </a:t>
            </a:r>
            <a:r>
              <a:rPr lang="en-GB" dirty="0"/>
              <a:t>emissions and saves on running costs.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005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5B47FE-9AE3-1C47-BFC7-7BBA0123D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District heating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BDE0834-B3EE-4B46-A554-7F4FBBC32F66}"/>
              </a:ext>
            </a:extLst>
          </p:cNvPr>
          <p:cNvGrpSpPr/>
          <p:nvPr/>
        </p:nvGrpSpPr>
        <p:grpSpPr>
          <a:xfrm>
            <a:off x="2843808" y="1039188"/>
            <a:ext cx="6067668" cy="4871037"/>
            <a:chOff x="2613880" y="2553623"/>
            <a:chExt cx="4636816" cy="3722370"/>
          </a:xfrm>
        </p:grpSpPr>
        <p:grpSp>
          <p:nvGrpSpPr>
            <p:cNvPr id="10" name="object 11">
              <a:extLst>
                <a:ext uri="{FF2B5EF4-FFF2-40B4-BE49-F238E27FC236}">
                  <a16:creationId xmlns:a16="http://schemas.microsoft.com/office/drawing/2014/main" id="{BCD0EB4E-3D49-4AFA-8786-7FFF8891D79B}"/>
                </a:ext>
              </a:extLst>
            </p:cNvPr>
            <p:cNvGrpSpPr/>
            <p:nvPr/>
          </p:nvGrpSpPr>
          <p:grpSpPr>
            <a:xfrm>
              <a:off x="2613880" y="2553623"/>
              <a:ext cx="4417695" cy="3722370"/>
              <a:chOff x="2613880" y="2553623"/>
              <a:chExt cx="4417695" cy="3722370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F2BAFEE-13E8-4864-B24D-20B955ADB1C2}"/>
                  </a:ext>
                </a:extLst>
              </p:cNvPr>
              <p:cNvSpPr/>
              <p:nvPr/>
            </p:nvSpPr>
            <p:spPr>
              <a:xfrm>
                <a:off x="5889795" y="5446156"/>
                <a:ext cx="500380" cy="288925"/>
              </a:xfrm>
              <a:custGeom>
                <a:avLst/>
                <a:gdLst/>
                <a:ahLst/>
                <a:cxnLst/>
                <a:rect l="l" t="t" r="r" b="b"/>
                <a:pathLst>
                  <a:path w="500379" h="288925">
                    <a:moveTo>
                      <a:pt x="249961" y="0"/>
                    </a:moveTo>
                    <a:lnTo>
                      <a:pt x="0" y="144310"/>
                    </a:lnTo>
                    <a:lnTo>
                      <a:pt x="249961" y="288620"/>
                    </a:lnTo>
                    <a:lnTo>
                      <a:pt x="499897" y="144310"/>
                    </a:lnTo>
                    <a:lnTo>
                      <a:pt x="249961" y="0"/>
                    </a:lnTo>
                    <a:close/>
                  </a:path>
                </a:pathLst>
              </a:custGeom>
              <a:solidFill>
                <a:srgbClr val="455061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B90DCA4A-3829-4C91-BDF2-F5F4B65266F9}"/>
                  </a:ext>
                </a:extLst>
              </p:cNvPr>
              <p:cNvSpPr/>
              <p:nvPr/>
            </p:nvSpPr>
            <p:spPr>
              <a:xfrm>
                <a:off x="5889795" y="5446156"/>
                <a:ext cx="500380" cy="288925"/>
              </a:xfrm>
              <a:custGeom>
                <a:avLst/>
                <a:gdLst/>
                <a:ahLst/>
                <a:cxnLst/>
                <a:rect l="l" t="t" r="r" b="b"/>
                <a:pathLst>
                  <a:path w="500379" h="288925">
                    <a:moveTo>
                      <a:pt x="499897" y="144310"/>
                    </a:moveTo>
                    <a:lnTo>
                      <a:pt x="249961" y="288620"/>
                    </a:lnTo>
                    <a:lnTo>
                      <a:pt x="0" y="144310"/>
                    </a:lnTo>
                    <a:lnTo>
                      <a:pt x="249961" y="0"/>
                    </a:lnTo>
                    <a:lnTo>
                      <a:pt x="499897" y="144310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7" name="object 14">
                <a:extLst>
                  <a:ext uri="{FF2B5EF4-FFF2-40B4-BE49-F238E27FC236}">
                    <a16:creationId xmlns:a16="http://schemas.microsoft.com/office/drawing/2014/main" id="{A64B6645-79EC-46B5-90EB-67F0DF2FFE80}"/>
                  </a:ext>
                </a:extLst>
              </p:cNvPr>
              <p:cNvSpPr/>
              <p:nvPr/>
            </p:nvSpPr>
            <p:spPr>
              <a:xfrm>
                <a:off x="5111324" y="3793533"/>
                <a:ext cx="372745" cy="215265"/>
              </a:xfrm>
              <a:custGeom>
                <a:avLst/>
                <a:gdLst/>
                <a:ahLst/>
                <a:cxnLst/>
                <a:rect l="l" t="t" r="r" b="b"/>
                <a:pathLst>
                  <a:path w="372745" h="215264">
                    <a:moveTo>
                      <a:pt x="186321" y="0"/>
                    </a:moveTo>
                    <a:lnTo>
                      <a:pt x="0" y="107569"/>
                    </a:lnTo>
                    <a:lnTo>
                      <a:pt x="186321" y="215125"/>
                    </a:lnTo>
                    <a:lnTo>
                      <a:pt x="372617" y="107543"/>
                    </a:lnTo>
                    <a:lnTo>
                      <a:pt x="186321" y="0"/>
                    </a:lnTo>
                    <a:close/>
                  </a:path>
                </a:pathLst>
              </a:custGeom>
              <a:solidFill>
                <a:srgbClr val="455061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8" name="object 15">
                <a:extLst>
                  <a:ext uri="{FF2B5EF4-FFF2-40B4-BE49-F238E27FC236}">
                    <a16:creationId xmlns:a16="http://schemas.microsoft.com/office/drawing/2014/main" id="{BA3ECFF3-E3D4-4EF7-A84F-1D9FA9EAF3FD}"/>
                  </a:ext>
                </a:extLst>
              </p:cNvPr>
              <p:cNvSpPr/>
              <p:nvPr/>
            </p:nvSpPr>
            <p:spPr>
              <a:xfrm>
                <a:off x="5111324" y="3793533"/>
                <a:ext cx="372745" cy="215265"/>
              </a:xfrm>
              <a:custGeom>
                <a:avLst/>
                <a:gdLst/>
                <a:ahLst/>
                <a:cxnLst/>
                <a:rect l="l" t="t" r="r" b="b"/>
                <a:pathLst>
                  <a:path w="372745" h="215264">
                    <a:moveTo>
                      <a:pt x="372617" y="107543"/>
                    </a:moveTo>
                    <a:lnTo>
                      <a:pt x="186321" y="215125"/>
                    </a:lnTo>
                    <a:lnTo>
                      <a:pt x="0" y="107569"/>
                    </a:lnTo>
                    <a:lnTo>
                      <a:pt x="186321" y="0"/>
                    </a:lnTo>
                    <a:lnTo>
                      <a:pt x="372617" y="107543"/>
                    </a:lnTo>
                    <a:close/>
                  </a:path>
                </a:pathLst>
              </a:custGeom>
              <a:ln w="317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9" name="object 16">
                <a:extLst>
                  <a:ext uri="{FF2B5EF4-FFF2-40B4-BE49-F238E27FC236}">
                    <a16:creationId xmlns:a16="http://schemas.microsoft.com/office/drawing/2014/main" id="{704A4A25-BA7D-4CF0-B49A-432F29B0036A}"/>
                  </a:ext>
                </a:extLst>
              </p:cNvPr>
              <p:cNvSpPr/>
              <p:nvPr/>
            </p:nvSpPr>
            <p:spPr>
              <a:xfrm>
                <a:off x="3446219" y="4341303"/>
                <a:ext cx="1351915" cy="1461770"/>
              </a:xfrm>
              <a:custGeom>
                <a:avLst/>
                <a:gdLst/>
                <a:ahLst/>
                <a:cxnLst/>
                <a:rect l="l" t="t" r="r" b="b"/>
                <a:pathLst>
                  <a:path w="1351914" h="1461770">
                    <a:moveTo>
                      <a:pt x="0" y="0"/>
                    </a:moveTo>
                    <a:lnTo>
                      <a:pt x="0" y="681151"/>
                    </a:lnTo>
                    <a:lnTo>
                      <a:pt x="1351648" y="1461515"/>
                    </a:lnTo>
                    <a:lnTo>
                      <a:pt x="1351661" y="7803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D5C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0" name="object 17">
                <a:extLst>
                  <a:ext uri="{FF2B5EF4-FFF2-40B4-BE49-F238E27FC236}">
                    <a16:creationId xmlns:a16="http://schemas.microsoft.com/office/drawing/2014/main" id="{E3C89B92-FB2E-4EEA-82C1-8D40CF634E5B}"/>
                  </a:ext>
                </a:extLst>
              </p:cNvPr>
              <p:cNvSpPr/>
              <p:nvPr/>
            </p:nvSpPr>
            <p:spPr>
              <a:xfrm>
                <a:off x="3446219" y="4341303"/>
                <a:ext cx="1351915" cy="1461770"/>
              </a:xfrm>
              <a:custGeom>
                <a:avLst/>
                <a:gdLst/>
                <a:ahLst/>
                <a:cxnLst/>
                <a:rect l="l" t="t" r="r" b="b"/>
                <a:pathLst>
                  <a:path w="1351914" h="1461770">
                    <a:moveTo>
                      <a:pt x="1351661" y="780364"/>
                    </a:moveTo>
                    <a:lnTo>
                      <a:pt x="0" y="0"/>
                    </a:lnTo>
                    <a:lnTo>
                      <a:pt x="0" y="681151"/>
                    </a:lnTo>
                    <a:lnTo>
                      <a:pt x="1351648" y="1461515"/>
                    </a:lnTo>
                    <a:lnTo>
                      <a:pt x="1351661" y="780364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AA1CA67E-030B-40D4-B935-F4906FAE740C}"/>
                  </a:ext>
                </a:extLst>
              </p:cNvPr>
              <p:cNvSpPr/>
              <p:nvPr/>
            </p:nvSpPr>
            <p:spPr>
              <a:xfrm>
                <a:off x="3595528" y="3172486"/>
                <a:ext cx="2243455" cy="1924050"/>
              </a:xfrm>
              <a:custGeom>
                <a:avLst/>
                <a:gdLst/>
                <a:ahLst/>
                <a:cxnLst/>
                <a:rect l="l" t="t" r="r" b="b"/>
                <a:pathLst>
                  <a:path w="2243454" h="1924050">
                    <a:moveTo>
                      <a:pt x="770369" y="1568551"/>
                    </a:moveTo>
                    <a:lnTo>
                      <a:pt x="158546" y="1923770"/>
                    </a:lnTo>
                  </a:path>
                  <a:path w="2243454" h="1924050">
                    <a:moveTo>
                      <a:pt x="0" y="1893150"/>
                    </a:moveTo>
                    <a:lnTo>
                      <a:pt x="0" y="1362722"/>
                    </a:lnTo>
                    <a:lnTo>
                      <a:pt x="5341" y="1333360"/>
                    </a:lnTo>
                    <a:lnTo>
                      <a:pt x="19885" y="1303443"/>
                    </a:lnTo>
                    <a:lnTo>
                      <a:pt x="41405" y="1276477"/>
                    </a:lnTo>
                    <a:lnTo>
                      <a:pt x="67678" y="1255966"/>
                    </a:lnTo>
                    <a:lnTo>
                      <a:pt x="2243086" y="0"/>
                    </a:lnTo>
                  </a:path>
                </a:pathLst>
              </a:custGeom>
              <a:ln w="59690">
                <a:solidFill>
                  <a:srgbClr val="2384C6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32" name="object 19">
                <a:extLst>
                  <a:ext uri="{FF2B5EF4-FFF2-40B4-BE49-F238E27FC236}">
                    <a16:creationId xmlns:a16="http://schemas.microsoft.com/office/drawing/2014/main" id="{F71B6093-988B-4DF7-86F2-FE953A218036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662796" y="2921787"/>
                <a:ext cx="166865" cy="2575466"/>
              </a:xfrm>
              <a:prstGeom prst="rect">
                <a:avLst/>
              </a:prstGeom>
            </p:spPr>
          </p:pic>
          <p:sp>
            <p:nvSpPr>
              <p:cNvPr id="33" name="object 20">
                <a:extLst>
                  <a:ext uri="{FF2B5EF4-FFF2-40B4-BE49-F238E27FC236}">
                    <a16:creationId xmlns:a16="http://schemas.microsoft.com/office/drawing/2014/main" id="{C7D76596-FC6B-4A7A-9008-E770FAAD45E7}"/>
                  </a:ext>
                </a:extLst>
              </p:cNvPr>
              <p:cNvSpPr/>
              <p:nvPr/>
            </p:nvSpPr>
            <p:spPr>
              <a:xfrm>
                <a:off x="2662797" y="2921780"/>
                <a:ext cx="167005" cy="2575560"/>
              </a:xfrm>
              <a:custGeom>
                <a:avLst/>
                <a:gdLst/>
                <a:ahLst/>
                <a:cxnLst/>
                <a:rect l="l" t="t" r="r" b="b"/>
                <a:pathLst>
                  <a:path w="167005" h="2575560">
                    <a:moveTo>
                      <a:pt x="0" y="0"/>
                    </a:moveTo>
                    <a:lnTo>
                      <a:pt x="25" y="2530576"/>
                    </a:lnTo>
                    <a:lnTo>
                      <a:pt x="24295" y="2561336"/>
                    </a:lnTo>
                    <a:lnTo>
                      <a:pt x="83392" y="2575466"/>
                    </a:lnTo>
                    <a:lnTo>
                      <a:pt x="114840" y="2571935"/>
                    </a:lnTo>
                    <a:lnTo>
                      <a:pt x="153795" y="2553240"/>
                    </a:lnTo>
                    <a:lnTo>
                      <a:pt x="166852" y="2524772"/>
                    </a:lnTo>
                    <a:lnTo>
                      <a:pt x="166852" y="8293"/>
                    </a:lnTo>
                  </a:path>
                </a:pathLst>
              </a:custGeom>
              <a:ln w="476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34" name="object 21">
                <a:extLst>
                  <a:ext uri="{FF2B5EF4-FFF2-40B4-BE49-F238E27FC236}">
                    <a16:creationId xmlns:a16="http://schemas.microsoft.com/office/drawing/2014/main" id="{A604D5DC-3351-45C7-988E-56FFD59F091E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662796" y="2921787"/>
                <a:ext cx="166852" cy="303677"/>
              </a:xfrm>
              <a:prstGeom prst="rect">
                <a:avLst/>
              </a:prstGeom>
            </p:spPr>
          </p:pic>
          <p:sp>
            <p:nvSpPr>
              <p:cNvPr id="35" name="object 22">
                <a:extLst>
                  <a:ext uri="{FF2B5EF4-FFF2-40B4-BE49-F238E27FC236}">
                    <a16:creationId xmlns:a16="http://schemas.microsoft.com/office/drawing/2014/main" id="{25862316-B950-4C7D-866D-3B078E019BD1}"/>
                  </a:ext>
                </a:extLst>
              </p:cNvPr>
              <p:cNvSpPr/>
              <p:nvPr/>
            </p:nvSpPr>
            <p:spPr>
              <a:xfrm>
                <a:off x="2662797" y="2921780"/>
                <a:ext cx="167005" cy="304165"/>
              </a:xfrm>
              <a:custGeom>
                <a:avLst/>
                <a:gdLst/>
                <a:ahLst/>
                <a:cxnLst/>
                <a:rect l="l" t="t" r="r" b="b"/>
                <a:pathLst>
                  <a:path w="167005" h="304164">
                    <a:moveTo>
                      <a:pt x="0" y="0"/>
                    </a:moveTo>
                    <a:lnTo>
                      <a:pt x="12" y="258800"/>
                    </a:lnTo>
                    <a:lnTo>
                      <a:pt x="24282" y="289560"/>
                    </a:lnTo>
                    <a:lnTo>
                      <a:pt x="83380" y="303690"/>
                    </a:lnTo>
                    <a:lnTo>
                      <a:pt x="114827" y="300159"/>
                    </a:lnTo>
                    <a:lnTo>
                      <a:pt x="153786" y="281457"/>
                    </a:lnTo>
                    <a:lnTo>
                      <a:pt x="166852" y="252984"/>
                    </a:lnTo>
                    <a:lnTo>
                      <a:pt x="166852" y="8293"/>
                    </a:lnTo>
                  </a:path>
                </a:pathLst>
              </a:custGeom>
              <a:ln w="4762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36" name="object 23">
                <a:extLst>
                  <a:ext uri="{FF2B5EF4-FFF2-40B4-BE49-F238E27FC236}">
                    <a16:creationId xmlns:a16="http://schemas.microsoft.com/office/drawing/2014/main" id="{A1B26AA1-3B53-42B7-A8BD-C3BAC8EC907F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660226" y="2870947"/>
                <a:ext cx="171900" cy="101255"/>
              </a:xfrm>
              <a:prstGeom prst="rect">
                <a:avLst/>
              </a:prstGeom>
            </p:spPr>
          </p:pic>
          <p:sp>
            <p:nvSpPr>
              <p:cNvPr id="37" name="object 24">
                <a:extLst>
                  <a:ext uri="{FF2B5EF4-FFF2-40B4-BE49-F238E27FC236}">
                    <a16:creationId xmlns:a16="http://schemas.microsoft.com/office/drawing/2014/main" id="{58D2CF18-18B5-4D4E-AE67-2F8452A0641F}"/>
                  </a:ext>
                </a:extLst>
              </p:cNvPr>
              <p:cNvSpPr/>
              <p:nvPr/>
            </p:nvSpPr>
            <p:spPr>
              <a:xfrm>
                <a:off x="2630731" y="4266195"/>
                <a:ext cx="815975" cy="1227455"/>
              </a:xfrm>
              <a:custGeom>
                <a:avLst/>
                <a:gdLst/>
                <a:ahLst/>
                <a:cxnLst/>
                <a:rect l="l" t="t" r="r" b="b"/>
                <a:pathLst>
                  <a:path w="815975" h="1227454">
                    <a:moveTo>
                      <a:pt x="413270" y="0"/>
                    </a:moveTo>
                    <a:lnTo>
                      <a:pt x="0" y="545922"/>
                    </a:lnTo>
                    <a:lnTo>
                      <a:pt x="12" y="1227073"/>
                    </a:lnTo>
                    <a:lnTo>
                      <a:pt x="815492" y="756259"/>
                    </a:lnTo>
                    <a:lnTo>
                      <a:pt x="815492" y="75107"/>
                    </a:lnTo>
                    <a:lnTo>
                      <a:pt x="413270" y="0"/>
                    </a:lnTo>
                    <a:close/>
                  </a:path>
                </a:pathLst>
              </a:custGeom>
              <a:solidFill>
                <a:srgbClr val="DDE4D9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8" name="object 25">
                <a:extLst>
                  <a:ext uri="{FF2B5EF4-FFF2-40B4-BE49-F238E27FC236}">
                    <a16:creationId xmlns:a16="http://schemas.microsoft.com/office/drawing/2014/main" id="{F3EFF04F-4791-435E-A061-8832DB6409BB}"/>
                  </a:ext>
                </a:extLst>
              </p:cNvPr>
              <p:cNvSpPr/>
              <p:nvPr/>
            </p:nvSpPr>
            <p:spPr>
              <a:xfrm>
                <a:off x="2630731" y="4266195"/>
                <a:ext cx="815975" cy="1227455"/>
              </a:xfrm>
              <a:custGeom>
                <a:avLst/>
                <a:gdLst/>
                <a:ahLst/>
                <a:cxnLst/>
                <a:rect l="l" t="t" r="r" b="b"/>
                <a:pathLst>
                  <a:path w="815975" h="1227454">
                    <a:moveTo>
                      <a:pt x="0" y="545922"/>
                    </a:moveTo>
                    <a:lnTo>
                      <a:pt x="413270" y="0"/>
                    </a:lnTo>
                    <a:lnTo>
                      <a:pt x="815492" y="75107"/>
                    </a:lnTo>
                    <a:lnTo>
                      <a:pt x="815492" y="756259"/>
                    </a:lnTo>
                    <a:lnTo>
                      <a:pt x="12" y="1227073"/>
                    </a:lnTo>
                    <a:lnTo>
                      <a:pt x="0" y="545922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9" name="object 26">
                <a:extLst>
                  <a:ext uri="{FF2B5EF4-FFF2-40B4-BE49-F238E27FC236}">
                    <a16:creationId xmlns:a16="http://schemas.microsoft.com/office/drawing/2014/main" id="{A03BED69-A255-430E-9521-D8357FCF9611}"/>
                  </a:ext>
                </a:extLst>
              </p:cNvPr>
              <p:cNvSpPr/>
              <p:nvPr/>
            </p:nvSpPr>
            <p:spPr>
              <a:xfrm>
                <a:off x="2793682" y="4464500"/>
                <a:ext cx="534035" cy="597535"/>
              </a:xfrm>
              <a:custGeom>
                <a:avLst/>
                <a:gdLst/>
                <a:ahLst/>
                <a:cxnLst/>
                <a:rect l="l" t="t" r="r" b="b"/>
                <a:pathLst>
                  <a:path w="534035" h="597535">
                    <a:moveTo>
                      <a:pt x="246735" y="142455"/>
                    </a:moveTo>
                    <a:lnTo>
                      <a:pt x="144348" y="83350"/>
                    </a:lnTo>
                    <a:lnTo>
                      <a:pt x="0" y="0"/>
                    </a:lnTo>
                  </a:path>
                  <a:path w="534035" h="597535">
                    <a:moveTo>
                      <a:pt x="533565" y="597065"/>
                    </a:moveTo>
                    <a:lnTo>
                      <a:pt x="482371" y="567512"/>
                    </a:lnTo>
                    <a:lnTo>
                      <a:pt x="429028" y="536649"/>
                    </a:lnTo>
                    <a:lnTo>
                      <a:pt x="372656" y="503948"/>
                    </a:lnTo>
                    <a:lnTo>
                      <a:pt x="178854" y="391325"/>
                    </a:lnTo>
                    <a:lnTo>
                      <a:pt x="137520" y="347424"/>
                    </a:lnTo>
                    <a:lnTo>
                      <a:pt x="120332" y="289636"/>
                    </a:lnTo>
                    <a:lnTo>
                      <a:pt x="120332" y="69697"/>
                    </a:lnTo>
                  </a:path>
                </a:pathLst>
              </a:custGeom>
              <a:ln w="7162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0" name="object 27">
                <a:extLst>
                  <a:ext uri="{FF2B5EF4-FFF2-40B4-BE49-F238E27FC236}">
                    <a16:creationId xmlns:a16="http://schemas.microsoft.com/office/drawing/2014/main" id="{7750F109-EF31-4BDA-A112-D834082D4727}"/>
                  </a:ext>
                </a:extLst>
              </p:cNvPr>
              <p:cNvSpPr/>
              <p:nvPr/>
            </p:nvSpPr>
            <p:spPr>
              <a:xfrm>
                <a:off x="2793682" y="4464500"/>
                <a:ext cx="534035" cy="597535"/>
              </a:xfrm>
              <a:custGeom>
                <a:avLst/>
                <a:gdLst/>
                <a:ahLst/>
                <a:cxnLst/>
                <a:rect l="l" t="t" r="r" b="b"/>
                <a:pathLst>
                  <a:path w="534035" h="597535">
                    <a:moveTo>
                      <a:pt x="246735" y="142455"/>
                    </a:moveTo>
                    <a:lnTo>
                      <a:pt x="144348" y="83350"/>
                    </a:lnTo>
                    <a:lnTo>
                      <a:pt x="0" y="0"/>
                    </a:lnTo>
                  </a:path>
                  <a:path w="534035" h="597535">
                    <a:moveTo>
                      <a:pt x="533565" y="597065"/>
                    </a:moveTo>
                    <a:lnTo>
                      <a:pt x="482371" y="567512"/>
                    </a:lnTo>
                    <a:lnTo>
                      <a:pt x="429028" y="536649"/>
                    </a:lnTo>
                    <a:lnTo>
                      <a:pt x="372656" y="503948"/>
                    </a:lnTo>
                    <a:lnTo>
                      <a:pt x="178854" y="391325"/>
                    </a:lnTo>
                    <a:lnTo>
                      <a:pt x="137520" y="347424"/>
                    </a:lnTo>
                    <a:lnTo>
                      <a:pt x="120332" y="289636"/>
                    </a:lnTo>
                    <a:lnTo>
                      <a:pt x="120332" y="69697"/>
                    </a:lnTo>
                  </a:path>
                </a:pathLst>
              </a:custGeom>
              <a:ln w="59690">
                <a:solidFill>
                  <a:srgbClr val="F7941D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1" name="object 28">
                <a:extLst>
                  <a:ext uri="{FF2B5EF4-FFF2-40B4-BE49-F238E27FC236}">
                    <a16:creationId xmlns:a16="http://schemas.microsoft.com/office/drawing/2014/main" id="{BA1AC36F-BB69-4FF6-8B0C-7BD90EDCF691}"/>
                  </a:ext>
                </a:extLst>
              </p:cNvPr>
              <p:cNvSpPr/>
              <p:nvPr/>
            </p:nvSpPr>
            <p:spPr>
              <a:xfrm>
                <a:off x="2630754" y="5022458"/>
                <a:ext cx="2167255" cy="1251585"/>
              </a:xfrm>
              <a:custGeom>
                <a:avLst/>
                <a:gdLst/>
                <a:ahLst/>
                <a:cxnLst/>
                <a:rect l="l" t="t" r="r" b="b"/>
                <a:pathLst>
                  <a:path w="2167254" h="1251585">
                    <a:moveTo>
                      <a:pt x="815467" y="0"/>
                    </a:moveTo>
                    <a:lnTo>
                      <a:pt x="0" y="470814"/>
                    </a:lnTo>
                    <a:lnTo>
                      <a:pt x="1351648" y="1251178"/>
                    </a:lnTo>
                    <a:lnTo>
                      <a:pt x="2167115" y="780364"/>
                    </a:lnTo>
                    <a:lnTo>
                      <a:pt x="815467" y="0"/>
                    </a:lnTo>
                    <a:close/>
                  </a:path>
                </a:pathLst>
              </a:custGeom>
              <a:solidFill>
                <a:srgbClr val="8FB391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2" name="object 29">
                <a:extLst>
                  <a:ext uri="{FF2B5EF4-FFF2-40B4-BE49-F238E27FC236}">
                    <a16:creationId xmlns:a16="http://schemas.microsoft.com/office/drawing/2014/main" id="{FCB5B778-8961-470F-9835-948ADEB20EB8}"/>
                  </a:ext>
                </a:extLst>
              </p:cNvPr>
              <p:cNvSpPr/>
              <p:nvPr/>
            </p:nvSpPr>
            <p:spPr>
              <a:xfrm>
                <a:off x="2630754" y="5022458"/>
                <a:ext cx="2167255" cy="1251585"/>
              </a:xfrm>
              <a:custGeom>
                <a:avLst/>
                <a:gdLst/>
                <a:ahLst/>
                <a:cxnLst/>
                <a:rect l="l" t="t" r="r" b="b"/>
                <a:pathLst>
                  <a:path w="2167254" h="1251585">
                    <a:moveTo>
                      <a:pt x="1351648" y="1251178"/>
                    </a:moveTo>
                    <a:lnTo>
                      <a:pt x="0" y="470814"/>
                    </a:lnTo>
                    <a:lnTo>
                      <a:pt x="815467" y="0"/>
                    </a:lnTo>
                    <a:lnTo>
                      <a:pt x="2167115" y="780364"/>
                    </a:lnTo>
                    <a:lnTo>
                      <a:pt x="1351648" y="1251178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3" name="object 30">
                <a:extLst>
                  <a:ext uri="{FF2B5EF4-FFF2-40B4-BE49-F238E27FC236}">
                    <a16:creationId xmlns:a16="http://schemas.microsoft.com/office/drawing/2014/main" id="{795575AE-526E-4D93-8C03-CE9992AC5B73}"/>
                  </a:ext>
                </a:extLst>
              </p:cNvPr>
              <p:cNvSpPr/>
              <p:nvPr/>
            </p:nvSpPr>
            <p:spPr>
              <a:xfrm>
                <a:off x="4244162" y="5003910"/>
                <a:ext cx="186690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86689" h="361950">
                    <a:moveTo>
                      <a:pt x="69102" y="0"/>
                    </a:moveTo>
                    <a:lnTo>
                      <a:pt x="61975" y="269"/>
                    </a:lnTo>
                    <a:lnTo>
                      <a:pt x="55956" y="2557"/>
                    </a:lnTo>
                    <a:lnTo>
                      <a:pt x="0" y="34866"/>
                    </a:lnTo>
                    <a:lnTo>
                      <a:pt x="120218" y="361548"/>
                    </a:lnTo>
                    <a:lnTo>
                      <a:pt x="175247" y="329772"/>
                    </a:lnTo>
                    <a:lnTo>
                      <a:pt x="182295" y="326763"/>
                    </a:lnTo>
                    <a:lnTo>
                      <a:pt x="186677" y="319549"/>
                    </a:lnTo>
                    <a:lnTo>
                      <a:pt x="186677" y="103154"/>
                    </a:lnTo>
                    <a:lnTo>
                      <a:pt x="162781" y="53397"/>
                    </a:lnTo>
                    <a:lnTo>
                      <a:pt x="85801" y="5872"/>
                    </a:lnTo>
                    <a:lnTo>
                      <a:pt x="77117" y="1837"/>
                    </a:lnTo>
                    <a:lnTo>
                      <a:pt x="69102" y="0"/>
                    </a:lnTo>
                    <a:close/>
                  </a:path>
                </a:pathLst>
              </a:custGeom>
              <a:solidFill>
                <a:srgbClr val="999999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4" name="object 31">
                <a:extLst>
                  <a:ext uri="{FF2B5EF4-FFF2-40B4-BE49-F238E27FC236}">
                    <a16:creationId xmlns:a16="http://schemas.microsoft.com/office/drawing/2014/main" id="{C5752138-BBEF-4317-B2F3-CA348AB29B97}"/>
                  </a:ext>
                </a:extLst>
              </p:cNvPr>
              <p:cNvSpPr/>
              <p:nvPr/>
            </p:nvSpPr>
            <p:spPr>
              <a:xfrm>
                <a:off x="4244162" y="5003910"/>
                <a:ext cx="186690" cy="361950"/>
              </a:xfrm>
              <a:custGeom>
                <a:avLst/>
                <a:gdLst/>
                <a:ahLst/>
                <a:cxnLst/>
                <a:rect l="l" t="t" r="r" b="b"/>
                <a:pathLst>
                  <a:path w="186689" h="361950">
                    <a:moveTo>
                      <a:pt x="0" y="34866"/>
                    </a:moveTo>
                    <a:lnTo>
                      <a:pt x="55956" y="2557"/>
                    </a:lnTo>
                    <a:lnTo>
                      <a:pt x="61975" y="269"/>
                    </a:lnTo>
                    <a:lnTo>
                      <a:pt x="69102" y="0"/>
                    </a:lnTo>
                    <a:lnTo>
                      <a:pt x="77117" y="1837"/>
                    </a:lnTo>
                    <a:lnTo>
                      <a:pt x="147612" y="41559"/>
                    </a:lnTo>
                    <a:lnTo>
                      <a:pt x="175202" y="68956"/>
                    </a:lnTo>
                    <a:lnTo>
                      <a:pt x="186677" y="103154"/>
                    </a:lnTo>
                    <a:lnTo>
                      <a:pt x="186677" y="308830"/>
                    </a:lnTo>
                    <a:lnTo>
                      <a:pt x="186677" y="319549"/>
                    </a:lnTo>
                    <a:lnTo>
                      <a:pt x="182295" y="326763"/>
                    </a:lnTo>
                    <a:lnTo>
                      <a:pt x="175247" y="329772"/>
                    </a:lnTo>
                    <a:lnTo>
                      <a:pt x="120218" y="361548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45" name="object 32">
                <a:extLst>
                  <a:ext uri="{FF2B5EF4-FFF2-40B4-BE49-F238E27FC236}">
                    <a16:creationId xmlns:a16="http://schemas.microsoft.com/office/drawing/2014/main" id="{5CBD1F3D-A41C-4088-A98C-674E3F01AB54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460533" y="4946192"/>
                <a:ext cx="56768" cy="70205"/>
              </a:xfrm>
              <a:prstGeom prst="rect">
                <a:avLst/>
              </a:prstGeom>
            </p:spPr>
          </p:pic>
          <p:sp>
            <p:nvSpPr>
              <p:cNvPr id="46" name="object 33">
                <a:extLst>
                  <a:ext uri="{FF2B5EF4-FFF2-40B4-BE49-F238E27FC236}">
                    <a16:creationId xmlns:a16="http://schemas.microsoft.com/office/drawing/2014/main" id="{AE4E1D40-1DB3-456F-818B-50987B469747}"/>
                  </a:ext>
                </a:extLst>
              </p:cNvPr>
              <p:cNvSpPr/>
              <p:nvPr/>
            </p:nvSpPr>
            <p:spPr>
              <a:xfrm>
                <a:off x="3460527" y="4945285"/>
                <a:ext cx="5715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71120">
                    <a:moveTo>
                      <a:pt x="56781" y="11125"/>
                    </a:moveTo>
                    <a:lnTo>
                      <a:pt x="41732" y="2273"/>
                    </a:lnTo>
                    <a:lnTo>
                      <a:pt x="37312" y="0"/>
                    </a:lnTo>
                    <a:lnTo>
                      <a:pt x="31330" y="482"/>
                    </a:lnTo>
                    <a:lnTo>
                      <a:pt x="1945" y="34885"/>
                    </a:lnTo>
                    <a:lnTo>
                      <a:pt x="0" y="47116"/>
                    </a:lnTo>
                    <a:lnTo>
                      <a:pt x="0" y="55041"/>
                    </a:lnTo>
                    <a:lnTo>
                      <a:pt x="2806" y="60591"/>
                    </a:lnTo>
                    <a:lnTo>
                      <a:pt x="7315" y="63169"/>
                    </a:lnTo>
                    <a:lnTo>
                      <a:pt x="21170" y="71107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47" name="object 34">
                <a:extLst>
                  <a:ext uri="{FF2B5EF4-FFF2-40B4-BE49-F238E27FC236}">
                    <a16:creationId xmlns:a16="http://schemas.microsoft.com/office/drawing/2014/main" id="{3950F373-11C8-41B1-A9BA-0A34C00FDDA9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474999" y="4949266"/>
                <a:ext cx="91706" cy="99910"/>
              </a:xfrm>
              <a:prstGeom prst="rect">
                <a:avLst/>
              </a:prstGeom>
            </p:spPr>
          </p:pic>
          <p:sp>
            <p:nvSpPr>
              <p:cNvPr id="48" name="object 35">
                <a:extLst>
                  <a:ext uri="{FF2B5EF4-FFF2-40B4-BE49-F238E27FC236}">
                    <a16:creationId xmlns:a16="http://schemas.microsoft.com/office/drawing/2014/main" id="{60410451-D5EC-4B5F-BECD-D1AA45669D3B}"/>
                  </a:ext>
                </a:extLst>
              </p:cNvPr>
              <p:cNvSpPr/>
              <p:nvPr/>
            </p:nvSpPr>
            <p:spPr>
              <a:xfrm>
                <a:off x="3474990" y="4948090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604" y="15687"/>
                    </a:lnTo>
                    <a:lnTo>
                      <a:pt x="9402" y="29517"/>
                    </a:lnTo>
                    <a:lnTo>
                      <a:pt x="2523" y="45267"/>
                    </a:lnTo>
                    <a:lnTo>
                      <a:pt x="0" y="61150"/>
                    </a:lnTo>
                    <a:lnTo>
                      <a:pt x="0" y="71412"/>
                    </a:lnTo>
                    <a:lnTo>
                      <a:pt x="3632" y="78613"/>
                    </a:lnTo>
                    <a:lnTo>
                      <a:pt x="9474" y="81965"/>
                    </a:lnTo>
                    <a:lnTo>
                      <a:pt x="38125" y="98437"/>
                    </a:lnTo>
                    <a:lnTo>
                      <a:pt x="43814" y="101092"/>
                    </a:lnTo>
                    <a:lnTo>
                      <a:pt x="51358" y="100342"/>
                    </a:lnTo>
                    <a:lnTo>
                      <a:pt x="59626" y="95554"/>
                    </a:lnTo>
                    <a:lnTo>
                      <a:pt x="72115" y="85437"/>
                    </a:lnTo>
                    <a:lnTo>
                      <a:pt x="82316" y="71610"/>
                    </a:lnTo>
                    <a:lnTo>
                      <a:pt x="89196" y="55862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63" y="24396"/>
                    </a:lnTo>
                    <a:lnTo>
                      <a:pt x="84391" y="20650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9" name="object 36">
                <a:extLst>
                  <a:ext uri="{FF2B5EF4-FFF2-40B4-BE49-F238E27FC236}">
                    <a16:creationId xmlns:a16="http://schemas.microsoft.com/office/drawing/2014/main" id="{80AFB423-C8D9-4BB1-89DE-226FC9B2C251}"/>
                  </a:ext>
                </a:extLst>
              </p:cNvPr>
              <p:cNvSpPr/>
              <p:nvPr/>
            </p:nvSpPr>
            <p:spPr>
              <a:xfrm>
                <a:off x="3506482" y="4970106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82" y="34226"/>
                    </a:moveTo>
                    <a:lnTo>
                      <a:pt x="71539" y="24231"/>
                    </a:lnTo>
                    <a:lnTo>
                      <a:pt x="66230" y="18224"/>
                    </a:lnTo>
                    <a:lnTo>
                      <a:pt x="58369" y="16637"/>
                    </a:lnTo>
                    <a:lnTo>
                      <a:pt x="56603" y="17246"/>
                    </a:lnTo>
                    <a:lnTo>
                      <a:pt x="54965" y="8788"/>
                    </a:lnTo>
                    <a:lnTo>
                      <a:pt x="48831" y="1828"/>
                    </a:lnTo>
                    <a:lnTo>
                      <a:pt x="39738" y="0"/>
                    </a:lnTo>
                    <a:lnTo>
                      <a:pt x="28600" y="3835"/>
                    </a:lnTo>
                    <a:lnTo>
                      <a:pt x="17462" y="12852"/>
                    </a:lnTo>
                    <a:lnTo>
                      <a:pt x="8369" y="25184"/>
                    </a:lnTo>
                    <a:lnTo>
                      <a:pt x="2235" y="39217"/>
                    </a:lnTo>
                    <a:lnTo>
                      <a:pt x="0" y="53378"/>
                    </a:lnTo>
                    <a:lnTo>
                      <a:pt x="2235" y="64935"/>
                    </a:lnTo>
                    <a:lnTo>
                      <a:pt x="8369" y="71894"/>
                    </a:lnTo>
                    <a:lnTo>
                      <a:pt x="17462" y="73723"/>
                    </a:lnTo>
                    <a:lnTo>
                      <a:pt x="25615" y="70916"/>
                    </a:lnTo>
                    <a:lnTo>
                      <a:pt x="25984" y="72771"/>
                    </a:lnTo>
                    <a:lnTo>
                      <a:pt x="31280" y="78790"/>
                    </a:lnTo>
                    <a:lnTo>
                      <a:pt x="39128" y="80365"/>
                    </a:lnTo>
                    <a:lnTo>
                      <a:pt x="48755" y="77050"/>
                    </a:lnTo>
                    <a:lnTo>
                      <a:pt x="58369" y="69253"/>
                    </a:lnTo>
                    <a:lnTo>
                      <a:pt x="66230" y="58597"/>
                    </a:lnTo>
                    <a:lnTo>
                      <a:pt x="71539" y="46469"/>
                    </a:lnTo>
                    <a:lnTo>
                      <a:pt x="73482" y="34226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0" name="object 37">
                <a:extLst>
                  <a:ext uri="{FF2B5EF4-FFF2-40B4-BE49-F238E27FC236}">
                    <a16:creationId xmlns:a16="http://schemas.microsoft.com/office/drawing/2014/main" id="{64DA9EAC-A218-4474-9DFA-021946100E3F}"/>
                  </a:ext>
                </a:extLst>
              </p:cNvPr>
              <p:cNvSpPr/>
              <p:nvPr/>
            </p:nvSpPr>
            <p:spPr>
              <a:xfrm>
                <a:off x="3530525" y="4986737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89"/>
                    </a:moveTo>
                    <a:lnTo>
                      <a:pt x="34337" y="52619"/>
                    </a:lnTo>
                    <a:lnTo>
                      <a:pt x="15098" y="63728"/>
                    </a:lnTo>
                    <a:lnTo>
                      <a:pt x="7242" y="62149"/>
                    </a:lnTo>
                    <a:lnTo>
                      <a:pt x="1943" y="56133"/>
                    </a:lnTo>
                    <a:lnTo>
                      <a:pt x="0" y="46139"/>
                    </a:lnTo>
                    <a:lnTo>
                      <a:pt x="1936" y="33902"/>
                    </a:lnTo>
                    <a:lnTo>
                      <a:pt x="7232" y="21767"/>
                    </a:lnTo>
                    <a:lnTo>
                      <a:pt x="15091" y="11109"/>
                    </a:lnTo>
                    <a:lnTo>
                      <a:pt x="24714" y="3302"/>
                    </a:lnTo>
                    <a:lnTo>
                      <a:pt x="34337" y="0"/>
                    </a:lnTo>
                    <a:lnTo>
                      <a:pt x="42197" y="1582"/>
                    </a:lnTo>
                    <a:lnTo>
                      <a:pt x="47497" y="7597"/>
                    </a:lnTo>
                    <a:lnTo>
                      <a:pt x="49441" y="1758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1" name="object 38">
                <a:extLst>
                  <a:ext uri="{FF2B5EF4-FFF2-40B4-BE49-F238E27FC236}">
                    <a16:creationId xmlns:a16="http://schemas.microsoft.com/office/drawing/2014/main" id="{E80C41AE-0CA3-46FE-84D8-5DE5EC4C705C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3525342" y="4978336"/>
                <a:ext cx="91719" cy="99898"/>
              </a:xfrm>
              <a:prstGeom prst="rect">
                <a:avLst/>
              </a:prstGeom>
            </p:spPr>
          </p:pic>
          <p:sp>
            <p:nvSpPr>
              <p:cNvPr id="52" name="object 39">
                <a:extLst>
                  <a:ext uri="{FF2B5EF4-FFF2-40B4-BE49-F238E27FC236}">
                    <a16:creationId xmlns:a16="http://schemas.microsoft.com/office/drawing/2014/main" id="{394A3274-A5C8-4B02-BDE7-6313B7BBCBFD}"/>
                  </a:ext>
                </a:extLst>
              </p:cNvPr>
              <p:cNvSpPr/>
              <p:nvPr/>
            </p:nvSpPr>
            <p:spPr>
              <a:xfrm>
                <a:off x="3525348" y="4977165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86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598" y="15682"/>
                    </a:lnTo>
                    <a:lnTo>
                      <a:pt x="9397" y="29511"/>
                    </a:lnTo>
                    <a:lnTo>
                      <a:pt x="2521" y="45260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19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42"/>
                    </a:lnTo>
                    <a:lnTo>
                      <a:pt x="59626" y="95554"/>
                    </a:lnTo>
                    <a:lnTo>
                      <a:pt x="72120" y="85435"/>
                    </a:lnTo>
                    <a:lnTo>
                      <a:pt x="82321" y="71605"/>
                    </a:lnTo>
                    <a:lnTo>
                      <a:pt x="89198" y="55856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63" y="24396"/>
                    </a:lnTo>
                    <a:lnTo>
                      <a:pt x="84391" y="20637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3" name="object 40">
                <a:extLst>
                  <a:ext uri="{FF2B5EF4-FFF2-40B4-BE49-F238E27FC236}">
                    <a16:creationId xmlns:a16="http://schemas.microsoft.com/office/drawing/2014/main" id="{726ED8E1-BC54-4FA0-95E2-13C83BB217BA}"/>
                  </a:ext>
                </a:extLst>
              </p:cNvPr>
              <p:cNvSpPr/>
              <p:nvPr/>
            </p:nvSpPr>
            <p:spPr>
              <a:xfrm>
                <a:off x="3556558" y="4998999"/>
                <a:ext cx="74295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4295" h="80645">
                    <a:moveTo>
                      <a:pt x="73761" y="34404"/>
                    </a:moveTo>
                    <a:lnTo>
                      <a:pt x="71818" y="24422"/>
                    </a:lnTo>
                    <a:lnTo>
                      <a:pt x="66509" y="18415"/>
                    </a:lnTo>
                    <a:lnTo>
                      <a:pt x="58661" y="16827"/>
                    </a:lnTo>
                    <a:lnTo>
                      <a:pt x="56642" y="17526"/>
                    </a:lnTo>
                    <a:lnTo>
                      <a:pt x="54952" y="8801"/>
                    </a:lnTo>
                    <a:lnTo>
                      <a:pt x="48831" y="1841"/>
                    </a:lnTo>
                    <a:lnTo>
                      <a:pt x="39738" y="0"/>
                    </a:lnTo>
                    <a:lnTo>
                      <a:pt x="28587" y="3835"/>
                    </a:lnTo>
                    <a:lnTo>
                      <a:pt x="17462" y="12865"/>
                    </a:lnTo>
                    <a:lnTo>
                      <a:pt x="8369" y="25196"/>
                    </a:lnTo>
                    <a:lnTo>
                      <a:pt x="2247" y="39230"/>
                    </a:lnTo>
                    <a:lnTo>
                      <a:pt x="0" y="53390"/>
                    </a:lnTo>
                    <a:lnTo>
                      <a:pt x="2247" y="64960"/>
                    </a:lnTo>
                    <a:lnTo>
                      <a:pt x="8369" y="71907"/>
                    </a:lnTo>
                    <a:lnTo>
                      <a:pt x="17462" y="73736"/>
                    </a:lnTo>
                    <a:lnTo>
                      <a:pt x="25844" y="70840"/>
                    </a:lnTo>
                    <a:lnTo>
                      <a:pt x="26263" y="72936"/>
                    </a:lnTo>
                    <a:lnTo>
                      <a:pt x="31559" y="78955"/>
                    </a:lnTo>
                    <a:lnTo>
                      <a:pt x="39408" y="80543"/>
                    </a:lnTo>
                    <a:lnTo>
                      <a:pt x="49034" y="77228"/>
                    </a:lnTo>
                    <a:lnTo>
                      <a:pt x="58661" y="69430"/>
                    </a:lnTo>
                    <a:lnTo>
                      <a:pt x="66509" y="58775"/>
                    </a:lnTo>
                    <a:lnTo>
                      <a:pt x="71818" y="46647"/>
                    </a:lnTo>
                    <a:lnTo>
                      <a:pt x="73761" y="34404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4" name="object 41">
                <a:extLst>
                  <a:ext uri="{FF2B5EF4-FFF2-40B4-BE49-F238E27FC236}">
                    <a16:creationId xmlns:a16="http://schemas.microsoft.com/office/drawing/2014/main" id="{38AF6F6E-9770-4551-8452-F31293B671BD}"/>
                  </a:ext>
                </a:extLst>
              </p:cNvPr>
              <p:cNvSpPr/>
              <p:nvPr/>
            </p:nvSpPr>
            <p:spPr>
              <a:xfrm>
                <a:off x="3580883" y="5015819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82"/>
                    </a:moveTo>
                    <a:lnTo>
                      <a:pt x="34337" y="52606"/>
                    </a:lnTo>
                    <a:lnTo>
                      <a:pt x="15092" y="63714"/>
                    </a:lnTo>
                    <a:lnTo>
                      <a:pt x="7237" y="62130"/>
                    </a:lnTo>
                    <a:lnTo>
                      <a:pt x="1941" y="56113"/>
                    </a:lnTo>
                    <a:lnTo>
                      <a:pt x="0" y="46119"/>
                    </a:lnTo>
                    <a:lnTo>
                      <a:pt x="1936" y="33890"/>
                    </a:lnTo>
                    <a:lnTo>
                      <a:pt x="7232" y="21760"/>
                    </a:lnTo>
                    <a:lnTo>
                      <a:pt x="15091" y="11107"/>
                    </a:lnTo>
                    <a:lnTo>
                      <a:pt x="24714" y="3307"/>
                    </a:lnTo>
                    <a:lnTo>
                      <a:pt x="34337" y="0"/>
                    </a:lnTo>
                    <a:lnTo>
                      <a:pt x="42197" y="1582"/>
                    </a:lnTo>
                    <a:lnTo>
                      <a:pt x="47497" y="7595"/>
                    </a:lnTo>
                    <a:lnTo>
                      <a:pt x="49441" y="17582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5" name="object 42">
                <a:extLst>
                  <a:ext uri="{FF2B5EF4-FFF2-40B4-BE49-F238E27FC236}">
                    <a16:creationId xmlns:a16="http://schemas.microsoft.com/office/drawing/2014/main" id="{F8A6DFEF-EA9C-4A82-BCA9-667411C5DC71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3575710" y="5007419"/>
                <a:ext cx="91706" cy="99898"/>
              </a:xfrm>
              <a:prstGeom prst="rect">
                <a:avLst/>
              </a:prstGeom>
            </p:spPr>
          </p:pic>
          <p:sp>
            <p:nvSpPr>
              <p:cNvPr id="56" name="object 43">
                <a:extLst>
                  <a:ext uri="{FF2B5EF4-FFF2-40B4-BE49-F238E27FC236}">
                    <a16:creationId xmlns:a16="http://schemas.microsoft.com/office/drawing/2014/main" id="{D6FDC434-A313-4F97-9F0F-A192B9D85B90}"/>
                  </a:ext>
                </a:extLst>
              </p:cNvPr>
              <p:cNvSpPr/>
              <p:nvPr/>
            </p:nvSpPr>
            <p:spPr>
              <a:xfrm>
                <a:off x="3575712" y="5006240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27" y="2959"/>
                    </a:moveTo>
                    <a:lnTo>
                      <a:pt x="48387" y="0"/>
                    </a:lnTo>
                    <a:lnTo>
                      <a:pt x="40627" y="622"/>
                    </a:lnTo>
                    <a:lnTo>
                      <a:pt x="32080" y="5562"/>
                    </a:lnTo>
                    <a:lnTo>
                      <a:pt x="19593" y="15682"/>
                    </a:lnTo>
                    <a:lnTo>
                      <a:pt x="9396" y="29511"/>
                    </a:lnTo>
                    <a:lnTo>
                      <a:pt x="2521" y="45260"/>
                    </a:lnTo>
                    <a:lnTo>
                      <a:pt x="0" y="61137"/>
                    </a:lnTo>
                    <a:lnTo>
                      <a:pt x="0" y="71412"/>
                    </a:lnTo>
                    <a:lnTo>
                      <a:pt x="3619" y="78613"/>
                    </a:lnTo>
                    <a:lnTo>
                      <a:pt x="9461" y="81953"/>
                    </a:lnTo>
                    <a:lnTo>
                      <a:pt x="38112" y="98425"/>
                    </a:lnTo>
                    <a:lnTo>
                      <a:pt x="43802" y="101079"/>
                    </a:lnTo>
                    <a:lnTo>
                      <a:pt x="51346" y="100342"/>
                    </a:lnTo>
                    <a:lnTo>
                      <a:pt x="59626" y="95554"/>
                    </a:lnTo>
                    <a:lnTo>
                      <a:pt x="72113" y="85435"/>
                    </a:lnTo>
                    <a:lnTo>
                      <a:pt x="82310" y="71607"/>
                    </a:lnTo>
                    <a:lnTo>
                      <a:pt x="89185" y="55862"/>
                    </a:lnTo>
                    <a:lnTo>
                      <a:pt x="91706" y="39992"/>
                    </a:lnTo>
                    <a:lnTo>
                      <a:pt x="91706" y="31038"/>
                    </a:lnTo>
                    <a:lnTo>
                      <a:pt x="88963" y="24409"/>
                    </a:lnTo>
                    <a:lnTo>
                      <a:pt x="84391" y="20650"/>
                    </a:lnTo>
                    <a:lnTo>
                      <a:pt x="54127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7" name="object 44">
                <a:extLst>
                  <a:ext uri="{FF2B5EF4-FFF2-40B4-BE49-F238E27FC236}">
                    <a16:creationId xmlns:a16="http://schemas.microsoft.com/office/drawing/2014/main" id="{A68C679D-05CF-4EB2-9D85-556511BEE7A0}"/>
                  </a:ext>
                </a:extLst>
              </p:cNvPr>
              <p:cNvSpPr/>
              <p:nvPr/>
            </p:nvSpPr>
            <p:spPr>
              <a:xfrm>
                <a:off x="3607231" y="5028259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44" y="34226"/>
                    </a:moveTo>
                    <a:lnTo>
                      <a:pt x="71501" y="24231"/>
                    </a:lnTo>
                    <a:lnTo>
                      <a:pt x="66205" y="18211"/>
                    </a:lnTo>
                    <a:lnTo>
                      <a:pt x="58343" y="16637"/>
                    </a:lnTo>
                    <a:lnTo>
                      <a:pt x="56591" y="17246"/>
                    </a:lnTo>
                    <a:lnTo>
                      <a:pt x="54952" y="8788"/>
                    </a:lnTo>
                    <a:lnTo>
                      <a:pt x="48831" y="1828"/>
                    </a:lnTo>
                    <a:lnTo>
                      <a:pt x="39725" y="0"/>
                    </a:lnTo>
                    <a:lnTo>
                      <a:pt x="28587" y="3835"/>
                    </a:lnTo>
                    <a:lnTo>
                      <a:pt x="17462" y="12865"/>
                    </a:lnTo>
                    <a:lnTo>
                      <a:pt x="8369" y="25196"/>
                    </a:lnTo>
                    <a:lnTo>
                      <a:pt x="2247" y="39230"/>
                    </a:lnTo>
                    <a:lnTo>
                      <a:pt x="0" y="53378"/>
                    </a:lnTo>
                    <a:lnTo>
                      <a:pt x="2247" y="64947"/>
                    </a:lnTo>
                    <a:lnTo>
                      <a:pt x="8369" y="71907"/>
                    </a:lnTo>
                    <a:lnTo>
                      <a:pt x="17462" y="73736"/>
                    </a:lnTo>
                    <a:lnTo>
                      <a:pt x="25577" y="70929"/>
                    </a:lnTo>
                    <a:lnTo>
                      <a:pt x="25946" y="72758"/>
                    </a:lnTo>
                    <a:lnTo>
                      <a:pt x="31242" y="78778"/>
                    </a:lnTo>
                    <a:lnTo>
                      <a:pt x="39103" y="80352"/>
                    </a:lnTo>
                    <a:lnTo>
                      <a:pt x="48717" y="77050"/>
                    </a:lnTo>
                    <a:lnTo>
                      <a:pt x="58343" y="69240"/>
                    </a:lnTo>
                    <a:lnTo>
                      <a:pt x="66205" y="58585"/>
                    </a:lnTo>
                    <a:lnTo>
                      <a:pt x="71501" y="46456"/>
                    </a:lnTo>
                    <a:lnTo>
                      <a:pt x="73444" y="34226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8" name="object 45">
                <a:extLst>
                  <a:ext uri="{FF2B5EF4-FFF2-40B4-BE49-F238E27FC236}">
                    <a16:creationId xmlns:a16="http://schemas.microsoft.com/office/drawing/2014/main" id="{D6A25800-E008-4EC2-89F2-CFCA8963C345}"/>
                  </a:ext>
                </a:extLst>
              </p:cNvPr>
              <p:cNvSpPr/>
              <p:nvPr/>
            </p:nvSpPr>
            <p:spPr>
              <a:xfrm>
                <a:off x="3631239" y="5044884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93"/>
                    </a:moveTo>
                    <a:lnTo>
                      <a:pt x="34337" y="52615"/>
                    </a:lnTo>
                    <a:lnTo>
                      <a:pt x="15098" y="63725"/>
                    </a:lnTo>
                    <a:lnTo>
                      <a:pt x="7242" y="62143"/>
                    </a:lnTo>
                    <a:lnTo>
                      <a:pt x="1943" y="56129"/>
                    </a:lnTo>
                    <a:lnTo>
                      <a:pt x="0" y="46142"/>
                    </a:lnTo>
                    <a:lnTo>
                      <a:pt x="1941" y="33906"/>
                    </a:lnTo>
                    <a:lnTo>
                      <a:pt x="7237" y="21771"/>
                    </a:lnTo>
                    <a:lnTo>
                      <a:pt x="15092" y="11113"/>
                    </a:lnTo>
                    <a:lnTo>
                      <a:pt x="24714" y="3305"/>
                    </a:lnTo>
                    <a:lnTo>
                      <a:pt x="34337" y="0"/>
                    </a:lnTo>
                    <a:lnTo>
                      <a:pt x="42197" y="1586"/>
                    </a:lnTo>
                    <a:lnTo>
                      <a:pt x="47497" y="7604"/>
                    </a:lnTo>
                    <a:lnTo>
                      <a:pt x="49441" y="17593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9" name="object 46">
                <a:extLst>
                  <a:ext uri="{FF2B5EF4-FFF2-40B4-BE49-F238E27FC236}">
                    <a16:creationId xmlns:a16="http://schemas.microsoft.com/office/drawing/2014/main" id="{2EDB783A-2B23-407E-BAB9-BAD4915C30B9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3621112" y="5013820"/>
                <a:ext cx="171107" cy="184037"/>
              </a:xfrm>
              <a:prstGeom prst="rect">
                <a:avLst/>
              </a:prstGeom>
            </p:spPr>
          </p:pic>
          <p:sp>
            <p:nvSpPr>
              <p:cNvPr id="60" name="object 47">
                <a:extLst>
                  <a:ext uri="{FF2B5EF4-FFF2-40B4-BE49-F238E27FC236}">
                    <a16:creationId xmlns:a16="http://schemas.microsoft.com/office/drawing/2014/main" id="{38A59719-64C2-4677-8395-59BB4D17BF40}"/>
                  </a:ext>
                </a:extLst>
              </p:cNvPr>
              <p:cNvSpPr/>
              <p:nvPr/>
            </p:nvSpPr>
            <p:spPr>
              <a:xfrm>
                <a:off x="3621117" y="5014110"/>
                <a:ext cx="171450" cy="184150"/>
              </a:xfrm>
              <a:custGeom>
                <a:avLst/>
                <a:gdLst/>
                <a:ahLst/>
                <a:cxnLst/>
                <a:rect l="l" t="t" r="r" b="b"/>
                <a:pathLst>
                  <a:path w="171450" h="184150">
                    <a:moveTo>
                      <a:pt x="153441" y="33269"/>
                    </a:moveTo>
                    <a:lnTo>
                      <a:pt x="111239" y="37536"/>
                    </a:lnTo>
                    <a:lnTo>
                      <a:pt x="68897" y="82226"/>
                    </a:lnTo>
                    <a:lnTo>
                      <a:pt x="51358" y="141231"/>
                    </a:lnTo>
                    <a:lnTo>
                      <a:pt x="70103" y="180640"/>
                    </a:lnTo>
                    <a:lnTo>
                      <a:pt x="88719" y="183740"/>
                    </a:lnTo>
                    <a:lnTo>
                      <a:pt x="99600" y="181213"/>
                    </a:lnTo>
                    <a:lnTo>
                      <a:pt x="134540" y="156907"/>
                    </a:lnTo>
                    <a:lnTo>
                      <a:pt x="166401" y="101722"/>
                    </a:lnTo>
                    <a:lnTo>
                      <a:pt x="171107" y="72105"/>
                    </a:lnTo>
                    <a:lnTo>
                      <a:pt x="169880" y="58820"/>
                    </a:lnTo>
                    <a:lnTo>
                      <a:pt x="99987" y="2522"/>
                    </a:lnTo>
                    <a:lnTo>
                      <a:pt x="81730" y="0"/>
                    </a:lnTo>
                    <a:lnTo>
                      <a:pt x="71147" y="2577"/>
                    </a:lnTo>
                    <a:lnTo>
                      <a:pt x="36561" y="26755"/>
                    </a:lnTo>
                    <a:lnTo>
                      <a:pt x="4705" y="81940"/>
                    </a:lnTo>
                    <a:lnTo>
                      <a:pt x="0" y="111564"/>
                    </a:lnTo>
                    <a:lnTo>
                      <a:pt x="349" y="118893"/>
                    </a:lnTo>
                    <a:lnTo>
                      <a:pt x="1373" y="125591"/>
                    </a:lnTo>
                    <a:lnTo>
                      <a:pt x="3037" y="131642"/>
                    </a:lnTo>
                    <a:lnTo>
                      <a:pt x="5308" y="137028"/>
                    </a:lnTo>
                    <a:lnTo>
                      <a:pt x="25933" y="146362"/>
                    </a:lnTo>
                    <a:lnTo>
                      <a:pt x="33908" y="155671"/>
                    </a:lnTo>
                    <a:lnTo>
                      <a:pt x="39903" y="161678"/>
                    </a:lnTo>
                    <a:lnTo>
                      <a:pt x="70103" y="18064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61" name="object 48">
                <a:extLst>
                  <a:ext uri="{FF2B5EF4-FFF2-40B4-BE49-F238E27FC236}">
                    <a16:creationId xmlns:a16="http://schemas.microsoft.com/office/drawing/2014/main" id="{DA5F3AA0-E508-4134-BA99-C9EB2ABF34A6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3688498" y="5063045"/>
                <a:ext cx="90995" cy="117399"/>
              </a:xfrm>
              <a:prstGeom prst="rect">
                <a:avLst/>
              </a:prstGeom>
            </p:spPr>
          </p:pic>
          <p:sp>
            <p:nvSpPr>
              <p:cNvPr id="62" name="object 49">
                <a:extLst>
                  <a:ext uri="{FF2B5EF4-FFF2-40B4-BE49-F238E27FC236}">
                    <a16:creationId xmlns:a16="http://schemas.microsoft.com/office/drawing/2014/main" id="{A9590AD7-AC80-4EC6-9AEE-0C9F5E2A8B3C}"/>
                  </a:ext>
                </a:extLst>
              </p:cNvPr>
              <p:cNvSpPr/>
              <p:nvPr/>
            </p:nvSpPr>
            <p:spPr>
              <a:xfrm>
                <a:off x="3688495" y="5063162"/>
                <a:ext cx="91440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91439" h="117475">
                    <a:moveTo>
                      <a:pt x="90995" y="32377"/>
                    </a:moveTo>
                    <a:lnTo>
                      <a:pt x="77668" y="77222"/>
                    </a:lnTo>
                    <a:lnTo>
                      <a:pt x="45491" y="111180"/>
                    </a:lnTo>
                    <a:lnTo>
                      <a:pt x="27780" y="117283"/>
                    </a:lnTo>
                    <a:lnTo>
                      <a:pt x="13320" y="114376"/>
                    </a:lnTo>
                    <a:lnTo>
                      <a:pt x="3573" y="103299"/>
                    </a:lnTo>
                    <a:lnTo>
                      <a:pt x="0" y="84891"/>
                    </a:lnTo>
                    <a:lnTo>
                      <a:pt x="3575" y="62390"/>
                    </a:lnTo>
                    <a:lnTo>
                      <a:pt x="13327" y="40067"/>
                    </a:lnTo>
                    <a:lnTo>
                      <a:pt x="27790" y="20458"/>
                    </a:lnTo>
                    <a:lnTo>
                      <a:pt x="45504" y="6100"/>
                    </a:lnTo>
                    <a:lnTo>
                      <a:pt x="63215" y="0"/>
                    </a:lnTo>
                    <a:lnTo>
                      <a:pt x="77674" y="2908"/>
                    </a:lnTo>
                    <a:lnTo>
                      <a:pt x="87421" y="13982"/>
                    </a:lnTo>
                    <a:lnTo>
                      <a:pt x="90995" y="32377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63" name="object 50">
                <a:extLst>
                  <a:ext uri="{FF2B5EF4-FFF2-40B4-BE49-F238E27FC236}">
                    <a16:creationId xmlns:a16="http://schemas.microsoft.com/office/drawing/2014/main" id="{D794DC37-7AC0-4897-A620-2F6DC96AE1C4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3721989" y="5091874"/>
                <a:ext cx="91694" cy="99910"/>
              </a:xfrm>
              <a:prstGeom prst="rect">
                <a:avLst/>
              </a:prstGeom>
            </p:spPr>
          </p:pic>
          <p:sp>
            <p:nvSpPr>
              <p:cNvPr id="64" name="object 51">
                <a:extLst>
                  <a:ext uri="{FF2B5EF4-FFF2-40B4-BE49-F238E27FC236}">
                    <a16:creationId xmlns:a16="http://schemas.microsoft.com/office/drawing/2014/main" id="{B3958B3D-FB86-4AFD-BA15-747A96B3F027}"/>
                  </a:ext>
                </a:extLst>
              </p:cNvPr>
              <p:cNvSpPr/>
              <p:nvPr/>
            </p:nvSpPr>
            <p:spPr>
              <a:xfrm>
                <a:off x="3721975" y="5090691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27" y="622"/>
                    </a:lnTo>
                    <a:lnTo>
                      <a:pt x="32092" y="5562"/>
                    </a:lnTo>
                    <a:lnTo>
                      <a:pt x="19604" y="15682"/>
                    </a:lnTo>
                    <a:lnTo>
                      <a:pt x="9402" y="29511"/>
                    </a:lnTo>
                    <a:lnTo>
                      <a:pt x="2523" y="45260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32" y="78613"/>
                    </a:lnTo>
                    <a:lnTo>
                      <a:pt x="9474" y="81940"/>
                    </a:lnTo>
                    <a:lnTo>
                      <a:pt x="38125" y="98412"/>
                    </a:lnTo>
                    <a:lnTo>
                      <a:pt x="43814" y="101092"/>
                    </a:lnTo>
                    <a:lnTo>
                      <a:pt x="51358" y="100330"/>
                    </a:lnTo>
                    <a:lnTo>
                      <a:pt x="59626" y="95567"/>
                    </a:lnTo>
                    <a:lnTo>
                      <a:pt x="72115" y="85435"/>
                    </a:lnTo>
                    <a:lnTo>
                      <a:pt x="82316" y="71604"/>
                    </a:lnTo>
                    <a:lnTo>
                      <a:pt x="89196" y="55860"/>
                    </a:lnTo>
                    <a:lnTo>
                      <a:pt x="91719" y="39992"/>
                    </a:lnTo>
                    <a:lnTo>
                      <a:pt x="91719" y="31038"/>
                    </a:lnTo>
                    <a:lnTo>
                      <a:pt x="88963" y="24396"/>
                    </a:lnTo>
                    <a:lnTo>
                      <a:pt x="84391" y="20637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5" name="object 52">
                <a:extLst>
                  <a:ext uri="{FF2B5EF4-FFF2-40B4-BE49-F238E27FC236}">
                    <a16:creationId xmlns:a16="http://schemas.microsoft.com/office/drawing/2014/main" id="{8C8732BD-45B3-4DF8-89DB-4A7F29E80C99}"/>
                  </a:ext>
                </a:extLst>
              </p:cNvPr>
              <p:cNvSpPr/>
              <p:nvPr/>
            </p:nvSpPr>
            <p:spPr>
              <a:xfrm>
                <a:off x="3752443" y="5112105"/>
                <a:ext cx="74930" cy="8128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81279">
                    <a:moveTo>
                      <a:pt x="74498" y="34823"/>
                    </a:moveTo>
                    <a:lnTo>
                      <a:pt x="72555" y="24828"/>
                    </a:lnTo>
                    <a:lnTo>
                      <a:pt x="67259" y="18821"/>
                    </a:lnTo>
                    <a:lnTo>
                      <a:pt x="59397" y="17233"/>
                    </a:lnTo>
                    <a:lnTo>
                      <a:pt x="56769" y="18148"/>
                    </a:lnTo>
                    <a:lnTo>
                      <a:pt x="54952" y="8788"/>
                    </a:lnTo>
                    <a:lnTo>
                      <a:pt x="48831" y="1828"/>
                    </a:lnTo>
                    <a:lnTo>
                      <a:pt x="39738" y="0"/>
                    </a:lnTo>
                    <a:lnTo>
                      <a:pt x="28600" y="3822"/>
                    </a:lnTo>
                    <a:lnTo>
                      <a:pt x="17462" y="12852"/>
                    </a:lnTo>
                    <a:lnTo>
                      <a:pt x="8369" y="25184"/>
                    </a:lnTo>
                    <a:lnTo>
                      <a:pt x="2247" y="39230"/>
                    </a:lnTo>
                    <a:lnTo>
                      <a:pt x="0" y="53378"/>
                    </a:lnTo>
                    <a:lnTo>
                      <a:pt x="2247" y="64947"/>
                    </a:lnTo>
                    <a:lnTo>
                      <a:pt x="8382" y="71907"/>
                    </a:lnTo>
                    <a:lnTo>
                      <a:pt x="17462" y="73723"/>
                    </a:lnTo>
                    <a:lnTo>
                      <a:pt x="26454" y="70637"/>
                    </a:lnTo>
                    <a:lnTo>
                      <a:pt x="26987" y="73367"/>
                    </a:lnTo>
                    <a:lnTo>
                      <a:pt x="32296" y="79375"/>
                    </a:lnTo>
                    <a:lnTo>
                      <a:pt x="40144" y="80962"/>
                    </a:lnTo>
                    <a:lnTo>
                      <a:pt x="49771" y="77660"/>
                    </a:lnTo>
                    <a:lnTo>
                      <a:pt x="59397" y="69850"/>
                    </a:lnTo>
                    <a:lnTo>
                      <a:pt x="67259" y="59182"/>
                    </a:lnTo>
                    <a:lnTo>
                      <a:pt x="72555" y="47053"/>
                    </a:lnTo>
                    <a:lnTo>
                      <a:pt x="74498" y="34823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6" name="object 53">
                <a:extLst>
                  <a:ext uri="{FF2B5EF4-FFF2-40B4-BE49-F238E27FC236}">
                    <a16:creationId xmlns:a16="http://schemas.microsoft.com/office/drawing/2014/main" id="{44EA01BA-5304-45F7-B01A-EE593551ABCC}"/>
                  </a:ext>
                </a:extLst>
              </p:cNvPr>
              <p:cNvSpPr/>
              <p:nvPr/>
            </p:nvSpPr>
            <p:spPr>
              <a:xfrm>
                <a:off x="3777496" y="5129334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53" y="17582"/>
                    </a:moveTo>
                    <a:lnTo>
                      <a:pt x="34350" y="52610"/>
                    </a:lnTo>
                    <a:lnTo>
                      <a:pt x="15103" y="63727"/>
                    </a:lnTo>
                    <a:lnTo>
                      <a:pt x="7243" y="62143"/>
                    </a:lnTo>
                    <a:lnTo>
                      <a:pt x="1943" y="56126"/>
                    </a:lnTo>
                    <a:lnTo>
                      <a:pt x="0" y="46132"/>
                    </a:lnTo>
                    <a:lnTo>
                      <a:pt x="1943" y="33900"/>
                    </a:lnTo>
                    <a:lnTo>
                      <a:pt x="7243" y="21767"/>
                    </a:lnTo>
                    <a:lnTo>
                      <a:pt x="15103" y="11109"/>
                    </a:lnTo>
                    <a:lnTo>
                      <a:pt x="24726" y="3307"/>
                    </a:lnTo>
                    <a:lnTo>
                      <a:pt x="34350" y="0"/>
                    </a:lnTo>
                    <a:lnTo>
                      <a:pt x="42210" y="1582"/>
                    </a:lnTo>
                    <a:lnTo>
                      <a:pt x="47510" y="7595"/>
                    </a:lnTo>
                    <a:lnTo>
                      <a:pt x="49453" y="17582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67" name="object 54">
                <a:extLst>
                  <a:ext uri="{FF2B5EF4-FFF2-40B4-BE49-F238E27FC236}">
                    <a16:creationId xmlns:a16="http://schemas.microsoft.com/office/drawing/2014/main" id="{F44A8A47-9748-4640-8EB9-3ED9D56E080B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3772331" y="5120932"/>
                <a:ext cx="91719" cy="99910"/>
              </a:xfrm>
              <a:prstGeom prst="rect">
                <a:avLst/>
              </a:prstGeom>
            </p:spPr>
          </p:pic>
          <p:sp>
            <p:nvSpPr>
              <p:cNvPr id="68" name="object 55">
                <a:extLst>
                  <a:ext uri="{FF2B5EF4-FFF2-40B4-BE49-F238E27FC236}">
                    <a16:creationId xmlns:a16="http://schemas.microsoft.com/office/drawing/2014/main" id="{A84233D2-A69D-4121-A2B9-F99F2676DF72}"/>
                  </a:ext>
                </a:extLst>
              </p:cNvPr>
              <p:cNvSpPr/>
              <p:nvPr/>
            </p:nvSpPr>
            <p:spPr>
              <a:xfrm>
                <a:off x="3772331" y="5119770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46"/>
                    </a:moveTo>
                    <a:lnTo>
                      <a:pt x="48399" y="0"/>
                    </a:lnTo>
                    <a:lnTo>
                      <a:pt x="40639" y="609"/>
                    </a:lnTo>
                    <a:lnTo>
                      <a:pt x="32092" y="5549"/>
                    </a:lnTo>
                    <a:lnTo>
                      <a:pt x="19598" y="15674"/>
                    </a:lnTo>
                    <a:lnTo>
                      <a:pt x="9397" y="29505"/>
                    </a:lnTo>
                    <a:lnTo>
                      <a:pt x="2521" y="45254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19" y="78613"/>
                    </a:lnTo>
                    <a:lnTo>
                      <a:pt x="9474" y="81940"/>
                    </a:lnTo>
                    <a:lnTo>
                      <a:pt x="38125" y="98412"/>
                    </a:lnTo>
                    <a:lnTo>
                      <a:pt x="43814" y="101066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15" y="85429"/>
                    </a:lnTo>
                    <a:lnTo>
                      <a:pt x="82316" y="71601"/>
                    </a:lnTo>
                    <a:lnTo>
                      <a:pt x="89196" y="55855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63" y="24396"/>
                    </a:lnTo>
                    <a:lnTo>
                      <a:pt x="84391" y="20624"/>
                    </a:lnTo>
                    <a:lnTo>
                      <a:pt x="54140" y="2946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9" name="object 56">
                <a:extLst>
                  <a:ext uri="{FF2B5EF4-FFF2-40B4-BE49-F238E27FC236}">
                    <a16:creationId xmlns:a16="http://schemas.microsoft.com/office/drawing/2014/main" id="{C47D99E9-BFCE-4A83-A5F8-E1ACC5E15233}"/>
                  </a:ext>
                </a:extLst>
              </p:cNvPr>
              <p:cNvSpPr/>
              <p:nvPr/>
            </p:nvSpPr>
            <p:spPr>
              <a:xfrm>
                <a:off x="3803815" y="5141772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82" y="34239"/>
                    </a:moveTo>
                    <a:lnTo>
                      <a:pt x="71539" y="24244"/>
                    </a:lnTo>
                    <a:lnTo>
                      <a:pt x="66243" y="18224"/>
                    </a:lnTo>
                    <a:lnTo>
                      <a:pt x="58381" y="16637"/>
                    </a:lnTo>
                    <a:lnTo>
                      <a:pt x="56591" y="17259"/>
                    </a:lnTo>
                    <a:lnTo>
                      <a:pt x="54952" y="8788"/>
                    </a:lnTo>
                    <a:lnTo>
                      <a:pt x="48831" y="1828"/>
                    </a:lnTo>
                    <a:lnTo>
                      <a:pt x="39738" y="0"/>
                    </a:lnTo>
                    <a:lnTo>
                      <a:pt x="28600" y="3835"/>
                    </a:lnTo>
                    <a:lnTo>
                      <a:pt x="17475" y="12852"/>
                    </a:lnTo>
                    <a:lnTo>
                      <a:pt x="8382" y="25184"/>
                    </a:lnTo>
                    <a:lnTo>
                      <a:pt x="2247" y="39217"/>
                    </a:lnTo>
                    <a:lnTo>
                      <a:pt x="0" y="53378"/>
                    </a:lnTo>
                    <a:lnTo>
                      <a:pt x="2247" y="64935"/>
                    </a:lnTo>
                    <a:lnTo>
                      <a:pt x="8382" y="71894"/>
                    </a:lnTo>
                    <a:lnTo>
                      <a:pt x="17475" y="73723"/>
                    </a:lnTo>
                    <a:lnTo>
                      <a:pt x="25615" y="70916"/>
                    </a:lnTo>
                    <a:lnTo>
                      <a:pt x="25984" y="72758"/>
                    </a:lnTo>
                    <a:lnTo>
                      <a:pt x="31280" y="78778"/>
                    </a:lnTo>
                    <a:lnTo>
                      <a:pt x="39141" y="80365"/>
                    </a:lnTo>
                    <a:lnTo>
                      <a:pt x="48768" y="77050"/>
                    </a:lnTo>
                    <a:lnTo>
                      <a:pt x="58394" y="69253"/>
                    </a:lnTo>
                    <a:lnTo>
                      <a:pt x="66243" y="58597"/>
                    </a:lnTo>
                    <a:lnTo>
                      <a:pt x="71539" y="46469"/>
                    </a:lnTo>
                    <a:lnTo>
                      <a:pt x="73482" y="34239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0" name="object 57">
                <a:extLst>
                  <a:ext uri="{FF2B5EF4-FFF2-40B4-BE49-F238E27FC236}">
                    <a16:creationId xmlns:a16="http://schemas.microsoft.com/office/drawing/2014/main" id="{D15A61A5-C6E7-45A9-9501-794881338EA2}"/>
                  </a:ext>
                </a:extLst>
              </p:cNvPr>
              <p:cNvSpPr/>
              <p:nvPr/>
            </p:nvSpPr>
            <p:spPr>
              <a:xfrm>
                <a:off x="3827861" y="5158405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600"/>
                    </a:moveTo>
                    <a:lnTo>
                      <a:pt x="34349" y="52610"/>
                    </a:lnTo>
                    <a:lnTo>
                      <a:pt x="15103" y="63725"/>
                    </a:lnTo>
                    <a:lnTo>
                      <a:pt x="7243" y="62140"/>
                    </a:lnTo>
                    <a:lnTo>
                      <a:pt x="1943" y="56120"/>
                    </a:lnTo>
                    <a:lnTo>
                      <a:pt x="0" y="46124"/>
                    </a:lnTo>
                    <a:lnTo>
                      <a:pt x="1941" y="33895"/>
                    </a:lnTo>
                    <a:lnTo>
                      <a:pt x="7238" y="21766"/>
                    </a:lnTo>
                    <a:lnTo>
                      <a:pt x="15098" y="11113"/>
                    </a:lnTo>
                    <a:lnTo>
                      <a:pt x="24726" y="3312"/>
                    </a:lnTo>
                    <a:lnTo>
                      <a:pt x="34348" y="0"/>
                    </a:lnTo>
                    <a:lnTo>
                      <a:pt x="42203" y="1584"/>
                    </a:lnTo>
                    <a:lnTo>
                      <a:pt x="47499" y="7604"/>
                    </a:lnTo>
                    <a:lnTo>
                      <a:pt x="49441" y="17600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71" name="object 58">
                <a:extLst>
                  <a:ext uri="{FF2B5EF4-FFF2-40B4-BE49-F238E27FC236}">
                    <a16:creationId xmlns:a16="http://schemas.microsoft.com/office/drawing/2014/main" id="{8B3D3E9C-45EE-41F0-B267-6645AC5AFE7E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3822700" y="5150002"/>
                <a:ext cx="91706" cy="99923"/>
              </a:xfrm>
              <a:prstGeom prst="rect">
                <a:avLst/>
              </a:prstGeom>
            </p:spPr>
          </p:pic>
          <p:sp>
            <p:nvSpPr>
              <p:cNvPr id="72" name="object 59">
                <a:extLst>
                  <a:ext uri="{FF2B5EF4-FFF2-40B4-BE49-F238E27FC236}">
                    <a16:creationId xmlns:a16="http://schemas.microsoft.com/office/drawing/2014/main" id="{CEC65EA2-30E7-40CB-B77E-806823919D46}"/>
                  </a:ext>
                </a:extLst>
              </p:cNvPr>
              <p:cNvSpPr/>
              <p:nvPr/>
            </p:nvSpPr>
            <p:spPr>
              <a:xfrm>
                <a:off x="3822689" y="5148844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46"/>
                    </a:moveTo>
                    <a:lnTo>
                      <a:pt x="48399" y="0"/>
                    </a:lnTo>
                    <a:lnTo>
                      <a:pt x="40639" y="609"/>
                    </a:lnTo>
                    <a:lnTo>
                      <a:pt x="32092" y="5549"/>
                    </a:lnTo>
                    <a:lnTo>
                      <a:pt x="19604" y="15674"/>
                    </a:lnTo>
                    <a:lnTo>
                      <a:pt x="9402" y="29503"/>
                    </a:lnTo>
                    <a:lnTo>
                      <a:pt x="2523" y="45249"/>
                    </a:lnTo>
                    <a:lnTo>
                      <a:pt x="0" y="61125"/>
                    </a:lnTo>
                    <a:lnTo>
                      <a:pt x="0" y="71399"/>
                    </a:lnTo>
                    <a:lnTo>
                      <a:pt x="3632" y="78600"/>
                    </a:lnTo>
                    <a:lnTo>
                      <a:pt x="9474" y="81940"/>
                    </a:lnTo>
                    <a:lnTo>
                      <a:pt x="38125" y="98412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15" y="85429"/>
                    </a:lnTo>
                    <a:lnTo>
                      <a:pt x="82316" y="71601"/>
                    </a:lnTo>
                    <a:lnTo>
                      <a:pt x="89196" y="55855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63" y="24396"/>
                    </a:lnTo>
                    <a:lnTo>
                      <a:pt x="84391" y="20624"/>
                    </a:lnTo>
                    <a:lnTo>
                      <a:pt x="54140" y="2946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3" name="object 60">
                <a:extLst>
                  <a:ext uri="{FF2B5EF4-FFF2-40B4-BE49-F238E27FC236}">
                    <a16:creationId xmlns:a16="http://schemas.microsoft.com/office/drawing/2014/main" id="{E61B26C2-E877-4681-9402-74005F724396}"/>
                  </a:ext>
                </a:extLst>
              </p:cNvPr>
              <p:cNvSpPr/>
              <p:nvPr/>
            </p:nvSpPr>
            <p:spPr>
              <a:xfrm>
                <a:off x="3852075" y="5169613"/>
                <a:ext cx="57785" cy="74295"/>
              </a:xfrm>
              <a:custGeom>
                <a:avLst/>
                <a:gdLst/>
                <a:ahLst/>
                <a:cxnLst/>
                <a:rect l="l" t="t" r="r" b="b"/>
                <a:pathLst>
                  <a:path w="57785" h="74295">
                    <a:moveTo>
                      <a:pt x="39734" y="0"/>
                    </a:moveTo>
                    <a:lnTo>
                      <a:pt x="8375" y="25193"/>
                    </a:lnTo>
                    <a:lnTo>
                      <a:pt x="0" y="53379"/>
                    </a:lnTo>
                    <a:lnTo>
                      <a:pt x="2247" y="64947"/>
                    </a:lnTo>
                    <a:lnTo>
                      <a:pt x="8375" y="71907"/>
                    </a:lnTo>
                    <a:lnTo>
                      <a:pt x="17466" y="73730"/>
                    </a:lnTo>
                    <a:lnTo>
                      <a:pt x="28600" y="69889"/>
                    </a:lnTo>
                    <a:lnTo>
                      <a:pt x="39728" y="60873"/>
                    </a:lnTo>
                    <a:lnTo>
                      <a:pt x="48820" y="48548"/>
                    </a:lnTo>
                    <a:lnTo>
                      <a:pt x="54951" y="34512"/>
                    </a:lnTo>
                    <a:lnTo>
                      <a:pt x="57200" y="20359"/>
                    </a:lnTo>
                    <a:lnTo>
                      <a:pt x="54953" y="8794"/>
                    </a:lnTo>
                    <a:lnTo>
                      <a:pt x="48825" y="1830"/>
                    </a:lnTo>
                    <a:lnTo>
                      <a:pt x="39734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74" name="object 61">
                <a:extLst>
                  <a:ext uri="{FF2B5EF4-FFF2-40B4-BE49-F238E27FC236}">
                    <a16:creationId xmlns:a16="http://schemas.microsoft.com/office/drawing/2014/main" id="{6350317B-41CA-4C39-8ED2-9737682C318E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3861752" y="5177828"/>
                <a:ext cx="56768" cy="70205"/>
              </a:xfrm>
              <a:prstGeom prst="rect">
                <a:avLst/>
              </a:prstGeom>
            </p:spPr>
          </p:pic>
          <p:sp>
            <p:nvSpPr>
              <p:cNvPr id="75" name="object 62">
                <a:extLst>
                  <a:ext uri="{FF2B5EF4-FFF2-40B4-BE49-F238E27FC236}">
                    <a16:creationId xmlns:a16="http://schemas.microsoft.com/office/drawing/2014/main" id="{0F442E8D-ED22-498A-880C-09BB790798D1}"/>
                  </a:ext>
                </a:extLst>
              </p:cNvPr>
              <p:cNvSpPr/>
              <p:nvPr/>
            </p:nvSpPr>
            <p:spPr>
              <a:xfrm>
                <a:off x="3861756" y="5176922"/>
                <a:ext cx="5715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71120">
                    <a:moveTo>
                      <a:pt x="56769" y="11125"/>
                    </a:moveTo>
                    <a:lnTo>
                      <a:pt x="41719" y="2273"/>
                    </a:lnTo>
                    <a:lnTo>
                      <a:pt x="37299" y="0"/>
                    </a:lnTo>
                    <a:lnTo>
                      <a:pt x="31318" y="482"/>
                    </a:lnTo>
                    <a:lnTo>
                      <a:pt x="1943" y="34890"/>
                    </a:lnTo>
                    <a:lnTo>
                      <a:pt x="0" y="47129"/>
                    </a:lnTo>
                    <a:lnTo>
                      <a:pt x="0" y="55041"/>
                    </a:lnTo>
                    <a:lnTo>
                      <a:pt x="2794" y="60604"/>
                    </a:lnTo>
                    <a:lnTo>
                      <a:pt x="7302" y="63169"/>
                    </a:lnTo>
                    <a:lnTo>
                      <a:pt x="21158" y="71119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6" name="object 63">
                <a:extLst>
                  <a:ext uri="{FF2B5EF4-FFF2-40B4-BE49-F238E27FC236}">
                    <a16:creationId xmlns:a16="http://schemas.microsoft.com/office/drawing/2014/main" id="{7EF417B9-4888-4141-9954-45E065DB687A}"/>
                  </a:ext>
                </a:extLst>
              </p:cNvPr>
              <p:cNvSpPr/>
              <p:nvPr/>
            </p:nvSpPr>
            <p:spPr>
              <a:xfrm>
                <a:off x="3876561" y="5186529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34350" y="0"/>
                    </a:moveTo>
                    <a:lnTo>
                      <a:pt x="1943" y="33897"/>
                    </a:lnTo>
                    <a:lnTo>
                      <a:pt x="0" y="46119"/>
                    </a:lnTo>
                    <a:lnTo>
                      <a:pt x="1945" y="56120"/>
                    </a:lnTo>
                    <a:lnTo>
                      <a:pt x="7248" y="62141"/>
                    </a:lnTo>
                    <a:lnTo>
                      <a:pt x="15109" y="63726"/>
                    </a:lnTo>
                    <a:lnTo>
                      <a:pt x="24726" y="60419"/>
                    </a:lnTo>
                    <a:lnTo>
                      <a:pt x="34350" y="52611"/>
                    </a:lnTo>
                    <a:lnTo>
                      <a:pt x="42210" y="41955"/>
                    </a:lnTo>
                    <a:lnTo>
                      <a:pt x="47510" y="29824"/>
                    </a:lnTo>
                    <a:lnTo>
                      <a:pt x="49453" y="17595"/>
                    </a:lnTo>
                    <a:lnTo>
                      <a:pt x="47510" y="7600"/>
                    </a:lnTo>
                    <a:lnTo>
                      <a:pt x="42210" y="1583"/>
                    </a:lnTo>
                    <a:lnTo>
                      <a:pt x="34350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7" name="object 64">
                <a:extLst>
                  <a:ext uri="{FF2B5EF4-FFF2-40B4-BE49-F238E27FC236}">
                    <a16:creationId xmlns:a16="http://schemas.microsoft.com/office/drawing/2014/main" id="{86225DA6-337F-4239-82B0-C9A480ED75D7}"/>
                  </a:ext>
                </a:extLst>
              </p:cNvPr>
              <p:cNvSpPr/>
              <p:nvPr/>
            </p:nvSpPr>
            <p:spPr>
              <a:xfrm>
                <a:off x="3876561" y="5186529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53" y="17595"/>
                    </a:moveTo>
                    <a:lnTo>
                      <a:pt x="34350" y="52611"/>
                    </a:lnTo>
                    <a:lnTo>
                      <a:pt x="15109" y="63726"/>
                    </a:lnTo>
                    <a:lnTo>
                      <a:pt x="7248" y="62141"/>
                    </a:lnTo>
                    <a:lnTo>
                      <a:pt x="1945" y="56120"/>
                    </a:lnTo>
                    <a:lnTo>
                      <a:pt x="0" y="46119"/>
                    </a:lnTo>
                    <a:lnTo>
                      <a:pt x="1943" y="33897"/>
                    </a:lnTo>
                    <a:lnTo>
                      <a:pt x="7243" y="21770"/>
                    </a:lnTo>
                    <a:lnTo>
                      <a:pt x="15103" y="11114"/>
                    </a:lnTo>
                    <a:lnTo>
                      <a:pt x="24726" y="3307"/>
                    </a:lnTo>
                    <a:lnTo>
                      <a:pt x="34350" y="0"/>
                    </a:lnTo>
                    <a:lnTo>
                      <a:pt x="42210" y="1583"/>
                    </a:lnTo>
                    <a:lnTo>
                      <a:pt x="47510" y="7600"/>
                    </a:lnTo>
                    <a:lnTo>
                      <a:pt x="49453" y="17595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78" name="object 65">
                <a:extLst>
                  <a:ext uri="{FF2B5EF4-FFF2-40B4-BE49-F238E27FC236}">
                    <a16:creationId xmlns:a16="http://schemas.microsoft.com/office/drawing/2014/main" id="{896ACED3-2EDF-496F-B49B-86D3DF1CDF8A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25944" y="5118798"/>
                <a:ext cx="54591" cy="91938"/>
              </a:xfrm>
              <a:prstGeom prst="rect">
                <a:avLst/>
              </a:prstGeom>
            </p:spPr>
          </p:pic>
          <p:sp>
            <p:nvSpPr>
              <p:cNvPr id="79" name="object 66">
                <a:extLst>
                  <a:ext uri="{FF2B5EF4-FFF2-40B4-BE49-F238E27FC236}">
                    <a16:creationId xmlns:a16="http://schemas.microsoft.com/office/drawing/2014/main" id="{AB996F91-C550-4C0F-B8A4-B3243467505B}"/>
                  </a:ext>
                </a:extLst>
              </p:cNvPr>
              <p:cNvSpPr/>
              <p:nvPr/>
            </p:nvSpPr>
            <p:spPr>
              <a:xfrm>
                <a:off x="3625893" y="5119178"/>
                <a:ext cx="55244" cy="92075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92075">
                    <a:moveTo>
                      <a:pt x="54152" y="68859"/>
                    </a:moveTo>
                    <a:lnTo>
                      <a:pt x="27082" y="91563"/>
                    </a:lnTo>
                    <a:lnTo>
                      <a:pt x="16887" y="90418"/>
                    </a:lnTo>
                    <a:lnTo>
                      <a:pt x="0" y="34569"/>
                    </a:lnTo>
                    <a:lnTo>
                      <a:pt x="325" y="20006"/>
                    </a:lnTo>
                    <a:lnTo>
                      <a:pt x="1774" y="9931"/>
                    </a:lnTo>
                    <a:lnTo>
                      <a:pt x="4314" y="3533"/>
                    </a:lnTo>
                    <a:lnTo>
                      <a:pt x="7912" y="0"/>
                    </a:lnTo>
                    <a:lnTo>
                      <a:pt x="18189" y="7324"/>
                    </a:lnTo>
                    <a:lnTo>
                      <a:pt x="31280" y="29852"/>
                    </a:lnTo>
                    <a:lnTo>
                      <a:pt x="44370" y="54669"/>
                    </a:lnTo>
                    <a:lnTo>
                      <a:pt x="54648" y="68859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80" name="object 67">
                <a:extLst>
                  <a:ext uri="{FF2B5EF4-FFF2-40B4-BE49-F238E27FC236}">
                    <a16:creationId xmlns:a16="http://schemas.microsoft.com/office/drawing/2014/main" id="{CCBFB1B9-103A-4D37-AE83-239E94C43BFA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3180321" y="5183771"/>
                <a:ext cx="173024" cy="223205"/>
              </a:xfrm>
              <a:prstGeom prst="rect">
                <a:avLst/>
              </a:prstGeom>
            </p:spPr>
          </p:pic>
          <p:pic>
            <p:nvPicPr>
              <p:cNvPr id="81" name="object 68">
                <a:extLst>
                  <a:ext uri="{FF2B5EF4-FFF2-40B4-BE49-F238E27FC236}">
                    <a16:creationId xmlns:a16="http://schemas.microsoft.com/office/drawing/2014/main" id="{E7163430-7FCF-4AB4-8ED1-D8B7296F61FC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3178228" y="5181910"/>
                <a:ext cx="177203" cy="227157"/>
              </a:xfrm>
              <a:prstGeom prst="rect">
                <a:avLst/>
              </a:prstGeom>
            </p:spPr>
          </p:pic>
          <p:sp>
            <p:nvSpPr>
              <p:cNvPr id="82" name="object 69">
                <a:extLst>
                  <a:ext uri="{FF2B5EF4-FFF2-40B4-BE49-F238E27FC236}">
                    <a16:creationId xmlns:a16="http://schemas.microsoft.com/office/drawing/2014/main" id="{C4131E85-DFCA-4D82-BC30-92789B2C55F1}"/>
                  </a:ext>
                </a:extLst>
              </p:cNvPr>
              <p:cNvSpPr/>
              <p:nvPr/>
            </p:nvSpPr>
            <p:spPr>
              <a:xfrm>
                <a:off x="3186973" y="5452071"/>
                <a:ext cx="485140" cy="332740"/>
              </a:xfrm>
              <a:custGeom>
                <a:avLst/>
                <a:gdLst/>
                <a:ahLst/>
                <a:cxnLst/>
                <a:rect l="l" t="t" r="r" b="b"/>
                <a:pathLst>
                  <a:path w="485139" h="332739">
                    <a:moveTo>
                      <a:pt x="0" y="0"/>
                    </a:moveTo>
                    <a:lnTo>
                      <a:pt x="0" y="140982"/>
                    </a:lnTo>
                    <a:lnTo>
                      <a:pt x="4559" y="147916"/>
                    </a:lnTo>
                    <a:lnTo>
                      <a:pt x="311010" y="324853"/>
                    </a:lnTo>
                    <a:lnTo>
                      <a:pt x="326497" y="330770"/>
                    </a:lnTo>
                    <a:lnTo>
                      <a:pt x="344155" y="332744"/>
                    </a:lnTo>
                    <a:lnTo>
                      <a:pt x="361811" y="330773"/>
                    </a:lnTo>
                    <a:lnTo>
                      <a:pt x="377291" y="324853"/>
                    </a:lnTo>
                    <a:lnTo>
                      <a:pt x="484644" y="2628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87878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3" name="object 70">
                <a:extLst>
                  <a:ext uri="{FF2B5EF4-FFF2-40B4-BE49-F238E27FC236}">
                    <a16:creationId xmlns:a16="http://schemas.microsoft.com/office/drawing/2014/main" id="{E86A9C1F-954D-46AF-BC74-50F8E803A629}"/>
                  </a:ext>
                </a:extLst>
              </p:cNvPr>
              <p:cNvSpPr/>
              <p:nvPr/>
            </p:nvSpPr>
            <p:spPr>
              <a:xfrm>
                <a:off x="3186973" y="5452071"/>
                <a:ext cx="485140" cy="332740"/>
              </a:xfrm>
              <a:custGeom>
                <a:avLst/>
                <a:gdLst/>
                <a:ahLst/>
                <a:cxnLst/>
                <a:rect l="l" t="t" r="r" b="b"/>
                <a:pathLst>
                  <a:path w="485139" h="332739">
                    <a:moveTo>
                      <a:pt x="0" y="0"/>
                    </a:moveTo>
                    <a:lnTo>
                      <a:pt x="0" y="134048"/>
                    </a:lnTo>
                    <a:lnTo>
                      <a:pt x="0" y="140982"/>
                    </a:lnTo>
                    <a:lnTo>
                      <a:pt x="4559" y="147916"/>
                    </a:lnTo>
                    <a:lnTo>
                      <a:pt x="13665" y="153187"/>
                    </a:lnTo>
                    <a:lnTo>
                      <a:pt x="311010" y="324853"/>
                    </a:lnTo>
                    <a:lnTo>
                      <a:pt x="326497" y="330770"/>
                    </a:lnTo>
                    <a:lnTo>
                      <a:pt x="344155" y="332744"/>
                    </a:lnTo>
                    <a:lnTo>
                      <a:pt x="361811" y="330773"/>
                    </a:lnTo>
                    <a:lnTo>
                      <a:pt x="377291" y="324853"/>
                    </a:lnTo>
                    <a:lnTo>
                      <a:pt x="484644" y="262877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84" name="object 71">
                <a:extLst>
                  <a:ext uri="{FF2B5EF4-FFF2-40B4-BE49-F238E27FC236}">
                    <a16:creationId xmlns:a16="http://schemas.microsoft.com/office/drawing/2014/main" id="{2B22871C-5311-4545-B321-60B35FA4E89F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3577795" y="5586838"/>
                <a:ext cx="201787" cy="116290"/>
              </a:xfrm>
              <a:prstGeom prst="rect">
                <a:avLst/>
              </a:prstGeom>
            </p:spPr>
          </p:pic>
          <p:sp>
            <p:nvSpPr>
              <p:cNvPr id="85" name="object 72">
                <a:extLst>
                  <a:ext uri="{FF2B5EF4-FFF2-40B4-BE49-F238E27FC236}">
                    <a16:creationId xmlns:a16="http://schemas.microsoft.com/office/drawing/2014/main" id="{23BFFFD4-CAEE-4664-B5CE-8F74E6F047E2}"/>
                  </a:ext>
                </a:extLst>
              </p:cNvPr>
              <p:cNvSpPr/>
              <p:nvPr/>
            </p:nvSpPr>
            <p:spPr>
              <a:xfrm>
                <a:off x="3171934" y="5420210"/>
                <a:ext cx="528320" cy="314325"/>
              </a:xfrm>
              <a:custGeom>
                <a:avLst/>
                <a:gdLst/>
                <a:ahLst/>
                <a:cxnLst/>
                <a:rect l="l" t="t" r="r" b="b"/>
                <a:pathLst>
                  <a:path w="528320" h="314325">
                    <a:moveTo>
                      <a:pt x="0" y="0"/>
                    </a:moveTo>
                    <a:lnTo>
                      <a:pt x="0" y="36601"/>
                    </a:lnTo>
                    <a:lnTo>
                      <a:pt x="4559" y="43548"/>
                    </a:lnTo>
                    <a:lnTo>
                      <a:pt x="459536" y="306235"/>
                    </a:lnTo>
                    <a:lnTo>
                      <a:pt x="475315" y="312078"/>
                    </a:lnTo>
                    <a:lnTo>
                      <a:pt x="493637" y="313893"/>
                    </a:lnTo>
                    <a:lnTo>
                      <a:pt x="511962" y="311764"/>
                    </a:lnTo>
                    <a:lnTo>
                      <a:pt x="527748" y="305777"/>
                    </a:lnTo>
                    <a:lnTo>
                      <a:pt x="525818" y="279539"/>
                    </a:lnTo>
                    <a:lnTo>
                      <a:pt x="510328" y="285454"/>
                    </a:lnTo>
                    <a:lnTo>
                      <a:pt x="492667" y="287426"/>
                    </a:lnTo>
                    <a:lnTo>
                      <a:pt x="475011" y="285454"/>
                    </a:lnTo>
                    <a:lnTo>
                      <a:pt x="459536" y="279539"/>
                    </a:lnTo>
                    <a:lnTo>
                      <a:pt x="13665" y="221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9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6" name="object 73">
                <a:extLst>
                  <a:ext uri="{FF2B5EF4-FFF2-40B4-BE49-F238E27FC236}">
                    <a16:creationId xmlns:a16="http://schemas.microsoft.com/office/drawing/2014/main" id="{EC5C8D4D-3952-44EC-AB1C-651BFECA8E56}"/>
                  </a:ext>
                </a:extLst>
              </p:cNvPr>
              <p:cNvSpPr/>
              <p:nvPr/>
            </p:nvSpPr>
            <p:spPr>
              <a:xfrm>
                <a:off x="3629268" y="5296146"/>
                <a:ext cx="316865" cy="39751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397510">
                    <a:moveTo>
                      <a:pt x="207505" y="0"/>
                    </a:moveTo>
                    <a:lnTo>
                      <a:pt x="0" y="0"/>
                    </a:lnTo>
                    <a:lnTo>
                      <a:pt x="0" y="396900"/>
                    </a:lnTo>
                    <a:lnTo>
                      <a:pt x="316522" y="212712"/>
                    </a:lnTo>
                    <a:lnTo>
                      <a:pt x="207505" y="0"/>
                    </a:lnTo>
                    <a:close/>
                  </a:path>
                </a:pathLst>
              </a:custGeom>
              <a:solidFill>
                <a:srgbClr val="808285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7" name="object 74">
                <a:extLst>
                  <a:ext uri="{FF2B5EF4-FFF2-40B4-BE49-F238E27FC236}">
                    <a16:creationId xmlns:a16="http://schemas.microsoft.com/office/drawing/2014/main" id="{BC77A52F-8016-4824-B620-CEA0D02F1CAE}"/>
                  </a:ext>
                </a:extLst>
              </p:cNvPr>
              <p:cNvSpPr/>
              <p:nvPr/>
            </p:nvSpPr>
            <p:spPr>
              <a:xfrm>
                <a:off x="3629268" y="5296146"/>
                <a:ext cx="316865" cy="397510"/>
              </a:xfrm>
              <a:custGeom>
                <a:avLst/>
                <a:gdLst/>
                <a:ahLst/>
                <a:cxnLst/>
                <a:rect l="l" t="t" r="r" b="b"/>
                <a:pathLst>
                  <a:path w="316864" h="397510">
                    <a:moveTo>
                      <a:pt x="0" y="396900"/>
                    </a:moveTo>
                    <a:lnTo>
                      <a:pt x="316522" y="212712"/>
                    </a:lnTo>
                    <a:lnTo>
                      <a:pt x="207505" y="0"/>
                    </a:lnTo>
                    <a:lnTo>
                      <a:pt x="0" y="0"/>
                    </a:lnTo>
                    <a:lnTo>
                      <a:pt x="0" y="396900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8" name="object 75">
                <a:extLst>
                  <a:ext uri="{FF2B5EF4-FFF2-40B4-BE49-F238E27FC236}">
                    <a16:creationId xmlns:a16="http://schemas.microsoft.com/office/drawing/2014/main" id="{B1CFF84F-7CB9-406D-91F2-5E60DFF27F69}"/>
                  </a:ext>
                </a:extLst>
              </p:cNvPr>
              <p:cNvSpPr/>
              <p:nvPr/>
            </p:nvSpPr>
            <p:spPr>
              <a:xfrm>
                <a:off x="3171933" y="5392765"/>
                <a:ext cx="528320" cy="314960"/>
              </a:xfrm>
              <a:custGeom>
                <a:avLst/>
                <a:gdLst/>
                <a:ahLst/>
                <a:cxnLst/>
                <a:rect l="l" t="t" r="r" b="b"/>
                <a:pathLst>
                  <a:path w="528320" h="314960">
                    <a:moveTo>
                      <a:pt x="32659" y="0"/>
                    </a:moveTo>
                    <a:lnTo>
                      <a:pt x="13673" y="11303"/>
                    </a:lnTo>
                    <a:lnTo>
                      <a:pt x="3416" y="20237"/>
                    </a:lnTo>
                    <a:lnTo>
                      <a:pt x="0" y="30429"/>
                    </a:lnTo>
                    <a:lnTo>
                      <a:pt x="3420" y="40620"/>
                    </a:lnTo>
                    <a:lnTo>
                      <a:pt x="13673" y="49555"/>
                    </a:lnTo>
                    <a:lnTo>
                      <a:pt x="459532" y="306984"/>
                    </a:lnTo>
                    <a:lnTo>
                      <a:pt x="475012" y="312899"/>
                    </a:lnTo>
                    <a:lnTo>
                      <a:pt x="492667" y="314871"/>
                    </a:lnTo>
                    <a:lnTo>
                      <a:pt x="510325" y="312899"/>
                    </a:lnTo>
                    <a:lnTo>
                      <a:pt x="525813" y="306984"/>
                    </a:lnTo>
                    <a:lnTo>
                      <a:pt x="527934" y="285940"/>
                    </a:lnTo>
                    <a:lnTo>
                      <a:pt x="513349" y="291512"/>
                    </a:lnTo>
                    <a:lnTo>
                      <a:pt x="496717" y="293371"/>
                    </a:lnTo>
                    <a:lnTo>
                      <a:pt x="480085" y="291517"/>
                    </a:lnTo>
                    <a:lnTo>
                      <a:pt x="465501" y="285953"/>
                    </a:lnTo>
                    <a:lnTo>
                      <a:pt x="36952" y="38519"/>
                    </a:lnTo>
                    <a:lnTo>
                      <a:pt x="32659" y="31978"/>
                    </a:lnTo>
                    <a:lnTo>
                      <a:pt x="32659" y="0"/>
                    </a:lnTo>
                    <a:close/>
                  </a:path>
                </a:pathLst>
              </a:custGeom>
              <a:solidFill>
                <a:srgbClr val="E5E5E5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9" name="object 76">
                <a:extLst>
                  <a:ext uri="{FF2B5EF4-FFF2-40B4-BE49-F238E27FC236}">
                    <a16:creationId xmlns:a16="http://schemas.microsoft.com/office/drawing/2014/main" id="{D0686AAB-18EF-4AB8-A134-0575037C4CCF}"/>
                  </a:ext>
                </a:extLst>
              </p:cNvPr>
              <p:cNvSpPr/>
              <p:nvPr/>
            </p:nvSpPr>
            <p:spPr>
              <a:xfrm>
                <a:off x="3171935" y="5342088"/>
                <a:ext cx="526415" cy="365760"/>
              </a:xfrm>
              <a:custGeom>
                <a:avLst/>
                <a:gdLst/>
                <a:ahLst/>
                <a:cxnLst/>
                <a:rect l="l" t="t" r="r" b="b"/>
                <a:pathLst>
                  <a:path w="526414" h="365760">
                    <a:moveTo>
                      <a:pt x="121016" y="0"/>
                    </a:moveTo>
                    <a:lnTo>
                      <a:pt x="13663" y="61976"/>
                    </a:lnTo>
                    <a:lnTo>
                      <a:pt x="3414" y="70917"/>
                    </a:lnTo>
                    <a:lnTo>
                      <a:pt x="0" y="81113"/>
                    </a:lnTo>
                    <a:lnTo>
                      <a:pt x="3417" y="91306"/>
                    </a:lnTo>
                    <a:lnTo>
                      <a:pt x="13663" y="100241"/>
                    </a:lnTo>
                    <a:lnTo>
                      <a:pt x="459535" y="357657"/>
                    </a:lnTo>
                    <a:lnTo>
                      <a:pt x="475010" y="363572"/>
                    </a:lnTo>
                    <a:lnTo>
                      <a:pt x="492666" y="365544"/>
                    </a:lnTo>
                    <a:lnTo>
                      <a:pt x="510327" y="363572"/>
                    </a:lnTo>
                    <a:lnTo>
                      <a:pt x="525816" y="357657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0" name="object 77">
                <a:extLst>
                  <a:ext uri="{FF2B5EF4-FFF2-40B4-BE49-F238E27FC236}">
                    <a16:creationId xmlns:a16="http://schemas.microsoft.com/office/drawing/2014/main" id="{1FDC534F-8FFB-4DED-B895-F73D1315F417}"/>
                  </a:ext>
                </a:extLst>
              </p:cNvPr>
              <p:cNvSpPr/>
              <p:nvPr/>
            </p:nvSpPr>
            <p:spPr>
              <a:xfrm>
                <a:off x="3204593" y="5095382"/>
                <a:ext cx="517525" cy="583565"/>
              </a:xfrm>
              <a:custGeom>
                <a:avLst/>
                <a:gdLst/>
                <a:ahLst/>
                <a:cxnLst/>
                <a:rect l="l" t="t" r="r" b="b"/>
                <a:pathLst>
                  <a:path w="517525" h="583564">
                    <a:moveTo>
                      <a:pt x="430466" y="581965"/>
                    </a:moveTo>
                    <a:lnTo>
                      <a:pt x="430466" y="583336"/>
                    </a:lnTo>
                    <a:lnTo>
                      <a:pt x="432841" y="583336"/>
                    </a:lnTo>
                    <a:lnTo>
                      <a:pt x="430466" y="581965"/>
                    </a:lnTo>
                    <a:close/>
                  </a:path>
                  <a:path w="517525" h="583564">
                    <a:moveTo>
                      <a:pt x="98818" y="0"/>
                    </a:moveTo>
                    <a:lnTo>
                      <a:pt x="0" y="262750"/>
                    </a:lnTo>
                    <a:lnTo>
                      <a:pt x="0" y="329361"/>
                    </a:lnTo>
                    <a:lnTo>
                      <a:pt x="4292" y="335902"/>
                    </a:lnTo>
                    <a:lnTo>
                      <a:pt x="430466" y="581965"/>
                    </a:lnTo>
                    <a:lnTo>
                      <a:pt x="430466" y="502551"/>
                    </a:lnTo>
                    <a:lnTo>
                      <a:pt x="517207" y="219379"/>
                    </a:lnTo>
                    <a:lnTo>
                      <a:pt x="98818" y="0"/>
                    </a:lnTo>
                    <a:close/>
                  </a:path>
                </a:pathLst>
              </a:custGeom>
              <a:solidFill>
                <a:srgbClr val="D4D4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1" name="object 78">
                <a:extLst>
                  <a:ext uri="{FF2B5EF4-FFF2-40B4-BE49-F238E27FC236}">
                    <a16:creationId xmlns:a16="http://schemas.microsoft.com/office/drawing/2014/main" id="{EDCA4841-580B-435E-A0F7-51F14138D849}"/>
                  </a:ext>
                </a:extLst>
              </p:cNvPr>
              <p:cNvSpPr/>
              <p:nvPr/>
            </p:nvSpPr>
            <p:spPr>
              <a:xfrm>
                <a:off x="3204593" y="5095382"/>
                <a:ext cx="517525" cy="583565"/>
              </a:xfrm>
              <a:custGeom>
                <a:avLst/>
                <a:gdLst/>
                <a:ahLst/>
                <a:cxnLst/>
                <a:rect l="l" t="t" r="r" b="b"/>
                <a:pathLst>
                  <a:path w="517525" h="583564">
                    <a:moveTo>
                      <a:pt x="432841" y="583336"/>
                    </a:moveTo>
                    <a:lnTo>
                      <a:pt x="12877" y="340842"/>
                    </a:lnTo>
                    <a:lnTo>
                      <a:pt x="4292" y="335902"/>
                    </a:lnTo>
                    <a:lnTo>
                      <a:pt x="0" y="329361"/>
                    </a:lnTo>
                    <a:lnTo>
                      <a:pt x="0" y="322834"/>
                    </a:lnTo>
                    <a:lnTo>
                      <a:pt x="0" y="262750"/>
                    </a:lnTo>
                    <a:lnTo>
                      <a:pt x="98818" y="0"/>
                    </a:lnTo>
                    <a:lnTo>
                      <a:pt x="517207" y="219379"/>
                    </a:lnTo>
                    <a:lnTo>
                      <a:pt x="430466" y="502551"/>
                    </a:lnTo>
                    <a:lnTo>
                      <a:pt x="430466" y="583336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2" name="object 79">
                <a:extLst>
                  <a:ext uri="{FF2B5EF4-FFF2-40B4-BE49-F238E27FC236}">
                    <a16:creationId xmlns:a16="http://schemas.microsoft.com/office/drawing/2014/main" id="{AE025819-5650-4275-8100-D8F3FC93247A}"/>
                  </a:ext>
                </a:extLst>
              </p:cNvPr>
              <p:cNvSpPr/>
              <p:nvPr/>
            </p:nvSpPr>
            <p:spPr>
              <a:xfrm>
                <a:off x="3171931" y="5420211"/>
                <a:ext cx="528320" cy="314325"/>
              </a:xfrm>
              <a:custGeom>
                <a:avLst/>
                <a:gdLst/>
                <a:ahLst/>
                <a:cxnLst/>
                <a:rect l="l" t="t" r="r" b="b"/>
                <a:pathLst>
                  <a:path w="528320" h="314325">
                    <a:moveTo>
                      <a:pt x="527938" y="258495"/>
                    </a:moveTo>
                    <a:lnTo>
                      <a:pt x="513354" y="264068"/>
                    </a:lnTo>
                    <a:lnTo>
                      <a:pt x="496722" y="265926"/>
                    </a:lnTo>
                    <a:lnTo>
                      <a:pt x="480090" y="264073"/>
                    </a:lnTo>
                    <a:lnTo>
                      <a:pt x="465505" y="258508"/>
                    </a:lnTo>
                  </a:path>
                  <a:path w="528320" h="314325">
                    <a:moveTo>
                      <a:pt x="525818" y="306235"/>
                    </a:moveTo>
                    <a:lnTo>
                      <a:pt x="510330" y="312150"/>
                    </a:lnTo>
                    <a:lnTo>
                      <a:pt x="492672" y="314121"/>
                    </a:lnTo>
                    <a:lnTo>
                      <a:pt x="475017" y="312150"/>
                    </a:lnTo>
                    <a:lnTo>
                      <a:pt x="459536" y="306235"/>
                    </a:lnTo>
                    <a:lnTo>
                      <a:pt x="13665" y="48806"/>
                    </a:lnTo>
                    <a:lnTo>
                      <a:pt x="4559" y="43548"/>
                    </a:lnTo>
                    <a:lnTo>
                      <a:pt x="0" y="36601"/>
                    </a:lnTo>
                    <a:lnTo>
                      <a:pt x="0" y="29679"/>
                    </a:lnTo>
                    <a:lnTo>
                      <a:pt x="0" y="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3" name="object 80">
                <a:extLst>
                  <a:ext uri="{FF2B5EF4-FFF2-40B4-BE49-F238E27FC236}">
                    <a16:creationId xmlns:a16="http://schemas.microsoft.com/office/drawing/2014/main" id="{2F724F6C-3A86-425F-AA8C-7A002D97D500}"/>
                  </a:ext>
                </a:extLst>
              </p:cNvPr>
              <p:cNvSpPr/>
              <p:nvPr/>
            </p:nvSpPr>
            <p:spPr>
              <a:xfrm>
                <a:off x="3288851" y="5106027"/>
                <a:ext cx="553085" cy="262255"/>
              </a:xfrm>
              <a:custGeom>
                <a:avLst/>
                <a:gdLst/>
                <a:ahLst/>
                <a:cxnLst/>
                <a:rect l="l" t="t" r="r" b="b"/>
                <a:pathLst>
                  <a:path w="553085" h="262254">
                    <a:moveTo>
                      <a:pt x="15982" y="0"/>
                    </a:moveTo>
                    <a:lnTo>
                      <a:pt x="9239" y="4711"/>
                    </a:lnTo>
                    <a:lnTo>
                      <a:pt x="2309" y="10751"/>
                    </a:lnTo>
                    <a:lnTo>
                      <a:pt x="0" y="17638"/>
                    </a:lnTo>
                    <a:lnTo>
                      <a:pt x="2309" y="24523"/>
                    </a:lnTo>
                    <a:lnTo>
                      <a:pt x="9239" y="30556"/>
                    </a:lnTo>
                    <a:lnTo>
                      <a:pt x="400284" y="256336"/>
                    </a:lnTo>
                    <a:lnTo>
                      <a:pt x="410748" y="260337"/>
                    </a:lnTo>
                    <a:lnTo>
                      <a:pt x="422679" y="261670"/>
                    </a:lnTo>
                    <a:lnTo>
                      <a:pt x="434608" y="260337"/>
                    </a:lnTo>
                    <a:lnTo>
                      <a:pt x="445065" y="256336"/>
                    </a:lnTo>
                    <a:lnTo>
                      <a:pt x="543579" y="203708"/>
                    </a:lnTo>
                    <a:lnTo>
                      <a:pt x="550708" y="197493"/>
                    </a:lnTo>
                    <a:lnTo>
                      <a:pt x="553085" y="190404"/>
                    </a:lnTo>
                    <a:lnTo>
                      <a:pt x="550708" y="183316"/>
                    </a:lnTo>
                    <a:lnTo>
                      <a:pt x="543579" y="177101"/>
                    </a:lnTo>
                    <a:lnTo>
                      <a:pt x="535539" y="172453"/>
                    </a:lnTo>
                    <a:lnTo>
                      <a:pt x="15982" y="0"/>
                    </a:lnTo>
                    <a:close/>
                  </a:path>
                </a:pathLst>
              </a:custGeom>
              <a:solidFill>
                <a:srgbClr val="111111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4" name="object 81">
                <a:extLst>
                  <a:ext uri="{FF2B5EF4-FFF2-40B4-BE49-F238E27FC236}">
                    <a16:creationId xmlns:a16="http://schemas.microsoft.com/office/drawing/2014/main" id="{A3B04C2E-149F-4154-99E3-F7D99BCBF954}"/>
                  </a:ext>
                </a:extLst>
              </p:cNvPr>
              <p:cNvSpPr/>
              <p:nvPr/>
            </p:nvSpPr>
            <p:spPr>
              <a:xfrm>
                <a:off x="3288851" y="5106027"/>
                <a:ext cx="553085" cy="262255"/>
              </a:xfrm>
              <a:custGeom>
                <a:avLst/>
                <a:gdLst/>
                <a:ahLst/>
                <a:cxnLst/>
                <a:rect l="l" t="t" r="r" b="b"/>
                <a:pathLst>
                  <a:path w="553085" h="262254">
                    <a:moveTo>
                      <a:pt x="535539" y="172453"/>
                    </a:moveTo>
                    <a:lnTo>
                      <a:pt x="543579" y="177101"/>
                    </a:lnTo>
                    <a:lnTo>
                      <a:pt x="550708" y="183316"/>
                    </a:lnTo>
                    <a:lnTo>
                      <a:pt x="553085" y="190404"/>
                    </a:lnTo>
                    <a:lnTo>
                      <a:pt x="550708" y="197493"/>
                    </a:lnTo>
                    <a:lnTo>
                      <a:pt x="543579" y="203708"/>
                    </a:lnTo>
                    <a:lnTo>
                      <a:pt x="445065" y="256336"/>
                    </a:lnTo>
                    <a:lnTo>
                      <a:pt x="434608" y="260337"/>
                    </a:lnTo>
                    <a:lnTo>
                      <a:pt x="422679" y="261670"/>
                    </a:lnTo>
                    <a:lnTo>
                      <a:pt x="410748" y="260337"/>
                    </a:lnTo>
                    <a:lnTo>
                      <a:pt x="400284" y="256336"/>
                    </a:lnTo>
                    <a:lnTo>
                      <a:pt x="9239" y="30556"/>
                    </a:lnTo>
                    <a:lnTo>
                      <a:pt x="2309" y="24523"/>
                    </a:lnTo>
                    <a:lnTo>
                      <a:pt x="0" y="17638"/>
                    </a:lnTo>
                    <a:lnTo>
                      <a:pt x="2309" y="10751"/>
                    </a:lnTo>
                    <a:lnTo>
                      <a:pt x="9239" y="4711"/>
                    </a:lnTo>
                    <a:lnTo>
                      <a:pt x="15982" y="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5" name="object 82">
                <a:extLst>
                  <a:ext uri="{FF2B5EF4-FFF2-40B4-BE49-F238E27FC236}">
                    <a16:creationId xmlns:a16="http://schemas.microsoft.com/office/drawing/2014/main" id="{64CE594B-8775-45E6-A1CE-BE1DAE8C6E46}"/>
                  </a:ext>
                </a:extLst>
              </p:cNvPr>
              <p:cNvSpPr/>
              <p:nvPr/>
            </p:nvSpPr>
            <p:spPr>
              <a:xfrm>
                <a:off x="3304322" y="5008670"/>
                <a:ext cx="521334" cy="347345"/>
              </a:xfrm>
              <a:custGeom>
                <a:avLst/>
                <a:gdLst/>
                <a:ahLst/>
                <a:cxnLst/>
                <a:rect l="l" t="t" r="r" b="b"/>
                <a:pathLst>
                  <a:path w="521335" h="347345">
                    <a:moveTo>
                      <a:pt x="0" y="0"/>
                    </a:moveTo>
                    <a:lnTo>
                      <a:pt x="0" y="115379"/>
                    </a:lnTo>
                    <a:lnTo>
                      <a:pt x="2984" y="119913"/>
                    </a:lnTo>
                    <a:lnTo>
                      <a:pt x="387400" y="341845"/>
                    </a:lnTo>
                    <a:lnTo>
                      <a:pt x="397521" y="345725"/>
                    </a:lnTo>
                    <a:lnTo>
                      <a:pt x="409066" y="347019"/>
                    </a:lnTo>
                    <a:lnTo>
                      <a:pt x="420612" y="345730"/>
                    </a:lnTo>
                    <a:lnTo>
                      <a:pt x="430733" y="341858"/>
                    </a:lnTo>
                    <a:lnTo>
                      <a:pt x="518121" y="291401"/>
                    </a:lnTo>
                    <a:lnTo>
                      <a:pt x="521106" y="286867"/>
                    </a:lnTo>
                    <a:lnTo>
                      <a:pt x="521106" y="1687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CACAC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6" name="object 83">
                <a:extLst>
                  <a:ext uri="{FF2B5EF4-FFF2-40B4-BE49-F238E27FC236}">
                    <a16:creationId xmlns:a16="http://schemas.microsoft.com/office/drawing/2014/main" id="{7C242309-67E2-48AB-B9F5-1F25ED4F64C0}"/>
                  </a:ext>
                </a:extLst>
              </p:cNvPr>
              <p:cNvSpPr/>
              <p:nvPr/>
            </p:nvSpPr>
            <p:spPr>
              <a:xfrm>
                <a:off x="3304322" y="5008670"/>
                <a:ext cx="521334" cy="347345"/>
              </a:xfrm>
              <a:custGeom>
                <a:avLst/>
                <a:gdLst/>
                <a:ahLst/>
                <a:cxnLst/>
                <a:rect l="l" t="t" r="r" b="b"/>
                <a:pathLst>
                  <a:path w="521335" h="347345">
                    <a:moveTo>
                      <a:pt x="521106" y="168757"/>
                    </a:moveTo>
                    <a:lnTo>
                      <a:pt x="521106" y="282333"/>
                    </a:lnTo>
                    <a:lnTo>
                      <a:pt x="521106" y="286867"/>
                    </a:lnTo>
                    <a:lnTo>
                      <a:pt x="518121" y="291401"/>
                    </a:lnTo>
                    <a:lnTo>
                      <a:pt x="512165" y="294843"/>
                    </a:lnTo>
                    <a:lnTo>
                      <a:pt x="430733" y="341858"/>
                    </a:lnTo>
                    <a:lnTo>
                      <a:pt x="420612" y="345730"/>
                    </a:lnTo>
                    <a:lnTo>
                      <a:pt x="409066" y="347019"/>
                    </a:lnTo>
                    <a:lnTo>
                      <a:pt x="397521" y="345725"/>
                    </a:lnTo>
                    <a:lnTo>
                      <a:pt x="387400" y="341845"/>
                    </a:lnTo>
                    <a:lnTo>
                      <a:pt x="8940" y="123355"/>
                    </a:lnTo>
                    <a:lnTo>
                      <a:pt x="2984" y="119913"/>
                    </a:lnTo>
                    <a:lnTo>
                      <a:pt x="0" y="115379"/>
                    </a:lnTo>
                    <a:lnTo>
                      <a:pt x="0" y="110845"/>
                    </a:lnTo>
                    <a:lnTo>
                      <a:pt x="0" y="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97" name="object 84">
                <a:extLst>
                  <a:ext uri="{FF2B5EF4-FFF2-40B4-BE49-F238E27FC236}">
                    <a16:creationId xmlns:a16="http://schemas.microsoft.com/office/drawing/2014/main" id="{0D55977C-F222-46F3-BC3D-FE8CCC910071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3696207" y="5446801"/>
                <a:ext cx="270598" cy="347649"/>
              </a:xfrm>
              <a:prstGeom prst="rect">
                <a:avLst/>
              </a:prstGeom>
            </p:spPr>
          </p:pic>
          <p:sp>
            <p:nvSpPr>
              <p:cNvPr id="98" name="object 85">
                <a:extLst>
                  <a:ext uri="{FF2B5EF4-FFF2-40B4-BE49-F238E27FC236}">
                    <a16:creationId xmlns:a16="http://schemas.microsoft.com/office/drawing/2014/main" id="{A4DECBDB-449C-484D-ABF3-81362CDC7967}"/>
                  </a:ext>
                </a:extLst>
              </p:cNvPr>
              <p:cNvSpPr/>
              <p:nvPr/>
            </p:nvSpPr>
            <p:spPr>
              <a:xfrm>
                <a:off x="3696215" y="5448554"/>
                <a:ext cx="271145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271145" h="346075">
                    <a:moveTo>
                      <a:pt x="270586" y="94836"/>
                    </a:moveTo>
                    <a:lnTo>
                      <a:pt x="265752" y="139158"/>
                    </a:lnTo>
                    <a:lnTo>
                      <a:pt x="252113" y="184352"/>
                    </a:lnTo>
                    <a:lnTo>
                      <a:pt x="230957" y="228185"/>
                    </a:lnTo>
                    <a:lnTo>
                      <a:pt x="203575" y="268422"/>
                    </a:lnTo>
                    <a:lnTo>
                      <a:pt x="171257" y="302830"/>
                    </a:lnTo>
                    <a:lnTo>
                      <a:pt x="135293" y="329177"/>
                    </a:lnTo>
                    <a:lnTo>
                      <a:pt x="92527" y="345902"/>
                    </a:lnTo>
                    <a:lnTo>
                      <a:pt x="55387" y="345166"/>
                    </a:lnTo>
                    <a:lnTo>
                      <a:pt x="26101" y="328256"/>
                    </a:lnTo>
                    <a:lnTo>
                      <a:pt x="6896" y="296458"/>
                    </a:lnTo>
                    <a:lnTo>
                      <a:pt x="0" y="251059"/>
                    </a:lnTo>
                    <a:lnTo>
                      <a:pt x="4832" y="206741"/>
                    </a:lnTo>
                    <a:lnTo>
                      <a:pt x="18470" y="161549"/>
                    </a:lnTo>
                    <a:lnTo>
                      <a:pt x="39623" y="117717"/>
                    </a:lnTo>
                    <a:lnTo>
                      <a:pt x="67005" y="77480"/>
                    </a:lnTo>
                    <a:lnTo>
                      <a:pt x="99324" y="43073"/>
                    </a:lnTo>
                    <a:lnTo>
                      <a:pt x="135293" y="16731"/>
                    </a:lnTo>
                    <a:lnTo>
                      <a:pt x="178053" y="0"/>
                    </a:lnTo>
                    <a:lnTo>
                      <a:pt x="215192" y="732"/>
                    </a:lnTo>
                    <a:lnTo>
                      <a:pt x="244480" y="17640"/>
                    </a:lnTo>
                    <a:lnTo>
                      <a:pt x="263688" y="49437"/>
                    </a:lnTo>
                    <a:lnTo>
                      <a:pt x="270586" y="94836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99" name="object 86">
                <a:extLst>
                  <a:ext uri="{FF2B5EF4-FFF2-40B4-BE49-F238E27FC236}">
                    <a16:creationId xmlns:a16="http://schemas.microsoft.com/office/drawing/2014/main" id="{2DA795D7-6259-4AAD-BAD0-FF25D91FE937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2988856" y="4542103"/>
                <a:ext cx="394055" cy="303225"/>
              </a:xfrm>
              <a:prstGeom prst="rect">
                <a:avLst/>
              </a:prstGeom>
            </p:spPr>
          </p:pic>
          <p:sp>
            <p:nvSpPr>
              <p:cNvPr id="100" name="object 87">
                <a:extLst>
                  <a:ext uri="{FF2B5EF4-FFF2-40B4-BE49-F238E27FC236}">
                    <a16:creationId xmlns:a16="http://schemas.microsoft.com/office/drawing/2014/main" id="{2CB004B7-BFBC-45AF-BF3C-A28BC54C498C}"/>
                  </a:ext>
                </a:extLst>
              </p:cNvPr>
              <p:cNvSpPr/>
              <p:nvPr/>
            </p:nvSpPr>
            <p:spPr>
              <a:xfrm>
                <a:off x="2988858" y="4542298"/>
                <a:ext cx="394335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w="394335" h="303529">
                    <a:moveTo>
                      <a:pt x="394055" y="179842"/>
                    </a:moveTo>
                    <a:lnTo>
                      <a:pt x="85902" y="1928"/>
                    </a:lnTo>
                    <a:lnTo>
                      <a:pt x="78568" y="0"/>
                    </a:lnTo>
                    <a:lnTo>
                      <a:pt x="70346" y="123"/>
                    </a:lnTo>
                    <a:lnTo>
                      <a:pt x="31675" y="23249"/>
                    </a:lnTo>
                    <a:lnTo>
                      <a:pt x="4075" y="71058"/>
                    </a:lnTo>
                    <a:lnTo>
                      <a:pt x="0" y="96721"/>
                    </a:lnTo>
                    <a:lnTo>
                      <a:pt x="1193" y="108878"/>
                    </a:lnTo>
                    <a:lnTo>
                      <a:pt x="4608" y="118793"/>
                    </a:lnTo>
                    <a:lnTo>
                      <a:pt x="9992" y="126317"/>
                    </a:lnTo>
                    <a:lnTo>
                      <a:pt x="17094" y="131303"/>
                    </a:lnTo>
                    <a:lnTo>
                      <a:pt x="314528" y="303019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01" name="object 88">
                <a:extLst>
                  <a:ext uri="{FF2B5EF4-FFF2-40B4-BE49-F238E27FC236}">
                    <a16:creationId xmlns:a16="http://schemas.microsoft.com/office/drawing/2014/main" id="{9B6F932E-5152-4E53-8FF5-F12620DF25B5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3292507" y="4716666"/>
                <a:ext cx="107924" cy="137873"/>
              </a:xfrm>
              <a:prstGeom prst="rect">
                <a:avLst/>
              </a:prstGeom>
            </p:spPr>
          </p:pic>
          <p:pic>
            <p:nvPicPr>
              <p:cNvPr id="102" name="object 89">
                <a:extLst>
                  <a:ext uri="{FF2B5EF4-FFF2-40B4-BE49-F238E27FC236}">
                    <a16:creationId xmlns:a16="http://schemas.microsoft.com/office/drawing/2014/main" id="{9F9B4B1E-ED13-43A7-9467-B2B768AD80D4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3734657" y="5497016"/>
                <a:ext cx="524347" cy="502274"/>
              </a:xfrm>
              <a:prstGeom prst="rect">
                <a:avLst/>
              </a:prstGeom>
            </p:spPr>
          </p:pic>
          <p:sp>
            <p:nvSpPr>
              <p:cNvPr id="103" name="object 90">
                <a:extLst>
                  <a:ext uri="{FF2B5EF4-FFF2-40B4-BE49-F238E27FC236}">
                    <a16:creationId xmlns:a16="http://schemas.microsoft.com/office/drawing/2014/main" id="{66690CE0-C66B-479F-AA9D-2836DFD7FDD1}"/>
                  </a:ext>
                </a:extLst>
              </p:cNvPr>
              <p:cNvSpPr/>
              <p:nvPr/>
            </p:nvSpPr>
            <p:spPr>
              <a:xfrm>
                <a:off x="3734652" y="5497014"/>
                <a:ext cx="524510" cy="502284"/>
              </a:xfrm>
              <a:custGeom>
                <a:avLst/>
                <a:gdLst/>
                <a:ahLst/>
                <a:cxnLst/>
                <a:rect l="l" t="t" r="r" b="b"/>
                <a:pathLst>
                  <a:path w="524510" h="502285">
                    <a:moveTo>
                      <a:pt x="399014" y="0"/>
                    </a:moveTo>
                    <a:lnTo>
                      <a:pt x="471760" y="42062"/>
                    </a:lnTo>
                    <a:lnTo>
                      <a:pt x="498053" y="65144"/>
                    </a:lnTo>
                    <a:lnTo>
                      <a:pt x="515582" y="97781"/>
                    </a:lnTo>
                    <a:lnTo>
                      <a:pt x="524347" y="138176"/>
                    </a:lnTo>
                    <a:lnTo>
                      <a:pt x="524347" y="184532"/>
                    </a:lnTo>
                    <a:lnTo>
                      <a:pt x="515582" y="235050"/>
                    </a:lnTo>
                    <a:lnTo>
                      <a:pt x="498053" y="287935"/>
                    </a:lnTo>
                    <a:lnTo>
                      <a:pt x="471760" y="341388"/>
                    </a:lnTo>
                    <a:lnTo>
                      <a:pt x="438615" y="390884"/>
                    </a:lnTo>
                    <a:lnTo>
                      <a:pt x="401582" y="432507"/>
                    </a:lnTo>
                    <a:lnTo>
                      <a:pt x="362216" y="465356"/>
                    </a:lnTo>
                    <a:lnTo>
                      <a:pt x="322071" y="488534"/>
                    </a:lnTo>
                    <a:lnTo>
                      <a:pt x="282705" y="501141"/>
                    </a:lnTo>
                    <a:lnTo>
                      <a:pt x="245672" y="502277"/>
                    </a:lnTo>
                    <a:lnTo>
                      <a:pt x="212527" y="491045"/>
                    </a:lnTo>
                    <a:lnTo>
                      <a:pt x="52596" y="398716"/>
                    </a:lnTo>
                    <a:lnTo>
                      <a:pt x="26298" y="375625"/>
                    </a:lnTo>
                    <a:lnTo>
                      <a:pt x="8766" y="342983"/>
                    </a:lnTo>
                    <a:lnTo>
                      <a:pt x="0" y="302587"/>
                    </a:lnTo>
                    <a:lnTo>
                      <a:pt x="0" y="256233"/>
                    </a:lnTo>
                    <a:lnTo>
                      <a:pt x="8766" y="205718"/>
                    </a:lnTo>
                    <a:lnTo>
                      <a:pt x="26298" y="152838"/>
                    </a:lnTo>
                    <a:lnTo>
                      <a:pt x="52596" y="99390"/>
                    </a:lnTo>
                    <a:lnTo>
                      <a:pt x="75274" y="67930"/>
                    </a:lnTo>
                    <a:lnTo>
                      <a:pt x="82975" y="5795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4" name="object 91">
                <a:extLst>
                  <a:ext uri="{FF2B5EF4-FFF2-40B4-BE49-F238E27FC236}">
                    <a16:creationId xmlns:a16="http://schemas.microsoft.com/office/drawing/2014/main" id="{DAD0A423-C6FE-4BC3-90DB-2D295F79D3A0}"/>
                  </a:ext>
                </a:extLst>
              </p:cNvPr>
              <p:cNvSpPr/>
              <p:nvPr/>
            </p:nvSpPr>
            <p:spPr>
              <a:xfrm>
                <a:off x="3817635" y="5288914"/>
                <a:ext cx="307340" cy="331470"/>
              </a:xfrm>
              <a:custGeom>
                <a:avLst/>
                <a:gdLst/>
                <a:ahLst/>
                <a:cxnLst/>
                <a:rect l="l" t="t" r="r" b="b"/>
                <a:pathLst>
                  <a:path w="307339" h="331470">
                    <a:moveTo>
                      <a:pt x="187261" y="0"/>
                    </a:moveTo>
                    <a:lnTo>
                      <a:pt x="33134" y="84683"/>
                    </a:lnTo>
                    <a:lnTo>
                      <a:pt x="2614" y="125715"/>
                    </a:lnTo>
                    <a:lnTo>
                      <a:pt x="0" y="142087"/>
                    </a:lnTo>
                    <a:lnTo>
                      <a:pt x="0" y="266052"/>
                    </a:lnTo>
                    <a:lnTo>
                      <a:pt x="112915" y="331139"/>
                    </a:lnTo>
                    <a:lnTo>
                      <a:pt x="112915" y="207175"/>
                    </a:lnTo>
                    <a:lnTo>
                      <a:pt x="116552" y="191403"/>
                    </a:lnTo>
                    <a:lnTo>
                      <a:pt x="147828" y="150799"/>
                    </a:lnTo>
                    <a:lnTo>
                      <a:pt x="294398" y="66167"/>
                    </a:lnTo>
                    <a:lnTo>
                      <a:pt x="300431" y="63830"/>
                    </a:lnTo>
                    <a:lnTo>
                      <a:pt x="306768" y="64935"/>
                    </a:lnTo>
                    <a:lnTo>
                      <a:pt x="193522" y="152"/>
                    </a:lnTo>
                    <a:lnTo>
                      <a:pt x="187261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5" name="object 92">
                <a:extLst>
                  <a:ext uri="{FF2B5EF4-FFF2-40B4-BE49-F238E27FC236}">
                    <a16:creationId xmlns:a16="http://schemas.microsoft.com/office/drawing/2014/main" id="{17717F2C-620B-42F9-8256-77DF12F1B19F}"/>
                  </a:ext>
                </a:extLst>
              </p:cNvPr>
              <p:cNvSpPr/>
              <p:nvPr/>
            </p:nvSpPr>
            <p:spPr>
              <a:xfrm>
                <a:off x="3817635" y="5288914"/>
                <a:ext cx="307340" cy="331470"/>
              </a:xfrm>
              <a:custGeom>
                <a:avLst/>
                <a:gdLst/>
                <a:ahLst/>
                <a:cxnLst/>
                <a:rect l="l" t="t" r="r" b="b"/>
                <a:pathLst>
                  <a:path w="307339" h="331470">
                    <a:moveTo>
                      <a:pt x="112915" y="331139"/>
                    </a:moveTo>
                    <a:lnTo>
                      <a:pt x="112915" y="207175"/>
                    </a:lnTo>
                    <a:lnTo>
                      <a:pt x="116552" y="191403"/>
                    </a:lnTo>
                    <a:lnTo>
                      <a:pt x="124199" y="175429"/>
                    </a:lnTo>
                    <a:lnTo>
                      <a:pt x="134932" y="161235"/>
                    </a:lnTo>
                    <a:lnTo>
                      <a:pt x="147828" y="150799"/>
                    </a:lnTo>
                    <a:lnTo>
                      <a:pt x="284556" y="71856"/>
                    </a:lnTo>
                    <a:lnTo>
                      <a:pt x="294398" y="66167"/>
                    </a:lnTo>
                    <a:lnTo>
                      <a:pt x="300431" y="63830"/>
                    </a:lnTo>
                    <a:lnTo>
                      <a:pt x="306768" y="64935"/>
                    </a:lnTo>
                    <a:lnTo>
                      <a:pt x="193522" y="152"/>
                    </a:lnTo>
                    <a:lnTo>
                      <a:pt x="187261" y="0"/>
                    </a:lnTo>
                    <a:lnTo>
                      <a:pt x="178981" y="482"/>
                    </a:lnTo>
                    <a:lnTo>
                      <a:pt x="169862" y="5753"/>
                    </a:lnTo>
                    <a:lnTo>
                      <a:pt x="33134" y="84683"/>
                    </a:lnTo>
                    <a:lnTo>
                      <a:pt x="20268" y="95133"/>
                    </a:lnTo>
                    <a:lnTo>
                      <a:pt x="9732" y="109437"/>
                    </a:lnTo>
                    <a:lnTo>
                      <a:pt x="2614" y="125715"/>
                    </a:lnTo>
                    <a:lnTo>
                      <a:pt x="0" y="142087"/>
                    </a:lnTo>
                    <a:lnTo>
                      <a:pt x="0" y="266052"/>
                    </a:lnTo>
                    <a:lnTo>
                      <a:pt x="112915" y="33113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06" name="object 93">
                <a:extLst>
                  <a:ext uri="{FF2B5EF4-FFF2-40B4-BE49-F238E27FC236}">
                    <a16:creationId xmlns:a16="http://schemas.microsoft.com/office/drawing/2014/main" id="{47C3D66B-CDB4-4CC6-A01C-0824FCDCEBFB}"/>
                  </a:ext>
                </a:extLst>
              </p:cNvPr>
              <p:cNvPicPr/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3815528" y="5429383"/>
                <a:ext cx="117106" cy="192760"/>
              </a:xfrm>
              <a:prstGeom prst="rect">
                <a:avLst/>
              </a:prstGeom>
            </p:spPr>
          </p:pic>
          <p:sp>
            <p:nvSpPr>
              <p:cNvPr id="107" name="object 94">
                <a:extLst>
                  <a:ext uri="{FF2B5EF4-FFF2-40B4-BE49-F238E27FC236}">
                    <a16:creationId xmlns:a16="http://schemas.microsoft.com/office/drawing/2014/main" id="{F1D2EA11-2208-4E29-992D-D785348C2D8F}"/>
                  </a:ext>
                </a:extLst>
              </p:cNvPr>
              <p:cNvSpPr/>
              <p:nvPr/>
            </p:nvSpPr>
            <p:spPr>
              <a:xfrm>
                <a:off x="3304323" y="4943827"/>
                <a:ext cx="521334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521335" h="300989">
                    <a:moveTo>
                      <a:pt x="112036" y="0"/>
                    </a:moveTo>
                    <a:lnTo>
                      <a:pt x="8943" y="52181"/>
                    </a:lnTo>
                    <a:lnTo>
                      <a:pt x="0" y="64684"/>
                    </a:lnTo>
                    <a:lnTo>
                      <a:pt x="2235" y="71347"/>
                    </a:lnTo>
                    <a:lnTo>
                      <a:pt x="8943" y="77187"/>
                    </a:lnTo>
                    <a:lnTo>
                      <a:pt x="387391" y="295690"/>
                    </a:lnTo>
                    <a:lnTo>
                      <a:pt x="397519" y="299570"/>
                    </a:lnTo>
                    <a:lnTo>
                      <a:pt x="409068" y="300864"/>
                    </a:lnTo>
                    <a:lnTo>
                      <a:pt x="420615" y="299575"/>
                    </a:lnTo>
                    <a:lnTo>
                      <a:pt x="430736" y="295703"/>
                    </a:lnTo>
                    <a:lnTo>
                      <a:pt x="512168" y="248688"/>
                    </a:lnTo>
                    <a:lnTo>
                      <a:pt x="518869" y="242841"/>
                    </a:lnTo>
                    <a:lnTo>
                      <a:pt x="521103" y="236173"/>
                    </a:lnTo>
                    <a:lnTo>
                      <a:pt x="518869" y="229509"/>
                    </a:lnTo>
                    <a:lnTo>
                      <a:pt x="512168" y="223669"/>
                    </a:lnTo>
                    <a:lnTo>
                      <a:pt x="133708" y="5153"/>
                    </a:lnTo>
                    <a:lnTo>
                      <a:pt x="123582" y="1288"/>
                    </a:lnTo>
                    <a:lnTo>
                      <a:pt x="112036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8" name="object 95">
                <a:extLst>
                  <a:ext uri="{FF2B5EF4-FFF2-40B4-BE49-F238E27FC236}">
                    <a16:creationId xmlns:a16="http://schemas.microsoft.com/office/drawing/2014/main" id="{D906E0ED-EB54-4C92-886D-760E79E8CBD4}"/>
                  </a:ext>
                </a:extLst>
              </p:cNvPr>
              <p:cNvSpPr/>
              <p:nvPr/>
            </p:nvSpPr>
            <p:spPr>
              <a:xfrm>
                <a:off x="3304323" y="4943827"/>
                <a:ext cx="521334" cy="300990"/>
              </a:xfrm>
              <a:custGeom>
                <a:avLst/>
                <a:gdLst/>
                <a:ahLst/>
                <a:cxnLst/>
                <a:rect l="l" t="t" r="r" b="b"/>
                <a:pathLst>
                  <a:path w="521335" h="300989">
                    <a:moveTo>
                      <a:pt x="430736" y="295703"/>
                    </a:moveTo>
                    <a:lnTo>
                      <a:pt x="420615" y="299575"/>
                    </a:lnTo>
                    <a:lnTo>
                      <a:pt x="409068" y="300864"/>
                    </a:lnTo>
                    <a:lnTo>
                      <a:pt x="397519" y="299570"/>
                    </a:lnTo>
                    <a:lnTo>
                      <a:pt x="387391" y="295690"/>
                    </a:lnTo>
                    <a:lnTo>
                      <a:pt x="8943" y="77187"/>
                    </a:lnTo>
                    <a:lnTo>
                      <a:pt x="2235" y="71347"/>
                    </a:lnTo>
                    <a:lnTo>
                      <a:pt x="0" y="64684"/>
                    </a:lnTo>
                    <a:lnTo>
                      <a:pt x="2235" y="58020"/>
                    </a:lnTo>
                    <a:lnTo>
                      <a:pt x="8943" y="52181"/>
                    </a:lnTo>
                    <a:lnTo>
                      <a:pt x="90363" y="5153"/>
                    </a:lnTo>
                    <a:lnTo>
                      <a:pt x="100490" y="1288"/>
                    </a:lnTo>
                    <a:lnTo>
                      <a:pt x="112036" y="0"/>
                    </a:lnTo>
                    <a:lnTo>
                      <a:pt x="123582" y="1288"/>
                    </a:lnTo>
                    <a:lnTo>
                      <a:pt x="133708" y="5153"/>
                    </a:lnTo>
                    <a:lnTo>
                      <a:pt x="512168" y="223669"/>
                    </a:lnTo>
                    <a:lnTo>
                      <a:pt x="518869" y="229509"/>
                    </a:lnTo>
                    <a:lnTo>
                      <a:pt x="521103" y="236173"/>
                    </a:lnTo>
                    <a:lnTo>
                      <a:pt x="518869" y="242841"/>
                    </a:lnTo>
                    <a:lnTo>
                      <a:pt x="512168" y="248688"/>
                    </a:lnTo>
                    <a:lnTo>
                      <a:pt x="430736" y="295703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09" name="object 96">
                <a:extLst>
                  <a:ext uri="{FF2B5EF4-FFF2-40B4-BE49-F238E27FC236}">
                    <a16:creationId xmlns:a16="http://schemas.microsoft.com/office/drawing/2014/main" id="{A1437C6D-E7BF-433B-B9B4-F3C54577BD8F}"/>
                  </a:ext>
                </a:extLst>
              </p:cNvPr>
              <p:cNvPicPr/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3230186" y="5164547"/>
                <a:ext cx="147325" cy="235838"/>
              </a:xfrm>
              <a:prstGeom prst="rect">
                <a:avLst/>
              </a:prstGeom>
            </p:spPr>
          </p:pic>
          <p:sp>
            <p:nvSpPr>
              <p:cNvPr id="110" name="object 97">
                <a:extLst>
                  <a:ext uri="{FF2B5EF4-FFF2-40B4-BE49-F238E27FC236}">
                    <a16:creationId xmlns:a16="http://schemas.microsoft.com/office/drawing/2014/main" id="{0C71A7D3-A68B-45A2-A36A-9F8253EBD713}"/>
                  </a:ext>
                </a:extLst>
              </p:cNvPr>
              <p:cNvSpPr/>
              <p:nvPr/>
            </p:nvSpPr>
            <p:spPr>
              <a:xfrm>
                <a:off x="3279789" y="5194061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26"/>
                    </a:moveTo>
                    <a:lnTo>
                      <a:pt x="29664" y="200917"/>
                    </a:lnTo>
                    <a:lnTo>
                      <a:pt x="24327" y="204759"/>
                    </a:lnTo>
                    <a:lnTo>
                      <a:pt x="17937" y="206324"/>
                    </a:lnTo>
                    <a:lnTo>
                      <a:pt x="11204" y="205286"/>
                    </a:lnTo>
                    <a:lnTo>
                      <a:pt x="5406" y="201711"/>
                    </a:lnTo>
                    <a:lnTo>
                      <a:pt x="1562" y="196374"/>
                    </a:lnTo>
                    <a:lnTo>
                      <a:pt x="0" y="189984"/>
                    </a:lnTo>
                    <a:lnTo>
                      <a:pt x="1044" y="183251"/>
                    </a:lnTo>
                    <a:lnTo>
                      <a:pt x="64481" y="11204"/>
                    </a:lnTo>
                    <a:lnTo>
                      <a:pt x="68061" y="5406"/>
                    </a:lnTo>
                    <a:lnTo>
                      <a:pt x="73398" y="1562"/>
                    </a:lnTo>
                    <a:lnTo>
                      <a:pt x="79785" y="0"/>
                    </a:lnTo>
                    <a:lnTo>
                      <a:pt x="86515" y="1044"/>
                    </a:lnTo>
                    <a:lnTo>
                      <a:pt x="92314" y="4618"/>
                    </a:lnTo>
                    <a:lnTo>
                      <a:pt x="96158" y="9952"/>
                    </a:lnTo>
                    <a:lnTo>
                      <a:pt x="97720" y="16341"/>
                    </a:lnTo>
                    <a:lnTo>
                      <a:pt x="96675" y="23079"/>
                    </a:lnTo>
                    <a:lnTo>
                      <a:pt x="33239" y="195126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11" name="object 98">
                <a:extLst>
                  <a:ext uri="{FF2B5EF4-FFF2-40B4-BE49-F238E27FC236}">
                    <a16:creationId xmlns:a16="http://schemas.microsoft.com/office/drawing/2014/main" id="{95B3052E-EF5C-4464-B441-61F28B31B77C}"/>
                  </a:ext>
                </a:extLst>
              </p:cNvPr>
              <p:cNvPicPr/>
              <p:nvPr/>
            </p:nvPicPr>
            <p:blipFill>
              <a:blip r:embed="rId25" cstate="print"/>
              <a:stretch>
                <a:fillRect/>
              </a:stretch>
            </p:blipFill>
            <p:spPr>
              <a:xfrm>
                <a:off x="3327312" y="5221477"/>
                <a:ext cx="97715" cy="206346"/>
              </a:xfrm>
              <a:prstGeom prst="rect">
                <a:avLst/>
              </a:prstGeom>
            </p:spPr>
          </p:pic>
          <p:sp>
            <p:nvSpPr>
              <p:cNvPr id="112" name="object 99">
                <a:extLst>
                  <a:ext uri="{FF2B5EF4-FFF2-40B4-BE49-F238E27FC236}">
                    <a16:creationId xmlns:a16="http://schemas.microsoft.com/office/drawing/2014/main" id="{734C0E39-E8FE-443D-85BF-42134A060762}"/>
                  </a:ext>
                </a:extLst>
              </p:cNvPr>
              <p:cNvSpPr/>
              <p:nvPr/>
            </p:nvSpPr>
            <p:spPr>
              <a:xfrm>
                <a:off x="3327307" y="5221493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24"/>
                    </a:moveTo>
                    <a:lnTo>
                      <a:pt x="29664" y="200923"/>
                    </a:lnTo>
                    <a:lnTo>
                      <a:pt x="24327" y="204767"/>
                    </a:lnTo>
                    <a:lnTo>
                      <a:pt x="17937" y="206329"/>
                    </a:lnTo>
                    <a:lnTo>
                      <a:pt x="11204" y="205284"/>
                    </a:lnTo>
                    <a:lnTo>
                      <a:pt x="5406" y="201709"/>
                    </a:lnTo>
                    <a:lnTo>
                      <a:pt x="1562" y="196372"/>
                    </a:lnTo>
                    <a:lnTo>
                      <a:pt x="0" y="189982"/>
                    </a:lnTo>
                    <a:lnTo>
                      <a:pt x="1044" y="183250"/>
                    </a:lnTo>
                    <a:lnTo>
                      <a:pt x="64481" y="11203"/>
                    </a:lnTo>
                    <a:lnTo>
                      <a:pt x="68061" y="5409"/>
                    </a:lnTo>
                    <a:lnTo>
                      <a:pt x="73398" y="1565"/>
                    </a:lnTo>
                    <a:lnTo>
                      <a:pt x="79785" y="0"/>
                    </a:lnTo>
                    <a:lnTo>
                      <a:pt x="86515" y="1043"/>
                    </a:lnTo>
                    <a:lnTo>
                      <a:pt x="92314" y="4616"/>
                    </a:lnTo>
                    <a:lnTo>
                      <a:pt x="96158" y="9950"/>
                    </a:lnTo>
                    <a:lnTo>
                      <a:pt x="97720" y="16339"/>
                    </a:lnTo>
                    <a:lnTo>
                      <a:pt x="96675" y="23077"/>
                    </a:lnTo>
                    <a:lnTo>
                      <a:pt x="33239" y="195124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13" name="object 100">
                <a:extLst>
                  <a:ext uri="{FF2B5EF4-FFF2-40B4-BE49-F238E27FC236}">
                    <a16:creationId xmlns:a16="http://schemas.microsoft.com/office/drawing/2014/main" id="{9CA5F60E-1BCF-46F0-8C3B-844DC8A1519E}"/>
                  </a:ext>
                </a:extLst>
              </p:cNvPr>
              <p:cNvPicPr/>
              <p:nvPr/>
            </p:nvPicPr>
            <p:blipFill>
              <a:blip r:embed="rId26" cstate="print"/>
              <a:stretch>
                <a:fillRect/>
              </a:stretch>
            </p:blipFill>
            <p:spPr>
              <a:xfrm>
                <a:off x="3374830" y="5248910"/>
                <a:ext cx="97713" cy="206353"/>
              </a:xfrm>
              <a:prstGeom prst="rect">
                <a:avLst/>
              </a:prstGeom>
            </p:spPr>
          </p:pic>
          <p:sp>
            <p:nvSpPr>
              <p:cNvPr id="114" name="object 101">
                <a:extLst>
                  <a:ext uri="{FF2B5EF4-FFF2-40B4-BE49-F238E27FC236}">
                    <a16:creationId xmlns:a16="http://schemas.microsoft.com/office/drawing/2014/main" id="{965353C5-CC6F-477B-AE95-121BC0E0A589}"/>
                  </a:ext>
                </a:extLst>
              </p:cNvPr>
              <p:cNvSpPr/>
              <p:nvPr/>
            </p:nvSpPr>
            <p:spPr>
              <a:xfrm>
                <a:off x="3374826" y="5248931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19"/>
                    </a:moveTo>
                    <a:lnTo>
                      <a:pt x="29664" y="200917"/>
                    </a:lnTo>
                    <a:lnTo>
                      <a:pt x="24328" y="204761"/>
                    </a:lnTo>
                    <a:lnTo>
                      <a:pt x="17942" y="206324"/>
                    </a:lnTo>
                    <a:lnTo>
                      <a:pt x="11217" y="205279"/>
                    </a:lnTo>
                    <a:lnTo>
                      <a:pt x="5411" y="201704"/>
                    </a:lnTo>
                    <a:lnTo>
                      <a:pt x="1563" y="196367"/>
                    </a:lnTo>
                    <a:lnTo>
                      <a:pt x="0" y="189977"/>
                    </a:lnTo>
                    <a:lnTo>
                      <a:pt x="1044" y="183244"/>
                    </a:lnTo>
                    <a:lnTo>
                      <a:pt x="64481" y="11197"/>
                    </a:lnTo>
                    <a:lnTo>
                      <a:pt x="68056" y="5404"/>
                    </a:lnTo>
                    <a:lnTo>
                      <a:pt x="73393" y="1561"/>
                    </a:lnTo>
                    <a:lnTo>
                      <a:pt x="79783" y="0"/>
                    </a:lnTo>
                    <a:lnTo>
                      <a:pt x="86515" y="1050"/>
                    </a:lnTo>
                    <a:lnTo>
                      <a:pt x="92314" y="4618"/>
                    </a:lnTo>
                    <a:lnTo>
                      <a:pt x="96159" y="9951"/>
                    </a:lnTo>
                    <a:lnTo>
                      <a:pt x="97726" y="16339"/>
                    </a:lnTo>
                    <a:lnTo>
                      <a:pt x="96688" y="23072"/>
                    </a:lnTo>
                    <a:lnTo>
                      <a:pt x="33239" y="19511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15" name="object 102">
                <a:extLst>
                  <a:ext uri="{FF2B5EF4-FFF2-40B4-BE49-F238E27FC236}">
                    <a16:creationId xmlns:a16="http://schemas.microsoft.com/office/drawing/2014/main" id="{80262299-F6EB-4832-A33B-900F53F1A60E}"/>
                  </a:ext>
                </a:extLst>
              </p:cNvPr>
              <p:cNvPicPr/>
              <p:nvPr/>
            </p:nvPicPr>
            <p:blipFill>
              <a:blip r:embed="rId27" cstate="print"/>
              <a:stretch>
                <a:fillRect/>
              </a:stretch>
            </p:blipFill>
            <p:spPr>
              <a:xfrm>
                <a:off x="3422341" y="5276341"/>
                <a:ext cx="97726" cy="206347"/>
              </a:xfrm>
              <a:prstGeom prst="rect">
                <a:avLst/>
              </a:prstGeom>
            </p:spPr>
          </p:pic>
          <p:sp>
            <p:nvSpPr>
              <p:cNvPr id="116" name="object 103">
                <a:extLst>
                  <a:ext uri="{FF2B5EF4-FFF2-40B4-BE49-F238E27FC236}">
                    <a16:creationId xmlns:a16="http://schemas.microsoft.com/office/drawing/2014/main" id="{921D017A-45F9-4601-978E-0ED024F411A0}"/>
                  </a:ext>
                </a:extLst>
              </p:cNvPr>
              <p:cNvSpPr/>
              <p:nvPr/>
            </p:nvSpPr>
            <p:spPr>
              <a:xfrm>
                <a:off x="3422345" y="5276363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19"/>
                    </a:moveTo>
                    <a:lnTo>
                      <a:pt x="29664" y="200916"/>
                    </a:lnTo>
                    <a:lnTo>
                      <a:pt x="24327" y="204756"/>
                    </a:lnTo>
                    <a:lnTo>
                      <a:pt x="17937" y="206318"/>
                    </a:lnTo>
                    <a:lnTo>
                      <a:pt x="11204" y="205279"/>
                    </a:lnTo>
                    <a:lnTo>
                      <a:pt x="5406" y="201709"/>
                    </a:lnTo>
                    <a:lnTo>
                      <a:pt x="1562" y="196373"/>
                    </a:lnTo>
                    <a:lnTo>
                      <a:pt x="0" y="189984"/>
                    </a:lnTo>
                    <a:lnTo>
                      <a:pt x="1044" y="183257"/>
                    </a:lnTo>
                    <a:lnTo>
                      <a:pt x="64481" y="11197"/>
                    </a:lnTo>
                    <a:lnTo>
                      <a:pt x="68056" y="5404"/>
                    </a:lnTo>
                    <a:lnTo>
                      <a:pt x="73393" y="1561"/>
                    </a:lnTo>
                    <a:lnTo>
                      <a:pt x="79783" y="0"/>
                    </a:lnTo>
                    <a:lnTo>
                      <a:pt x="86515" y="1050"/>
                    </a:lnTo>
                    <a:lnTo>
                      <a:pt x="92314" y="4623"/>
                    </a:lnTo>
                    <a:lnTo>
                      <a:pt x="96158" y="9956"/>
                    </a:lnTo>
                    <a:lnTo>
                      <a:pt x="97720" y="16341"/>
                    </a:lnTo>
                    <a:lnTo>
                      <a:pt x="96675" y="23072"/>
                    </a:lnTo>
                    <a:lnTo>
                      <a:pt x="33239" y="19511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17" name="object 104">
                <a:extLst>
                  <a:ext uri="{FF2B5EF4-FFF2-40B4-BE49-F238E27FC236}">
                    <a16:creationId xmlns:a16="http://schemas.microsoft.com/office/drawing/2014/main" id="{1A60BE19-4583-4C55-BFD6-94BB81C3A2F2}"/>
                  </a:ext>
                </a:extLst>
              </p:cNvPr>
              <p:cNvPicPr/>
              <p:nvPr/>
            </p:nvPicPr>
            <p:blipFill>
              <a:blip r:embed="rId28" cstate="print"/>
              <a:stretch>
                <a:fillRect/>
              </a:stretch>
            </p:blipFill>
            <p:spPr>
              <a:xfrm>
                <a:off x="3469859" y="5303774"/>
                <a:ext cx="97721" cy="206346"/>
              </a:xfrm>
              <a:prstGeom prst="rect">
                <a:avLst/>
              </a:prstGeom>
            </p:spPr>
          </p:pic>
          <p:sp>
            <p:nvSpPr>
              <p:cNvPr id="118" name="object 105">
                <a:extLst>
                  <a:ext uri="{FF2B5EF4-FFF2-40B4-BE49-F238E27FC236}">
                    <a16:creationId xmlns:a16="http://schemas.microsoft.com/office/drawing/2014/main" id="{14047958-D0BF-4331-9FC6-2ADA9E8001BA}"/>
                  </a:ext>
                </a:extLst>
              </p:cNvPr>
              <p:cNvSpPr/>
              <p:nvPr/>
            </p:nvSpPr>
            <p:spPr>
              <a:xfrm>
                <a:off x="3469858" y="5303795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19"/>
                    </a:moveTo>
                    <a:lnTo>
                      <a:pt x="29664" y="200912"/>
                    </a:lnTo>
                    <a:lnTo>
                      <a:pt x="24327" y="204756"/>
                    </a:lnTo>
                    <a:lnTo>
                      <a:pt x="17937" y="206322"/>
                    </a:lnTo>
                    <a:lnTo>
                      <a:pt x="11204" y="205279"/>
                    </a:lnTo>
                    <a:lnTo>
                      <a:pt x="5406" y="201703"/>
                    </a:lnTo>
                    <a:lnTo>
                      <a:pt x="1562" y="196366"/>
                    </a:lnTo>
                    <a:lnTo>
                      <a:pt x="0" y="189977"/>
                    </a:lnTo>
                    <a:lnTo>
                      <a:pt x="1044" y="183244"/>
                    </a:lnTo>
                    <a:lnTo>
                      <a:pt x="64481" y="11210"/>
                    </a:lnTo>
                    <a:lnTo>
                      <a:pt x="68061" y="5409"/>
                    </a:lnTo>
                    <a:lnTo>
                      <a:pt x="73398" y="1563"/>
                    </a:lnTo>
                    <a:lnTo>
                      <a:pt x="79785" y="0"/>
                    </a:lnTo>
                    <a:lnTo>
                      <a:pt x="86515" y="1050"/>
                    </a:lnTo>
                    <a:lnTo>
                      <a:pt x="92314" y="4623"/>
                    </a:lnTo>
                    <a:lnTo>
                      <a:pt x="96158" y="9957"/>
                    </a:lnTo>
                    <a:lnTo>
                      <a:pt x="97720" y="16346"/>
                    </a:lnTo>
                    <a:lnTo>
                      <a:pt x="96675" y="23084"/>
                    </a:lnTo>
                    <a:lnTo>
                      <a:pt x="33239" y="19511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19" name="object 106">
                <a:extLst>
                  <a:ext uri="{FF2B5EF4-FFF2-40B4-BE49-F238E27FC236}">
                    <a16:creationId xmlns:a16="http://schemas.microsoft.com/office/drawing/2014/main" id="{D7945140-182C-46AD-90CC-E89F9D5C3059}"/>
                  </a:ext>
                </a:extLst>
              </p:cNvPr>
              <p:cNvPicPr/>
              <p:nvPr/>
            </p:nvPicPr>
            <p:blipFill>
              <a:blip r:embed="rId29" cstate="print"/>
              <a:stretch>
                <a:fillRect/>
              </a:stretch>
            </p:blipFill>
            <p:spPr>
              <a:xfrm>
                <a:off x="3517375" y="5331206"/>
                <a:ext cx="97727" cy="206353"/>
              </a:xfrm>
              <a:prstGeom prst="rect">
                <a:avLst/>
              </a:prstGeom>
            </p:spPr>
          </p:pic>
          <p:sp>
            <p:nvSpPr>
              <p:cNvPr id="120" name="object 107">
                <a:extLst>
                  <a:ext uri="{FF2B5EF4-FFF2-40B4-BE49-F238E27FC236}">
                    <a16:creationId xmlns:a16="http://schemas.microsoft.com/office/drawing/2014/main" id="{2611AD88-387A-4A03-859A-B9B080D0A95C}"/>
                  </a:ext>
                </a:extLst>
              </p:cNvPr>
              <p:cNvSpPr/>
              <p:nvPr/>
            </p:nvSpPr>
            <p:spPr>
              <a:xfrm>
                <a:off x="3517377" y="5331231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13"/>
                    </a:moveTo>
                    <a:lnTo>
                      <a:pt x="29664" y="200917"/>
                    </a:lnTo>
                    <a:lnTo>
                      <a:pt x="24328" y="204762"/>
                    </a:lnTo>
                    <a:lnTo>
                      <a:pt x="17942" y="206325"/>
                    </a:lnTo>
                    <a:lnTo>
                      <a:pt x="11217" y="205286"/>
                    </a:lnTo>
                    <a:lnTo>
                      <a:pt x="5411" y="201704"/>
                    </a:lnTo>
                    <a:lnTo>
                      <a:pt x="1563" y="196364"/>
                    </a:lnTo>
                    <a:lnTo>
                      <a:pt x="0" y="189977"/>
                    </a:lnTo>
                    <a:lnTo>
                      <a:pt x="1044" y="183251"/>
                    </a:lnTo>
                    <a:lnTo>
                      <a:pt x="64481" y="11204"/>
                    </a:lnTo>
                    <a:lnTo>
                      <a:pt x="68061" y="5406"/>
                    </a:lnTo>
                    <a:lnTo>
                      <a:pt x="73398" y="1562"/>
                    </a:lnTo>
                    <a:lnTo>
                      <a:pt x="79784" y="0"/>
                    </a:lnTo>
                    <a:lnTo>
                      <a:pt x="86515" y="1044"/>
                    </a:lnTo>
                    <a:lnTo>
                      <a:pt x="92320" y="4618"/>
                    </a:lnTo>
                    <a:lnTo>
                      <a:pt x="96164" y="9952"/>
                    </a:lnTo>
                    <a:lnTo>
                      <a:pt x="97727" y="16341"/>
                    </a:lnTo>
                    <a:lnTo>
                      <a:pt x="96688" y="23079"/>
                    </a:lnTo>
                    <a:lnTo>
                      <a:pt x="33239" y="195113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21" name="object 108">
                <a:extLst>
                  <a:ext uri="{FF2B5EF4-FFF2-40B4-BE49-F238E27FC236}">
                    <a16:creationId xmlns:a16="http://schemas.microsoft.com/office/drawing/2014/main" id="{2B51FC0F-32D0-461D-BC6E-95F8F8839BFA}"/>
                  </a:ext>
                </a:extLst>
              </p:cNvPr>
              <p:cNvPicPr/>
              <p:nvPr/>
            </p:nvPicPr>
            <p:blipFill>
              <a:blip r:embed="rId30" cstate="print"/>
              <a:stretch>
                <a:fillRect/>
              </a:stretch>
            </p:blipFill>
            <p:spPr>
              <a:xfrm>
                <a:off x="3564899" y="5358650"/>
                <a:ext cx="97719" cy="206340"/>
              </a:xfrm>
              <a:prstGeom prst="rect">
                <a:avLst/>
              </a:prstGeom>
            </p:spPr>
          </p:pic>
          <p:sp>
            <p:nvSpPr>
              <p:cNvPr id="122" name="object 109">
                <a:extLst>
                  <a:ext uri="{FF2B5EF4-FFF2-40B4-BE49-F238E27FC236}">
                    <a16:creationId xmlns:a16="http://schemas.microsoft.com/office/drawing/2014/main" id="{38F7C580-05F6-46E5-8752-3A37F8509107}"/>
                  </a:ext>
                </a:extLst>
              </p:cNvPr>
              <p:cNvSpPr/>
              <p:nvPr/>
            </p:nvSpPr>
            <p:spPr>
              <a:xfrm>
                <a:off x="3564901" y="5358666"/>
                <a:ext cx="97790" cy="206375"/>
              </a:xfrm>
              <a:custGeom>
                <a:avLst/>
                <a:gdLst/>
                <a:ahLst/>
                <a:cxnLst/>
                <a:rect l="l" t="t" r="r" b="b"/>
                <a:pathLst>
                  <a:path w="97789" h="206375">
                    <a:moveTo>
                      <a:pt x="33239" y="195112"/>
                    </a:moveTo>
                    <a:lnTo>
                      <a:pt x="29664" y="200910"/>
                    </a:lnTo>
                    <a:lnTo>
                      <a:pt x="24327" y="204754"/>
                    </a:lnTo>
                    <a:lnTo>
                      <a:pt x="17937" y="206317"/>
                    </a:lnTo>
                    <a:lnTo>
                      <a:pt x="11204" y="205272"/>
                    </a:lnTo>
                    <a:lnTo>
                      <a:pt x="5406" y="201698"/>
                    </a:lnTo>
                    <a:lnTo>
                      <a:pt x="1562" y="196364"/>
                    </a:lnTo>
                    <a:lnTo>
                      <a:pt x="0" y="189975"/>
                    </a:lnTo>
                    <a:lnTo>
                      <a:pt x="1044" y="183237"/>
                    </a:lnTo>
                    <a:lnTo>
                      <a:pt x="64481" y="11190"/>
                    </a:lnTo>
                    <a:lnTo>
                      <a:pt x="68054" y="5404"/>
                    </a:lnTo>
                    <a:lnTo>
                      <a:pt x="73388" y="1564"/>
                    </a:lnTo>
                    <a:lnTo>
                      <a:pt x="79778" y="0"/>
                    </a:lnTo>
                    <a:lnTo>
                      <a:pt x="86515" y="1043"/>
                    </a:lnTo>
                    <a:lnTo>
                      <a:pt x="92314" y="4616"/>
                    </a:lnTo>
                    <a:lnTo>
                      <a:pt x="96158" y="9949"/>
                    </a:lnTo>
                    <a:lnTo>
                      <a:pt x="97720" y="16334"/>
                    </a:lnTo>
                    <a:lnTo>
                      <a:pt x="96675" y="23065"/>
                    </a:lnTo>
                    <a:lnTo>
                      <a:pt x="33239" y="195112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3" name="object 110">
                <a:extLst>
                  <a:ext uri="{FF2B5EF4-FFF2-40B4-BE49-F238E27FC236}">
                    <a16:creationId xmlns:a16="http://schemas.microsoft.com/office/drawing/2014/main" id="{DD2E0639-5697-4EED-924B-4B05695005C1}"/>
                  </a:ext>
                </a:extLst>
              </p:cNvPr>
              <p:cNvSpPr/>
              <p:nvPr/>
            </p:nvSpPr>
            <p:spPr>
              <a:xfrm>
                <a:off x="3211667" y="5383385"/>
                <a:ext cx="415290" cy="245745"/>
              </a:xfrm>
              <a:custGeom>
                <a:avLst/>
                <a:gdLst/>
                <a:ahLst/>
                <a:cxnLst/>
                <a:rect l="l" t="t" r="r" b="b"/>
                <a:pathLst>
                  <a:path w="415289" h="245745">
                    <a:moveTo>
                      <a:pt x="7670" y="0"/>
                    </a:moveTo>
                    <a:lnTo>
                      <a:pt x="3644" y="1079"/>
                    </a:lnTo>
                    <a:lnTo>
                      <a:pt x="0" y="7378"/>
                    </a:lnTo>
                    <a:lnTo>
                      <a:pt x="1079" y="11404"/>
                    </a:lnTo>
                    <a:lnTo>
                      <a:pt x="407060" y="245541"/>
                    </a:lnTo>
                    <a:lnTo>
                      <a:pt x="411086" y="244462"/>
                    </a:lnTo>
                    <a:lnTo>
                      <a:pt x="414718" y="238175"/>
                    </a:lnTo>
                    <a:lnTo>
                      <a:pt x="413639" y="234124"/>
                    </a:lnTo>
                    <a:lnTo>
                      <a:pt x="410489" y="232321"/>
                    </a:lnTo>
                    <a:lnTo>
                      <a:pt x="7670" y="0"/>
                    </a:lnTo>
                    <a:close/>
                  </a:path>
                </a:pathLst>
              </a:custGeom>
              <a:solidFill>
                <a:srgbClr val="A4A4A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4" name="object 111">
                <a:extLst>
                  <a:ext uri="{FF2B5EF4-FFF2-40B4-BE49-F238E27FC236}">
                    <a16:creationId xmlns:a16="http://schemas.microsoft.com/office/drawing/2014/main" id="{1F8AD602-4EB8-41C7-8B19-85DB0FB5CBEF}"/>
                  </a:ext>
                </a:extLst>
              </p:cNvPr>
              <p:cNvSpPr/>
              <p:nvPr/>
            </p:nvSpPr>
            <p:spPr>
              <a:xfrm>
                <a:off x="3211667" y="5383385"/>
                <a:ext cx="415290" cy="245745"/>
              </a:xfrm>
              <a:custGeom>
                <a:avLst/>
                <a:gdLst/>
                <a:ahLst/>
                <a:cxnLst/>
                <a:rect l="l" t="t" r="r" b="b"/>
                <a:pathLst>
                  <a:path w="415289" h="245745">
                    <a:moveTo>
                      <a:pt x="410489" y="232321"/>
                    </a:moveTo>
                    <a:lnTo>
                      <a:pt x="413639" y="234124"/>
                    </a:lnTo>
                    <a:lnTo>
                      <a:pt x="414718" y="238175"/>
                    </a:lnTo>
                    <a:lnTo>
                      <a:pt x="412902" y="241325"/>
                    </a:lnTo>
                    <a:lnTo>
                      <a:pt x="411086" y="244462"/>
                    </a:lnTo>
                    <a:lnTo>
                      <a:pt x="407060" y="245541"/>
                    </a:lnTo>
                    <a:lnTo>
                      <a:pt x="403898" y="243738"/>
                    </a:lnTo>
                    <a:lnTo>
                      <a:pt x="4229" y="13233"/>
                    </a:lnTo>
                    <a:lnTo>
                      <a:pt x="1079" y="11404"/>
                    </a:lnTo>
                    <a:lnTo>
                      <a:pt x="0" y="7378"/>
                    </a:lnTo>
                    <a:lnTo>
                      <a:pt x="1816" y="4229"/>
                    </a:lnTo>
                    <a:lnTo>
                      <a:pt x="3644" y="1079"/>
                    </a:lnTo>
                    <a:lnTo>
                      <a:pt x="7670" y="0"/>
                    </a:lnTo>
                    <a:lnTo>
                      <a:pt x="10820" y="1816"/>
                    </a:lnTo>
                    <a:lnTo>
                      <a:pt x="410489" y="232321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5" name="object 112">
                <a:extLst>
                  <a:ext uri="{FF2B5EF4-FFF2-40B4-BE49-F238E27FC236}">
                    <a16:creationId xmlns:a16="http://schemas.microsoft.com/office/drawing/2014/main" id="{5918AD1A-7C52-4BF4-8E0D-DE489F278813}"/>
                  </a:ext>
                </a:extLst>
              </p:cNvPr>
              <p:cNvSpPr/>
              <p:nvPr/>
            </p:nvSpPr>
            <p:spPr>
              <a:xfrm>
                <a:off x="3894591" y="5527842"/>
                <a:ext cx="364490" cy="471805"/>
              </a:xfrm>
              <a:custGeom>
                <a:avLst/>
                <a:gdLst/>
                <a:ahLst/>
                <a:cxnLst/>
                <a:rect l="l" t="t" r="r" b="b"/>
                <a:pathLst>
                  <a:path w="364489" h="471804">
                    <a:moveTo>
                      <a:pt x="278676" y="0"/>
                    </a:moveTo>
                    <a:lnTo>
                      <a:pt x="202278" y="13740"/>
                    </a:lnTo>
                    <a:lnTo>
                      <a:pt x="162134" y="36916"/>
                    </a:lnTo>
                    <a:lnTo>
                      <a:pt x="122768" y="69765"/>
                    </a:lnTo>
                    <a:lnTo>
                      <a:pt x="85736" y="111389"/>
                    </a:lnTo>
                    <a:lnTo>
                      <a:pt x="52596" y="160889"/>
                    </a:lnTo>
                    <a:lnTo>
                      <a:pt x="26298" y="214342"/>
                    </a:lnTo>
                    <a:lnTo>
                      <a:pt x="8766" y="267225"/>
                    </a:lnTo>
                    <a:lnTo>
                      <a:pt x="0" y="317742"/>
                    </a:lnTo>
                    <a:lnTo>
                      <a:pt x="0" y="364096"/>
                    </a:lnTo>
                    <a:lnTo>
                      <a:pt x="8766" y="404491"/>
                    </a:lnTo>
                    <a:lnTo>
                      <a:pt x="26298" y="437129"/>
                    </a:lnTo>
                    <a:lnTo>
                      <a:pt x="52596" y="460216"/>
                    </a:lnTo>
                    <a:lnTo>
                      <a:pt x="85736" y="471448"/>
                    </a:lnTo>
                    <a:lnTo>
                      <a:pt x="122768" y="470311"/>
                    </a:lnTo>
                    <a:lnTo>
                      <a:pt x="162134" y="457704"/>
                    </a:lnTo>
                    <a:lnTo>
                      <a:pt x="202278" y="434527"/>
                    </a:lnTo>
                    <a:lnTo>
                      <a:pt x="241644" y="401677"/>
                    </a:lnTo>
                    <a:lnTo>
                      <a:pt x="278676" y="360055"/>
                    </a:lnTo>
                    <a:lnTo>
                      <a:pt x="311816" y="310559"/>
                    </a:lnTo>
                    <a:lnTo>
                      <a:pt x="338114" y="257105"/>
                    </a:lnTo>
                    <a:lnTo>
                      <a:pt x="355646" y="204221"/>
                    </a:lnTo>
                    <a:lnTo>
                      <a:pt x="364413" y="153702"/>
                    </a:lnTo>
                    <a:lnTo>
                      <a:pt x="364413" y="107347"/>
                    </a:lnTo>
                    <a:lnTo>
                      <a:pt x="355646" y="66952"/>
                    </a:lnTo>
                    <a:lnTo>
                      <a:pt x="338114" y="34315"/>
                    </a:lnTo>
                    <a:lnTo>
                      <a:pt x="311816" y="11232"/>
                    </a:lnTo>
                    <a:lnTo>
                      <a:pt x="278676" y="0"/>
                    </a:lnTo>
                    <a:close/>
                  </a:path>
                </a:pathLst>
              </a:custGeom>
              <a:solidFill>
                <a:srgbClr val="808285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6" name="object 113">
                <a:extLst>
                  <a:ext uri="{FF2B5EF4-FFF2-40B4-BE49-F238E27FC236}">
                    <a16:creationId xmlns:a16="http://schemas.microsoft.com/office/drawing/2014/main" id="{39CF6BFE-ADF3-4459-BED5-8257650FEBB3}"/>
                  </a:ext>
                </a:extLst>
              </p:cNvPr>
              <p:cNvSpPr/>
              <p:nvPr/>
            </p:nvSpPr>
            <p:spPr>
              <a:xfrm>
                <a:off x="3894591" y="5527842"/>
                <a:ext cx="364490" cy="471805"/>
              </a:xfrm>
              <a:custGeom>
                <a:avLst/>
                <a:gdLst/>
                <a:ahLst/>
                <a:cxnLst/>
                <a:rect l="l" t="t" r="r" b="b"/>
                <a:pathLst>
                  <a:path w="364489" h="471804">
                    <a:moveTo>
                      <a:pt x="311816" y="11232"/>
                    </a:moveTo>
                    <a:lnTo>
                      <a:pt x="338114" y="34315"/>
                    </a:lnTo>
                    <a:lnTo>
                      <a:pt x="355646" y="66952"/>
                    </a:lnTo>
                    <a:lnTo>
                      <a:pt x="364413" y="107347"/>
                    </a:lnTo>
                    <a:lnTo>
                      <a:pt x="364413" y="153702"/>
                    </a:lnTo>
                    <a:lnTo>
                      <a:pt x="355646" y="204221"/>
                    </a:lnTo>
                    <a:lnTo>
                      <a:pt x="338114" y="257105"/>
                    </a:lnTo>
                    <a:lnTo>
                      <a:pt x="311816" y="310559"/>
                    </a:lnTo>
                    <a:lnTo>
                      <a:pt x="278676" y="360055"/>
                    </a:lnTo>
                    <a:lnTo>
                      <a:pt x="241644" y="401677"/>
                    </a:lnTo>
                    <a:lnTo>
                      <a:pt x="202278" y="434527"/>
                    </a:lnTo>
                    <a:lnTo>
                      <a:pt x="162134" y="457704"/>
                    </a:lnTo>
                    <a:lnTo>
                      <a:pt x="122768" y="470311"/>
                    </a:lnTo>
                    <a:lnTo>
                      <a:pt x="85736" y="471448"/>
                    </a:lnTo>
                    <a:lnTo>
                      <a:pt x="52596" y="460216"/>
                    </a:lnTo>
                    <a:lnTo>
                      <a:pt x="26298" y="437129"/>
                    </a:lnTo>
                    <a:lnTo>
                      <a:pt x="8766" y="404491"/>
                    </a:lnTo>
                    <a:lnTo>
                      <a:pt x="0" y="364096"/>
                    </a:lnTo>
                    <a:lnTo>
                      <a:pt x="0" y="317742"/>
                    </a:lnTo>
                    <a:lnTo>
                      <a:pt x="8766" y="267225"/>
                    </a:lnTo>
                    <a:lnTo>
                      <a:pt x="26298" y="214342"/>
                    </a:lnTo>
                    <a:lnTo>
                      <a:pt x="52596" y="160889"/>
                    </a:lnTo>
                    <a:lnTo>
                      <a:pt x="85736" y="111389"/>
                    </a:lnTo>
                    <a:lnTo>
                      <a:pt x="122768" y="69765"/>
                    </a:lnTo>
                    <a:lnTo>
                      <a:pt x="162134" y="36916"/>
                    </a:lnTo>
                    <a:lnTo>
                      <a:pt x="202278" y="13740"/>
                    </a:lnTo>
                    <a:lnTo>
                      <a:pt x="241644" y="1135"/>
                    </a:lnTo>
                    <a:lnTo>
                      <a:pt x="278676" y="0"/>
                    </a:lnTo>
                    <a:lnTo>
                      <a:pt x="311816" y="11232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7" name="object 114">
                <a:extLst>
                  <a:ext uri="{FF2B5EF4-FFF2-40B4-BE49-F238E27FC236}">
                    <a16:creationId xmlns:a16="http://schemas.microsoft.com/office/drawing/2014/main" id="{FDCAF5B6-4568-450C-8FC4-5026BCA0D42E}"/>
                  </a:ext>
                </a:extLst>
              </p:cNvPr>
              <p:cNvSpPr/>
              <p:nvPr/>
            </p:nvSpPr>
            <p:spPr>
              <a:xfrm>
                <a:off x="3930550" y="5351680"/>
                <a:ext cx="203200" cy="26860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68604">
                    <a:moveTo>
                      <a:pt x="182740" y="0"/>
                    </a:moveTo>
                    <a:lnTo>
                      <a:pt x="33134" y="83360"/>
                    </a:lnTo>
                    <a:lnTo>
                      <a:pt x="2614" y="124387"/>
                    </a:lnTo>
                    <a:lnTo>
                      <a:pt x="0" y="140752"/>
                    </a:lnTo>
                    <a:lnTo>
                      <a:pt x="0" y="268374"/>
                    </a:lnTo>
                    <a:lnTo>
                      <a:pt x="38711" y="222666"/>
                    </a:lnTo>
                    <a:lnTo>
                      <a:pt x="80222" y="185992"/>
                    </a:lnTo>
                    <a:lnTo>
                      <a:pt x="122687" y="159869"/>
                    </a:lnTo>
                    <a:lnTo>
                      <a:pt x="164265" y="145812"/>
                    </a:lnTo>
                    <a:lnTo>
                      <a:pt x="203111" y="145336"/>
                    </a:lnTo>
                    <a:lnTo>
                      <a:pt x="203009" y="23556"/>
                    </a:lnTo>
                    <a:lnTo>
                      <a:pt x="200395" y="10202"/>
                    </a:lnTo>
                    <a:lnTo>
                      <a:pt x="193276" y="2141"/>
                    </a:lnTo>
                    <a:lnTo>
                      <a:pt x="182740" y="0"/>
                    </a:lnTo>
                    <a:close/>
                  </a:path>
                </a:pathLst>
              </a:custGeom>
              <a:solidFill>
                <a:srgbClr val="808285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8" name="object 115">
                <a:extLst>
                  <a:ext uri="{FF2B5EF4-FFF2-40B4-BE49-F238E27FC236}">
                    <a16:creationId xmlns:a16="http://schemas.microsoft.com/office/drawing/2014/main" id="{137DD75E-0030-48EE-B078-F009C212F5E6}"/>
                  </a:ext>
                </a:extLst>
              </p:cNvPr>
              <p:cNvSpPr/>
              <p:nvPr/>
            </p:nvSpPr>
            <p:spPr>
              <a:xfrm>
                <a:off x="3930550" y="5351680"/>
                <a:ext cx="203200" cy="268605"/>
              </a:xfrm>
              <a:custGeom>
                <a:avLst/>
                <a:gdLst/>
                <a:ahLst/>
                <a:cxnLst/>
                <a:rect l="l" t="t" r="r" b="b"/>
                <a:pathLst>
                  <a:path w="203200" h="268604">
                    <a:moveTo>
                      <a:pt x="0" y="268374"/>
                    </a:moveTo>
                    <a:lnTo>
                      <a:pt x="38711" y="222666"/>
                    </a:lnTo>
                    <a:lnTo>
                      <a:pt x="80222" y="185992"/>
                    </a:lnTo>
                    <a:lnTo>
                      <a:pt x="122687" y="159869"/>
                    </a:lnTo>
                    <a:lnTo>
                      <a:pt x="164265" y="145812"/>
                    </a:lnTo>
                    <a:lnTo>
                      <a:pt x="203111" y="145336"/>
                    </a:lnTo>
                    <a:lnTo>
                      <a:pt x="203009" y="23556"/>
                    </a:lnTo>
                    <a:lnTo>
                      <a:pt x="200395" y="10202"/>
                    </a:lnTo>
                    <a:lnTo>
                      <a:pt x="193276" y="2141"/>
                    </a:lnTo>
                    <a:lnTo>
                      <a:pt x="182740" y="0"/>
                    </a:lnTo>
                    <a:lnTo>
                      <a:pt x="169875" y="4404"/>
                    </a:lnTo>
                    <a:lnTo>
                      <a:pt x="33134" y="83360"/>
                    </a:lnTo>
                    <a:lnTo>
                      <a:pt x="2614" y="124387"/>
                    </a:lnTo>
                    <a:lnTo>
                      <a:pt x="0" y="140752"/>
                    </a:lnTo>
                    <a:lnTo>
                      <a:pt x="0" y="268374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29" name="object 116">
                <a:extLst>
                  <a:ext uri="{FF2B5EF4-FFF2-40B4-BE49-F238E27FC236}">
                    <a16:creationId xmlns:a16="http://schemas.microsoft.com/office/drawing/2014/main" id="{E5957F64-8210-4327-9C9B-6EBAB743D37B}"/>
                  </a:ext>
                </a:extLst>
              </p:cNvPr>
              <p:cNvPicPr/>
              <p:nvPr/>
            </p:nvPicPr>
            <p:blipFill>
              <a:blip r:embed="rId31" cstate="print"/>
              <a:stretch>
                <a:fillRect/>
              </a:stretch>
            </p:blipFill>
            <p:spPr>
              <a:xfrm>
                <a:off x="4038396" y="5707049"/>
                <a:ext cx="93179" cy="126682"/>
              </a:xfrm>
              <a:prstGeom prst="rect">
                <a:avLst/>
              </a:prstGeom>
            </p:spPr>
          </p:pic>
          <p:pic>
            <p:nvPicPr>
              <p:cNvPr id="130" name="object 117">
                <a:extLst>
                  <a:ext uri="{FF2B5EF4-FFF2-40B4-BE49-F238E27FC236}">
                    <a16:creationId xmlns:a16="http://schemas.microsoft.com/office/drawing/2014/main" id="{2FCA0BC3-6D1C-4ADC-99B2-8DF6E5388D14}"/>
                  </a:ext>
                </a:extLst>
              </p:cNvPr>
              <p:cNvPicPr/>
              <p:nvPr/>
            </p:nvPicPr>
            <p:blipFill>
              <a:blip r:embed="rId32" cstate="print"/>
              <a:stretch>
                <a:fillRect/>
              </a:stretch>
            </p:blipFill>
            <p:spPr>
              <a:xfrm>
                <a:off x="3930228" y="5569484"/>
                <a:ext cx="307875" cy="394925"/>
              </a:xfrm>
              <a:prstGeom prst="rect">
                <a:avLst/>
              </a:prstGeom>
            </p:spPr>
          </p:pic>
          <p:sp>
            <p:nvSpPr>
              <p:cNvPr id="131" name="object 118">
                <a:extLst>
                  <a:ext uri="{FF2B5EF4-FFF2-40B4-BE49-F238E27FC236}">
                    <a16:creationId xmlns:a16="http://schemas.microsoft.com/office/drawing/2014/main" id="{AA3056C4-B435-4298-AD28-4CCB93AA449D}"/>
                  </a:ext>
                </a:extLst>
              </p:cNvPr>
              <p:cNvSpPr/>
              <p:nvPr/>
            </p:nvSpPr>
            <p:spPr>
              <a:xfrm>
                <a:off x="3963206" y="5113640"/>
                <a:ext cx="318135" cy="252095"/>
              </a:xfrm>
              <a:custGeom>
                <a:avLst/>
                <a:gdLst/>
                <a:ahLst/>
                <a:cxnLst/>
                <a:rect l="l" t="t" r="r" b="b"/>
                <a:pathLst>
                  <a:path w="318135" h="252095">
                    <a:moveTo>
                      <a:pt x="0" y="251682"/>
                    </a:moveTo>
                    <a:lnTo>
                      <a:pt x="0" y="152634"/>
                    </a:lnTo>
                    <a:lnTo>
                      <a:pt x="4625" y="123686"/>
                    </a:lnTo>
                    <a:lnTo>
                      <a:pt x="35854" y="69594"/>
                    </a:lnTo>
                    <a:lnTo>
                      <a:pt x="126479" y="13963"/>
                    </a:lnTo>
                    <a:lnTo>
                      <a:pt x="185089" y="0"/>
                    </a:lnTo>
                    <a:lnTo>
                      <a:pt x="216319" y="3490"/>
                    </a:lnTo>
                    <a:lnTo>
                      <a:pt x="243700" y="13963"/>
                    </a:lnTo>
                    <a:lnTo>
                      <a:pt x="317728" y="56699"/>
                    </a:lnTo>
                  </a:path>
                </a:pathLst>
              </a:custGeom>
              <a:ln w="4775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2" name="object 119">
                <a:extLst>
                  <a:ext uri="{FF2B5EF4-FFF2-40B4-BE49-F238E27FC236}">
                    <a16:creationId xmlns:a16="http://schemas.microsoft.com/office/drawing/2014/main" id="{CF30200F-324F-456F-9E34-D76A7AFBD0BD}"/>
                  </a:ext>
                </a:extLst>
              </p:cNvPr>
              <p:cNvSpPr/>
              <p:nvPr/>
            </p:nvSpPr>
            <p:spPr>
              <a:xfrm>
                <a:off x="3963206" y="5113640"/>
                <a:ext cx="288925" cy="252095"/>
              </a:xfrm>
              <a:custGeom>
                <a:avLst/>
                <a:gdLst/>
                <a:ahLst/>
                <a:cxnLst/>
                <a:rect l="l" t="t" r="r" b="b"/>
                <a:pathLst>
                  <a:path w="288925" h="252095">
                    <a:moveTo>
                      <a:pt x="0" y="251682"/>
                    </a:moveTo>
                    <a:lnTo>
                      <a:pt x="0" y="152634"/>
                    </a:lnTo>
                    <a:lnTo>
                      <a:pt x="4625" y="123686"/>
                    </a:lnTo>
                    <a:lnTo>
                      <a:pt x="35854" y="69594"/>
                    </a:lnTo>
                    <a:lnTo>
                      <a:pt x="126479" y="13963"/>
                    </a:lnTo>
                    <a:lnTo>
                      <a:pt x="185089" y="0"/>
                    </a:lnTo>
                    <a:lnTo>
                      <a:pt x="216319" y="3490"/>
                    </a:lnTo>
                    <a:lnTo>
                      <a:pt x="243700" y="13963"/>
                    </a:lnTo>
                    <a:lnTo>
                      <a:pt x="288467" y="39808"/>
                    </a:lnTo>
                  </a:path>
                </a:pathLst>
              </a:custGeom>
              <a:ln w="23876">
                <a:solidFill>
                  <a:srgbClr val="FFDD0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3" name="object 120">
                <a:extLst>
                  <a:ext uri="{FF2B5EF4-FFF2-40B4-BE49-F238E27FC236}">
                    <a16:creationId xmlns:a16="http://schemas.microsoft.com/office/drawing/2014/main" id="{054DA110-E54D-404E-9228-265262696EE4}"/>
                  </a:ext>
                </a:extLst>
              </p:cNvPr>
              <p:cNvSpPr/>
              <p:nvPr/>
            </p:nvSpPr>
            <p:spPr>
              <a:xfrm>
                <a:off x="4235250" y="5036249"/>
                <a:ext cx="140335" cy="330835"/>
              </a:xfrm>
              <a:custGeom>
                <a:avLst/>
                <a:gdLst/>
                <a:ahLst/>
                <a:cxnLst/>
                <a:rect l="l" t="t" r="r" b="b"/>
                <a:pathLst>
                  <a:path w="140335" h="330835">
                    <a:moveTo>
                      <a:pt x="23890" y="0"/>
                    </a:moveTo>
                    <a:lnTo>
                      <a:pt x="11472" y="1219"/>
                    </a:lnTo>
                    <a:lnTo>
                      <a:pt x="3081" y="8791"/>
                    </a:lnTo>
                    <a:lnTo>
                      <a:pt x="0" y="22174"/>
                    </a:lnTo>
                    <a:lnTo>
                      <a:pt x="0" y="227850"/>
                    </a:lnTo>
                    <a:lnTo>
                      <a:pt x="23890" y="277617"/>
                    </a:lnTo>
                    <a:lnTo>
                      <a:pt x="100863" y="325145"/>
                    </a:lnTo>
                    <a:lnTo>
                      <a:pt x="116025" y="330814"/>
                    </a:lnTo>
                    <a:lnTo>
                      <a:pt x="128443" y="329591"/>
                    </a:lnTo>
                    <a:lnTo>
                      <a:pt x="136833" y="322018"/>
                    </a:lnTo>
                    <a:lnTo>
                      <a:pt x="139915" y="308635"/>
                    </a:lnTo>
                    <a:lnTo>
                      <a:pt x="139915" y="102946"/>
                    </a:lnTo>
                    <a:lnTo>
                      <a:pt x="116025" y="53195"/>
                    </a:lnTo>
                    <a:lnTo>
                      <a:pt x="39052" y="5676"/>
                    </a:lnTo>
                    <a:lnTo>
                      <a:pt x="23890" y="0"/>
                    </a:lnTo>
                    <a:close/>
                  </a:path>
                </a:pathLst>
              </a:custGeom>
              <a:solidFill>
                <a:srgbClr val="E5E5E5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4" name="object 121">
                <a:extLst>
                  <a:ext uri="{FF2B5EF4-FFF2-40B4-BE49-F238E27FC236}">
                    <a16:creationId xmlns:a16="http://schemas.microsoft.com/office/drawing/2014/main" id="{D32CA801-07F1-4336-8608-84C55AB50CE8}"/>
                  </a:ext>
                </a:extLst>
              </p:cNvPr>
              <p:cNvSpPr/>
              <p:nvPr/>
            </p:nvSpPr>
            <p:spPr>
              <a:xfrm>
                <a:off x="4235250" y="5036249"/>
                <a:ext cx="140335" cy="330835"/>
              </a:xfrm>
              <a:custGeom>
                <a:avLst/>
                <a:gdLst/>
                <a:ahLst/>
                <a:cxnLst/>
                <a:rect l="l" t="t" r="r" b="b"/>
                <a:pathLst>
                  <a:path w="140335" h="330835">
                    <a:moveTo>
                      <a:pt x="139915" y="308635"/>
                    </a:moveTo>
                    <a:lnTo>
                      <a:pt x="136833" y="322018"/>
                    </a:lnTo>
                    <a:lnTo>
                      <a:pt x="128443" y="329591"/>
                    </a:lnTo>
                    <a:lnTo>
                      <a:pt x="116025" y="330814"/>
                    </a:lnTo>
                    <a:lnTo>
                      <a:pt x="100863" y="325145"/>
                    </a:lnTo>
                    <a:lnTo>
                      <a:pt x="39052" y="289458"/>
                    </a:lnTo>
                    <a:lnTo>
                      <a:pt x="11472" y="262054"/>
                    </a:lnTo>
                    <a:lnTo>
                      <a:pt x="0" y="227850"/>
                    </a:lnTo>
                    <a:lnTo>
                      <a:pt x="0" y="22174"/>
                    </a:lnTo>
                    <a:lnTo>
                      <a:pt x="3081" y="8791"/>
                    </a:lnTo>
                    <a:lnTo>
                      <a:pt x="11472" y="1219"/>
                    </a:lnTo>
                    <a:lnTo>
                      <a:pt x="23890" y="0"/>
                    </a:lnTo>
                    <a:lnTo>
                      <a:pt x="39052" y="5676"/>
                    </a:lnTo>
                    <a:lnTo>
                      <a:pt x="100863" y="41363"/>
                    </a:lnTo>
                    <a:lnTo>
                      <a:pt x="128443" y="68749"/>
                    </a:lnTo>
                    <a:lnTo>
                      <a:pt x="139915" y="102946"/>
                    </a:lnTo>
                    <a:lnTo>
                      <a:pt x="139915" y="308635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35" name="object 122">
                <a:extLst>
                  <a:ext uri="{FF2B5EF4-FFF2-40B4-BE49-F238E27FC236}">
                    <a16:creationId xmlns:a16="http://schemas.microsoft.com/office/drawing/2014/main" id="{81CBB848-D925-401F-98D4-63C0FF6566DF}"/>
                  </a:ext>
                </a:extLst>
              </p:cNvPr>
              <p:cNvPicPr/>
              <p:nvPr/>
            </p:nvPicPr>
            <p:blipFill>
              <a:blip r:embed="rId33" cstate="print"/>
              <a:stretch>
                <a:fillRect/>
              </a:stretch>
            </p:blipFill>
            <p:spPr>
              <a:xfrm>
                <a:off x="4251131" y="5068719"/>
                <a:ext cx="99716" cy="260875"/>
              </a:xfrm>
              <a:prstGeom prst="rect">
                <a:avLst/>
              </a:prstGeom>
            </p:spPr>
          </p:pic>
          <p:sp>
            <p:nvSpPr>
              <p:cNvPr id="136" name="object 123">
                <a:extLst>
                  <a:ext uri="{FF2B5EF4-FFF2-40B4-BE49-F238E27FC236}">
                    <a16:creationId xmlns:a16="http://schemas.microsoft.com/office/drawing/2014/main" id="{5DDED683-0C5B-4DCF-AEAD-70B8AE6204B0}"/>
                  </a:ext>
                </a:extLst>
              </p:cNvPr>
              <p:cNvSpPr/>
              <p:nvPr/>
            </p:nvSpPr>
            <p:spPr>
              <a:xfrm>
                <a:off x="3253835" y="3098232"/>
                <a:ext cx="2463800" cy="1923414"/>
              </a:xfrm>
              <a:custGeom>
                <a:avLst/>
                <a:gdLst/>
                <a:ahLst/>
                <a:cxnLst/>
                <a:rect l="l" t="t" r="r" b="b"/>
                <a:pathLst>
                  <a:path w="2463800" h="1923414">
                    <a:moveTo>
                      <a:pt x="203428" y="1923033"/>
                    </a:moveTo>
                    <a:lnTo>
                      <a:pt x="203428" y="1817077"/>
                    </a:lnTo>
                    <a:lnTo>
                      <a:pt x="198088" y="1787715"/>
                    </a:lnTo>
                    <a:lnTo>
                      <a:pt x="183548" y="1757799"/>
                    </a:lnTo>
                    <a:lnTo>
                      <a:pt x="162028" y="1730833"/>
                    </a:lnTo>
                    <a:lnTo>
                      <a:pt x="135750" y="1710321"/>
                    </a:lnTo>
                    <a:lnTo>
                      <a:pt x="105600" y="1692909"/>
                    </a:lnTo>
                  </a:path>
                  <a:path w="2463800" h="1923414">
                    <a:moveTo>
                      <a:pt x="0" y="1590636"/>
                    </a:moveTo>
                    <a:lnTo>
                      <a:pt x="0" y="1490040"/>
                    </a:lnTo>
                    <a:lnTo>
                      <a:pt x="5341" y="1460677"/>
                    </a:lnTo>
                    <a:lnTo>
                      <a:pt x="19885" y="1430761"/>
                    </a:lnTo>
                    <a:lnTo>
                      <a:pt x="41405" y="1403795"/>
                    </a:lnTo>
                    <a:lnTo>
                      <a:pt x="67678" y="1383283"/>
                    </a:lnTo>
                    <a:lnTo>
                      <a:pt x="2463596" y="0"/>
                    </a:lnTo>
                  </a:path>
                </a:pathLst>
              </a:custGeom>
              <a:ln w="5969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7" name="object 124">
                <a:extLst>
                  <a:ext uri="{FF2B5EF4-FFF2-40B4-BE49-F238E27FC236}">
                    <a16:creationId xmlns:a16="http://schemas.microsoft.com/office/drawing/2014/main" id="{C79093C4-21C7-4F3C-A07F-DFB7035AC3EC}"/>
                  </a:ext>
                </a:extLst>
              </p:cNvPr>
              <p:cNvSpPr/>
              <p:nvPr/>
            </p:nvSpPr>
            <p:spPr>
              <a:xfrm>
                <a:off x="3765120" y="4381384"/>
                <a:ext cx="1171575" cy="677545"/>
              </a:xfrm>
              <a:custGeom>
                <a:avLst/>
                <a:gdLst/>
                <a:ahLst/>
                <a:cxnLst/>
                <a:rect l="l" t="t" r="r" b="b"/>
                <a:pathLst>
                  <a:path w="1171575" h="677545">
                    <a:moveTo>
                      <a:pt x="1171562" y="677316"/>
                    </a:moveTo>
                    <a:lnTo>
                      <a:pt x="0" y="0"/>
                    </a:lnTo>
                  </a:path>
                </a:pathLst>
              </a:custGeom>
              <a:ln w="59689">
                <a:solidFill>
                  <a:srgbClr val="2384C6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8" name="object 125">
                <a:extLst>
                  <a:ext uri="{FF2B5EF4-FFF2-40B4-BE49-F238E27FC236}">
                    <a16:creationId xmlns:a16="http://schemas.microsoft.com/office/drawing/2014/main" id="{359B3412-B591-4EEF-9906-199901DD8425}"/>
                  </a:ext>
                </a:extLst>
              </p:cNvPr>
              <p:cNvSpPr/>
              <p:nvPr/>
            </p:nvSpPr>
            <p:spPr>
              <a:xfrm>
                <a:off x="4163114" y="4001268"/>
                <a:ext cx="1073785" cy="620395"/>
              </a:xfrm>
              <a:custGeom>
                <a:avLst/>
                <a:gdLst/>
                <a:ahLst/>
                <a:cxnLst/>
                <a:rect l="l" t="t" r="r" b="b"/>
                <a:pathLst>
                  <a:path w="1073785" h="620395">
                    <a:moveTo>
                      <a:pt x="1073721" y="619912"/>
                    </a:moveTo>
                    <a:lnTo>
                      <a:pt x="0" y="0"/>
                    </a:lnTo>
                  </a:path>
                </a:pathLst>
              </a:custGeom>
              <a:ln w="5969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9" name="object 126">
                <a:extLst>
                  <a:ext uri="{FF2B5EF4-FFF2-40B4-BE49-F238E27FC236}">
                    <a16:creationId xmlns:a16="http://schemas.microsoft.com/office/drawing/2014/main" id="{DF7765BD-43E9-4EED-94CA-D0624575DB12}"/>
                  </a:ext>
                </a:extLst>
              </p:cNvPr>
              <p:cNvSpPr/>
              <p:nvPr/>
            </p:nvSpPr>
            <p:spPr>
              <a:xfrm>
                <a:off x="2637756" y="5328996"/>
                <a:ext cx="803910" cy="864235"/>
              </a:xfrm>
              <a:custGeom>
                <a:avLst/>
                <a:gdLst/>
                <a:ahLst/>
                <a:cxnLst/>
                <a:rect l="l" t="t" r="r" b="b"/>
                <a:pathLst>
                  <a:path w="803910" h="864235">
                    <a:moveTo>
                      <a:pt x="803744" y="0"/>
                    </a:moveTo>
                    <a:lnTo>
                      <a:pt x="803744" y="332244"/>
                    </a:lnTo>
                    <a:lnTo>
                      <a:pt x="799119" y="361193"/>
                    </a:lnTo>
                    <a:lnTo>
                      <a:pt x="786526" y="389983"/>
                    </a:lnTo>
                    <a:lnTo>
                      <a:pt x="767890" y="415285"/>
                    </a:lnTo>
                    <a:lnTo>
                      <a:pt x="745134" y="433768"/>
                    </a:lnTo>
                    <a:lnTo>
                      <a:pt x="0" y="863968"/>
                    </a:lnTo>
                  </a:path>
                </a:pathLst>
              </a:custGeom>
              <a:ln w="4775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0" name="object 127">
                <a:extLst>
                  <a:ext uri="{FF2B5EF4-FFF2-40B4-BE49-F238E27FC236}">
                    <a16:creationId xmlns:a16="http://schemas.microsoft.com/office/drawing/2014/main" id="{3D6E17AC-D774-48BF-9E57-203BEA654C6C}"/>
                  </a:ext>
                </a:extLst>
              </p:cNvPr>
              <p:cNvSpPr/>
              <p:nvPr/>
            </p:nvSpPr>
            <p:spPr>
              <a:xfrm>
                <a:off x="2637756" y="5328996"/>
                <a:ext cx="803910" cy="864235"/>
              </a:xfrm>
              <a:custGeom>
                <a:avLst/>
                <a:gdLst/>
                <a:ahLst/>
                <a:cxnLst/>
                <a:rect l="l" t="t" r="r" b="b"/>
                <a:pathLst>
                  <a:path w="803910" h="864235">
                    <a:moveTo>
                      <a:pt x="803744" y="0"/>
                    </a:moveTo>
                    <a:lnTo>
                      <a:pt x="803744" y="332244"/>
                    </a:lnTo>
                    <a:lnTo>
                      <a:pt x="799119" y="361193"/>
                    </a:lnTo>
                    <a:lnTo>
                      <a:pt x="786526" y="389983"/>
                    </a:lnTo>
                    <a:lnTo>
                      <a:pt x="767890" y="415285"/>
                    </a:lnTo>
                    <a:lnTo>
                      <a:pt x="745134" y="433768"/>
                    </a:lnTo>
                    <a:lnTo>
                      <a:pt x="0" y="863968"/>
                    </a:lnTo>
                  </a:path>
                </a:pathLst>
              </a:custGeom>
              <a:ln w="23875">
                <a:solidFill>
                  <a:srgbClr val="00B1EB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41" name="object 128">
                <a:extLst>
                  <a:ext uri="{FF2B5EF4-FFF2-40B4-BE49-F238E27FC236}">
                    <a16:creationId xmlns:a16="http://schemas.microsoft.com/office/drawing/2014/main" id="{F5EA75CE-C4D8-433C-B7ED-A2E3BC3D78A2}"/>
                  </a:ext>
                </a:extLst>
              </p:cNvPr>
              <p:cNvPicPr/>
              <p:nvPr/>
            </p:nvPicPr>
            <p:blipFill>
              <a:blip r:embed="rId34" cstate="print"/>
              <a:stretch>
                <a:fillRect/>
              </a:stretch>
            </p:blipFill>
            <p:spPr>
              <a:xfrm>
                <a:off x="3247389" y="5069357"/>
                <a:ext cx="56768" cy="70192"/>
              </a:xfrm>
              <a:prstGeom prst="rect">
                <a:avLst/>
              </a:prstGeom>
            </p:spPr>
          </p:pic>
          <p:sp>
            <p:nvSpPr>
              <p:cNvPr id="142" name="object 129">
                <a:extLst>
                  <a:ext uri="{FF2B5EF4-FFF2-40B4-BE49-F238E27FC236}">
                    <a16:creationId xmlns:a16="http://schemas.microsoft.com/office/drawing/2014/main" id="{1E6941AC-CEB7-42EC-BED8-2E2896430B99}"/>
                  </a:ext>
                </a:extLst>
              </p:cNvPr>
              <p:cNvSpPr/>
              <p:nvPr/>
            </p:nvSpPr>
            <p:spPr>
              <a:xfrm>
                <a:off x="3247392" y="5068430"/>
                <a:ext cx="5715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71120">
                    <a:moveTo>
                      <a:pt x="56768" y="11137"/>
                    </a:moveTo>
                    <a:lnTo>
                      <a:pt x="41719" y="2286"/>
                    </a:lnTo>
                    <a:lnTo>
                      <a:pt x="37299" y="0"/>
                    </a:lnTo>
                    <a:lnTo>
                      <a:pt x="31318" y="495"/>
                    </a:lnTo>
                    <a:lnTo>
                      <a:pt x="1943" y="34898"/>
                    </a:lnTo>
                    <a:lnTo>
                      <a:pt x="0" y="47129"/>
                    </a:lnTo>
                    <a:lnTo>
                      <a:pt x="0" y="55054"/>
                    </a:lnTo>
                    <a:lnTo>
                      <a:pt x="2793" y="60604"/>
                    </a:lnTo>
                    <a:lnTo>
                      <a:pt x="7302" y="63169"/>
                    </a:lnTo>
                    <a:lnTo>
                      <a:pt x="21158" y="71120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43" name="object 130">
                <a:extLst>
                  <a:ext uri="{FF2B5EF4-FFF2-40B4-BE49-F238E27FC236}">
                    <a16:creationId xmlns:a16="http://schemas.microsoft.com/office/drawing/2014/main" id="{E8BB3716-7BC0-4F53-9C2A-D09CAD8DA839}"/>
                  </a:ext>
                </a:extLst>
              </p:cNvPr>
              <p:cNvPicPr/>
              <p:nvPr/>
            </p:nvPicPr>
            <p:blipFill>
              <a:blip r:embed="rId35" cstate="print"/>
              <a:stretch>
                <a:fillRect/>
              </a:stretch>
            </p:blipFill>
            <p:spPr>
              <a:xfrm>
                <a:off x="3261842" y="5072430"/>
                <a:ext cx="91719" cy="99898"/>
              </a:xfrm>
              <a:prstGeom prst="rect">
                <a:avLst/>
              </a:prstGeom>
            </p:spPr>
          </p:pic>
          <p:sp>
            <p:nvSpPr>
              <p:cNvPr id="144" name="object 131">
                <a:extLst>
                  <a:ext uri="{FF2B5EF4-FFF2-40B4-BE49-F238E27FC236}">
                    <a16:creationId xmlns:a16="http://schemas.microsoft.com/office/drawing/2014/main" id="{A89A1DF8-551C-4A5E-AEA6-19D7C0E4B028}"/>
                  </a:ext>
                </a:extLst>
              </p:cNvPr>
              <p:cNvSpPr/>
              <p:nvPr/>
            </p:nvSpPr>
            <p:spPr>
              <a:xfrm>
                <a:off x="3261842" y="5071247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604" y="15682"/>
                    </a:lnTo>
                    <a:lnTo>
                      <a:pt x="9402" y="29511"/>
                    </a:lnTo>
                    <a:lnTo>
                      <a:pt x="2523" y="45260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32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22" y="85435"/>
                    </a:lnTo>
                    <a:lnTo>
                      <a:pt x="82326" y="71605"/>
                    </a:lnTo>
                    <a:lnTo>
                      <a:pt x="89203" y="55856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76" y="24396"/>
                    </a:lnTo>
                    <a:lnTo>
                      <a:pt x="84404" y="20650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5" name="object 132">
                <a:extLst>
                  <a:ext uri="{FF2B5EF4-FFF2-40B4-BE49-F238E27FC236}">
                    <a16:creationId xmlns:a16="http://schemas.microsoft.com/office/drawing/2014/main" id="{020EBFC8-C327-4A12-B2DB-556C1D1E311E}"/>
                  </a:ext>
                </a:extLst>
              </p:cNvPr>
              <p:cNvSpPr/>
              <p:nvPr/>
            </p:nvSpPr>
            <p:spPr>
              <a:xfrm>
                <a:off x="3293326" y="5093245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82" y="34239"/>
                    </a:moveTo>
                    <a:lnTo>
                      <a:pt x="71539" y="24244"/>
                    </a:lnTo>
                    <a:lnTo>
                      <a:pt x="66243" y="18237"/>
                    </a:lnTo>
                    <a:lnTo>
                      <a:pt x="58381" y="16649"/>
                    </a:lnTo>
                    <a:lnTo>
                      <a:pt x="56603" y="17272"/>
                    </a:lnTo>
                    <a:lnTo>
                      <a:pt x="54965" y="8801"/>
                    </a:lnTo>
                    <a:lnTo>
                      <a:pt x="48844" y="1828"/>
                    </a:lnTo>
                    <a:lnTo>
                      <a:pt x="39751" y="0"/>
                    </a:lnTo>
                    <a:lnTo>
                      <a:pt x="28613" y="3835"/>
                    </a:lnTo>
                    <a:lnTo>
                      <a:pt x="17475" y="12865"/>
                    </a:lnTo>
                    <a:lnTo>
                      <a:pt x="8382" y="25196"/>
                    </a:lnTo>
                    <a:lnTo>
                      <a:pt x="2247" y="39230"/>
                    </a:lnTo>
                    <a:lnTo>
                      <a:pt x="0" y="53390"/>
                    </a:lnTo>
                    <a:lnTo>
                      <a:pt x="2247" y="64947"/>
                    </a:lnTo>
                    <a:lnTo>
                      <a:pt x="8382" y="71907"/>
                    </a:lnTo>
                    <a:lnTo>
                      <a:pt x="17475" y="73736"/>
                    </a:lnTo>
                    <a:lnTo>
                      <a:pt x="25615" y="70942"/>
                    </a:lnTo>
                    <a:lnTo>
                      <a:pt x="25984" y="72783"/>
                    </a:lnTo>
                    <a:lnTo>
                      <a:pt x="31292" y="78803"/>
                    </a:lnTo>
                    <a:lnTo>
                      <a:pt x="39154" y="80378"/>
                    </a:lnTo>
                    <a:lnTo>
                      <a:pt x="48768" y="77063"/>
                    </a:lnTo>
                    <a:lnTo>
                      <a:pt x="58381" y="69265"/>
                    </a:lnTo>
                    <a:lnTo>
                      <a:pt x="66243" y="58610"/>
                    </a:lnTo>
                    <a:lnTo>
                      <a:pt x="71539" y="46469"/>
                    </a:lnTo>
                    <a:lnTo>
                      <a:pt x="73482" y="34239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6" name="object 133">
                <a:extLst>
                  <a:ext uri="{FF2B5EF4-FFF2-40B4-BE49-F238E27FC236}">
                    <a16:creationId xmlns:a16="http://schemas.microsoft.com/office/drawing/2014/main" id="{93C7167C-2545-4B6D-8CE5-30075B20BEDC}"/>
                  </a:ext>
                </a:extLst>
              </p:cNvPr>
              <p:cNvSpPr/>
              <p:nvPr/>
            </p:nvSpPr>
            <p:spPr>
              <a:xfrm>
                <a:off x="3317377" y="5109894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89"/>
                    </a:moveTo>
                    <a:lnTo>
                      <a:pt x="34342" y="52611"/>
                    </a:lnTo>
                    <a:lnTo>
                      <a:pt x="15103" y="63723"/>
                    </a:lnTo>
                    <a:lnTo>
                      <a:pt x="7243" y="62142"/>
                    </a:lnTo>
                    <a:lnTo>
                      <a:pt x="1943" y="56126"/>
                    </a:lnTo>
                    <a:lnTo>
                      <a:pt x="0" y="46126"/>
                    </a:lnTo>
                    <a:lnTo>
                      <a:pt x="1936" y="33895"/>
                    </a:lnTo>
                    <a:lnTo>
                      <a:pt x="7232" y="21763"/>
                    </a:lnTo>
                    <a:lnTo>
                      <a:pt x="15091" y="11109"/>
                    </a:lnTo>
                    <a:lnTo>
                      <a:pt x="24714" y="3314"/>
                    </a:lnTo>
                    <a:lnTo>
                      <a:pt x="34337" y="0"/>
                    </a:lnTo>
                    <a:lnTo>
                      <a:pt x="42197" y="1579"/>
                    </a:lnTo>
                    <a:lnTo>
                      <a:pt x="47497" y="7595"/>
                    </a:lnTo>
                    <a:lnTo>
                      <a:pt x="49441" y="1758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47" name="object 134">
                <a:extLst>
                  <a:ext uri="{FF2B5EF4-FFF2-40B4-BE49-F238E27FC236}">
                    <a16:creationId xmlns:a16="http://schemas.microsoft.com/office/drawing/2014/main" id="{095D9489-3652-4E9A-8835-7E9E8ACAD94C}"/>
                  </a:ext>
                </a:extLst>
              </p:cNvPr>
              <p:cNvPicPr/>
              <p:nvPr/>
            </p:nvPicPr>
            <p:blipFill>
              <a:blip r:embed="rId36" cstate="print"/>
              <a:stretch>
                <a:fillRect/>
              </a:stretch>
            </p:blipFill>
            <p:spPr>
              <a:xfrm>
                <a:off x="3312210" y="5101500"/>
                <a:ext cx="91706" cy="99898"/>
              </a:xfrm>
              <a:prstGeom prst="rect">
                <a:avLst/>
              </a:prstGeom>
            </p:spPr>
          </p:pic>
          <p:sp>
            <p:nvSpPr>
              <p:cNvPr id="148" name="object 135">
                <a:extLst>
                  <a:ext uri="{FF2B5EF4-FFF2-40B4-BE49-F238E27FC236}">
                    <a16:creationId xmlns:a16="http://schemas.microsoft.com/office/drawing/2014/main" id="{95BA6E18-D596-4827-810C-3BA18841986A}"/>
                  </a:ext>
                </a:extLst>
              </p:cNvPr>
              <p:cNvSpPr/>
              <p:nvPr/>
            </p:nvSpPr>
            <p:spPr>
              <a:xfrm>
                <a:off x="3312200" y="5100322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604" y="15682"/>
                    </a:lnTo>
                    <a:lnTo>
                      <a:pt x="9402" y="29511"/>
                    </a:lnTo>
                    <a:lnTo>
                      <a:pt x="2523" y="45260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32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20" y="85431"/>
                    </a:lnTo>
                    <a:lnTo>
                      <a:pt x="82321" y="71604"/>
                    </a:lnTo>
                    <a:lnTo>
                      <a:pt x="89198" y="55855"/>
                    </a:lnTo>
                    <a:lnTo>
                      <a:pt x="91719" y="39966"/>
                    </a:lnTo>
                    <a:lnTo>
                      <a:pt x="91719" y="31026"/>
                    </a:lnTo>
                    <a:lnTo>
                      <a:pt x="88976" y="24396"/>
                    </a:lnTo>
                    <a:lnTo>
                      <a:pt x="84391" y="20650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9" name="object 136">
                <a:extLst>
                  <a:ext uri="{FF2B5EF4-FFF2-40B4-BE49-F238E27FC236}">
                    <a16:creationId xmlns:a16="http://schemas.microsoft.com/office/drawing/2014/main" id="{6E683A1D-5D86-4F4A-A49A-79A0FFE7970A}"/>
                  </a:ext>
                </a:extLst>
              </p:cNvPr>
              <p:cNvSpPr/>
              <p:nvPr/>
            </p:nvSpPr>
            <p:spPr>
              <a:xfrm>
                <a:off x="3343402" y="5122163"/>
                <a:ext cx="74295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4295" h="80645">
                    <a:moveTo>
                      <a:pt x="73774" y="34404"/>
                    </a:moveTo>
                    <a:lnTo>
                      <a:pt x="71818" y="24409"/>
                    </a:lnTo>
                    <a:lnTo>
                      <a:pt x="66522" y="18389"/>
                    </a:lnTo>
                    <a:lnTo>
                      <a:pt x="58661" y="16814"/>
                    </a:lnTo>
                    <a:lnTo>
                      <a:pt x="56654" y="17513"/>
                    </a:lnTo>
                    <a:lnTo>
                      <a:pt x="54965" y="8788"/>
                    </a:lnTo>
                    <a:lnTo>
                      <a:pt x="48831" y="1828"/>
                    </a:lnTo>
                    <a:lnTo>
                      <a:pt x="39738" y="0"/>
                    </a:lnTo>
                    <a:lnTo>
                      <a:pt x="28600" y="3835"/>
                    </a:lnTo>
                    <a:lnTo>
                      <a:pt x="17475" y="12852"/>
                    </a:lnTo>
                    <a:lnTo>
                      <a:pt x="8382" y="25184"/>
                    </a:lnTo>
                    <a:lnTo>
                      <a:pt x="2247" y="39217"/>
                    </a:lnTo>
                    <a:lnTo>
                      <a:pt x="0" y="53378"/>
                    </a:lnTo>
                    <a:lnTo>
                      <a:pt x="2247" y="64935"/>
                    </a:lnTo>
                    <a:lnTo>
                      <a:pt x="8382" y="71894"/>
                    </a:lnTo>
                    <a:lnTo>
                      <a:pt x="17475" y="73723"/>
                    </a:lnTo>
                    <a:lnTo>
                      <a:pt x="25857" y="70840"/>
                    </a:lnTo>
                    <a:lnTo>
                      <a:pt x="26263" y="72923"/>
                    </a:lnTo>
                    <a:lnTo>
                      <a:pt x="31572" y="78943"/>
                    </a:lnTo>
                    <a:lnTo>
                      <a:pt x="39420" y="80530"/>
                    </a:lnTo>
                    <a:lnTo>
                      <a:pt x="49060" y="77228"/>
                    </a:lnTo>
                    <a:lnTo>
                      <a:pt x="58674" y="69418"/>
                    </a:lnTo>
                    <a:lnTo>
                      <a:pt x="66522" y="58762"/>
                    </a:lnTo>
                    <a:lnTo>
                      <a:pt x="71818" y="46634"/>
                    </a:lnTo>
                    <a:lnTo>
                      <a:pt x="73774" y="34404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0" name="object 137">
                <a:extLst>
                  <a:ext uri="{FF2B5EF4-FFF2-40B4-BE49-F238E27FC236}">
                    <a16:creationId xmlns:a16="http://schemas.microsoft.com/office/drawing/2014/main" id="{D690C0A7-E8FF-4FC2-A7D6-313F9A34DE7B}"/>
                  </a:ext>
                </a:extLst>
              </p:cNvPr>
              <p:cNvSpPr/>
              <p:nvPr/>
            </p:nvSpPr>
            <p:spPr>
              <a:xfrm>
                <a:off x="3367735" y="5138968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89"/>
                    </a:moveTo>
                    <a:lnTo>
                      <a:pt x="34342" y="52606"/>
                    </a:lnTo>
                    <a:lnTo>
                      <a:pt x="15098" y="63721"/>
                    </a:lnTo>
                    <a:lnTo>
                      <a:pt x="7238" y="62136"/>
                    </a:lnTo>
                    <a:lnTo>
                      <a:pt x="1941" y="56115"/>
                    </a:lnTo>
                    <a:lnTo>
                      <a:pt x="0" y="46113"/>
                    </a:lnTo>
                    <a:lnTo>
                      <a:pt x="1936" y="33886"/>
                    </a:lnTo>
                    <a:lnTo>
                      <a:pt x="7232" y="21761"/>
                    </a:lnTo>
                    <a:lnTo>
                      <a:pt x="15091" y="11113"/>
                    </a:lnTo>
                    <a:lnTo>
                      <a:pt x="24714" y="3314"/>
                    </a:lnTo>
                    <a:lnTo>
                      <a:pt x="34337" y="0"/>
                    </a:lnTo>
                    <a:lnTo>
                      <a:pt x="42197" y="1579"/>
                    </a:lnTo>
                    <a:lnTo>
                      <a:pt x="47497" y="7595"/>
                    </a:lnTo>
                    <a:lnTo>
                      <a:pt x="49441" y="1758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51" name="object 138">
                <a:extLst>
                  <a:ext uri="{FF2B5EF4-FFF2-40B4-BE49-F238E27FC236}">
                    <a16:creationId xmlns:a16="http://schemas.microsoft.com/office/drawing/2014/main" id="{BB023030-40F4-4006-BD37-A9CE83EE5F50}"/>
                  </a:ext>
                </a:extLst>
              </p:cNvPr>
              <p:cNvPicPr/>
              <p:nvPr/>
            </p:nvPicPr>
            <p:blipFill>
              <a:blip r:embed="rId37" cstate="print"/>
              <a:stretch>
                <a:fillRect/>
              </a:stretch>
            </p:blipFill>
            <p:spPr>
              <a:xfrm>
                <a:off x="3362566" y="5130558"/>
                <a:ext cx="91706" cy="99910"/>
              </a:xfrm>
              <a:prstGeom prst="rect">
                <a:avLst/>
              </a:prstGeom>
            </p:spPr>
          </p:pic>
          <p:sp>
            <p:nvSpPr>
              <p:cNvPr id="152" name="object 139">
                <a:extLst>
                  <a:ext uri="{FF2B5EF4-FFF2-40B4-BE49-F238E27FC236}">
                    <a16:creationId xmlns:a16="http://schemas.microsoft.com/office/drawing/2014/main" id="{A33BCDF6-CF5E-447E-9CB5-59232215FFEB}"/>
                  </a:ext>
                </a:extLst>
              </p:cNvPr>
              <p:cNvSpPr/>
              <p:nvPr/>
            </p:nvSpPr>
            <p:spPr>
              <a:xfrm>
                <a:off x="3362557" y="5129399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46"/>
                    </a:moveTo>
                    <a:lnTo>
                      <a:pt x="48399" y="0"/>
                    </a:lnTo>
                    <a:lnTo>
                      <a:pt x="40639" y="609"/>
                    </a:lnTo>
                    <a:lnTo>
                      <a:pt x="32092" y="5549"/>
                    </a:lnTo>
                    <a:lnTo>
                      <a:pt x="19604" y="15676"/>
                    </a:lnTo>
                    <a:lnTo>
                      <a:pt x="9402" y="29508"/>
                    </a:lnTo>
                    <a:lnTo>
                      <a:pt x="2523" y="45254"/>
                    </a:lnTo>
                    <a:lnTo>
                      <a:pt x="0" y="61125"/>
                    </a:lnTo>
                    <a:lnTo>
                      <a:pt x="0" y="71399"/>
                    </a:lnTo>
                    <a:lnTo>
                      <a:pt x="3632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15" y="85429"/>
                    </a:lnTo>
                    <a:lnTo>
                      <a:pt x="82316" y="71601"/>
                    </a:lnTo>
                    <a:lnTo>
                      <a:pt x="89196" y="55855"/>
                    </a:lnTo>
                    <a:lnTo>
                      <a:pt x="91719" y="39979"/>
                    </a:lnTo>
                    <a:lnTo>
                      <a:pt x="91719" y="31026"/>
                    </a:lnTo>
                    <a:lnTo>
                      <a:pt x="88963" y="24396"/>
                    </a:lnTo>
                    <a:lnTo>
                      <a:pt x="84404" y="20637"/>
                    </a:lnTo>
                    <a:lnTo>
                      <a:pt x="54140" y="2946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3" name="object 140">
                <a:extLst>
                  <a:ext uri="{FF2B5EF4-FFF2-40B4-BE49-F238E27FC236}">
                    <a16:creationId xmlns:a16="http://schemas.microsoft.com/office/drawing/2014/main" id="{C02C7DC9-AA38-4623-84ED-2294D9466F90}"/>
                  </a:ext>
                </a:extLst>
              </p:cNvPr>
              <p:cNvSpPr/>
              <p:nvPr/>
            </p:nvSpPr>
            <p:spPr>
              <a:xfrm>
                <a:off x="3394087" y="5151411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44" y="34226"/>
                    </a:moveTo>
                    <a:lnTo>
                      <a:pt x="71501" y="24231"/>
                    </a:lnTo>
                    <a:lnTo>
                      <a:pt x="66205" y="18211"/>
                    </a:lnTo>
                    <a:lnTo>
                      <a:pt x="58343" y="16624"/>
                    </a:lnTo>
                    <a:lnTo>
                      <a:pt x="56591" y="17233"/>
                    </a:lnTo>
                    <a:lnTo>
                      <a:pt x="54952" y="8788"/>
                    </a:lnTo>
                    <a:lnTo>
                      <a:pt x="48818" y="1828"/>
                    </a:lnTo>
                    <a:lnTo>
                      <a:pt x="39725" y="0"/>
                    </a:lnTo>
                    <a:lnTo>
                      <a:pt x="28587" y="3835"/>
                    </a:lnTo>
                    <a:lnTo>
                      <a:pt x="17462" y="12865"/>
                    </a:lnTo>
                    <a:lnTo>
                      <a:pt x="8369" y="25196"/>
                    </a:lnTo>
                    <a:lnTo>
                      <a:pt x="2247" y="39230"/>
                    </a:lnTo>
                    <a:lnTo>
                      <a:pt x="0" y="53390"/>
                    </a:lnTo>
                    <a:lnTo>
                      <a:pt x="2247" y="64947"/>
                    </a:lnTo>
                    <a:lnTo>
                      <a:pt x="8369" y="71907"/>
                    </a:lnTo>
                    <a:lnTo>
                      <a:pt x="17462" y="73736"/>
                    </a:lnTo>
                    <a:lnTo>
                      <a:pt x="25577" y="70942"/>
                    </a:lnTo>
                    <a:lnTo>
                      <a:pt x="25933" y="72758"/>
                    </a:lnTo>
                    <a:lnTo>
                      <a:pt x="31229" y="78778"/>
                    </a:lnTo>
                    <a:lnTo>
                      <a:pt x="39090" y="80365"/>
                    </a:lnTo>
                    <a:lnTo>
                      <a:pt x="48717" y="77050"/>
                    </a:lnTo>
                    <a:lnTo>
                      <a:pt x="58343" y="69253"/>
                    </a:lnTo>
                    <a:lnTo>
                      <a:pt x="66205" y="58597"/>
                    </a:lnTo>
                    <a:lnTo>
                      <a:pt x="71501" y="46456"/>
                    </a:lnTo>
                    <a:lnTo>
                      <a:pt x="73444" y="34226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4" name="object 141">
                <a:extLst>
                  <a:ext uri="{FF2B5EF4-FFF2-40B4-BE49-F238E27FC236}">
                    <a16:creationId xmlns:a16="http://schemas.microsoft.com/office/drawing/2014/main" id="{F4505820-426B-462E-959C-98FA289F0B3A}"/>
                  </a:ext>
                </a:extLst>
              </p:cNvPr>
              <p:cNvSpPr/>
              <p:nvPr/>
            </p:nvSpPr>
            <p:spPr>
              <a:xfrm>
                <a:off x="3418085" y="5168034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53" y="17600"/>
                    </a:moveTo>
                    <a:lnTo>
                      <a:pt x="34350" y="52622"/>
                    </a:lnTo>
                    <a:lnTo>
                      <a:pt x="15103" y="63732"/>
                    </a:lnTo>
                    <a:lnTo>
                      <a:pt x="7243" y="62148"/>
                    </a:lnTo>
                    <a:lnTo>
                      <a:pt x="1943" y="56131"/>
                    </a:lnTo>
                    <a:lnTo>
                      <a:pt x="0" y="46137"/>
                    </a:lnTo>
                    <a:lnTo>
                      <a:pt x="1943" y="33907"/>
                    </a:lnTo>
                    <a:lnTo>
                      <a:pt x="7243" y="21777"/>
                    </a:lnTo>
                    <a:lnTo>
                      <a:pt x="15103" y="11120"/>
                    </a:lnTo>
                    <a:lnTo>
                      <a:pt x="24726" y="3312"/>
                    </a:lnTo>
                    <a:lnTo>
                      <a:pt x="34350" y="0"/>
                    </a:lnTo>
                    <a:lnTo>
                      <a:pt x="42210" y="1584"/>
                    </a:lnTo>
                    <a:lnTo>
                      <a:pt x="47510" y="7604"/>
                    </a:lnTo>
                    <a:lnTo>
                      <a:pt x="49453" y="17600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55" name="object 142">
                <a:extLst>
                  <a:ext uri="{FF2B5EF4-FFF2-40B4-BE49-F238E27FC236}">
                    <a16:creationId xmlns:a16="http://schemas.microsoft.com/office/drawing/2014/main" id="{7EE75268-4B3B-4FF5-9BAA-EB1D14FE7473}"/>
                  </a:ext>
                </a:extLst>
              </p:cNvPr>
              <p:cNvPicPr/>
              <p:nvPr/>
            </p:nvPicPr>
            <p:blipFill>
              <a:blip r:embed="rId38" cstate="print"/>
              <a:stretch>
                <a:fillRect/>
              </a:stretch>
            </p:blipFill>
            <p:spPr>
              <a:xfrm>
                <a:off x="3407968" y="5136946"/>
                <a:ext cx="171119" cy="184057"/>
              </a:xfrm>
              <a:prstGeom prst="rect">
                <a:avLst/>
              </a:prstGeom>
            </p:spPr>
          </p:pic>
          <p:sp>
            <p:nvSpPr>
              <p:cNvPr id="156" name="object 143">
                <a:extLst>
                  <a:ext uri="{FF2B5EF4-FFF2-40B4-BE49-F238E27FC236}">
                    <a16:creationId xmlns:a16="http://schemas.microsoft.com/office/drawing/2014/main" id="{B6B4BF56-DB23-44F2-A14D-638EA15F3BF7}"/>
                  </a:ext>
                </a:extLst>
              </p:cNvPr>
              <p:cNvSpPr/>
              <p:nvPr/>
            </p:nvSpPr>
            <p:spPr>
              <a:xfrm>
                <a:off x="3407963" y="5137263"/>
                <a:ext cx="171450" cy="184150"/>
              </a:xfrm>
              <a:custGeom>
                <a:avLst/>
                <a:gdLst/>
                <a:ahLst/>
                <a:cxnLst/>
                <a:rect l="l" t="t" r="r" b="b"/>
                <a:pathLst>
                  <a:path w="171450" h="184150">
                    <a:moveTo>
                      <a:pt x="153454" y="33262"/>
                    </a:moveTo>
                    <a:lnTo>
                      <a:pt x="111252" y="37530"/>
                    </a:lnTo>
                    <a:lnTo>
                      <a:pt x="68910" y="82219"/>
                    </a:lnTo>
                    <a:lnTo>
                      <a:pt x="51371" y="141225"/>
                    </a:lnTo>
                    <a:lnTo>
                      <a:pt x="70116" y="180646"/>
                    </a:lnTo>
                    <a:lnTo>
                      <a:pt x="88731" y="183740"/>
                    </a:lnTo>
                    <a:lnTo>
                      <a:pt x="99613" y="181208"/>
                    </a:lnTo>
                    <a:lnTo>
                      <a:pt x="134552" y="156908"/>
                    </a:lnTo>
                    <a:lnTo>
                      <a:pt x="166414" y="101728"/>
                    </a:lnTo>
                    <a:lnTo>
                      <a:pt x="171119" y="72112"/>
                    </a:lnTo>
                    <a:lnTo>
                      <a:pt x="169893" y="58826"/>
                    </a:lnTo>
                    <a:lnTo>
                      <a:pt x="99999" y="2516"/>
                    </a:lnTo>
                    <a:lnTo>
                      <a:pt x="81743" y="0"/>
                    </a:lnTo>
                    <a:lnTo>
                      <a:pt x="71160" y="2582"/>
                    </a:lnTo>
                    <a:lnTo>
                      <a:pt x="36567" y="26756"/>
                    </a:lnTo>
                    <a:lnTo>
                      <a:pt x="4705" y="81945"/>
                    </a:lnTo>
                    <a:lnTo>
                      <a:pt x="0" y="111571"/>
                    </a:lnTo>
                    <a:lnTo>
                      <a:pt x="351" y="118887"/>
                    </a:lnTo>
                    <a:lnTo>
                      <a:pt x="1379" y="125582"/>
                    </a:lnTo>
                    <a:lnTo>
                      <a:pt x="3048" y="131634"/>
                    </a:lnTo>
                    <a:lnTo>
                      <a:pt x="5321" y="137021"/>
                    </a:lnTo>
                    <a:lnTo>
                      <a:pt x="25933" y="146356"/>
                    </a:lnTo>
                    <a:lnTo>
                      <a:pt x="33921" y="155678"/>
                    </a:lnTo>
                    <a:lnTo>
                      <a:pt x="39916" y="161659"/>
                    </a:lnTo>
                    <a:lnTo>
                      <a:pt x="70116" y="180646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57" name="object 144">
                <a:extLst>
                  <a:ext uri="{FF2B5EF4-FFF2-40B4-BE49-F238E27FC236}">
                    <a16:creationId xmlns:a16="http://schemas.microsoft.com/office/drawing/2014/main" id="{CE0837FA-6BCB-4EA8-A54C-44DF8CF821C2}"/>
                  </a:ext>
                </a:extLst>
              </p:cNvPr>
              <p:cNvPicPr/>
              <p:nvPr/>
            </p:nvPicPr>
            <p:blipFill>
              <a:blip r:embed="rId39" cstate="print"/>
              <a:stretch>
                <a:fillRect/>
              </a:stretch>
            </p:blipFill>
            <p:spPr>
              <a:xfrm>
                <a:off x="3475355" y="5186197"/>
                <a:ext cx="90982" cy="117405"/>
              </a:xfrm>
              <a:prstGeom prst="rect">
                <a:avLst/>
              </a:prstGeom>
            </p:spPr>
          </p:pic>
          <p:sp>
            <p:nvSpPr>
              <p:cNvPr id="158" name="object 145">
                <a:extLst>
                  <a:ext uri="{FF2B5EF4-FFF2-40B4-BE49-F238E27FC236}">
                    <a16:creationId xmlns:a16="http://schemas.microsoft.com/office/drawing/2014/main" id="{2C672247-4AA3-42F5-9E29-AE9EEEF7737A}"/>
                  </a:ext>
                </a:extLst>
              </p:cNvPr>
              <p:cNvSpPr/>
              <p:nvPr/>
            </p:nvSpPr>
            <p:spPr>
              <a:xfrm>
                <a:off x="3475348" y="5186321"/>
                <a:ext cx="91440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91439" h="117475">
                    <a:moveTo>
                      <a:pt x="90995" y="32364"/>
                    </a:moveTo>
                    <a:lnTo>
                      <a:pt x="77668" y="77210"/>
                    </a:lnTo>
                    <a:lnTo>
                      <a:pt x="45491" y="111168"/>
                    </a:lnTo>
                    <a:lnTo>
                      <a:pt x="27785" y="117271"/>
                    </a:lnTo>
                    <a:lnTo>
                      <a:pt x="13325" y="114365"/>
                    </a:lnTo>
                    <a:lnTo>
                      <a:pt x="3575" y="103292"/>
                    </a:lnTo>
                    <a:lnTo>
                      <a:pt x="0" y="84891"/>
                    </a:lnTo>
                    <a:lnTo>
                      <a:pt x="3575" y="62383"/>
                    </a:lnTo>
                    <a:lnTo>
                      <a:pt x="13327" y="40057"/>
                    </a:lnTo>
                    <a:lnTo>
                      <a:pt x="27790" y="20451"/>
                    </a:lnTo>
                    <a:lnTo>
                      <a:pt x="45504" y="6101"/>
                    </a:lnTo>
                    <a:lnTo>
                      <a:pt x="63215" y="0"/>
                    </a:lnTo>
                    <a:lnTo>
                      <a:pt x="77674" y="2907"/>
                    </a:lnTo>
                    <a:lnTo>
                      <a:pt x="87421" y="13977"/>
                    </a:lnTo>
                    <a:lnTo>
                      <a:pt x="90995" y="32364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59" name="object 146">
                <a:extLst>
                  <a:ext uri="{FF2B5EF4-FFF2-40B4-BE49-F238E27FC236}">
                    <a16:creationId xmlns:a16="http://schemas.microsoft.com/office/drawing/2014/main" id="{42515032-1DBF-4566-BEED-B6FC39215891}"/>
                  </a:ext>
                </a:extLst>
              </p:cNvPr>
              <p:cNvPicPr/>
              <p:nvPr/>
            </p:nvPicPr>
            <p:blipFill>
              <a:blip r:embed="rId40" cstate="print"/>
              <a:stretch>
                <a:fillRect/>
              </a:stretch>
            </p:blipFill>
            <p:spPr>
              <a:xfrm>
                <a:off x="3508832" y="5215013"/>
                <a:ext cx="91706" cy="99910"/>
              </a:xfrm>
              <a:prstGeom prst="rect">
                <a:avLst/>
              </a:prstGeom>
            </p:spPr>
          </p:pic>
          <p:sp>
            <p:nvSpPr>
              <p:cNvPr id="160" name="object 147">
                <a:extLst>
                  <a:ext uri="{FF2B5EF4-FFF2-40B4-BE49-F238E27FC236}">
                    <a16:creationId xmlns:a16="http://schemas.microsoft.com/office/drawing/2014/main" id="{EA78D680-E497-4ABD-A9F2-7784FADE68DF}"/>
                  </a:ext>
                </a:extLst>
              </p:cNvPr>
              <p:cNvSpPr/>
              <p:nvPr/>
            </p:nvSpPr>
            <p:spPr>
              <a:xfrm>
                <a:off x="3508828" y="5213837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604" y="15687"/>
                    </a:lnTo>
                    <a:lnTo>
                      <a:pt x="9402" y="29516"/>
                    </a:lnTo>
                    <a:lnTo>
                      <a:pt x="2523" y="45262"/>
                    </a:lnTo>
                    <a:lnTo>
                      <a:pt x="0" y="61137"/>
                    </a:lnTo>
                    <a:lnTo>
                      <a:pt x="0" y="71412"/>
                    </a:lnTo>
                    <a:lnTo>
                      <a:pt x="3632" y="78625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92"/>
                    </a:lnTo>
                    <a:lnTo>
                      <a:pt x="51358" y="100342"/>
                    </a:lnTo>
                    <a:lnTo>
                      <a:pt x="59626" y="95567"/>
                    </a:lnTo>
                    <a:lnTo>
                      <a:pt x="72120" y="85442"/>
                    </a:lnTo>
                    <a:lnTo>
                      <a:pt x="82321" y="71612"/>
                    </a:lnTo>
                    <a:lnTo>
                      <a:pt x="89198" y="55862"/>
                    </a:lnTo>
                    <a:lnTo>
                      <a:pt x="91719" y="39979"/>
                    </a:lnTo>
                    <a:lnTo>
                      <a:pt x="91719" y="31038"/>
                    </a:lnTo>
                    <a:lnTo>
                      <a:pt x="88963" y="24396"/>
                    </a:lnTo>
                    <a:lnTo>
                      <a:pt x="84391" y="20650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1" name="object 148">
                <a:extLst>
                  <a:ext uri="{FF2B5EF4-FFF2-40B4-BE49-F238E27FC236}">
                    <a16:creationId xmlns:a16="http://schemas.microsoft.com/office/drawing/2014/main" id="{E317B413-914E-4020-80C9-FAA41A1C9EB7}"/>
                  </a:ext>
                </a:extLst>
              </p:cNvPr>
              <p:cNvSpPr/>
              <p:nvPr/>
            </p:nvSpPr>
            <p:spPr>
              <a:xfrm>
                <a:off x="3539299" y="5235257"/>
                <a:ext cx="74930" cy="8128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81279">
                    <a:moveTo>
                      <a:pt x="74498" y="34823"/>
                    </a:moveTo>
                    <a:lnTo>
                      <a:pt x="72555" y="24828"/>
                    </a:lnTo>
                    <a:lnTo>
                      <a:pt x="67259" y="18821"/>
                    </a:lnTo>
                    <a:lnTo>
                      <a:pt x="59397" y="17233"/>
                    </a:lnTo>
                    <a:lnTo>
                      <a:pt x="56769" y="18148"/>
                    </a:lnTo>
                    <a:lnTo>
                      <a:pt x="54952" y="8788"/>
                    </a:lnTo>
                    <a:lnTo>
                      <a:pt x="48818" y="1828"/>
                    </a:lnTo>
                    <a:lnTo>
                      <a:pt x="39725" y="0"/>
                    </a:lnTo>
                    <a:lnTo>
                      <a:pt x="28600" y="3835"/>
                    </a:lnTo>
                    <a:lnTo>
                      <a:pt x="17462" y="12852"/>
                    </a:lnTo>
                    <a:lnTo>
                      <a:pt x="8369" y="25184"/>
                    </a:lnTo>
                    <a:lnTo>
                      <a:pt x="2235" y="39217"/>
                    </a:lnTo>
                    <a:lnTo>
                      <a:pt x="0" y="53378"/>
                    </a:lnTo>
                    <a:lnTo>
                      <a:pt x="2247" y="64935"/>
                    </a:lnTo>
                    <a:lnTo>
                      <a:pt x="8369" y="71894"/>
                    </a:lnTo>
                    <a:lnTo>
                      <a:pt x="17462" y="73723"/>
                    </a:lnTo>
                    <a:lnTo>
                      <a:pt x="26454" y="70637"/>
                    </a:lnTo>
                    <a:lnTo>
                      <a:pt x="26987" y="73355"/>
                    </a:lnTo>
                    <a:lnTo>
                      <a:pt x="32296" y="79375"/>
                    </a:lnTo>
                    <a:lnTo>
                      <a:pt x="40157" y="80962"/>
                    </a:lnTo>
                    <a:lnTo>
                      <a:pt x="49771" y="77647"/>
                    </a:lnTo>
                    <a:lnTo>
                      <a:pt x="59397" y="69850"/>
                    </a:lnTo>
                    <a:lnTo>
                      <a:pt x="67259" y="59182"/>
                    </a:lnTo>
                    <a:lnTo>
                      <a:pt x="72555" y="47053"/>
                    </a:lnTo>
                    <a:lnTo>
                      <a:pt x="74498" y="34823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2" name="object 149">
                <a:extLst>
                  <a:ext uri="{FF2B5EF4-FFF2-40B4-BE49-F238E27FC236}">
                    <a16:creationId xmlns:a16="http://schemas.microsoft.com/office/drawing/2014/main" id="{F719F782-A7F4-41BD-BE08-12600586E728}"/>
                  </a:ext>
                </a:extLst>
              </p:cNvPr>
              <p:cNvSpPr/>
              <p:nvPr/>
            </p:nvSpPr>
            <p:spPr>
              <a:xfrm>
                <a:off x="3564355" y="5252486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53" y="17587"/>
                    </a:moveTo>
                    <a:lnTo>
                      <a:pt x="34350" y="52610"/>
                    </a:lnTo>
                    <a:lnTo>
                      <a:pt x="15103" y="63725"/>
                    </a:lnTo>
                    <a:lnTo>
                      <a:pt x="7243" y="62141"/>
                    </a:lnTo>
                    <a:lnTo>
                      <a:pt x="1943" y="56120"/>
                    </a:lnTo>
                    <a:lnTo>
                      <a:pt x="0" y="46124"/>
                    </a:lnTo>
                    <a:lnTo>
                      <a:pt x="1943" y="33895"/>
                    </a:lnTo>
                    <a:lnTo>
                      <a:pt x="7243" y="21766"/>
                    </a:lnTo>
                    <a:lnTo>
                      <a:pt x="15103" y="11113"/>
                    </a:lnTo>
                    <a:lnTo>
                      <a:pt x="24726" y="3313"/>
                    </a:lnTo>
                    <a:lnTo>
                      <a:pt x="34350" y="0"/>
                    </a:lnTo>
                    <a:lnTo>
                      <a:pt x="42210" y="1582"/>
                    </a:lnTo>
                    <a:lnTo>
                      <a:pt x="47510" y="7599"/>
                    </a:lnTo>
                    <a:lnTo>
                      <a:pt x="49453" y="17587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63" name="object 150">
                <a:extLst>
                  <a:ext uri="{FF2B5EF4-FFF2-40B4-BE49-F238E27FC236}">
                    <a16:creationId xmlns:a16="http://schemas.microsoft.com/office/drawing/2014/main" id="{B0C36E96-D919-4539-811C-0555492A99CB}"/>
                  </a:ext>
                </a:extLst>
              </p:cNvPr>
              <p:cNvPicPr/>
              <p:nvPr/>
            </p:nvPicPr>
            <p:blipFill>
              <a:blip r:embed="rId41" cstate="print"/>
              <a:stretch>
                <a:fillRect/>
              </a:stretch>
            </p:blipFill>
            <p:spPr>
              <a:xfrm>
                <a:off x="3559187" y="5244083"/>
                <a:ext cx="91719" cy="99910"/>
              </a:xfrm>
              <a:prstGeom prst="rect">
                <a:avLst/>
              </a:prstGeom>
            </p:spPr>
          </p:pic>
          <p:sp>
            <p:nvSpPr>
              <p:cNvPr id="164" name="object 151">
                <a:extLst>
                  <a:ext uri="{FF2B5EF4-FFF2-40B4-BE49-F238E27FC236}">
                    <a16:creationId xmlns:a16="http://schemas.microsoft.com/office/drawing/2014/main" id="{BBBB1CF4-BE46-4261-9A16-DF708466FA86}"/>
                  </a:ext>
                </a:extLst>
              </p:cNvPr>
              <p:cNvSpPr/>
              <p:nvPr/>
            </p:nvSpPr>
            <p:spPr>
              <a:xfrm>
                <a:off x="3559186" y="5242914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598" y="15682"/>
                    </a:lnTo>
                    <a:lnTo>
                      <a:pt x="9397" y="29511"/>
                    </a:lnTo>
                    <a:lnTo>
                      <a:pt x="2521" y="45260"/>
                    </a:lnTo>
                    <a:lnTo>
                      <a:pt x="0" y="61137"/>
                    </a:lnTo>
                    <a:lnTo>
                      <a:pt x="0" y="71399"/>
                    </a:lnTo>
                    <a:lnTo>
                      <a:pt x="3632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26" y="95554"/>
                    </a:lnTo>
                    <a:lnTo>
                      <a:pt x="72120" y="85435"/>
                    </a:lnTo>
                    <a:lnTo>
                      <a:pt x="82321" y="71607"/>
                    </a:lnTo>
                    <a:lnTo>
                      <a:pt x="89198" y="55862"/>
                    </a:lnTo>
                    <a:lnTo>
                      <a:pt x="91719" y="39992"/>
                    </a:lnTo>
                    <a:lnTo>
                      <a:pt x="91719" y="31038"/>
                    </a:lnTo>
                    <a:lnTo>
                      <a:pt x="88963" y="24409"/>
                    </a:lnTo>
                    <a:lnTo>
                      <a:pt x="84391" y="20650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5" name="object 152">
                <a:extLst>
                  <a:ext uri="{FF2B5EF4-FFF2-40B4-BE49-F238E27FC236}">
                    <a16:creationId xmlns:a16="http://schemas.microsoft.com/office/drawing/2014/main" id="{F1E33D81-E239-4D21-9EA3-8E84447D545B}"/>
                  </a:ext>
                </a:extLst>
              </p:cNvPr>
              <p:cNvSpPr/>
              <p:nvPr/>
            </p:nvSpPr>
            <p:spPr>
              <a:xfrm>
                <a:off x="3590683" y="5264911"/>
                <a:ext cx="73660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73660" h="80645">
                    <a:moveTo>
                      <a:pt x="73469" y="34239"/>
                    </a:moveTo>
                    <a:lnTo>
                      <a:pt x="71526" y="24257"/>
                    </a:lnTo>
                    <a:lnTo>
                      <a:pt x="66230" y="18237"/>
                    </a:lnTo>
                    <a:lnTo>
                      <a:pt x="58369" y="16649"/>
                    </a:lnTo>
                    <a:lnTo>
                      <a:pt x="56591" y="17259"/>
                    </a:lnTo>
                    <a:lnTo>
                      <a:pt x="54952" y="8801"/>
                    </a:lnTo>
                    <a:lnTo>
                      <a:pt x="48818" y="1841"/>
                    </a:lnTo>
                    <a:lnTo>
                      <a:pt x="39725" y="0"/>
                    </a:lnTo>
                    <a:lnTo>
                      <a:pt x="28600" y="3835"/>
                    </a:lnTo>
                    <a:lnTo>
                      <a:pt x="17462" y="12865"/>
                    </a:lnTo>
                    <a:lnTo>
                      <a:pt x="8369" y="25196"/>
                    </a:lnTo>
                    <a:lnTo>
                      <a:pt x="2247" y="39230"/>
                    </a:lnTo>
                    <a:lnTo>
                      <a:pt x="0" y="53390"/>
                    </a:lnTo>
                    <a:lnTo>
                      <a:pt x="2247" y="64947"/>
                    </a:lnTo>
                    <a:lnTo>
                      <a:pt x="8369" y="71907"/>
                    </a:lnTo>
                    <a:lnTo>
                      <a:pt x="17462" y="73736"/>
                    </a:lnTo>
                    <a:lnTo>
                      <a:pt x="25603" y="70929"/>
                    </a:lnTo>
                    <a:lnTo>
                      <a:pt x="25971" y="72771"/>
                    </a:lnTo>
                    <a:lnTo>
                      <a:pt x="31267" y="78790"/>
                    </a:lnTo>
                    <a:lnTo>
                      <a:pt x="39128" y="80378"/>
                    </a:lnTo>
                    <a:lnTo>
                      <a:pt x="48742" y="77063"/>
                    </a:lnTo>
                    <a:lnTo>
                      <a:pt x="58369" y="69265"/>
                    </a:lnTo>
                    <a:lnTo>
                      <a:pt x="66230" y="58610"/>
                    </a:lnTo>
                    <a:lnTo>
                      <a:pt x="71539" y="46482"/>
                    </a:lnTo>
                    <a:lnTo>
                      <a:pt x="73469" y="34239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6" name="object 153">
                <a:extLst>
                  <a:ext uri="{FF2B5EF4-FFF2-40B4-BE49-F238E27FC236}">
                    <a16:creationId xmlns:a16="http://schemas.microsoft.com/office/drawing/2014/main" id="{971CF09B-0F11-4B76-A966-68AFFF5699EA}"/>
                  </a:ext>
                </a:extLst>
              </p:cNvPr>
              <p:cNvSpPr/>
              <p:nvPr/>
            </p:nvSpPr>
            <p:spPr>
              <a:xfrm>
                <a:off x="3614720" y="5281557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93"/>
                    </a:moveTo>
                    <a:lnTo>
                      <a:pt x="34339" y="52615"/>
                    </a:lnTo>
                    <a:lnTo>
                      <a:pt x="15098" y="63725"/>
                    </a:lnTo>
                    <a:lnTo>
                      <a:pt x="7242" y="62141"/>
                    </a:lnTo>
                    <a:lnTo>
                      <a:pt x="1943" y="56124"/>
                    </a:lnTo>
                    <a:lnTo>
                      <a:pt x="0" y="46130"/>
                    </a:lnTo>
                    <a:lnTo>
                      <a:pt x="1936" y="33900"/>
                    </a:lnTo>
                    <a:lnTo>
                      <a:pt x="7232" y="21769"/>
                    </a:lnTo>
                    <a:lnTo>
                      <a:pt x="15091" y="11113"/>
                    </a:lnTo>
                    <a:lnTo>
                      <a:pt x="24714" y="3305"/>
                    </a:lnTo>
                    <a:lnTo>
                      <a:pt x="34337" y="0"/>
                    </a:lnTo>
                    <a:lnTo>
                      <a:pt x="42197" y="1586"/>
                    </a:lnTo>
                    <a:lnTo>
                      <a:pt x="47497" y="7604"/>
                    </a:lnTo>
                    <a:lnTo>
                      <a:pt x="49441" y="17593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67" name="object 154">
                <a:extLst>
                  <a:ext uri="{FF2B5EF4-FFF2-40B4-BE49-F238E27FC236}">
                    <a16:creationId xmlns:a16="http://schemas.microsoft.com/office/drawing/2014/main" id="{D2FF0F16-748D-4AA9-9A47-9204076E5C16}"/>
                  </a:ext>
                </a:extLst>
              </p:cNvPr>
              <p:cNvPicPr/>
              <p:nvPr/>
            </p:nvPicPr>
            <p:blipFill>
              <a:blip r:embed="rId42" cstate="print"/>
              <a:stretch>
                <a:fillRect/>
              </a:stretch>
            </p:blipFill>
            <p:spPr>
              <a:xfrm>
                <a:off x="3609543" y="5273166"/>
                <a:ext cx="91719" cy="99898"/>
              </a:xfrm>
              <a:prstGeom prst="rect">
                <a:avLst/>
              </a:prstGeom>
            </p:spPr>
          </p:pic>
          <p:sp>
            <p:nvSpPr>
              <p:cNvPr id="168" name="object 155">
                <a:extLst>
                  <a:ext uri="{FF2B5EF4-FFF2-40B4-BE49-F238E27FC236}">
                    <a16:creationId xmlns:a16="http://schemas.microsoft.com/office/drawing/2014/main" id="{C3E93F00-35BA-4A05-98B1-F141D430F7E7}"/>
                  </a:ext>
                </a:extLst>
              </p:cNvPr>
              <p:cNvSpPr/>
              <p:nvPr/>
            </p:nvSpPr>
            <p:spPr>
              <a:xfrm>
                <a:off x="3609543" y="5271988"/>
                <a:ext cx="9207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101600">
                    <a:moveTo>
                      <a:pt x="54140" y="2959"/>
                    </a:moveTo>
                    <a:lnTo>
                      <a:pt x="48399" y="0"/>
                    </a:lnTo>
                    <a:lnTo>
                      <a:pt x="40639" y="622"/>
                    </a:lnTo>
                    <a:lnTo>
                      <a:pt x="32092" y="5562"/>
                    </a:lnTo>
                    <a:lnTo>
                      <a:pt x="19604" y="15680"/>
                    </a:lnTo>
                    <a:lnTo>
                      <a:pt x="9402" y="29506"/>
                    </a:lnTo>
                    <a:lnTo>
                      <a:pt x="2523" y="45255"/>
                    </a:lnTo>
                    <a:lnTo>
                      <a:pt x="0" y="61137"/>
                    </a:lnTo>
                    <a:lnTo>
                      <a:pt x="0" y="71412"/>
                    </a:lnTo>
                    <a:lnTo>
                      <a:pt x="3632" y="78613"/>
                    </a:lnTo>
                    <a:lnTo>
                      <a:pt x="9474" y="81953"/>
                    </a:lnTo>
                    <a:lnTo>
                      <a:pt x="38125" y="98425"/>
                    </a:lnTo>
                    <a:lnTo>
                      <a:pt x="43814" y="101079"/>
                    </a:lnTo>
                    <a:lnTo>
                      <a:pt x="51358" y="100330"/>
                    </a:lnTo>
                    <a:lnTo>
                      <a:pt x="59639" y="95567"/>
                    </a:lnTo>
                    <a:lnTo>
                      <a:pt x="72125" y="85442"/>
                    </a:lnTo>
                    <a:lnTo>
                      <a:pt x="82322" y="71612"/>
                    </a:lnTo>
                    <a:lnTo>
                      <a:pt x="89198" y="55862"/>
                    </a:lnTo>
                    <a:lnTo>
                      <a:pt x="91719" y="39979"/>
                    </a:lnTo>
                    <a:lnTo>
                      <a:pt x="91719" y="31038"/>
                    </a:lnTo>
                    <a:lnTo>
                      <a:pt x="88976" y="24396"/>
                    </a:lnTo>
                    <a:lnTo>
                      <a:pt x="84391" y="20637"/>
                    </a:lnTo>
                    <a:lnTo>
                      <a:pt x="54140" y="2959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9" name="object 156">
                <a:extLst>
                  <a:ext uri="{FF2B5EF4-FFF2-40B4-BE49-F238E27FC236}">
                    <a16:creationId xmlns:a16="http://schemas.microsoft.com/office/drawing/2014/main" id="{1572489D-1F37-406B-A2A9-F05487F2E9CD}"/>
                  </a:ext>
                </a:extLst>
              </p:cNvPr>
              <p:cNvSpPr/>
              <p:nvPr/>
            </p:nvSpPr>
            <p:spPr>
              <a:xfrm>
                <a:off x="3638915" y="5292764"/>
                <a:ext cx="57785" cy="74295"/>
              </a:xfrm>
              <a:custGeom>
                <a:avLst/>
                <a:gdLst/>
                <a:ahLst/>
                <a:cxnLst/>
                <a:rect l="l" t="t" r="r" b="b"/>
                <a:pathLst>
                  <a:path w="57785" h="74295">
                    <a:moveTo>
                      <a:pt x="39747" y="0"/>
                    </a:moveTo>
                    <a:lnTo>
                      <a:pt x="8381" y="25188"/>
                    </a:lnTo>
                    <a:lnTo>
                      <a:pt x="0" y="53385"/>
                    </a:lnTo>
                    <a:lnTo>
                      <a:pt x="2249" y="64947"/>
                    </a:lnTo>
                    <a:lnTo>
                      <a:pt x="8381" y="71906"/>
                    </a:lnTo>
                    <a:lnTo>
                      <a:pt x="17477" y="73728"/>
                    </a:lnTo>
                    <a:lnTo>
                      <a:pt x="28613" y="69882"/>
                    </a:lnTo>
                    <a:lnTo>
                      <a:pt x="39747" y="60866"/>
                    </a:lnTo>
                    <a:lnTo>
                      <a:pt x="48837" y="48541"/>
                    </a:lnTo>
                    <a:lnTo>
                      <a:pt x="54966" y="34504"/>
                    </a:lnTo>
                    <a:lnTo>
                      <a:pt x="57213" y="20352"/>
                    </a:lnTo>
                    <a:lnTo>
                      <a:pt x="54966" y="8794"/>
                    </a:lnTo>
                    <a:lnTo>
                      <a:pt x="48837" y="1832"/>
                    </a:lnTo>
                    <a:lnTo>
                      <a:pt x="39747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70" name="object 157">
                <a:extLst>
                  <a:ext uri="{FF2B5EF4-FFF2-40B4-BE49-F238E27FC236}">
                    <a16:creationId xmlns:a16="http://schemas.microsoft.com/office/drawing/2014/main" id="{B25E07CB-8723-46E0-9747-43120F2E76B7}"/>
                  </a:ext>
                </a:extLst>
              </p:cNvPr>
              <p:cNvPicPr/>
              <p:nvPr/>
            </p:nvPicPr>
            <p:blipFill>
              <a:blip r:embed="rId43" cstate="print"/>
              <a:stretch>
                <a:fillRect/>
              </a:stretch>
            </p:blipFill>
            <p:spPr>
              <a:xfrm>
                <a:off x="3648608" y="5300979"/>
                <a:ext cx="56768" cy="70218"/>
              </a:xfrm>
              <a:prstGeom prst="rect">
                <a:avLst/>
              </a:prstGeom>
            </p:spPr>
          </p:pic>
          <p:sp>
            <p:nvSpPr>
              <p:cNvPr id="171" name="object 158">
                <a:extLst>
                  <a:ext uri="{FF2B5EF4-FFF2-40B4-BE49-F238E27FC236}">
                    <a16:creationId xmlns:a16="http://schemas.microsoft.com/office/drawing/2014/main" id="{DEB9ABDA-8EDD-4E01-9D7C-A848C4F3428A}"/>
                  </a:ext>
                </a:extLst>
              </p:cNvPr>
              <p:cNvSpPr/>
              <p:nvPr/>
            </p:nvSpPr>
            <p:spPr>
              <a:xfrm>
                <a:off x="3648609" y="5300080"/>
                <a:ext cx="5715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57150" h="71120">
                    <a:moveTo>
                      <a:pt x="56769" y="11125"/>
                    </a:moveTo>
                    <a:lnTo>
                      <a:pt x="41732" y="2273"/>
                    </a:lnTo>
                    <a:lnTo>
                      <a:pt x="37299" y="0"/>
                    </a:lnTo>
                    <a:lnTo>
                      <a:pt x="31318" y="482"/>
                    </a:lnTo>
                    <a:lnTo>
                      <a:pt x="1943" y="34885"/>
                    </a:lnTo>
                    <a:lnTo>
                      <a:pt x="0" y="47116"/>
                    </a:lnTo>
                    <a:lnTo>
                      <a:pt x="0" y="55041"/>
                    </a:lnTo>
                    <a:lnTo>
                      <a:pt x="2794" y="60591"/>
                    </a:lnTo>
                    <a:lnTo>
                      <a:pt x="7302" y="63157"/>
                    </a:lnTo>
                    <a:lnTo>
                      <a:pt x="21158" y="71119"/>
                    </a:lnTo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2" name="object 159">
                <a:extLst>
                  <a:ext uri="{FF2B5EF4-FFF2-40B4-BE49-F238E27FC236}">
                    <a16:creationId xmlns:a16="http://schemas.microsoft.com/office/drawing/2014/main" id="{3DBA6369-BE09-4FE5-A03B-CA030E3A8059}"/>
                  </a:ext>
                </a:extLst>
              </p:cNvPr>
              <p:cNvSpPr/>
              <p:nvPr/>
            </p:nvSpPr>
            <p:spPr>
              <a:xfrm>
                <a:off x="3663428" y="5309676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34337" y="0"/>
                    </a:moveTo>
                    <a:lnTo>
                      <a:pt x="1936" y="33900"/>
                    </a:lnTo>
                    <a:lnTo>
                      <a:pt x="0" y="46130"/>
                    </a:lnTo>
                    <a:lnTo>
                      <a:pt x="1943" y="56126"/>
                    </a:lnTo>
                    <a:lnTo>
                      <a:pt x="7243" y="62146"/>
                    </a:lnTo>
                    <a:lnTo>
                      <a:pt x="15103" y="63730"/>
                    </a:lnTo>
                    <a:lnTo>
                      <a:pt x="24726" y="60417"/>
                    </a:lnTo>
                    <a:lnTo>
                      <a:pt x="34344" y="52615"/>
                    </a:lnTo>
                    <a:lnTo>
                      <a:pt x="42203" y="41958"/>
                    </a:lnTo>
                    <a:lnTo>
                      <a:pt x="47502" y="29824"/>
                    </a:lnTo>
                    <a:lnTo>
                      <a:pt x="49441" y="17593"/>
                    </a:lnTo>
                    <a:lnTo>
                      <a:pt x="47497" y="7604"/>
                    </a:lnTo>
                    <a:lnTo>
                      <a:pt x="42197" y="1586"/>
                    </a:lnTo>
                    <a:lnTo>
                      <a:pt x="34337" y="0"/>
                    </a:lnTo>
                    <a:close/>
                  </a:path>
                </a:pathLst>
              </a:custGeom>
              <a:solidFill>
                <a:srgbClr val="F2F2F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3" name="object 160">
                <a:extLst>
                  <a:ext uri="{FF2B5EF4-FFF2-40B4-BE49-F238E27FC236}">
                    <a16:creationId xmlns:a16="http://schemas.microsoft.com/office/drawing/2014/main" id="{6714CF72-343D-4B97-A0A7-AC1D98DA98FD}"/>
                  </a:ext>
                </a:extLst>
              </p:cNvPr>
              <p:cNvSpPr/>
              <p:nvPr/>
            </p:nvSpPr>
            <p:spPr>
              <a:xfrm>
                <a:off x="3663428" y="5309676"/>
                <a:ext cx="4953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w="49529" h="64135">
                    <a:moveTo>
                      <a:pt x="49441" y="17593"/>
                    </a:moveTo>
                    <a:lnTo>
                      <a:pt x="34344" y="52615"/>
                    </a:lnTo>
                    <a:lnTo>
                      <a:pt x="15103" y="63730"/>
                    </a:lnTo>
                    <a:lnTo>
                      <a:pt x="7243" y="62146"/>
                    </a:lnTo>
                    <a:lnTo>
                      <a:pt x="1943" y="56126"/>
                    </a:lnTo>
                    <a:lnTo>
                      <a:pt x="0" y="46130"/>
                    </a:lnTo>
                    <a:lnTo>
                      <a:pt x="1936" y="33900"/>
                    </a:lnTo>
                    <a:lnTo>
                      <a:pt x="7232" y="21769"/>
                    </a:lnTo>
                    <a:lnTo>
                      <a:pt x="15091" y="11113"/>
                    </a:lnTo>
                    <a:lnTo>
                      <a:pt x="24714" y="3305"/>
                    </a:lnTo>
                    <a:lnTo>
                      <a:pt x="34337" y="0"/>
                    </a:lnTo>
                    <a:lnTo>
                      <a:pt x="42197" y="1586"/>
                    </a:lnTo>
                    <a:lnTo>
                      <a:pt x="47497" y="7604"/>
                    </a:lnTo>
                    <a:lnTo>
                      <a:pt x="49441" y="17593"/>
                    </a:lnTo>
                    <a:close/>
                  </a:path>
                </a:pathLst>
              </a:custGeom>
              <a:ln w="4178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74" name="object 161">
                <a:extLst>
                  <a:ext uri="{FF2B5EF4-FFF2-40B4-BE49-F238E27FC236}">
                    <a16:creationId xmlns:a16="http://schemas.microsoft.com/office/drawing/2014/main" id="{C4364442-4519-4F29-BAA4-D42BAF3E0FB0}"/>
                  </a:ext>
                </a:extLst>
              </p:cNvPr>
              <p:cNvPicPr/>
              <p:nvPr/>
            </p:nvPicPr>
            <p:blipFill>
              <a:blip r:embed="rId44" cstate="print"/>
              <a:stretch>
                <a:fillRect/>
              </a:stretch>
            </p:blipFill>
            <p:spPr>
              <a:xfrm>
                <a:off x="3412800" y="5241950"/>
                <a:ext cx="54591" cy="91941"/>
              </a:xfrm>
              <a:prstGeom prst="rect">
                <a:avLst/>
              </a:prstGeom>
            </p:spPr>
          </p:pic>
          <p:sp>
            <p:nvSpPr>
              <p:cNvPr id="175" name="object 162">
                <a:extLst>
                  <a:ext uri="{FF2B5EF4-FFF2-40B4-BE49-F238E27FC236}">
                    <a16:creationId xmlns:a16="http://schemas.microsoft.com/office/drawing/2014/main" id="{4A2FED41-4D8B-4C69-BEA7-A31A646B36DD}"/>
                  </a:ext>
                </a:extLst>
              </p:cNvPr>
              <p:cNvSpPr/>
              <p:nvPr/>
            </p:nvSpPr>
            <p:spPr>
              <a:xfrm>
                <a:off x="6310626" y="5308931"/>
                <a:ext cx="0" cy="0"/>
              </a:xfrm>
              <a:custGeom>
                <a:avLst/>
                <a:gdLst/>
                <a:ahLst/>
                <a:cxnLst/>
                <a:rect l="l" t="t" r="r" b="b"/>
                <a:pathLst>
                  <a:path>
                    <a:moveTo>
                      <a:pt x="0" y="0"/>
                    </a:moveTo>
                  </a:path>
                </a:pathLst>
              </a:custGeom>
              <a:solidFill>
                <a:srgbClr val="ACC4E6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76" name="object 163">
                <a:extLst>
                  <a:ext uri="{FF2B5EF4-FFF2-40B4-BE49-F238E27FC236}">
                    <a16:creationId xmlns:a16="http://schemas.microsoft.com/office/drawing/2014/main" id="{92C6D9A1-56D1-49C5-8CC4-32EC14D232C4}"/>
                  </a:ext>
                </a:extLst>
              </p:cNvPr>
              <p:cNvPicPr/>
              <p:nvPr/>
            </p:nvPicPr>
            <p:blipFill>
              <a:blip r:embed="rId45" cstate="print"/>
              <a:stretch>
                <a:fillRect/>
              </a:stretch>
            </p:blipFill>
            <p:spPr>
              <a:xfrm>
                <a:off x="2628645" y="2553623"/>
                <a:ext cx="4402831" cy="3722103"/>
              </a:xfrm>
              <a:prstGeom prst="rect">
                <a:avLst/>
              </a:prstGeom>
            </p:spPr>
          </p:pic>
        </p:grpSp>
        <p:sp>
          <p:nvSpPr>
            <p:cNvPr id="11" name="object 164">
              <a:extLst>
                <a:ext uri="{FF2B5EF4-FFF2-40B4-BE49-F238E27FC236}">
                  <a16:creationId xmlns:a16="http://schemas.microsoft.com/office/drawing/2014/main" id="{C33A38A2-877B-4F43-A027-D18B5C45393F}"/>
                </a:ext>
              </a:extLst>
            </p:cNvPr>
            <p:cNvSpPr txBox="1"/>
            <p:nvPr/>
          </p:nvSpPr>
          <p:spPr>
            <a:xfrm>
              <a:off x="6251339" y="5800740"/>
              <a:ext cx="675725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900" spc="-125" dirty="0">
                  <a:latin typeface="Gill Sans MT"/>
                  <a:cs typeface="Gill Sans MT"/>
                </a:rPr>
                <a:t>T</a:t>
              </a:r>
              <a:r>
                <a:rPr sz="900" spc="-65" dirty="0">
                  <a:latin typeface="Gill Sans MT"/>
                  <a:cs typeface="Gill Sans MT"/>
                </a:rPr>
                <a:t>r</a:t>
              </a:r>
              <a:r>
                <a:rPr sz="900" spc="35" dirty="0">
                  <a:latin typeface="Gill Sans MT"/>
                  <a:cs typeface="Gill Sans MT"/>
                </a:rPr>
                <a:t>ans</a:t>
              </a:r>
              <a:r>
                <a:rPr sz="900" spc="10" dirty="0">
                  <a:latin typeface="Gill Sans MT"/>
                  <a:cs typeface="Gill Sans MT"/>
                </a:rPr>
                <a:t>f</a:t>
              </a:r>
              <a:r>
                <a:rPr sz="900" spc="-10" dirty="0">
                  <a:latin typeface="Gill Sans MT"/>
                  <a:cs typeface="Gill Sans MT"/>
                </a:rPr>
                <a:t>ormer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2" name="object 165">
              <a:extLst>
                <a:ext uri="{FF2B5EF4-FFF2-40B4-BE49-F238E27FC236}">
                  <a16:creationId xmlns:a16="http://schemas.microsoft.com/office/drawing/2014/main" id="{A39B3E2E-AB6C-470E-B9E2-6CBBCAD5EB6C}"/>
                </a:ext>
              </a:extLst>
            </p:cNvPr>
            <p:cNvSpPr txBox="1"/>
            <p:nvPr/>
          </p:nvSpPr>
          <p:spPr>
            <a:xfrm>
              <a:off x="2950593" y="3899229"/>
              <a:ext cx="1012612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900" spc="-10" dirty="0">
                  <a:latin typeface="Gill Sans MT"/>
                  <a:cs typeface="Gill Sans MT"/>
                </a:rPr>
                <a:t>Hea</a:t>
              </a:r>
              <a:r>
                <a:rPr sz="900" spc="-5" dirty="0">
                  <a:latin typeface="Gill Sans MT"/>
                  <a:cs typeface="Gill Sans MT"/>
                </a:rPr>
                <a:t>t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spc="-15" dirty="0">
                  <a:latin typeface="Gill Sans MT"/>
                  <a:cs typeface="Gill Sans MT"/>
                </a:rPr>
                <a:t>e</a:t>
              </a:r>
              <a:r>
                <a:rPr sz="900" spc="-20" dirty="0">
                  <a:latin typeface="Gill Sans MT"/>
                  <a:cs typeface="Gill Sans MT"/>
                </a:rPr>
                <a:t>x</a:t>
              </a:r>
              <a:r>
                <a:rPr sz="900" spc="25" dirty="0">
                  <a:latin typeface="Gill Sans MT"/>
                  <a:cs typeface="Gill Sans MT"/>
                </a:rPr>
                <a:t>changer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3" name="object 166">
              <a:extLst>
                <a:ext uri="{FF2B5EF4-FFF2-40B4-BE49-F238E27FC236}">
                  <a16:creationId xmlns:a16="http://schemas.microsoft.com/office/drawing/2014/main" id="{E24D669C-7632-4F87-A95F-A600D6703842}"/>
                </a:ext>
              </a:extLst>
            </p:cNvPr>
            <p:cNvSpPr txBox="1"/>
            <p:nvPr/>
          </p:nvSpPr>
          <p:spPr>
            <a:xfrm>
              <a:off x="4584079" y="2671202"/>
              <a:ext cx="573700" cy="277157"/>
            </a:xfrm>
            <a:prstGeom prst="rect">
              <a:avLst/>
            </a:prstGeom>
          </p:spPr>
          <p:txBody>
            <a:bodyPr vert="horz" wrap="square" lIns="0" tIns="38735" rIns="0" bIns="0" rtlCol="0">
              <a:spAutoFit/>
            </a:bodyPr>
            <a:lstStyle/>
            <a:p>
              <a:pPr marL="12700" marR="5080">
                <a:lnSpc>
                  <a:spcPct val="78300"/>
                </a:lnSpc>
                <a:spcBef>
                  <a:spcPts val="305"/>
                </a:spcBef>
              </a:pPr>
              <a:r>
                <a:rPr sz="900" dirty="0">
                  <a:latin typeface="Gill Sans MT"/>
                  <a:cs typeface="Gill Sans MT"/>
                </a:rPr>
                <a:t>Domestic </a:t>
              </a:r>
              <a:r>
                <a:rPr sz="900" spc="5" dirty="0">
                  <a:latin typeface="Gill Sans MT"/>
                  <a:cs typeface="Gill Sans MT"/>
                </a:rPr>
                <a:t> </a:t>
              </a:r>
              <a:r>
                <a:rPr sz="900" dirty="0">
                  <a:latin typeface="Gill Sans MT"/>
                  <a:cs typeface="Gill Sans MT"/>
                </a:rPr>
                <a:t>prope</a:t>
              </a:r>
              <a:r>
                <a:rPr sz="900" spc="15" dirty="0">
                  <a:latin typeface="Gill Sans MT"/>
                  <a:cs typeface="Gill Sans MT"/>
                </a:rPr>
                <a:t>r</a:t>
              </a:r>
              <a:r>
                <a:rPr sz="900" spc="5" dirty="0">
                  <a:latin typeface="Gill Sans MT"/>
                  <a:cs typeface="Gill Sans MT"/>
                </a:rPr>
                <a:t>ties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4" name="object 167">
              <a:extLst>
                <a:ext uri="{FF2B5EF4-FFF2-40B4-BE49-F238E27FC236}">
                  <a16:creationId xmlns:a16="http://schemas.microsoft.com/office/drawing/2014/main" id="{184B56D9-DA57-4CCB-B3C7-0E58746A07D9}"/>
                </a:ext>
              </a:extLst>
            </p:cNvPr>
            <p:cNvSpPr txBox="1"/>
            <p:nvPr/>
          </p:nvSpPr>
          <p:spPr>
            <a:xfrm>
              <a:off x="5714312" y="3720433"/>
              <a:ext cx="1536384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900" spc="5" dirty="0">
                  <a:latin typeface="Gill Sans MT"/>
                  <a:cs typeface="Gill Sans MT"/>
                </a:rPr>
                <a:t>Ele</a:t>
              </a:r>
              <a:r>
                <a:rPr sz="900" spc="15" dirty="0">
                  <a:latin typeface="Gill Sans MT"/>
                  <a:cs typeface="Gill Sans MT"/>
                </a:rPr>
                <a:t>c</a:t>
              </a:r>
              <a:r>
                <a:rPr sz="900" dirty="0">
                  <a:latin typeface="Gill Sans MT"/>
                  <a:cs typeface="Gill Sans MT"/>
                </a:rPr>
                <a:t>trical</a:t>
              </a:r>
              <a:r>
                <a:rPr sz="900" spc="-55" dirty="0">
                  <a:latin typeface="Gill Sans MT"/>
                  <a:cs typeface="Gill Sans MT"/>
                </a:rPr>
                <a:t> </a:t>
              </a:r>
              <a:r>
                <a:rPr sz="900" spc="10" dirty="0">
                  <a:latin typeface="Gill Sans MT"/>
                  <a:cs typeface="Gill Sans MT"/>
                </a:rPr>
                <a:t>distribution</a:t>
              </a:r>
              <a:r>
                <a:rPr sz="900" spc="-55" dirty="0">
                  <a:latin typeface="Gill Sans MT"/>
                  <a:cs typeface="Gill Sans MT"/>
                </a:rPr>
                <a:t> </a:t>
              </a:r>
              <a:r>
                <a:rPr sz="900" spc="10" dirty="0">
                  <a:latin typeface="Gill Sans MT"/>
                  <a:cs typeface="Gill Sans MT"/>
                </a:rPr>
                <a:t>station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5" name="object 168">
              <a:extLst>
                <a:ext uri="{FF2B5EF4-FFF2-40B4-BE49-F238E27FC236}">
                  <a16:creationId xmlns:a16="http://schemas.microsoft.com/office/drawing/2014/main" id="{FAFCED7B-E598-46B3-ABFF-0BE435B52BEA}"/>
                </a:ext>
              </a:extLst>
            </p:cNvPr>
            <p:cNvSpPr txBox="1"/>
            <p:nvPr/>
          </p:nvSpPr>
          <p:spPr>
            <a:xfrm>
              <a:off x="6079717" y="4024040"/>
              <a:ext cx="923489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900" spc="-15" dirty="0">
                  <a:latin typeface="Gill Sans MT"/>
                  <a:cs typeface="Gill Sans MT"/>
                </a:rPr>
                <a:t>P</a:t>
              </a:r>
              <a:r>
                <a:rPr sz="900" spc="-5" dirty="0">
                  <a:latin typeface="Gill Sans MT"/>
                  <a:cs typeface="Gill Sans MT"/>
                </a:rPr>
                <a:t>o</a:t>
              </a:r>
              <a:r>
                <a:rPr sz="900" spc="-10" dirty="0">
                  <a:latin typeface="Gill Sans MT"/>
                  <a:cs typeface="Gill Sans MT"/>
                </a:rPr>
                <a:t>wer</a:t>
              </a:r>
              <a:r>
                <a:rPr sz="900" spc="-55" dirty="0">
                  <a:latin typeface="Gill Sans MT"/>
                  <a:cs typeface="Gill Sans MT"/>
                </a:rPr>
                <a:t> </a:t>
              </a:r>
              <a:r>
                <a:rPr sz="900" spc="30" dirty="0">
                  <a:latin typeface="Gill Sans MT"/>
                  <a:cs typeface="Gill Sans MT"/>
                </a:rPr>
                <a:t>supply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6" name="object 169">
              <a:extLst>
                <a:ext uri="{FF2B5EF4-FFF2-40B4-BE49-F238E27FC236}">
                  <a16:creationId xmlns:a16="http://schemas.microsoft.com/office/drawing/2014/main" id="{3D5BA881-2F8B-4197-951F-69AB5A817C6E}"/>
                </a:ext>
              </a:extLst>
            </p:cNvPr>
            <p:cNvSpPr txBox="1"/>
            <p:nvPr/>
          </p:nvSpPr>
          <p:spPr>
            <a:xfrm>
              <a:off x="5308730" y="2802203"/>
              <a:ext cx="302667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900" dirty="0">
                  <a:latin typeface="Gill Sans MT"/>
                  <a:cs typeface="Gill Sans MT"/>
                </a:rPr>
                <a:t>F</a:t>
              </a:r>
              <a:r>
                <a:rPr sz="900" spc="5" dirty="0">
                  <a:latin typeface="Gill Sans MT"/>
                  <a:cs typeface="Gill Sans MT"/>
                </a:rPr>
                <a:t>l</a:t>
              </a:r>
              <a:r>
                <a:rPr sz="900" spc="-5" dirty="0">
                  <a:latin typeface="Gill Sans MT"/>
                  <a:cs typeface="Gill Sans MT"/>
                </a:rPr>
                <a:t>ow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7" name="object 170">
              <a:extLst>
                <a:ext uri="{FF2B5EF4-FFF2-40B4-BE49-F238E27FC236}">
                  <a16:creationId xmlns:a16="http://schemas.microsoft.com/office/drawing/2014/main" id="{2C20A1AF-84CD-44BB-941B-D112F3532FA1}"/>
                </a:ext>
              </a:extLst>
            </p:cNvPr>
            <p:cNvSpPr txBox="1"/>
            <p:nvPr/>
          </p:nvSpPr>
          <p:spPr>
            <a:xfrm>
              <a:off x="5950033" y="2802203"/>
              <a:ext cx="440140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900" spc="-15" dirty="0">
                  <a:latin typeface="Gill Sans MT"/>
                  <a:cs typeface="Gill Sans MT"/>
                </a:rPr>
                <a:t>Retu</a:t>
              </a:r>
              <a:r>
                <a:rPr sz="900" spc="-5" dirty="0">
                  <a:latin typeface="Gill Sans MT"/>
                  <a:cs typeface="Gill Sans MT"/>
                </a:rPr>
                <a:t>r</a:t>
              </a:r>
              <a:r>
                <a:rPr sz="900" spc="40" dirty="0">
                  <a:latin typeface="Gill Sans MT"/>
                  <a:cs typeface="Gill Sans MT"/>
                </a:rPr>
                <a:t>n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8" name="object 171">
              <a:extLst>
                <a:ext uri="{FF2B5EF4-FFF2-40B4-BE49-F238E27FC236}">
                  <a16:creationId xmlns:a16="http://schemas.microsoft.com/office/drawing/2014/main" id="{0384CD35-AC24-477E-90F3-68C8B27C28C1}"/>
                </a:ext>
              </a:extLst>
            </p:cNvPr>
            <p:cNvSpPr txBox="1"/>
            <p:nvPr/>
          </p:nvSpPr>
          <p:spPr>
            <a:xfrm>
              <a:off x="2863707" y="2632033"/>
              <a:ext cx="690592" cy="277157"/>
            </a:xfrm>
            <a:prstGeom prst="rect">
              <a:avLst/>
            </a:prstGeom>
          </p:spPr>
          <p:txBody>
            <a:bodyPr vert="horz" wrap="square" lIns="0" tIns="38735" rIns="0" bIns="0" rtlCol="0">
              <a:spAutoFit/>
            </a:bodyPr>
            <a:lstStyle/>
            <a:p>
              <a:pPr marL="12700" marR="5080">
                <a:lnSpc>
                  <a:spcPct val="78300"/>
                </a:lnSpc>
                <a:spcBef>
                  <a:spcPts val="305"/>
                </a:spcBef>
              </a:pPr>
              <a:r>
                <a:rPr sz="900" spc="10" dirty="0">
                  <a:latin typeface="Gill Sans MT"/>
                  <a:cs typeface="Gill Sans MT"/>
                </a:rPr>
                <a:t>Services </a:t>
              </a:r>
              <a:r>
                <a:rPr sz="900" spc="15" dirty="0">
                  <a:latin typeface="Gill Sans MT"/>
                  <a:cs typeface="Gill Sans MT"/>
                </a:rPr>
                <a:t> </a:t>
              </a:r>
              <a:r>
                <a:rPr sz="900" spc="10" dirty="0">
                  <a:latin typeface="Gill Sans MT"/>
                  <a:cs typeface="Gill Sans MT"/>
                </a:rPr>
                <a:t>distribution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9" name="object 172">
              <a:extLst>
                <a:ext uri="{FF2B5EF4-FFF2-40B4-BE49-F238E27FC236}">
                  <a16:creationId xmlns:a16="http://schemas.microsoft.com/office/drawing/2014/main" id="{202BB18A-DFFF-42C9-A947-58D63CFEB80A}"/>
                </a:ext>
              </a:extLst>
            </p:cNvPr>
            <p:cNvSpPr txBox="1"/>
            <p:nvPr/>
          </p:nvSpPr>
          <p:spPr>
            <a:xfrm>
              <a:off x="3049021" y="3630325"/>
              <a:ext cx="354894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900" spc="10" dirty="0">
                  <a:latin typeface="Gill Sans MT"/>
                  <a:cs typeface="Gill Sans MT"/>
                </a:rPr>
                <a:t>Stack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20" name="object 173">
              <a:extLst>
                <a:ext uri="{FF2B5EF4-FFF2-40B4-BE49-F238E27FC236}">
                  <a16:creationId xmlns:a16="http://schemas.microsoft.com/office/drawing/2014/main" id="{84EC631C-BF1E-4297-B27A-7EFD5C89B877}"/>
                </a:ext>
              </a:extLst>
            </p:cNvPr>
            <p:cNvSpPr txBox="1"/>
            <p:nvPr/>
          </p:nvSpPr>
          <p:spPr>
            <a:xfrm>
              <a:off x="4499781" y="6041121"/>
              <a:ext cx="611542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900" spc="-15" dirty="0">
                  <a:latin typeface="Gill Sans MT"/>
                  <a:cs typeface="Gill Sans MT"/>
                </a:rPr>
                <a:t>Generator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21" name="object 174">
              <a:extLst>
                <a:ext uri="{FF2B5EF4-FFF2-40B4-BE49-F238E27FC236}">
                  <a16:creationId xmlns:a16="http://schemas.microsoft.com/office/drawing/2014/main" id="{97D95D28-B741-46A4-A8AC-EFAC86D32515}"/>
                </a:ext>
              </a:extLst>
            </p:cNvPr>
            <p:cNvSpPr txBox="1"/>
            <p:nvPr/>
          </p:nvSpPr>
          <p:spPr>
            <a:xfrm>
              <a:off x="4181866" y="4247890"/>
              <a:ext cx="481829" cy="277157"/>
            </a:xfrm>
            <a:prstGeom prst="rect">
              <a:avLst/>
            </a:prstGeom>
          </p:spPr>
          <p:txBody>
            <a:bodyPr vert="horz" wrap="square" lIns="0" tIns="38735" rIns="0" bIns="0" rtlCol="0">
              <a:spAutoFit/>
            </a:bodyPr>
            <a:lstStyle/>
            <a:p>
              <a:pPr marL="12700" marR="5080">
                <a:lnSpc>
                  <a:spcPct val="78300"/>
                </a:lnSpc>
                <a:spcBef>
                  <a:spcPts val="305"/>
                </a:spcBef>
              </a:pPr>
              <a:r>
                <a:rPr sz="900" spc="-75" dirty="0">
                  <a:latin typeface="Gill Sans MT"/>
                  <a:cs typeface="Gill Sans MT"/>
                </a:rPr>
                <a:t>C</a:t>
              </a:r>
              <a:r>
                <a:rPr sz="900" spc="-50" dirty="0">
                  <a:latin typeface="Gill Sans MT"/>
                  <a:cs typeface="Gill Sans MT"/>
                </a:rPr>
                <a:t>o</a:t>
              </a:r>
              <a:r>
                <a:rPr sz="900" spc="-10" dirty="0">
                  <a:latin typeface="Gill Sans MT"/>
                  <a:cs typeface="Gill Sans MT"/>
                </a:rPr>
                <a:t>ntr</a:t>
              </a:r>
              <a:r>
                <a:rPr sz="900" spc="-5" dirty="0">
                  <a:latin typeface="Gill Sans MT"/>
                  <a:cs typeface="Gill Sans MT"/>
                </a:rPr>
                <a:t>o</a:t>
              </a:r>
              <a:r>
                <a:rPr sz="900" spc="10" dirty="0">
                  <a:latin typeface="Gill Sans MT"/>
                  <a:cs typeface="Gill Sans MT"/>
                </a:rPr>
                <a:t>l  </a:t>
              </a:r>
              <a:r>
                <a:rPr sz="900" spc="30" dirty="0">
                  <a:latin typeface="Gill Sans MT"/>
                  <a:cs typeface="Gill Sans MT"/>
                </a:rPr>
                <a:t>panel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22" name="object 175">
              <a:extLst>
                <a:ext uri="{FF2B5EF4-FFF2-40B4-BE49-F238E27FC236}">
                  <a16:creationId xmlns:a16="http://schemas.microsoft.com/office/drawing/2014/main" id="{58B452D8-4F25-4F0E-B587-55A27E69E63E}"/>
                </a:ext>
              </a:extLst>
            </p:cNvPr>
            <p:cNvSpPr txBox="1"/>
            <p:nvPr/>
          </p:nvSpPr>
          <p:spPr>
            <a:xfrm>
              <a:off x="2660471" y="5360135"/>
              <a:ext cx="508482" cy="277157"/>
            </a:xfrm>
            <a:prstGeom prst="rect">
              <a:avLst/>
            </a:prstGeom>
          </p:spPr>
          <p:txBody>
            <a:bodyPr vert="horz" wrap="square" lIns="0" tIns="38735" rIns="0" bIns="0" rtlCol="0">
              <a:spAutoFit/>
            </a:bodyPr>
            <a:lstStyle/>
            <a:p>
              <a:pPr marL="12700" marR="5080">
                <a:lnSpc>
                  <a:spcPct val="78300"/>
                </a:lnSpc>
                <a:spcBef>
                  <a:spcPts val="305"/>
                </a:spcBef>
              </a:pPr>
              <a:r>
                <a:rPr sz="900" spc="-10" dirty="0">
                  <a:latin typeface="Gill Sans MT"/>
                  <a:cs typeface="Gill Sans MT"/>
                </a:rPr>
                <a:t>Gas </a:t>
              </a:r>
              <a:r>
                <a:rPr sz="900" spc="-5" dirty="0">
                  <a:latin typeface="Gill Sans MT"/>
                  <a:cs typeface="Gill Sans MT"/>
                </a:rPr>
                <a:t> </a:t>
              </a:r>
              <a:r>
                <a:rPr sz="900" spc="15" dirty="0">
                  <a:latin typeface="Gill Sans MT"/>
                  <a:cs typeface="Gill Sans MT"/>
                </a:rPr>
                <a:t>turbine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23" name="object 176">
              <a:extLst>
                <a:ext uri="{FF2B5EF4-FFF2-40B4-BE49-F238E27FC236}">
                  <a16:creationId xmlns:a16="http://schemas.microsoft.com/office/drawing/2014/main" id="{13EC7F9C-47CA-46CF-8247-2C4FBEA9BAFC}"/>
                </a:ext>
              </a:extLst>
            </p:cNvPr>
            <p:cNvSpPr txBox="1"/>
            <p:nvPr/>
          </p:nvSpPr>
          <p:spPr>
            <a:xfrm>
              <a:off x="2818171" y="6111644"/>
              <a:ext cx="1220225" cy="164014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900" spc="-5" dirty="0">
                  <a:latin typeface="Gill Sans MT"/>
                  <a:cs typeface="Gill Sans MT"/>
                </a:rPr>
                <a:t>Natural</a:t>
              </a:r>
              <a:r>
                <a:rPr sz="900" spc="-55" dirty="0">
                  <a:latin typeface="Gill Sans MT"/>
                  <a:cs typeface="Gill Sans MT"/>
                </a:rPr>
                <a:t> </a:t>
              </a:r>
              <a:r>
                <a:rPr sz="900" spc="50" dirty="0">
                  <a:latin typeface="Gill Sans MT"/>
                  <a:cs typeface="Gill Sans MT"/>
                </a:rPr>
                <a:t>gas</a:t>
              </a:r>
              <a:r>
                <a:rPr sz="900" spc="-55" dirty="0">
                  <a:latin typeface="Gill Sans MT"/>
                  <a:cs typeface="Gill Sans MT"/>
                </a:rPr>
                <a:t> </a:t>
              </a:r>
              <a:r>
                <a:rPr sz="900" spc="30" dirty="0">
                  <a:latin typeface="Gill Sans MT"/>
                  <a:cs typeface="Gill Sans MT"/>
                </a:rPr>
                <a:t>supply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24" name="object 177">
              <a:extLst>
                <a:ext uri="{FF2B5EF4-FFF2-40B4-BE49-F238E27FC236}">
                  <a16:creationId xmlns:a16="http://schemas.microsoft.com/office/drawing/2014/main" id="{146DC4E3-62F2-4D93-80BD-A7BDA89BF46C}"/>
                </a:ext>
              </a:extLst>
            </p:cNvPr>
            <p:cNvSpPr txBox="1"/>
            <p:nvPr/>
          </p:nvSpPr>
          <p:spPr>
            <a:xfrm>
              <a:off x="5874124" y="4530987"/>
              <a:ext cx="487133" cy="277157"/>
            </a:xfrm>
            <a:prstGeom prst="rect">
              <a:avLst/>
            </a:prstGeom>
          </p:spPr>
          <p:txBody>
            <a:bodyPr vert="horz" wrap="square" lIns="0" tIns="38735" rIns="0" bIns="0" rtlCol="0">
              <a:spAutoFit/>
            </a:bodyPr>
            <a:lstStyle/>
            <a:p>
              <a:pPr marL="12700" marR="5080">
                <a:lnSpc>
                  <a:spcPct val="78300"/>
                </a:lnSpc>
                <a:spcBef>
                  <a:spcPts val="305"/>
                </a:spcBef>
              </a:pPr>
              <a:r>
                <a:rPr sz="900" dirty="0">
                  <a:latin typeface="Gill Sans MT"/>
                  <a:cs typeface="Gill Sans MT"/>
                </a:rPr>
                <a:t>Thermal  </a:t>
              </a:r>
              <a:r>
                <a:rPr sz="900" spc="-10" dirty="0">
                  <a:latin typeface="Gill Sans MT"/>
                  <a:cs typeface="Gill Sans MT"/>
                </a:rPr>
                <a:t>store</a:t>
              </a:r>
              <a:endParaRPr sz="900" dirty="0">
                <a:latin typeface="Gill Sans MT"/>
                <a:cs typeface="Gill Sans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862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D8EE1AE-FB47-974B-8034-88D670139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District heating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6FA2A2-1A2A-A548-A04A-0EBD522E56E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The high pressure, high temperature primary water produced at the central plant transfers its energy within </a:t>
            </a:r>
            <a:r>
              <a:rPr lang="en-GB" dirty="0">
                <a:hlinkClick r:id="rId2"/>
              </a:rPr>
              <a:t>Heat Interface Units</a:t>
            </a:r>
            <a:r>
              <a:rPr lang="en-GB" dirty="0"/>
              <a:t> (HIU) within individual properties – often flats or apartments.</a:t>
            </a:r>
          </a:p>
          <a:p>
            <a:endParaRPr lang="en-US" dirty="0"/>
          </a:p>
        </p:txBody>
      </p:sp>
      <p:pic>
        <p:nvPicPr>
          <p:cNvPr id="6" name="Picture 5" descr="A close up of a machine&#10;&#10;Description automatically generated">
            <a:extLst>
              <a:ext uri="{FF2B5EF4-FFF2-40B4-BE49-F238E27FC236}">
                <a16:creationId xmlns:a16="http://schemas.microsoft.com/office/drawing/2014/main" id="{B088A66B-0E82-764A-8578-A15C93E253E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492896"/>
            <a:ext cx="7047408" cy="336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699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F2D16E-61C6-4743-BE4B-2DE8F18A2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District heating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6EE1B758-23E6-4450-BE3B-B55F090819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7786" y="1206873"/>
            <a:ext cx="6192686" cy="47298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39D879-5C5C-B84D-A541-7D4D3151ED82}"/>
              </a:ext>
            </a:extLst>
          </p:cNvPr>
          <p:cNvSpPr txBox="1"/>
          <p:nvPr/>
        </p:nvSpPr>
        <p:spPr>
          <a:xfrm>
            <a:off x="323529" y="1844824"/>
            <a:ext cx="2304256" cy="286232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A range of ‘hydraulic separation’ methods are then available. Here CH and HW plate heat exchangers (PHE) are used for each circuit.</a:t>
            </a:r>
          </a:p>
        </p:txBody>
      </p:sp>
    </p:spTree>
    <p:extLst>
      <p:ext uri="{BB962C8B-B14F-4D97-AF65-F5344CB8AC3E}">
        <p14:creationId xmlns:p14="http://schemas.microsoft.com/office/powerpoint/2010/main" val="1121077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3D2DC8-2672-DA4B-8BA2-4749E30BA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District heating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53CD96-44D6-4646-9B16-F3777584451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/>
              <a:t>Advantages: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Reduced CO</a:t>
            </a:r>
            <a:r>
              <a:rPr lang="en-US" baseline="-25000" dirty="0"/>
              <a:t>2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No need for fuel supply within property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Ideal for flats and apartments in built up areas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Helps government reach green targets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Reduced maintenance costs within property (no fuel)</a:t>
            </a:r>
          </a:p>
          <a:p>
            <a:r>
              <a:rPr lang="en-US" b="1" dirty="0"/>
              <a:t>Disadvantages: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If the central plant fails, all properties are without heat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26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28312</TotalTime>
  <Words>348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Gill Sans MT</vt:lpstr>
      <vt:lpstr>Lucida Grande</vt:lpstr>
      <vt:lpstr>Times New Roman</vt:lpstr>
      <vt:lpstr>Default Design</vt:lpstr>
      <vt:lpstr>PowerPoint 21: Hydronic heating part 6</vt:lpstr>
      <vt:lpstr>This session:</vt:lpstr>
      <vt:lpstr>District heating</vt:lpstr>
      <vt:lpstr>District heating</vt:lpstr>
      <vt:lpstr>District heating</vt:lpstr>
      <vt:lpstr>District heating</vt:lpstr>
      <vt:lpstr>District heating</vt:lpstr>
      <vt:lpstr>District heating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342</cp:revision>
  <dcterms:created xsi:type="dcterms:W3CDTF">2013-05-28T00:38:54Z</dcterms:created>
  <dcterms:modified xsi:type="dcterms:W3CDTF">2023-10-31T15:16:47Z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