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1"/>
  </p:notesMasterIdLst>
  <p:handoutMasterIdLst>
    <p:handoutMasterId r:id="rId22"/>
  </p:handoutMasterIdLst>
  <p:sldIdLst>
    <p:sldId id="256" r:id="rId5"/>
    <p:sldId id="328" r:id="rId6"/>
    <p:sldId id="329" r:id="rId7"/>
    <p:sldId id="330" r:id="rId8"/>
    <p:sldId id="331" r:id="rId9"/>
    <p:sldId id="332" r:id="rId10"/>
    <p:sldId id="335" r:id="rId11"/>
    <p:sldId id="333" r:id="rId12"/>
    <p:sldId id="334" r:id="rId13"/>
    <p:sldId id="336" r:id="rId14"/>
    <p:sldId id="337" r:id="rId15"/>
    <p:sldId id="338" r:id="rId16"/>
    <p:sldId id="339" r:id="rId17"/>
    <p:sldId id="340" r:id="rId18"/>
    <p:sldId id="341" r:id="rId19"/>
    <p:sldId id="267" r:id="rId20"/>
  </p:sldIdLst>
  <p:sldSz cx="9144000" cy="6858000" type="screen4x3"/>
  <p:notesSz cx="6858000" cy="9144000"/>
  <p:custDataLst>
    <p:tags r:id="rId2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ul Martin" initials="PM" lastIdx="9" clrIdx="0">
    <p:extLst>
      <p:ext uri="{19B8F6BF-5375-455C-9EA6-DF929625EA0E}">
        <p15:presenceInfo xmlns:p15="http://schemas.microsoft.com/office/powerpoint/2012/main" userId="1b56c76bd86290a0" providerId="Windows Live"/>
      </p:ext>
    </p:extLst>
  </p:cmAuthor>
  <p:cmAuthor id="2" name="Fiona Freel" initials="FF" lastIdx="10" clrIdx="1">
    <p:extLst>
      <p:ext uri="{19B8F6BF-5375-455C-9EA6-DF929625EA0E}">
        <p15:presenceInfo xmlns:p15="http://schemas.microsoft.com/office/powerpoint/2012/main" userId="S::Fiona.Freel@cityandguilds.com::3a7a7974-e831-4583-92ac-603bf88d45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CC0000"/>
    <a:srgbClr val="FBDD00"/>
    <a:srgbClr val="000000"/>
    <a:srgbClr val="E30613"/>
    <a:srgbClr val="D9D9D9"/>
    <a:srgbClr val="D81E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6881130-8E76-4538-AC07-4F25F01FE352}" v="1" dt="2023-10-31T15:13:37.31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1667"/>
    <p:restoredTop sz="86327"/>
  </p:normalViewPr>
  <p:slideViewPr>
    <p:cSldViewPr showGuides="1">
      <p:cViewPr varScale="1">
        <p:scale>
          <a:sx n="69" d="100"/>
          <a:sy n="69" d="100"/>
        </p:scale>
        <p:origin x="496" y="40"/>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Brooks" userId="045b5ce1-bb15-4c22-aa7e-c7b600949989" providerId="ADAL" clId="{56881130-8E76-4538-AC07-4F25F01FE352}"/>
    <pc:docChg chg="undo custSel modSld">
      <pc:chgData name="Claire Brooks" userId="045b5ce1-bb15-4c22-aa7e-c7b600949989" providerId="ADAL" clId="{56881130-8E76-4538-AC07-4F25F01FE352}" dt="2023-10-31T12:42:28.019" v="37" actId="113"/>
      <pc:docMkLst>
        <pc:docMk/>
      </pc:docMkLst>
      <pc:sldChg chg="modSp mod">
        <pc:chgData name="Claire Brooks" userId="045b5ce1-bb15-4c22-aa7e-c7b600949989" providerId="ADAL" clId="{56881130-8E76-4538-AC07-4F25F01FE352}" dt="2023-10-31T12:38:31.379" v="0" actId="2085"/>
        <pc:sldMkLst>
          <pc:docMk/>
          <pc:sldMk cId="4017055678" sldId="329"/>
        </pc:sldMkLst>
        <pc:spChg chg="mod">
          <ac:chgData name="Claire Brooks" userId="045b5ce1-bb15-4c22-aa7e-c7b600949989" providerId="ADAL" clId="{56881130-8E76-4538-AC07-4F25F01FE352}" dt="2023-10-31T12:38:31.379" v="0" actId="2085"/>
          <ac:spMkLst>
            <pc:docMk/>
            <pc:sldMk cId="4017055678" sldId="329"/>
            <ac:spMk id="6" creationId="{0307F212-2471-2644-B014-9157F0740E34}"/>
          </ac:spMkLst>
        </pc:spChg>
      </pc:sldChg>
      <pc:sldChg chg="modSp mod">
        <pc:chgData name="Claire Brooks" userId="045b5ce1-bb15-4c22-aa7e-c7b600949989" providerId="ADAL" clId="{56881130-8E76-4538-AC07-4F25F01FE352}" dt="2023-10-31T12:38:42.467" v="2" actId="2085"/>
        <pc:sldMkLst>
          <pc:docMk/>
          <pc:sldMk cId="3326113815" sldId="331"/>
        </pc:sldMkLst>
        <pc:spChg chg="mod">
          <ac:chgData name="Claire Brooks" userId="045b5ce1-bb15-4c22-aa7e-c7b600949989" providerId="ADAL" clId="{56881130-8E76-4538-AC07-4F25F01FE352}" dt="2023-10-31T12:38:37.692" v="1" actId="2085"/>
          <ac:spMkLst>
            <pc:docMk/>
            <pc:sldMk cId="3326113815" sldId="331"/>
            <ac:spMk id="4" creationId="{E41A5FF2-5AA8-D442-9C2E-96750D033113}"/>
          </ac:spMkLst>
        </pc:spChg>
        <pc:spChg chg="mod">
          <ac:chgData name="Claire Brooks" userId="045b5ce1-bb15-4c22-aa7e-c7b600949989" providerId="ADAL" clId="{56881130-8E76-4538-AC07-4F25F01FE352}" dt="2023-10-31T12:38:42.467" v="2" actId="2085"/>
          <ac:spMkLst>
            <pc:docMk/>
            <pc:sldMk cId="3326113815" sldId="331"/>
            <ac:spMk id="5" creationId="{30A7D812-22D4-A743-BA74-F10A2C433577}"/>
          </ac:spMkLst>
        </pc:spChg>
      </pc:sldChg>
      <pc:sldChg chg="modSp mod">
        <pc:chgData name="Claire Brooks" userId="045b5ce1-bb15-4c22-aa7e-c7b600949989" providerId="ADAL" clId="{56881130-8E76-4538-AC07-4F25F01FE352}" dt="2023-10-31T12:39:57.255" v="8" actId="1076"/>
        <pc:sldMkLst>
          <pc:docMk/>
          <pc:sldMk cId="3080275130" sldId="332"/>
        </pc:sldMkLst>
        <pc:spChg chg="mod">
          <ac:chgData name="Claire Brooks" userId="045b5ce1-bb15-4c22-aa7e-c7b600949989" providerId="ADAL" clId="{56881130-8E76-4538-AC07-4F25F01FE352}" dt="2023-10-31T12:39:44.033" v="4" actId="1076"/>
          <ac:spMkLst>
            <pc:docMk/>
            <pc:sldMk cId="3080275130" sldId="332"/>
            <ac:spMk id="8" creationId="{A77F1455-26E9-524D-8A81-AE9F638719B2}"/>
          </ac:spMkLst>
        </pc:spChg>
        <pc:spChg chg="mod">
          <ac:chgData name="Claire Brooks" userId="045b5ce1-bb15-4c22-aa7e-c7b600949989" providerId="ADAL" clId="{56881130-8E76-4538-AC07-4F25F01FE352}" dt="2023-10-31T12:39:57.255" v="8" actId="1076"/>
          <ac:spMkLst>
            <pc:docMk/>
            <pc:sldMk cId="3080275130" sldId="332"/>
            <ac:spMk id="13" creationId="{D060E161-DDCA-D747-BD03-62EF7C1C7A29}"/>
          </ac:spMkLst>
        </pc:spChg>
      </pc:sldChg>
      <pc:sldChg chg="modSp mod">
        <pc:chgData name="Claire Brooks" userId="045b5ce1-bb15-4c22-aa7e-c7b600949989" providerId="ADAL" clId="{56881130-8E76-4538-AC07-4F25F01FE352}" dt="2023-10-31T12:40:19.352" v="13" actId="1076"/>
        <pc:sldMkLst>
          <pc:docMk/>
          <pc:sldMk cId="2641472669" sldId="333"/>
        </pc:sldMkLst>
        <pc:spChg chg="mod">
          <ac:chgData name="Claire Brooks" userId="045b5ce1-bb15-4c22-aa7e-c7b600949989" providerId="ADAL" clId="{56881130-8E76-4538-AC07-4F25F01FE352}" dt="2023-10-31T12:40:19.352" v="13" actId="1076"/>
          <ac:spMkLst>
            <pc:docMk/>
            <pc:sldMk cId="2641472669" sldId="333"/>
            <ac:spMk id="6" creationId="{B77A828E-B299-2C48-8D3E-621DAAF3ADA3}"/>
          </ac:spMkLst>
        </pc:spChg>
        <pc:spChg chg="mod">
          <ac:chgData name="Claire Brooks" userId="045b5ce1-bb15-4c22-aa7e-c7b600949989" providerId="ADAL" clId="{56881130-8E76-4538-AC07-4F25F01FE352}" dt="2023-10-31T12:40:16.484" v="12" actId="1076"/>
          <ac:spMkLst>
            <pc:docMk/>
            <pc:sldMk cId="2641472669" sldId="333"/>
            <ac:spMk id="8" creationId="{3A629C2D-944D-7542-84CF-5FCC96F40A68}"/>
          </ac:spMkLst>
        </pc:spChg>
        <pc:picChg chg="mod">
          <ac:chgData name="Claire Brooks" userId="045b5ce1-bb15-4c22-aa7e-c7b600949989" providerId="ADAL" clId="{56881130-8E76-4538-AC07-4F25F01FE352}" dt="2023-10-31T12:40:13.882" v="11" actId="1076"/>
          <ac:picMkLst>
            <pc:docMk/>
            <pc:sldMk cId="2641472669" sldId="333"/>
            <ac:picMk id="5" creationId="{8F13214D-623A-9B4E-A69E-F472BA1D7390}"/>
          </ac:picMkLst>
        </pc:picChg>
      </pc:sldChg>
      <pc:sldChg chg="modSp mod">
        <pc:chgData name="Claire Brooks" userId="045b5ce1-bb15-4c22-aa7e-c7b600949989" providerId="ADAL" clId="{56881130-8E76-4538-AC07-4F25F01FE352}" dt="2023-10-31T12:40:27.984" v="14" actId="2085"/>
        <pc:sldMkLst>
          <pc:docMk/>
          <pc:sldMk cId="3276470094" sldId="337"/>
        </pc:sldMkLst>
        <pc:spChg chg="mod">
          <ac:chgData name="Claire Brooks" userId="045b5ce1-bb15-4c22-aa7e-c7b600949989" providerId="ADAL" clId="{56881130-8E76-4538-AC07-4F25F01FE352}" dt="2023-10-31T12:40:27.984" v="14" actId="2085"/>
          <ac:spMkLst>
            <pc:docMk/>
            <pc:sldMk cId="3276470094" sldId="337"/>
            <ac:spMk id="5" creationId="{BD6EA4EE-DBC4-8F49-8A0A-A361777CCB36}"/>
          </ac:spMkLst>
        </pc:spChg>
      </pc:sldChg>
      <pc:sldChg chg="modSp mod">
        <pc:chgData name="Claire Brooks" userId="045b5ce1-bb15-4c22-aa7e-c7b600949989" providerId="ADAL" clId="{56881130-8E76-4538-AC07-4F25F01FE352}" dt="2023-10-31T12:40:46.073" v="17" actId="1076"/>
        <pc:sldMkLst>
          <pc:docMk/>
          <pc:sldMk cId="2011559371" sldId="338"/>
        </pc:sldMkLst>
        <pc:spChg chg="mod">
          <ac:chgData name="Claire Brooks" userId="045b5ce1-bb15-4c22-aa7e-c7b600949989" providerId="ADAL" clId="{56881130-8E76-4538-AC07-4F25F01FE352}" dt="2023-10-31T12:40:36.838" v="15" actId="2085"/>
          <ac:spMkLst>
            <pc:docMk/>
            <pc:sldMk cId="2011559371" sldId="338"/>
            <ac:spMk id="5" creationId="{8485F954-B8E2-0845-A3B4-FB17D762020E}"/>
          </ac:spMkLst>
        </pc:spChg>
        <pc:spChg chg="mod">
          <ac:chgData name="Claire Brooks" userId="045b5ce1-bb15-4c22-aa7e-c7b600949989" providerId="ADAL" clId="{56881130-8E76-4538-AC07-4F25F01FE352}" dt="2023-10-31T12:40:46.073" v="17" actId="1076"/>
          <ac:spMkLst>
            <pc:docMk/>
            <pc:sldMk cId="2011559371" sldId="338"/>
            <ac:spMk id="8" creationId="{48C8FECA-7FCE-F248-9280-CADE7105F2CC}"/>
          </ac:spMkLst>
        </pc:spChg>
      </pc:sldChg>
      <pc:sldChg chg="modSp mod">
        <pc:chgData name="Claire Brooks" userId="045b5ce1-bb15-4c22-aa7e-c7b600949989" providerId="ADAL" clId="{56881130-8E76-4538-AC07-4F25F01FE352}" dt="2023-10-31T12:42:28.019" v="37" actId="113"/>
        <pc:sldMkLst>
          <pc:docMk/>
          <pc:sldMk cId="68986916" sldId="341"/>
        </pc:sldMkLst>
        <pc:spChg chg="mod">
          <ac:chgData name="Claire Brooks" userId="045b5ce1-bb15-4c22-aa7e-c7b600949989" providerId="ADAL" clId="{56881130-8E76-4538-AC07-4F25F01FE352}" dt="2023-10-31T12:42:24.780" v="36" actId="113"/>
          <ac:spMkLst>
            <pc:docMk/>
            <pc:sldMk cId="68986916" sldId="341"/>
            <ac:spMk id="35" creationId="{701ECF41-EF16-456C-9156-DA73B35A081A}"/>
          </ac:spMkLst>
        </pc:spChg>
        <pc:spChg chg="mod">
          <ac:chgData name="Claire Brooks" userId="045b5ce1-bb15-4c22-aa7e-c7b600949989" providerId="ADAL" clId="{56881130-8E76-4538-AC07-4F25F01FE352}" dt="2023-10-31T12:42:28.019" v="37" actId="113"/>
          <ac:spMkLst>
            <pc:docMk/>
            <pc:sldMk cId="68986916" sldId="341"/>
            <ac:spMk id="36" creationId="{3FC153EE-B6B9-464D-9E05-467F5BBFB058}"/>
          </ac:spMkLst>
        </pc:spChg>
        <pc:spChg chg="mod">
          <ac:chgData name="Claire Brooks" userId="045b5ce1-bb15-4c22-aa7e-c7b600949989" providerId="ADAL" clId="{56881130-8E76-4538-AC07-4F25F01FE352}" dt="2023-10-31T12:41:26.263" v="24" actId="255"/>
          <ac:spMkLst>
            <pc:docMk/>
            <pc:sldMk cId="68986916" sldId="341"/>
            <ac:spMk id="39" creationId="{E31E8090-F6EB-45C4-A932-6B9518B2A63C}"/>
          </ac:spMkLst>
        </pc:spChg>
        <pc:spChg chg="mod">
          <ac:chgData name="Claire Brooks" userId="045b5ce1-bb15-4c22-aa7e-c7b600949989" providerId="ADAL" clId="{56881130-8E76-4538-AC07-4F25F01FE352}" dt="2023-10-31T12:41:12.182" v="18" actId="255"/>
          <ac:spMkLst>
            <pc:docMk/>
            <pc:sldMk cId="68986916" sldId="341"/>
            <ac:spMk id="41" creationId="{4CE39FDB-BFEB-4B3C-B078-2003383BE042}"/>
          </ac:spMkLst>
        </pc:spChg>
        <pc:spChg chg="mod">
          <ac:chgData name="Claire Brooks" userId="045b5ce1-bb15-4c22-aa7e-c7b600949989" providerId="ADAL" clId="{56881130-8E76-4538-AC07-4F25F01FE352}" dt="2023-10-31T12:41:41.248" v="26" actId="255"/>
          <ac:spMkLst>
            <pc:docMk/>
            <pc:sldMk cId="68986916" sldId="341"/>
            <ac:spMk id="43" creationId="{A9C6DD4C-BF33-4751-8BE6-24AFF6816081}"/>
          </ac:spMkLst>
        </pc:spChg>
        <pc:spChg chg="mod">
          <ac:chgData name="Claire Brooks" userId="045b5ce1-bb15-4c22-aa7e-c7b600949989" providerId="ADAL" clId="{56881130-8E76-4538-AC07-4F25F01FE352}" dt="2023-10-31T12:41:44.611" v="27" actId="255"/>
          <ac:spMkLst>
            <pc:docMk/>
            <pc:sldMk cId="68986916" sldId="341"/>
            <ac:spMk id="45" creationId="{CB5857FA-0399-407A-9381-0726F22F27F8}"/>
          </ac:spMkLst>
        </pc:spChg>
        <pc:spChg chg="mod">
          <ac:chgData name="Claire Brooks" userId="045b5ce1-bb15-4c22-aa7e-c7b600949989" providerId="ADAL" clId="{56881130-8E76-4538-AC07-4F25F01FE352}" dt="2023-10-31T12:41:50.008" v="28" actId="255"/>
          <ac:spMkLst>
            <pc:docMk/>
            <pc:sldMk cId="68986916" sldId="341"/>
            <ac:spMk id="47" creationId="{6C85B6DB-AF3A-424A-8215-2CD1834B38D2}"/>
          </ac:spMkLst>
        </pc:spChg>
        <pc:spChg chg="mod">
          <ac:chgData name="Claire Brooks" userId="045b5ce1-bb15-4c22-aa7e-c7b600949989" providerId="ADAL" clId="{56881130-8E76-4538-AC07-4F25F01FE352}" dt="2023-10-31T12:41:54.612" v="29" actId="255"/>
          <ac:spMkLst>
            <pc:docMk/>
            <pc:sldMk cId="68986916" sldId="341"/>
            <ac:spMk id="49" creationId="{881B50F2-91E5-40EC-9792-A4642D40E11B}"/>
          </ac:spMkLst>
        </pc:spChg>
        <pc:spChg chg="mod">
          <ac:chgData name="Claire Brooks" userId="045b5ce1-bb15-4c22-aa7e-c7b600949989" providerId="ADAL" clId="{56881130-8E76-4538-AC07-4F25F01FE352}" dt="2023-10-31T12:41:58.855" v="30" actId="255"/>
          <ac:spMkLst>
            <pc:docMk/>
            <pc:sldMk cId="68986916" sldId="341"/>
            <ac:spMk id="51" creationId="{84C32891-369F-420D-94BF-B1C87F5EECA4}"/>
          </ac:spMkLst>
        </pc:spChg>
        <pc:spChg chg="mod">
          <ac:chgData name="Claire Brooks" userId="045b5ce1-bb15-4c22-aa7e-c7b600949989" providerId="ADAL" clId="{56881130-8E76-4538-AC07-4F25F01FE352}" dt="2023-10-31T12:41:30.310" v="25" actId="255"/>
          <ac:spMkLst>
            <pc:docMk/>
            <pc:sldMk cId="68986916" sldId="341"/>
            <ac:spMk id="53" creationId="{BD86B43D-844C-4167-ADD7-521C268FF2F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10/31/2023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15752193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6733084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kern="1200" baseline="0" dirty="0">
                <a:solidFill>
                  <a:schemeClr val="tx1"/>
                </a:solidFill>
                <a:latin typeface="Arial" pitchFamily="-105" charset="0"/>
                <a:ea typeface="ＭＳ Ｐゴシック" pitchFamily="-105" charset="-128"/>
              </a:rPr>
              <a:t>2021 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18" Type="http://schemas.openxmlformats.org/officeDocument/2006/relationships/image" Target="../media/image28.png"/><Relationship Id="rId3" Type="http://schemas.openxmlformats.org/officeDocument/2006/relationships/image" Target="../media/image13.png"/><Relationship Id="rId21" Type="http://schemas.openxmlformats.org/officeDocument/2006/relationships/image" Target="../media/image31.png"/><Relationship Id="rId7" Type="http://schemas.openxmlformats.org/officeDocument/2006/relationships/image" Target="../media/image17.png"/><Relationship Id="rId12" Type="http://schemas.openxmlformats.org/officeDocument/2006/relationships/image" Target="../media/image22.png"/><Relationship Id="rId17" Type="http://schemas.openxmlformats.org/officeDocument/2006/relationships/image" Target="../media/image27.png"/><Relationship Id="rId2" Type="http://schemas.openxmlformats.org/officeDocument/2006/relationships/image" Target="../media/image12.png"/><Relationship Id="rId16" Type="http://schemas.openxmlformats.org/officeDocument/2006/relationships/image" Target="../media/image26.png"/><Relationship Id="rId20" Type="http://schemas.openxmlformats.org/officeDocument/2006/relationships/image" Target="../media/image30.png"/><Relationship Id="rId1" Type="http://schemas.openxmlformats.org/officeDocument/2006/relationships/slideLayout" Target="../slideLayouts/slideLayout1.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5" Type="http://schemas.openxmlformats.org/officeDocument/2006/relationships/image" Target="../media/image25.png"/><Relationship Id="rId10" Type="http://schemas.openxmlformats.org/officeDocument/2006/relationships/image" Target="../media/image20.png"/><Relationship Id="rId19" Type="http://schemas.openxmlformats.org/officeDocument/2006/relationships/image" Target="../media/image29.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24.png"/><Relationship Id="rId22" Type="http://schemas.openxmlformats.org/officeDocument/2006/relationships/image" Target="../media/image3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18" Type="http://schemas.openxmlformats.org/officeDocument/2006/relationships/image" Target="../media/image27.png"/><Relationship Id="rId3" Type="http://schemas.openxmlformats.org/officeDocument/2006/relationships/image" Target="../media/image12.png"/><Relationship Id="rId21" Type="http://schemas.openxmlformats.org/officeDocument/2006/relationships/image" Target="../media/image30.png"/><Relationship Id="rId7" Type="http://schemas.openxmlformats.org/officeDocument/2006/relationships/image" Target="../media/image16.png"/><Relationship Id="rId12" Type="http://schemas.openxmlformats.org/officeDocument/2006/relationships/image" Target="../media/image21.png"/><Relationship Id="rId17" Type="http://schemas.openxmlformats.org/officeDocument/2006/relationships/image" Target="../media/image26.png"/><Relationship Id="rId2" Type="http://schemas.openxmlformats.org/officeDocument/2006/relationships/notesSlide" Target="../notesSlides/notesSlide2.xml"/><Relationship Id="rId16" Type="http://schemas.openxmlformats.org/officeDocument/2006/relationships/image" Target="../media/image25.png"/><Relationship Id="rId20" Type="http://schemas.openxmlformats.org/officeDocument/2006/relationships/image" Target="../media/image29.png"/><Relationship Id="rId1" Type="http://schemas.openxmlformats.org/officeDocument/2006/relationships/slideLayout" Target="../slideLayouts/slideLayout1.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5" Type="http://schemas.openxmlformats.org/officeDocument/2006/relationships/image" Target="../media/image24.png"/><Relationship Id="rId23" Type="http://schemas.openxmlformats.org/officeDocument/2006/relationships/image" Target="../media/image32.png"/><Relationship Id="rId10" Type="http://schemas.openxmlformats.org/officeDocument/2006/relationships/image" Target="../media/image19.png"/><Relationship Id="rId19" Type="http://schemas.openxmlformats.org/officeDocument/2006/relationships/image" Target="../media/image28.pn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23.png"/><Relationship Id="rId22"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XpcCUtYzwy0" TargetMode="External"/><Relationship Id="rId2" Type="http://schemas.openxmlformats.org/officeDocument/2006/relationships/image" Target="../media/image33.png"/><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hyperlink" Target="https://www.youtube.com/watch?v=XLia8aO2kNk"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113: Plumbing, heating and ventilation </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16: Hydronic heating part 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408A5B-493A-8047-B3AD-044A34AFDFF3}"/>
              </a:ext>
            </a:extLst>
          </p:cNvPr>
          <p:cNvSpPr>
            <a:spLocks noGrp="1"/>
          </p:cNvSpPr>
          <p:nvPr>
            <p:ph type="title"/>
          </p:nvPr>
        </p:nvSpPr>
        <p:spPr/>
        <p:txBody>
          <a:bodyPr/>
          <a:lstStyle/>
          <a:p>
            <a:r>
              <a:rPr lang="en-US" dirty="0"/>
              <a:t>The one pipe heating system</a:t>
            </a:r>
          </a:p>
        </p:txBody>
      </p:sp>
      <p:sp>
        <p:nvSpPr>
          <p:cNvPr id="3" name="Content Placeholder 2">
            <a:extLst>
              <a:ext uri="{FF2B5EF4-FFF2-40B4-BE49-F238E27FC236}">
                <a16:creationId xmlns:a16="http://schemas.microsoft.com/office/drawing/2014/main" id="{6010A495-BD91-0A4E-8773-37B96F88899A}"/>
              </a:ext>
            </a:extLst>
          </p:cNvPr>
          <p:cNvSpPr>
            <a:spLocks noGrp="1"/>
          </p:cNvSpPr>
          <p:nvPr>
            <p:ph sz="quarter" idx="10"/>
          </p:nvPr>
        </p:nvSpPr>
        <p:spPr>
          <a:xfrm>
            <a:off x="457200" y="1512000"/>
            <a:ext cx="8229600" cy="692864"/>
          </a:xfrm>
        </p:spPr>
        <p:txBody>
          <a:bodyPr/>
          <a:lstStyle/>
          <a:p>
            <a:r>
              <a:rPr lang="en-US" dirty="0"/>
              <a:t>This is an old and out of date method of installation, but a good place to start our understanding of what a hydronic heating system looks like.</a:t>
            </a:r>
          </a:p>
        </p:txBody>
      </p:sp>
      <p:grpSp>
        <p:nvGrpSpPr>
          <p:cNvPr id="267" name="Group 266">
            <a:extLst>
              <a:ext uri="{FF2B5EF4-FFF2-40B4-BE49-F238E27FC236}">
                <a16:creationId xmlns:a16="http://schemas.microsoft.com/office/drawing/2014/main" id="{F1E94B86-B665-4C8E-A439-CE1EC113C1AF}"/>
              </a:ext>
            </a:extLst>
          </p:cNvPr>
          <p:cNvGrpSpPr/>
          <p:nvPr/>
        </p:nvGrpSpPr>
        <p:grpSpPr>
          <a:xfrm>
            <a:off x="1048567" y="2644018"/>
            <a:ext cx="6139248" cy="3189951"/>
            <a:chOff x="1048567" y="2644018"/>
            <a:chExt cx="6139248" cy="3189951"/>
          </a:xfrm>
        </p:grpSpPr>
        <p:grpSp>
          <p:nvGrpSpPr>
            <p:cNvPr id="6" name="object 6">
              <a:extLst>
                <a:ext uri="{FF2B5EF4-FFF2-40B4-BE49-F238E27FC236}">
                  <a16:creationId xmlns:a16="http://schemas.microsoft.com/office/drawing/2014/main" id="{4B87FCA7-63A9-4E36-9412-259834550E8C}"/>
                </a:ext>
              </a:extLst>
            </p:cNvPr>
            <p:cNvGrpSpPr/>
            <p:nvPr/>
          </p:nvGrpSpPr>
          <p:grpSpPr>
            <a:xfrm>
              <a:off x="1328035" y="2644018"/>
              <a:ext cx="5859780" cy="3041650"/>
              <a:chOff x="922489" y="502852"/>
              <a:chExt cx="5859780" cy="3041650"/>
            </a:xfrm>
          </p:grpSpPr>
          <p:pic>
            <p:nvPicPr>
              <p:cNvPr id="7" name="object 7">
                <a:extLst>
                  <a:ext uri="{FF2B5EF4-FFF2-40B4-BE49-F238E27FC236}">
                    <a16:creationId xmlns:a16="http://schemas.microsoft.com/office/drawing/2014/main" id="{E17C9C45-BEAF-406D-BDC2-3577D4FFFD1B}"/>
                  </a:ext>
                </a:extLst>
              </p:cNvPr>
              <p:cNvPicPr/>
              <p:nvPr/>
            </p:nvPicPr>
            <p:blipFill>
              <a:blip r:embed="rId2" cstate="screen">
                <a:extLst>
                  <a:ext uri="{28A0092B-C50C-407E-A947-70E740481C1C}">
                    <a14:useLocalDpi xmlns:a14="http://schemas.microsoft.com/office/drawing/2010/main"/>
                  </a:ext>
                </a:extLst>
              </a:blip>
              <a:stretch>
                <a:fillRect/>
              </a:stretch>
            </p:blipFill>
            <p:spPr>
              <a:xfrm>
                <a:off x="2805201" y="2683116"/>
                <a:ext cx="569290" cy="861009"/>
              </a:xfrm>
              <a:prstGeom prst="rect">
                <a:avLst/>
              </a:prstGeom>
            </p:spPr>
          </p:pic>
          <p:pic>
            <p:nvPicPr>
              <p:cNvPr id="8" name="object 8">
                <a:extLst>
                  <a:ext uri="{FF2B5EF4-FFF2-40B4-BE49-F238E27FC236}">
                    <a16:creationId xmlns:a16="http://schemas.microsoft.com/office/drawing/2014/main" id="{DED14A8E-8466-4135-8959-38E412C46AB6}"/>
                  </a:ext>
                </a:extLst>
              </p:cNvPr>
              <p:cNvPicPr/>
              <p:nvPr/>
            </p:nvPicPr>
            <p:blipFill>
              <a:blip r:embed="rId3" cstate="screen">
                <a:extLst>
                  <a:ext uri="{28A0092B-C50C-407E-A947-70E740481C1C}">
                    <a14:useLocalDpi xmlns:a14="http://schemas.microsoft.com/office/drawing/2010/main"/>
                  </a:ext>
                </a:extLst>
              </a:blip>
              <a:stretch>
                <a:fillRect/>
              </a:stretch>
            </p:blipFill>
            <p:spPr>
              <a:xfrm>
                <a:off x="2890062" y="2784969"/>
                <a:ext cx="406485" cy="450542"/>
              </a:xfrm>
              <a:prstGeom prst="rect">
                <a:avLst/>
              </a:prstGeom>
            </p:spPr>
          </p:pic>
          <p:sp>
            <p:nvSpPr>
              <p:cNvPr id="9" name="object 9">
                <a:extLst>
                  <a:ext uri="{FF2B5EF4-FFF2-40B4-BE49-F238E27FC236}">
                    <a16:creationId xmlns:a16="http://schemas.microsoft.com/office/drawing/2014/main" id="{AE80AB23-F3F6-4038-898B-1E3C9B1F7992}"/>
                  </a:ext>
                </a:extLst>
              </p:cNvPr>
              <p:cNvSpPr/>
              <p:nvPr/>
            </p:nvSpPr>
            <p:spPr>
              <a:xfrm>
                <a:off x="2890050" y="2784970"/>
                <a:ext cx="407034" cy="450850"/>
              </a:xfrm>
              <a:custGeom>
                <a:avLst/>
                <a:gdLst/>
                <a:ahLst/>
                <a:cxnLst/>
                <a:rect l="l" t="t" r="r" b="b"/>
                <a:pathLst>
                  <a:path w="407035" h="450850">
                    <a:moveTo>
                      <a:pt x="406501" y="450545"/>
                    </a:moveTo>
                    <a:lnTo>
                      <a:pt x="0" y="450545"/>
                    </a:lnTo>
                    <a:lnTo>
                      <a:pt x="0" y="0"/>
                    </a:lnTo>
                    <a:lnTo>
                      <a:pt x="406501" y="0"/>
                    </a:lnTo>
                    <a:lnTo>
                      <a:pt x="406501" y="450545"/>
                    </a:lnTo>
                    <a:close/>
                  </a:path>
                </a:pathLst>
              </a:custGeom>
              <a:ln w="8001">
                <a:solidFill>
                  <a:srgbClr val="231F20"/>
                </a:solidFill>
              </a:ln>
            </p:spPr>
            <p:txBody>
              <a:bodyPr wrap="square" lIns="0" tIns="0" rIns="0" bIns="0" rtlCol="0"/>
              <a:lstStyle/>
              <a:p>
                <a:endParaRPr sz="1000"/>
              </a:p>
            </p:txBody>
          </p:sp>
          <p:pic>
            <p:nvPicPr>
              <p:cNvPr id="10" name="object 10">
                <a:extLst>
                  <a:ext uri="{FF2B5EF4-FFF2-40B4-BE49-F238E27FC236}">
                    <a16:creationId xmlns:a16="http://schemas.microsoft.com/office/drawing/2014/main" id="{6A2835D5-B228-4C42-B616-17954872E558}"/>
                  </a:ext>
                </a:extLst>
              </p:cNvPr>
              <p:cNvPicPr/>
              <p:nvPr/>
            </p:nvPicPr>
            <p:blipFill>
              <a:blip r:embed="rId3" cstate="screen">
                <a:extLst>
                  <a:ext uri="{28A0092B-C50C-407E-A947-70E740481C1C}">
                    <a14:useLocalDpi xmlns:a14="http://schemas.microsoft.com/office/drawing/2010/main"/>
                  </a:ext>
                </a:extLst>
              </a:blip>
              <a:stretch>
                <a:fillRect/>
              </a:stretch>
            </p:blipFill>
            <p:spPr>
              <a:xfrm>
                <a:off x="2890062" y="2784969"/>
                <a:ext cx="406485" cy="450542"/>
              </a:xfrm>
              <a:prstGeom prst="rect">
                <a:avLst/>
              </a:prstGeom>
            </p:spPr>
          </p:pic>
          <p:sp>
            <p:nvSpPr>
              <p:cNvPr id="11" name="object 11">
                <a:extLst>
                  <a:ext uri="{FF2B5EF4-FFF2-40B4-BE49-F238E27FC236}">
                    <a16:creationId xmlns:a16="http://schemas.microsoft.com/office/drawing/2014/main" id="{E657559F-383F-4829-840F-993EC9364F25}"/>
                  </a:ext>
                </a:extLst>
              </p:cNvPr>
              <p:cNvSpPr/>
              <p:nvPr/>
            </p:nvSpPr>
            <p:spPr>
              <a:xfrm>
                <a:off x="2890050" y="2784970"/>
                <a:ext cx="407034" cy="450850"/>
              </a:xfrm>
              <a:custGeom>
                <a:avLst/>
                <a:gdLst/>
                <a:ahLst/>
                <a:cxnLst/>
                <a:rect l="l" t="t" r="r" b="b"/>
                <a:pathLst>
                  <a:path w="407035" h="450850">
                    <a:moveTo>
                      <a:pt x="406501" y="450545"/>
                    </a:moveTo>
                    <a:lnTo>
                      <a:pt x="0" y="450545"/>
                    </a:lnTo>
                    <a:lnTo>
                      <a:pt x="0" y="0"/>
                    </a:lnTo>
                    <a:lnTo>
                      <a:pt x="406501" y="0"/>
                    </a:lnTo>
                    <a:lnTo>
                      <a:pt x="406501" y="450545"/>
                    </a:lnTo>
                    <a:close/>
                  </a:path>
                </a:pathLst>
              </a:custGeom>
              <a:ln w="5715">
                <a:solidFill>
                  <a:srgbClr val="231F20"/>
                </a:solidFill>
              </a:ln>
            </p:spPr>
            <p:txBody>
              <a:bodyPr wrap="square" lIns="0" tIns="0" rIns="0" bIns="0" rtlCol="0"/>
              <a:lstStyle/>
              <a:p>
                <a:endParaRPr sz="1000"/>
              </a:p>
            </p:txBody>
          </p:sp>
          <p:sp>
            <p:nvSpPr>
              <p:cNvPr id="12" name="object 12">
                <a:extLst>
                  <a:ext uri="{FF2B5EF4-FFF2-40B4-BE49-F238E27FC236}">
                    <a16:creationId xmlns:a16="http://schemas.microsoft.com/office/drawing/2014/main" id="{07B13A5D-8559-4F54-B2C4-6C2252F325CD}"/>
                  </a:ext>
                </a:extLst>
              </p:cNvPr>
              <p:cNvSpPr/>
              <p:nvPr/>
            </p:nvSpPr>
            <p:spPr>
              <a:xfrm>
                <a:off x="1700911" y="519997"/>
                <a:ext cx="581660" cy="1204595"/>
              </a:xfrm>
              <a:custGeom>
                <a:avLst/>
                <a:gdLst/>
                <a:ahLst/>
                <a:cxnLst/>
                <a:rect l="l" t="t" r="r" b="b"/>
                <a:pathLst>
                  <a:path w="581660" h="1204595">
                    <a:moveTo>
                      <a:pt x="0" y="174548"/>
                    </a:moveTo>
                    <a:lnTo>
                      <a:pt x="0" y="45351"/>
                    </a:lnTo>
                    <a:lnTo>
                      <a:pt x="3578" y="27742"/>
                    </a:lnTo>
                    <a:lnTo>
                      <a:pt x="13320" y="13322"/>
                    </a:lnTo>
                    <a:lnTo>
                      <a:pt x="27737" y="3578"/>
                    </a:lnTo>
                    <a:lnTo>
                      <a:pt x="45339" y="0"/>
                    </a:lnTo>
                    <a:lnTo>
                      <a:pt x="535800" y="0"/>
                    </a:lnTo>
                    <a:lnTo>
                      <a:pt x="553414" y="3578"/>
                    </a:lnTo>
                    <a:lnTo>
                      <a:pt x="567834" y="13322"/>
                    </a:lnTo>
                    <a:lnTo>
                      <a:pt x="577575" y="27742"/>
                    </a:lnTo>
                    <a:lnTo>
                      <a:pt x="581152" y="45351"/>
                    </a:lnTo>
                    <a:lnTo>
                      <a:pt x="581152" y="1204544"/>
                    </a:lnTo>
                  </a:path>
                </a:pathLst>
              </a:custGeom>
              <a:ln w="34290">
                <a:solidFill>
                  <a:srgbClr val="231F20"/>
                </a:solidFill>
              </a:ln>
            </p:spPr>
            <p:txBody>
              <a:bodyPr wrap="square" lIns="0" tIns="0" rIns="0" bIns="0" rtlCol="0"/>
              <a:lstStyle/>
              <a:p>
                <a:endParaRPr sz="1000"/>
              </a:p>
            </p:txBody>
          </p:sp>
          <p:sp>
            <p:nvSpPr>
              <p:cNvPr id="13" name="object 13">
                <a:extLst>
                  <a:ext uri="{FF2B5EF4-FFF2-40B4-BE49-F238E27FC236}">
                    <a16:creationId xmlns:a16="http://schemas.microsoft.com/office/drawing/2014/main" id="{A321B09D-D951-456E-9C98-E1B83D08B438}"/>
                  </a:ext>
                </a:extLst>
              </p:cNvPr>
              <p:cNvSpPr/>
              <p:nvPr/>
            </p:nvSpPr>
            <p:spPr>
              <a:xfrm>
                <a:off x="2282903" y="1724537"/>
                <a:ext cx="605790" cy="1091565"/>
              </a:xfrm>
              <a:custGeom>
                <a:avLst/>
                <a:gdLst/>
                <a:ahLst/>
                <a:cxnLst/>
                <a:rect l="l" t="t" r="r" b="b"/>
                <a:pathLst>
                  <a:path w="605789" h="1091564">
                    <a:moveTo>
                      <a:pt x="0" y="0"/>
                    </a:moveTo>
                    <a:lnTo>
                      <a:pt x="0" y="1026147"/>
                    </a:lnTo>
                    <a:lnTo>
                      <a:pt x="5112" y="1051307"/>
                    </a:lnTo>
                    <a:lnTo>
                      <a:pt x="19034" y="1071914"/>
                    </a:lnTo>
                    <a:lnTo>
                      <a:pt x="39637" y="1085840"/>
                    </a:lnTo>
                    <a:lnTo>
                      <a:pt x="64795" y="1090955"/>
                    </a:lnTo>
                    <a:lnTo>
                      <a:pt x="605180" y="1090955"/>
                    </a:lnTo>
                  </a:path>
                </a:pathLst>
              </a:custGeom>
              <a:ln w="43434">
                <a:solidFill>
                  <a:srgbClr val="231F20"/>
                </a:solidFill>
              </a:ln>
            </p:spPr>
            <p:txBody>
              <a:bodyPr wrap="square" lIns="0" tIns="0" rIns="0" bIns="0" rtlCol="0"/>
              <a:lstStyle/>
              <a:p>
                <a:endParaRPr sz="1000"/>
              </a:p>
            </p:txBody>
          </p:sp>
          <p:sp>
            <p:nvSpPr>
              <p:cNvPr id="14" name="object 14">
                <a:extLst>
                  <a:ext uri="{FF2B5EF4-FFF2-40B4-BE49-F238E27FC236}">
                    <a16:creationId xmlns:a16="http://schemas.microsoft.com/office/drawing/2014/main" id="{B6A4207C-4440-4611-B216-833B0CED5FEE}"/>
                  </a:ext>
                </a:extLst>
              </p:cNvPr>
              <p:cNvSpPr/>
              <p:nvPr/>
            </p:nvSpPr>
            <p:spPr>
              <a:xfrm>
                <a:off x="2282908" y="1704535"/>
                <a:ext cx="245110" cy="40005"/>
              </a:xfrm>
              <a:custGeom>
                <a:avLst/>
                <a:gdLst/>
                <a:ahLst/>
                <a:cxnLst/>
                <a:rect l="l" t="t" r="r" b="b"/>
                <a:pathLst>
                  <a:path w="245110" h="40005">
                    <a:moveTo>
                      <a:pt x="0" y="40005"/>
                    </a:moveTo>
                    <a:lnTo>
                      <a:pt x="244894" y="40005"/>
                    </a:lnTo>
                    <a:lnTo>
                      <a:pt x="244894" y="0"/>
                    </a:lnTo>
                    <a:lnTo>
                      <a:pt x="0" y="0"/>
                    </a:lnTo>
                    <a:lnTo>
                      <a:pt x="0" y="40005"/>
                    </a:lnTo>
                    <a:close/>
                  </a:path>
                </a:pathLst>
              </a:custGeom>
              <a:solidFill>
                <a:srgbClr val="231F20"/>
              </a:solidFill>
            </p:spPr>
            <p:txBody>
              <a:bodyPr wrap="square" lIns="0" tIns="0" rIns="0" bIns="0" rtlCol="0"/>
              <a:lstStyle/>
              <a:p>
                <a:endParaRPr sz="1000"/>
              </a:p>
            </p:txBody>
          </p:sp>
          <p:sp>
            <p:nvSpPr>
              <p:cNvPr id="15" name="object 15">
                <a:extLst>
                  <a:ext uri="{FF2B5EF4-FFF2-40B4-BE49-F238E27FC236}">
                    <a16:creationId xmlns:a16="http://schemas.microsoft.com/office/drawing/2014/main" id="{751B17AB-4760-4676-A3EC-E74E80E5D277}"/>
                  </a:ext>
                </a:extLst>
              </p:cNvPr>
              <p:cNvSpPr/>
              <p:nvPr/>
            </p:nvSpPr>
            <p:spPr>
              <a:xfrm>
                <a:off x="2282908" y="1710250"/>
                <a:ext cx="245110" cy="28575"/>
              </a:xfrm>
              <a:custGeom>
                <a:avLst/>
                <a:gdLst/>
                <a:ahLst/>
                <a:cxnLst/>
                <a:rect l="l" t="t" r="r" b="b"/>
                <a:pathLst>
                  <a:path w="245110" h="28575">
                    <a:moveTo>
                      <a:pt x="0" y="28575"/>
                    </a:moveTo>
                    <a:lnTo>
                      <a:pt x="244894" y="28575"/>
                    </a:lnTo>
                    <a:lnTo>
                      <a:pt x="244894" y="0"/>
                    </a:lnTo>
                    <a:lnTo>
                      <a:pt x="0" y="0"/>
                    </a:lnTo>
                    <a:lnTo>
                      <a:pt x="0" y="28575"/>
                    </a:lnTo>
                    <a:close/>
                  </a:path>
                </a:pathLst>
              </a:custGeom>
              <a:solidFill>
                <a:srgbClr val="D2232A"/>
              </a:solidFill>
            </p:spPr>
            <p:txBody>
              <a:bodyPr wrap="square" lIns="0" tIns="0" rIns="0" bIns="0" rtlCol="0"/>
              <a:lstStyle/>
              <a:p>
                <a:endParaRPr sz="1000"/>
              </a:p>
            </p:txBody>
          </p:sp>
          <p:sp>
            <p:nvSpPr>
              <p:cNvPr id="16" name="object 16">
                <a:extLst>
                  <a:ext uri="{FF2B5EF4-FFF2-40B4-BE49-F238E27FC236}">
                    <a16:creationId xmlns:a16="http://schemas.microsoft.com/office/drawing/2014/main" id="{7CCFD014-BBA6-4C48-8875-40F2F9204FA7}"/>
                  </a:ext>
                </a:extLst>
              </p:cNvPr>
              <p:cNvSpPr/>
              <p:nvPr/>
            </p:nvSpPr>
            <p:spPr>
              <a:xfrm>
                <a:off x="2282903" y="1724537"/>
                <a:ext cx="630555" cy="1091565"/>
              </a:xfrm>
              <a:custGeom>
                <a:avLst/>
                <a:gdLst/>
                <a:ahLst/>
                <a:cxnLst/>
                <a:rect l="l" t="t" r="r" b="b"/>
                <a:pathLst>
                  <a:path w="630555" h="1091564">
                    <a:moveTo>
                      <a:pt x="0" y="0"/>
                    </a:moveTo>
                    <a:lnTo>
                      <a:pt x="0" y="1026147"/>
                    </a:lnTo>
                    <a:lnTo>
                      <a:pt x="5112" y="1051307"/>
                    </a:lnTo>
                    <a:lnTo>
                      <a:pt x="19034" y="1071914"/>
                    </a:lnTo>
                    <a:lnTo>
                      <a:pt x="39637" y="1085840"/>
                    </a:lnTo>
                    <a:lnTo>
                      <a:pt x="64795" y="1090955"/>
                    </a:lnTo>
                    <a:lnTo>
                      <a:pt x="629932" y="1090955"/>
                    </a:lnTo>
                  </a:path>
                </a:pathLst>
              </a:custGeom>
              <a:ln w="32004">
                <a:solidFill>
                  <a:srgbClr val="D2232A"/>
                </a:solidFill>
              </a:ln>
            </p:spPr>
            <p:txBody>
              <a:bodyPr wrap="square" lIns="0" tIns="0" rIns="0" bIns="0" rtlCol="0"/>
              <a:lstStyle/>
              <a:p>
                <a:endParaRPr sz="1000"/>
              </a:p>
            </p:txBody>
          </p:sp>
          <p:pic>
            <p:nvPicPr>
              <p:cNvPr id="17" name="object 17">
                <a:extLst>
                  <a:ext uri="{FF2B5EF4-FFF2-40B4-BE49-F238E27FC236}">
                    <a16:creationId xmlns:a16="http://schemas.microsoft.com/office/drawing/2014/main" id="{9A057BDA-C770-464A-B56C-D6D5464B57F8}"/>
                  </a:ext>
                </a:extLst>
              </p:cNvPr>
              <p:cNvPicPr/>
              <p:nvPr/>
            </p:nvPicPr>
            <p:blipFill>
              <a:blip r:embed="rId4" cstate="screen">
                <a:extLst>
                  <a:ext uri="{28A0092B-C50C-407E-A947-70E740481C1C}">
                    <a14:useLocalDpi xmlns:a14="http://schemas.microsoft.com/office/drawing/2010/main"/>
                  </a:ext>
                </a:extLst>
              </a:blip>
              <a:stretch>
                <a:fillRect/>
              </a:stretch>
            </p:blipFill>
            <p:spPr>
              <a:xfrm>
                <a:off x="4146999" y="1750759"/>
                <a:ext cx="162584" cy="236447"/>
              </a:xfrm>
              <a:prstGeom prst="rect">
                <a:avLst/>
              </a:prstGeom>
            </p:spPr>
          </p:pic>
          <p:sp>
            <p:nvSpPr>
              <p:cNvPr id="18" name="object 18">
                <a:extLst>
                  <a:ext uri="{FF2B5EF4-FFF2-40B4-BE49-F238E27FC236}">
                    <a16:creationId xmlns:a16="http://schemas.microsoft.com/office/drawing/2014/main" id="{51B5FD31-5383-4CEA-BDC6-A2E4FEF7A64E}"/>
                  </a:ext>
                </a:extLst>
              </p:cNvPr>
              <p:cNvSpPr/>
              <p:nvPr/>
            </p:nvSpPr>
            <p:spPr>
              <a:xfrm>
                <a:off x="5108340" y="2979447"/>
                <a:ext cx="144145" cy="230504"/>
              </a:xfrm>
              <a:custGeom>
                <a:avLst/>
                <a:gdLst/>
                <a:ahLst/>
                <a:cxnLst/>
                <a:rect l="l" t="t" r="r" b="b"/>
                <a:pathLst>
                  <a:path w="144145" h="230505">
                    <a:moveTo>
                      <a:pt x="143586" y="230085"/>
                    </a:moveTo>
                    <a:lnTo>
                      <a:pt x="143586" y="64808"/>
                    </a:lnTo>
                    <a:lnTo>
                      <a:pt x="138473" y="39647"/>
                    </a:lnTo>
                    <a:lnTo>
                      <a:pt x="124552" y="19040"/>
                    </a:lnTo>
                    <a:lnTo>
                      <a:pt x="103949" y="5114"/>
                    </a:lnTo>
                    <a:lnTo>
                      <a:pt x="78790" y="0"/>
                    </a:lnTo>
                    <a:lnTo>
                      <a:pt x="0" y="0"/>
                    </a:lnTo>
                  </a:path>
                </a:pathLst>
              </a:custGeom>
              <a:ln w="28575">
                <a:solidFill>
                  <a:srgbClr val="231F20"/>
                </a:solidFill>
              </a:ln>
            </p:spPr>
            <p:txBody>
              <a:bodyPr wrap="square" lIns="0" tIns="0" rIns="0" bIns="0" rtlCol="0"/>
              <a:lstStyle/>
              <a:p>
                <a:endParaRPr sz="1000"/>
              </a:p>
            </p:txBody>
          </p:sp>
          <p:pic>
            <p:nvPicPr>
              <p:cNvPr id="19" name="object 19">
                <a:extLst>
                  <a:ext uri="{FF2B5EF4-FFF2-40B4-BE49-F238E27FC236}">
                    <a16:creationId xmlns:a16="http://schemas.microsoft.com/office/drawing/2014/main" id="{722B8DBC-7D08-4C90-AC7F-6D4541A46968}"/>
                  </a:ext>
                </a:extLst>
              </p:cNvPr>
              <p:cNvPicPr/>
              <p:nvPr/>
            </p:nvPicPr>
            <p:blipFill>
              <a:blip r:embed="rId5" cstate="screen">
                <a:extLst>
                  <a:ext uri="{28A0092B-C50C-407E-A947-70E740481C1C}">
                    <a14:useLocalDpi xmlns:a14="http://schemas.microsoft.com/office/drawing/2010/main"/>
                  </a:ext>
                </a:extLst>
              </a:blip>
              <a:stretch>
                <a:fillRect/>
              </a:stretch>
            </p:blipFill>
            <p:spPr>
              <a:xfrm>
                <a:off x="5103617" y="1750754"/>
                <a:ext cx="162596" cy="234167"/>
              </a:xfrm>
              <a:prstGeom prst="rect">
                <a:avLst/>
              </a:prstGeom>
            </p:spPr>
          </p:pic>
          <p:sp>
            <p:nvSpPr>
              <p:cNvPr id="20" name="object 20">
                <a:extLst>
                  <a:ext uri="{FF2B5EF4-FFF2-40B4-BE49-F238E27FC236}">
                    <a16:creationId xmlns:a16="http://schemas.microsoft.com/office/drawing/2014/main" id="{B6E8937D-540D-414C-B0BA-BBB6FBAC08B6}"/>
                  </a:ext>
                </a:extLst>
              </p:cNvPr>
              <p:cNvSpPr/>
              <p:nvPr/>
            </p:nvSpPr>
            <p:spPr>
              <a:xfrm>
                <a:off x="6475499" y="2979446"/>
                <a:ext cx="140335" cy="233679"/>
              </a:xfrm>
              <a:custGeom>
                <a:avLst/>
                <a:gdLst/>
                <a:ahLst/>
                <a:cxnLst/>
                <a:rect l="l" t="t" r="r" b="b"/>
                <a:pathLst>
                  <a:path w="140334" h="233680">
                    <a:moveTo>
                      <a:pt x="139992" y="233527"/>
                    </a:moveTo>
                    <a:lnTo>
                      <a:pt x="139992" y="64808"/>
                    </a:lnTo>
                    <a:lnTo>
                      <a:pt x="134879" y="39647"/>
                    </a:lnTo>
                    <a:lnTo>
                      <a:pt x="120957" y="19040"/>
                    </a:lnTo>
                    <a:lnTo>
                      <a:pt x="100355" y="5114"/>
                    </a:lnTo>
                    <a:lnTo>
                      <a:pt x="75196" y="0"/>
                    </a:lnTo>
                    <a:lnTo>
                      <a:pt x="0" y="0"/>
                    </a:lnTo>
                  </a:path>
                </a:pathLst>
              </a:custGeom>
              <a:ln w="28575">
                <a:solidFill>
                  <a:srgbClr val="231F20"/>
                </a:solidFill>
              </a:ln>
            </p:spPr>
            <p:txBody>
              <a:bodyPr wrap="square" lIns="0" tIns="0" rIns="0" bIns="0" rtlCol="0"/>
              <a:lstStyle/>
              <a:p>
                <a:endParaRPr sz="1000"/>
              </a:p>
            </p:txBody>
          </p:sp>
          <p:pic>
            <p:nvPicPr>
              <p:cNvPr id="21" name="object 21">
                <a:extLst>
                  <a:ext uri="{FF2B5EF4-FFF2-40B4-BE49-F238E27FC236}">
                    <a16:creationId xmlns:a16="http://schemas.microsoft.com/office/drawing/2014/main" id="{24EE2601-B055-4AEE-9B96-E1D9FB14E0FC}"/>
                  </a:ext>
                </a:extLst>
              </p:cNvPr>
              <p:cNvPicPr/>
              <p:nvPr/>
            </p:nvPicPr>
            <p:blipFill>
              <a:blip r:embed="rId6" cstate="screen">
                <a:extLst>
                  <a:ext uri="{28A0092B-C50C-407E-A947-70E740481C1C}">
                    <a14:useLocalDpi xmlns:a14="http://schemas.microsoft.com/office/drawing/2010/main"/>
                  </a:ext>
                </a:extLst>
              </a:blip>
              <a:stretch>
                <a:fillRect/>
              </a:stretch>
            </p:blipFill>
            <p:spPr>
              <a:xfrm>
                <a:off x="6470841" y="1753374"/>
                <a:ext cx="158934" cy="233099"/>
              </a:xfrm>
              <a:prstGeom prst="rect">
                <a:avLst/>
              </a:prstGeom>
            </p:spPr>
          </p:pic>
          <p:pic>
            <p:nvPicPr>
              <p:cNvPr id="22" name="object 22">
                <a:extLst>
                  <a:ext uri="{FF2B5EF4-FFF2-40B4-BE49-F238E27FC236}">
                    <a16:creationId xmlns:a16="http://schemas.microsoft.com/office/drawing/2014/main" id="{4A0185E3-062A-43E9-907A-5987A0DA2E09}"/>
                  </a:ext>
                </a:extLst>
              </p:cNvPr>
              <p:cNvPicPr/>
              <p:nvPr/>
            </p:nvPicPr>
            <p:blipFill>
              <a:blip r:embed="rId7" cstate="screen">
                <a:extLst>
                  <a:ext uri="{28A0092B-C50C-407E-A947-70E740481C1C}">
                    <a14:useLocalDpi xmlns:a14="http://schemas.microsoft.com/office/drawing/2010/main"/>
                  </a:ext>
                </a:extLst>
              </a:blip>
              <a:stretch>
                <a:fillRect/>
              </a:stretch>
            </p:blipFill>
            <p:spPr>
              <a:xfrm>
                <a:off x="5514141" y="1750757"/>
                <a:ext cx="162596" cy="233582"/>
              </a:xfrm>
              <a:prstGeom prst="rect">
                <a:avLst/>
              </a:prstGeom>
            </p:spPr>
          </p:pic>
          <p:sp>
            <p:nvSpPr>
              <p:cNvPr id="23" name="object 23">
                <a:extLst>
                  <a:ext uri="{FF2B5EF4-FFF2-40B4-BE49-F238E27FC236}">
                    <a16:creationId xmlns:a16="http://schemas.microsoft.com/office/drawing/2014/main" id="{CC54A772-2E4D-4E25-A26E-C84FA0795F75}"/>
                  </a:ext>
                </a:extLst>
              </p:cNvPr>
              <p:cNvSpPr/>
              <p:nvPr/>
            </p:nvSpPr>
            <p:spPr>
              <a:xfrm>
                <a:off x="5528426" y="2979447"/>
                <a:ext cx="144145" cy="233679"/>
              </a:xfrm>
              <a:custGeom>
                <a:avLst/>
                <a:gdLst/>
                <a:ahLst/>
                <a:cxnLst/>
                <a:rect l="l" t="t" r="r" b="b"/>
                <a:pathLst>
                  <a:path w="144145" h="233680">
                    <a:moveTo>
                      <a:pt x="143586" y="0"/>
                    </a:moveTo>
                    <a:lnTo>
                      <a:pt x="64795" y="0"/>
                    </a:lnTo>
                    <a:lnTo>
                      <a:pt x="39637" y="5114"/>
                    </a:lnTo>
                    <a:lnTo>
                      <a:pt x="19034" y="19040"/>
                    </a:lnTo>
                    <a:lnTo>
                      <a:pt x="5112" y="39647"/>
                    </a:lnTo>
                    <a:lnTo>
                      <a:pt x="0" y="64808"/>
                    </a:lnTo>
                    <a:lnTo>
                      <a:pt x="0" y="233527"/>
                    </a:lnTo>
                  </a:path>
                </a:pathLst>
              </a:custGeom>
              <a:ln w="28575">
                <a:solidFill>
                  <a:srgbClr val="231F20"/>
                </a:solidFill>
              </a:ln>
            </p:spPr>
            <p:txBody>
              <a:bodyPr wrap="square" lIns="0" tIns="0" rIns="0" bIns="0" rtlCol="0"/>
              <a:lstStyle/>
              <a:p>
                <a:endParaRPr sz="1000"/>
              </a:p>
            </p:txBody>
          </p:sp>
          <p:pic>
            <p:nvPicPr>
              <p:cNvPr id="24" name="object 24">
                <a:extLst>
                  <a:ext uri="{FF2B5EF4-FFF2-40B4-BE49-F238E27FC236}">
                    <a16:creationId xmlns:a16="http://schemas.microsoft.com/office/drawing/2014/main" id="{81836425-0621-4F85-B39F-6A740B015261}"/>
                  </a:ext>
                </a:extLst>
              </p:cNvPr>
              <p:cNvPicPr/>
              <p:nvPr/>
            </p:nvPicPr>
            <p:blipFill>
              <a:blip r:embed="rId8" cstate="screen">
                <a:extLst>
                  <a:ext uri="{28A0092B-C50C-407E-A947-70E740481C1C}">
                    <a14:useLocalDpi xmlns:a14="http://schemas.microsoft.com/office/drawing/2010/main"/>
                  </a:ext>
                </a:extLst>
              </a:blip>
              <a:stretch>
                <a:fillRect/>
              </a:stretch>
            </p:blipFill>
            <p:spPr>
              <a:xfrm>
                <a:off x="4146998" y="2965160"/>
                <a:ext cx="162584" cy="236447"/>
              </a:xfrm>
              <a:prstGeom prst="rect">
                <a:avLst/>
              </a:prstGeom>
            </p:spPr>
          </p:pic>
          <p:sp>
            <p:nvSpPr>
              <p:cNvPr id="25" name="object 25">
                <a:extLst>
                  <a:ext uri="{FF2B5EF4-FFF2-40B4-BE49-F238E27FC236}">
                    <a16:creationId xmlns:a16="http://schemas.microsoft.com/office/drawing/2014/main" id="{A2866C69-0439-4ABB-91F6-954F0D2B5B62}"/>
                  </a:ext>
                </a:extLst>
              </p:cNvPr>
              <p:cNvSpPr/>
              <p:nvPr/>
            </p:nvSpPr>
            <p:spPr>
              <a:xfrm>
                <a:off x="3295859" y="1989401"/>
                <a:ext cx="3469640" cy="1219200"/>
              </a:xfrm>
              <a:custGeom>
                <a:avLst/>
                <a:gdLst/>
                <a:ahLst/>
                <a:cxnLst/>
                <a:rect l="l" t="t" r="r" b="b"/>
                <a:pathLst>
                  <a:path w="3469640" h="1219200">
                    <a:moveTo>
                      <a:pt x="3251" y="833958"/>
                    </a:moveTo>
                    <a:lnTo>
                      <a:pt x="638174" y="833958"/>
                    </a:lnTo>
                    <a:lnTo>
                      <a:pt x="663333" y="828843"/>
                    </a:lnTo>
                    <a:lnTo>
                      <a:pt x="683936" y="814917"/>
                    </a:lnTo>
                    <a:lnTo>
                      <a:pt x="697857" y="794310"/>
                    </a:lnTo>
                    <a:lnTo>
                      <a:pt x="702970" y="769150"/>
                    </a:lnTo>
                    <a:lnTo>
                      <a:pt x="702970" y="64808"/>
                    </a:lnTo>
                    <a:lnTo>
                      <a:pt x="708083" y="39642"/>
                    </a:lnTo>
                    <a:lnTo>
                      <a:pt x="722004" y="19035"/>
                    </a:lnTo>
                    <a:lnTo>
                      <a:pt x="742607" y="5113"/>
                    </a:lnTo>
                    <a:lnTo>
                      <a:pt x="767765" y="0"/>
                    </a:lnTo>
                    <a:lnTo>
                      <a:pt x="3404234" y="0"/>
                    </a:lnTo>
                    <a:lnTo>
                      <a:pt x="3429393" y="5113"/>
                    </a:lnTo>
                    <a:lnTo>
                      <a:pt x="3449996" y="19035"/>
                    </a:lnTo>
                    <a:lnTo>
                      <a:pt x="3463917" y="39642"/>
                    </a:lnTo>
                    <a:lnTo>
                      <a:pt x="3469030" y="64808"/>
                    </a:lnTo>
                    <a:lnTo>
                      <a:pt x="3469030" y="1154404"/>
                    </a:lnTo>
                    <a:lnTo>
                      <a:pt x="3463917" y="1179568"/>
                    </a:lnTo>
                    <a:lnTo>
                      <a:pt x="3449996" y="1200170"/>
                    </a:lnTo>
                    <a:lnTo>
                      <a:pt x="3429393" y="1214088"/>
                    </a:lnTo>
                    <a:lnTo>
                      <a:pt x="3404234" y="1219200"/>
                    </a:lnTo>
                    <a:lnTo>
                      <a:pt x="0" y="1219200"/>
                    </a:lnTo>
                  </a:path>
                </a:pathLst>
              </a:custGeom>
              <a:ln w="34290">
                <a:solidFill>
                  <a:srgbClr val="231F20"/>
                </a:solidFill>
              </a:ln>
            </p:spPr>
            <p:txBody>
              <a:bodyPr wrap="square" lIns="0" tIns="0" rIns="0" bIns="0" rtlCol="0"/>
              <a:lstStyle/>
              <a:p>
                <a:endParaRPr sz="1000"/>
              </a:p>
            </p:txBody>
          </p:sp>
          <p:sp>
            <p:nvSpPr>
              <p:cNvPr id="26" name="object 26">
                <a:extLst>
                  <a:ext uri="{FF2B5EF4-FFF2-40B4-BE49-F238E27FC236}">
                    <a16:creationId xmlns:a16="http://schemas.microsoft.com/office/drawing/2014/main" id="{1EA41832-3DF0-40D3-BDD0-925A9A9A1CAC}"/>
                  </a:ext>
                </a:extLst>
              </p:cNvPr>
              <p:cNvSpPr/>
              <p:nvPr/>
            </p:nvSpPr>
            <p:spPr>
              <a:xfrm>
                <a:off x="3299110" y="1989401"/>
                <a:ext cx="3465829" cy="1219200"/>
              </a:xfrm>
              <a:custGeom>
                <a:avLst/>
                <a:gdLst/>
                <a:ahLst/>
                <a:cxnLst/>
                <a:rect l="l" t="t" r="r" b="b"/>
                <a:pathLst>
                  <a:path w="3465829" h="1219200">
                    <a:moveTo>
                      <a:pt x="0" y="833958"/>
                    </a:moveTo>
                    <a:lnTo>
                      <a:pt x="634923" y="833958"/>
                    </a:lnTo>
                    <a:lnTo>
                      <a:pt x="660082" y="828843"/>
                    </a:lnTo>
                    <a:lnTo>
                      <a:pt x="680685" y="814917"/>
                    </a:lnTo>
                    <a:lnTo>
                      <a:pt x="694606" y="794310"/>
                    </a:lnTo>
                    <a:lnTo>
                      <a:pt x="699719" y="769150"/>
                    </a:lnTo>
                    <a:lnTo>
                      <a:pt x="699719" y="64808"/>
                    </a:lnTo>
                    <a:lnTo>
                      <a:pt x="704832" y="39642"/>
                    </a:lnTo>
                    <a:lnTo>
                      <a:pt x="718753" y="19035"/>
                    </a:lnTo>
                    <a:lnTo>
                      <a:pt x="739356" y="5113"/>
                    </a:lnTo>
                    <a:lnTo>
                      <a:pt x="764514" y="0"/>
                    </a:lnTo>
                    <a:lnTo>
                      <a:pt x="3400983" y="0"/>
                    </a:lnTo>
                    <a:lnTo>
                      <a:pt x="3426142" y="5113"/>
                    </a:lnTo>
                    <a:lnTo>
                      <a:pt x="3446745" y="19035"/>
                    </a:lnTo>
                    <a:lnTo>
                      <a:pt x="3460666" y="39642"/>
                    </a:lnTo>
                    <a:lnTo>
                      <a:pt x="3465779" y="64808"/>
                    </a:lnTo>
                    <a:lnTo>
                      <a:pt x="3465779" y="1154404"/>
                    </a:lnTo>
                    <a:lnTo>
                      <a:pt x="3460666" y="1179568"/>
                    </a:lnTo>
                    <a:lnTo>
                      <a:pt x="3446745" y="1200170"/>
                    </a:lnTo>
                    <a:lnTo>
                      <a:pt x="3426142" y="1214088"/>
                    </a:lnTo>
                    <a:lnTo>
                      <a:pt x="3400983" y="1219200"/>
                    </a:lnTo>
                    <a:lnTo>
                      <a:pt x="700493" y="1219200"/>
                    </a:lnTo>
                  </a:path>
                </a:pathLst>
              </a:custGeom>
              <a:ln w="22860">
                <a:solidFill>
                  <a:srgbClr val="D2232A"/>
                </a:solidFill>
              </a:ln>
            </p:spPr>
            <p:txBody>
              <a:bodyPr wrap="square" lIns="0" tIns="0" rIns="0" bIns="0" rtlCol="0"/>
              <a:lstStyle/>
              <a:p>
                <a:endParaRPr sz="1000"/>
              </a:p>
            </p:txBody>
          </p:sp>
          <p:pic>
            <p:nvPicPr>
              <p:cNvPr id="27" name="object 27">
                <a:extLst>
                  <a:ext uri="{FF2B5EF4-FFF2-40B4-BE49-F238E27FC236}">
                    <a16:creationId xmlns:a16="http://schemas.microsoft.com/office/drawing/2014/main" id="{E4A26CFE-98D0-4270-A7D1-7D7C3F5CD63F}"/>
                  </a:ext>
                </a:extLst>
              </p:cNvPr>
              <p:cNvPicPr/>
              <p:nvPr/>
            </p:nvPicPr>
            <p:blipFill>
              <a:blip r:embed="rId9" cstate="screen">
                <a:extLst>
                  <a:ext uri="{28A0092B-C50C-407E-A947-70E740481C1C}">
                    <a14:useLocalDpi xmlns:a14="http://schemas.microsoft.com/office/drawing/2010/main"/>
                  </a:ext>
                </a:extLst>
              </a:blip>
              <a:stretch>
                <a:fillRect/>
              </a:stretch>
            </p:blipFill>
            <p:spPr>
              <a:xfrm>
                <a:off x="4152714" y="1756474"/>
                <a:ext cx="160718" cy="239204"/>
              </a:xfrm>
              <a:prstGeom prst="rect">
                <a:avLst/>
              </a:prstGeom>
            </p:spPr>
          </p:pic>
          <p:pic>
            <p:nvPicPr>
              <p:cNvPr id="28" name="object 28">
                <a:extLst>
                  <a:ext uri="{FF2B5EF4-FFF2-40B4-BE49-F238E27FC236}">
                    <a16:creationId xmlns:a16="http://schemas.microsoft.com/office/drawing/2014/main" id="{C057324E-5569-498B-B1FF-450B07929AD9}"/>
                  </a:ext>
                </a:extLst>
              </p:cNvPr>
              <p:cNvPicPr/>
              <p:nvPr/>
            </p:nvPicPr>
            <p:blipFill>
              <a:blip r:embed="rId10" cstate="screen">
                <a:extLst>
                  <a:ext uri="{28A0092B-C50C-407E-A947-70E740481C1C}">
                    <a14:useLocalDpi xmlns:a14="http://schemas.microsoft.com/office/drawing/2010/main"/>
                  </a:ext>
                </a:extLst>
              </a:blip>
              <a:stretch>
                <a:fillRect/>
              </a:stretch>
            </p:blipFill>
            <p:spPr>
              <a:xfrm>
                <a:off x="5099767" y="1756469"/>
                <a:ext cx="160731" cy="232295"/>
              </a:xfrm>
              <a:prstGeom prst="rect">
                <a:avLst/>
              </a:prstGeom>
            </p:spPr>
          </p:pic>
          <p:pic>
            <p:nvPicPr>
              <p:cNvPr id="29" name="object 29">
                <a:extLst>
                  <a:ext uri="{FF2B5EF4-FFF2-40B4-BE49-F238E27FC236}">
                    <a16:creationId xmlns:a16="http://schemas.microsoft.com/office/drawing/2014/main" id="{65F0FC80-9702-48FB-9E14-352DFEA14594}"/>
                  </a:ext>
                </a:extLst>
              </p:cNvPr>
              <p:cNvPicPr/>
              <p:nvPr/>
            </p:nvPicPr>
            <p:blipFill>
              <a:blip r:embed="rId11" cstate="screen">
                <a:extLst>
                  <a:ext uri="{28A0092B-C50C-407E-A947-70E740481C1C}">
                    <a14:useLocalDpi xmlns:a14="http://schemas.microsoft.com/office/drawing/2010/main"/>
                  </a:ext>
                </a:extLst>
              </a:blip>
              <a:stretch>
                <a:fillRect/>
              </a:stretch>
            </p:blipFill>
            <p:spPr>
              <a:xfrm>
                <a:off x="6466923" y="1759089"/>
                <a:ext cx="157137" cy="235940"/>
              </a:xfrm>
              <a:prstGeom prst="rect">
                <a:avLst/>
              </a:prstGeom>
            </p:spPr>
          </p:pic>
          <p:pic>
            <p:nvPicPr>
              <p:cNvPr id="30" name="object 30">
                <a:extLst>
                  <a:ext uri="{FF2B5EF4-FFF2-40B4-BE49-F238E27FC236}">
                    <a16:creationId xmlns:a16="http://schemas.microsoft.com/office/drawing/2014/main" id="{FF92F247-E991-44D4-8FE2-522094CF5B54}"/>
                  </a:ext>
                </a:extLst>
              </p:cNvPr>
              <p:cNvPicPr/>
              <p:nvPr/>
            </p:nvPicPr>
            <p:blipFill>
              <a:blip r:embed="rId12" cstate="screen">
                <a:extLst>
                  <a:ext uri="{28A0092B-C50C-407E-A947-70E740481C1C}">
                    <a14:useLocalDpi xmlns:a14="http://schemas.microsoft.com/office/drawing/2010/main"/>
                  </a:ext>
                </a:extLst>
              </a:blip>
              <a:stretch>
                <a:fillRect/>
              </a:stretch>
            </p:blipFill>
            <p:spPr>
              <a:xfrm>
                <a:off x="6466926" y="2970873"/>
                <a:ext cx="157137" cy="250672"/>
              </a:xfrm>
              <a:prstGeom prst="rect">
                <a:avLst/>
              </a:prstGeom>
            </p:spPr>
          </p:pic>
          <p:pic>
            <p:nvPicPr>
              <p:cNvPr id="31" name="object 31">
                <a:extLst>
                  <a:ext uri="{FF2B5EF4-FFF2-40B4-BE49-F238E27FC236}">
                    <a16:creationId xmlns:a16="http://schemas.microsoft.com/office/drawing/2014/main" id="{FE04EDE0-E51A-48F0-AAC0-C048A80E93B9}"/>
                  </a:ext>
                </a:extLst>
              </p:cNvPr>
              <p:cNvPicPr/>
              <p:nvPr/>
            </p:nvPicPr>
            <p:blipFill>
              <a:blip r:embed="rId13" cstate="screen">
                <a:extLst>
                  <a:ext uri="{28A0092B-C50C-407E-A947-70E740481C1C}">
                    <a14:useLocalDpi xmlns:a14="http://schemas.microsoft.com/office/drawing/2010/main"/>
                  </a:ext>
                </a:extLst>
              </a:blip>
              <a:stretch>
                <a:fillRect/>
              </a:stretch>
            </p:blipFill>
            <p:spPr>
              <a:xfrm>
                <a:off x="5099767" y="2970875"/>
                <a:ext cx="160731" cy="247230"/>
              </a:xfrm>
              <a:prstGeom prst="rect">
                <a:avLst/>
              </a:prstGeom>
            </p:spPr>
          </p:pic>
          <p:pic>
            <p:nvPicPr>
              <p:cNvPr id="32" name="object 32">
                <a:extLst>
                  <a:ext uri="{FF2B5EF4-FFF2-40B4-BE49-F238E27FC236}">
                    <a16:creationId xmlns:a16="http://schemas.microsoft.com/office/drawing/2014/main" id="{9120AC96-1E79-4710-A18F-05927393F789}"/>
                  </a:ext>
                </a:extLst>
              </p:cNvPr>
              <p:cNvPicPr/>
              <p:nvPr/>
            </p:nvPicPr>
            <p:blipFill>
              <a:blip r:embed="rId14" cstate="screen">
                <a:extLst>
                  <a:ext uri="{28A0092B-C50C-407E-A947-70E740481C1C}">
                    <a14:useLocalDpi xmlns:a14="http://schemas.microsoft.com/office/drawing/2010/main"/>
                  </a:ext>
                </a:extLst>
              </a:blip>
              <a:stretch>
                <a:fillRect/>
              </a:stretch>
            </p:blipFill>
            <p:spPr>
              <a:xfrm>
                <a:off x="5519856" y="1756472"/>
                <a:ext cx="160731" cy="231686"/>
              </a:xfrm>
              <a:prstGeom prst="rect">
                <a:avLst/>
              </a:prstGeom>
            </p:spPr>
          </p:pic>
          <p:pic>
            <p:nvPicPr>
              <p:cNvPr id="33" name="object 33">
                <a:extLst>
                  <a:ext uri="{FF2B5EF4-FFF2-40B4-BE49-F238E27FC236}">
                    <a16:creationId xmlns:a16="http://schemas.microsoft.com/office/drawing/2014/main" id="{EB282FE0-AA01-40F9-A7EC-A649E18AE52F}"/>
                  </a:ext>
                </a:extLst>
              </p:cNvPr>
              <p:cNvPicPr/>
              <p:nvPr/>
            </p:nvPicPr>
            <p:blipFill>
              <a:blip r:embed="rId15" cstate="screen">
                <a:extLst>
                  <a:ext uri="{28A0092B-C50C-407E-A947-70E740481C1C}">
                    <a14:useLocalDpi xmlns:a14="http://schemas.microsoft.com/office/drawing/2010/main"/>
                  </a:ext>
                </a:extLst>
              </a:blip>
              <a:stretch>
                <a:fillRect/>
              </a:stretch>
            </p:blipFill>
            <p:spPr>
              <a:xfrm>
                <a:off x="5519854" y="2970875"/>
                <a:ext cx="160731" cy="250672"/>
              </a:xfrm>
              <a:prstGeom prst="rect">
                <a:avLst/>
              </a:prstGeom>
            </p:spPr>
          </p:pic>
          <p:pic>
            <p:nvPicPr>
              <p:cNvPr id="34" name="object 34">
                <a:extLst>
                  <a:ext uri="{FF2B5EF4-FFF2-40B4-BE49-F238E27FC236}">
                    <a16:creationId xmlns:a16="http://schemas.microsoft.com/office/drawing/2014/main" id="{5DE435B1-29AC-4D64-AD89-4D2867504775}"/>
                  </a:ext>
                </a:extLst>
              </p:cNvPr>
              <p:cNvPicPr/>
              <p:nvPr/>
            </p:nvPicPr>
            <p:blipFill>
              <a:blip r:embed="rId16" cstate="screen">
                <a:extLst>
                  <a:ext uri="{28A0092B-C50C-407E-A947-70E740481C1C}">
                    <a14:useLocalDpi xmlns:a14="http://schemas.microsoft.com/office/drawing/2010/main"/>
                  </a:ext>
                </a:extLst>
              </a:blip>
              <a:stretch>
                <a:fillRect/>
              </a:stretch>
            </p:blipFill>
            <p:spPr>
              <a:xfrm>
                <a:off x="4152713" y="2970875"/>
                <a:ext cx="160718" cy="239204"/>
              </a:xfrm>
              <a:prstGeom prst="rect">
                <a:avLst/>
              </a:prstGeom>
            </p:spPr>
          </p:pic>
          <p:sp>
            <p:nvSpPr>
              <p:cNvPr id="35" name="object 35">
                <a:extLst>
                  <a:ext uri="{FF2B5EF4-FFF2-40B4-BE49-F238E27FC236}">
                    <a16:creationId xmlns:a16="http://schemas.microsoft.com/office/drawing/2014/main" id="{C596CA95-4E4D-4EF5-A646-E7EE44602248}"/>
                  </a:ext>
                </a:extLst>
              </p:cNvPr>
              <p:cNvSpPr/>
              <p:nvPr/>
            </p:nvSpPr>
            <p:spPr>
              <a:xfrm>
                <a:off x="2221711" y="3208607"/>
                <a:ext cx="667385" cy="0"/>
              </a:xfrm>
              <a:custGeom>
                <a:avLst/>
                <a:gdLst/>
                <a:ahLst/>
                <a:cxnLst/>
                <a:rect l="l" t="t" r="r" b="b"/>
                <a:pathLst>
                  <a:path w="667385">
                    <a:moveTo>
                      <a:pt x="666788" y="0"/>
                    </a:moveTo>
                    <a:lnTo>
                      <a:pt x="0" y="0"/>
                    </a:lnTo>
                  </a:path>
                </a:pathLst>
              </a:custGeom>
              <a:ln w="43434">
                <a:solidFill>
                  <a:srgbClr val="231F20"/>
                </a:solidFill>
              </a:ln>
            </p:spPr>
            <p:txBody>
              <a:bodyPr wrap="square" lIns="0" tIns="0" rIns="0" bIns="0" rtlCol="0"/>
              <a:lstStyle/>
              <a:p>
                <a:endParaRPr sz="1000"/>
              </a:p>
            </p:txBody>
          </p:sp>
          <p:sp>
            <p:nvSpPr>
              <p:cNvPr id="36" name="object 36">
                <a:extLst>
                  <a:ext uri="{FF2B5EF4-FFF2-40B4-BE49-F238E27FC236}">
                    <a16:creationId xmlns:a16="http://schemas.microsoft.com/office/drawing/2014/main" id="{1927540A-45E2-439F-89DC-F918C1E55BCE}"/>
                  </a:ext>
                </a:extLst>
              </p:cNvPr>
              <p:cNvSpPr/>
              <p:nvPr/>
            </p:nvSpPr>
            <p:spPr>
              <a:xfrm>
                <a:off x="1250416" y="1130960"/>
                <a:ext cx="781050" cy="111760"/>
              </a:xfrm>
              <a:custGeom>
                <a:avLst/>
                <a:gdLst/>
                <a:ahLst/>
                <a:cxnLst/>
                <a:rect l="l" t="t" r="r" b="b"/>
                <a:pathLst>
                  <a:path w="781050" h="111759">
                    <a:moveTo>
                      <a:pt x="780465" y="0"/>
                    </a:moveTo>
                    <a:lnTo>
                      <a:pt x="0" y="0"/>
                    </a:lnTo>
                    <a:lnTo>
                      <a:pt x="0" y="111353"/>
                    </a:lnTo>
                    <a:lnTo>
                      <a:pt x="780465" y="111353"/>
                    </a:lnTo>
                    <a:lnTo>
                      <a:pt x="780465" y="0"/>
                    </a:lnTo>
                    <a:close/>
                  </a:path>
                </a:pathLst>
              </a:custGeom>
              <a:solidFill>
                <a:srgbClr val="F4EADA"/>
              </a:solidFill>
            </p:spPr>
            <p:txBody>
              <a:bodyPr wrap="square" lIns="0" tIns="0" rIns="0" bIns="0" rtlCol="0"/>
              <a:lstStyle/>
              <a:p>
                <a:endParaRPr sz="1000"/>
              </a:p>
            </p:txBody>
          </p:sp>
          <p:sp>
            <p:nvSpPr>
              <p:cNvPr id="37" name="object 37">
                <a:extLst>
                  <a:ext uri="{FF2B5EF4-FFF2-40B4-BE49-F238E27FC236}">
                    <a16:creationId xmlns:a16="http://schemas.microsoft.com/office/drawing/2014/main" id="{8B119243-E01D-4201-9CA8-237F4558E43A}"/>
                  </a:ext>
                </a:extLst>
              </p:cNvPr>
              <p:cNvSpPr/>
              <p:nvPr/>
            </p:nvSpPr>
            <p:spPr>
              <a:xfrm>
                <a:off x="1250416" y="1130960"/>
                <a:ext cx="781050" cy="111760"/>
              </a:xfrm>
              <a:custGeom>
                <a:avLst/>
                <a:gdLst/>
                <a:ahLst/>
                <a:cxnLst/>
                <a:rect l="l" t="t" r="r" b="b"/>
                <a:pathLst>
                  <a:path w="781050" h="111759">
                    <a:moveTo>
                      <a:pt x="780465" y="0"/>
                    </a:moveTo>
                    <a:lnTo>
                      <a:pt x="0" y="0"/>
                    </a:lnTo>
                    <a:lnTo>
                      <a:pt x="0" y="111353"/>
                    </a:lnTo>
                    <a:lnTo>
                      <a:pt x="780465" y="111353"/>
                    </a:lnTo>
                    <a:lnTo>
                      <a:pt x="780465" y="0"/>
                    </a:lnTo>
                    <a:close/>
                  </a:path>
                </a:pathLst>
              </a:custGeom>
              <a:ln w="3429">
                <a:solidFill>
                  <a:srgbClr val="231F20"/>
                </a:solidFill>
              </a:ln>
            </p:spPr>
            <p:txBody>
              <a:bodyPr wrap="square" lIns="0" tIns="0" rIns="0" bIns="0" rtlCol="0"/>
              <a:lstStyle/>
              <a:p>
                <a:endParaRPr sz="1000"/>
              </a:p>
            </p:txBody>
          </p:sp>
          <p:sp>
            <p:nvSpPr>
              <p:cNvPr id="38" name="object 38">
                <a:extLst>
                  <a:ext uri="{FF2B5EF4-FFF2-40B4-BE49-F238E27FC236}">
                    <a16:creationId xmlns:a16="http://schemas.microsoft.com/office/drawing/2014/main" id="{472577DF-D2DA-4631-8F63-97F0C55A4B5C}"/>
                  </a:ext>
                </a:extLst>
              </p:cNvPr>
              <p:cNvSpPr/>
              <p:nvPr/>
            </p:nvSpPr>
            <p:spPr>
              <a:xfrm>
                <a:off x="1926377" y="950114"/>
                <a:ext cx="236854" cy="1197610"/>
              </a:xfrm>
              <a:custGeom>
                <a:avLst/>
                <a:gdLst/>
                <a:ahLst/>
                <a:cxnLst/>
                <a:rect l="l" t="t" r="r" b="b"/>
                <a:pathLst>
                  <a:path w="236855" h="1197610">
                    <a:moveTo>
                      <a:pt x="236270" y="1197355"/>
                    </a:moveTo>
                    <a:lnTo>
                      <a:pt x="236270" y="45377"/>
                    </a:lnTo>
                    <a:lnTo>
                      <a:pt x="232692" y="27758"/>
                    </a:lnTo>
                    <a:lnTo>
                      <a:pt x="222950" y="13330"/>
                    </a:lnTo>
                    <a:lnTo>
                      <a:pt x="208533" y="3580"/>
                    </a:lnTo>
                    <a:lnTo>
                      <a:pt x="190931" y="0"/>
                    </a:lnTo>
                    <a:lnTo>
                      <a:pt x="0" y="0"/>
                    </a:lnTo>
                  </a:path>
                </a:pathLst>
              </a:custGeom>
              <a:ln w="28575">
                <a:solidFill>
                  <a:srgbClr val="231F20"/>
                </a:solidFill>
              </a:ln>
            </p:spPr>
            <p:txBody>
              <a:bodyPr wrap="square" lIns="0" tIns="0" rIns="0" bIns="0" rtlCol="0"/>
              <a:lstStyle/>
              <a:p>
                <a:endParaRPr sz="1000"/>
              </a:p>
            </p:txBody>
          </p:sp>
          <p:sp>
            <p:nvSpPr>
              <p:cNvPr id="39" name="object 39">
                <a:extLst>
                  <a:ext uri="{FF2B5EF4-FFF2-40B4-BE49-F238E27FC236}">
                    <a16:creationId xmlns:a16="http://schemas.microsoft.com/office/drawing/2014/main" id="{5F97CF10-6030-431C-9D53-2D861762FF46}"/>
                  </a:ext>
                </a:extLst>
              </p:cNvPr>
              <p:cNvSpPr/>
              <p:nvPr/>
            </p:nvSpPr>
            <p:spPr>
              <a:xfrm>
                <a:off x="2718889" y="3209753"/>
                <a:ext cx="0" cy="65405"/>
              </a:xfrm>
              <a:custGeom>
                <a:avLst/>
                <a:gdLst/>
                <a:ahLst/>
                <a:cxnLst/>
                <a:rect l="l" t="t" r="r" b="b"/>
                <a:pathLst>
                  <a:path h="65404">
                    <a:moveTo>
                      <a:pt x="0" y="65011"/>
                    </a:moveTo>
                    <a:lnTo>
                      <a:pt x="0" y="0"/>
                    </a:lnTo>
                  </a:path>
                </a:pathLst>
              </a:custGeom>
              <a:ln w="24003">
                <a:solidFill>
                  <a:srgbClr val="231F20"/>
                </a:solidFill>
              </a:ln>
            </p:spPr>
            <p:txBody>
              <a:bodyPr wrap="square" lIns="0" tIns="0" rIns="0" bIns="0" rtlCol="0"/>
              <a:lstStyle/>
              <a:p>
                <a:endParaRPr sz="1000"/>
              </a:p>
            </p:txBody>
          </p:sp>
          <p:sp>
            <p:nvSpPr>
              <p:cNvPr id="40" name="object 40">
                <a:extLst>
                  <a:ext uri="{FF2B5EF4-FFF2-40B4-BE49-F238E27FC236}">
                    <a16:creationId xmlns:a16="http://schemas.microsoft.com/office/drawing/2014/main" id="{31A557B0-F6B2-4D62-8A99-6EAD2BC1F5A7}"/>
                  </a:ext>
                </a:extLst>
              </p:cNvPr>
              <p:cNvSpPr/>
              <p:nvPr/>
            </p:nvSpPr>
            <p:spPr>
              <a:xfrm>
                <a:off x="922489" y="717736"/>
                <a:ext cx="287020" cy="24130"/>
              </a:xfrm>
              <a:custGeom>
                <a:avLst/>
                <a:gdLst/>
                <a:ahLst/>
                <a:cxnLst/>
                <a:rect l="l" t="t" r="r" b="b"/>
                <a:pathLst>
                  <a:path w="287019" h="24129">
                    <a:moveTo>
                      <a:pt x="0" y="24003"/>
                    </a:moveTo>
                    <a:lnTo>
                      <a:pt x="286473" y="24003"/>
                    </a:lnTo>
                    <a:lnTo>
                      <a:pt x="286473" y="0"/>
                    </a:lnTo>
                    <a:lnTo>
                      <a:pt x="0" y="0"/>
                    </a:lnTo>
                    <a:lnTo>
                      <a:pt x="0" y="24003"/>
                    </a:lnTo>
                    <a:close/>
                  </a:path>
                </a:pathLst>
              </a:custGeom>
              <a:solidFill>
                <a:srgbClr val="231F20"/>
              </a:solidFill>
            </p:spPr>
            <p:txBody>
              <a:bodyPr wrap="square" lIns="0" tIns="0" rIns="0" bIns="0" rtlCol="0"/>
              <a:lstStyle/>
              <a:p>
                <a:endParaRPr sz="1000"/>
              </a:p>
            </p:txBody>
          </p:sp>
          <p:sp>
            <p:nvSpPr>
              <p:cNvPr id="41" name="object 41">
                <a:extLst>
                  <a:ext uri="{FF2B5EF4-FFF2-40B4-BE49-F238E27FC236}">
                    <a16:creationId xmlns:a16="http://schemas.microsoft.com/office/drawing/2014/main" id="{2DD4C1E8-4015-4BEC-B2B5-57CF8352D5C5}"/>
                  </a:ext>
                </a:extLst>
              </p:cNvPr>
              <p:cNvSpPr/>
              <p:nvPr/>
            </p:nvSpPr>
            <p:spPr>
              <a:xfrm>
                <a:off x="922489" y="721737"/>
                <a:ext cx="287020" cy="16510"/>
              </a:xfrm>
              <a:custGeom>
                <a:avLst/>
                <a:gdLst/>
                <a:ahLst/>
                <a:cxnLst/>
                <a:rect l="l" t="t" r="r" b="b"/>
                <a:pathLst>
                  <a:path w="287019" h="16509">
                    <a:moveTo>
                      <a:pt x="0" y="16001"/>
                    </a:moveTo>
                    <a:lnTo>
                      <a:pt x="286473" y="16001"/>
                    </a:lnTo>
                    <a:lnTo>
                      <a:pt x="286473" y="0"/>
                    </a:lnTo>
                    <a:lnTo>
                      <a:pt x="0" y="0"/>
                    </a:lnTo>
                    <a:lnTo>
                      <a:pt x="0" y="16001"/>
                    </a:lnTo>
                    <a:close/>
                  </a:path>
                </a:pathLst>
              </a:custGeom>
              <a:solidFill>
                <a:srgbClr val="00B1EB"/>
              </a:solidFill>
            </p:spPr>
            <p:txBody>
              <a:bodyPr wrap="square" lIns="0" tIns="0" rIns="0" bIns="0" rtlCol="0"/>
              <a:lstStyle/>
              <a:p>
                <a:endParaRPr sz="1000"/>
              </a:p>
            </p:txBody>
          </p:sp>
          <p:sp>
            <p:nvSpPr>
              <p:cNvPr id="42" name="object 42">
                <a:extLst>
                  <a:ext uri="{FF2B5EF4-FFF2-40B4-BE49-F238E27FC236}">
                    <a16:creationId xmlns:a16="http://schemas.microsoft.com/office/drawing/2014/main" id="{263865E8-3B19-453F-9EE1-61C8FC410FBC}"/>
                  </a:ext>
                </a:extLst>
              </p:cNvPr>
              <p:cNvSpPr/>
              <p:nvPr/>
            </p:nvSpPr>
            <p:spPr>
              <a:xfrm>
                <a:off x="1671215" y="645514"/>
                <a:ext cx="31750" cy="31750"/>
              </a:xfrm>
              <a:custGeom>
                <a:avLst/>
                <a:gdLst/>
                <a:ahLst/>
                <a:cxnLst/>
                <a:rect l="l" t="t" r="r" b="b"/>
                <a:pathLst>
                  <a:path w="31750" h="31750">
                    <a:moveTo>
                      <a:pt x="24650" y="0"/>
                    </a:moveTo>
                    <a:lnTo>
                      <a:pt x="7137" y="0"/>
                    </a:lnTo>
                    <a:lnTo>
                      <a:pt x="0" y="7086"/>
                    </a:lnTo>
                    <a:lnTo>
                      <a:pt x="0" y="15862"/>
                    </a:lnTo>
                    <a:lnTo>
                      <a:pt x="0" y="24612"/>
                    </a:lnTo>
                    <a:lnTo>
                      <a:pt x="7137" y="31724"/>
                    </a:lnTo>
                    <a:lnTo>
                      <a:pt x="24650" y="31724"/>
                    </a:lnTo>
                    <a:lnTo>
                      <a:pt x="31750" y="24612"/>
                    </a:lnTo>
                    <a:lnTo>
                      <a:pt x="31750" y="7086"/>
                    </a:lnTo>
                    <a:lnTo>
                      <a:pt x="24650" y="0"/>
                    </a:lnTo>
                    <a:close/>
                  </a:path>
                </a:pathLst>
              </a:custGeom>
              <a:solidFill>
                <a:srgbClr val="231F20"/>
              </a:solidFill>
            </p:spPr>
            <p:txBody>
              <a:bodyPr wrap="square" lIns="0" tIns="0" rIns="0" bIns="0" rtlCol="0"/>
              <a:lstStyle/>
              <a:p>
                <a:endParaRPr sz="1000"/>
              </a:p>
            </p:txBody>
          </p:sp>
          <p:sp>
            <p:nvSpPr>
              <p:cNvPr id="43" name="object 43">
                <a:extLst>
                  <a:ext uri="{FF2B5EF4-FFF2-40B4-BE49-F238E27FC236}">
                    <a16:creationId xmlns:a16="http://schemas.microsoft.com/office/drawing/2014/main" id="{99E0E2E9-4CFE-4ADD-86A2-A075E9E227D9}"/>
                  </a:ext>
                </a:extLst>
              </p:cNvPr>
              <p:cNvSpPr/>
              <p:nvPr/>
            </p:nvSpPr>
            <p:spPr>
              <a:xfrm>
                <a:off x="1671215" y="645514"/>
                <a:ext cx="31750" cy="31750"/>
              </a:xfrm>
              <a:custGeom>
                <a:avLst/>
                <a:gdLst/>
                <a:ahLst/>
                <a:cxnLst/>
                <a:rect l="l" t="t" r="r" b="b"/>
                <a:pathLst>
                  <a:path w="31750" h="31750">
                    <a:moveTo>
                      <a:pt x="0" y="15862"/>
                    </a:moveTo>
                    <a:lnTo>
                      <a:pt x="0" y="24612"/>
                    </a:lnTo>
                    <a:lnTo>
                      <a:pt x="7137" y="31724"/>
                    </a:lnTo>
                    <a:lnTo>
                      <a:pt x="15887" y="31724"/>
                    </a:lnTo>
                    <a:lnTo>
                      <a:pt x="24650" y="31724"/>
                    </a:lnTo>
                    <a:lnTo>
                      <a:pt x="31750" y="24612"/>
                    </a:lnTo>
                    <a:lnTo>
                      <a:pt x="31750" y="15862"/>
                    </a:lnTo>
                    <a:lnTo>
                      <a:pt x="31750" y="7086"/>
                    </a:lnTo>
                    <a:lnTo>
                      <a:pt x="24650" y="0"/>
                    </a:lnTo>
                    <a:lnTo>
                      <a:pt x="15887" y="0"/>
                    </a:lnTo>
                    <a:lnTo>
                      <a:pt x="7137" y="0"/>
                    </a:lnTo>
                    <a:lnTo>
                      <a:pt x="0" y="7086"/>
                    </a:lnTo>
                    <a:lnTo>
                      <a:pt x="0" y="15862"/>
                    </a:lnTo>
                    <a:close/>
                  </a:path>
                </a:pathLst>
              </a:custGeom>
              <a:ln w="3175">
                <a:solidFill>
                  <a:srgbClr val="231F20"/>
                </a:solidFill>
              </a:ln>
            </p:spPr>
            <p:txBody>
              <a:bodyPr wrap="square" lIns="0" tIns="0" rIns="0" bIns="0" rtlCol="0"/>
              <a:lstStyle/>
              <a:p>
                <a:endParaRPr sz="1000"/>
              </a:p>
            </p:txBody>
          </p:sp>
          <p:sp>
            <p:nvSpPr>
              <p:cNvPr id="44" name="object 44">
                <a:extLst>
                  <a:ext uri="{FF2B5EF4-FFF2-40B4-BE49-F238E27FC236}">
                    <a16:creationId xmlns:a16="http://schemas.microsoft.com/office/drawing/2014/main" id="{1A693464-EB7E-42EA-AA87-FCC9DDAD30E6}"/>
                  </a:ext>
                </a:extLst>
              </p:cNvPr>
              <p:cNvSpPr/>
              <p:nvPr/>
            </p:nvSpPr>
            <p:spPr>
              <a:xfrm>
                <a:off x="1702568" y="645514"/>
                <a:ext cx="31750" cy="31750"/>
              </a:xfrm>
              <a:custGeom>
                <a:avLst/>
                <a:gdLst/>
                <a:ahLst/>
                <a:cxnLst/>
                <a:rect l="l" t="t" r="r" b="b"/>
                <a:pathLst>
                  <a:path w="31750" h="31750">
                    <a:moveTo>
                      <a:pt x="24650" y="0"/>
                    </a:moveTo>
                    <a:lnTo>
                      <a:pt x="7124" y="0"/>
                    </a:lnTo>
                    <a:lnTo>
                      <a:pt x="0" y="7086"/>
                    </a:lnTo>
                    <a:lnTo>
                      <a:pt x="0" y="15862"/>
                    </a:lnTo>
                    <a:lnTo>
                      <a:pt x="0" y="24612"/>
                    </a:lnTo>
                    <a:lnTo>
                      <a:pt x="7124" y="31724"/>
                    </a:lnTo>
                    <a:lnTo>
                      <a:pt x="24650" y="31724"/>
                    </a:lnTo>
                    <a:lnTo>
                      <a:pt x="31737" y="24612"/>
                    </a:lnTo>
                    <a:lnTo>
                      <a:pt x="31737" y="7086"/>
                    </a:lnTo>
                    <a:lnTo>
                      <a:pt x="24650" y="0"/>
                    </a:lnTo>
                    <a:close/>
                  </a:path>
                </a:pathLst>
              </a:custGeom>
              <a:solidFill>
                <a:srgbClr val="231F20"/>
              </a:solidFill>
            </p:spPr>
            <p:txBody>
              <a:bodyPr wrap="square" lIns="0" tIns="0" rIns="0" bIns="0" rtlCol="0"/>
              <a:lstStyle/>
              <a:p>
                <a:endParaRPr sz="1000"/>
              </a:p>
            </p:txBody>
          </p:sp>
          <p:sp>
            <p:nvSpPr>
              <p:cNvPr id="45" name="object 45">
                <a:extLst>
                  <a:ext uri="{FF2B5EF4-FFF2-40B4-BE49-F238E27FC236}">
                    <a16:creationId xmlns:a16="http://schemas.microsoft.com/office/drawing/2014/main" id="{F7F094FB-5A8E-40DB-A922-5C1FAF99680A}"/>
                  </a:ext>
                </a:extLst>
              </p:cNvPr>
              <p:cNvSpPr/>
              <p:nvPr/>
            </p:nvSpPr>
            <p:spPr>
              <a:xfrm>
                <a:off x="1702568" y="645514"/>
                <a:ext cx="31750" cy="31750"/>
              </a:xfrm>
              <a:custGeom>
                <a:avLst/>
                <a:gdLst/>
                <a:ahLst/>
                <a:cxnLst/>
                <a:rect l="l" t="t" r="r" b="b"/>
                <a:pathLst>
                  <a:path w="31750" h="31750">
                    <a:moveTo>
                      <a:pt x="0" y="15862"/>
                    </a:moveTo>
                    <a:lnTo>
                      <a:pt x="0" y="24612"/>
                    </a:lnTo>
                    <a:lnTo>
                      <a:pt x="7124" y="31724"/>
                    </a:lnTo>
                    <a:lnTo>
                      <a:pt x="15875" y="31724"/>
                    </a:lnTo>
                    <a:lnTo>
                      <a:pt x="24650" y="31724"/>
                    </a:lnTo>
                    <a:lnTo>
                      <a:pt x="31737" y="24612"/>
                    </a:lnTo>
                    <a:lnTo>
                      <a:pt x="31737" y="15862"/>
                    </a:lnTo>
                    <a:lnTo>
                      <a:pt x="31737" y="7086"/>
                    </a:lnTo>
                    <a:lnTo>
                      <a:pt x="24650" y="0"/>
                    </a:lnTo>
                    <a:lnTo>
                      <a:pt x="15875" y="0"/>
                    </a:lnTo>
                    <a:lnTo>
                      <a:pt x="7124" y="0"/>
                    </a:lnTo>
                    <a:lnTo>
                      <a:pt x="0" y="7086"/>
                    </a:lnTo>
                    <a:lnTo>
                      <a:pt x="0" y="15862"/>
                    </a:lnTo>
                    <a:close/>
                  </a:path>
                </a:pathLst>
              </a:custGeom>
              <a:ln w="3175">
                <a:solidFill>
                  <a:srgbClr val="231F20"/>
                </a:solidFill>
              </a:ln>
            </p:spPr>
            <p:txBody>
              <a:bodyPr wrap="square" lIns="0" tIns="0" rIns="0" bIns="0" rtlCol="0"/>
              <a:lstStyle/>
              <a:p>
                <a:endParaRPr sz="1000"/>
              </a:p>
            </p:txBody>
          </p:sp>
          <p:sp>
            <p:nvSpPr>
              <p:cNvPr id="46" name="object 46">
                <a:extLst>
                  <a:ext uri="{FF2B5EF4-FFF2-40B4-BE49-F238E27FC236}">
                    <a16:creationId xmlns:a16="http://schemas.microsoft.com/office/drawing/2014/main" id="{84BFC86B-D2ED-4587-92FC-BE3A0CF1BF97}"/>
                  </a:ext>
                </a:extLst>
              </p:cNvPr>
              <p:cNvSpPr/>
              <p:nvPr/>
            </p:nvSpPr>
            <p:spPr>
              <a:xfrm>
                <a:off x="1426400" y="1030096"/>
                <a:ext cx="43815" cy="100965"/>
              </a:xfrm>
              <a:custGeom>
                <a:avLst/>
                <a:gdLst/>
                <a:ahLst/>
                <a:cxnLst/>
                <a:rect l="l" t="t" r="r" b="b"/>
                <a:pathLst>
                  <a:path w="43815" h="100965">
                    <a:moveTo>
                      <a:pt x="43815" y="0"/>
                    </a:moveTo>
                    <a:lnTo>
                      <a:pt x="0" y="0"/>
                    </a:lnTo>
                    <a:lnTo>
                      <a:pt x="0" y="100863"/>
                    </a:lnTo>
                    <a:lnTo>
                      <a:pt x="43815" y="100863"/>
                    </a:lnTo>
                    <a:lnTo>
                      <a:pt x="43815" y="0"/>
                    </a:lnTo>
                    <a:close/>
                  </a:path>
                </a:pathLst>
              </a:custGeom>
              <a:solidFill>
                <a:srgbClr val="DBC09E"/>
              </a:solidFill>
            </p:spPr>
            <p:txBody>
              <a:bodyPr wrap="square" lIns="0" tIns="0" rIns="0" bIns="0" rtlCol="0"/>
              <a:lstStyle/>
              <a:p>
                <a:endParaRPr sz="1000"/>
              </a:p>
            </p:txBody>
          </p:sp>
          <p:sp>
            <p:nvSpPr>
              <p:cNvPr id="47" name="object 47">
                <a:extLst>
                  <a:ext uri="{FF2B5EF4-FFF2-40B4-BE49-F238E27FC236}">
                    <a16:creationId xmlns:a16="http://schemas.microsoft.com/office/drawing/2014/main" id="{9BD8D58A-5CA5-4036-906D-BD2D1E184299}"/>
                  </a:ext>
                </a:extLst>
              </p:cNvPr>
              <p:cNvSpPr/>
              <p:nvPr/>
            </p:nvSpPr>
            <p:spPr>
              <a:xfrm>
                <a:off x="1426400" y="1030096"/>
                <a:ext cx="43815" cy="100965"/>
              </a:xfrm>
              <a:custGeom>
                <a:avLst/>
                <a:gdLst/>
                <a:ahLst/>
                <a:cxnLst/>
                <a:rect l="l" t="t" r="r" b="b"/>
                <a:pathLst>
                  <a:path w="43815" h="100965">
                    <a:moveTo>
                      <a:pt x="43815" y="100863"/>
                    </a:moveTo>
                    <a:lnTo>
                      <a:pt x="0" y="100863"/>
                    </a:lnTo>
                    <a:lnTo>
                      <a:pt x="0" y="0"/>
                    </a:lnTo>
                    <a:lnTo>
                      <a:pt x="43815" y="0"/>
                    </a:lnTo>
                    <a:lnTo>
                      <a:pt x="43815" y="100863"/>
                    </a:lnTo>
                    <a:close/>
                  </a:path>
                </a:pathLst>
              </a:custGeom>
              <a:ln w="3428">
                <a:solidFill>
                  <a:srgbClr val="231F20"/>
                </a:solidFill>
              </a:ln>
            </p:spPr>
            <p:txBody>
              <a:bodyPr wrap="square" lIns="0" tIns="0" rIns="0" bIns="0" rtlCol="0"/>
              <a:lstStyle/>
              <a:p>
                <a:endParaRPr sz="1000"/>
              </a:p>
            </p:txBody>
          </p:sp>
          <p:sp>
            <p:nvSpPr>
              <p:cNvPr id="48" name="object 48">
                <a:extLst>
                  <a:ext uri="{FF2B5EF4-FFF2-40B4-BE49-F238E27FC236}">
                    <a16:creationId xmlns:a16="http://schemas.microsoft.com/office/drawing/2014/main" id="{B7C9FC4A-35ED-4069-80E6-0D634DB833DD}"/>
                  </a:ext>
                </a:extLst>
              </p:cNvPr>
              <p:cNvSpPr/>
              <p:nvPr/>
            </p:nvSpPr>
            <p:spPr>
              <a:xfrm>
                <a:off x="1823961" y="1030096"/>
                <a:ext cx="44450" cy="100965"/>
              </a:xfrm>
              <a:custGeom>
                <a:avLst/>
                <a:gdLst/>
                <a:ahLst/>
                <a:cxnLst/>
                <a:rect l="l" t="t" r="r" b="b"/>
                <a:pathLst>
                  <a:path w="44450" h="100965">
                    <a:moveTo>
                      <a:pt x="43840" y="0"/>
                    </a:moveTo>
                    <a:lnTo>
                      <a:pt x="0" y="0"/>
                    </a:lnTo>
                    <a:lnTo>
                      <a:pt x="0" y="100863"/>
                    </a:lnTo>
                    <a:lnTo>
                      <a:pt x="43840" y="100863"/>
                    </a:lnTo>
                    <a:lnTo>
                      <a:pt x="43840" y="0"/>
                    </a:lnTo>
                    <a:close/>
                  </a:path>
                </a:pathLst>
              </a:custGeom>
              <a:solidFill>
                <a:srgbClr val="DBC09E"/>
              </a:solidFill>
            </p:spPr>
            <p:txBody>
              <a:bodyPr wrap="square" lIns="0" tIns="0" rIns="0" bIns="0" rtlCol="0"/>
              <a:lstStyle/>
              <a:p>
                <a:endParaRPr sz="1000"/>
              </a:p>
            </p:txBody>
          </p:sp>
          <p:sp>
            <p:nvSpPr>
              <p:cNvPr id="49" name="object 49">
                <a:extLst>
                  <a:ext uri="{FF2B5EF4-FFF2-40B4-BE49-F238E27FC236}">
                    <a16:creationId xmlns:a16="http://schemas.microsoft.com/office/drawing/2014/main" id="{E0405330-0349-454E-A9D3-3FBFA5AE33A8}"/>
                  </a:ext>
                </a:extLst>
              </p:cNvPr>
              <p:cNvSpPr/>
              <p:nvPr/>
            </p:nvSpPr>
            <p:spPr>
              <a:xfrm>
                <a:off x="1823961" y="1030096"/>
                <a:ext cx="44450" cy="100965"/>
              </a:xfrm>
              <a:custGeom>
                <a:avLst/>
                <a:gdLst/>
                <a:ahLst/>
                <a:cxnLst/>
                <a:rect l="l" t="t" r="r" b="b"/>
                <a:pathLst>
                  <a:path w="44450" h="100965">
                    <a:moveTo>
                      <a:pt x="43840" y="100863"/>
                    </a:moveTo>
                    <a:lnTo>
                      <a:pt x="0" y="100863"/>
                    </a:lnTo>
                    <a:lnTo>
                      <a:pt x="0" y="0"/>
                    </a:lnTo>
                    <a:lnTo>
                      <a:pt x="43840" y="0"/>
                    </a:lnTo>
                    <a:lnTo>
                      <a:pt x="43840" y="100863"/>
                    </a:lnTo>
                    <a:close/>
                  </a:path>
                </a:pathLst>
              </a:custGeom>
              <a:ln w="5600">
                <a:solidFill>
                  <a:srgbClr val="231F20"/>
                </a:solidFill>
              </a:ln>
            </p:spPr>
            <p:txBody>
              <a:bodyPr wrap="square" lIns="0" tIns="0" rIns="0" bIns="0" rtlCol="0"/>
              <a:lstStyle/>
              <a:p>
                <a:endParaRPr sz="1000"/>
              </a:p>
            </p:txBody>
          </p:sp>
          <p:sp>
            <p:nvSpPr>
              <p:cNvPr id="50" name="object 50">
                <a:extLst>
                  <a:ext uri="{FF2B5EF4-FFF2-40B4-BE49-F238E27FC236}">
                    <a16:creationId xmlns:a16="http://schemas.microsoft.com/office/drawing/2014/main" id="{06AE71ED-D4C3-4F06-83A6-A82FA80EA1A8}"/>
                  </a:ext>
                </a:extLst>
              </p:cNvPr>
              <p:cNvSpPr/>
              <p:nvPr/>
            </p:nvSpPr>
            <p:spPr>
              <a:xfrm>
                <a:off x="1360208" y="814526"/>
                <a:ext cx="566420" cy="182880"/>
              </a:xfrm>
              <a:custGeom>
                <a:avLst/>
                <a:gdLst/>
                <a:ahLst/>
                <a:cxnLst/>
                <a:rect l="l" t="t" r="r" b="b"/>
                <a:pathLst>
                  <a:path w="566419" h="182880">
                    <a:moveTo>
                      <a:pt x="566102" y="0"/>
                    </a:moveTo>
                    <a:lnTo>
                      <a:pt x="0" y="0"/>
                    </a:lnTo>
                    <a:lnTo>
                      <a:pt x="0" y="176530"/>
                    </a:lnTo>
                    <a:lnTo>
                      <a:pt x="2959" y="176530"/>
                    </a:lnTo>
                    <a:lnTo>
                      <a:pt x="2959" y="182880"/>
                    </a:lnTo>
                    <a:lnTo>
                      <a:pt x="563143" y="182880"/>
                    </a:lnTo>
                    <a:lnTo>
                      <a:pt x="563143" y="176530"/>
                    </a:lnTo>
                    <a:lnTo>
                      <a:pt x="566102" y="176530"/>
                    </a:lnTo>
                    <a:lnTo>
                      <a:pt x="566102" y="0"/>
                    </a:lnTo>
                    <a:close/>
                  </a:path>
                </a:pathLst>
              </a:custGeom>
              <a:solidFill>
                <a:srgbClr val="00B1EB"/>
              </a:solidFill>
            </p:spPr>
            <p:txBody>
              <a:bodyPr wrap="square" lIns="0" tIns="0" rIns="0" bIns="0" rtlCol="0"/>
              <a:lstStyle/>
              <a:p>
                <a:endParaRPr sz="1000"/>
              </a:p>
            </p:txBody>
          </p:sp>
          <p:sp>
            <p:nvSpPr>
              <p:cNvPr id="51" name="object 51">
                <a:extLst>
                  <a:ext uri="{FF2B5EF4-FFF2-40B4-BE49-F238E27FC236}">
                    <a16:creationId xmlns:a16="http://schemas.microsoft.com/office/drawing/2014/main" id="{8E8318F3-09A9-48CC-A977-3D0D3FB54532}"/>
                  </a:ext>
                </a:extLst>
              </p:cNvPr>
              <p:cNvSpPr/>
              <p:nvPr/>
            </p:nvSpPr>
            <p:spPr>
              <a:xfrm>
                <a:off x="1360209" y="640881"/>
                <a:ext cx="566420" cy="356870"/>
              </a:xfrm>
              <a:custGeom>
                <a:avLst/>
                <a:gdLst/>
                <a:ahLst/>
                <a:cxnLst/>
                <a:rect l="l" t="t" r="r" b="b"/>
                <a:pathLst>
                  <a:path w="566419" h="356869">
                    <a:moveTo>
                      <a:pt x="256222" y="0"/>
                    </a:moveTo>
                    <a:lnTo>
                      <a:pt x="256222" y="20497"/>
                    </a:lnTo>
                    <a:lnTo>
                      <a:pt x="520725" y="20497"/>
                    </a:lnTo>
                    <a:lnTo>
                      <a:pt x="538343" y="24074"/>
                    </a:lnTo>
                    <a:lnTo>
                      <a:pt x="552772" y="33815"/>
                    </a:lnTo>
                    <a:lnTo>
                      <a:pt x="562521" y="48235"/>
                    </a:lnTo>
                    <a:lnTo>
                      <a:pt x="566102" y="65849"/>
                    </a:lnTo>
                    <a:lnTo>
                      <a:pt x="566102" y="342887"/>
                    </a:lnTo>
                    <a:lnTo>
                      <a:pt x="566102" y="350380"/>
                    </a:lnTo>
                    <a:lnTo>
                      <a:pt x="559968" y="356514"/>
                    </a:lnTo>
                    <a:lnTo>
                      <a:pt x="552475" y="356514"/>
                    </a:lnTo>
                    <a:lnTo>
                      <a:pt x="13614" y="356514"/>
                    </a:lnTo>
                    <a:lnTo>
                      <a:pt x="6121" y="356514"/>
                    </a:lnTo>
                    <a:lnTo>
                      <a:pt x="0" y="350380"/>
                    </a:lnTo>
                    <a:lnTo>
                      <a:pt x="0" y="342887"/>
                    </a:lnTo>
                    <a:lnTo>
                      <a:pt x="0" y="65849"/>
                    </a:lnTo>
                    <a:lnTo>
                      <a:pt x="3579" y="48235"/>
                    </a:lnTo>
                    <a:lnTo>
                      <a:pt x="13327" y="33815"/>
                    </a:lnTo>
                    <a:lnTo>
                      <a:pt x="27758" y="24074"/>
                    </a:lnTo>
                    <a:lnTo>
                      <a:pt x="45389" y="20497"/>
                    </a:lnTo>
                    <a:lnTo>
                      <a:pt x="116979" y="20497"/>
                    </a:lnTo>
                    <a:lnTo>
                      <a:pt x="116979" y="0"/>
                    </a:lnTo>
                  </a:path>
                </a:pathLst>
              </a:custGeom>
              <a:ln w="5715">
                <a:solidFill>
                  <a:srgbClr val="231F20"/>
                </a:solidFill>
              </a:ln>
            </p:spPr>
            <p:txBody>
              <a:bodyPr wrap="square" lIns="0" tIns="0" rIns="0" bIns="0" rtlCol="0"/>
              <a:lstStyle/>
              <a:p>
                <a:endParaRPr sz="1000"/>
              </a:p>
            </p:txBody>
          </p:sp>
          <p:sp>
            <p:nvSpPr>
              <p:cNvPr id="52" name="object 52">
                <a:extLst>
                  <a:ext uri="{FF2B5EF4-FFF2-40B4-BE49-F238E27FC236}">
                    <a16:creationId xmlns:a16="http://schemas.microsoft.com/office/drawing/2014/main" id="{5EA6A3AE-6737-41CF-A98A-173C9CCC35B0}"/>
                  </a:ext>
                </a:extLst>
              </p:cNvPr>
              <p:cNvSpPr/>
              <p:nvPr/>
            </p:nvSpPr>
            <p:spPr>
              <a:xfrm>
                <a:off x="1341323" y="1000658"/>
                <a:ext cx="601345" cy="31115"/>
              </a:xfrm>
              <a:custGeom>
                <a:avLst/>
                <a:gdLst/>
                <a:ahLst/>
                <a:cxnLst/>
                <a:rect l="l" t="t" r="r" b="b"/>
                <a:pathLst>
                  <a:path w="601344" h="31115">
                    <a:moveTo>
                      <a:pt x="600773" y="0"/>
                    </a:moveTo>
                    <a:lnTo>
                      <a:pt x="0" y="0"/>
                    </a:lnTo>
                    <a:lnTo>
                      <a:pt x="0" y="30962"/>
                    </a:lnTo>
                    <a:lnTo>
                      <a:pt x="600773" y="30962"/>
                    </a:lnTo>
                    <a:lnTo>
                      <a:pt x="600773" y="0"/>
                    </a:lnTo>
                    <a:close/>
                  </a:path>
                </a:pathLst>
              </a:custGeom>
              <a:solidFill>
                <a:srgbClr val="F3EAD9"/>
              </a:solidFill>
            </p:spPr>
            <p:txBody>
              <a:bodyPr wrap="square" lIns="0" tIns="0" rIns="0" bIns="0" rtlCol="0"/>
              <a:lstStyle/>
              <a:p>
                <a:endParaRPr sz="1000"/>
              </a:p>
            </p:txBody>
          </p:sp>
          <p:sp>
            <p:nvSpPr>
              <p:cNvPr id="53" name="object 53">
                <a:extLst>
                  <a:ext uri="{FF2B5EF4-FFF2-40B4-BE49-F238E27FC236}">
                    <a16:creationId xmlns:a16="http://schemas.microsoft.com/office/drawing/2014/main" id="{81B969F6-E78A-4CA9-9003-02CB060FDCEF}"/>
                  </a:ext>
                </a:extLst>
              </p:cNvPr>
              <p:cNvSpPr/>
              <p:nvPr/>
            </p:nvSpPr>
            <p:spPr>
              <a:xfrm>
                <a:off x="1341335" y="1000658"/>
                <a:ext cx="601345" cy="31115"/>
              </a:xfrm>
              <a:custGeom>
                <a:avLst/>
                <a:gdLst/>
                <a:ahLst/>
                <a:cxnLst/>
                <a:rect l="l" t="t" r="r" b="b"/>
                <a:pathLst>
                  <a:path w="601344" h="31115">
                    <a:moveTo>
                      <a:pt x="600760" y="30962"/>
                    </a:moveTo>
                    <a:lnTo>
                      <a:pt x="0" y="30962"/>
                    </a:lnTo>
                    <a:lnTo>
                      <a:pt x="0" y="0"/>
                    </a:lnTo>
                    <a:lnTo>
                      <a:pt x="600760" y="0"/>
                    </a:lnTo>
                    <a:lnTo>
                      <a:pt x="600760" y="30962"/>
                    </a:lnTo>
                    <a:close/>
                  </a:path>
                </a:pathLst>
              </a:custGeom>
              <a:ln w="3429">
                <a:solidFill>
                  <a:srgbClr val="231F20"/>
                </a:solidFill>
              </a:ln>
            </p:spPr>
            <p:txBody>
              <a:bodyPr wrap="square" lIns="0" tIns="0" rIns="0" bIns="0" rtlCol="0"/>
              <a:lstStyle/>
              <a:p>
                <a:endParaRPr sz="1000"/>
              </a:p>
            </p:txBody>
          </p:sp>
          <p:sp>
            <p:nvSpPr>
              <p:cNvPr id="54" name="object 54">
                <a:extLst>
                  <a:ext uri="{FF2B5EF4-FFF2-40B4-BE49-F238E27FC236}">
                    <a16:creationId xmlns:a16="http://schemas.microsoft.com/office/drawing/2014/main" id="{65DFFB29-523C-41EF-B3A8-A3BF70BDF8E5}"/>
                  </a:ext>
                </a:extLst>
              </p:cNvPr>
              <p:cNvSpPr/>
              <p:nvPr/>
            </p:nvSpPr>
            <p:spPr>
              <a:xfrm>
                <a:off x="1361149" y="725031"/>
                <a:ext cx="277495" cy="51435"/>
              </a:xfrm>
              <a:custGeom>
                <a:avLst/>
                <a:gdLst/>
                <a:ahLst/>
                <a:cxnLst/>
                <a:rect l="l" t="t" r="r" b="b"/>
                <a:pathLst>
                  <a:path w="277494" h="51434">
                    <a:moveTo>
                      <a:pt x="276999" y="50965"/>
                    </a:moveTo>
                    <a:lnTo>
                      <a:pt x="34823" y="0"/>
                    </a:lnTo>
                    <a:lnTo>
                      <a:pt x="0" y="0"/>
                    </a:lnTo>
                  </a:path>
                </a:pathLst>
              </a:custGeom>
              <a:ln w="5600">
                <a:solidFill>
                  <a:srgbClr val="231F20"/>
                </a:solidFill>
              </a:ln>
            </p:spPr>
            <p:txBody>
              <a:bodyPr wrap="square" lIns="0" tIns="0" rIns="0" bIns="0" rtlCol="0"/>
              <a:lstStyle/>
              <a:p>
                <a:endParaRPr sz="1000"/>
              </a:p>
            </p:txBody>
          </p:sp>
          <p:pic>
            <p:nvPicPr>
              <p:cNvPr id="55" name="object 55">
                <a:extLst>
                  <a:ext uri="{FF2B5EF4-FFF2-40B4-BE49-F238E27FC236}">
                    <a16:creationId xmlns:a16="http://schemas.microsoft.com/office/drawing/2014/main" id="{DCDB7470-7112-4EFC-814B-7EA054BC2256}"/>
                  </a:ext>
                </a:extLst>
              </p:cNvPr>
              <p:cNvPicPr/>
              <p:nvPr/>
            </p:nvPicPr>
            <p:blipFill>
              <a:blip r:embed="rId17" cstate="screen">
                <a:extLst>
                  <a:ext uri="{28A0092B-C50C-407E-A947-70E740481C1C}">
                    <a14:useLocalDpi xmlns:a14="http://schemas.microsoft.com/office/drawing/2010/main"/>
                  </a:ext>
                </a:extLst>
              </a:blip>
              <a:stretch>
                <a:fillRect/>
              </a:stretch>
            </p:blipFill>
            <p:spPr>
              <a:xfrm>
                <a:off x="1577101" y="713358"/>
                <a:ext cx="122082" cy="122072"/>
              </a:xfrm>
              <a:prstGeom prst="rect">
                <a:avLst/>
              </a:prstGeom>
            </p:spPr>
          </p:pic>
          <p:pic>
            <p:nvPicPr>
              <p:cNvPr id="56" name="object 56">
                <a:extLst>
                  <a:ext uri="{FF2B5EF4-FFF2-40B4-BE49-F238E27FC236}">
                    <a16:creationId xmlns:a16="http://schemas.microsoft.com/office/drawing/2014/main" id="{89A551A1-1AE4-478D-AE6F-B8780BE9D616}"/>
                  </a:ext>
                </a:extLst>
              </p:cNvPr>
              <p:cNvPicPr/>
              <p:nvPr/>
            </p:nvPicPr>
            <p:blipFill>
              <a:blip r:embed="rId18" cstate="screen">
                <a:extLst>
                  <a:ext uri="{28A0092B-C50C-407E-A947-70E740481C1C}">
                    <a14:useLocalDpi xmlns:a14="http://schemas.microsoft.com/office/drawing/2010/main"/>
                  </a:ext>
                </a:extLst>
              </a:blip>
              <a:stretch>
                <a:fillRect/>
              </a:stretch>
            </p:blipFill>
            <p:spPr>
              <a:xfrm>
                <a:off x="1574299" y="710559"/>
                <a:ext cx="127685" cy="127673"/>
              </a:xfrm>
              <a:prstGeom prst="rect">
                <a:avLst/>
              </a:prstGeom>
            </p:spPr>
          </p:pic>
          <p:sp>
            <p:nvSpPr>
              <p:cNvPr id="57" name="object 57">
                <a:extLst>
                  <a:ext uri="{FF2B5EF4-FFF2-40B4-BE49-F238E27FC236}">
                    <a16:creationId xmlns:a16="http://schemas.microsoft.com/office/drawing/2014/main" id="{5773E896-CCBF-4478-A52D-B46C5B7AEB8D}"/>
                  </a:ext>
                </a:extLst>
              </p:cNvPr>
              <p:cNvSpPr/>
              <p:nvPr/>
            </p:nvSpPr>
            <p:spPr>
              <a:xfrm>
                <a:off x="1464435" y="633218"/>
                <a:ext cx="165100" cy="18415"/>
              </a:xfrm>
              <a:custGeom>
                <a:avLst/>
                <a:gdLst/>
                <a:ahLst/>
                <a:cxnLst/>
                <a:rect l="l" t="t" r="r" b="b"/>
                <a:pathLst>
                  <a:path w="165100" h="18415">
                    <a:moveTo>
                      <a:pt x="0" y="17881"/>
                    </a:moveTo>
                    <a:lnTo>
                      <a:pt x="0" y="0"/>
                    </a:lnTo>
                    <a:lnTo>
                      <a:pt x="164769" y="0"/>
                    </a:lnTo>
                    <a:lnTo>
                      <a:pt x="164769" y="17881"/>
                    </a:lnTo>
                  </a:path>
                </a:pathLst>
              </a:custGeom>
              <a:ln w="5715">
                <a:solidFill>
                  <a:srgbClr val="231F20"/>
                </a:solidFill>
              </a:ln>
            </p:spPr>
            <p:txBody>
              <a:bodyPr wrap="square" lIns="0" tIns="0" rIns="0" bIns="0" rtlCol="0"/>
              <a:lstStyle/>
              <a:p>
                <a:endParaRPr sz="1000"/>
              </a:p>
            </p:txBody>
          </p:sp>
          <p:sp>
            <p:nvSpPr>
              <p:cNvPr id="58" name="object 58">
                <a:extLst>
                  <a:ext uri="{FF2B5EF4-FFF2-40B4-BE49-F238E27FC236}">
                    <a16:creationId xmlns:a16="http://schemas.microsoft.com/office/drawing/2014/main" id="{B3EE71BD-E5C2-4207-9165-4BB36D9E48D2}"/>
                  </a:ext>
                </a:extLst>
              </p:cNvPr>
              <p:cNvSpPr/>
              <p:nvPr/>
            </p:nvSpPr>
            <p:spPr>
              <a:xfrm>
                <a:off x="1289732" y="716297"/>
                <a:ext cx="58419" cy="24130"/>
              </a:xfrm>
              <a:custGeom>
                <a:avLst/>
                <a:gdLst/>
                <a:ahLst/>
                <a:cxnLst/>
                <a:rect l="l" t="t" r="r" b="b"/>
                <a:pathLst>
                  <a:path w="58419" h="24129">
                    <a:moveTo>
                      <a:pt x="0" y="24003"/>
                    </a:moveTo>
                    <a:lnTo>
                      <a:pt x="57797" y="24003"/>
                    </a:lnTo>
                    <a:lnTo>
                      <a:pt x="57797" y="0"/>
                    </a:lnTo>
                    <a:lnTo>
                      <a:pt x="0" y="0"/>
                    </a:lnTo>
                    <a:lnTo>
                      <a:pt x="0" y="24003"/>
                    </a:lnTo>
                    <a:close/>
                  </a:path>
                </a:pathLst>
              </a:custGeom>
              <a:solidFill>
                <a:srgbClr val="231F20"/>
              </a:solidFill>
            </p:spPr>
            <p:txBody>
              <a:bodyPr wrap="square" lIns="0" tIns="0" rIns="0" bIns="0" rtlCol="0"/>
              <a:lstStyle/>
              <a:p>
                <a:endParaRPr sz="1000"/>
              </a:p>
            </p:txBody>
          </p:sp>
          <p:sp>
            <p:nvSpPr>
              <p:cNvPr id="59" name="object 59">
                <a:extLst>
                  <a:ext uri="{FF2B5EF4-FFF2-40B4-BE49-F238E27FC236}">
                    <a16:creationId xmlns:a16="http://schemas.microsoft.com/office/drawing/2014/main" id="{F925391D-FBAC-454E-9325-A01F99E2F71C}"/>
                  </a:ext>
                </a:extLst>
              </p:cNvPr>
              <p:cNvSpPr/>
              <p:nvPr/>
            </p:nvSpPr>
            <p:spPr>
              <a:xfrm>
                <a:off x="1289732" y="720298"/>
                <a:ext cx="55244" cy="16510"/>
              </a:xfrm>
              <a:custGeom>
                <a:avLst/>
                <a:gdLst/>
                <a:ahLst/>
                <a:cxnLst/>
                <a:rect l="l" t="t" r="r" b="b"/>
                <a:pathLst>
                  <a:path w="55244" h="16509">
                    <a:moveTo>
                      <a:pt x="0" y="16001"/>
                    </a:moveTo>
                    <a:lnTo>
                      <a:pt x="55204" y="16001"/>
                    </a:lnTo>
                    <a:lnTo>
                      <a:pt x="55204" y="0"/>
                    </a:lnTo>
                    <a:lnTo>
                      <a:pt x="0" y="0"/>
                    </a:lnTo>
                    <a:lnTo>
                      <a:pt x="0" y="16001"/>
                    </a:lnTo>
                    <a:close/>
                  </a:path>
                </a:pathLst>
              </a:custGeom>
              <a:solidFill>
                <a:srgbClr val="00B1EB"/>
              </a:solidFill>
            </p:spPr>
            <p:txBody>
              <a:bodyPr wrap="square" lIns="0" tIns="0" rIns="0" bIns="0" rtlCol="0"/>
              <a:lstStyle/>
              <a:p>
                <a:endParaRPr sz="1000"/>
              </a:p>
            </p:txBody>
          </p:sp>
          <p:sp>
            <p:nvSpPr>
              <p:cNvPr id="60" name="object 60">
                <a:extLst>
                  <a:ext uri="{FF2B5EF4-FFF2-40B4-BE49-F238E27FC236}">
                    <a16:creationId xmlns:a16="http://schemas.microsoft.com/office/drawing/2014/main" id="{7BE808A6-7D8E-46A5-B4CB-996DE4BCE979}"/>
                  </a:ext>
                </a:extLst>
              </p:cNvPr>
              <p:cNvSpPr/>
              <p:nvPr/>
            </p:nvSpPr>
            <p:spPr>
              <a:xfrm>
                <a:off x="1346365" y="704164"/>
                <a:ext cx="14604" cy="48260"/>
              </a:xfrm>
              <a:custGeom>
                <a:avLst/>
                <a:gdLst/>
                <a:ahLst/>
                <a:cxnLst/>
                <a:rect l="l" t="t" r="r" b="b"/>
                <a:pathLst>
                  <a:path w="14605" h="48259">
                    <a:moveTo>
                      <a:pt x="14096" y="0"/>
                    </a:moveTo>
                    <a:lnTo>
                      <a:pt x="0" y="0"/>
                    </a:lnTo>
                    <a:lnTo>
                      <a:pt x="0" y="48259"/>
                    </a:lnTo>
                    <a:lnTo>
                      <a:pt x="14096" y="48259"/>
                    </a:lnTo>
                    <a:lnTo>
                      <a:pt x="14096" y="0"/>
                    </a:lnTo>
                    <a:close/>
                  </a:path>
                </a:pathLst>
              </a:custGeom>
              <a:ln w="3175">
                <a:solidFill>
                  <a:srgbClr val="231F20"/>
                </a:solidFill>
              </a:ln>
            </p:spPr>
            <p:txBody>
              <a:bodyPr wrap="square" lIns="0" tIns="0" rIns="0" bIns="0" rtlCol="0"/>
              <a:lstStyle/>
              <a:p>
                <a:endParaRPr sz="1000"/>
              </a:p>
            </p:txBody>
          </p:sp>
          <p:sp>
            <p:nvSpPr>
              <p:cNvPr id="61" name="object 61">
                <a:extLst>
                  <a:ext uri="{FF2B5EF4-FFF2-40B4-BE49-F238E27FC236}">
                    <a16:creationId xmlns:a16="http://schemas.microsoft.com/office/drawing/2014/main" id="{39C301A1-9619-4315-B5E7-E97804AB0DAB}"/>
                  </a:ext>
                </a:extLst>
              </p:cNvPr>
              <p:cNvSpPr/>
              <p:nvPr/>
            </p:nvSpPr>
            <p:spPr>
              <a:xfrm>
                <a:off x="1257725" y="694202"/>
                <a:ext cx="60325" cy="69850"/>
              </a:xfrm>
              <a:custGeom>
                <a:avLst/>
                <a:gdLst/>
                <a:ahLst/>
                <a:cxnLst/>
                <a:rect l="l" t="t" r="r" b="b"/>
                <a:pathLst>
                  <a:path w="60325" h="69850">
                    <a:moveTo>
                      <a:pt x="60109" y="0"/>
                    </a:moveTo>
                    <a:lnTo>
                      <a:pt x="0" y="34696"/>
                    </a:lnTo>
                    <a:lnTo>
                      <a:pt x="60109" y="69380"/>
                    </a:lnTo>
                    <a:lnTo>
                      <a:pt x="60109" y="0"/>
                    </a:lnTo>
                    <a:close/>
                  </a:path>
                </a:pathLst>
              </a:custGeom>
              <a:solidFill>
                <a:srgbClr val="FFFFFF"/>
              </a:solidFill>
            </p:spPr>
            <p:txBody>
              <a:bodyPr wrap="square" lIns="0" tIns="0" rIns="0" bIns="0" rtlCol="0"/>
              <a:lstStyle/>
              <a:p>
                <a:endParaRPr sz="1000"/>
              </a:p>
            </p:txBody>
          </p:sp>
          <p:sp>
            <p:nvSpPr>
              <p:cNvPr id="62" name="object 62">
                <a:extLst>
                  <a:ext uri="{FF2B5EF4-FFF2-40B4-BE49-F238E27FC236}">
                    <a16:creationId xmlns:a16="http://schemas.microsoft.com/office/drawing/2014/main" id="{E5026D9D-5A5A-4C8D-AD3F-244B1ACFADCD}"/>
                  </a:ext>
                </a:extLst>
              </p:cNvPr>
              <p:cNvSpPr/>
              <p:nvPr/>
            </p:nvSpPr>
            <p:spPr>
              <a:xfrm>
                <a:off x="1257725" y="694202"/>
                <a:ext cx="60325" cy="69850"/>
              </a:xfrm>
              <a:custGeom>
                <a:avLst/>
                <a:gdLst/>
                <a:ahLst/>
                <a:cxnLst/>
                <a:rect l="l" t="t" r="r" b="b"/>
                <a:pathLst>
                  <a:path w="60325" h="69850">
                    <a:moveTo>
                      <a:pt x="60109" y="0"/>
                    </a:moveTo>
                    <a:lnTo>
                      <a:pt x="0" y="34696"/>
                    </a:lnTo>
                    <a:lnTo>
                      <a:pt x="60109" y="69380"/>
                    </a:lnTo>
                    <a:lnTo>
                      <a:pt x="60109" y="0"/>
                    </a:lnTo>
                    <a:close/>
                  </a:path>
                </a:pathLst>
              </a:custGeom>
              <a:ln w="5600">
                <a:solidFill>
                  <a:srgbClr val="231F20"/>
                </a:solidFill>
              </a:ln>
            </p:spPr>
            <p:txBody>
              <a:bodyPr wrap="square" lIns="0" tIns="0" rIns="0" bIns="0" rtlCol="0"/>
              <a:lstStyle/>
              <a:p>
                <a:endParaRPr sz="1000"/>
              </a:p>
            </p:txBody>
          </p:sp>
          <p:sp>
            <p:nvSpPr>
              <p:cNvPr id="63" name="object 63">
                <a:extLst>
                  <a:ext uri="{FF2B5EF4-FFF2-40B4-BE49-F238E27FC236}">
                    <a16:creationId xmlns:a16="http://schemas.microsoft.com/office/drawing/2014/main" id="{8118A593-A154-4535-B6E0-41E8FF265B03}"/>
                  </a:ext>
                </a:extLst>
              </p:cNvPr>
              <p:cNvSpPr/>
              <p:nvPr/>
            </p:nvSpPr>
            <p:spPr>
              <a:xfrm>
                <a:off x="1197590" y="694202"/>
                <a:ext cx="60325" cy="69850"/>
              </a:xfrm>
              <a:custGeom>
                <a:avLst/>
                <a:gdLst/>
                <a:ahLst/>
                <a:cxnLst/>
                <a:rect l="l" t="t" r="r" b="b"/>
                <a:pathLst>
                  <a:path w="60325" h="69850">
                    <a:moveTo>
                      <a:pt x="0" y="0"/>
                    </a:moveTo>
                    <a:lnTo>
                      <a:pt x="60134" y="34696"/>
                    </a:lnTo>
                    <a:lnTo>
                      <a:pt x="0" y="69380"/>
                    </a:lnTo>
                    <a:lnTo>
                      <a:pt x="0" y="0"/>
                    </a:lnTo>
                    <a:close/>
                  </a:path>
                </a:pathLst>
              </a:custGeom>
              <a:ln w="5600">
                <a:solidFill>
                  <a:srgbClr val="231F20"/>
                </a:solidFill>
              </a:ln>
            </p:spPr>
            <p:txBody>
              <a:bodyPr wrap="square" lIns="0" tIns="0" rIns="0" bIns="0" rtlCol="0"/>
              <a:lstStyle/>
              <a:p>
                <a:endParaRPr sz="1000"/>
              </a:p>
            </p:txBody>
          </p:sp>
          <p:sp>
            <p:nvSpPr>
              <p:cNvPr id="64" name="object 64">
                <a:extLst>
                  <a:ext uri="{FF2B5EF4-FFF2-40B4-BE49-F238E27FC236}">
                    <a16:creationId xmlns:a16="http://schemas.microsoft.com/office/drawing/2014/main" id="{11FD4672-31C3-4F36-8262-C1748F5B823C}"/>
                  </a:ext>
                </a:extLst>
              </p:cNvPr>
              <p:cNvSpPr/>
              <p:nvPr/>
            </p:nvSpPr>
            <p:spPr>
              <a:xfrm>
                <a:off x="2282069" y="744957"/>
                <a:ext cx="0" cy="742950"/>
              </a:xfrm>
              <a:custGeom>
                <a:avLst/>
                <a:gdLst/>
                <a:ahLst/>
                <a:cxnLst/>
                <a:rect l="l" t="t" r="r" b="b"/>
                <a:pathLst>
                  <a:path h="742950">
                    <a:moveTo>
                      <a:pt x="0" y="742670"/>
                    </a:moveTo>
                    <a:lnTo>
                      <a:pt x="0" y="0"/>
                    </a:lnTo>
                  </a:path>
                </a:pathLst>
              </a:custGeom>
              <a:ln w="22860">
                <a:solidFill>
                  <a:srgbClr val="00B1EB"/>
                </a:solidFill>
              </a:ln>
            </p:spPr>
            <p:txBody>
              <a:bodyPr wrap="square" lIns="0" tIns="0" rIns="0" bIns="0" rtlCol="0"/>
              <a:lstStyle/>
              <a:p>
                <a:endParaRPr sz="1000"/>
              </a:p>
            </p:txBody>
          </p:sp>
          <p:sp>
            <p:nvSpPr>
              <p:cNvPr id="65" name="object 65">
                <a:extLst>
                  <a:ext uri="{FF2B5EF4-FFF2-40B4-BE49-F238E27FC236}">
                    <a16:creationId xmlns:a16="http://schemas.microsoft.com/office/drawing/2014/main" id="{43602BB3-DE29-4F36-A8B1-BC5C6E14D147}"/>
                  </a:ext>
                </a:extLst>
              </p:cNvPr>
              <p:cNvSpPr/>
              <p:nvPr/>
            </p:nvSpPr>
            <p:spPr>
              <a:xfrm>
                <a:off x="2282069" y="1430962"/>
                <a:ext cx="0" cy="64135"/>
              </a:xfrm>
              <a:custGeom>
                <a:avLst/>
                <a:gdLst/>
                <a:ahLst/>
                <a:cxnLst/>
                <a:rect l="l" t="t" r="r" b="b"/>
                <a:pathLst>
                  <a:path h="64134">
                    <a:moveTo>
                      <a:pt x="0" y="64071"/>
                    </a:moveTo>
                    <a:lnTo>
                      <a:pt x="0" y="0"/>
                    </a:lnTo>
                  </a:path>
                </a:pathLst>
              </a:custGeom>
              <a:ln w="24003">
                <a:solidFill>
                  <a:srgbClr val="BA7464"/>
                </a:solidFill>
              </a:ln>
            </p:spPr>
            <p:txBody>
              <a:bodyPr wrap="square" lIns="0" tIns="0" rIns="0" bIns="0" rtlCol="0"/>
              <a:lstStyle/>
              <a:p>
                <a:endParaRPr sz="1000"/>
              </a:p>
            </p:txBody>
          </p:sp>
          <p:sp>
            <p:nvSpPr>
              <p:cNvPr id="66" name="object 66">
                <a:extLst>
                  <a:ext uri="{FF2B5EF4-FFF2-40B4-BE49-F238E27FC236}">
                    <a16:creationId xmlns:a16="http://schemas.microsoft.com/office/drawing/2014/main" id="{BFAA6FBE-32A9-46C0-A87D-32BBC457C4F6}"/>
                  </a:ext>
                </a:extLst>
              </p:cNvPr>
              <p:cNvSpPr/>
              <p:nvPr/>
            </p:nvSpPr>
            <p:spPr>
              <a:xfrm>
                <a:off x="2282069" y="1305850"/>
                <a:ext cx="0" cy="66675"/>
              </a:xfrm>
              <a:custGeom>
                <a:avLst/>
                <a:gdLst/>
                <a:ahLst/>
                <a:cxnLst/>
                <a:rect l="l" t="t" r="r" b="b"/>
                <a:pathLst>
                  <a:path h="66675">
                    <a:moveTo>
                      <a:pt x="0" y="66128"/>
                    </a:moveTo>
                    <a:lnTo>
                      <a:pt x="0" y="0"/>
                    </a:lnTo>
                  </a:path>
                </a:pathLst>
              </a:custGeom>
              <a:ln w="22860">
                <a:solidFill>
                  <a:srgbClr val="629AD2"/>
                </a:solidFill>
              </a:ln>
            </p:spPr>
            <p:txBody>
              <a:bodyPr wrap="square" lIns="0" tIns="0" rIns="0" bIns="0" rtlCol="0"/>
              <a:lstStyle/>
              <a:p>
                <a:endParaRPr sz="1000"/>
              </a:p>
            </p:txBody>
          </p:sp>
          <p:sp>
            <p:nvSpPr>
              <p:cNvPr id="67" name="object 67">
                <a:extLst>
                  <a:ext uri="{FF2B5EF4-FFF2-40B4-BE49-F238E27FC236}">
                    <a16:creationId xmlns:a16="http://schemas.microsoft.com/office/drawing/2014/main" id="{34EC5A5E-AA4F-4B87-87D7-D78861F8F24B}"/>
                  </a:ext>
                </a:extLst>
              </p:cNvPr>
              <p:cNvSpPr/>
              <p:nvPr/>
            </p:nvSpPr>
            <p:spPr>
              <a:xfrm>
                <a:off x="2282069" y="1371977"/>
                <a:ext cx="0" cy="59055"/>
              </a:xfrm>
              <a:custGeom>
                <a:avLst/>
                <a:gdLst/>
                <a:ahLst/>
                <a:cxnLst/>
                <a:rect l="l" t="t" r="r" b="b"/>
                <a:pathLst>
                  <a:path h="59055">
                    <a:moveTo>
                      <a:pt x="0" y="58991"/>
                    </a:moveTo>
                    <a:lnTo>
                      <a:pt x="0" y="0"/>
                    </a:lnTo>
                  </a:path>
                </a:pathLst>
              </a:custGeom>
              <a:ln w="22860">
                <a:solidFill>
                  <a:srgbClr val="B68898"/>
                </a:solidFill>
              </a:ln>
            </p:spPr>
            <p:txBody>
              <a:bodyPr wrap="square" lIns="0" tIns="0" rIns="0" bIns="0" rtlCol="0"/>
              <a:lstStyle/>
              <a:p>
                <a:endParaRPr sz="1000"/>
              </a:p>
            </p:txBody>
          </p:sp>
          <p:sp>
            <p:nvSpPr>
              <p:cNvPr id="68" name="object 68">
                <a:extLst>
                  <a:ext uri="{FF2B5EF4-FFF2-40B4-BE49-F238E27FC236}">
                    <a16:creationId xmlns:a16="http://schemas.microsoft.com/office/drawing/2014/main" id="{C2BA265D-C9B1-46D3-ADAE-995B166FD218}"/>
                  </a:ext>
                </a:extLst>
              </p:cNvPr>
              <p:cNvSpPr/>
              <p:nvPr/>
            </p:nvSpPr>
            <p:spPr>
              <a:xfrm>
                <a:off x="2282069" y="1495037"/>
                <a:ext cx="0" cy="303530"/>
              </a:xfrm>
              <a:custGeom>
                <a:avLst/>
                <a:gdLst/>
                <a:ahLst/>
                <a:cxnLst/>
                <a:rect l="l" t="t" r="r" b="b"/>
                <a:pathLst>
                  <a:path h="303530">
                    <a:moveTo>
                      <a:pt x="0" y="303199"/>
                    </a:moveTo>
                    <a:lnTo>
                      <a:pt x="0" y="0"/>
                    </a:lnTo>
                  </a:path>
                </a:pathLst>
              </a:custGeom>
              <a:ln w="24003">
                <a:solidFill>
                  <a:srgbClr val="D2232A"/>
                </a:solidFill>
              </a:ln>
            </p:spPr>
            <p:txBody>
              <a:bodyPr wrap="square" lIns="0" tIns="0" rIns="0" bIns="0" rtlCol="0"/>
              <a:lstStyle/>
              <a:p>
                <a:endParaRPr sz="1000"/>
              </a:p>
            </p:txBody>
          </p:sp>
          <p:sp>
            <p:nvSpPr>
              <p:cNvPr id="69" name="object 69">
                <a:extLst>
                  <a:ext uri="{FF2B5EF4-FFF2-40B4-BE49-F238E27FC236}">
                    <a16:creationId xmlns:a16="http://schemas.microsoft.com/office/drawing/2014/main" id="{D9712F8C-DC10-43C9-86AB-47699D3679CA}"/>
                  </a:ext>
                </a:extLst>
              </p:cNvPr>
              <p:cNvSpPr/>
              <p:nvPr/>
            </p:nvSpPr>
            <p:spPr>
              <a:xfrm>
                <a:off x="2162652" y="2152221"/>
                <a:ext cx="361950" cy="1056640"/>
              </a:xfrm>
              <a:custGeom>
                <a:avLst/>
                <a:gdLst/>
                <a:ahLst/>
                <a:cxnLst/>
                <a:rect l="l" t="t" r="r" b="b"/>
                <a:pathLst>
                  <a:path w="361950" h="1056639">
                    <a:moveTo>
                      <a:pt x="59055" y="1056385"/>
                    </a:moveTo>
                    <a:lnTo>
                      <a:pt x="33523" y="1051362"/>
                    </a:lnTo>
                    <a:lnTo>
                      <a:pt x="15035" y="1038439"/>
                    </a:lnTo>
                    <a:lnTo>
                      <a:pt x="3792" y="1020836"/>
                    </a:lnTo>
                    <a:lnTo>
                      <a:pt x="0" y="1001775"/>
                    </a:lnTo>
                    <a:lnTo>
                      <a:pt x="0" y="0"/>
                    </a:lnTo>
                    <a:lnTo>
                      <a:pt x="361530" y="0"/>
                    </a:lnTo>
                  </a:path>
                </a:pathLst>
              </a:custGeom>
              <a:ln w="43434">
                <a:solidFill>
                  <a:srgbClr val="231F20"/>
                </a:solidFill>
              </a:ln>
            </p:spPr>
            <p:txBody>
              <a:bodyPr wrap="square" lIns="0" tIns="0" rIns="0" bIns="0" rtlCol="0"/>
              <a:lstStyle/>
              <a:p>
                <a:endParaRPr sz="1000"/>
              </a:p>
            </p:txBody>
          </p:sp>
          <p:sp>
            <p:nvSpPr>
              <p:cNvPr id="70" name="object 70">
                <a:extLst>
                  <a:ext uri="{FF2B5EF4-FFF2-40B4-BE49-F238E27FC236}">
                    <a16:creationId xmlns:a16="http://schemas.microsoft.com/office/drawing/2014/main" id="{C14BBE93-70A4-4617-968B-3FD06AA96D56}"/>
                  </a:ext>
                </a:extLst>
              </p:cNvPr>
              <p:cNvSpPr/>
              <p:nvPr/>
            </p:nvSpPr>
            <p:spPr>
              <a:xfrm>
                <a:off x="2162648" y="2152225"/>
                <a:ext cx="734060" cy="1056640"/>
              </a:xfrm>
              <a:custGeom>
                <a:avLst/>
                <a:gdLst/>
                <a:ahLst/>
                <a:cxnLst/>
                <a:rect l="l" t="t" r="r" b="b"/>
                <a:pathLst>
                  <a:path w="734060" h="1056639">
                    <a:moveTo>
                      <a:pt x="361530" y="0"/>
                    </a:moveTo>
                    <a:lnTo>
                      <a:pt x="0" y="0"/>
                    </a:lnTo>
                    <a:lnTo>
                      <a:pt x="0" y="1001776"/>
                    </a:lnTo>
                    <a:lnTo>
                      <a:pt x="3792" y="1020831"/>
                    </a:lnTo>
                    <a:lnTo>
                      <a:pt x="15035" y="1038434"/>
                    </a:lnTo>
                    <a:lnTo>
                      <a:pt x="33523" y="1051360"/>
                    </a:lnTo>
                    <a:lnTo>
                      <a:pt x="59054" y="1056386"/>
                    </a:lnTo>
                    <a:lnTo>
                      <a:pt x="733742" y="1056386"/>
                    </a:lnTo>
                  </a:path>
                </a:pathLst>
              </a:custGeom>
              <a:ln w="32004">
                <a:solidFill>
                  <a:srgbClr val="00B1EB"/>
                </a:solidFill>
              </a:ln>
            </p:spPr>
            <p:txBody>
              <a:bodyPr wrap="square" lIns="0" tIns="0" rIns="0" bIns="0" rtlCol="0"/>
              <a:lstStyle/>
              <a:p>
                <a:endParaRPr sz="1000"/>
              </a:p>
            </p:txBody>
          </p:sp>
          <p:sp>
            <p:nvSpPr>
              <p:cNvPr id="71" name="object 71">
                <a:extLst>
                  <a:ext uri="{FF2B5EF4-FFF2-40B4-BE49-F238E27FC236}">
                    <a16:creationId xmlns:a16="http://schemas.microsoft.com/office/drawing/2014/main" id="{E1DCD389-03EA-46CE-A045-494EF03F9830}"/>
                  </a:ext>
                </a:extLst>
              </p:cNvPr>
              <p:cNvSpPr/>
              <p:nvPr/>
            </p:nvSpPr>
            <p:spPr>
              <a:xfrm>
                <a:off x="2718889" y="3209753"/>
                <a:ext cx="0" cy="65405"/>
              </a:xfrm>
              <a:custGeom>
                <a:avLst/>
                <a:gdLst/>
                <a:ahLst/>
                <a:cxnLst/>
                <a:rect l="l" t="t" r="r" b="b"/>
                <a:pathLst>
                  <a:path h="65404">
                    <a:moveTo>
                      <a:pt x="0" y="65011"/>
                    </a:moveTo>
                    <a:lnTo>
                      <a:pt x="0" y="0"/>
                    </a:lnTo>
                  </a:path>
                </a:pathLst>
              </a:custGeom>
              <a:ln w="16002">
                <a:solidFill>
                  <a:srgbClr val="00B1EB"/>
                </a:solidFill>
              </a:ln>
            </p:spPr>
            <p:txBody>
              <a:bodyPr wrap="square" lIns="0" tIns="0" rIns="0" bIns="0" rtlCol="0"/>
              <a:lstStyle/>
              <a:p>
                <a:endParaRPr sz="1000"/>
              </a:p>
            </p:txBody>
          </p:sp>
          <p:sp>
            <p:nvSpPr>
              <p:cNvPr id="72" name="object 72">
                <a:extLst>
                  <a:ext uri="{FF2B5EF4-FFF2-40B4-BE49-F238E27FC236}">
                    <a16:creationId xmlns:a16="http://schemas.microsoft.com/office/drawing/2014/main" id="{C3A7D5E5-4C19-49D2-81AE-91ED0788F55B}"/>
                  </a:ext>
                </a:extLst>
              </p:cNvPr>
              <p:cNvSpPr/>
              <p:nvPr/>
            </p:nvSpPr>
            <p:spPr>
              <a:xfrm>
                <a:off x="2698612" y="3341390"/>
                <a:ext cx="0" cy="15875"/>
              </a:xfrm>
              <a:custGeom>
                <a:avLst/>
                <a:gdLst/>
                <a:ahLst/>
                <a:cxnLst/>
                <a:rect l="l" t="t" r="r" b="b"/>
                <a:pathLst>
                  <a:path h="15875">
                    <a:moveTo>
                      <a:pt x="0" y="15316"/>
                    </a:moveTo>
                    <a:lnTo>
                      <a:pt x="0" y="0"/>
                    </a:lnTo>
                  </a:path>
                </a:pathLst>
              </a:custGeom>
              <a:ln w="4800">
                <a:solidFill>
                  <a:srgbClr val="231F20"/>
                </a:solidFill>
              </a:ln>
            </p:spPr>
            <p:txBody>
              <a:bodyPr wrap="square" lIns="0" tIns="0" rIns="0" bIns="0" rtlCol="0"/>
              <a:lstStyle/>
              <a:p>
                <a:endParaRPr sz="1000"/>
              </a:p>
            </p:txBody>
          </p:sp>
          <p:sp>
            <p:nvSpPr>
              <p:cNvPr id="73" name="object 73">
                <a:extLst>
                  <a:ext uri="{FF2B5EF4-FFF2-40B4-BE49-F238E27FC236}">
                    <a16:creationId xmlns:a16="http://schemas.microsoft.com/office/drawing/2014/main" id="{4A33CC4C-93BF-4040-8DE7-9E3357E3467C}"/>
                  </a:ext>
                </a:extLst>
              </p:cNvPr>
              <p:cNvSpPr/>
              <p:nvPr/>
            </p:nvSpPr>
            <p:spPr>
              <a:xfrm>
                <a:off x="2700453" y="3306705"/>
                <a:ext cx="37465" cy="32384"/>
              </a:xfrm>
              <a:custGeom>
                <a:avLst/>
                <a:gdLst/>
                <a:ahLst/>
                <a:cxnLst/>
                <a:rect l="l" t="t" r="r" b="b"/>
                <a:pathLst>
                  <a:path w="37464" h="32385">
                    <a:moveTo>
                      <a:pt x="27660" y="15963"/>
                    </a:moveTo>
                    <a:lnTo>
                      <a:pt x="36868" y="31940"/>
                    </a:lnTo>
                    <a:lnTo>
                      <a:pt x="18440" y="31940"/>
                    </a:lnTo>
                    <a:lnTo>
                      <a:pt x="0" y="31940"/>
                    </a:lnTo>
                    <a:lnTo>
                      <a:pt x="9207" y="15963"/>
                    </a:lnTo>
                    <a:lnTo>
                      <a:pt x="18440" y="0"/>
                    </a:lnTo>
                    <a:lnTo>
                      <a:pt x="27660" y="15963"/>
                    </a:lnTo>
                    <a:close/>
                  </a:path>
                </a:pathLst>
              </a:custGeom>
              <a:ln w="4800">
                <a:solidFill>
                  <a:srgbClr val="231F20"/>
                </a:solidFill>
              </a:ln>
            </p:spPr>
            <p:txBody>
              <a:bodyPr wrap="square" lIns="0" tIns="0" rIns="0" bIns="0" rtlCol="0"/>
              <a:lstStyle/>
              <a:p>
                <a:endParaRPr sz="1000"/>
              </a:p>
            </p:txBody>
          </p:sp>
          <p:sp>
            <p:nvSpPr>
              <p:cNvPr id="74" name="object 74">
                <a:extLst>
                  <a:ext uri="{FF2B5EF4-FFF2-40B4-BE49-F238E27FC236}">
                    <a16:creationId xmlns:a16="http://schemas.microsoft.com/office/drawing/2014/main" id="{3B7FE923-41B3-4DC0-8FA8-7C8CBBDE3696}"/>
                  </a:ext>
                </a:extLst>
              </p:cNvPr>
              <p:cNvSpPr/>
              <p:nvPr/>
            </p:nvSpPr>
            <p:spPr>
              <a:xfrm>
                <a:off x="2700453" y="3274769"/>
                <a:ext cx="37465" cy="32384"/>
              </a:xfrm>
              <a:custGeom>
                <a:avLst/>
                <a:gdLst/>
                <a:ahLst/>
                <a:cxnLst/>
                <a:rect l="l" t="t" r="r" b="b"/>
                <a:pathLst>
                  <a:path w="37464" h="32385">
                    <a:moveTo>
                      <a:pt x="27660" y="15963"/>
                    </a:moveTo>
                    <a:lnTo>
                      <a:pt x="36868" y="0"/>
                    </a:lnTo>
                    <a:lnTo>
                      <a:pt x="18440" y="0"/>
                    </a:lnTo>
                    <a:lnTo>
                      <a:pt x="0" y="0"/>
                    </a:lnTo>
                    <a:lnTo>
                      <a:pt x="9207" y="15963"/>
                    </a:lnTo>
                    <a:lnTo>
                      <a:pt x="18440" y="31927"/>
                    </a:lnTo>
                    <a:lnTo>
                      <a:pt x="27660" y="15963"/>
                    </a:lnTo>
                    <a:close/>
                  </a:path>
                </a:pathLst>
              </a:custGeom>
              <a:ln w="4800">
                <a:solidFill>
                  <a:srgbClr val="231F20"/>
                </a:solidFill>
              </a:ln>
            </p:spPr>
            <p:txBody>
              <a:bodyPr wrap="square" lIns="0" tIns="0" rIns="0" bIns="0" rtlCol="0"/>
              <a:lstStyle/>
              <a:p>
                <a:endParaRPr sz="1000"/>
              </a:p>
            </p:txBody>
          </p:sp>
          <p:sp>
            <p:nvSpPr>
              <p:cNvPr id="75" name="object 75">
                <a:extLst>
                  <a:ext uri="{FF2B5EF4-FFF2-40B4-BE49-F238E27FC236}">
                    <a16:creationId xmlns:a16="http://schemas.microsoft.com/office/drawing/2014/main" id="{F00F6F9A-252F-46F7-A9A2-7C535FFA6E27}"/>
                  </a:ext>
                </a:extLst>
              </p:cNvPr>
              <p:cNvSpPr/>
              <p:nvPr/>
            </p:nvSpPr>
            <p:spPr>
              <a:xfrm>
                <a:off x="2739052" y="3341390"/>
                <a:ext cx="0" cy="15875"/>
              </a:xfrm>
              <a:custGeom>
                <a:avLst/>
                <a:gdLst/>
                <a:ahLst/>
                <a:cxnLst/>
                <a:rect l="l" t="t" r="r" b="b"/>
                <a:pathLst>
                  <a:path h="15875">
                    <a:moveTo>
                      <a:pt x="0" y="15316"/>
                    </a:moveTo>
                    <a:lnTo>
                      <a:pt x="0" y="0"/>
                    </a:lnTo>
                  </a:path>
                </a:pathLst>
              </a:custGeom>
              <a:ln w="4800">
                <a:solidFill>
                  <a:srgbClr val="231F20"/>
                </a:solidFill>
              </a:ln>
            </p:spPr>
            <p:txBody>
              <a:bodyPr wrap="square" lIns="0" tIns="0" rIns="0" bIns="0" rtlCol="0"/>
              <a:lstStyle/>
              <a:p>
                <a:endParaRPr sz="1000"/>
              </a:p>
            </p:txBody>
          </p:sp>
          <p:sp>
            <p:nvSpPr>
              <p:cNvPr id="76" name="object 76">
                <a:extLst>
                  <a:ext uri="{FF2B5EF4-FFF2-40B4-BE49-F238E27FC236}">
                    <a16:creationId xmlns:a16="http://schemas.microsoft.com/office/drawing/2014/main" id="{9F2AB52B-36E6-4DBB-AF95-F501AEA8DB69}"/>
                  </a:ext>
                </a:extLst>
              </p:cNvPr>
              <p:cNvSpPr/>
              <p:nvPr/>
            </p:nvSpPr>
            <p:spPr>
              <a:xfrm>
                <a:off x="3289603" y="3208607"/>
                <a:ext cx="710565" cy="0"/>
              </a:xfrm>
              <a:custGeom>
                <a:avLst/>
                <a:gdLst/>
                <a:ahLst/>
                <a:cxnLst/>
                <a:rect l="l" t="t" r="r" b="b"/>
                <a:pathLst>
                  <a:path w="710564">
                    <a:moveTo>
                      <a:pt x="710006" y="0"/>
                    </a:moveTo>
                    <a:lnTo>
                      <a:pt x="0" y="0"/>
                    </a:lnTo>
                  </a:path>
                </a:pathLst>
              </a:custGeom>
              <a:ln w="22860">
                <a:solidFill>
                  <a:srgbClr val="00B1EB"/>
                </a:solidFill>
              </a:ln>
            </p:spPr>
            <p:txBody>
              <a:bodyPr wrap="square" lIns="0" tIns="0" rIns="0" bIns="0" rtlCol="0"/>
              <a:lstStyle/>
              <a:p>
                <a:endParaRPr sz="1000"/>
              </a:p>
            </p:txBody>
          </p:sp>
          <p:sp>
            <p:nvSpPr>
              <p:cNvPr id="77" name="object 77">
                <a:extLst>
                  <a:ext uri="{FF2B5EF4-FFF2-40B4-BE49-F238E27FC236}">
                    <a16:creationId xmlns:a16="http://schemas.microsoft.com/office/drawing/2014/main" id="{C7184E54-48A2-48EA-9E7E-DB30D581B753}"/>
                  </a:ext>
                </a:extLst>
              </p:cNvPr>
              <p:cNvSpPr/>
              <p:nvPr/>
            </p:nvSpPr>
            <p:spPr>
              <a:xfrm>
                <a:off x="3942956" y="3208607"/>
                <a:ext cx="64135" cy="0"/>
              </a:xfrm>
              <a:custGeom>
                <a:avLst/>
                <a:gdLst/>
                <a:ahLst/>
                <a:cxnLst/>
                <a:rect l="l" t="t" r="r" b="b"/>
                <a:pathLst>
                  <a:path w="64135">
                    <a:moveTo>
                      <a:pt x="64071" y="0"/>
                    </a:moveTo>
                    <a:lnTo>
                      <a:pt x="0" y="0"/>
                    </a:lnTo>
                  </a:path>
                </a:pathLst>
              </a:custGeom>
              <a:ln w="22860">
                <a:solidFill>
                  <a:srgbClr val="BA7464"/>
                </a:solidFill>
              </a:ln>
            </p:spPr>
            <p:txBody>
              <a:bodyPr wrap="square" lIns="0" tIns="0" rIns="0" bIns="0" rtlCol="0"/>
              <a:lstStyle/>
              <a:p>
                <a:endParaRPr sz="1000"/>
              </a:p>
            </p:txBody>
          </p:sp>
          <p:sp>
            <p:nvSpPr>
              <p:cNvPr id="78" name="object 78">
                <a:extLst>
                  <a:ext uri="{FF2B5EF4-FFF2-40B4-BE49-F238E27FC236}">
                    <a16:creationId xmlns:a16="http://schemas.microsoft.com/office/drawing/2014/main" id="{F686BC0E-BC7A-4476-A431-F4B762E1D005}"/>
                  </a:ext>
                </a:extLst>
              </p:cNvPr>
              <p:cNvSpPr/>
              <p:nvPr/>
            </p:nvSpPr>
            <p:spPr>
              <a:xfrm>
                <a:off x="3817844" y="3208607"/>
                <a:ext cx="66675" cy="0"/>
              </a:xfrm>
              <a:custGeom>
                <a:avLst/>
                <a:gdLst/>
                <a:ahLst/>
                <a:cxnLst/>
                <a:rect l="l" t="t" r="r" b="b"/>
                <a:pathLst>
                  <a:path w="66675">
                    <a:moveTo>
                      <a:pt x="66116" y="0"/>
                    </a:moveTo>
                    <a:lnTo>
                      <a:pt x="0" y="0"/>
                    </a:lnTo>
                  </a:path>
                </a:pathLst>
              </a:custGeom>
              <a:ln w="22860">
                <a:solidFill>
                  <a:srgbClr val="629AD2"/>
                </a:solidFill>
              </a:ln>
            </p:spPr>
            <p:txBody>
              <a:bodyPr wrap="square" lIns="0" tIns="0" rIns="0" bIns="0" rtlCol="0"/>
              <a:lstStyle/>
              <a:p>
                <a:endParaRPr sz="1000"/>
              </a:p>
            </p:txBody>
          </p:sp>
          <p:sp>
            <p:nvSpPr>
              <p:cNvPr id="79" name="object 79">
                <a:extLst>
                  <a:ext uri="{FF2B5EF4-FFF2-40B4-BE49-F238E27FC236}">
                    <a16:creationId xmlns:a16="http://schemas.microsoft.com/office/drawing/2014/main" id="{9794BAF5-DB79-49DD-85AF-B1E3CBC87248}"/>
                  </a:ext>
                </a:extLst>
              </p:cNvPr>
              <p:cNvSpPr/>
              <p:nvPr/>
            </p:nvSpPr>
            <p:spPr>
              <a:xfrm>
                <a:off x="3883959" y="3208607"/>
                <a:ext cx="59055" cy="0"/>
              </a:xfrm>
              <a:custGeom>
                <a:avLst/>
                <a:gdLst/>
                <a:ahLst/>
                <a:cxnLst/>
                <a:rect l="l" t="t" r="r" b="b"/>
                <a:pathLst>
                  <a:path w="59054">
                    <a:moveTo>
                      <a:pt x="58991" y="0"/>
                    </a:moveTo>
                    <a:lnTo>
                      <a:pt x="0" y="0"/>
                    </a:lnTo>
                  </a:path>
                </a:pathLst>
              </a:custGeom>
              <a:ln w="22860">
                <a:solidFill>
                  <a:srgbClr val="B68898"/>
                </a:solidFill>
              </a:ln>
            </p:spPr>
            <p:txBody>
              <a:bodyPr wrap="square" lIns="0" tIns="0" rIns="0" bIns="0" rtlCol="0"/>
              <a:lstStyle/>
              <a:p>
                <a:endParaRPr sz="1000"/>
              </a:p>
            </p:txBody>
          </p:sp>
          <p:sp>
            <p:nvSpPr>
              <p:cNvPr id="80" name="object 80">
                <a:extLst>
                  <a:ext uri="{FF2B5EF4-FFF2-40B4-BE49-F238E27FC236}">
                    <a16:creationId xmlns:a16="http://schemas.microsoft.com/office/drawing/2014/main" id="{F4FB21EC-FD15-4536-84FB-A2D8EDDDAB17}"/>
                  </a:ext>
                </a:extLst>
              </p:cNvPr>
              <p:cNvSpPr/>
              <p:nvPr/>
            </p:nvSpPr>
            <p:spPr>
              <a:xfrm>
                <a:off x="3287881" y="2823359"/>
                <a:ext cx="441325" cy="0"/>
              </a:xfrm>
              <a:custGeom>
                <a:avLst/>
                <a:gdLst/>
                <a:ahLst/>
                <a:cxnLst/>
                <a:rect l="l" t="t" r="r" b="b"/>
                <a:pathLst>
                  <a:path w="441325">
                    <a:moveTo>
                      <a:pt x="441020" y="0"/>
                    </a:moveTo>
                    <a:lnTo>
                      <a:pt x="0" y="0"/>
                    </a:lnTo>
                  </a:path>
                </a:pathLst>
              </a:custGeom>
              <a:ln w="22860">
                <a:solidFill>
                  <a:srgbClr val="D2232A"/>
                </a:solidFill>
              </a:ln>
            </p:spPr>
            <p:txBody>
              <a:bodyPr wrap="square" lIns="0" tIns="0" rIns="0" bIns="0" rtlCol="0"/>
              <a:lstStyle/>
              <a:p>
                <a:endParaRPr sz="1000"/>
              </a:p>
            </p:txBody>
          </p:sp>
          <p:sp>
            <p:nvSpPr>
              <p:cNvPr id="81" name="object 81">
                <a:extLst>
                  <a:ext uri="{FF2B5EF4-FFF2-40B4-BE49-F238E27FC236}">
                    <a16:creationId xmlns:a16="http://schemas.microsoft.com/office/drawing/2014/main" id="{E50D272B-4B91-4EC2-B86E-9394B4F24FFE}"/>
                  </a:ext>
                </a:extLst>
              </p:cNvPr>
              <p:cNvSpPr/>
              <p:nvPr/>
            </p:nvSpPr>
            <p:spPr>
              <a:xfrm>
                <a:off x="1920777" y="950116"/>
                <a:ext cx="241935" cy="1200785"/>
              </a:xfrm>
              <a:custGeom>
                <a:avLst/>
                <a:gdLst/>
                <a:ahLst/>
                <a:cxnLst/>
                <a:rect l="l" t="t" r="r" b="b"/>
                <a:pathLst>
                  <a:path w="241935" h="1200785">
                    <a:moveTo>
                      <a:pt x="241871" y="1200188"/>
                    </a:moveTo>
                    <a:lnTo>
                      <a:pt x="241871" y="45377"/>
                    </a:lnTo>
                    <a:lnTo>
                      <a:pt x="238293" y="27758"/>
                    </a:lnTo>
                    <a:lnTo>
                      <a:pt x="228550" y="13330"/>
                    </a:lnTo>
                    <a:lnTo>
                      <a:pt x="214134" y="3580"/>
                    </a:lnTo>
                    <a:lnTo>
                      <a:pt x="196532" y="0"/>
                    </a:lnTo>
                    <a:lnTo>
                      <a:pt x="0" y="0"/>
                    </a:lnTo>
                  </a:path>
                </a:pathLst>
              </a:custGeom>
              <a:ln w="17145">
                <a:solidFill>
                  <a:srgbClr val="00B1EB"/>
                </a:solidFill>
              </a:ln>
            </p:spPr>
            <p:txBody>
              <a:bodyPr wrap="square" lIns="0" tIns="0" rIns="0" bIns="0" rtlCol="0"/>
              <a:lstStyle/>
              <a:p>
                <a:endParaRPr sz="1000"/>
              </a:p>
            </p:txBody>
          </p:sp>
          <p:sp>
            <p:nvSpPr>
              <p:cNvPr id="82" name="object 82">
                <a:extLst>
                  <a:ext uri="{FF2B5EF4-FFF2-40B4-BE49-F238E27FC236}">
                    <a16:creationId xmlns:a16="http://schemas.microsoft.com/office/drawing/2014/main" id="{4744C96A-DB2A-49D3-B45C-E75FE5A30F9F}"/>
                  </a:ext>
                </a:extLst>
              </p:cNvPr>
              <p:cNvSpPr/>
              <p:nvPr/>
            </p:nvSpPr>
            <p:spPr>
              <a:xfrm>
                <a:off x="5621083" y="2503144"/>
                <a:ext cx="886460" cy="527685"/>
              </a:xfrm>
              <a:custGeom>
                <a:avLst/>
                <a:gdLst/>
                <a:ahLst/>
                <a:cxnLst/>
                <a:rect l="l" t="t" r="r" b="b"/>
                <a:pathLst>
                  <a:path w="886459" h="527685">
                    <a:moveTo>
                      <a:pt x="886078" y="0"/>
                    </a:moveTo>
                    <a:lnTo>
                      <a:pt x="0" y="0"/>
                    </a:lnTo>
                    <a:lnTo>
                      <a:pt x="0" y="527634"/>
                    </a:lnTo>
                    <a:lnTo>
                      <a:pt x="886078" y="527634"/>
                    </a:lnTo>
                    <a:lnTo>
                      <a:pt x="886078" y="0"/>
                    </a:lnTo>
                    <a:close/>
                  </a:path>
                </a:pathLst>
              </a:custGeom>
              <a:solidFill>
                <a:srgbClr val="E2E3E4"/>
              </a:solidFill>
            </p:spPr>
            <p:txBody>
              <a:bodyPr wrap="square" lIns="0" tIns="0" rIns="0" bIns="0" rtlCol="0"/>
              <a:lstStyle/>
              <a:p>
                <a:endParaRPr sz="1000"/>
              </a:p>
            </p:txBody>
          </p:sp>
          <p:sp>
            <p:nvSpPr>
              <p:cNvPr id="83" name="object 83">
                <a:extLst>
                  <a:ext uri="{FF2B5EF4-FFF2-40B4-BE49-F238E27FC236}">
                    <a16:creationId xmlns:a16="http://schemas.microsoft.com/office/drawing/2014/main" id="{3424BFC4-29CF-42B6-8C8C-8AC03BBA3A02}"/>
                  </a:ext>
                </a:extLst>
              </p:cNvPr>
              <p:cNvSpPr/>
              <p:nvPr/>
            </p:nvSpPr>
            <p:spPr>
              <a:xfrm>
                <a:off x="5628351" y="2979860"/>
                <a:ext cx="871855" cy="0"/>
              </a:xfrm>
              <a:custGeom>
                <a:avLst/>
                <a:gdLst/>
                <a:ahLst/>
                <a:cxnLst/>
                <a:rect l="l" t="t" r="r" b="b"/>
                <a:pathLst>
                  <a:path w="871854">
                    <a:moveTo>
                      <a:pt x="871524" y="0"/>
                    </a:moveTo>
                    <a:lnTo>
                      <a:pt x="0" y="0"/>
                    </a:lnTo>
                  </a:path>
                </a:pathLst>
              </a:custGeom>
              <a:solidFill>
                <a:srgbClr val="E2E3E4"/>
              </a:solidFill>
            </p:spPr>
            <p:txBody>
              <a:bodyPr wrap="square" lIns="0" tIns="0" rIns="0" bIns="0" rtlCol="0"/>
              <a:lstStyle/>
              <a:p>
                <a:endParaRPr sz="1000"/>
              </a:p>
            </p:txBody>
          </p:sp>
          <p:sp>
            <p:nvSpPr>
              <p:cNvPr id="84" name="object 84">
                <a:extLst>
                  <a:ext uri="{FF2B5EF4-FFF2-40B4-BE49-F238E27FC236}">
                    <a16:creationId xmlns:a16="http://schemas.microsoft.com/office/drawing/2014/main" id="{CDD06807-ED3F-4007-AF95-D82D78B1DD3A}"/>
                  </a:ext>
                </a:extLst>
              </p:cNvPr>
              <p:cNvSpPr/>
              <p:nvPr/>
            </p:nvSpPr>
            <p:spPr>
              <a:xfrm>
                <a:off x="5628351" y="2974145"/>
                <a:ext cx="871855" cy="11430"/>
              </a:xfrm>
              <a:custGeom>
                <a:avLst/>
                <a:gdLst/>
                <a:ahLst/>
                <a:cxnLst/>
                <a:rect l="l" t="t" r="r" b="b"/>
                <a:pathLst>
                  <a:path w="871854" h="11430">
                    <a:moveTo>
                      <a:pt x="0" y="11430"/>
                    </a:moveTo>
                    <a:lnTo>
                      <a:pt x="871524" y="11430"/>
                    </a:lnTo>
                    <a:lnTo>
                      <a:pt x="871524" y="0"/>
                    </a:lnTo>
                    <a:lnTo>
                      <a:pt x="0" y="0"/>
                    </a:lnTo>
                    <a:lnTo>
                      <a:pt x="0" y="11430"/>
                    </a:lnTo>
                    <a:close/>
                  </a:path>
                </a:pathLst>
              </a:custGeom>
              <a:solidFill>
                <a:srgbClr val="FFFFFF"/>
              </a:solidFill>
            </p:spPr>
            <p:txBody>
              <a:bodyPr wrap="square" lIns="0" tIns="0" rIns="0" bIns="0" rtlCol="0"/>
              <a:lstStyle/>
              <a:p>
                <a:endParaRPr sz="1000"/>
              </a:p>
            </p:txBody>
          </p:sp>
          <p:sp>
            <p:nvSpPr>
              <p:cNvPr id="85" name="object 85">
                <a:extLst>
                  <a:ext uri="{FF2B5EF4-FFF2-40B4-BE49-F238E27FC236}">
                    <a16:creationId xmlns:a16="http://schemas.microsoft.com/office/drawing/2014/main" id="{6547D02B-1B91-4EE1-AB8B-80A7AC5B8A15}"/>
                  </a:ext>
                </a:extLst>
              </p:cNvPr>
              <p:cNvSpPr/>
              <p:nvPr/>
            </p:nvSpPr>
            <p:spPr>
              <a:xfrm>
                <a:off x="5653826" y="2559538"/>
                <a:ext cx="36830" cy="417195"/>
              </a:xfrm>
              <a:custGeom>
                <a:avLst/>
                <a:gdLst/>
                <a:ahLst/>
                <a:cxnLst/>
                <a:rect l="l" t="t" r="r" b="b"/>
                <a:pathLst>
                  <a:path w="36829" h="417194">
                    <a:moveTo>
                      <a:pt x="18186" y="0"/>
                    </a:moveTo>
                    <a:lnTo>
                      <a:pt x="11112" y="1429"/>
                    </a:lnTo>
                    <a:lnTo>
                      <a:pt x="5330" y="5327"/>
                    </a:lnTo>
                    <a:lnTo>
                      <a:pt x="1430" y="11112"/>
                    </a:lnTo>
                    <a:lnTo>
                      <a:pt x="0" y="18199"/>
                    </a:lnTo>
                    <a:lnTo>
                      <a:pt x="0" y="398475"/>
                    </a:lnTo>
                    <a:lnTo>
                      <a:pt x="1430" y="405553"/>
                    </a:lnTo>
                    <a:lnTo>
                      <a:pt x="5330" y="411343"/>
                    </a:lnTo>
                    <a:lnTo>
                      <a:pt x="11112" y="415252"/>
                    </a:lnTo>
                    <a:lnTo>
                      <a:pt x="18186" y="416686"/>
                    </a:lnTo>
                    <a:lnTo>
                      <a:pt x="25268" y="415252"/>
                    </a:lnTo>
                    <a:lnTo>
                      <a:pt x="31053" y="411343"/>
                    </a:lnTo>
                    <a:lnTo>
                      <a:pt x="34954" y="405553"/>
                    </a:lnTo>
                    <a:lnTo>
                      <a:pt x="36385" y="398475"/>
                    </a:lnTo>
                    <a:lnTo>
                      <a:pt x="36385" y="18199"/>
                    </a:lnTo>
                    <a:lnTo>
                      <a:pt x="34954" y="11112"/>
                    </a:lnTo>
                    <a:lnTo>
                      <a:pt x="31053" y="5327"/>
                    </a:lnTo>
                    <a:lnTo>
                      <a:pt x="25268" y="1429"/>
                    </a:lnTo>
                    <a:lnTo>
                      <a:pt x="18186" y="0"/>
                    </a:lnTo>
                    <a:close/>
                  </a:path>
                </a:pathLst>
              </a:custGeom>
              <a:solidFill>
                <a:srgbClr val="D1D3D4"/>
              </a:solidFill>
            </p:spPr>
            <p:txBody>
              <a:bodyPr wrap="square" lIns="0" tIns="0" rIns="0" bIns="0" rtlCol="0"/>
              <a:lstStyle/>
              <a:p>
                <a:endParaRPr sz="1000"/>
              </a:p>
            </p:txBody>
          </p:sp>
          <p:sp>
            <p:nvSpPr>
              <p:cNvPr id="86" name="object 86">
                <a:extLst>
                  <a:ext uri="{FF2B5EF4-FFF2-40B4-BE49-F238E27FC236}">
                    <a16:creationId xmlns:a16="http://schemas.microsoft.com/office/drawing/2014/main" id="{78E72B13-BF89-40BF-BBCC-AD87C9DA9EE7}"/>
                  </a:ext>
                </a:extLst>
              </p:cNvPr>
              <p:cNvSpPr/>
              <p:nvPr/>
            </p:nvSpPr>
            <p:spPr>
              <a:xfrm>
                <a:off x="5653826" y="2559538"/>
                <a:ext cx="36830" cy="417195"/>
              </a:xfrm>
              <a:custGeom>
                <a:avLst/>
                <a:gdLst/>
                <a:ahLst/>
                <a:cxnLst/>
                <a:rect l="l" t="t" r="r" b="b"/>
                <a:pathLst>
                  <a:path w="36829" h="417194">
                    <a:moveTo>
                      <a:pt x="18186" y="416686"/>
                    </a:moveTo>
                    <a:lnTo>
                      <a:pt x="25268" y="415252"/>
                    </a:lnTo>
                    <a:lnTo>
                      <a:pt x="31053" y="411343"/>
                    </a:lnTo>
                    <a:lnTo>
                      <a:pt x="34954" y="405553"/>
                    </a:lnTo>
                    <a:lnTo>
                      <a:pt x="36385" y="398475"/>
                    </a:lnTo>
                    <a:lnTo>
                      <a:pt x="36385" y="18199"/>
                    </a:lnTo>
                    <a:lnTo>
                      <a:pt x="34954" y="11112"/>
                    </a:lnTo>
                    <a:lnTo>
                      <a:pt x="31053" y="5327"/>
                    </a:lnTo>
                    <a:lnTo>
                      <a:pt x="25268" y="1429"/>
                    </a:lnTo>
                    <a:lnTo>
                      <a:pt x="18186" y="0"/>
                    </a:lnTo>
                    <a:lnTo>
                      <a:pt x="11112" y="1429"/>
                    </a:lnTo>
                    <a:lnTo>
                      <a:pt x="5330" y="5327"/>
                    </a:lnTo>
                    <a:lnTo>
                      <a:pt x="1430" y="11112"/>
                    </a:lnTo>
                    <a:lnTo>
                      <a:pt x="0" y="18199"/>
                    </a:lnTo>
                    <a:lnTo>
                      <a:pt x="0" y="398475"/>
                    </a:lnTo>
                    <a:lnTo>
                      <a:pt x="1430" y="405553"/>
                    </a:lnTo>
                    <a:lnTo>
                      <a:pt x="5330" y="411343"/>
                    </a:lnTo>
                    <a:lnTo>
                      <a:pt x="11112" y="415252"/>
                    </a:lnTo>
                    <a:lnTo>
                      <a:pt x="18186" y="416686"/>
                    </a:lnTo>
                    <a:close/>
                  </a:path>
                </a:pathLst>
              </a:custGeom>
              <a:ln w="8572">
                <a:solidFill>
                  <a:srgbClr val="FFFFFF"/>
                </a:solidFill>
              </a:ln>
            </p:spPr>
            <p:txBody>
              <a:bodyPr wrap="square" lIns="0" tIns="0" rIns="0" bIns="0" rtlCol="0"/>
              <a:lstStyle/>
              <a:p>
                <a:endParaRPr sz="1000"/>
              </a:p>
            </p:txBody>
          </p:sp>
          <p:sp>
            <p:nvSpPr>
              <p:cNvPr id="87" name="object 87">
                <a:extLst>
                  <a:ext uri="{FF2B5EF4-FFF2-40B4-BE49-F238E27FC236}">
                    <a16:creationId xmlns:a16="http://schemas.microsoft.com/office/drawing/2014/main" id="{40A335B9-36E1-4586-A317-9C4D6450A411}"/>
                  </a:ext>
                </a:extLst>
              </p:cNvPr>
              <p:cNvSpPr/>
              <p:nvPr/>
            </p:nvSpPr>
            <p:spPr>
              <a:xfrm>
                <a:off x="5724781" y="2559538"/>
                <a:ext cx="36830" cy="417195"/>
              </a:xfrm>
              <a:custGeom>
                <a:avLst/>
                <a:gdLst/>
                <a:ahLst/>
                <a:cxnLst/>
                <a:rect l="l" t="t" r="r" b="b"/>
                <a:pathLst>
                  <a:path w="36829" h="417194">
                    <a:moveTo>
                      <a:pt x="18199" y="0"/>
                    </a:moveTo>
                    <a:lnTo>
                      <a:pt x="11106" y="1429"/>
                    </a:lnTo>
                    <a:lnTo>
                      <a:pt x="5322" y="5327"/>
                    </a:lnTo>
                    <a:lnTo>
                      <a:pt x="1427" y="11112"/>
                    </a:lnTo>
                    <a:lnTo>
                      <a:pt x="0" y="18199"/>
                    </a:lnTo>
                    <a:lnTo>
                      <a:pt x="0" y="398475"/>
                    </a:lnTo>
                    <a:lnTo>
                      <a:pt x="1427" y="405553"/>
                    </a:lnTo>
                    <a:lnTo>
                      <a:pt x="5322" y="411343"/>
                    </a:lnTo>
                    <a:lnTo>
                      <a:pt x="11106" y="415252"/>
                    </a:lnTo>
                    <a:lnTo>
                      <a:pt x="18199" y="416686"/>
                    </a:lnTo>
                    <a:lnTo>
                      <a:pt x="25280" y="415252"/>
                    </a:lnTo>
                    <a:lnTo>
                      <a:pt x="31065" y="411343"/>
                    </a:lnTo>
                    <a:lnTo>
                      <a:pt x="34967" y="405553"/>
                    </a:lnTo>
                    <a:lnTo>
                      <a:pt x="36398" y="398475"/>
                    </a:lnTo>
                    <a:lnTo>
                      <a:pt x="36398" y="18199"/>
                    </a:lnTo>
                    <a:lnTo>
                      <a:pt x="34967" y="11112"/>
                    </a:lnTo>
                    <a:lnTo>
                      <a:pt x="31065" y="5327"/>
                    </a:lnTo>
                    <a:lnTo>
                      <a:pt x="25280" y="1429"/>
                    </a:lnTo>
                    <a:lnTo>
                      <a:pt x="18199" y="0"/>
                    </a:lnTo>
                    <a:close/>
                  </a:path>
                </a:pathLst>
              </a:custGeom>
              <a:solidFill>
                <a:srgbClr val="D1D3D4"/>
              </a:solidFill>
            </p:spPr>
            <p:txBody>
              <a:bodyPr wrap="square" lIns="0" tIns="0" rIns="0" bIns="0" rtlCol="0"/>
              <a:lstStyle/>
              <a:p>
                <a:endParaRPr sz="1000"/>
              </a:p>
            </p:txBody>
          </p:sp>
          <p:sp>
            <p:nvSpPr>
              <p:cNvPr id="88" name="object 88">
                <a:extLst>
                  <a:ext uri="{FF2B5EF4-FFF2-40B4-BE49-F238E27FC236}">
                    <a16:creationId xmlns:a16="http://schemas.microsoft.com/office/drawing/2014/main" id="{211F45CC-0202-4843-96EB-6C3C0A4F4F9A}"/>
                  </a:ext>
                </a:extLst>
              </p:cNvPr>
              <p:cNvSpPr/>
              <p:nvPr/>
            </p:nvSpPr>
            <p:spPr>
              <a:xfrm>
                <a:off x="5724781" y="2559538"/>
                <a:ext cx="36830" cy="417195"/>
              </a:xfrm>
              <a:custGeom>
                <a:avLst/>
                <a:gdLst/>
                <a:ahLst/>
                <a:cxnLst/>
                <a:rect l="l" t="t" r="r" b="b"/>
                <a:pathLst>
                  <a:path w="36829" h="417194">
                    <a:moveTo>
                      <a:pt x="18199" y="416686"/>
                    </a:moveTo>
                    <a:lnTo>
                      <a:pt x="25280" y="415252"/>
                    </a:lnTo>
                    <a:lnTo>
                      <a:pt x="31065" y="411343"/>
                    </a:lnTo>
                    <a:lnTo>
                      <a:pt x="34967" y="405553"/>
                    </a:lnTo>
                    <a:lnTo>
                      <a:pt x="36398" y="398475"/>
                    </a:lnTo>
                    <a:lnTo>
                      <a:pt x="36398" y="18199"/>
                    </a:lnTo>
                    <a:lnTo>
                      <a:pt x="34967" y="11112"/>
                    </a:lnTo>
                    <a:lnTo>
                      <a:pt x="31065" y="5327"/>
                    </a:lnTo>
                    <a:lnTo>
                      <a:pt x="25280" y="1429"/>
                    </a:lnTo>
                    <a:lnTo>
                      <a:pt x="18199" y="0"/>
                    </a:lnTo>
                    <a:lnTo>
                      <a:pt x="11106" y="1429"/>
                    </a:lnTo>
                    <a:lnTo>
                      <a:pt x="5322" y="5327"/>
                    </a:lnTo>
                    <a:lnTo>
                      <a:pt x="1427" y="11112"/>
                    </a:lnTo>
                    <a:lnTo>
                      <a:pt x="0" y="18199"/>
                    </a:lnTo>
                    <a:lnTo>
                      <a:pt x="0" y="398475"/>
                    </a:lnTo>
                    <a:lnTo>
                      <a:pt x="1427" y="405553"/>
                    </a:lnTo>
                    <a:lnTo>
                      <a:pt x="5322" y="411343"/>
                    </a:lnTo>
                    <a:lnTo>
                      <a:pt x="11106" y="415252"/>
                    </a:lnTo>
                    <a:lnTo>
                      <a:pt x="18199" y="416686"/>
                    </a:lnTo>
                    <a:close/>
                  </a:path>
                </a:pathLst>
              </a:custGeom>
              <a:ln w="8572">
                <a:solidFill>
                  <a:srgbClr val="FFFFFF"/>
                </a:solidFill>
              </a:ln>
            </p:spPr>
            <p:txBody>
              <a:bodyPr wrap="square" lIns="0" tIns="0" rIns="0" bIns="0" rtlCol="0"/>
              <a:lstStyle/>
              <a:p>
                <a:endParaRPr sz="1000"/>
              </a:p>
            </p:txBody>
          </p:sp>
          <p:sp>
            <p:nvSpPr>
              <p:cNvPr id="89" name="object 89">
                <a:extLst>
                  <a:ext uri="{FF2B5EF4-FFF2-40B4-BE49-F238E27FC236}">
                    <a16:creationId xmlns:a16="http://schemas.microsoft.com/office/drawing/2014/main" id="{25040692-975F-4332-A298-2776B2FE7C32}"/>
                  </a:ext>
                </a:extLst>
              </p:cNvPr>
              <p:cNvSpPr/>
              <p:nvPr/>
            </p:nvSpPr>
            <p:spPr>
              <a:xfrm>
                <a:off x="5795752" y="2559538"/>
                <a:ext cx="36830" cy="417195"/>
              </a:xfrm>
              <a:custGeom>
                <a:avLst/>
                <a:gdLst/>
                <a:ahLst/>
                <a:cxnLst/>
                <a:rect l="l" t="t" r="r" b="b"/>
                <a:pathLst>
                  <a:path w="36829" h="417194">
                    <a:moveTo>
                      <a:pt x="18186" y="0"/>
                    </a:moveTo>
                    <a:lnTo>
                      <a:pt x="11112" y="1429"/>
                    </a:lnTo>
                    <a:lnTo>
                      <a:pt x="5330" y="5327"/>
                    </a:lnTo>
                    <a:lnTo>
                      <a:pt x="1430" y="11112"/>
                    </a:lnTo>
                    <a:lnTo>
                      <a:pt x="0" y="18199"/>
                    </a:lnTo>
                    <a:lnTo>
                      <a:pt x="0" y="398475"/>
                    </a:lnTo>
                    <a:lnTo>
                      <a:pt x="1430" y="405553"/>
                    </a:lnTo>
                    <a:lnTo>
                      <a:pt x="5330" y="411343"/>
                    </a:lnTo>
                    <a:lnTo>
                      <a:pt x="11112" y="415252"/>
                    </a:lnTo>
                    <a:lnTo>
                      <a:pt x="18186" y="416686"/>
                    </a:lnTo>
                    <a:lnTo>
                      <a:pt x="25282" y="415252"/>
                    </a:lnTo>
                    <a:lnTo>
                      <a:pt x="31075" y="411343"/>
                    </a:lnTo>
                    <a:lnTo>
                      <a:pt x="34979" y="405553"/>
                    </a:lnTo>
                    <a:lnTo>
                      <a:pt x="36410" y="398475"/>
                    </a:lnTo>
                    <a:lnTo>
                      <a:pt x="36410" y="18199"/>
                    </a:lnTo>
                    <a:lnTo>
                      <a:pt x="34979" y="11112"/>
                    </a:lnTo>
                    <a:lnTo>
                      <a:pt x="31075" y="5327"/>
                    </a:lnTo>
                    <a:lnTo>
                      <a:pt x="25282" y="1429"/>
                    </a:lnTo>
                    <a:lnTo>
                      <a:pt x="18186" y="0"/>
                    </a:lnTo>
                    <a:close/>
                  </a:path>
                </a:pathLst>
              </a:custGeom>
              <a:solidFill>
                <a:srgbClr val="D1D3D4"/>
              </a:solidFill>
            </p:spPr>
            <p:txBody>
              <a:bodyPr wrap="square" lIns="0" tIns="0" rIns="0" bIns="0" rtlCol="0"/>
              <a:lstStyle/>
              <a:p>
                <a:endParaRPr sz="1000"/>
              </a:p>
            </p:txBody>
          </p:sp>
          <p:sp>
            <p:nvSpPr>
              <p:cNvPr id="90" name="object 90">
                <a:extLst>
                  <a:ext uri="{FF2B5EF4-FFF2-40B4-BE49-F238E27FC236}">
                    <a16:creationId xmlns:a16="http://schemas.microsoft.com/office/drawing/2014/main" id="{FD1375F6-8632-48AD-8746-D843F0C7B452}"/>
                  </a:ext>
                </a:extLst>
              </p:cNvPr>
              <p:cNvSpPr/>
              <p:nvPr/>
            </p:nvSpPr>
            <p:spPr>
              <a:xfrm>
                <a:off x="5795752" y="2559538"/>
                <a:ext cx="36830" cy="417195"/>
              </a:xfrm>
              <a:custGeom>
                <a:avLst/>
                <a:gdLst/>
                <a:ahLst/>
                <a:cxnLst/>
                <a:rect l="l" t="t" r="r" b="b"/>
                <a:pathLst>
                  <a:path w="36829" h="417194">
                    <a:moveTo>
                      <a:pt x="18186" y="416686"/>
                    </a:moveTo>
                    <a:lnTo>
                      <a:pt x="25282" y="415252"/>
                    </a:lnTo>
                    <a:lnTo>
                      <a:pt x="31075" y="411343"/>
                    </a:lnTo>
                    <a:lnTo>
                      <a:pt x="34979" y="405553"/>
                    </a:lnTo>
                    <a:lnTo>
                      <a:pt x="36410" y="398475"/>
                    </a:lnTo>
                    <a:lnTo>
                      <a:pt x="36410" y="18199"/>
                    </a:lnTo>
                    <a:lnTo>
                      <a:pt x="34979" y="11112"/>
                    </a:lnTo>
                    <a:lnTo>
                      <a:pt x="31075" y="5327"/>
                    </a:lnTo>
                    <a:lnTo>
                      <a:pt x="25282" y="1429"/>
                    </a:lnTo>
                    <a:lnTo>
                      <a:pt x="18186" y="0"/>
                    </a:lnTo>
                    <a:lnTo>
                      <a:pt x="11112" y="1429"/>
                    </a:lnTo>
                    <a:lnTo>
                      <a:pt x="5330" y="5327"/>
                    </a:lnTo>
                    <a:lnTo>
                      <a:pt x="1430" y="11112"/>
                    </a:lnTo>
                    <a:lnTo>
                      <a:pt x="0" y="18199"/>
                    </a:lnTo>
                    <a:lnTo>
                      <a:pt x="0" y="398475"/>
                    </a:lnTo>
                    <a:lnTo>
                      <a:pt x="1430" y="405553"/>
                    </a:lnTo>
                    <a:lnTo>
                      <a:pt x="5330" y="411343"/>
                    </a:lnTo>
                    <a:lnTo>
                      <a:pt x="11112" y="415252"/>
                    </a:lnTo>
                    <a:lnTo>
                      <a:pt x="18186" y="416686"/>
                    </a:lnTo>
                    <a:close/>
                  </a:path>
                </a:pathLst>
              </a:custGeom>
              <a:ln w="8572">
                <a:solidFill>
                  <a:srgbClr val="FFFFFF"/>
                </a:solidFill>
              </a:ln>
            </p:spPr>
            <p:txBody>
              <a:bodyPr wrap="square" lIns="0" tIns="0" rIns="0" bIns="0" rtlCol="0"/>
              <a:lstStyle/>
              <a:p>
                <a:endParaRPr sz="1000"/>
              </a:p>
            </p:txBody>
          </p:sp>
          <p:sp>
            <p:nvSpPr>
              <p:cNvPr id="91" name="object 91">
                <a:extLst>
                  <a:ext uri="{FF2B5EF4-FFF2-40B4-BE49-F238E27FC236}">
                    <a16:creationId xmlns:a16="http://schemas.microsoft.com/office/drawing/2014/main" id="{5E4A44B7-EC8C-4F20-825B-06E2A6CBFCEA}"/>
                  </a:ext>
                </a:extLst>
              </p:cNvPr>
              <p:cNvSpPr/>
              <p:nvPr/>
            </p:nvSpPr>
            <p:spPr>
              <a:xfrm>
                <a:off x="5866709" y="2559538"/>
                <a:ext cx="36830" cy="417195"/>
              </a:xfrm>
              <a:custGeom>
                <a:avLst/>
                <a:gdLst/>
                <a:ahLst/>
                <a:cxnLst/>
                <a:rect l="l" t="t" r="r" b="b"/>
                <a:pathLst>
                  <a:path w="36829" h="417194">
                    <a:moveTo>
                      <a:pt x="18199" y="0"/>
                    </a:moveTo>
                    <a:lnTo>
                      <a:pt x="11117" y="1429"/>
                    </a:lnTo>
                    <a:lnTo>
                      <a:pt x="5332" y="5327"/>
                    </a:lnTo>
                    <a:lnTo>
                      <a:pt x="1430" y="11112"/>
                    </a:lnTo>
                    <a:lnTo>
                      <a:pt x="0" y="18199"/>
                    </a:lnTo>
                    <a:lnTo>
                      <a:pt x="0" y="398475"/>
                    </a:lnTo>
                    <a:lnTo>
                      <a:pt x="1430" y="405553"/>
                    </a:lnTo>
                    <a:lnTo>
                      <a:pt x="5332" y="411343"/>
                    </a:lnTo>
                    <a:lnTo>
                      <a:pt x="11117" y="415252"/>
                    </a:lnTo>
                    <a:lnTo>
                      <a:pt x="18199" y="416686"/>
                    </a:lnTo>
                    <a:lnTo>
                      <a:pt x="25273" y="415252"/>
                    </a:lnTo>
                    <a:lnTo>
                      <a:pt x="31054" y="411343"/>
                    </a:lnTo>
                    <a:lnTo>
                      <a:pt x="34954" y="405553"/>
                    </a:lnTo>
                    <a:lnTo>
                      <a:pt x="36385" y="398475"/>
                    </a:lnTo>
                    <a:lnTo>
                      <a:pt x="36385" y="18199"/>
                    </a:lnTo>
                    <a:lnTo>
                      <a:pt x="34954" y="11112"/>
                    </a:lnTo>
                    <a:lnTo>
                      <a:pt x="31054" y="5327"/>
                    </a:lnTo>
                    <a:lnTo>
                      <a:pt x="25273" y="1429"/>
                    </a:lnTo>
                    <a:lnTo>
                      <a:pt x="18199" y="0"/>
                    </a:lnTo>
                    <a:close/>
                  </a:path>
                </a:pathLst>
              </a:custGeom>
              <a:solidFill>
                <a:srgbClr val="D1D3D4"/>
              </a:solidFill>
            </p:spPr>
            <p:txBody>
              <a:bodyPr wrap="square" lIns="0" tIns="0" rIns="0" bIns="0" rtlCol="0"/>
              <a:lstStyle/>
              <a:p>
                <a:endParaRPr sz="1000"/>
              </a:p>
            </p:txBody>
          </p:sp>
          <p:sp>
            <p:nvSpPr>
              <p:cNvPr id="92" name="object 92">
                <a:extLst>
                  <a:ext uri="{FF2B5EF4-FFF2-40B4-BE49-F238E27FC236}">
                    <a16:creationId xmlns:a16="http://schemas.microsoft.com/office/drawing/2014/main" id="{5FC289C9-08EF-4D36-8D52-C39F26520599}"/>
                  </a:ext>
                </a:extLst>
              </p:cNvPr>
              <p:cNvSpPr/>
              <p:nvPr/>
            </p:nvSpPr>
            <p:spPr>
              <a:xfrm>
                <a:off x="5866709" y="2559538"/>
                <a:ext cx="36830" cy="417195"/>
              </a:xfrm>
              <a:custGeom>
                <a:avLst/>
                <a:gdLst/>
                <a:ahLst/>
                <a:cxnLst/>
                <a:rect l="l" t="t" r="r" b="b"/>
                <a:pathLst>
                  <a:path w="36829" h="417194">
                    <a:moveTo>
                      <a:pt x="18199" y="416686"/>
                    </a:moveTo>
                    <a:lnTo>
                      <a:pt x="25273" y="415252"/>
                    </a:lnTo>
                    <a:lnTo>
                      <a:pt x="31054" y="411343"/>
                    </a:lnTo>
                    <a:lnTo>
                      <a:pt x="34954" y="405553"/>
                    </a:lnTo>
                    <a:lnTo>
                      <a:pt x="36385" y="398475"/>
                    </a:lnTo>
                    <a:lnTo>
                      <a:pt x="36385" y="18199"/>
                    </a:lnTo>
                    <a:lnTo>
                      <a:pt x="34954" y="11112"/>
                    </a:lnTo>
                    <a:lnTo>
                      <a:pt x="31054" y="5327"/>
                    </a:lnTo>
                    <a:lnTo>
                      <a:pt x="25273" y="1429"/>
                    </a:lnTo>
                    <a:lnTo>
                      <a:pt x="18199" y="0"/>
                    </a:lnTo>
                    <a:lnTo>
                      <a:pt x="11117" y="1429"/>
                    </a:lnTo>
                    <a:lnTo>
                      <a:pt x="5332" y="5327"/>
                    </a:lnTo>
                    <a:lnTo>
                      <a:pt x="1430" y="11112"/>
                    </a:lnTo>
                    <a:lnTo>
                      <a:pt x="0" y="18199"/>
                    </a:lnTo>
                    <a:lnTo>
                      <a:pt x="0" y="398475"/>
                    </a:lnTo>
                    <a:lnTo>
                      <a:pt x="1430" y="405553"/>
                    </a:lnTo>
                    <a:lnTo>
                      <a:pt x="5332" y="411343"/>
                    </a:lnTo>
                    <a:lnTo>
                      <a:pt x="11117" y="415252"/>
                    </a:lnTo>
                    <a:lnTo>
                      <a:pt x="18199" y="416686"/>
                    </a:lnTo>
                    <a:close/>
                  </a:path>
                </a:pathLst>
              </a:custGeom>
              <a:ln w="8572">
                <a:solidFill>
                  <a:srgbClr val="FFFFFF"/>
                </a:solidFill>
              </a:ln>
            </p:spPr>
            <p:txBody>
              <a:bodyPr wrap="square" lIns="0" tIns="0" rIns="0" bIns="0" rtlCol="0"/>
              <a:lstStyle/>
              <a:p>
                <a:endParaRPr sz="1000"/>
              </a:p>
            </p:txBody>
          </p:sp>
          <p:sp>
            <p:nvSpPr>
              <p:cNvPr id="93" name="object 93">
                <a:extLst>
                  <a:ext uri="{FF2B5EF4-FFF2-40B4-BE49-F238E27FC236}">
                    <a16:creationId xmlns:a16="http://schemas.microsoft.com/office/drawing/2014/main" id="{39A362B6-6F19-462A-B1E7-B2F3F47E9A6A}"/>
                  </a:ext>
                </a:extLst>
              </p:cNvPr>
              <p:cNvSpPr/>
              <p:nvPr/>
            </p:nvSpPr>
            <p:spPr>
              <a:xfrm>
                <a:off x="5937642" y="2559538"/>
                <a:ext cx="36830" cy="417195"/>
              </a:xfrm>
              <a:custGeom>
                <a:avLst/>
                <a:gdLst/>
                <a:ahLst/>
                <a:cxnLst/>
                <a:rect l="l" t="t" r="r" b="b"/>
                <a:pathLst>
                  <a:path w="36829" h="417194">
                    <a:moveTo>
                      <a:pt x="18211" y="0"/>
                    </a:moveTo>
                    <a:lnTo>
                      <a:pt x="11133" y="1429"/>
                    </a:lnTo>
                    <a:lnTo>
                      <a:pt x="5343" y="5327"/>
                    </a:lnTo>
                    <a:lnTo>
                      <a:pt x="1434" y="11112"/>
                    </a:lnTo>
                    <a:lnTo>
                      <a:pt x="0" y="18199"/>
                    </a:lnTo>
                    <a:lnTo>
                      <a:pt x="0" y="398475"/>
                    </a:lnTo>
                    <a:lnTo>
                      <a:pt x="1434" y="405553"/>
                    </a:lnTo>
                    <a:lnTo>
                      <a:pt x="5343" y="411343"/>
                    </a:lnTo>
                    <a:lnTo>
                      <a:pt x="11133" y="415252"/>
                    </a:lnTo>
                    <a:lnTo>
                      <a:pt x="18211" y="416686"/>
                    </a:lnTo>
                    <a:lnTo>
                      <a:pt x="25293" y="415252"/>
                    </a:lnTo>
                    <a:lnTo>
                      <a:pt x="31078" y="411343"/>
                    </a:lnTo>
                    <a:lnTo>
                      <a:pt x="34979" y="405553"/>
                    </a:lnTo>
                    <a:lnTo>
                      <a:pt x="36410" y="398475"/>
                    </a:lnTo>
                    <a:lnTo>
                      <a:pt x="36410" y="18199"/>
                    </a:lnTo>
                    <a:lnTo>
                      <a:pt x="34979" y="11112"/>
                    </a:lnTo>
                    <a:lnTo>
                      <a:pt x="31078" y="5327"/>
                    </a:lnTo>
                    <a:lnTo>
                      <a:pt x="25293" y="1429"/>
                    </a:lnTo>
                    <a:lnTo>
                      <a:pt x="18211" y="0"/>
                    </a:lnTo>
                    <a:close/>
                  </a:path>
                </a:pathLst>
              </a:custGeom>
              <a:solidFill>
                <a:srgbClr val="D1D3D4"/>
              </a:solidFill>
            </p:spPr>
            <p:txBody>
              <a:bodyPr wrap="square" lIns="0" tIns="0" rIns="0" bIns="0" rtlCol="0"/>
              <a:lstStyle/>
              <a:p>
                <a:endParaRPr sz="1000"/>
              </a:p>
            </p:txBody>
          </p:sp>
          <p:sp>
            <p:nvSpPr>
              <p:cNvPr id="94" name="object 94">
                <a:extLst>
                  <a:ext uri="{FF2B5EF4-FFF2-40B4-BE49-F238E27FC236}">
                    <a16:creationId xmlns:a16="http://schemas.microsoft.com/office/drawing/2014/main" id="{A96C965A-872E-4153-B578-FFF496FA9AD9}"/>
                  </a:ext>
                </a:extLst>
              </p:cNvPr>
              <p:cNvSpPr/>
              <p:nvPr/>
            </p:nvSpPr>
            <p:spPr>
              <a:xfrm>
                <a:off x="5937642" y="2559538"/>
                <a:ext cx="36830" cy="417195"/>
              </a:xfrm>
              <a:custGeom>
                <a:avLst/>
                <a:gdLst/>
                <a:ahLst/>
                <a:cxnLst/>
                <a:rect l="l" t="t" r="r" b="b"/>
                <a:pathLst>
                  <a:path w="36829" h="417194">
                    <a:moveTo>
                      <a:pt x="18211" y="416686"/>
                    </a:moveTo>
                    <a:lnTo>
                      <a:pt x="25293" y="415252"/>
                    </a:lnTo>
                    <a:lnTo>
                      <a:pt x="31078" y="411343"/>
                    </a:lnTo>
                    <a:lnTo>
                      <a:pt x="34979" y="405553"/>
                    </a:lnTo>
                    <a:lnTo>
                      <a:pt x="36410" y="398475"/>
                    </a:lnTo>
                    <a:lnTo>
                      <a:pt x="36410" y="18199"/>
                    </a:lnTo>
                    <a:lnTo>
                      <a:pt x="34979" y="11112"/>
                    </a:lnTo>
                    <a:lnTo>
                      <a:pt x="31078" y="5327"/>
                    </a:lnTo>
                    <a:lnTo>
                      <a:pt x="25293" y="1429"/>
                    </a:lnTo>
                    <a:lnTo>
                      <a:pt x="18211" y="0"/>
                    </a:lnTo>
                    <a:lnTo>
                      <a:pt x="11133" y="1429"/>
                    </a:lnTo>
                    <a:lnTo>
                      <a:pt x="5343" y="5327"/>
                    </a:lnTo>
                    <a:lnTo>
                      <a:pt x="1434" y="11112"/>
                    </a:lnTo>
                    <a:lnTo>
                      <a:pt x="0" y="18199"/>
                    </a:lnTo>
                    <a:lnTo>
                      <a:pt x="0" y="398475"/>
                    </a:lnTo>
                    <a:lnTo>
                      <a:pt x="1434" y="405553"/>
                    </a:lnTo>
                    <a:lnTo>
                      <a:pt x="5343" y="411343"/>
                    </a:lnTo>
                    <a:lnTo>
                      <a:pt x="11133" y="415252"/>
                    </a:lnTo>
                    <a:lnTo>
                      <a:pt x="18211" y="416686"/>
                    </a:lnTo>
                    <a:close/>
                  </a:path>
                </a:pathLst>
              </a:custGeom>
              <a:ln w="8572">
                <a:solidFill>
                  <a:srgbClr val="FFFFFF"/>
                </a:solidFill>
              </a:ln>
            </p:spPr>
            <p:txBody>
              <a:bodyPr wrap="square" lIns="0" tIns="0" rIns="0" bIns="0" rtlCol="0"/>
              <a:lstStyle/>
              <a:p>
                <a:endParaRPr sz="1000"/>
              </a:p>
            </p:txBody>
          </p:sp>
          <p:sp>
            <p:nvSpPr>
              <p:cNvPr id="95" name="object 95">
                <a:extLst>
                  <a:ext uri="{FF2B5EF4-FFF2-40B4-BE49-F238E27FC236}">
                    <a16:creationId xmlns:a16="http://schemas.microsoft.com/office/drawing/2014/main" id="{26A7FF81-860B-4D89-9574-07E04F4D925E}"/>
                  </a:ext>
                </a:extLst>
              </p:cNvPr>
              <p:cNvSpPr/>
              <p:nvPr/>
            </p:nvSpPr>
            <p:spPr>
              <a:xfrm>
                <a:off x="6008624" y="2559538"/>
                <a:ext cx="36830" cy="417195"/>
              </a:xfrm>
              <a:custGeom>
                <a:avLst/>
                <a:gdLst/>
                <a:ahLst/>
                <a:cxnLst/>
                <a:rect l="l" t="t" r="r" b="b"/>
                <a:pathLst>
                  <a:path w="36829" h="417194">
                    <a:moveTo>
                      <a:pt x="18199" y="0"/>
                    </a:moveTo>
                    <a:lnTo>
                      <a:pt x="11117" y="1429"/>
                    </a:lnTo>
                    <a:lnTo>
                      <a:pt x="5332" y="5327"/>
                    </a:lnTo>
                    <a:lnTo>
                      <a:pt x="1430" y="11112"/>
                    </a:lnTo>
                    <a:lnTo>
                      <a:pt x="0" y="18199"/>
                    </a:lnTo>
                    <a:lnTo>
                      <a:pt x="0" y="398475"/>
                    </a:lnTo>
                    <a:lnTo>
                      <a:pt x="1430" y="405553"/>
                    </a:lnTo>
                    <a:lnTo>
                      <a:pt x="5332" y="411343"/>
                    </a:lnTo>
                    <a:lnTo>
                      <a:pt x="11117" y="415252"/>
                    </a:lnTo>
                    <a:lnTo>
                      <a:pt x="18199" y="416686"/>
                    </a:lnTo>
                    <a:lnTo>
                      <a:pt x="25289" y="415252"/>
                    </a:lnTo>
                    <a:lnTo>
                      <a:pt x="31068" y="411343"/>
                    </a:lnTo>
                    <a:lnTo>
                      <a:pt x="34960" y="405553"/>
                    </a:lnTo>
                    <a:lnTo>
                      <a:pt x="36385" y="398475"/>
                    </a:lnTo>
                    <a:lnTo>
                      <a:pt x="36385" y="18199"/>
                    </a:lnTo>
                    <a:lnTo>
                      <a:pt x="34960" y="11112"/>
                    </a:lnTo>
                    <a:lnTo>
                      <a:pt x="31068" y="5327"/>
                    </a:lnTo>
                    <a:lnTo>
                      <a:pt x="25289" y="1429"/>
                    </a:lnTo>
                    <a:lnTo>
                      <a:pt x="18199" y="0"/>
                    </a:lnTo>
                    <a:close/>
                  </a:path>
                </a:pathLst>
              </a:custGeom>
              <a:solidFill>
                <a:srgbClr val="D1D3D4"/>
              </a:solidFill>
            </p:spPr>
            <p:txBody>
              <a:bodyPr wrap="square" lIns="0" tIns="0" rIns="0" bIns="0" rtlCol="0"/>
              <a:lstStyle/>
              <a:p>
                <a:endParaRPr sz="1000"/>
              </a:p>
            </p:txBody>
          </p:sp>
          <p:sp>
            <p:nvSpPr>
              <p:cNvPr id="96" name="object 96">
                <a:extLst>
                  <a:ext uri="{FF2B5EF4-FFF2-40B4-BE49-F238E27FC236}">
                    <a16:creationId xmlns:a16="http://schemas.microsoft.com/office/drawing/2014/main" id="{2A5AC4C6-1C00-4974-9552-E24890EC3F49}"/>
                  </a:ext>
                </a:extLst>
              </p:cNvPr>
              <p:cNvSpPr/>
              <p:nvPr/>
            </p:nvSpPr>
            <p:spPr>
              <a:xfrm>
                <a:off x="6008624" y="2559538"/>
                <a:ext cx="36830" cy="417195"/>
              </a:xfrm>
              <a:custGeom>
                <a:avLst/>
                <a:gdLst/>
                <a:ahLst/>
                <a:cxnLst/>
                <a:rect l="l" t="t" r="r" b="b"/>
                <a:pathLst>
                  <a:path w="36829" h="417194">
                    <a:moveTo>
                      <a:pt x="18199" y="416686"/>
                    </a:moveTo>
                    <a:lnTo>
                      <a:pt x="25289" y="415252"/>
                    </a:lnTo>
                    <a:lnTo>
                      <a:pt x="31068" y="411343"/>
                    </a:lnTo>
                    <a:lnTo>
                      <a:pt x="34960" y="405553"/>
                    </a:lnTo>
                    <a:lnTo>
                      <a:pt x="36385" y="398475"/>
                    </a:lnTo>
                    <a:lnTo>
                      <a:pt x="36385" y="18199"/>
                    </a:lnTo>
                    <a:lnTo>
                      <a:pt x="34960" y="11112"/>
                    </a:lnTo>
                    <a:lnTo>
                      <a:pt x="31068" y="5327"/>
                    </a:lnTo>
                    <a:lnTo>
                      <a:pt x="25289" y="1429"/>
                    </a:lnTo>
                    <a:lnTo>
                      <a:pt x="18199" y="0"/>
                    </a:lnTo>
                    <a:lnTo>
                      <a:pt x="11117" y="1429"/>
                    </a:lnTo>
                    <a:lnTo>
                      <a:pt x="5332" y="5327"/>
                    </a:lnTo>
                    <a:lnTo>
                      <a:pt x="1430" y="11112"/>
                    </a:lnTo>
                    <a:lnTo>
                      <a:pt x="0" y="18199"/>
                    </a:lnTo>
                    <a:lnTo>
                      <a:pt x="0" y="398475"/>
                    </a:lnTo>
                    <a:lnTo>
                      <a:pt x="1430" y="405553"/>
                    </a:lnTo>
                    <a:lnTo>
                      <a:pt x="5332" y="411343"/>
                    </a:lnTo>
                    <a:lnTo>
                      <a:pt x="11117" y="415252"/>
                    </a:lnTo>
                    <a:lnTo>
                      <a:pt x="18199" y="416686"/>
                    </a:lnTo>
                    <a:close/>
                  </a:path>
                </a:pathLst>
              </a:custGeom>
              <a:ln w="8572">
                <a:solidFill>
                  <a:srgbClr val="FFFFFF"/>
                </a:solidFill>
              </a:ln>
            </p:spPr>
            <p:txBody>
              <a:bodyPr wrap="square" lIns="0" tIns="0" rIns="0" bIns="0" rtlCol="0"/>
              <a:lstStyle/>
              <a:p>
                <a:endParaRPr sz="1000"/>
              </a:p>
            </p:txBody>
          </p:sp>
          <p:sp>
            <p:nvSpPr>
              <p:cNvPr id="97" name="object 97">
                <a:extLst>
                  <a:ext uri="{FF2B5EF4-FFF2-40B4-BE49-F238E27FC236}">
                    <a16:creationId xmlns:a16="http://schemas.microsoft.com/office/drawing/2014/main" id="{00A94188-73DF-406A-8772-CA1776E0BE7B}"/>
                  </a:ext>
                </a:extLst>
              </p:cNvPr>
              <p:cNvSpPr/>
              <p:nvPr/>
            </p:nvSpPr>
            <p:spPr>
              <a:xfrm>
                <a:off x="6079585" y="2559538"/>
                <a:ext cx="36830" cy="417195"/>
              </a:xfrm>
              <a:custGeom>
                <a:avLst/>
                <a:gdLst/>
                <a:ahLst/>
                <a:cxnLst/>
                <a:rect l="l" t="t" r="r" b="b"/>
                <a:pathLst>
                  <a:path w="36829" h="417194">
                    <a:moveTo>
                      <a:pt x="18161" y="0"/>
                    </a:moveTo>
                    <a:lnTo>
                      <a:pt x="11101" y="1429"/>
                    </a:lnTo>
                    <a:lnTo>
                      <a:pt x="5327" y="5327"/>
                    </a:lnTo>
                    <a:lnTo>
                      <a:pt x="1430" y="11112"/>
                    </a:lnTo>
                    <a:lnTo>
                      <a:pt x="0" y="18199"/>
                    </a:lnTo>
                    <a:lnTo>
                      <a:pt x="0" y="398475"/>
                    </a:lnTo>
                    <a:lnTo>
                      <a:pt x="1430" y="405553"/>
                    </a:lnTo>
                    <a:lnTo>
                      <a:pt x="5327" y="411343"/>
                    </a:lnTo>
                    <a:lnTo>
                      <a:pt x="11101" y="415252"/>
                    </a:lnTo>
                    <a:lnTo>
                      <a:pt x="18161" y="416686"/>
                    </a:lnTo>
                    <a:lnTo>
                      <a:pt x="25264" y="415252"/>
                    </a:lnTo>
                    <a:lnTo>
                      <a:pt x="31061" y="411343"/>
                    </a:lnTo>
                    <a:lnTo>
                      <a:pt x="34966" y="405553"/>
                    </a:lnTo>
                    <a:lnTo>
                      <a:pt x="36398" y="398475"/>
                    </a:lnTo>
                    <a:lnTo>
                      <a:pt x="36398" y="18199"/>
                    </a:lnTo>
                    <a:lnTo>
                      <a:pt x="34966" y="11112"/>
                    </a:lnTo>
                    <a:lnTo>
                      <a:pt x="31061" y="5327"/>
                    </a:lnTo>
                    <a:lnTo>
                      <a:pt x="25264" y="1429"/>
                    </a:lnTo>
                    <a:lnTo>
                      <a:pt x="18161" y="0"/>
                    </a:lnTo>
                    <a:close/>
                  </a:path>
                </a:pathLst>
              </a:custGeom>
              <a:solidFill>
                <a:srgbClr val="D1D3D4"/>
              </a:solidFill>
            </p:spPr>
            <p:txBody>
              <a:bodyPr wrap="square" lIns="0" tIns="0" rIns="0" bIns="0" rtlCol="0"/>
              <a:lstStyle/>
              <a:p>
                <a:endParaRPr sz="1000"/>
              </a:p>
            </p:txBody>
          </p:sp>
          <p:sp>
            <p:nvSpPr>
              <p:cNvPr id="98" name="object 98">
                <a:extLst>
                  <a:ext uri="{FF2B5EF4-FFF2-40B4-BE49-F238E27FC236}">
                    <a16:creationId xmlns:a16="http://schemas.microsoft.com/office/drawing/2014/main" id="{E96B5A02-46C7-4307-B946-37505CEDAD40}"/>
                  </a:ext>
                </a:extLst>
              </p:cNvPr>
              <p:cNvSpPr/>
              <p:nvPr/>
            </p:nvSpPr>
            <p:spPr>
              <a:xfrm>
                <a:off x="6079585" y="2559538"/>
                <a:ext cx="36830" cy="417195"/>
              </a:xfrm>
              <a:custGeom>
                <a:avLst/>
                <a:gdLst/>
                <a:ahLst/>
                <a:cxnLst/>
                <a:rect l="l" t="t" r="r" b="b"/>
                <a:pathLst>
                  <a:path w="36829" h="417194">
                    <a:moveTo>
                      <a:pt x="18161" y="416686"/>
                    </a:moveTo>
                    <a:lnTo>
                      <a:pt x="25264" y="415252"/>
                    </a:lnTo>
                    <a:lnTo>
                      <a:pt x="31061" y="411343"/>
                    </a:lnTo>
                    <a:lnTo>
                      <a:pt x="34966" y="405553"/>
                    </a:lnTo>
                    <a:lnTo>
                      <a:pt x="36398" y="398475"/>
                    </a:lnTo>
                    <a:lnTo>
                      <a:pt x="36398" y="18199"/>
                    </a:lnTo>
                    <a:lnTo>
                      <a:pt x="34966" y="11112"/>
                    </a:lnTo>
                    <a:lnTo>
                      <a:pt x="31061" y="5327"/>
                    </a:lnTo>
                    <a:lnTo>
                      <a:pt x="25264" y="1429"/>
                    </a:lnTo>
                    <a:lnTo>
                      <a:pt x="18161" y="0"/>
                    </a:lnTo>
                    <a:lnTo>
                      <a:pt x="11101" y="1429"/>
                    </a:lnTo>
                    <a:lnTo>
                      <a:pt x="5327" y="5327"/>
                    </a:lnTo>
                    <a:lnTo>
                      <a:pt x="1430" y="11112"/>
                    </a:lnTo>
                    <a:lnTo>
                      <a:pt x="0" y="18199"/>
                    </a:lnTo>
                    <a:lnTo>
                      <a:pt x="0" y="398475"/>
                    </a:lnTo>
                    <a:lnTo>
                      <a:pt x="1430" y="405553"/>
                    </a:lnTo>
                    <a:lnTo>
                      <a:pt x="5327" y="411343"/>
                    </a:lnTo>
                    <a:lnTo>
                      <a:pt x="11101" y="415252"/>
                    </a:lnTo>
                    <a:lnTo>
                      <a:pt x="18161" y="416686"/>
                    </a:lnTo>
                    <a:close/>
                  </a:path>
                </a:pathLst>
              </a:custGeom>
              <a:ln w="8572">
                <a:solidFill>
                  <a:srgbClr val="FFFFFF"/>
                </a:solidFill>
              </a:ln>
            </p:spPr>
            <p:txBody>
              <a:bodyPr wrap="square" lIns="0" tIns="0" rIns="0" bIns="0" rtlCol="0"/>
              <a:lstStyle/>
              <a:p>
                <a:endParaRPr sz="1000"/>
              </a:p>
            </p:txBody>
          </p:sp>
          <p:sp>
            <p:nvSpPr>
              <p:cNvPr id="99" name="object 99">
                <a:extLst>
                  <a:ext uri="{FF2B5EF4-FFF2-40B4-BE49-F238E27FC236}">
                    <a16:creationId xmlns:a16="http://schemas.microsoft.com/office/drawing/2014/main" id="{4927B660-CBC8-4AD6-AAF2-355D511A89F2}"/>
                  </a:ext>
                </a:extLst>
              </p:cNvPr>
              <p:cNvSpPr/>
              <p:nvPr/>
            </p:nvSpPr>
            <p:spPr>
              <a:xfrm>
                <a:off x="6150550" y="2559538"/>
                <a:ext cx="36830" cy="417195"/>
              </a:xfrm>
              <a:custGeom>
                <a:avLst/>
                <a:gdLst/>
                <a:ahLst/>
                <a:cxnLst/>
                <a:rect l="l" t="t" r="r" b="b"/>
                <a:pathLst>
                  <a:path w="36829" h="417194">
                    <a:moveTo>
                      <a:pt x="18199" y="0"/>
                    </a:moveTo>
                    <a:lnTo>
                      <a:pt x="11117" y="1429"/>
                    </a:lnTo>
                    <a:lnTo>
                      <a:pt x="5332" y="5327"/>
                    </a:lnTo>
                    <a:lnTo>
                      <a:pt x="1430" y="11112"/>
                    </a:lnTo>
                    <a:lnTo>
                      <a:pt x="0" y="18199"/>
                    </a:lnTo>
                    <a:lnTo>
                      <a:pt x="0" y="398475"/>
                    </a:lnTo>
                    <a:lnTo>
                      <a:pt x="1430" y="405553"/>
                    </a:lnTo>
                    <a:lnTo>
                      <a:pt x="5332" y="411343"/>
                    </a:lnTo>
                    <a:lnTo>
                      <a:pt x="11117" y="415252"/>
                    </a:lnTo>
                    <a:lnTo>
                      <a:pt x="18199" y="416686"/>
                    </a:lnTo>
                    <a:lnTo>
                      <a:pt x="25273" y="415252"/>
                    </a:lnTo>
                    <a:lnTo>
                      <a:pt x="31054" y="411343"/>
                    </a:lnTo>
                    <a:lnTo>
                      <a:pt x="34954" y="405553"/>
                    </a:lnTo>
                    <a:lnTo>
                      <a:pt x="36385" y="398475"/>
                    </a:lnTo>
                    <a:lnTo>
                      <a:pt x="36385" y="18199"/>
                    </a:lnTo>
                    <a:lnTo>
                      <a:pt x="34954" y="11112"/>
                    </a:lnTo>
                    <a:lnTo>
                      <a:pt x="31054" y="5327"/>
                    </a:lnTo>
                    <a:lnTo>
                      <a:pt x="25273" y="1429"/>
                    </a:lnTo>
                    <a:lnTo>
                      <a:pt x="18199" y="0"/>
                    </a:lnTo>
                    <a:close/>
                  </a:path>
                </a:pathLst>
              </a:custGeom>
              <a:solidFill>
                <a:srgbClr val="D1D3D4"/>
              </a:solidFill>
            </p:spPr>
            <p:txBody>
              <a:bodyPr wrap="square" lIns="0" tIns="0" rIns="0" bIns="0" rtlCol="0"/>
              <a:lstStyle/>
              <a:p>
                <a:endParaRPr sz="1000"/>
              </a:p>
            </p:txBody>
          </p:sp>
          <p:sp>
            <p:nvSpPr>
              <p:cNvPr id="100" name="object 100">
                <a:extLst>
                  <a:ext uri="{FF2B5EF4-FFF2-40B4-BE49-F238E27FC236}">
                    <a16:creationId xmlns:a16="http://schemas.microsoft.com/office/drawing/2014/main" id="{730A6E45-C369-4AE3-BC67-87F391A245E0}"/>
                  </a:ext>
                </a:extLst>
              </p:cNvPr>
              <p:cNvSpPr/>
              <p:nvPr/>
            </p:nvSpPr>
            <p:spPr>
              <a:xfrm>
                <a:off x="6150550" y="2559538"/>
                <a:ext cx="36830" cy="417195"/>
              </a:xfrm>
              <a:custGeom>
                <a:avLst/>
                <a:gdLst/>
                <a:ahLst/>
                <a:cxnLst/>
                <a:rect l="l" t="t" r="r" b="b"/>
                <a:pathLst>
                  <a:path w="36829" h="417194">
                    <a:moveTo>
                      <a:pt x="18199" y="416686"/>
                    </a:moveTo>
                    <a:lnTo>
                      <a:pt x="25273" y="415252"/>
                    </a:lnTo>
                    <a:lnTo>
                      <a:pt x="31054" y="411343"/>
                    </a:lnTo>
                    <a:lnTo>
                      <a:pt x="34954" y="405553"/>
                    </a:lnTo>
                    <a:lnTo>
                      <a:pt x="36385" y="398475"/>
                    </a:lnTo>
                    <a:lnTo>
                      <a:pt x="36385" y="18199"/>
                    </a:lnTo>
                    <a:lnTo>
                      <a:pt x="34954" y="11112"/>
                    </a:lnTo>
                    <a:lnTo>
                      <a:pt x="31054" y="5327"/>
                    </a:lnTo>
                    <a:lnTo>
                      <a:pt x="25273" y="1429"/>
                    </a:lnTo>
                    <a:lnTo>
                      <a:pt x="18199" y="0"/>
                    </a:lnTo>
                    <a:lnTo>
                      <a:pt x="11117" y="1429"/>
                    </a:lnTo>
                    <a:lnTo>
                      <a:pt x="5332" y="5327"/>
                    </a:lnTo>
                    <a:lnTo>
                      <a:pt x="1430" y="11112"/>
                    </a:lnTo>
                    <a:lnTo>
                      <a:pt x="0" y="18199"/>
                    </a:lnTo>
                    <a:lnTo>
                      <a:pt x="0" y="398475"/>
                    </a:lnTo>
                    <a:lnTo>
                      <a:pt x="1430" y="405553"/>
                    </a:lnTo>
                    <a:lnTo>
                      <a:pt x="5332" y="411343"/>
                    </a:lnTo>
                    <a:lnTo>
                      <a:pt x="11117" y="415252"/>
                    </a:lnTo>
                    <a:lnTo>
                      <a:pt x="18199" y="416686"/>
                    </a:lnTo>
                    <a:close/>
                  </a:path>
                </a:pathLst>
              </a:custGeom>
              <a:ln w="8572">
                <a:solidFill>
                  <a:srgbClr val="FFFFFF"/>
                </a:solidFill>
              </a:ln>
            </p:spPr>
            <p:txBody>
              <a:bodyPr wrap="square" lIns="0" tIns="0" rIns="0" bIns="0" rtlCol="0"/>
              <a:lstStyle/>
              <a:p>
                <a:endParaRPr sz="1000"/>
              </a:p>
            </p:txBody>
          </p:sp>
          <p:sp>
            <p:nvSpPr>
              <p:cNvPr id="101" name="object 101">
                <a:extLst>
                  <a:ext uri="{FF2B5EF4-FFF2-40B4-BE49-F238E27FC236}">
                    <a16:creationId xmlns:a16="http://schemas.microsoft.com/office/drawing/2014/main" id="{2C4CC13A-F90C-4516-891E-736B7A5779BE}"/>
                  </a:ext>
                </a:extLst>
              </p:cNvPr>
              <p:cNvSpPr/>
              <p:nvPr/>
            </p:nvSpPr>
            <p:spPr>
              <a:xfrm>
                <a:off x="6221507" y="2559538"/>
                <a:ext cx="36830" cy="417195"/>
              </a:xfrm>
              <a:custGeom>
                <a:avLst/>
                <a:gdLst/>
                <a:ahLst/>
                <a:cxnLst/>
                <a:rect l="l" t="t" r="r" b="b"/>
                <a:pathLst>
                  <a:path w="36829" h="417194">
                    <a:moveTo>
                      <a:pt x="18199" y="0"/>
                    </a:moveTo>
                    <a:lnTo>
                      <a:pt x="11106" y="1429"/>
                    </a:lnTo>
                    <a:lnTo>
                      <a:pt x="5322" y="5327"/>
                    </a:lnTo>
                    <a:lnTo>
                      <a:pt x="1427" y="11112"/>
                    </a:lnTo>
                    <a:lnTo>
                      <a:pt x="0" y="18199"/>
                    </a:lnTo>
                    <a:lnTo>
                      <a:pt x="0" y="398475"/>
                    </a:lnTo>
                    <a:lnTo>
                      <a:pt x="1427" y="405553"/>
                    </a:lnTo>
                    <a:lnTo>
                      <a:pt x="5322" y="411343"/>
                    </a:lnTo>
                    <a:lnTo>
                      <a:pt x="11106" y="415252"/>
                    </a:lnTo>
                    <a:lnTo>
                      <a:pt x="18199" y="416686"/>
                    </a:lnTo>
                    <a:lnTo>
                      <a:pt x="25269" y="415252"/>
                    </a:lnTo>
                    <a:lnTo>
                      <a:pt x="31041" y="411343"/>
                    </a:lnTo>
                    <a:lnTo>
                      <a:pt x="34933" y="405553"/>
                    </a:lnTo>
                    <a:lnTo>
                      <a:pt x="36360" y="398475"/>
                    </a:lnTo>
                    <a:lnTo>
                      <a:pt x="36360" y="18199"/>
                    </a:lnTo>
                    <a:lnTo>
                      <a:pt x="34933" y="11112"/>
                    </a:lnTo>
                    <a:lnTo>
                      <a:pt x="31041" y="5327"/>
                    </a:lnTo>
                    <a:lnTo>
                      <a:pt x="25269" y="1429"/>
                    </a:lnTo>
                    <a:lnTo>
                      <a:pt x="18199" y="0"/>
                    </a:lnTo>
                    <a:close/>
                  </a:path>
                </a:pathLst>
              </a:custGeom>
              <a:solidFill>
                <a:srgbClr val="D1D3D4"/>
              </a:solidFill>
            </p:spPr>
            <p:txBody>
              <a:bodyPr wrap="square" lIns="0" tIns="0" rIns="0" bIns="0" rtlCol="0"/>
              <a:lstStyle/>
              <a:p>
                <a:endParaRPr sz="1000"/>
              </a:p>
            </p:txBody>
          </p:sp>
          <p:sp>
            <p:nvSpPr>
              <p:cNvPr id="102" name="object 102">
                <a:extLst>
                  <a:ext uri="{FF2B5EF4-FFF2-40B4-BE49-F238E27FC236}">
                    <a16:creationId xmlns:a16="http://schemas.microsoft.com/office/drawing/2014/main" id="{7A7AEFA2-88FD-4D22-AD62-C67CA887C2C0}"/>
                  </a:ext>
                </a:extLst>
              </p:cNvPr>
              <p:cNvSpPr/>
              <p:nvPr/>
            </p:nvSpPr>
            <p:spPr>
              <a:xfrm>
                <a:off x="6221507" y="2559538"/>
                <a:ext cx="36830" cy="417195"/>
              </a:xfrm>
              <a:custGeom>
                <a:avLst/>
                <a:gdLst/>
                <a:ahLst/>
                <a:cxnLst/>
                <a:rect l="l" t="t" r="r" b="b"/>
                <a:pathLst>
                  <a:path w="36829" h="417194">
                    <a:moveTo>
                      <a:pt x="18199" y="416686"/>
                    </a:moveTo>
                    <a:lnTo>
                      <a:pt x="25269" y="415252"/>
                    </a:lnTo>
                    <a:lnTo>
                      <a:pt x="31041" y="411343"/>
                    </a:lnTo>
                    <a:lnTo>
                      <a:pt x="34933" y="405553"/>
                    </a:lnTo>
                    <a:lnTo>
                      <a:pt x="36360" y="398475"/>
                    </a:lnTo>
                    <a:lnTo>
                      <a:pt x="36360" y="18199"/>
                    </a:lnTo>
                    <a:lnTo>
                      <a:pt x="34933" y="11112"/>
                    </a:lnTo>
                    <a:lnTo>
                      <a:pt x="31041" y="5327"/>
                    </a:lnTo>
                    <a:lnTo>
                      <a:pt x="25269" y="1429"/>
                    </a:lnTo>
                    <a:lnTo>
                      <a:pt x="18199" y="0"/>
                    </a:lnTo>
                    <a:lnTo>
                      <a:pt x="11106" y="1429"/>
                    </a:lnTo>
                    <a:lnTo>
                      <a:pt x="5322" y="5327"/>
                    </a:lnTo>
                    <a:lnTo>
                      <a:pt x="1427" y="11112"/>
                    </a:lnTo>
                    <a:lnTo>
                      <a:pt x="0" y="18199"/>
                    </a:lnTo>
                    <a:lnTo>
                      <a:pt x="0" y="398475"/>
                    </a:lnTo>
                    <a:lnTo>
                      <a:pt x="1427" y="405553"/>
                    </a:lnTo>
                    <a:lnTo>
                      <a:pt x="5322" y="411343"/>
                    </a:lnTo>
                    <a:lnTo>
                      <a:pt x="11106" y="415252"/>
                    </a:lnTo>
                    <a:lnTo>
                      <a:pt x="18199" y="416686"/>
                    </a:lnTo>
                    <a:close/>
                  </a:path>
                </a:pathLst>
              </a:custGeom>
              <a:ln w="8572">
                <a:solidFill>
                  <a:srgbClr val="FFFFFF"/>
                </a:solidFill>
              </a:ln>
            </p:spPr>
            <p:txBody>
              <a:bodyPr wrap="square" lIns="0" tIns="0" rIns="0" bIns="0" rtlCol="0"/>
              <a:lstStyle/>
              <a:p>
                <a:endParaRPr sz="1000"/>
              </a:p>
            </p:txBody>
          </p:sp>
          <p:sp>
            <p:nvSpPr>
              <p:cNvPr id="103" name="object 103">
                <a:extLst>
                  <a:ext uri="{FF2B5EF4-FFF2-40B4-BE49-F238E27FC236}">
                    <a16:creationId xmlns:a16="http://schemas.microsoft.com/office/drawing/2014/main" id="{37BDA543-6595-401B-9F84-82C2862DE223}"/>
                  </a:ext>
                </a:extLst>
              </p:cNvPr>
              <p:cNvSpPr/>
              <p:nvPr/>
            </p:nvSpPr>
            <p:spPr>
              <a:xfrm>
                <a:off x="6292466" y="2559538"/>
                <a:ext cx="36830" cy="417195"/>
              </a:xfrm>
              <a:custGeom>
                <a:avLst/>
                <a:gdLst/>
                <a:ahLst/>
                <a:cxnLst/>
                <a:rect l="l" t="t" r="r" b="b"/>
                <a:pathLst>
                  <a:path w="36829" h="417194">
                    <a:moveTo>
                      <a:pt x="18186" y="0"/>
                    </a:moveTo>
                    <a:lnTo>
                      <a:pt x="11101" y="1429"/>
                    </a:lnTo>
                    <a:lnTo>
                      <a:pt x="5321" y="5327"/>
                    </a:lnTo>
                    <a:lnTo>
                      <a:pt x="1427" y="11112"/>
                    </a:lnTo>
                    <a:lnTo>
                      <a:pt x="0" y="18199"/>
                    </a:lnTo>
                    <a:lnTo>
                      <a:pt x="0" y="398475"/>
                    </a:lnTo>
                    <a:lnTo>
                      <a:pt x="1427" y="405553"/>
                    </a:lnTo>
                    <a:lnTo>
                      <a:pt x="5321" y="411343"/>
                    </a:lnTo>
                    <a:lnTo>
                      <a:pt x="11101" y="415252"/>
                    </a:lnTo>
                    <a:lnTo>
                      <a:pt x="18186" y="416686"/>
                    </a:lnTo>
                    <a:lnTo>
                      <a:pt x="25268" y="415252"/>
                    </a:lnTo>
                    <a:lnTo>
                      <a:pt x="31053" y="411343"/>
                    </a:lnTo>
                    <a:lnTo>
                      <a:pt x="34954" y="405553"/>
                    </a:lnTo>
                    <a:lnTo>
                      <a:pt x="36385" y="398475"/>
                    </a:lnTo>
                    <a:lnTo>
                      <a:pt x="36385" y="18199"/>
                    </a:lnTo>
                    <a:lnTo>
                      <a:pt x="34954" y="11112"/>
                    </a:lnTo>
                    <a:lnTo>
                      <a:pt x="31053" y="5327"/>
                    </a:lnTo>
                    <a:lnTo>
                      <a:pt x="25268" y="1429"/>
                    </a:lnTo>
                    <a:lnTo>
                      <a:pt x="18186" y="0"/>
                    </a:lnTo>
                    <a:close/>
                  </a:path>
                </a:pathLst>
              </a:custGeom>
              <a:solidFill>
                <a:srgbClr val="D1D3D4"/>
              </a:solidFill>
            </p:spPr>
            <p:txBody>
              <a:bodyPr wrap="square" lIns="0" tIns="0" rIns="0" bIns="0" rtlCol="0"/>
              <a:lstStyle/>
              <a:p>
                <a:endParaRPr sz="1000"/>
              </a:p>
            </p:txBody>
          </p:sp>
          <p:sp>
            <p:nvSpPr>
              <p:cNvPr id="104" name="object 104">
                <a:extLst>
                  <a:ext uri="{FF2B5EF4-FFF2-40B4-BE49-F238E27FC236}">
                    <a16:creationId xmlns:a16="http://schemas.microsoft.com/office/drawing/2014/main" id="{38B82BFF-4B97-4711-9E36-230A16EFA8B0}"/>
                  </a:ext>
                </a:extLst>
              </p:cNvPr>
              <p:cNvSpPr/>
              <p:nvPr/>
            </p:nvSpPr>
            <p:spPr>
              <a:xfrm>
                <a:off x="6292466" y="2559538"/>
                <a:ext cx="36830" cy="417195"/>
              </a:xfrm>
              <a:custGeom>
                <a:avLst/>
                <a:gdLst/>
                <a:ahLst/>
                <a:cxnLst/>
                <a:rect l="l" t="t" r="r" b="b"/>
                <a:pathLst>
                  <a:path w="36829" h="417194">
                    <a:moveTo>
                      <a:pt x="18186" y="416686"/>
                    </a:moveTo>
                    <a:lnTo>
                      <a:pt x="25268" y="415252"/>
                    </a:lnTo>
                    <a:lnTo>
                      <a:pt x="31053" y="411343"/>
                    </a:lnTo>
                    <a:lnTo>
                      <a:pt x="34954" y="405553"/>
                    </a:lnTo>
                    <a:lnTo>
                      <a:pt x="36385" y="398475"/>
                    </a:lnTo>
                    <a:lnTo>
                      <a:pt x="36385" y="18199"/>
                    </a:lnTo>
                    <a:lnTo>
                      <a:pt x="34954" y="11112"/>
                    </a:lnTo>
                    <a:lnTo>
                      <a:pt x="31053" y="5327"/>
                    </a:lnTo>
                    <a:lnTo>
                      <a:pt x="25268" y="1429"/>
                    </a:lnTo>
                    <a:lnTo>
                      <a:pt x="18186" y="0"/>
                    </a:lnTo>
                    <a:lnTo>
                      <a:pt x="11101" y="1429"/>
                    </a:lnTo>
                    <a:lnTo>
                      <a:pt x="5321" y="5327"/>
                    </a:lnTo>
                    <a:lnTo>
                      <a:pt x="1427" y="11112"/>
                    </a:lnTo>
                    <a:lnTo>
                      <a:pt x="0" y="18199"/>
                    </a:lnTo>
                    <a:lnTo>
                      <a:pt x="0" y="398475"/>
                    </a:lnTo>
                    <a:lnTo>
                      <a:pt x="1427" y="405553"/>
                    </a:lnTo>
                    <a:lnTo>
                      <a:pt x="5321" y="411343"/>
                    </a:lnTo>
                    <a:lnTo>
                      <a:pt x="11101" y="415252"/>
                    </a:lnTo>
                    <a:lnTo>
                      <a:pt x="18186" y="416686"/>
                    </a:lnTo>
                    <a:close/>
                  </a:path>
                </a:pathLst>
              </a:custGeom>
              <a:ln w="8572">
                <a:solidFill>
                  <a:srgbClr val="FFFFFF"/>
                </a:solidFill>
              </a:ln>
            </p:spPr>
            <p:txBody>
              <a:bodyPr wrap="square" lIns="0" tIns="0" rIns="0" bIns="0" rtlCol="0"/>
              <a:lstStyle/>
              <a:p>
                <a:endParaRPr sz="1000"/>
              </a:p>
            </p:txBody>
          </p:sp>
          <p:sp>
            <p:nvSpPr>
              <p:cNvPr id="105" name="object 105">
                <a:extLst>
                  <a:ext uri="{FF2B5EF4-FFF2-40B4-BE49-F238E27FC236}">
                    <a16:creationId xmlns:a16="http://schemas.microsoft.com/office/drawing/2014/main" id="{CB6C5362-BB0D-48F5-9C83-2FCFAAD361F2}"/>
                  </a:ext>
                </a:extLst>
              </p:cNvPr>
              <p:cNvSpPr/>
              <p:nvPr/>
            </p:nvSpPr>
            <p:spPr>
              <a:xfrm>
                <a:off x="6363422" y="2559538"/>
                <a:ext cx="36830" cy="417195"/>
              </a:xfrm>
              <a:custGeom>
                <a:avLst/>
                <a:gdLst/>
                <a:ahLst/>
                <a:cxnLst/>
                <a:rect l="l" t="t" r="r" b="b"/>
                <a:pathLst>
                  <a:path w="36829" h="417194">
                    <a:moveTo>
                      <a:pt x="18199" y="0"/>
                    </a:moveTo>
                    <a:lnTo>
                      <a:pt x="11106" y="1429"/>
                    </a:lnTo>
                    <a:lnTo>
                      <a:pt x="5322" y="5327"/>
                    </a:lnTo>
                    <a:lnTo>
                      <a:pt x="1427" y="11112"/>
                    </a:lnTo>
                    <a:lnTo>
                      <a:pt x="0" y="18199"/>
                    </a:lnTo>
                    <a:lnTo>
                      <a:pt x="0" y="398475"/>
                    </a:lnTo>
                    <a:lnTo>
                      <a:pt x="1427" y="405553"/>
                    </a:lnTo>
                    <a:lnTo>
                      <a:pt x="5322" y="411343"/>
                    </a:lnTo>
                    <a:lnTo>
                      <a:pt x="11106" y="415252"/>
                    </a:lnTo>
                    <a:lnTo>
                      <a:pt x="18199" y="416686"/>
                    </a:lnTo>
                    <a:lnTo>
                      <a:pt x="25280" y="415252"/>
                    </a:lnTo>
                    <a:lnTo>
                      <a:pt x="31065" y="411343"/>
                    </a:lnTo>
                    <a:lnTo>
                      <a:pt x="34967" y="405553"/>
                    </a:lnTo>
                    <a:lnTo>
                      <a:pt x="36398" y="398475"/>
                    </a:lnTo>
                    <a:lnTo>
                      <a:pt x="36398" y="18199"/>
                    </a:lnTo>
                    <a:lnTo>
                      <a:pt x="34967" y="11112"/>
                    </a:lnTo>
                    <a:lnTo>
                      <a:pt x="31065" y="5327"/>
                    </a:lnTo>
                    <a:lnTo>
                      <a:pt x="25280" y="1429"/>
                    </a:lnTo>
                    <a:lnTo>
                      <a:pt x="18199" y="0"/>
                    </a:lnTo>
                    <a:close/>
                  </a:path>
                </a:pathLst>
              </a:custGeom>
              <a:solidFill>
                <a:srgbClr val="D1D3D4"/>
              </a:solidFill>
            </p:spPr>
            <p:txBody>
              <a:bodyPr wrap="square" lIns="0" tIns="0" rIns="0" bIns="0" rtlCol="0"/>
              <a:lstStyle/>
              <a:p>
                <a:endParaRPr sz="1000"/>
              </a:p>
            </p:txBody>
          </p:sp>
          <p:sp>
            <p:nvSpPr>
              <p:cNvPr id="106" name="object 106">
                <a:extLst>
                  <a:ext uri="{FF2B5EF4-FFF2-40B4-BE49-F238E27FC236}">
                    <a16:creationId xmlns:a16="http://schemas.microsoft.com/office/drawing/2014/main" id="{65485A12-99E6-42A1-B470-28640515E42C}"/>
                  </a:ext>
                </a:extLst>
              </p:cNvPr>
              <p:cNvSpPr/>
              <p:nvPr/>
            </p:nvSpPr>
            <p:spPr>
              <a:xfrm>
                <a:off x="6363422" y="2559538"/>
                <a:ext cx="36830" cy="417195"/>
              </a:xfrm>
              <a:custGeom>
                <a:avLst/>
                <a:gdLst/>
                <a:ahLst/>
                <a:cxnLst/>
                <a:rect l="l" t="t" r="r" b="b"/>
                <a:pathLst>
                  <a:path w="36829" h="417194">
                    <a:moveTo>
                      <a:pt x="18199" y="416686"/>
                    </a:moveTo>
                    <a:lnTo>
                      <a:pt x="25280" y="415252"/>
                    </a:lnTo>
                    <a:lnTo>
                      <a:pt x="31065" y="411343"/>
                    </a:lnTo>
                    <a:lnTo>
                      <a:pt x="34967" y="405553"/>
                    </a:lnTo>
                    <a:lnTo>
                      <a:pt x="36398" y="398475"/>
                    </a:lnTo>
                    <a:lnTo>
                      <a:pt x="36398" y="18199"/>
                    </a:lnTo>
                    <a:lnTo>
                      <a:pt x="34967" y="11112"/>
                    </a:lnTo>
                    <a:lnTo>
                      <a:pt x="31065" y="5327"/>
                    </a:lnTo>
                    <a:lnTo>
                      <a:pt x="25280" y="1429"/>
                    </a:lnTo>
                    <a:lnTo>
                      <a:pt x="18199" y="0"/>
                    </a:lnTo>
                    <a:lnTo>
                      <a:pt x="11106" y="1429"/>
                    </a:lnTo>
                    <a:lnTo>
                      <a:pt x="5322" y="5327"/>
                    </a:lnTo>
                    <a:lnTo>
                      <a:pt x="1427" y="11112"/>
                    </a:lnTo>
                    <a:lnTo>
                      <a:pt x="0" y="18199"/>
                    </a:lnTo>
                    <a:lnTo>
                      <a:pt x="0" y="398475"/>
                    </a:lnTo>
                    <a:lnTo>
                      <a:pt x="1427" y="405553"/>
                    </a:lnTo>
                    <a:lnTo>
                      <a:pt x="5322" y="411343"/>
                    </a:lnTo>
                    <a:lnTo>
                      <a:pt x="11106" y="415252"/>
                    </a:lnTo>
                    <a:lnTo>
                      <a:pt x="18199" y="416686"/>
                    </a:lnTo>
                    <a:close/>
                  </a:path>
                </a:pathLst>
              </a:custGeom>
              <a:ln w="8572">
                <a:solidFill>
                  <a:srgbClr val="FFFFFF"/>
                </a:solidFill>
              </a:ln>
            </p:spPr>
            <p:txBody>
              <a:bodyPr wrap="square" lIns="0" tIns="0" rIns="0" bIns="0" rtlCol="0"/>
              <a:lstStyle/>
              <a:p>
                <a:endParaRPr sz="1000"/>
              </a:p>
            </p:txBody>
          </p:sp>
          <p:sp>
            <p:nvSpPr>
              <p:cNvPr id="107" name="object 107">
                <a:extLst>
                  <a:ext uri="{FF2B5EF4-FFF2-40B4-BE49-F238E27FC236}">
                    <a16:creationId xmlns:a16="http://schemas.microsoft.com/office/drawing/2014/main" id="{5D0466F8-DE38-48DC-AF22-2A091C48E15E}"/>
                  </a:ext>
                </a:extLst>
              </p:cNvPr>
              <p:cNvSpPr/>
              <p:nvPr/>
            </p:nvSpPr>
            <p:spPr>
              <a:xfrm>
                <a:off x="6434354" y="2559538"/>
                <a:ext cx="36830" cy="417195"/>
              </a:xfrm>
              <a:custGeom>
                <a:avLst/>
                <a:gdLst/>
                <a:ahLst/>
                <a:cxnLst/>
                <a:rect l="l" t="t" r="r" b="b"/>
                <a:pathLst>
                  <a:path w="36829" h="417194">
                    <a:moveTo>
                      <a:pt x="18224" y="0"/>
                    </a:moveTo>
                    <a:lnTo>
                      <a:pt x="11144" y="1429"/>
                    </a:lnTo>
                    <a:lnTo>
                      <a:pt x="5349" y="5327"/>
                    </a:lnTo>
                    <a:lnTo>
                      <a:pt x="1436" y="11112"/>
                    </a:lnTo>
                    <a:lnTo>
                      <a:pt x="0" y="18199"/>
                    </a:lnTo>
                    <a:lnTo>
                      <a:pt x="0" y="398475"/>
                    </a:lnTo>
                    <a:lnTo>
                      <a:pt x="1436" y="405553"/>
                    </a:lnTo>
                    <a:lnTo>
                      <a:pt x="5349" y="411343"/>
                    </a:lnTo>
                    <a:lnTo>
                      <a:pt x="11144" y="415252"/>
                    </a:lnTo>
                    <a:lnTo>
                      <a:pt x="18224" y="416686"/>
                    </a:lnTo>
                    <a:lnTo>
                      <a:pt x="25306" y="415252"/>
                    </a:lnTo>
                    <a:lnTo>
                      <a:pt x="31091" y="411343"/>
                    </a:lnTo>
                    <a:lnTo>
                      <a:pt x="34992" y="405553"/>
                    </a:lnTo>
                    <a:lnTo>
                      <a:pt x="36423" y="398475"/>
                    </a:lnTo>
                    <a:lnTo>
                      <a:pt x="36423" y="18199"/>
                    </a:lnTo>
                    <a:lnTo>
                      <a:pt x="34992" y="11112"/>
                    </a:lnTo>
                    <a:lnTo>
                      <a:pt x="31091" y="5327"/>
                    </a:lnTo>
                    <a:lnTo>
                      <a:pt x="25306" y="1429"/>
                    </a:lnTo>
                    <a:lnTo>
                      <a:pt x="18224" y="0"/>
                    </a:lnTo>
                    <a:close/>
                  </a:path>
                </a:pathLst>
              </a:custGeom>
              <a:solidFill>
                <a:srgbClr val="D1D3D4"/>
              </a:solidFill>
            </p:spPr>
            <p:txBody>
              <a:bodyPr wrap="square" lIns="0" tIns="0" rIns="0" bIns="0" rtlCol="0"/>
              <a:lstStyle/>
              <a:p>
                <a:endParaRPr sz="1000"/>
              </a:p>
            </p:txBody>
          </p:sp>
          <p:sp>
            <p:nvSpPr>
              <p:cNvPr id="108" name="object 108">
                <a:extLst>
                  <a:ext uri="{FF2B5EF4-FFF2-40B4-BE49-F238E27FC236}">
                    <a16:creationId xmlns:a16="http://schemas.microsoft.com/office/drawing/2014/main" id="{81B7A31E-C583-4EE1-BD3F-FBF4FE3D9B3B}"/>
                  </a:ext>
                </a:extLst>
              </p:cNvPr>
              <p:cNvSpPr/>
              <p:nvPr/>
            </p:nvSpPr>
            <p:spPr>
              <a:xfrm>
                <a:off x="6434354" y="2559538"/>
                <a:ext cx="36830" cy="417195"/>
              </a:xfrm>
              <a:custGeom>
                <a:avLst/>
                <a:gdLst/>
                <a:ahLst/>
                <a:cxnLst/>
                <a:rect l="l" t="t" r="r" b="b"/>
                <a:pathLst>
                  <a:path w="36829" h="417194">
                    <a:moveTo>
                      <a:pt x="18224" y="416686"/>
                    </a:moveTo>
                    <a:lnTo>
                      <a:pt x="25306" y="415252"/>
                    </a:lnTo>
                    <a:lnTo>
                      <a:pt x="31091" y="411343"/>
                    </a:lnTo>
                    <a:lnTo>
                      <a:pt x="34992" y="405553"/>
                    </a:lnTo>
                    <a:lnTo>
                      <a:pt x="36423" y="398475"/>
                    </a:lnTo>
                    <a:lnTo>
                      <a:pt x="36423" y="18199"/>
                    </a:lnTo>
                    <a:lnTo>
                      <a:pt x="34992" y="11112"/>
                    </a:lnTo>
                    <a:lnTo>
                      <a:pt x="31091" y="5327"/>
                    </a:lnTo>
                    <a:lnTo>
                      <a:pt x="25306" y="1429"/>
                    </a:lnTo>
                    <a:lnTo>
                      <a:pt x="18224" y="0"/>
                    </a:lnTo>
                    <a:lnTo>
                      <a:pt x="11144" y="1429"/>
                    </a:lnTo>
                    <a:lnTo>
                      <a:pt x="5349" y="5327"/>
                    </a:lnTo>
                    <a:lnTo>
                      <a:pt x="1436" y="11112"/>
                    </a:lnTo>
                    <a:lnTo>
                      <a:pt x="0" y="18199"/>
                    </a:lnTo>
                    <a:lnTo>
                      <a:pt x="0" y="398475"/>
                    </a:lnTo>
                    <a:lnTo>
                      <a:pt x="1436" y="405553"/>
                    </a:lnTo>
                    <a:lnTo>
                      <a:pt x="5349" y="411343"/>
                    </a:lnTo>
                    <a:lnTo>
                      <a:pt x="11144" y="415252"/>
                    </a:lnTo>
                    <a:lnTo>
                      <a:pt x="18224" y="416686"/>
                    </a:lnTo>
                    <a:close/>
                  </a:path>
                </a:pathLst>
              </a:custGeom>
              <a:ln w="8572">
                <a:solidFill>
                  <a:srgbClr val="FFFFFF"/>
                </a:solidFill>
              </a:ln>
            </p:spPr>
            <p:txBody>
              <a:bodyPr wrap="square" lIns="0" tIns="0" rIns="0" bIns="0" rtlCol="0"/>
              <a:lstStyle/>
              <a:p>
                <a:endParaRPr sz="1000"/>
              </a:p>
            </p:txBody>
          </p:sp>
          <p:sp>
            <p:nvSpPr>
              <p:cNvPr id="109" name="object 109">
                <a:extLst>
                  <a:ext uri="{FF2B5EF4-FFF2-40B4-BE49-F238E27FC236}">
                    <a16:creationId xmlns:a16="http://schemas.microsoft.com/office/drawing/2014/main" id="{DB456406-3731-441D-B64F-AADA419E1FE3}"/>
                  </a:ext>
                </a:extLst>
              </p:cNvPr>
              <p:cNvSpPr/>
              <p:nvPr/>
            </p:nvSpPr>
            <p:spPr>
              <a:xfrm>
                <a:off x="5628349" y="2548639"/>
                <a:ext cx="869950" cy="0"/>
              </a:xfrm>
              <a:custGeom>
                <a:avLst/>
                <a:gdLst/>
                <a:ahLst/>
                <a:cxnLst/>
                <a:rect l="l" t="t" r="r" b="b"/>
                <a:pathLst>
                  <a:path w="869950">
                    <a:moveTo>
                      <a:pt x="869721" y="0"/>
                    </a:moveTo>
                    <a:lnTo>
                      <a:pt x="0" y="0"/>
                    </a:lnTo>
                  </a:path>
                </a:pathLst>
              </a:custGeom>
              <a:solidFill>
                <a:srgbClr val="E2E3E4"/>
              </a:solidFill>
            </p:spPr>
            <p:txBody>
              <a:bodyPr wrap="square" lIns="0" tIns="0" rIns="0" bIns="0" rtlCol="0"/>
              <a:lstStyle/>
              <a:p>
                <a:endParaRPr sz="1000"/>
              </a:p>
            </p:txBody>
          </p:sp>
          <p:sp>
            <p:nvSpPr>
              <p:cNvPr id="110" name="object 110">
                <a:extLst>
                  <a:ext uri="{FF2B5EF4-FFF2-40B4-BE49-F238E27FC236}">
                    <a16:creationId xmlns:a16="http://schemas.microsoft.com/office/drawing/2014/main" id="{5CC59F37-E233-4D86-9BC0-CD3500BFD2CC}"/>
                  </a:ext>
                </a:extLst>
              </p:cNvPr>
              <p:cNvSpPr/>
              <p:nvPr/>
            </p:nvSpPr>
            <p:spPr>
              <a:xfrm>
                <a:off x="5628349" y="2542924"/>
                <a:ext cx="869950" cy="11430"/>
              </a:xfrm>
              <a:custGeom>
                <a:avLst/>
                <a:gdLst/>
                <a:ahLst/>
                <a:cxnLst/>
                <a:rect l="l" t="t" r="r" b="b"/>
                <a:pathLst>
                  <a:path w="869950" h="11430">
                    <a:moveTo>
                      <a:pt x="0" y="11430"/>
                    </a:moveTo>
                    <a:lnTo>
                      <a:pt x="869721" y="11430"/>
                    </a:lnTo>
                    <a:lnTo>
                      <a:pt x="869721" y="0"/>
                    </a:lnTo>
                    <a:lnTo>
                      <a:pt x="0" y="0"/>
                    </a:lnTo>
                    <a:lnTo>
                      <a:pt x="0" y="11430"/>
                    </a:lnTo>
                    <a:close/>
                  </a:path>
                </a:pathLst>
              </a:custGeom>
              <a:solidFill>
                <a:srgbClr val="BCBEC0"/>
              </a:solidFill>
            </p:spPr>
            <p:txBody>
              <a:bodyPr wrap="square" lIns="0" tIns="0" rIns="0" bIns="0" rtlCol="0"/>
              <a:lstStyle/>
              <a:p>
                <a:endParaRPr sz="1000"/>
              </a:p>
            </p:txBody>
          </p:sp>
          <p:sp>
            <p:nvSpPr>
              <p:cNvPr id="111" name="object 111">
                <a:extLst>
                  <a:ext uri="{FF2B5EF4-FFF2-40B4-BE49-F238E27FC236}">
                    <a16:creationId xmlns:a16="http://schemas.microsoft.com/office/drawing/2014/main" id="{74AAA914-004E-4334-AF19-617695E17FCC}"/>
                  </a:ext>
                </a:extLst>
              </p:cNvPr>
              <p:cNvSpPr/>
              <p:nvPr/>
            </p:nvSpPr>
            <p:spPr>
              <a:xfrm>
                <a:off x="5621083" y="2503144"/>
                <a:ext cx="886460" cy="527685"/>
              </a:xfrm>
              <a:custGeom>
                <a:avLst/>
                <a:gdLst/>
                <a:ahLst/>
                <a:cxnLst/>
                <a:rect l="l" t="t" r="r" b="b"/>
                <a:pathLst>
                  <a:path w="886459" h="527685">
                    <a:moveTo>
                      <a:pt x="886078" y="0"/>
                    </a:moveTo>
                    <a:lnTo>
                      <a:pt x="0" y="0"/>
                    </a:lnTo>
                    <a:lnTo>
                      <a:pt x="0" y="527646"/>
                    </a:lnTo>
                    <a:lnTo>
                      <a:pt x="886078" y="527646"/>
                    </a:lnTo>
                    <a:lnTo>
                      <a:pt x="886078" y="0"/>
                    </a:lnTo>
                    <a:close/>
                  </a:path>
                </a:pathLst>
              </a:custGeom>
              <a:ln w="11430">
                <a:solidFill>
                  <a:srgbClr val="939598"/>
                </a:solidFill>
              </a:ln>
            </p:spPr>
            <p:txBody>
              <a:bodyPr wrap="square" lIns="0" tIns="0" rIns="0" bIns="0" rtlCol="0"/>
              <a:lstStyle/>
              <a:p>
                <a:endParaRPr sz="1000"/>
              </a:p>
            </p:txBody>
          </p:sp>
          <p:sp>
            <p:nvSpPr>
              <p:cNvPr id="112" name="object 112">
                <a:extLst>
                  <a:ext uri="{FF2B5EF4-FFF2-40B4-BE49-F238E27FC236}">
                    <a16:creationId xmlns:a16="http://schemas.microsoft.com/office/drawing/2014/main" id="{1B3C3682-555E-4AD4-A785-A15D88A573F4}"/>
                  </a:ext>
                </a:extLst>
              </p:cNvPr>
              <p:cNvSpPr/>
              <p:nvPr/>
            </p:nvSpPr>
            <p:spPr>
              <a:xfrm>
                <a:off x="4264558" y="2503144"/>
                <a:ext cx="886460" cy="527685"/>
              </a:xfrm>
              <a:custGeom>
                <a:avLst/>
                <a:gdLst/>
                <a:ahLst/>
                <a:cxnLst/>
                <a:rect l="l" t="t" r="r" b="b"/>
                <a:pathLst>
                  <a:path w="886460" h="527685">
                    <a:moveTo>
                      <a:pt x="886079" y="0"/>
                    </a:moveTo>
                    <a:lnTo>
                      <a:pt x="0" y="0"/>
                    </a:lnTo>
                    <a:lnTo>
                      <a:pt x="0" y="527646"/>
                    </a:lnTo>
                    <a:lnTo>
                      <a:pt x="886079" y="527646"/>
                    </a:lnTo>
                    <a:lnTo>
                      <a:pt x="886079" y="0"/>
                    </a:lnTo>
                    <a:close/>
                  </a:path>
                </a:pathLst>
              </a:custGeom>
              <a:solidFill>
                <a:srgbClr val="E2E3E4"/>
              </a:solidFill>
            </p:spPr>
            <p:txBody>
              <a:bodyPr wrap="square" lIns="0" tIns="0" rIns="0" bIns="0" rtlCol="0"/>
              <a:lstStyle/>
              <a:p>
                <a:endParaRPr sz="1000"/>
              </a:p>
            </p:txBody>
          </p:sp>
          <p:sp>
            <p:nvSpPr>
              <p:cNvPr id="113" name="object 113">
                <a:extLst>
                  <a:ext uri="{FF2B5EF4-FFF2-40B4-BE49-F238E27FC236}">
                    <a16:creationId xmlns:a16="http://schemas.microsoft.com/office/drawing/2014/main" id="{E35875F0-FC14-4E63-8740-33402008EC56}"/>
                  </a:ext>
                </a:extLst>
              </p:cNvPr>
              <p:cNvSpPr/>
              <p:nvPr/>
            </p:nvSpPr>
            <p:spPr>
              <a:xfrm>
                <a:off x="4271827" y="2974145"/>
                <a:ext cx="871855" cy="11430"/>
              </a:xfrm>
              <a:custGeom>
                <a:avLst/>
                <a:gdLst/>
                <a:ahLst/>
                <a:cxnLst/>
                <a:rect l="l" t="t" r="r" b="b"/>
                <a:pathLst>
                  <a:path w="871854" h="11430">
                    <a:moveTo>
                      <a:pt x="0" y="11430"/>
                    </a:moveTo>
                    <a:lnTo>
                      <a:pt x="871524" y="11430"/>
                    </a:lnTo>
                    <a:lnTo>
                      <a:pt x="871524" y="0"/>
                    </a:lnTo>
                    <a:lnTo>
                      <a:pt x="0" y="0"/>
                    </a:lnTo>
                    <a:lnTo>
                      <a:pt x="0" y="11430"/>
                    </a:lnTo>
                    <a:close/>
                  </a:path>
                </a:pathLst>
              </a:custGeom>
              <a:solidFill>
                <a:srgbClr val="FFFFFF"/>
              </a:solidFill>
            </p:spPr>
            <p:txBody>
              <a:bodyPr wrap="square" lIns="0" tIns="0" rIns="0" bIns="0" rtlCol="0"/>
              <a:lstStyle/>
              <a:p>
                <a:endParaRPr sz="1000"/>
              </a:p>
            </p:txBody>
          </p:sp>
          <p:sp>
            <p:nvSpPr>
              <p:cNvPr id="114" name="object 114">
                <a:extLst>
                  <a:ext uri="{FF2B5EF4-FFF2-40B4-BE49-F238E27FC236}">
                    <a16:creationId xmlns:a16="http://schemas.microsoft.com/office/drawing/2014/main" id="{4B34E333-DF70-4412-9D86-1C6AF5D2E7F8}"/>
                  </a:ext>
                </a:extLst>
              </p:cNvPr>
              <p:cNvSpPr/>
              <p:nvPr/>
            </p:nvSpPr>
            <p:spPr>
              <a:xfrm>
                <a:off x="4297291" y="2559538"/>
                <a:ext cx="36830" cy="417195"/>
              </a:xfrm>
              <a:custGeom>
                <a:avLst/>
                <a:gdLst/>
                <a:ahLst/>
                <a:cxnLst/>
                <a:rect l="l" t="t" r="r" b="b"/>
                <a:pathLst>
                  <a:path w="36829" h="417194">
                    <a:moveTo>
                      <a:pt x="18186" y="0"/>
                    </a:moveTo>
                    <a:lnTo>
                      <a:pt x="11112" y="1429"/>
                    </a:lnTo>
                    <a:lnTo>
                      <a:pt x="5330" y="5327"/>
                    </a:lnTo>
                    <a:lnTo>
                      <a:pt x="1430" y="11112"/>
                    </a:lnTo>
                    <a:lnTo>
                      <a:pt x="0" y="18199"/>
                    </a:lnTo>
                    <a:lnTo>
                      <a:pt x="0" y="398475"/>
                    </a:lnTo>
                    <a:lnTo>
                      <a:pt x="1430" y="405553"/>
                    </a:lnTo>
                    <a:lnTo>
                      <a:pt x="5330" y="411343"/>
                    </a:lnTo>
                    <a:lnTo>
                      <a:pt x="11112" y="415252"/>
                    </a:lnTo>
                    <a:lnTo>
                      <a:pt x="18186" y="416686"/>
                    </a:lnTo>
                    <a:lnTo>
                      <a:pt x="25268" y="415252"/>
                    </a:lnTo>
                    <a:lnTo>
                      <a:pt x="31053" y="411343"/>
                    </a:lnTo>
                    <a:lnTo>
                      <a:pt x="34954" y="405553"/>
                    </a:lnTo>
                    <a:lnTo>
                      <a:pt x="36385" y="398475"/>
                    </a:lnTo>
                    <a:lnTo>
                      <a:pt x="36385" y="18199"/>
                    </a:lnTo>
                    <a:lnTo>
                      <a:pt x="34954" y="11112"/>
                    </a:lnTo>
                    <a:lnTo>
                      <a:pt x="31053" y="5327"/>
                    </a:lnTo>
                    <a:lnTo>
                      <a:pt x="25268" y="1429"/>
                    </a:lnTo>
                    <a:lnTo>
                      <a:pt x="18186" y="0"/>
                    </a:lnTo>
                    <a:close/>
                  </a:path>
                </a:pathLst>
              </a:custGeom>
              <a:solidFill>
                <a:srgbClr val="D1D3D4"/>
              </a:solidFill>
            </p:spPr>
            <p:txBody>
              <a:bodyPr wrap="square" lIns="0" tIns="0" rIns="0" bIns="0" rtlCol="0"/>
              <a:lstStyle/>
              <a:p>
                <a:endParaRPr sz="1000"/>
              </a:p>
            </p:txBody>
          </p:sp>
          <p:sp>
            <p:nvSpPr>
              <p:cNvPr id="115" name="object 115">
                <a:extLst>
                  <a:ext uri="{FF2B5EF4-FFF2-40B4-BE49-F238E27FC236}">
                    <a16:creationId xmlns:a16="http://schemas.microsoft.com/office/drawing/2014/main" id="{962561B4-7BC3-4238-B735-FD8184A1E6F6}"/>
                  </a:ext>
                </a:extLst>
              </p:cNvPr>
              <p:cNvSpPr/>
              <p:nvPr/>
            </p:nvSpPr>
            <p:spPr>
              <a:xfrm>
                <a:off x="4297291" y="2559538"/>
                <a:ext cx="36830" cy="417195"/>
              </a:xfrm>
              <a:custGeom>
                <a:avLst/>
                <a:gdLst/>
                <a:ahLst/>
                <a:cxnLst/>
                <a:rect l="l" t="t" r="r" b="b"/>
                <a:pathLst>
                  <a:path w="36829" h="417194">
                    <a:moveTo>
                      <a:pt x="18186" y="416686"/>
                    </a:moveTo>
                    <a:lnTo>
                      <a:pt x="25268" y="415252"/>
                    </a:lnTo>
                    <a:lnTo>
                      <a:pt x="31053" y="411343"/>
                    </a:lnTo>
                    <a:lnTo>
                      <a:pt x="34954" y="405553"/>
                    </a:lnTo>
                    <a:lnTo>
                      <a:pt x="36385" y="398475"/>
                    </a:lnTo>
                    <a:lnTo>
                      <a:pt x="36385" y="18199"/>
                    </a:lnTo>
                    <a:lnTo>
                      <a:pt x="34954" y="11112"/>
                    </a:lnTo>
                    <a:lnTo>
                      <a:pt x="31053" y="5327"/>
                    </a:lnTo>
                    <a:lnTo>
                      <a:pt x="25268" y="1429"/>
                    </a:lnTo>
                    <a:lnTo>
                      <a:pt x="18186" y="0"/>
                    </a:lnTo>
                    <a:lnTo>
                      <a:pt x="11112" y="1429"/>
                    </a:lnTo>
                    <a:lnTo>
                      <a:pt x="5330" y="5327"/>
                    </a:lnTo>
                    <a:lnTo>
                      <a:pt x="1430" y="11112"/>
                    </a:lnTo>
                    <a:lnTo>
                      <a:pt x="0" y="18199"/>
                    </a:lnTo>
                    <a:lnTo>
                      <a:pt x="0" y="398475"/>
                    </a:lnTo>
                    <a:lnTo>
                      <a:pt x="1430" y="405553"/>
                    </a:lnTo>
                    <a:lnTo>
                      <a:pt x="5330" y="411343"/>
                    </a:lnTo>
                    <a:lnTo>
                      <a:pt x="11112" y="415252"/>
                    </a:lnTo>
                    <a:lnTo>
                      <a:pt x="18186" y="416686"/>
                    </a:lnTo>
                    <a:close/>
                  </a:path>
                </a:pathLst>
              </a:custGeom>
              <a:ln w="8572">
                <a:solidFill>
                  <a:srgbClr val="FFFFFF"/>
                </a:solidFill>
              </a:ln>
            </p:spPr>
            <p:txBody>
              <a:bodyPr wrap="square" lIns="0" tIns="0" rIns="0" bIns="0" rtlCol="0"/>
              <a:lstStyle/>
              <a:p>
                <a:endParaRPr sz="1000"/>
              </a:p>
            </p:txBody>
          </p:sp>
          <p:sp>
            <p:nvSpPr>
              <p:cNvPr id="116" name="object 116">
                <a:extLst>
                  <a:ext uri="{FF2B5EF4-FFF2-40B4-BE49-F238E27FC236}">
                    <a16:creationId xmlns:a16="http://schemas.microsoft.com/office/drawing/2014/main" id="{D0A622D8-5501-4645-A275-C831B1296CCE}"/>
                  </a:ext>
                </a:extLst>
              </p:cNvPr>
              <p:cNvSpPr/>
              <p:nvPr/>
            </p:nvSpPr>
            <p:spPr>
              <a:xfrm>
                <a:off x="4368247" y="2559538"/>
                <a:ext cx="36830" cy="417195"/>
              </a:xfrm>
              <a:custGeom>
                <a:avLst/>
                <a:gdLst/>
                <a:ahLst/>
                <a:cxnLst/>
                <a:rect l="l" t="t" r="r" b="b"/>
                <a:pathLst>
                  <a:path w="36829" h="417194">
                    <a:moveTo>
                      <a:pt x="18199" y="0"/>
                    </a:moveTo>
                    <a:lnTo>
                      <a:pt x="11106" y="1429"/>
                    </a:lnTo>
                    <a:lnTo>
                      <a:pt x="5322" y="5327"/>
                    </a:lnTo>
                    <a:lnTo>
                      <a:pt x="1427" y="11112"/>
                    </a:lnTo>
                    <a:lnTo>
                      <a:pt x="0" y="18199"/>
                    </a:lnTo>
                    <a:lnTo>
                      <a:pt x="0" y="398475"/>
                    </a:lnTo>
                    <a:lnTo>
                      <a:pt x="1427" y="405553"/>
                    </a:lnTo>
                    <a:lnTo>
                      <a:pt x="5322" y="411343"/>
                    </a:lnTo>
                    <a:lnTo>
                      <a:pt x="11106" y="415252"/>
                    </a:lnTo>
                    <a:lnTo>
                      <a:pt x="18199" y="416686"/>
                    </a:lnTo>
                    <a:lnTo>
                      <a:pt x="25280" y="415252"/>
                    </a:lnTo>
                    <a:lnTo>
                      <a:pt x="31065" y="411343"/>
                    </a:lnTo>
                    <a:lnTo>
                      <a:pt x="34967" y="405553"/>
                    </a:lnTo>
                    <a:lnTo>
                      <a:pt x="36398" y="398475"/>
                    </a:lnTo>
                    <a:lnTo>
                      <a:pt x="36398" y="18199"/>
                    </a:lnTo>
                    <a:lnTo>
                      <a:pt x="34967" y="11112"/>
                    </a:lnTo>
                    <a:lnTo>
                      <a:pt x="31065" y="5327"/>
                    </a:lnTo>
                    <a:lnTo>
                      <a:pt x="25280" y="1429"/>
                    </a:lnTo>
                    <a:lnTo>
                      <a:pt x="18199" y="0"/>
                    </a:lnTo>
                    <a:close/>
                  </a:path>
                </a:pathLst>
              </a:custGeom>
              <a:solidFill>
                <a:srgbClr val="D1D3D4"/>
              </a:solidFill>
            </p:spPr>
            <p:txBody>
              <a:bodyPr wrap="square" lIns="0" tIns="0" rIns="0" bIns="0" rtlCol="0"/>
              <a:lstStyle/>
              <a:p>
                <a:endParaRPr sz="1000"/>
              </a:p>
            </p:txBody>
          </p:sp>
          <p:sp>
            <p:nvSpPr>
              <p:cNvPr id="117" name="object 117">
                <a:extLst>
                  <a:ext uri="{FF2B5EF4-FFF2-40B4-BE49-F238E27FC236}">
                    <a16:creationId xmlns:a16="http://schemas.microsoft.com/office/drawing/2014/main" id="{D9AFFB61-D2CA-4530-9377-6838BB9406F3}"/>
                  </a:ext>
                </a:extLst>
              </p:cNvPr>
              <p:cNvSpPr/>
              <p:nvPr/>
            </p:nvSpPr>
            <p:spPr>
              <a:xfrm>
                <a:off x="4368247" y="2559538"/>
                <a:ext cx="36830" cy="417195"/>
              </a:xfrm>
              <a:custGeom>
                <a:avLst/>
                <a:gdLst/>
                <a:ahLst/>
                <a:cxnLst/>
                <a:rect l="l" t="t" r="r" b="b"/>
                <a:pathLst>
                  <a:path w="36829" h="417194">
                    <a:moveTo>
                      <a:pt x="18199" y="416686"/>
                    </a:moveTo>
                    <a:lnTo>
                      <a:pt x="25280" y="415252"/>
                    </a:lnTo>
                    <a:lnTo>
                      <a:pt x="31065" y="411343"/>
                    </a:lnTo>
                    <a:lnTo>
                      <a:pt x="34967" y="405553"/>
                    </a:lnTo>
                    <a:lnTo>
                      <a:pt x="36398" y="398475"/>
                    </a:lnTo>
                    <a:lnTo>
                      <a:pt x="36398" y="18199"/>
                    </a:lnTo>
                    <a:lnTo>
                      <a:pt x="34967" y="11112"/>
                    </a:lnTo>
                    <a:lnTo>
                      <a:pt x="31065" y="5327"/>
                    </a:lnTo>
                    <a:lnTo>
                      <a:pt x="25280" y="1429"/>
                    </a:lnTo>
                    <a:lnTo>
                      <a:pt x="18199" y="0"/>
                    </a:lnTo>
                    <a:lnTo>
                      <a:pt x="11106" y="1429"/>
                    </a:lnTo>
                    <a:lnTo>
                      <a:pt x="5322" y="5327"/>
                    </a:lnTo>
                    <a:lnTo>
                      <a:pt x="1427" y="11112"/>
                    </a:lnTo>
                    <a:lnTo>
                      <a:pt x="0" y="18199"/>
                    </a:lnTo>
                    <a:lnTo>
                      <a:pt x="0" y="398475"/>
                    </a:lnTo>
                    <a:lnTo>
                      <a:pt x="1427" y="405553"/>
                    </a:lnTo>
                    <a:lnTo>
                      <a:pt x="5322" y="411343"/>
                    </a:lnTo>
                    <a:lnTo>
                      <a:pt x="11106" y="415252"/>
                    </a:lnTo>
                    <a:lnTo>
                      <a:pt x="18199" y="416686"/>
                    </a:lnTo>
                    <a:close/>
                  </a:path>
                </a:pathLst>
              </a:custGeom>
              <a:ln w="8572">
                <a:solidFill>
                  <a:srgbClr val="FFFFFF"/>
                </a:solidFill>
              </a:ln>
            </p:spPr>
            <p:txBody>
              <a:bodyPr wrap="square" lIns="0" tIns="0" rIns="0" bIns="0" rtlCol="0"/>
              <a:lstStyle/>
              <a:p>
                <a:endParaRPr sz="1000"/>
              </a:p>
            </p:txBody>
          </p:sp>
          <p:sp>
            <p:nvSpPr>
              <p:cNvPr id="118" name="object 118">
                <a:extLst>
                  <a:ext uri="{FF2B5EF4-FFF2-40B4-BE49-F238E27FC236}">
                    <a16:creationId xmlns:a16="http://schemas.microsoft.com/office/drawing/2014/main" id="{F48AA43B-3A64-45C2-BB57-CECBAB34495B}"/>
                  </a:ext>
                </a:extLst>
              </p:cNvPr>
              <p:cNvSpPr/>
              <p:nvPr/>
            </p:nvSpPr>
            <p:spPr>
              <a:xfrm>
                <a:off x="4439217" y="2559538"/>
                <a:ext cx="36830" cy="417195"/>
              </a:xfrm>
              <a:custGeom>
                <a:avLst/>
                <a:gdLst/>
                <a:ahLst/>
                <a:cxnLst/>
                <a:rect l="l" t="t" r="r" b="b"/>
                <a:pathLst>
                  <a:path w="36829" h="417194">
                    <a:moveTo>
                      <a:pt x="18186" y="0"/>
                    </a:moveTo>
                    <a:lnTo>
                      <a:pt x="11112" y="1429"/>
                    </a:lnTo>
                    <a:lnTo>
                      <a:pt x="5330" y="5327"/>
                    </a:lnTo>
                    <a:lnTo>
                      <a:pt x="1430" y="11112"/>
                    </a:lnTo>
                    <a:lnTo>
                      <a:pt x="0" y="18199"/>
                    </a:lnTo>
                    <a:lnTo>
                      <a:pt x="0" y="398475"/>
                    </a:lnTo>
                    <a:lnTo>
                      <a:pt x="1430" y="405553"/>
                    </a:lnTo>
                    <a:lnTo>
                      <a:pt x="5330" y="411343"/>
                    </a:lnTo>
                    <a:lnTo>
                      <a:pt x="11112" y="415252"/>
                    </a:lnTo>
                    <a:lnTo>
                      <a:pt x="18186" y="416686"/>
                    </a:lnTo>
                    <a:lnTo>
                      <a:pt x="25284" y="415252"/>
                    </a:lnTo>
                    <a:lnTo>
                      <a:pt x="31081" y="411343"/>
                    </a:lnTo>
                    <a:lnTo>
                      <a:pt x="34990" y="405553"/>
                    </a:lnTo>
                    <a:lnTo>
                      <a:pt x="36423" y="398475"/>
                    </a:lnTo>
                    <a:lnTo>
                      <a:pt x="36423" y="18199"/>
                    </a:lnTo>
                    <a:lnTo>
                      <a:pt x="34990" y="11112"/>
                    </a:lnTo>
                    <a:lnTo>
                      <a:pt x="31081" y="5327"/>
                    </a:lnTo>
                    <a:lnTo>
                      <a:pt x="25284" y="1429"/>
                    </a:lnTo>
                    <a:lnTo>
                      <a:pt x="18186" y="0"/>
                    </a:lnTo>
                    <a:close/>
                  </a:path>
                </a:pathLst>
              </a:custGeom>
              <a:solidFill>
                <a:srgbClr val="D1D3D4"/>
              </a:solidFill>
            </p:spPr>
            <p:txBody>
              <a:bodyPr wrap="square" lIns="0" tIns="0" rIns="0" bIns="0" rtlCol="0"/>
              <a:lstStyle/>
              <a:p>
                <a:endParaRPr sz="1000"/>
              </a:p>
            </p:txBody>
          </p:sp>
          <p:sp>
            <p:nvSpPr>
              <p:cNvPr id="119" name="object 119">
                <a:extLst>
                  <a:ext uri="{FF2B5EF4-FFF2-40B4-BE49-F238E27FC236}">
                    <a16:creationId xmlns:a16="http://schemas.microsoft.com/office/drawing/2014/main" id="{D01DB93A-FCEC-4D5F-9740-744F97600E42}"/>
                  </a:ext>
                </a:extLst>
              </p:cNvPr>
              <p:cNvSpPr/>
              <p:nvPr/>
            </p:nvSpPr>
            <p:spPr>
              <a:xfrm>
                <a:off x="4439217" y="2559538"/>
                <a:ext cx="36830" cy="417195"/>
              </a:xfrm>
              <a:custGeom>
                <a:avLst/>
                <a:gdLst/>
                <a:ahLst/>
                <a:cxnLst/>
                <a:rect l="l" t="t" r="r" b="b"/>
                <a:pathLst>
                  <a:path w="36829" h="417194">
                    <a:moveTo>
                      <a:pt x="18186" y="416686"/>
                    </a:moveTo>
                    <a:lnTo>
                      <a:pt x="25284" y="415252"/>
                    </a:lnTo>
                    <a:lnTo>
                      <a:pt x="31081" y="411343"/>
                    </a:lnTo>
                    <a:lnTo>
                      <a:pt x="34990" y="405553"/>
                    </a:lnTo>
                    <a:lnTo>
                      <a:pt x="36423" y="398475"/>
                    </a:lnTo>
                    <a:lnTo>
                      <a:pt x="36423" y="18199"/>
                    </a:lnTo>
                    <a:lnTo>
                      <a:pt x="34990" y="11112"/>
                    </a:lnTo>
                    <a:lnTo>
                      <a:pt x="31081" y="5327"/>
                    </a:lnTo>
                    <a:lnTo>
                      <a:pt x="25284" y="1429"/>
                    </a:lnTo>
                    <a:lnTo>
                      <a:pt x="18186" y="0"/>
                    </a:lnTo>
                    <a:lnTo>
                      <a:pt x="11112" y="1429"/>
                    </a:lnTo>
                    <a:lnTo>
                      <a:pt x="5330" y="5327"/>
                    </a:lnTo>
                    <a:lnTo>
                      <a:pt x="1430" y="11112"/>
                    </a:lnTo>
                    <a:lnTo>
                      <a:pt x="0" y="18199"/>
                    </a:lnTo>
                    <a:lnTo>
                      <a:pt x="0" y="398475"/>
                    </a:lnTo>
                    <a:lnTo>
                      <a:pt x="1430" y="405553"/>
                    </a:lnTo>
                    <a:lnTo>
                      <a:pt x="5330" y="411343"/>
                    </a:lnTo>
                    <a:lnTo>
                      <a:pt x="11112" y="415252"/>
                    </a:lnTo>
                    <a:lnTo>
                      <a:pt x="18186" y="416686"/>
                    </a:lnTo>
                    <a:close/>
                  </a:path>
                </a:pathLst>
              </a:custGeom>
              <a:ln w="8572">
                <a:solidFill>
                  <a:srgbClr val="FFFFFF"/>
                </a:solidFill>
              </a:ln>
            </p:spPr>
            <p:txBody>
              <a:bodyPr wrap="square" lIns="0" tIns="0" rIns="0" bIns="0" rtlCol="0"/>
              <a:lstStyle/>
              <a:p>
                <a:endParaRPr sz="1000"/>
              </a:p>
            </p:txBody>
          </p:sp>
          <p:sp>
            <p:nvSpPr>
              <p:cNvPr id="120" name="object 120">
                <a:extLst>
                  <a:ext uri="{FF2B5EF4-FFF2-40B4-BE49-F238E27FC236}">
                    <a16:creationId xmlns:a16="http://schemas.microsoft.com/office/drawing/2014/main" id="{4F9EEFF1-13F5-467D-88EF-199DD2FDE756}"/>
                  </a:ext>
                </a:extLst>
              </p:cNvPr>
              <p:cNvSpPr/>
              <p:nvPr/>
            </p:nvSpPr>
            <p:spPr>
              <a:xfrm>
                <a:off x="4510174" y="2559538"/>
                <a:ext cx="36830" cy="417195"/>
              </a:xfrm>
              <a:custGeom>
                <a:avLst/>
                <a:gdLst/>
                <a:ahLst/>
                <a:cxnLst/>
                <a:rect l="l" t="t" r="r" b="b"/>
                <a:pathLst>
                  <a:path w="36829" h="417194">
                    <a:moveTo>
                      <a:pt x="18199" y="0"/>
                    </a:moveTo>
                    <a:lnTo>
                      <a:pt x="11117" y="1429"/>
                    </a:lnTo>
                    <a:lnTo>
                      <a:pt x="5332" y="5327"/>
                    </a:lnTo>
                    <a:lnTo>
                      <a:pt x="1430" y="11112"/>
                    </a:lnTo>
                    <a:lnTo>
                      <a:pt x="0" y="18199"/>
                    </a:lnTo>
                    <a:lnTo>
                      <a:pt x="0" y="398475"/>
                    </a:lnTo>
                    <a:lnTo>
                      <a:pt x="1430" y="405553"/>
                    </a:lnTo>
                    <a:lnTo>
                      <a:pt x="5332" y="411343"/>
                    </a:lnTo>
                    <a:lnTo>
                      <a:pt x="11117" y="415252"/>
                    </a:lnTo>
                    <a:lnTo>
                      <a:pt x="18199" y="416686"/>
                    </a:lnTo>
                    <a:lnTo>
                      <a:pt x="25273" y="415252"/>
                    </a:lnTo>
                    <a:lnTo>
                      <a:pt x="31054" y="411343"/>
                    </a:lnTo>
                    <a:lnTo>
                      <a:pt x="34954" y="405553"/>
                    </a:lnTo>
                    <a:lnTo>
                      <a:pt x="36385" y="398475"/>
                    </a:lnTo>
                    <a:lnTo>
                      <a:pt x="36385" y="18199"/>
                    </a:lnTo>
                    <a:lnTo>
                      <a:pt x="34954" y="11112"/>
                    </a:lnTo>
                    <a:lnTo>
                      <a:pt x="31054" y="5327"/>
                    </a:lnTo>
                    <a:lnTo>
                      <a:pt x="25273" y="1429"/>
                    </a:lnTo>
                    <a:lnTo>
                      <a:pt x="18199" y="0"/>
                    </a:lnTo>
                    <a:close/>
                  </a:path>
                </a:pathLst>
              </a:custGeom>
              <a:solidFill>
                <a:srgbClr val="D1D3D4"/>
              </a:solidFill>
            </p:spPr>
            <p:txBody>
              <a:bodyPr wrap="square" lIns="0" tIns="0" rIns="0" bIns="0" rtlCol="0"/>
              <a:lstStyle/>
              <a:p>
                <a:endParaRPr sz="1000"/>
              </a:p>
            </p:txBody>
          </p:sp>
          <p:sp>
            <p:nvSpPr>
              <p:cNvPr id="121" name="object 121">
                <a:extLst>
                  <a:ext uri="{FF2B5EF4-FFF2-40B4-BE49-F238E27FC236}">
                    <a16:creationId xmlns:a16="http://schemas.microsoft.com/office/drawing/2014/main" id="{98052F8A-62DB-49E7-8CF4-22C07DCE0AC3}"/>
                  </a:ext>
                </a:extLst>
              </p:cNvPr>
              <p:cNvSpPr/>
              <p:nvPr/>
            </p:nvSpPr>
            <p:spPr>
              <a:xfrm>
                <a:off x="4510174" y="2559538"/>
                <a:ext cx="36830" cy="417195"/>
              </a:xfrm>
              <a:custGeom>
                <a:avLst/>
                <a:gdLst/>
                <a:ahLst/>
                <a:cxnLst/>
                <a:rect l="l" t="t" r="r" b="b"/>
                <a:pathLst>
                  <a:path w="36829" h="417194">
                    <a:moveTo>
                      <a:pt x="18199" y="416686"/>
                    </a:moveTo>
                    <a:lnTo>
                      <a:pt x="25273" y="415252"/>
                    </a:lnTo>
                    <a:lnTo>
                      <a:pt x="31054" y="411343"/>
                    </a:lnTo>
                    <a:lnTo>
                      <a:pt x="34954" y="405553"/>
                    </a:lnTo>
                    <a:lnTo>
                      <a:pt x="36385" y="398475"/>
                    </a:lnTo>
                    <a:lnTo>
                      <a:pt x="36385" y="18199"/>
                    </a:lnTo>
                    <a:lnTo>
                      <a:pt x="34954" y="11112"/>
                    </a:lnTo>
                    <a:lnTo>
                      <a:pt x="31054" y="5327"/>
                    </a:lnTo>
                    <a:lnTo>
                      <a:pt x="25273" y="1429"/>
                    </a:lnTo>
                    <a:lnTo>
                      <a:pt x="18199" y="0"/>
                    </a:lnTo>
                    <a:lnTo>
                      <a:pt x="11117" y="1429"/>
                    </a:lnTo>
                    <a:lnTo>
                      <a:pt x="5332" y="5327"/>
                    </a:lnTo>
                    <a:lnTo>
                      <a:pt x="1430" y="11112"/>
                    </a:lnTo>
                    <a:lnTo>
                      <a:pt x="0" y="18199"/>
                    </a:lnTo>
                    <a:lnTo>
                      <a:pt x="0" y="398475"/>
                    </a:lnTo>
                    <a:lnTo>
                      <a:pt x="1430" y="405553"/>
                    </a:lnTo>
                    <a:lnTo>
                      <a:pt x="5332" y="411343"/>
                    </a:lnTo>
                    <a:lnTo>
                      <a:pt x="11117" y="415252"/>
                    </a:lnTo>
                    <a:lnTo>
                      <a:pt x="18199" y="416686"/>
                    </a:lnTo>
                    <a:close/>
                  </a:path>
                </a:pathLst>
              </a:custGeom>
              <a:ln w="8572">
                <a:solidFill>
                  <a:srgbClr val="FFFFFF"/>
                </a:solidFill>
              </a:ln>
            </p:spPr>
            <p:txBody>
              <a:bodyPr wrap="square" lIns="0" tIns="0" rIns="0" bIns="0" rtlCol="0"/>
              <a:lstStyle/>
              <a:p>
                <a:endParaRPr sz="1000"/>
              </a:p>
            </p:txBody>
          </p:sp>
          <p:sp>
            <p:nvSpPr>
              <p:cNvPr id="122" name="object 122">
                <a:extLst>
                  <a:ext uri="{FF2B5EF4-FFF2-40B4-BE49-F238E27FC236}">
                    <a16:creationId xmlns:a16="http://schemas.microsoft.com/office/drawing/2014/main" id="{0AE9264B-9902-498D-9F5F-A767D69803C7}"/>
                  </a:ext>
                </a:extLst>
              </p:cNvPr>
              <p:cNvSpPr/>
              <p:nvPr/>
            </p:nvSpPr>
            <p:spPr>
              <a:xfrm>
                <a:off x="4581107" y="2559538"/>
                <a:ext cx="36830" cy="417195"/>
              </a:xfrm>
              <a:custGeom>
                <a:avLst/>
                <a:gdLst/>
                <a:ahLst/>
                <a:cxnLst/>
                <a:rect l="l" t="t" r="r" b="b"/>
                <a:pathLst>
                  <a:path w="36829" h="417194">
                    <a:moveTo>
                      <a:pt x="18211" y="0"/>
                    </a:moveTo>
                    <a:lnTo>
                      <a:pt x="11133" y="1429"/>
                    </a:lnTo>
                    <a:lnTo>
                      <a:pt x="5343" y="5327"/>
                    </a:lnTo>
                    <a:lnTo>
                      <a:pt x="1434" y="11112"/>
                    </a:lnTo>
                    <a:lnTo>
                      <a:pt x="0" y="18199"/>
                    </a:lnTo>
                    <a:lnTo>
                      <a:pt x="0" y="398475"/>
                    </a:lnTo>
                    <a:lnTo>
                      <a:pt x="1434" y="405553"/>
                    </a:lnTo>
                    <a:lnTo>
                      <a:pt x="5343" y="411343"/>
                    </a:lnTo>
                    <a:lnTo>
                      <a:pt x="11133" y="415252"/>
                    </a:lnTo>
                    <a:lnTo>
                      <a:pt x="18211" y="416686"/>
                    </a:lnTo>
                    <a:lnTo>
                      <a:pt x="25293" y="415252"/>
                    </a:lnTo>
                    <a:lnTo>
                      <a:pt x="31078" y="411343"/>
                    </a:lnTo>
                    <a:lnTo>
                      <a:pt x="34979" y="405553"/>
                    </a:lnTo>
                    <a:lnTo>
                      <a:pt x="36410" y="398475"/>
                    </a:lnTo>
                    <a:lnTo>
                      <a:pt x="36410" y="18199"/>
                    </a:lnTo>
                    <a:lnTo>
                      <a:pt x="34979" y="11112"/>
                    </a:lnTo>
                    <a:lnTo>
                      <a:pt x="31078" y="5327"/>
                    </a:lnTo>
                    <a:lnTo>
                      <a:pt x="25293" y="1429"/>
                    </a:lnTo>
                    <a:lnTo>
                      <a:pt x="18211" y="0"/>
                    </a:lnTo>
                    <a:close/>
                  </a:path>
                </a:pathLst>
              </a:custGeom>
              <a:solidFill>
                <a:srgbClr val="D1D3D4"/>
              </a:solidFill>
            </p:spPr>
            <p:txBody>
              <a:bodyPr wrap="square" lIns="0" tIns="0" rIns="0" bIns="0" rtlCol="0"/>
              <a:lstStyle/>
              <a:p>
                <a:endParaRPr sz="1000"/>
              </a:p>
            </p:txBody>
          </p:sp>
          <p:sp>
            <p:nvSpPr>
              <p:cNvPr id="123" name="object 123">
                <a:extLst>
                  <a:ext uri="{FF2B5EF4-FFF2-40B4-BE49-F238E27FC236}">
                    <a16:creationId xmlns:a16="http://schemas.microsoft.com/office/drawing/2014/main" id="{A51F516C-41DD-4036-BEC6-9F34F175C8E3}"/>
                  </a:ext>
                </a:extLst>
              </p:cNvPr>
              <p:cNvSpPr/>
              <p:nvPr/>
            </p:nvSpPr>
            <p:spPr>
              <a:xfrm>
                <a:off x="4581107" y="2559538"/>
                <a:ext cx="36830" cy="417195"/>
              </a:xfrm>
              <a:custGeom>
                <a:avLst/>
                <a:gdLst/>
                <a:ahLst/>
                <a:cxnLst/>
                <a:rect l="l" t="t" r="r" b="b"/>
                <a:pathLst>
                  <a:path w="36829" h="417194">
                    <a:moveTo>
                      <a:pt x="18211" y="416686"/>
                    </a:moveTo>
                    <a:lnTo>
                      <a:pt x="25293" y="415252"/>
                    </a:lnTo>
                    <a:lnTo>
                      <a:pt x="31078" y="411343"/>
                    </a:lnTo>
                    <a:lnTo>
                      <a:pt x="34979" y="405553"/>
                    </a:lnTo>
                    <a:lnTo>
                      <a:pt x="36410" y="398475"/>
                    </a:lnTo>
                    <a:lnTo>
                      <a:pt x="36410" y="18199"/>
                    </a:lnTo>
                    <a:lnTo>
                      <a:pt x="34979" y="11112"/>
                    </a:lnTo>
                    <a:lnTo>
                      <a:pt x="31078" y="5327"/>
                    </a:lnTo>
                    <a:lnTo>
                      <a:pt x="25293" y="1429"/>
                    </a:lnTo>
                    <a:lnTo>
                      <a:pt x="18211" y="0"/>
                    </a:lnTo>
                    <a:lnTo>
                      <a:pt x="11133" y="1429"/>
                    </a:lnTo>
                    <a:lnTo>
                      <a:pt x="5343" y="5327"/>
                    </a:lnTo>
                    <a:lnTo>
                      <a:pt x="1434" y="11112"/>
                    </a:lnTo>
                    <a:lnTo>
                      <a:pt x="0" y="18199"/>
                    </a:lnTo>
                    <a:lnTo>
                      <a:pt x="0" y="398475"/>
                    </a:lnTo>
                    <a:lnTo>
                      <a:pt x="1434" y="405553"/>
                    </a:lnTo>
                    <a:lnTo>
                      <a:pt x="5343" y="411343"/>
                    </a:lnTo>
                    <a:lnTo>
                      <a:pt x="11133" y="415252"/>
                    </a:lnTo>
                    <a:lnTo>
                      <a:pt x="18211" y="416686"/>
                    </a:lnTo>
                    <a:close/>
                  </a:path>
                </a:pathLst>
              </a:custGeom>
              <a:ln w="8572">
                <a:solidFill>
                  <a:srgbClr val="FFFFFF"/>
                </a:solidFill>
              </a:ln>
            </p:spPr>
            <p:txBody>
              <a:bodyPr wrap="square" lIns="0" tIns="0" rIns="0" bIns="0" rtlCol="0"/>
              <a:lstStyle/>
              <a:p>
                <a:endParaRPr sz="1000"/>
              </a:p>
            </p:txBody>
          </p:sp>
          <p:sp>
            <p:nvSpPr>
              <p:cNvPr id="124" name="object 124">
                <a:extLst>
                  <a:ext uri="{FF2B5EF4-FFF2-40B4-BE49-F238E27FC236}">
                    <a16:creationId xmlns:a16="http://schemas.microsoft.com/office/drawing/2014/main" id="{9900DFB4-6E0F-4165-8656-1AABE0B2167B}"/>
                  </a:ext>
                </a:extLst>
              </p:cNvPr>
              <p:cNvSpPr/>
              <p:nvPr/>
            </p:nvSpPr>
            <p:spPr>
              <a:xfrm>
                <a:off x="4652088" y="2559538"/>
                <a:ext cx="36830" cy="417195"/>
              </a:xfrm>
              <a:custGeom>
                <a:avLst/>
                <a:gdLst/>
                <a:ahLst/>
                <a:cxnLst/>
                <a:rect l="l" t="t" r="r" b="b"/>
                <a:pathLst>
                  <a:path w="36829" h="417194">
                    <a:moveTo>
                      <a:pt x="18199" y="0"/>
                    </a:moveTo>
                    <a:lnTo>
                      <a:pt x="11117" y="1429"/>
                    </a:lnTo>
                    <a:lnTo>
                      <a:pt x="5332" y="5327"/>
                    </a:lnTo>
                    <a:lnTo>
                      <a:pt x="1430" y="11112"/>
                    </a:lnTo>
                    <a:lnTo>
                      <a:pt x="0" y="18199"/>
                    </a:lnTo>
                    <a:lnTo>
                      <a:pt x="0" y="398475"/>
                    </a:lnTo>
                    <a:lnTo>
                      <a:pt x="1430" y="405553"/>
                    </a:lnTo>
                    <a:lnTo>
                      <a:pt x="5332" y="411343"/>
                    </a:lnTo>
                    <a:lnTo>
                      <a:pt x="11117" y="415252"/>
                    </a:lnTo>
                    <a:lnTo>
                      <a:pt x="18199" y="416686"/>
                    </a:lnTo>
                    <a:lnTo>
                      <a:pt x="25289" y="415252"/>
                    </a:lnTo>
                    <a:lnTo>
                      <a:pt x="31068" y="411343"/>
                    </a:lnTo>
                    <a:lnTo>
                      <a:pt x="34960" y="405553"/>
                    </a:lnTo>
                    <a:lnTo>
                      <a:pt x="36385" y="398475"/>
                    </a:lnTo>
                    <a:lnTo>
                      <a:pt x="36385" y="18199"/>
                    </a:lnTo>
                    <a:lnTo>
                      <a:pt x="34960" y="11112"/>
                    </a:lnTo>
                    <a:lnTo>
                      <a:pt x="31068" y="5327"/>
                    </a:lnTo>
                    <a:lnTo>
                      <a:pt x="25289" y="1429"/>
                    </a:lnTo>
                    <a:lnTo>
                      <a:pt x="18199" y="0"/>
                    </a:lnTo>
                    <a:close/>
                  </a:path>
                </a:pathLst>
              </a:custGeom>
              <a:solidFill>
                <a:srgbClr val="D1D3D4"/>
              </a:solidFill>
            </p:spPr>
            <p:txBody>
              <a:bodyPr wrap="square" lIns="0" tIns="0" rIns="0" bIns="0" rtlCol="0"/>
              <a:lstStyle/>
              <a:p>
                <a:endParaRPr sz="1000"/>
              </a:p>
            </p:txBody>
          </p:sp>
          <p:sp>
            <p:nvSpPr>
              <p:cNvPr id="125" name="object 125">
                <a:extLst>
                  <a:ext uri="{FF2B5EF4-FFF2-40B4-BE49-F238E27FC236}">
                    <a16:creationId xmlns:a16="http://schemas.microsoft.com/office/drawing/2014/main" id="{CA5CD9A0-C652-4A4A-908D-F5CA0CEA4343}"/>
                  </a:ext>
                </a:extLst>
              </p:cNvPr>
              <p:cNvSpPr/>
              <p:nvPr/>
            </p:nvSpPr>
            <p:spPr>
              <a:xfrm>
                <a:off x="4652088" y="2559538"/>
                <a:ext cx="36830" cy="417195"/>
              </a:xfrm>
              <a:custGeom>
                <a:avLst/>
                <a:gdLst/>
                <a:ahLst/>
                <a:cxnLst/>
                <a:rect l="l" t="t" r="r" b="b"/>
                <a:pathLst>
                  <a:path w="36829" h="417194">
                    <a:moveTo>
                      <a:pt x="18199" y="416686"/>
                    </a:moveTo>
                    <a:lnTo>
                      <a:pt x="25289" y="415252"/>
                    </a:lnTo>
                    <a:lnTo>
                      <a:pt x="31068" y="411343"/>
                    </a:lnTo>
                    <a:lnTo>
                      <a:pt x="34960" y="405553"/>
                    </a:lnTo>
                    <a:lnTo>
                      <a:pt x="36385" y="398475"/>
                    </a:lnTo>
                    <a:lnTo>
                      <a:pt x="36385" y="18199"/>
                    </a:lnTo>
                    <a:lnTo>
                      <a:pt x="34960" y="11112"/>
                    </a:lnTo>
                    <a:lnTo>
                      <a:pt x="31068" y="5327"/>
                    </a:lnTo>
                    <a:lnTo>
                      <a:pt x="25289" y="1429"/>
                    </a:lnTo>
                    <a:lnTo>
                      <a:pt x="18199" y="0"/>
                    </a:lnTo>
                    <a:lnTo>
                      <a:pt x="11117" y="1429"/>
                    </a:lnTo>
                    <a:lnTo>
                      <a:pt x="5332" y="5327"/>
                    </a:lnTo>
                    <a:lnTo>
                      <a:pt x="1430" y="11112"/>
                    </a:lnTo>
                    <a:lnTo>
                      <a:pt x="0" y="18199"/>
                    </a:lnTo>
                    <a:lnTo>
                      <a:pt x="0" y="398475"/>
                    </a:lnTo>
                    <a:lnTo>
                      <a:pt x="1430" y="405553"/>
                    </a:lnTo>
                    <a:lnTo>
                      <a:pt x="5332" y="411343"/>
                    </a:lnTo>
                    <a:lnTo>
                      <a:pt x="11117" y="415252"/>
                    </a:lnTo>
                    <a:lnTo>
                      <a:pt x="18199" y="416686"/>
                    </a:lnTo>
                    <a:close/>
                  </a:path>
                </a:pathLst>
              </a:custGeom>
              <a:ln w="8572">
                <a:solidFill>
                  <a:srgbClr val="FFFFFF"/>
                </a:solidFill>
              </a:ln>
            </p:spPr>
            <p:txBody>
              <a:bodyPr wrap="square" lIns="0" tIns="0" rIns="0" bIns="0" rtlCol="0"/>
              <a:lstStyle/>
              <a:p>
                <a:endParaRPr sz="1000"/>
              </a:p>
            </p:txBody>
          </p:sp>
          <p:sp>
            <p:nvSpPr>
              <p:cNvPr id="126" name="object 126">
                <a:extLst>
                  <a:ext uri="{FF2B5EF4-FFF2-40B4-BE49-F238E27FC236}">
                    <a16:creationId xmlns:a16="http://schemas.microsoft.com/office/drawing/2014/main" id="{465FC79C-31FF-481E-8B8F-44E80ED18960}"/>
                  </a:ext>
                </a:extLst>
              </p:cNvPr>
              <p:cNvSpPr/>
              <p:nvPr/>
            </p:nvSpPr>
            <p:spPr>
              <a:xfrm>
                <a:off x="4723050" y="2559538"/>
                <a:ext cx="36830" cy="417195"/>
              </a:xfrm>
              <a:custGeom>
                <a:avLst/>
                <a:gdLst/>
                <a:ahLst/>
                <a:cxnLst/>
                <a:rect l="l" t="t" r="r" b="b"/>
                <a:pathLst>
                  <a:path w="36829" h="417194">
                    <a:moveTo>
                      <a:pt x="18161" y="0"/>
                    </a:moveTo>
                    <a:lnTo>
                      <a:pt x="11101" y="1429"/>
                    </a:lnTo>
                    <a:lnTo>
                      <a:pt x="5327" y="5327"/>
                    </a:lnTo>
                    <a:lnTo>
                      <a:pt x="1430" y="11112"/>
                    </a:lnTo>
                    <a:lnTo>
                      <a:pt x="0" y="18199"/>
                    </a:lnTo>
                    <a:lnTo>
                      <a:pt x="0" y="398475"/>
                    </a:lnTo>
                    <a:lnTo>
                      <a:pt x="1430" y="405553"/>
                    </a:lnTo>
                    <a:lnTo>
                      <a:pt x="5327" y="411343"/>
                    </a:lnTo>
                    <a:lnTo>
                      <a:pt x="11101" y="415252"/>
                    </a:lnTo>
                    <a:lnTo>
                      <a:pt x="18161" y="416686"/>
                    </a:lnTo>
                    <a:lnTo>
                      <a:pt x="25264" y="415252"/>
                    </a:lnTo>
                    <a:lnTo>
                      <a:pt x="31061" y="411343"/>
                    </a:lnTo>
                    <a:lnTo>
                      <a:pt x="34966" y="405553"/>
                    </a:lnTo>
                    <a:lnTo>
                      <a:pt x="36398" y="398475"/>
                    </a:lnTo>
                    <a:lnTo>
                      <a:pt x="36398" y="18199"/>
                    </a:lnTo>
                    <a:lnTo>
                      <a:pt x="34966" y="11112"/>
                    </a:lnTo>
                    <a:lnTo>
                      <a:pt x="31061" y="5327"/>
                    </a:lnTo>
                    <a:lnTo>
                      <a:pt x="25264" y="1429"/>
                    </a:lnTo>
                    <a:lnTo>
                      <a:pt x="18161" y="0"/>
                    </a:lnTo>
                    <a:close/>
                  </a:path>
                </a:pathLst>
              </a:custGeom>
              <a:solidFill>
                <a:srgbClr val="D1D3D4"/>
              </a:solidFill>
            </p:spPr>
            <p:txBody>
              <a:bodyPr wrap="square" lIns="0" tIns="0" rIns="0" bIns="0" rtlCol="0"/>
              <a:lstStyle/>
              <a:p>
                <a:endParaRPr sz="1000"/>
              </a:p>
            </p:txBody>
          </p:sp>
          <p:sp>
            <p:nvSpPr>
              <p:cNvPr id="127" name="object 127">
                <a:extLst>
                  <a:ext uri="{FF2B5EF4-FFF2-40B4-BE49-F238E27FC236}">
                    <a16:creationId xmlns:a16="http://schemas.microsoft.com/office/drawing/2014/main" id="{3C49F03F-49D2-4B55-9E34-A6EFC938463C}"/>
                  </a:ext>
                </a:extLst>
              </p:cNvPr>
              <p:cNvSpPr/>
              <p:nvPr/>
            </p:nvSpPr>
            <p:spPr>
              <a:xfrm>
                <a:off x="4723050" y="2559538"/>
                <a:ext cx="36830" cy="417195"/>
              </a:xfrm>
              <a:custGeom>
                <a:avLst/>
                <a:gdLst/>
                <a:ahLst/>
                <a:cxnLst/>
                <a:rect l="l" t="t" r="r" b="b"/>
                <a:pathLst>
                  <a:path w="36829" h="417194">
                    <a:moveTo>
                      <a:pt x="18161" y="416686"/>
                    </a:moveTo>
                    <a:lnTo>
                      <a:pt x="25264" y="415252"/>
                    </a:lnTo>
                    <a:lnTo>
                      <a:pt x="31061" y="411343"/>
                    </a:lnTo>
                    <a:lnTo>
                      <a:pt x="34966" y="405553"/>
                    </a:lnTo>
                    <a:lnTo>
                      <a:pt x="36398" y="398475"/>
                    </a:lnTo>
                    <a:lnTo>
                      <a:pt x="36398" y="18199"/>
                    </a:lnTo>
                    <a:lnTo>
                      <a:pt x="34966" y="11112"/>
                    </a:lnTo>
                    <a:lnTo>
                      <a:pt x="31061" y="5327"/>
                    </a:lnTo>
                    <a:lnTo>
                      <a:pt x="25264" y="1429"/>
                    </a:lnTo>
                    <a:lnTo>
                      <a:pt x="18161" y="0"/>
                    </a:lnTo>
                    <a:lnTo>
                      <a:pt x="11101" y="1429"/>
                    </a:lnTo>
                    <a:lnTo>
                      <a:pt x="5327" y="5327"/>
                    </a:lnTo>
                    <a:lnTo>
                      <a:pt x="1430" y="11112"/>
                    </a:lnTo>
                    <a:lnTo>
                      <a:pt x="0" y="18199"/>
                    </a:lnTo>
                    <a:lnTo>
                      <a:pt x="0" y="398475"/>
                    </a:lnTo>
                    <a:lnTo>
                      <a:pt x="1430" y="405553"/>
                    </a:lnTo>
                    <a:lnTo>
                      <a:pt x="5327" y="411343"/>
                    </a:lnTo>
                    <a:lnTo>
                      <a:pt x="11101" y="415252"/>
                    </a:lnTo>
                    <a:lnTo>
                      <a:pt x="18161" y="416686"/>
                    </a:lnTo>
                    <a:close/>
                  </a:path>
                </a:pathLst>
              </a:custGeom>
              <a:ln w="8572">
                <a:solidFill>
                  <a:srgbClr val="FFFFFF"/>
                </a:solidFill>
              </a:ln>
            </p:spPr>
            <p:txBody>
              <a:bodyPr wrap="square" lIns="0" tIns="0" rIns="0" bIns="0" rtlCol="0"/>
              <a:lstStyle/>
              <a:p>
                <a:endParaRPr sz="1000"/>
              </a:p>
            </p:txBody>
          </p:sp>
          <p:sp>
            <p:nvSpPr>
              <p:cNvPr id="128" name="object 128">
                <a:extLst>
                  <a:ext uri="{FF2B5EF4-FFF2-40B4-BE49-F238E27FC236}">
                    <a16:creationId xmlns:a16="http://schemas.microsoft.com/office/drawing/2014/main" id="{5D64C0DA-9A39-4154-A77D-C5E37DECC60C}"/>
                  </a:ext>
                </a:extLst>
              </p:cNvPr>
              <p:cNvSpPr/>
              <p:nvPr/>
            </p:nvSpPr>
            <p:spPr>
              <a:xfrm>
                <a:off x="4794015" y="2559538"/>
                <a:ext cx="36830" cy="417195"/>
              </a:xfrm>
              <a:custGeom>
                <a:avLst/>
                <a:gdLst/>
                <a:ahLst/>
                <a:cxnLst/>
                <a:rect l="l" t="t" r="r" b="b"/>
                <a:pathLst>
                  <a:path w="36829" h="417194">
                    <a:moveTo>
                      <a:pt x="18199" y="0"/>
                    </a:moveTo>
                    <a:lnTo>
                      <a:pt x="11117" y="1429"/>
                    </a:lnTo>
                    <a:lnTo>
                      <a:pt x="5332" y="5327"/>
                    </a:lnTo>
                    <a:lnTo>
                      <a:pt x="1430" y="11112"/>
                    </a:lnTo>
                    <a:lnTo>
                      <a:pt x="0" y="18199"/>
                    </a:lnTo>
                    <a:lnTo>
                      <a:pt x="0" y="398475"/>
                    </a:lnTo>
                    <a:lnTo>
                      <a:pt x="1430" y="405553"/>
                    </a:lnTo>
                    <a:lnTo>
                      <a:pt x="5332" y="411343"/>
                    </a:lnTo>
                    <a:lnTo>
                      <a:pt x="11117" y="415252"/>
                    </a:lnTo>
                    <a:lnTo>
                      <a:pt x="18199" y="416686"/>
                    </a:lnTo>
                    <a:lnTo>
                      <a:pt x="25273" y="415252"/>
                    </a:lnTo>
                    <a:lnTo>
                      <a:pt x="31054" y="411343"/>
                    </a:lnTo>
                    <a:lnTo>
                      <a:pt x="34954" y="405553"/>
                    </a:lnTo>
                    <a:lnTo>
                      <a:pt x="36385" y="398475"/>
                    </a:lnTo>
                    <a:lnTo>
                      <a:pt x="36385" y="18199"/>
                    </a:lnTo>
                    <a:lnTo>
                      <a:pt x="34954" y="11112"/>
                    </a:lnTo>
                    <a:lnTo>
                      <a:pt x="31054" y="5327"/>
                    </a:lnTo>
                    <a:lnTo>
                      <a:pt x="25273" y="1429"/>
                    </a:lnTo>
                    <a:lnTo>
                      <a:pt x="18199" y="0"/>
                    </a:lnTo>
                    <a:close/>
                  </a:path>
                </a:pathLst>
              </a:custGeom>
              <a:solidFill>
                <a:srgbClr val="D1D3D4"/>
              </a:solidFill>
            </p:spPr>
            <p:txBody>
              <a:bodyPr wrap="square" lIns="0" tIns="0" rIns="0" bIns="0" rtlCol="0"/>
              <a:lstStyle/>
              <a:p>
                <a:endParaRPr sz="1000"/>
              </a:p>
            </p:txBody>
          </p:sp>
          <p:sp>
            <p:nvSpPr>
              <p:cNvPr id="129" name="object 129">
                <a:extLst>
                  <a:ext uri="{FF2B5EF4-FFF2-40B4-BE49-F238E27FC236}">
                    <a16:creationId xmlns:a16="http://schemas.microsoft.com/office/drawing/2014/main" id="{6B8A0CCB-DA2A-41DC-82FA-0A2303F8E428}"/>
                  </a:ext>
                </a:extLst>
              </p:cNvPr>
              <p:cNvSpPr/>
              <p:nvPr/>
            </p:nvSpPr>
            <p:spPr>
              <a:xfrm>
                <a:off x="4794015" y="2559538"/>
                <a:ext cx="36830" cy="417195"/>
              </a:xfrm>
              <a:custGeom>
                <a:avLst/>
                <a:gdLst/>
                <a:ahLst/>
                <a:cxnLst/>
                <a:rect l="l" t="t" r="r" b="b"/>
                <a:pathLst>
                  <a:path w="36829" h="417194">
                    <a:moveTo>
                      <a:pt x="18199" y="416686"/>
                    </a:moveTo>
                    <a:lnTo>
                      <a:pt x="25273" y="415252"/>
                    </a:lnTo>
                    <a:lnTo>
                      <a:pt x="31054" y="411343"/>
                    </a:lnTo>
                    <a:lnTo>
                      <a:pt x="34954" y="405553"/>
                    </a:lnTo>
                    <a:lnTo>
                      <a:pt x="36385" y="398475"/>
                    </a:lnTo>
                    <a:lnTo>
                      <a:pt x="36385" y="18199"/>
                    </a:lnTo>
                    <a:lnTo>
                      <a:pt x="34954" y="11112"/>
                    </a:lnTo>
                    <a:lnTo>
                      <a:pt x="31054" y="5327"/>
                    </a:lnTo>
                    <a:lnTo>
                      <a:pt x="25273" y="1429"/>
                    </a:lnTo>
                    <a:lnTo>
                      <a:pt x="18199" y="0"/>
                    </a:lnTo>
                    <a:lnTo>
                      <a:pt x="11117" y="1429"/>
                    </a:lnTo>
                    <a:lnTo>
                      <a:pt x="5332" y="5327"/>
                    </a:lnTo>
                    <a:lnTo>
                      <a:pt x="1430" y="11112"/>
                    </a:lnTo>
                    <a:lnTo>
                      <a:pt x="0" y="18199"/>
                    </a:lnTo>
                    <a:lnTo>
                      <a:pt x="0" y="398475"/>
                    </a:lnTo>
                    <a:lnTo>
                      <a:pt x="1430" y="405553"/>
                    </a:lnTo>
                    <a:lnTo>
                      <a:pt x="5332" y="411343"/>
                    </a:lnTo>
                    <a:lnTo>
                      <a:pt x="11117" y="415252"/>
                    </a:lnTo>
                    <a:lnTo>
                      <a:pt x="18199" y="416686"/>
                    </a:lnTo>
                    <a:close/>
                  </a:path>
                </a:pathLst>
              </a:custGeom>
              <a:ln w="8572">
                <a:solidFill>
                  <a:srgbClr val="FFFFFF"/>
                </a:solidFill>
              </a:ln>
            </p:spPr>
            <p:txBody>
              <a:bodyPr wrap="square" lIns="0" tIns="0" rIns="0" bIns="0" rtlCol="0"/>
              <a:lstStyle/>
              <a:p>
                <a:endParaRPr sz="1000"/>
              </a:p>
            </p:txBody>
          </p:sp>
          <p:sp>
            <p:nvSpPr>
              <p:cNvPr id="130" name="object 130">
                <a:extLst>
                  <a:ext uri="{FF2B5EF4-FFF2-40B4-BE49-F238E27FC236}">
                    <a16:creationId xmlns:a16="http://schemas.microsoft.com/office/drawing/2014/main" id="{E0937390-73E1-4289-AD7D-32ACECB57B31}"/>
                  </a:ext>
                </a:extLst>
              </p:cNvPr>
              <p:cNvSpPr/>
              <p:nvPr/>
            </p:nvSpPr>
            <p:spPr>
              <a:xfrm>
                <a:off x="4864971" y="2559538"/>
                <a:ext cx="36830" cy="417195"/>
              </a:xfrm>
              <a:custGeom>
                <a:avLst/>
                <a:gdLst/>
                <a:ahLst/>
                <a:cxnLst/>
                <a:rect l="l" t="t" r="r" b="b"/>
                <a:pathLst>
                  <a:path w="36829" h="417194">
                    <a:moveTo>
                      <a:pt x="18199" y="0"/>
                    </a:moveTo>
                    <a:lnTo>
                      <a:pt x="11106" y="1429"/>
                    </a:lnTo>
                    <a:lnTo>
                      <a:pt x="5322" y="5327"/>
                    </a:lnTo>
                    <a:lnTo>
                      <a:pt x="1427" y="11112"/>
                    </a:lnTo>
                    <a:lnTo>
                      <a:pt x="0" y="18199"/>
                    </a:lnTo>
                    <a:lnTo>
                      <a:pt x="0" y="398475"/>
                    </a:lnTo>
                    <a:lnTo>
                      <a:pt x="1427" y="405553"/>
                    </a:lnTo>
                    <a:lnTo>
                      <a:pt x="5322" y="411343"/>
                    </a:lnTo>
                    <a:lnTo>
                      <a:pt x="11106" y="415252"/>
                    </a:lnTo>
                    <a:lnTo>
                      <a:pt x="18199" y="416686"/>
                    </a:lnTo>
                    <a:lnTo>
                      <a:pt x="25269" y="415252"/>
                    </a:lnTo>
                    <a:lnTo>
                      <a:pt x="31041" y="411343"/>
                    </a:lnTo>
                    <a:lnTo>
                      <a:pt x="34933" y="405553"/>
                    </a:lnTo>
                    <a:lnTo>
                      <a:pt x="36360" y="398475"/>
                    </a:lnTo>
                    <a:lnTo>
                      <a:pt x="36360" y="18199"/>
                    </a:lnTo>
                    <a:lnTo>
                      <a:pt x="34933" y="11112"/>
                    </a:lnTo>
                    <a:lnTo>
                      <a:pt x="31041" y="5327"/>
                    </a:lnTo>
                    <a:lnTo>
                      <a:pt x="25269" y="1429"/>
                    </a:lnTo>
                    <a:lnTo>
                      <a:pt x="18199" y="0"/>
                    </a:lnTo>
                    <a:close/>
                  </a:path>
                </a:pathLst>
              </a:custGeom>
              <a:solidFill>
                <a:srgbClr val="D1D3D4"/>
              </a:solidFill>
            </p:spPr>
            <p:txBody>
              <a:bodyPr wrap="square" lIns="0" tIns="0" rIns="0" bIns="0" rtlCol="0"/>
              <a:lstStyle/>
              <a:p>
                <a:endParaRPr sz="1000"/>
              </a:p>
            </p:txBody>
          </p:sp>
          <p:sp>
            <p:nvSpPr>
              <p:cNvPr id="131" name="object 131">
                <a:extLst>
                  <a:ext uri="{FF2B5EF4-FFF2-40B4-BE49-F238E27FC236}">
                    <a16:creationId xmlns:a16="http://schemas.microsoft.com/office/drawing/2014/main" id="{A93B392C-ABE4-452A-9071-7D2B365AA269}"/>
                  </a:ext>
                </a:extLst>
              </p:cNvPr>
              <p:cNvSpPr/>
              <p:nvPr/>
            </p:nvSpPr>
            <p:spPr>
              <a:xfrm>
                <a:off x="4864971" y="2559538"/>
                <a:ext cx="36830" cy="417195"/>
              </a:xfrm>
              <a:custGeom>
                <a:avLst/>
                <a:gdLst/>
                <a:ahLst/>
                <a:cxnLst/>
                <a:rect l="l" t="t" r="r" b="b"/>
                <a:pathLst>
                  <a:path w="36829" h="417194">
                    <a:moveTo>
                      <a:pt x="18199" y="416686"/>
                    </a:moveTo>
                    <a:lnTo>
                      <a:pt x="25269" y="415252"/>
                    </a:lnTo>
                    <a:lnTo>
                      <a:pt x="31041" y="411343"/>
                    </a:lnTo>
                    <a:lnTo>
                      <a:pt x="34933" y="405553"/>
                    </a:lnTo>
                    <a:lnTo>
                      <a:pt x="36360" y="398475"/>
                    </a:lnTo>
                    <a:lnTo>
                      <a:pt x="36360" y="18199"/>
                    </a:lnTo>
                    <a:lnTo>
                      <a:pt x="34933" y="11112"/>
                    </a:lnTo>
                    <a:lnTo>
                      <a:pt x="31041" y="5327"/>
                    </a:lnTo>
                    <a:lnTo>
                      <a:pt x="25269" y="1429"/>
                    </a:lnTo>
                    <a:lnTo>
                      <a:pt x="18199" y="0"/>
                    </a:lnTo>
                    <a:lnTo>
                      <a:pt x="11106" y="1429"/>
                    </a:lnTo>
                    <a:lnTo>
                      <a:pt x="5322" y="5327"/>
                    </a:lnTo>
                    <a:lnTo>
                      <a:pt x="1427" y="11112"/>
                    </a:lnTo>
                    <a:lnTo>
                      <a:pt x="0" y="18199"/>
                    </a:lnTo>
                    <a:lnTo>
                      <a:pt x="0" y="398475"/>
                    </a:lnTo>
                    <a:lnTo>
                      <a:pt x="1427" y="405553"/>
                    </a:lnTo>
                    <a:lnTo>
                      <a:pt x="5322" y="411343"/>
                    </a:lnTo>
                    <a:lnTo>
                      <a:pt x="11106" y="415252"/>
                    </a:lnTo>
                    <a:lnTo>
                      <a:pt x="18199" y="416686"/>
                    </a:lnTo>
                    <a:close/>
                  </a:path>
                </a:pathLst>
              </a:custGeom>
              <a:ln w="8572">
                <a:solidFill>
                  <a:srgbClr val="FFFFFF"/>
                </a:solidFill>
              </a:ln>
            </p:spPr>
            <p:txBody>
              <a:bodyPr wrap="square" lIns="0" tIns="0" rIns="0" bIns="0" rtlCol="0"/>
              <a:lstStyle/>
              <a:p>
                <a:endParaRPr sz="1000"/>
              </a:p>
            </p:txBody>
          </p:sp>
          <p:sp>
            <p:nvSpPr>
              <p:cNvPr id="132" name="object 132">
                <a:extLst>
                  <a:ext uri="{FF2B5EF4-FFF2-40B4-BE49-F238E27FC236}">
                    <a16:creationId xmlns:a16="http://schemas.microsoft.com/office/drawing/2014/main" id="{991CAFB1-85AD-4746-98DE-A87BFACDECA5}"/>
                  </a:ext>
                </a:extLst>
              </p:cNvPr>
              <p:cNvSpPr/>
              <p:nvPr/>
            </p:nvSpPr>
            <p:spPr>
              <a:xfrm>
                <a:off x="4935931" y="2559538"/>
                <a:ext cx="36830" cy="417195"/>
              </a:xfrm>
              <a:custGeom>
                <a:avLst/>
                <a:gdLst/>
                <a:ahLst/>
                <a:cxnLst/>
                <a:rect l="l" t="t" r="r" b="b"/>
                <a:pathLst>
                  <a:path w="36829" h="417194">
                    <a:moveTo>
                      <a:pt x="18186" y="0"/>
                    </a:moveTo>
                    <a:lnTo>
                      <a:pt x="11101" y="1429"/>
                    </a:lnTo>
                    <a:lnTo>
                      <a:pt x="5321" y="5327"/>
                    </a:lnTo>
                    <a:lnTo>
                      <a:pt x="1427" y="11112"/>
                    </a:lnTo>
                    <a:lnTo>
                      <a:pt x="0" y="18199"/>
                    </a:lnTo>
                    <a:lnTo>
                      <a:pt x="0" y="398475"/>
                    </a:lnTo>
                    <a:lnTo>
                      <a:pt x="1427" y="405553"/>
                    </a:lnTo>
                    <a:lnTo>
                      <a:pt x="5321" y="411343"/>
                    </a:lnTo>
                    <a:lnTo>
                      <a:pt x="11101" y="415252"/>
                    </a:lnTo>
                    <a:lnTo>
                      <a:pt x="18186" y="416686"/>
                    </a:lnTo>
                    <a:lnTo>
                      <a:pt x="25268" y="415252"/>
                    </a:lnTo>
                    <a:lnTo>
                      <a:pt x="31053" y="411343"/>
                    </a:lnTo>
                    <a:lnTo>
                      <a:pt x="34954" y="405553"/>
                    </a:lnTo>
                    <a:lnTo>
                      <a:pt x="36385" y="398475"/>
                    </a:lnTo>
                    <a:lnTo>
                      <a:pt x="36385" y="18199"/>
                    </a:lnTo>
                    <a:lnTo>
                      <a:pt x="34954" y="11112"/>
                    </a:lnTo>
                    <a:lnTo>
                      <a:pt x="31053" y="5327"/>
                    </a:lnTo>
                    <a:lnTo>
                      <a:pt x="25268" y="1429"/>
                    </a:lnTo>
                    <a:lnTo>
                      <a:pt x="18186" y="0"/>
                    </a:lnTo>
                    <a:close/>
                  </a:path>
                </a:pathLst>
              </a:custGeom>
              <a:solidFill>
                <a:srgbClr val="D1D3D4"/>
              </a:solidFill>
            </p:spPr>
            <p:txBody>
              <a:bodyPr wrap="square" lIns="0" tIns="0" rIns="0" bIns="0" rtlCol="0"/>
              <a:lstStyle/>
              <a:p>
                <a:endParaRPr sz="1000"/>
              </a:p>
            </p:txBody>
          </p:sp>
          <p:sp>
            <p:nvSpPr>
              <p:cNvPr id="133" name="object 133">
                <a:extLst>
                  <a:ext uri="{FF2B5EF4-FFF2-40B4-BE49-F238E27FC236}">
                    <a16:creationId xmlns:a16="http://schemas.microsoft.com/office/drawing/2014/main" id="{B6734C7B-AB7F-4FAF-967E-6104A8A4C4B9}"/>
                  </a:ext>
                </a:extLst>
              </p:cNvPr>
              <p:cNvSpPr/>
              <p:nvPr/>
            </p:nvSpPr>
            <p:spPr>
              <a:xfrm>
                <a:off x="4935931" y="2559538"/>
                <a:ext cx="36830" cy="417195"/>
              </a:xfrm>
              <a:custGeom>
                <a:avLst/>
                <a:gdLst/>
                <a:ahLst/>
                <a:cxnLst/>
                <a:rect l="l" t="t" r="r" b="b"/>
                <a:pathLst>
                  <a:path w="36829" h="417194">
                    <a:moveTo>
                      <a:pt x="18186" y="416686"/>
                    </a:moveTo>
                    <a:lnTo>
                      <a:pt x="25268" y="415252"/>
                    </a:lnTo>
                    <a:lnTo>
                      <a:pt x="31053" y="411343"/>
                    </a:lnTo>
                    <a:lnTo>
                      <a:pt x="34954" y="405553"/>
                    </a:lnTo>
                    <a:lnTo>
                      <a:pt x="36385" y="398475"/>
                    </a:lnTo>
                    <a:lnTo>
                      <a:pt x="36385" y="18199"/>
                    </a:lnTo>
                    <a:lnTo>
                      <a:pt x="34954" y="11112"/>
                    </a:lnTo>
                    <a:lnTo>
                      <a:pt x="31053" y="5327"/>
                    </a:lnTo>
                    <a:lnTo>
                      <a:pt x="25268" y="1429"/>
                    </a:lnTo>
                    <a:lnTo>
                      <a:pt x="18186" y="0"/>
                    </a:lnTo>
                    <a:lnTo>
                      <a:pt x="11101" y="1429"/>
                    </a:lnTo>
                    <a:lnTo>
                      <a:pt x="5321" y="5327"/>
                    </a:lnTo>
                    <a:lnTo>
                      <a:pt x="1427" y="11112"/>
                    </a:lnTo>
                    <a:lnTo>
                      <a:pt x="0" y="18199"/>
                    </a:lnTo>
                    <a:lnTo>
                      <a:pt x="0" y="398475"/>
                    </a:lnTo>
                    <a:lnTo>
                      <a:pt x="1427" y="405553"/>
                    </a:lnTo>
                    <a:lnTo>
                      <a:pt x="5321" y="411343"/>
                    </a:lnTo>
                    <a:lnTo>
                      <a:pt x="11101" y="415252"/>
                    </a:lnTo>
                    <a:lnTo>
                      <a:pt x="18186" y="416686"/>
                    </a:lnTo>
                    <a:close/>
                  </a:path>
                </a:pathLst>
              </a:custGeom>
              <a:ln w="8572">
                <a:solidFill>
                  <a:srgbClr val="FFFFFF"/>
                </a:solidFill>
              </a:ln>
            </p:spPr>
            <p:txBody>
              <a:bodyPr wrap="square" lIns="0" tIns="0" rIns="0" bIns="0" rtlCol="0"/>
              <a:lstStyle/>
              <a:p>
                <a:endParaRPr sz="1000"/>
              </a:p>
            </p:txBody>
          </p:sp>
          <p:sp>
            <p:nvSpPr>
              <p:cNvPr id="134" name="object 134">
                <a:extLst>
                  <a:ext uri="{FF2B5EF4-FFF2-40B4-BE49-F238E27FC236}">
                    <a16:creationId xmlns:a16="http://schemas.microsoft.com/office/drawing/2014/main" id="{9941CFD1-9497-4373-B257-7EEBEF680ED9}"/>
                  </a:ext>
                </a:extLst>
              </p:cNvPr>
              <p:cNvSpPr/>
              <p:nvPr/>
            </p:nvSpPr>
            <p:spPr>
              <a:xfrm>
                <a:off x="5006887" y="2559538"/>
                <a:ext cx="36830" cy="417195"/>
              </a:xfrm>
              <a:custGeom>
                <a:avLst/>
                <a:gdLst/>
                <a:ahLst/>
                <a:cxnLst/>
                <a:rect l="l" t="t" r="r" b="b"/>
                <a:pathLst>
                  <a:path w="36829" h="417194">
                    <a:moveTo>
                      <a:pt x="18199" y="0"/>
                    </a:moveTo>
                    <a:lnTo>
                      <a:pt x="11106" y="1429"/>
                    </a:lnTo>
                    <a:lnTo>
                      <a:pt x="5322" y="5327"/>
                    </a:lnTo>
                    <a:lnTo>
                      <a:pt x="1427" y="11112"/>
                    </a:lnTo>
                    <a:lnTo>
                      <a:pt x="0" y="18199"/>
                    </a:lnTo>
                    <a:lnTo>
                      <a:pt x="0" y="398475"/>
                    </a:lnTo>
                    <a:lnTo>
                      <a:pt x="1427" y="405553"/>
                    </a:lnTo>
                    <a:lnTo>
                      <a:pt x="5322" y="411343"/>
                    </a:lnTo>
                    <a:lnTo>
                      <a:pt x="11106" y="415252"/>
                    </a:lnTo>
                    <a:lnTo>
                      <a:pt x="18199" y="416686"/>
                    </a:lnTo>
                    <a:lnTo>
                      <a:pt x="25280" y="415252"/>
                    </a:lnTo>
                    <a:lnTo>
                      <a:pt x="31065" y="411343"/>
                    </a:lnTo>
                    <a:lnTo>
                      <a:pt x="34967" y="405553"/>
                    </a:lnTo>
                    <a:lnTo>
                      <a:pt x="36398" y="398475"/>
                    </a:lnTo>
                    <a:lnTo>
                      <a:pt x="36398" y="18199"/>
                    </a:lnTo>
                    <a:lnTo>
                      <a:pt x="34967" y="11112"/>
                    </a:lnTo>
                    <a:lnTo>
                      <a:pt x="31065" y="5327"/>
                    </a:lnTo>
                    <a:lnTo>
                      <a:pt x="25280" y="1429"/>
                    </a:lnTo>
                    <a:lnTo>
                      <a:pt x="18199" y="0"/>
                    </a:lnTo>
                    <a:close/>
                  </a:path>
                </a:pathLst>
              </a:custGeom>
              <a:solidFill>
                <a:srgbClr val="D1D3D4"/>
              </a:solidFill>
            </p:spPr>
            <p:txBody>
              <a:bodyPr wrap="square" lIns="0" tIns="0" rIns="0" bIns="0" rtlCol="0"/>
              <a:lstStyle/>
              <a:p>
                <a:endParaRPr sz="1000"/>
              </a:p>
            </p:txBody>
          </p:sp>
          <p:sp>
            <p:nvSpPr>
              <p:cNvPr id="135" name="object 135">
                <a:extLst>
                  <a:ext uri="{FF2B5EF4-FFF2-40B4-BE49-F238E27FC236}">
                    <a16:creationId xmlns:a16="http://schemas.microsoft.com/office/drawing/2014/main" id="{26EDC287-5CD2-459E-BCB0-D0E7B7AAE508}"/>
                  </a:ext>
                </a:extLst>
              </p:cNvPr>
              <p:cNvSpPr/>
              <p:nvPr/>
            </p:nvSpPr>
            <p:spPr>
              <a:xfrm>
                <a:off x="5006887" y="2559538"/>
                <a:ext cx="36830" cy="417195"/>
              </a:xfrm>
              <a:custGeom>
                <a:avLst/>
                <a:gdLst/>
                <a:ahLst/>
                <a:cxnLst/>
                <a:rect l="l" t="t" r="r" b="b"/>
                <a:pathLst>
                  <a:path w="36829" h="417194">
                    <a:moveTo>
                      <a:pt x="18199" y="416686"/>
                    </a:moveTo>
                    <a:lnTo>
                      <a:pt x="25280" y="415252"/>
                    </a:lnTo>
                    <a:lnTo>
                      <a:pt x="31065" y="411343"/>
                    </a:lnTo>
                    <a:lnTo>
                      <a:pt x="34967" y="405553"/>
                    </a:lnTo>
                    <a:lnTo>
                      <a:pt x="36398" y="398475"/>
                    </a:lnTo>
                    <a:lnTo>
                      <a:pt x="36398" y="18199"/>
                    </a:lnTo>
                    <a:lnTo>
                      <a:pt x="34967" y="11112"/>
                    </a:lnTo>
                    <a:lnTo>
                      <a:pt x="31065" y="5327"/>
                    </a:lnTo>
                    <a:lnTo>
                      <a:pt x="25280" y="1429"/>
                    </a:lnTo>
                    <a:lnTo>
                      <a:pt x="18199" y="0"/>
                    </a:lnTo>
                    <a:lnTo>
                      <a:pt x="11106" y="1429"/>
                    </a:lnTo>
                    <a:lnTo>
                      <a:pt x="5322" y="5327"/>
                    </a:lnTo>
                    <a:lnTo>
                      <a:pt x="1427" y="11112"/>
                    </a:lnTo>
                    <a:lnTo>
                      <a:pt x="0" y="18199"/>
                    </a:lnTo>
                    <a:lnTo>
                      <a:pt x="0" y="398475"/>
                    </a:lnTo>
                    <a:lnTo>
                      <a:pt x="1427" y="405553"/>
                    </a:lnTo>
                    <a:lnTo>
                      <a:pt x="5322" y="411343"/>
                    </a:lnTo>
                    <a:lnTo>
                      <a:pt x="11106" y="415252"/>
                    </a:lnTo>
                    <a:lnTo>
                      <a:pt x="18199" y="416686"/>
                    </a:lnTo>
                    <a:close/>
                  </a:path>
                </a:pathLst>
              </a:custGeom>
              <a:ln w="8572">
                <a:solidFill>
                  <a:srgbClr val="FFFFFF"/>
                </a:solidFill>
              </a:ln>
            </p:spPr>
            <p:txBody>
              <a:bodyPr wrap="square" lIns="0" tIns="0" rIns="0" bIns="0" rtlCol="0"/>
              <a:lstStyle/>
              <a:p>
                <a:endParaRPr sz="1000"/>
              </a:p>
            </p:txBody>
          </p:sp>
          <p:sp>
            <p:nvSpPr>
              <p:cNvPr id="136" name="object 136">
                <a:extLst>
                  <a:ext uri="{FF2B5EF4-FFF2-40B4-BE49-F238E27FC236}">
                    <a16:creationId xmlns:a16="http://schemas.microsoft.com/office/drawing/2014/main" id="{154FB137-9010-41F3-8E84-CC83621FFC4B}"/>
                  </a:ext>
                </a:extLst>
              </p:cNvPr>
              <p:cNvSpPr/>
              <p:nvPr/>
            </p:nvSpPr>
            <p:spPr>
              <a:xfrm>
                <a:off x="5077819" y="2559538"/>
                <a:ext cx="36830" cy="417195"/>
              </a:xfrm>
              <a:custGeom>
                <a:avLst/>
                <a:gdLst/>
                <a:ahLst/>
                <a:cxnLst/>
                <a:rect l="l" t="t" r="r" b="b"/>
                <a:pathLst>
                  <a:path w="36829" h="417194">
                    <a:moveTo>
                      <a:pt x="18224" y="0"/>
                    </a:moveTo>
                    <a:lnTo>
                      <a:pt x="11144" y="1429"/>
                    </a:lnTo>
                    <a:lnTo>
                      <a:pt x="5349" y="5327"/>
                    </a:lnTo>
                    <a:lnTo>
                      <a:pt x="1436" y="11112"/>
                    </a:lnTo>
                    <a:lnTo>
                      <a:pt x="0" y="18199"/>
                    </a:lnTo>
                    <a:lnTo>
                      <a:pt x="0" y="398475"/>
                    </a:lnTo>
                    <a:lnTo>
                      <a:pt x="1436" y="405553"/>
                    </a:lnTo>
                    <a:lnTo>
                      <a:pt x="5349" y="411343"/>
                    </a:lnTo>
                    <a:lnTo>
                      <a:pt x="11144" y="415252"/>
                    </a:lnTo>
                    <a:lnTo>
                      <a:pt x="18224" y="416686"/>
                    </a:lnTo>
                    <a:lnTo>
                      <a:pt x="25306" y="415252"/>
                    </a:lnTo>
                    <a:lnTo>
                      <a:pt x="31091" y="411343"/>
                    </a:lnTo>
                    <a:lnTo>
                      <a:pt x="34992" y="405553"/>
                    </a:lnTo>
                    <a:lnTo>
                      <a:pt x="36423" y="398475"/>
                    </a:lnTo>
                    <a:lnTo>
                      <a:pt x="36423" y="18199"/>
                    </a:lnTo>
                    <a:lnTo>
                      <a:pt x="34992" y="11112"/>
                    </a:lnTo>
                    <a:lnTo>
                      <a:pt x="31091" y="5327"/>
                    </a:lnTo>
                    <a:lnTo>
                      <a:pt x="25306" y="1429"/>
                    </a:lnTo>
                    <a:lnTo>
                      <a:pt x="18224" y="0"/>
                    </a:lnTo>
                    <a:close/>
                  </a:path>
                </a:pathLst>
              </a:custGeom>
              <a:solidFill>
                <a:srgbClr val="D1D3D4"/>
              </a:solidFill>
            </p:spPr>
            <p:txBody>
              <a:bodyPr wrap="square" lIns="0" tIns="0" rIns="0" bIns="0" rtlCol="0"/>
              <a:lstStyle/>
              <a:p>
                <a:endParaRPr sz="1000"/>
              </a:p>
            </p:txBody>
          </p:sp>
          <p:sp>
            <p:nvSpPr>
              <p:cNvPr id="137" name="object 137">
                <a:extLst>
                  <a:ext uri="{FF2B5EF4-FFF2-40B4-BE49-F238E27FC236}">
                    <a16:creationId xmlns:a16="http://schemas.microsoft.com/office/drawing/2014/main" id="{64534E5E-5C1D-4DC4-88E5-C0407F1B3EAB}"/>
                  </a:ext>
                </a:extLst>
              </p:cNvPr>
              <p:cNvSpPr/>
              <p:nvPr/>
            </p:nvSpPr>
            <p:spPr>
              <a:xfrm>
                <a:off x="5077819" y="2559538"/>
                <a:ext cx="36830" cy="417195"/>
              </a:xfrm>
              <a:custGeom>
                <a:avLst/>
                <a:gdLst/>
                <a:ahLst/>
                <a:cxnLst/>
                <a:rect l="l" t="t" r="r" b="b"/>
                <a:pathLst>
                  <a:path w="36829" h="417194">
                    <a:moveTo>
                      <a:pt x="18224" y="416686"/>
                    </a:moveTo>
                    <a:lnTo>
                      <a:pt x="25306" y="415252"/>
                    </a:lnTo>
                    <a:lnTo>
                      <a:pt x="31091" y="411343"/>
                    </a:lnTo>
                    <a:lnTo>
                      <a:pt x="34992" y="405553"/>
                    </a:lnTo>
                    <a:lnTo>
                      <a:pt x="36423" y="398475"/>
                    </a:lnTo>
                    <a:lnTo>
                      <a:pt x="36423" y="18199"/>
                    </a:lnTo>
                    <a:lnTo>
                      <a:pt x="34992" y="11112"/>
                    </a:lnTo>
                    <a:lnTo>
                      <a:pt x="31091" y="5327"/>
                    </a:lnTo>
                    <a:lnTo>
                      <a:pt x="25306" y="1429"/>
                    </a:lnTo>
                    <a:lnTo>
                      <a:pt x="18224" y="0"/>
                    </a:lnTo>
                    <a:lnTo>
                      <a:pt x="11144" y="1429"/>
                    </a:lnTo>
                    <a:lnTo>
                      <a:pt x="5349" y="5327"/>
                    </a:lnTo>
                    <a:lnTo>
                      <a:pt x="1436" y="11112"/>
                    </a:lnTo>
                    <a:lnTo>
                      <a:pt x="0" y="18199"/>
                    </a:lnTo>
                    <a:lnTo>
                      <a:pt x="0" y="398475"/>
                    </a:lnTo>
                    <a:lnTo>
                      <a:pt x="1436" y="405553"/>
                    </a:lnTo>
                    <a:lnTo>
                      <a:pt x="5349" y="411343"/>
                    </a:lnTo>
                    <a:lnTo>
                      <a:pt x="11144" y="415252"/>
                    </a:lnTo>
                    <a:lnTo>
                      <a:pt x="18224" y="416686"/>
                    </a:lnTo>
                    <a:close/>
                  </a:path>
                </a:pathLst>
              </a:custGeom>
              <a:ln w="8572">
                <a:solidFill>
                  <a:srgbClr val="FFFFFF"/>
                </a:solidFill>
              </a:ln>
            </p:spPr>
            <p:txBody>
              <a:bodyPr wrap="square" lIns="0" tIns="0" rIns="0" bIns="0" rtlCol="0"/>
              <a:lstStyle/>
              <a:p>
                <a:endParaRPr sz="1000"/>
              </a:p>
            </p:txBody>
          </p:sp>
          <p:sp>
            <p:nvSpPr>
              <p:cNvPr id="138" name="object 138">
                <a:extLst>
                  <a:ext uri="{FF2B5EF4-FFF2-40B4-BE49-F238E27FC236}">
                    <a16:creationId xmlns:a16="http://schemas.microsoft.com/office/drawing/2014/main" id="{B284464F-DA82-4419-BE7D-97CA0110E3D8}"/>
                  </a:ext>
                </a:extLst>
              </p:cNvPr>
              <p:cNvSpPr/>
              <p:nvPr/>
            </p:nvSpPr>
            <p:spPr>
              <a:xfrm>
                <a:off x="4271825" y="2548639"/>
                <a:ext cx="869950" cy="0"/>
              </a:xfrm>
              <a:custGeom>
                <a:avLst/>
                <a:gdLst/>
                <a:ahLst/>
                <a:cxnLst/>
                <a:rect l="l" t="t" r="r" b="b"/>
                <a:pathLst>
                  <a:path w="869950">
                    <a:moveTo>
                      <a:pt x="869721" y="0"/>
                    </a:moveTo>
                    <a:lnTo>
                      <a:pt x="0" y="0"/>
                    </a:lnTo>
                  </a:path>
                </a:pathLst>
              </a:custGeom>
              <a:solidFill>
                <a:srgbClr val="E2E3E4"/>
              </a:solidFill>
            </p:spPr>
            <p:txBody>
              <a:bodyPr wrap="square" lIns="0" tIns="0" rIns="0" bIns="0" rtlCol="0"/>
              <a:lstStyle/>
              <a:p>
                <a:endParaRPr sz="1000"/>
              </a:p>
            </p:txBody>
          </p:sp>
          <p:sp>
            <p:nvSpPr>
              <p:cNvPr id="139" name="object 139">
                <a:extLst>
                  <a:ext uri="{FF2B5EF4-FFF2-40B4-BE49-F238E27FC236}">
                    <a16:creationId xmlns:a16="http://schemas.microsoft.com/office/drawing/2014/main" id="{AA917CF2-728A-4A4C-B300-0111C3E6D9BB}"/>
                  </a:ext>
                </a:extLst>
              </p:cNvPr>
              <p:cNvSpPr/>
              <p:nvPr/>
            </p:nvSpPr>
            <p:spPr>
              <a:xfrm>
                <a:off x="4271825" y="2542924"/>
                <a:ext cx="869950" cy="11430"/>
              </a:xfrm>
              <a:custGeom>
                <a:avLst/>
                <a:gdLst/>
                <a:ahLst/>
                <a:cxnLst/>
                <a:rect l="l" t="t" r="r" b="b"/>
                <a:pathLst>
                  <a:path w="869950" h="11430">
                    <a:moveTo>
                      <a:pt x="0" y="11430"/>
                    </a:moveTo>
                    <a:lnTo>
                      <a:pt x="869721" y="11430"/>
                    </a:lnTo>
                    <a:lnTo>
                      <a:pt x="869721" y="0"/>
                    </a:lnTo>
                    <a:lnTo>
                      <a:pt x="0" y="0"/>
                    </a:lnTo>
                    <a:lnTo>
                      <a:pt x="0" y="11430"/>
                    </a:lnTo>
                    <a:close/>
                  </a:path>
                </a:pathLst>
              </a:custGeom>
              <a:solidFill>
                <a:srgbClr val="BCBEC0"/>
              </a:solidFill>
            </p:spPr>
            <p:txBody>
              <a:bodyPr wrap="square" lIns="0" tIns="0" rIns="0" bIns="0" rtlCol="0"/>
              <a:lstStyle/>
              <a:p>
                <a:endParaRPr sz="1000"/>
              </a:p>
            </p:txBody>
          </p:sp>
          <p:sp>
            <p:nvSpPr>
              <p:cNvPr id="140" name="object 140">
                <a:extLst>
                  <a:ext uri="{FF2B5EF4-FFF2-40B4-BE49-F238E27FC236}">
                    <a16:creationId xmlns:a16="http://schemas.microsoft.com/office/drawing/2014/main" id="{CA9CEA9D-56A1-4BA0-9698-ACAFAC96F9C6}"/>
                  </a:ext>
                </a:extLst>
              </p:cNvPr>
              <p:cNvSpPr/>
              <p:nvPr/>
            </p:nvSpPr>
            <p:spPr>
              <a:xfrm>
                <a:off x="4264545" y="2503144"/>
                <a:ext cx="886460" cy="527685"/>
              </a:xfrm>
              <a:custGeom>
                <a:avLst/>
                <a:gdLst/>
                <a:ahLst/>
                <a:cxnLst/>
                <a:rect l="l" t="t" r="r" b="b"/>
                <a:pathLst>
                  <a:path w="886460" h="527685">
                    <a:moveTo>
                      <a:pt x="886091" y="0"/>
                    </a:moveTo>
                    <a:lnTo>
                      <a:pt x="0" y="0"/>
                    </a:lnTo>
                    <a:lnTo>
                      <a:pt x="0" y="527646"/>
                    </a:lnTo>
                    <a:lnTo>
                      <a:pt x="886091" y="527646"/>
                    </a:lnTo>
                    <a:lnTo>
                      <a:pt x="886091" y="0"/>
                    </a:lnTo>
                    <a:close/>
                  </a:path>
                </a:pathLst>
              </a:custGeom>
              <a:ln w="11430">
                <a:solidFill>
                  <a:srgbClr val="939598"/>
                </a:solidFill>
              </a:ln>
            </p:spPr>
            <p:txBody>
              <a:bodyPr wrap="square" lIns="0" tIns="0" rIns="0" bIns="0" rtlCol="0"/>
              <a:lstStyle/>
              <a:p>
                <a:endParaRPr sz="1000"/>
              </a:p>
            </p:txBody>
          </p:sp>
          <p:sp>
            <p:nvSpPr>
              <p:cNvPr id="141" name="object 141">
                <a:extLst>
                  <a:ext uri="{FF2B5EF4-FFF2-40B4-BE49-F238E27FC236}">
                    <a16:creationId xmlns:a16="http://schemas.microsoft.com/office/drawing/2014/main" id="{F5E847CC-84F1-4CD6-B76A-F5BFFF380AC1}"/>
                  </a:ext>
                </a:extLst>
              </p:cNvPr>
              <p:cNvSpPr/>
              <p:nvPr/>
            </p:nvSpPr>
            <p:spPr>
              <a:xfrm>
                <a:off x="5621083" y="1287246"/>
                <a:ext cx="886460" cy="527685"/>
              </a:xfrm>
              <a:custGeom>
                <a:avLst/>
                <a:gdLst/>
                <a:ahLst/>
                <a:cxnLst/>
                <a:rect l="l" t="t" r="r" b="b"/>
                <a:pathLst>
                  <a:path w="886459" h="527685">
                    <a:moveTo>
                      <a:pt x="886079" y="0"/>
                    </a:moveTo>
                    <a:lnTo>
                      <a:pt x="0" y="0"/>
                    </a:lnTo>
                    <a:lnTo>
                      <a:pt x="0" y="527646"/>
                    </a:lnTo>
                    <a:lnTo>
                      <a:pt x="886079" y="527646"/>
                    </a:lnTo>
                    <a:lnTo>
                      <a:pt x="886079" y="0"/>
                    </a:lnTo>
                    <a:close/>
                  </a:path>
                </a:pathLst>
              </a:custGeom>
              <a:solidFill>
                <a:srgbClr val="E2E3E4"/>
              </a:solidFill>
            </p:spPr>
            <p:txBody>
              <a:bodyPr wrap="square" lIns="0" tIns="0" rIns="0" bIns="0" rtlCol="0"/>
              <a:lstStyle/>
              <a:p>
                <a:endParaRPr sz="1000"/>
              </a:p>
            </p:txBody>
          </p:sp>
          <p:sp>
            <p:nvSpPr>
              <p:cNvPr id="142" name="object 142">
                <a:extLst>
                  <a:ext uri="{FF2B5EF4-FFF2-40B4-BE49-F238E27FC236}">
                    <a16:creationId xmlns:a16="http://schemas.microsoft.com/office/drawing/2014/main" id="{562B81DB-DE11-466C-AD71-B512C2DECE21}"/>
                  </a:ext>
                </a:extLst>
              </p:cNvPr>
              <p:cNvSpPr/>
              <p:nvPr/>
            </p:nvSpPr>
            <p:spPr>
              <a:xfrm>
                <a:off x="5628351" y="1758232"/>
                <a:ext cx="871855" cy="11430"/>
              </a:xfrm>
              <a:custGeom>
                <a:avLst/>
                <a:gdLst/>
                <a:ahLst/>
                <a:cxnLst/>
                <a:rect l="l" t="t" r="r" b="b"/>
                <a:pathLst>
                  <a:path w="871854" h="11430">
                    <a:moveTo>
                      <a:pt x="0" y="11430"/>
                    </a:moveTo>
                    <a:lnTo>
                      <a:pt x="871524" y="11430"/>
                    </a:lnTo>
                    <a:lnTo>
                      <a:pt x="871524" y="0"/>
                    </a:lnTo>
                    <a:lnTo>
                      <a:pt x="0" y="0"/>
                    </a:lnTo>
                    <a:lnTo>
                      <a:pt x="0" y="11430"/>
                    </a:lnTo>
                    <a:close/>
                  </a:path>
                </a:pathLst>
              </a:custGeom>
              <a:solidFill>
                <a:srgbClr val="FFFFFF"/>
              </a:solidFill>
            </p:spPr>
            <p:txBody>
              <a:bodyPr wrap="square" lIns="0" tIns="0" rIns="0" bIns="0" rtlCol="0"/>
              <a:lstStyle/>
              <a:p>
                <a:endParaRPr sz="1000"/>
              </a:p>
            </p:txBody>
          </p:sp>
          <p:sp>
            <p:nvSpPr>
              <p:cNvPr id="143" name="object 143">
                <a:extLst>
                  <a:ext uri="{FF2B5EF4-FFF2-40B4-BE49-F238E27FC236}">
                    <a16:creationId xmlns:a16="http://schemas.microsoft.com/office/drawing/2014/main" id="{087891E4-B471-4393-9FAC-C570B04ABF19}"/>
                  </a:ext>
                </a:extLst>
              </p:cNvPr>
              <p:cNvSpPr/>
              <p:nvPr/>
            </p:nvSpPr>
            <p:spPr>
              <a:xfrm>
                <a:off x="5653826" y="1343636"/>
                <a:ext cx="36830" cy="417195"/>
              </a:xfrm>
              <a:custGeom>
                <a:avLst/>
                <a:gdLst/>
                <a:ahLst/>
                <a:cxnLst/>
                <a:rect l="l" t="t" r="r" b="b"/>
                <a:pathLst>
                  <a:path w="36829" h="417194">
                    <a:moveTo>
                      <a:pt x="18186" y="0"/>
                    </a:moveTo>
                    <a:lnTo>
                      <a:pt x="11112" y="1428"/>
                    </a:lnTo>
                    <a:lnTo>
                      <a:pt x="5330" y="5326"/>
                    </a:lnTo>
                    <a:lnTo>
                      <a:pt x="1430" y="11106"/>
                    </a:lnTo>
                    <a:lnTo>
                      <a:pt x="0" y="18186"/>
                    </a:lnTo>
                    <a:lnTo>
                      <a:pt x="0" y="398475"/>
                    </a:lnTo>
                    <a:lnTo>
                      <a:pt x="1430" y="405553"/>
                    </a:lnTo>
                    <a:lnTo>
                      <a:pt x="5330" y="411343"/>
                    </a:lnTo>
                    <a:lnTo>
                      <a:pt x="11112" y="415252"/>
                    </a:lnTo>
                    <a:lnTo>
                      <a:pt x="18186" y="416687"/>
                    </a:lnTo>
                    <a:lnTo>
                      <a:pt x="25268" y="415252"/>
                    </a:lnTo>
                    <a:lnTo>
                      <a:pt x="31053" y="411343"/>
                    </a:lnTo>
                    <a:lnTo>
                      <a:pt x="34954" y="405553"/>
                    </a:lnTo>
                    <a:lnTo>
                      <a:pt x="36385" y="398475"/>
                    </a:lnTo>
                    <a:lnTo>
                      <a:pt x="36385" y="18186"/>
                    </a:lnTo>
                    <a:lnTo>
                      <a:pt x="34954" y="11106"/>
                    </a:lnTo>
                    <a:lnTo>
                      <a:pt x="31053" y="5326"/>
                    </a:lnTo>
                    <a:lnTo>
                      <a:pt x="25268" y="1428"/>
                    </a:lnTo>
                    <a:lnTo>
                      <a:pt x="18186" y="0"/>
                    </a:lnTo>
                    <a:close/>
                  </a:path>
                </a:pathLst>
              </a:custGeom>
              <a:solidFill>
                <a:srgbClr val="D1D3D4"/>
              </a:solidFill>
            </p:spPr>
            <p:txBody>
              <a:bodyPr wrap="square" lIns="0" tIns="0" rIns="0" bIns="0" rtlCol="0"/>
              <a:lstStyle/>
              <a:p>
                <a:endParaRPr sz="1000"/>
              </a:p>
            </p:txBody>
          </p:sp>
          <p:sp>
            <p:nvSpPr>
              <p:cNvPr id="144" name="object 144">
                <a:extLst>
                  <a:ext uri="{FF2B5EF4-FFF2-40B4-BE49-F238E27FC236}">
                    <a16:creationId xmlns:a16="http://schemas.microsoft.com/office/drawing/2014/main" id="{F9C1E152-2673-44C9-A280-99D77BB77EA6}"/>
                  </a:ext>
                </a:extLst>
              </p:cNvPr>
              <p:cNvSpPr/>
              <p:nvPr/>
            </p:nvSpPr>
            <p:spPr>
              <a:xfrm>
                <a:off x="5653826" y="1343636"/>
                <a:ext cx="36830" cy="417195"/>
              </a:xfrm>
              <a:custGeom>
                <a:avLst/>
                <a:gdLst/>
                <a:ahLst/>
                <a:cxnLst/>
                <a:rect l="l" t="t" r="r" b="b"/>
                <a:pathLst>
                  <a:path w="36829" h="417194">
                    <a:moveTo>
                      <a:pt x="18186" y="416687"/>
                    </a:moveTo>
                    <a:lnTo>
                      <a:pt x="25268" y="415252"/>
                    </a:lnTo>
                    <a:lnTo>
                      <a:pt x="31053" y="411343"/>
                    </a:lnTo>
                    <a:lnTo>
                      <a:pt x="34954" y="405553"/>
                    </a:lnTo>
                    <a:lnTo>
                      <a:pt x="36385" y="398475"/>
                    </a:lnTo>
                    <a:lnTo>
                      <a:pt x="36385" y="18186"/>
                    </a:lnTo>
                    <a:lnTo>
                      <a:pt x="34954" y="11106"/>
                    </a:lnTo>
                    <a:lnTo>
                      <a:pt x="31053" y="5326"/>
                    </a:lnTo>
                    <a:lnTo>
                      <a:pt x="25268" y="1428"/>
                    </a:lnTo>
                    <a:lnTo>
                      <a:pt x="18186" y="0"/>
                    </a:lnTo>
                    <a:lnTo>
                      <a:pt x="11112" y="1428"/>
                    </a:lnTo>
                    <a:lnTo>
                      <a:pt x="5330" y="5326"/>
                    </a:lnTo>
                    <a:lnTo>
                      <a:pt x="1430" y="11106"/>
                    </a:lnTo>
                    <a:lnTo>
                      <a:pt x="0" y="18186"/>
                    </a:lnTo>
                    <a:lnTo>
                      <a:pt x="0" y="398475"/>
                    </a:lnTo>
                    <a:lnTo>
                      <a:pt x="1430" y="405553"/>
                    </a:lnTo>
                    <a:lnTo>
                      <a:pt x="5330" y="411343"/>
                    </a:lnTo>
                    <a:lnTo>
                      <a:pt x="11112" y="415252"/>
                    </a:lnTo>
                    <a:lnTo>
                      <a:pt x="18186" y="416687"/>
                    </a:lnTo>
                    <a:close/>
                  </a:path>
                </a:pathLst>
              </a:custGeom>
              <a:ln w="8572">
                <a:solidFill>
                  <a:srgbClr val="FFFFFF"/>
                </a:solidFill>
              </a:ln>
            </p:spPr>
            <p:txBody>
              <a:bodyPr wrap="square" lIns="0" tIns="0" rIns="0" bIns="0" rtlCol="0"/>
              <a:lstStyle/>
              <a:p>
                <a:endParaRPr sz="1000"/>
              </a:p>
            </p:txBody>
          </p:sp>
          <p:sp>
            <p:nvSpPr>
              <p:cNvPr id="145" name="object 145">
                <a:extLst>
                  <a:ext uri="{FF2B5EF4-FFF2-40B4-BE49-F238E27FC236}">
                    <a16:creationId xmlns:a16="http://schemas.microsoft.com/office/drawing/2014/main" id="{7F7F6B55-8F37-4943-9DAD-C82BCCEFC750}"/>
                  </a:ext>
                </a:extLst>
              </p:cNvPr>
              <p:cNvSpPr/>
              <p:nvPr/>
            </p:nvSpPr>
            <p:spPr>
              <a:xfrm>
                <a:off x="5724781" y="1343636"/>
                <a:ext cx="36830" cy="417195"/>
              </a:xfrm>
              <a:custGeom>
                <a:avLst/>
                <a:gdLst/>
                <a:ahLst/>
                <a:cxnLst/>
                <a:rect l="l" t="t" r="r" b="b"/>
                <a:pathLst>
                  <a:path w="36829" h="417194">
                    <a:moveTo>
                      <a:pt x="18199" y="0"/>
                    </a:moveTo>
                    <a:lnTo>
                      <a:pt x="11106" y="1428"/>
                    </a:lnTo>
                    <a:lnTo>
                      <a:pt x="5322" y="5326"/>
                    </a:lnTo>
                    <a:lnTo>
                      <a:pt x="1427" y="11106"/>
                    </a:lnTo>
                    <a:lnTo>
                      <a:pt x="0" y="18186"/>
                    </a:lnTo>
                    <a:lnTo>
                      <a:pt x="0" y="398475"/>
                    </a:lnTo>
                    <a:lnTo>
                      <a:pt x="1427" y="405553"/>
                    </a:lnTo>
                    <a:lnTo>
                      <a:pt x="5322" y="411343"/>
                    </a:lnTo>
                    <a:lnTo>
                      <a:pt x="11106" y="415252"/>
                    </a:lnTo>
                    <a:lnTo>
                      <a:pt x="18199" y="416687"/>
                    </a:lnTo>
                    <a:lnTo>
                      <a:pt x="25280" y="415252"/>
                    </a:lnTo>
                    <a:lnTo>
                      <a:pt x="31065" y="411343"/>
                    </a:lnTo>
                    <a:lnTo>
                      <a:pt x="34967" y="405553"/>
                    </a:lnTo>
                    <a:lnTo>
                      <a:pt x="36398" y="398475"/>
                    </a:lnTo>
                    <a:lnTo>
                      <a:pt x="36398" y="18186"/>
                    </a:lnTo>
                    <a:lnTo>
                      <a:pt x="34967" y="11106"/>
                    </a:lnTo>
                    <a:lnTo>
                      <a:pt x="31065" y="5326"/>
                    </a:lnTo>
                    <a:lnTo>
                      <a:pt x="25280" y="1428"/>
                    </a:lnTo>
                    <a:lnTo>
                      <a:pt x="18199" y="0"/>
                    </a:lnTo>
                    <a:close/>
                  </a:path>
                </a:pathLst>
              </a:custGeom>
              <a:solidFill>
                <a:srgbClr val="D1D3D4"/>
              </a:solidFill>
            </p:spPr>
            <p:txBody>
              <a:bodyPr wrap="square" lIns="0" tIns="0" rIns="0" bIns="0" rtlCol="0"/>
              <a:lstStyle/>
              <a:p>
                <a:endParaRPr sz="1000"/>
              </a:p>
            </p:txBody>
          </p:sp>
          <p:sp>
            <p:nvSpPr>
              <p:cNvPr id="146" name="object 146">
                <a:extLst>
                  <a:ext uri="{FF2B5EF4-FFF2-40B4-BE49-F238E27FC236}">
                    <a16:creationId xmlns:a16="http://schemas.microsoft.com/office/drawing/2014/main" id="{68E6DDD9-D043-4384-8599-4FAE6372F6DC}"/>
                  </a:ext>
                </a:extLst>
              </p:cNvPr>
              <p:cNvSpPr/>
              <p:nvPr/>
            </p:nvSpPr>
            <p:spPr>
              <a:xfrm>
                <a:off x="5724781" y="1343636"/>
                <a:ext cx="36830" cy="417195"/>
              </a:xfrm>
              <a:custGeom>
                <a:avLst/>
                <a:gdLst/>
                <a:ahLst/>
                <a:cxnLst/>
                <a:rect l="l" t="t" r="r" b="b"/>
                <a:pathLst>
                  <a:path w="36829" h="417194">
                    <a:moveTo>
                      <a:pt x="18199" y="416687"/>
                    </a:moveTo>
                    <a:lnTo>
                      <a:pt x="25280" y="415252"/>
                    </a:lnTo>
                    <a:lnTo>
                      <a:pt x="31065" y="411343"/>
                    </a:lnTo>
                    <a:lnTo>
                      <a:pt x="34967" y="405553"/>
                    </a:lnTo>
                    <a:lnTo>
                      <a:pt x="36398" y="398475"/>
                    </a:lnTo>
                    <a:lnTo>
                      <a:pt x="36398" y="18186"/>
                    </a:lnTo>
                    <a:lnTo>
                      <a:pt x="34967" y="11106"/>
                    </a:lnTo>
                    <a:lnTo>
                      <a:pt x="31065" y="5326"/>
                    </a:lnTo>
                    <a:lnTo>
                      <a:pt x="25280" y="1428"/>
                    </a:lnTo>
                    <a:lnTo>
                      <a:pt x="18199" y="0"/>
                    </a:lnTo>
                    <a:lnTo>
                      <a:pt x="11106" y="1428"/>
                    </a:lnTo>
                    <a:lnTo>
                      <a:pt x="5322" y="5326"/>
                    </a:lnTo>
                    <a:lnTo>
                      <a:pt x="1427" y="11106"/>
                    </a:lnTo>
                    <a:lnTo>
                      <a:pt x="0" y="18186"/>
                    </a:lnTo>
                    <a:lnTo>
                      <a:pt x="0" y="398475"/>
                    </a:lnTo>
                    <a:lnTo>
                      <a:pt x="1427" y="405553"/>
                    </a:lnTo>
                    <a:lnTo>
                      <a:pt x="5322" y="411343"/>
                    </a:lnTo>
                    <a:lnTo>
                      <a:pt x="11106" y="415252"/>
                    </a:lnTo>
                    <a:lnTo>
                      <a:pt x="18199" y="416687"/>
                    </a:lnTo>
                    <a:close/>
                  </a:path>
                </a:pathLst>
              </a:custGeom>
              <a:ln w="8572">
                <a:solidFill>
                  <a:srgbClr val="FFFFFF"/>
                </a:solidFill>
              </a:ln>
            </p:spPr>
            <p:txBody>
              <a:bodyPr wrap="square" lIns="0" tIns="0" rIns="0" bIns="0" rtlCol="0"/>
              <a:lstStyle/>
              <a:p>
                <a:endParaRPr sz="1000"/>
              </a:p>
            </p:txBody>
          </p:sp>
          <p:sp>
            <p:nvSpPr>
              <p:cNvPr id="147" name="object 147">
                <a:extLst>
                  <a:ext uri="{FF2B5EF4-FFF2-40B4-BE49-F238E27FC236}">
                    <a16:creationId xmlns:a16="http://schemas.microsoft.com/office/drawing/2014/main" id="{67220651-7948-429C-88E5-5EC7DB5E45FA}"/>
                  </a:ext>
                </a:extLst>
              </p:cNvPr>
              <p:cNvSpPr/>
              <p:nvPr/>
            </p:nvSpPr>
            <p:spPr>
              <a:xfrm>
                <a:off x="5795752" y="1343636"/>
                <a:ext cx="36830" cy="417195"/>
              </a:xfrm>
              <a:custGeom>
                <a:avLst/>
                <a:gdLst/>
                <a:ahLst/>
                <a:cxnLst/>
                <a:rect l="l" t="t" r="r" b="b"/>
                <a:pathLst>
                  <a:path w="36829" h="417194">
                    <a:moveTo>
                      <a:pt x="18186" y="0"/>
                    </a:moveTo>
                    <a:lnTo>
                      <a:pt x="11112" y="1428"/>
                    </a:lnTo>
                    <a:lnTo>
                      <a:pt x="5330" y="5326"/>
                    </a:lnTo>
                    <a:lnTo>
                      <a:pt x="1430" y="11106"/>
                    </a:lnTo>
                    <a:lnTo>
                      <a:pt x="0" y="18186"/>
                    </a:lnTo>
                    <a:lnTo>
                      <a:pt x="0" y="398475"/>
                    </a:lnTo>
                    <a:lnTo>
                      <a:pt x="1430" y="405553"/>
                    </a:lnTo>
                    <a:lnTo>
                      <a:pt x="5330" y="411343"/>
                    </a:lnTo>
                    <a:lnTo>
                      <a:pt x="11112" y="415252"/>
                    </a:lnTo>
                    <a:lnTo>
                      <a:pt x="18186" y="416687"/>
                    </a:lnTo>
                    <a:lnTo>
                      <a:pt x="25282" y="415252"/>
                    </a:lnTo>
                    <a:lnTo>
                      <a:pt x="31075" y="411343"/>
                    </a:lnTo>
                    <a:lnTo>
                      <a:pt x="34979" y="405553"/>
                    </a:lnTo>
                    <a:lnTo>
                      <a:pt x="36410" y="398475"/>
                    </a:lnTo>
                    <a:lnTo>
                      <a:pt x="36410" y="18186"/>
                    </a:lnTo>
                    <a:lnTo>
                      <a:pt x="34979" y="11106"/>
                    </a:lnTo>
                    <a:lnTo>
                      <a:pt x="31075" y="5326"/>
                    </a:lnTo>
                    <a:lnTo>
                      <a:pt x="25282" y="1428"/>
                    </a:lnTo>
                    <a:lnTo>
                      <a:pt x="18186" y="0"/>
                    </a:lnTo>
                    <a:close/>
                  </a:path>
                </a:pathLst>
              </a:custGeom>
              <a:solidFill>
                <a:srgbClr val="D1D3D4"/>
              </a:solidFill>
            </p:spPr>
            <p:txBody>
              <a:bodyPr wrap="square" lIns="0" tIns="0" rIns="0" bIns="0" rtlCol="0"/>
              <a:lstStyle/>
              <a:p>
                <a:endParaRPr sz="1000"/>
              </a:p>
            </p:txBody>
          </p:sp>
          <p:sp>
            <p:nvSpPr>
              <p:cNvPr id="148" name="object 148">
                <a:extLst>
                  <a:ext uri="{FF2B5EF4-FFF2-40B4-BE49-F238E27FC236}">
                    <a16:creationId xmlns:a16="http://schemas.microsoft.com/office/drawing/2014/main" id="{2FF9F731-D9FF-4A16-B0D5-30D08871B701}"/>
                  </a:ext>
                </a:extLst>
              </p:cNvPr>
              <p:cNvSpPr/>
              <p:nvPr/>
            </p:nvSpPr>
            <p:spPr>
              <a:xfrm>
                <a:off x="5795752" y="1343636"/>
                <a:ext cx="36830" cy="417195"/>
              </a:xfrm>
              <a:custGeom>
                <a:avLst/>
                <a:gdLst/>
                <a:ahLst/>
                <a:cxnLst/>
                <a:rect l="l" t="t" r="r" b="b"/>
                <a:pathLst>
                  <a:path w="36829" h="417194">
                    <a:moveTo>
                      <a:pt x="18186" y="416687"/>
                    </a:moveTo>
                    <a:lnTo>
                      <a:pt x="25282" y="415252"/>
                    </a:lnTo>
                    <a:lnTo>
                      <a:pt x="31075" y="411343"/>
                    </a:lnTo>
                    <a:lnTo>
                      <a:pt x="34979" y="405553"/>
                    </a:lnTo>
                    <a:lnTo>
                      <a:pt x="36410" y="398475"/>
                    </a:lnTo>
                    <a:lnTo>
                      <a:pt x="36410" y="18186"/>
                    </a:lnTo>
                    <a:lnTo>
                      <a:pt x="34979" y="11106"/>
                    </a:lnTo>
                    <a:lnTo>
                      <a:pt x="31075" y="5326"/>
                    </a:lnTo>
                    <a:lnTo>
                      <a:pt x="25282" y="1428"/>
                    </a:lnTo>
                    <a:lnTo>
                      <a:pt x="18186" y="0"/>
                    </a:lnTo>
                    <a:lnTo>
                      <a:pt x="11112" y="1428"/>
                    </a:lnTo>
                    <a:lnTo>
                      <a:pt x="5330" y="5326"/>
                    </a:lnTo>
                    <a:lnTo>
                      <a:pt x="1430" y="11106"/>
                    </a:lnTo>
                    <a:lnTo>
                      <a:pt x="0" y="18186"/>
                    </a:lnTo>
                    <a:lnTo>
                      <a:pt x="0" y="398475"/>
                    </a:lnTo>
                    <a:lnTo>
                      <a:pt x="1430" y="405553"/>
                    </a:lnTo>
                    <a:lnTo>
                      <a:pt x="5330" y="411343"/>
                    </a:lnTo>
                    <a:lnTo>
                      <a:pt x="11112" y="415252"/>
                    </a:lnTo>
                    <a:lnTo>
                      <a:pt x="18186" y="416687"/>
                    </a:lnTo>
                    <a:close/>
                  </a:path>
                </a:pathLst>
              </a:custGeom>
              <a:ln w="8572">
                <a:solidFill>
                  <a:srgbClr val="FFFFFF"/>
                </a:solidFill>
              </a:ln>
            </p:spPr>
            <p:txBody>
              <a:bodyPr wrap="square" lIns="0" tIns="0" rIns="0" bIns="0" rtlCol="0"/>
              <a:lstStyle/>
              <a:p>
                <a:endParaRPr sz="1000"/>
              </a:p>
            </p:txBody>
          </p:sp>
          <p:sp>
            <p:nvSpPr>
              <p:cNvPr id="149" name="object 149">
                <a:extLst>
                  <a:ext uri="{FF2B5EF4-FFF2-40B4-BE49-F238E27FC236}">
                    <a16:creationId xmlns:a16="http://schemas.microsoft.com/office/drawing/2014/main" id="{F1774409-5B67-4290-8DB0-DB281739CE20}"/>
                  </a:ext>
                </a:extLst>
              </p:cNvPr>
              <p:cNvSpPr/>
              <p:nvPr/>
            </p:nvSpPr>
            <p:spPr>
              <a:xfrm>
                <a:off x="5866709" y="1343636"/>
                <a:ext cx="36830" cy="417195"/>
              </a:xfrm>
              <a:custGeom>
                <a:avLst/>
                <a:gdLst/>
                <a:ahLst/>
                <a:cxnLst/>
                <a:rect l="l" t="t" r="r" b="b"/>
                <a:pathLst>
                  <a:path w="36829" h="417194">
                    <a:moveTo>
                      <a:pt x="18199" y="0"/>
                    </a:moveTo>
                    <a:lnTo>
                      <a:pt x="11117" y="1428"/>
                    </a:lnTo>
                    <a:lnTo>
                      <a:pt x="5332" y="5326"/>
                    </a:lnTo>
                    <a:lnTo>
                      <a:pt x="1430" y="11106"/>
                    </a:lnTo>
                    <a:lnTo>
                      <a:pt x="0" y="18186"/>
                    </a:lnTo>
                    <a:lnTo>
                      <a:pt x="0" y="398475"/>
                    </a:lnTo>
                    <a:lnTo>
                      <a:pt x="1430" y="405553"/>
                    </a:lnTo>
                    <a:lnTo>
                      <a:pt x="5332" y="411343"/>
                    </a:lnTo>
                    <a:lnTo>
                      <a:pt x="11117" y="415252"/>
                    </a:lnTo>
                    <a:lnTo>
                      <a:pt x="18199" y="416687"/>
                    </a:lnTo>
                    <a:lnTo>
                      <a:pt x="25273" y="415252"/>
                    </a:lnTo>
                    <a:lnTo>
                      <a:pt x="31054" y="411343"/>
                    </a:lnTo>
                    <a:lnTo>
                      <a:pt x="34954" y="405553"/>
                    </a:lnTo>
                    <a:lnTo>
                      <a:pt x="36385" y="398475"/>
                    </a:lnTo>
                    <a:lnTo>
                      <a:pt x="36385" y="18186"/>
                    </a:lnTo>
                    <a:lnTo>
                      <a:pt x="34954" y="11106"/>
                    </a:lnTo>
                    <a:lnTo>
                      <a:pt x="31054" y="5326"/>
                    </a:lnTo>
                    <a:lnTo>
                      <a:pt x="25273" y="1428"/>
                    </a:lnTo>
                    <a:lnTo>
                      <a:pt x="18199" y="0"/>
                    </a:lnTo>
                    <a:close/>
                  </a:path>
                </a:pathLst>
              </a:custGeom>
              <a:solidFill>
                <a:srgbClr val="D1D3D4"/>
              </a:solidFill>
            </p:spPr>
            <p:txBody>
              <a:bodyPr wrap="square" lIns="0" tIns="0" rIns="0" bIns="0" rtlCol="0"/>
              <a:lstStyle/>
              <a:p>
                <a:endParaRPr sz="1000"/>
              </a:p>
            </p:txBody>
          </p:sp>
          <p:sp>
            <p:nvSpPr>
              <p:cNvPr id="150" name="object 150">
                <a:extLst>
                  <a:ext uri="{FF2B5EF4-FFF2-40B4-BE49-F238E27FC236}">
                    <a16:creationId xmlns:a16="http://schemas.microsoft.com/office/drawing/2014/main" id="{6C644D99-887E-4368-973F-5468CF8BE934}"/>
                  </a:ext>
                </a:extLst>
              </p:cNvPr>
              <p:cNvSpPr/>
              <p:nvPr/>
            </p:nvSpPr>
            <p:spPr>
              <a:xfrm>
                <a:off x="5866709" y="1343636"/>
                <a:ext cx="36830" cy="417195"/>
              </a:xfrm>
              <a:custGeom>
                <a:avLst/>
                <a:gdLst/>
                <a:ahLst/>
                <a:cxnLst/>
                <a:rect l="l" t="t" r="r" b="b"/>
                <a:pathLst>
                  <a:path w="36829" h="417194">
                    <a:moveTo>
                      <a:pt x="18199" y="416687"/>
                    </a:moveTo>
                    <a:lnTo>
                      <a:pt x="25273" y="415252"/>
                    </a:lnTo>
                    <a:lnTo>
                      <a:pt x="31054" y="411343"/>
                    </a:lnTo>
                    <a:lnTo>
                      <a:pt x="34954" y="405553"/>
                    </a:lnTo>
                    <a:lnTo>
                      <a:pt x="36385" y="398475"/>
                    </a:lnTo>
                    <a:lnTo>
                      <a:pt x="36385" y="18186"/>
                    </a:lnTo>
                    <a:lnTo>
                      <a:pt x="34954" y="11106"/>
                    </a:lnTo>
                    <a:lnTo>
                      <a:pt x="31054" y="5326"/>
                    </a:lnTo>
                    <a:lnTo>
                      <a:pt x="25273" y="1428"/>
                    </a:lnTo>
                    <a:lnTo>
                      <a:pt x="18199" y="0"/>
                    </a:lnTo>
                    <a:lnTo>
                      <a:pt x="11117" y="1428"/>
                    </a:lnTo>
                    <a:lnTo>
                      <a:pt x="5332" y="5326"/>
                    </a:lnTo>
                    <a:lnTo>
                      <a:pt x="1430" y="11106"/>
                    </a:lnTo>
                    <a:lnTo>
                      <a:pt x="0" y="18186"/>
                    </a:lnTo>
                    <a:lnTo>
                      <a:pt x="0" y="398475"/>
                    </a:lnTo>
                    <a:lnTo>
                      <a:pt x="1430" y="405553"/>
                    </a:lnTo>
                    <a:lnTo>
                      <a:pt x="5332" y="411343"/>
                    </a:lnTo>
                    <a:lnTo>
                      <a:pt x="11117" y="415252"/>
                    </a:lnTo>
                    <a:lnTo>
                      <a:pt x="18199" y="416687"/>
                    </a:lnTo>
                    <a:close/>
                  </a:path>
                </a:pathLst>
              </a:custGeom>
              <a:ln w="8572">
                <a:solidFill>
                  <a:srgbClr val="FFFFFF"/>
                </a:solidFill>
              </a:ln>
            </p:spPr>
            <p:txBody>
              <a:bodyPr wrap="square" lIns="0" tIns="0" rIns="0" bIns="0" rtlCol="0"/>
              <a:lstStyle/>
              <a:p>
                <a:endParaRPr sz="1000"/>
              </a:p>
            </p:txBody>
          </p:sp>
          <p:sp>
            <p:nvSpPr>
              <p:cNvPr id="151" name="object 151">
                <a:extLst>
                  <a:ext uri="{FF2B5EF4-FFF2-40B4-BE49-F238E27FC236}">
                    <a16:creationId xmlns:a16="http://schemas.microsoft.com/office/drawing/2014/main" id="{52CC9518-8A9B-49E3-81E6-226F1EBA99A2}"/>
                  </a:ext>
                </a:extLst>
              </p:cNvPr>
              <p:cNvSpPr/>
              <p:nvPr/>
            </p:nvSpPr>
            <p:spPr>
              <a:xfrm>
                <a:off x="5937642" y="1343636"/>
                <a:ext cx="36830" cy="417195"/>
              </a:xfrm>
              <a:custGeom>
                <a:avLst/>
                <a:gdLst/>
                <a:ahLst/>
                <a:cxnLst/>
                <a:rect l="l" t="t" r="r" b="b"/>
                <a:pathLst>
                  <a:path w="36829" h="417194">
                    <a:moveTo>
                      <a:pt x="18211" y="0"/>
                    </a:moveTo>
                    <a:lnTo>
                      <a:pt x="11133" y="1428"/>
                    </a:lnTo>
                    <a:lnTo>
                      <a:pt x="5343" y="5326"/>
                    </a:lnTo>
                    <a:lnTo>
                      <a:pt x="1434" y="11106"/>
                    </a:lnTo>
                    <a:lnTo>
                      <a:pt x="0" y="18186"/>
                    </a:lnTo>
                    <a:lnTo>
                      <a:pt x="0" y="398475"/>
                    </a:lnTo>
                    <a:lnTo>
                      <a:pt x="1434" y="405553"/>
                    </a:lnTo>
                    <a:lnTo>
                      <a:pt x="5343" y="411343"/>
                    </a:lnTo>
                    <a:lnTo>
                      <a:pt x="11133" y="415252"/>
                    </a:lnTo>
                    <a:lnTo>
                      <a:pt x="18211" y="416687"/>
                    </a:lnTo>
                    <a:lnTo>
                      <a:pt x="25293" y="415252"/>
                    </a:lnTo>
                    <a:lnTo>
                      <a:pt x="31078" y="411343"/>
                    </a:lnTo>
                    <a:lnTo>
                      <a:pt x="34979" y="405553"/>
                    </a:lnTo>
                    <a:lnTo>
                      <a:pt x="36410" y="398475"/>
                    </a:lnTo>
                    <a:lnTo>
                      <a:pt x="36410" y="18186"/>
                    </a:lnTo>
                    <a:lnTo>
                      <a:pt x="34979" y="11106"/>
                    </a:lnTo>
                    <a:lnTo>
                      <a:pt x="31078" y="5326"/>
                    </a:lnTo>
                    <a:lnTo>
                      <a:pt x="25293" y="1428"/>
                    </a:lnTo>
                    <a:lnTo>
                      <a:pt x="18211" y="0"/>
                    </a:lnTo>
                    <a:close/>
                  </a:path>
                </a:pathLst>
              </a:custGeom>
              <a:solidFill>
                <a:srgbClr val="D1D3D4"/>
              </a:solidFill>
            </p:spPr>
            <p:txBody>
              <a:bodyPr wrap="square" lIns="0" tIns="0" rIns="0" bIns="0" rtlCol="0"/>
              <a:lstStyle/>
              <a:p>
                <a:endParaRPr sz="1000"/>
              </a:p>
            </p:txBody>
          </p:sp>
          <p:sp>
            <p:nvSpPr>
              <p:cNvPr id="152" name="object 152">
                <a:extLst>
                  <a:ext uri="{FF2B5EF4-FFF2-40B4-BE49-F238E27FC236}">
                    <a16:creationId xmlns:a16="http://schemas.microsoft.com/office/drawing/2014/main" id="{A09DCF46-EFBD-4D93-80A7-07DA3BBB72E7}"/>
                  </a:ext>
                </a:extLst>
              </p:cNvPr>
              <p:cNvSpPr/>
              <p:nvPr/>
            </p:nvSpPr>
            <p:spPr>
              <a:xfrm>
                <a:off x="5937642" y="1343636"/>
                <a:ext cx="36830" cy="417195"/>
              </a:xfrm>
              <a:custGeom>
                <a:avLst/>
                <a:gdLst/>
                <a:ahLst/>
                <a:cxnLst/>
                <a:rect l="l" t="t" r="r" b="b"/>
                <a:pathLst>
                  <a:path w="36829" h="417194">
                    <a:moveTo>
                      <a:pt x="18211" y="416687"/>
                    </a:moveTo>
                    <a:lnTo>
                      <a:pt x="25293" y="415252"/>
                    </a:lnTo>
                    <a:lnTo>
                      <a:pt x="31078" y="411343"/>
                    </a:lnTo>
                    <a:lnTo>
                      <a:pt x="34979" y="405553"/>
                    </a:lnTo>
                    <a:lnTo>
                      <a:pt x="36410" y="398475"/>
                    </a:lnTo>
                    <a:lnTo>
                      <a:pt x="36410" y="18186"/>
                    </a:lnTo>
                    <a:lnTo>
                      <a:pt x="34979" y="11106"/>
                    </a:lnTo>
                    <a:lnTo>
                      <a:pt x="31078" y="5326"/>
                    </a:lnTo>
                    <a:lnTo>
                      <a:pt x="25293" y="1428"/>
                    </a:lnTo>
                    <a:lnTo>
                      <a:pt x="18211" y="0"/>
                    </a:lnTo>
                    <a:lnTo>
                      <a:pt x="11133" y="1428"/>
                    </a:lnTo>
                    <a:lnTo>
                      <a:pt x="5343" y="5326"/>
                    </a:lnTo>
                    <a:lnTo>
                      <a:pt x="1434" y="11106"/>
                    </a:lnTo>
                    <a:lnTo>
                      <a:pt x="0" y="18186"/>
                    </a:lnTo>
                    <a:lnTo>
                      <a:pt x="0" y="398475"/>
                    </a:lnTo>
                    <a:lnTo>
                      <a:pt x="1434" y="405553"/>
                    </a:lnTo>
                    <a:lnTo>
                      <a:pt x="5343" y="411343"/>
                    </a:lnTo>
                    <a:lnTo>
                      <a:pt x="11133" y="415252"/>
                    </a:lnTo>
                    <a:lnTo>
                      <a:pt x="18211" y="416687"/>
                    </a:lnTo>
                    <a:close/>
                  </a:path>
                </a:pathLst>
              </a:custGeom>
              <a:ln w="8572">
                <a:solidFill>
                  <a:srgbClr val="FFFFFF"/>
                </a:solidFill>
              </a:ln>
            </p:spPr>
            <p:txBody>
              <a:bodyPr wrap="square" lIns="0" tIns="0" rIns="0" bIns="0" rtlCol="0"/>
              <a:lstStyle/>
              <a:p>
                <a:endParaRPr sz="1000"/>
              </a:p>
            </p:txBody>
          </p:sp>
          <p:sp>
            <p:nvSpPr>
              <p:cNvPr id="153" name="object 153">
                <a:extLst>
                  <a:ext uri="{FF2B5EF4-FFF2-40B4-BE49-F238E27FC236}">
                    <a16:creationId xmlns:a16="http://schemas.microsoft.com/office/drawing/2014/main" id="{B90D5A27-2477-49BB-8D59-A0B08B7CC78F}"/>
                  </a:ext>
                </a:extLst>
              </p:cNvPr>
              <p:cNvSpPr/>
              <p:nvPr/>
            </p:nvSpPr>
            <p:spPr>
              <a:xfrm>
                <a:off x="6008624" y="1343636"/>
                <a:ext cx="36830" cy="417195"/>
              </a:xfrm>
              <a:custGeom>
                <a:avLst/>
                <a:gdLst/>
                <a:ahLst/>
                <a:cxnLst/>
                <a:rect l="l" t="t" r="r" b="b"/>
                <a:pathLst>
                  <a:path w="36829" h="417194">
                    <a:moveTo>
                      <a:pt x="18199" y="0"/>
                    </a:moveTo>
                    <a:lnTo>
                      <a:pt x="11117" y="1428"/>
                    </a:lnTo>
                    <a:lnTo>
                      <a:pt x="5332" y="5326"/>
                    </a:lnTo>
                    <a:lnTo>
                      <a:pt x="1430" y="11106"/>
                    </a:lnTo>
                    <a:lnTo>
                      <a:pt x="0" y="18186"/>
                    </a:lnTo>
                    <a:lnTo>
                      <a:pt x="0" y="398475"/>
                    </a:lnTo>
                    <a:lnTo>
                      <a:pt x="1430" y="405553"/>
                    </a:lnTo>
                    <a:lnTo>
                      <a:pt x="5332" y="411343"/>
                    </a:lnTo>
                    <a:lnTo>
                      <a:pt x="11117" y="415252"/>
                    </a:lnTo>
                    <a:lnTo>
                      <a:pt x="18199" y="416687"/>
                    </a:lnTo>
                    <a:lnTo>
                      <a:pt x="25289" y="415252"/>
                    </a:lnTo>
                    <a:lnTo>
                      <a:pt x="31068" y="411343"/>
                    </a:lnTo>
                    <a:lnTo>
                      <a:pt x="34960" y="405553"/>
                    </a:lnTo>
                    <a:lnTo>
                      <a:pt x="36385" y="398475"/>
                    </a:lnTo>
                    <a:lnTo>
                      <a:pt x="36385" y="18186"/>
                    </a:lnTo>
                    <a:lnTo>
                      <a:pt x="34960" y="11106"/>
                    </a:lnTo>
                    <a:lnTo>
                      <a:pt x="31068" y="5326"/>
                    </a:lnTo>
                    <a:lnTo>
                      <a:pt x="25289" y="1428"/>
                    </a:lnTo>
                    <a:lnTo>
                      <a:pt x="18199" y="0"/>
                    </a:lnTo>
                    <a:close/>
                  </a:path>
                </a:pathLst>
              </a:custGeom>
              <a:solidFill>
                <a:srgbClr val="D1D3D4"/>
              </a:solidFill>
            </p:spPr>
            <p:txBody>
              <a:bodyPr wrap="square" lIns="0" tIns="0" rIns="0" bIns="0" rtlCol="0"/>
              <a:lstStyle/>
              <a:p>
                <a:endParaRPr sz="1000"/>
              </a:p>
            </p:txBody>
          </p:sp>
          <p:sp>
            <p:nvSpPr>
              <p:cNvPr id="154" name="object 154">
                <a:extLst>
                  <a:ext uri="{FF2B5EF4-FFF2-40B4-BE49-F238E27FC236}">
                    <a16:creationId xmlns:a16="http://schemas.microsoft.com/office/drawing/2014/main" id="{2CB4B661-C330-483D-A095-B90493604C11}"/>
                  </a:ext>
                </a:extLst>
              </p:cNvPr>
              <p:cNvSpPr/>
              <p:nvPr/>
            </p:nvSpPr>
            <p:spPr>
              <a:xfrm>
                <a:off x="6008624" y="1343636"/>
                <a:ext cx="36830" cy="417195"/>
              </a:xfrm>
              <a:custGeom>
                <a:avLst/>
                <a:gdLst/>
                <a:ahLst/>
                <a:cxnLst/>
                <a:rect l="l" t="t" r="r" b="b"/>
                <a:pathLst>
                  <a:path w="36829" h="417194">
                    <a:moveTo>
                      <a:pt x="18199" y="416687"/>
                    </a:moveTo>
                    <a:lnTo>
                      <a:pt x="25289" y="415252"/>
                    </a:lnTo>
                    <a:lnTo>
                      <a:pt x="31068" y="411343"/>
                    </a:lnTo>
                    <a:lnTo>
                      <a:pt x="34960" y="405553"/>
                    </a:lnTo>
                    <a:lnTo>
                      <a:pt x="36385" y="398475"/>
                    </a:lnTo>
                    <a:lnTo>
                      <a:pt x="36385" y="18186"/>
                    </a:lnTo>
                    <a:lnTo>
                      <a:pt x="34960" y="11106"/>
                    </a:lnTo>
                    <a:lnTo>
                      <a:pt x="31068" y="5326"/>
                    </a:lnTo>
                    <a:lnTo>
                      <a:pt x="25289" y="1428"/>
                    </a:lnTo>
                    <a:lnTo>
                      <a:pt x="18199" y="0"/>
                    </a:lnTo>
                    <a:lnTo>
                      <a:pt x="11117" y="1428"/>
                    </a:lnTo>
                    <a:lnTo>
                      <a:pt x="5332" y="5326"/>
                    </a:lnTo>
                    <a:lnTo>
                      <a:pt x="1430" y="11106"/>
                    </a:lnTo>
                    <a:lnTo>
                      <a:pt x="0" y="18186"/>
                    </a:lnTo>
                    <a:lnTo>
                      <a:pt x="0" y="398475"/>
                    </a:lnTo>
                    <a:lnTo>
                      <a:pt x="1430" y="405553"/>
                    </a:lnTo>
                    <a:lnTo>
                      <a:pt x="5332" y="411343"/>
                    </a:lnTo>
                    <a:lnTo>
                      <a:pt x="11117" y="415252"/>
                    </a:lnTo>
                    <a:lnTo>
                      <a:pt x="18199" y="416687"/>
                    </a:lnTo>
                    <a:close/>
                  </a:path>
                </a:pathLst>
              </a:custGeom>
              <a:ln w="8572">
                <a:solidFill>
                  <a:srgbClr val="FFFFFF"/>
                </a:solidFill>
              </a:ln>
            </p:spPr>
            <p:txBody>
              <a:bodyPr wrap="square" lIns="0" tIns="0" rIns="0" bIns="0" rtlCol="0"/>
              <a:lstStyle/>
              <a:p>
                <a:endParaRPr sz="1000"/>
              </a:p>
            </p:txBody>
          </p:sp>
          <p:sp>
            <p:nvSpPr>
              <p:cNvPr id="155" name="object 155">
                <a:extLst>
                  <a:ext uri="{FF2B5EF4-FFF2-40B4-BE49-F238E27FC236}">
                    <a16:creationId xmlns:a16="http://schemas.microsoft.com/office/drawing/2014/main" id="{A9F5D41A-C5CB-45CF-A099-6CAC65161839}"/>
                  </a:ext>
                </a:extLst>
              </p:cNvPr>
              <p:cNvSpPr/>
              <p:nvPr/>
            </p:nvSpPr>
            <p:spPr>
              <a:xfrm>
                <a:off x="6079585" y="1343636"/>
                <a:ext cx="36830" cy="417195"/>
              </a:xfrm>
              <a:custGeom>
                <a:avLst/>
                <a:gdLst/>
                <a:ahLst/>
                <a:cxnLst/>
                <a:rect l="l" t="t" r="r" b="b"/>
                <a:pathLst>
                  <a:path w="36829" h="417194">
                    <a:moveTo>
                      <a:pt x="18161" y="0"/>
                    </a:moveTo>
                    <a:lnTo>
                      <a:pt x="11101" y="1428"/>
                    </a:lnTo>
                    <a:lnTo>
                      <a:pt x="5327" y="5326"/>
                    </a:lnTo>
                    <a:lnTo>
                      <a:pt x="1430" y="11106"/>
                    </a:lnTo>
                    <a:lnTo>
                      <a:pt x="0" y="18186"/>
                    </a:lnTo>
                    <a:lnTo>
                      <a:pt x="0" y="398475"/>
                    </a:lnTo>
                    <a:lnTo>
                      <a:pt x="1430" y="405553"/>
                    </a:lnTo>
                    <a:lnTo>
                      <a:pt x="5327" y="411343"/>
                    </a:lnTo>
                    <a:lnTo>
                      <a:pt x="11101" y="415252"/>
                    </a:lnTo>
                    <a:lnTo>
                      <a:pt x="18161" y="416687"/>
                    </a:lnTo>
                    <a:lnTo>
                      <a:pt x="25264" y="415252"/>
                    </a:lnTo>
                    <a:lnTo>
                      <a:pt x="31061" y="411343"/>
                    </a:lnTo>
                    <a:lnTo>
                      <a:pt x="34966" y="405553"/>
                    </a:lnTo>
                    <a:lnTo>
                      <a:pt x="36398" y="398475"/>
                    </a:lnTo>
                    <a:lnTo>
                      <a:pt x="36398" y="18186"/>
                    </a:lnTo>
                    <a:lnTo>
                      <a:pt x="34966" y="11106"/>
                    </a:lnTo>
                    <a:lnTo>
                      <a:pt x="31061" y="5326"/>
                    </a:lnTo>
                    <a:lnTo>
                      <a:pt x="25264" y="1428"/>
                    </a:lnTo>
                    <a:lnTo>
                      <a:pt x="18161" y="0"/>
                    </a:lnTo>
                    <a:close/>
                  </a:path>
                </a:pathLst>
              </a:custGeom>
              <a:solidFill>
                <a:srgbClr val="D1D3D4"/>
              </a:solidFill>
            </p:spPr>
            <p:txBody>
              <a:bodyPr wrap="square" lIns="0" tIns="0" rIns="0" bIns="0" rtlCol="0"/>
              <a:lstStyle/>
              <a:p>
                <a:endParaRPr sz="1000"/>
              </a:p>
            </p:txBody>
          </p:sp>
          <p:sp>
            <p:nvSpPr>
              <p:cNvPr id="156" name="object 156">
                <a:extLst>
                  <a:ext uri="{FF2B5EF4-FFF2-40B4-BE49-F238E27FC236}">
                    <a16:creationId xmlns:a16="http://schemas.microsoft.com/office/drawing/2014/main" id="{211B7FC4-8C2F-45D8-8141-320BFC566F22}"/>
                  </a:ext>
                </a:extLst>
              </p:cNvPr>
              <p:cNvSpPr/>
              <p:nvPr/>
            </p:nvSpPr>
            <p:spPr>
              <a:xfrm>
                <a:off x="6079585" y="1343636"/>
                <a:ext cx="36830" cy="417195"/>
              </a:xfrm>
              <a:custGeom>
                <a:avLst/>
                <a:gdLst/>
                <a:ahLst/>
                <a:cxnLst/>
                <a:rect l="l" t="t" r="r" b="b"/>
                <a:pathLst>
                  <a:path w="36829" h="417194">
                    <a:moveTo>
                      <a:pt x="18161" y="416687"/>
                    </a:moveTo>
                    <a:lnTo>
                      <a:pt x="25264" y="415252"/>
                    </a:lnTo>
                    <a:lnTo>
                      <a:pt x="31061" y="411343"/>
                    </a:lnTo>
                    <a:lnTo>
                      <a:pt x="34966" y="405553"/>
                    </a:lnTo>
                    <a:lnTo>
                      <a:pt x="36398" y="398475"/>
                    </a:lnTo>
                    <a:lnTo>
                      <a:pt x="36398" y="18186"/>
                    </a:lnTo>
                    <a:lnTo>
                      <a:pt x="34966" y="11106"/>
                    </a:lnTo>
                    <a:lnTo>
                      <a:pt x="31061" y="5326"/>
                    </a:lnTo>
                    <a:lnTo>
                      <a:pt x="25264" y="1428"/>
                    </a:lnTo>
                    <a:lnTo>
                      <a:pt x="18161" y="0"/>
                    </a:lnTo>
                    <a:lnTo>
                      <a:pt x="11101" y="1428"/>
                    </a:lnTo>
                    <a:lnTo>
                      <a:pt x="5327" y="5326"/>
                    </a:lnTo>
                    <a:lnTo>
                      <a:pt x="1430" y="11106"/>
                    </a:lnTo>
                    <a:lnTo>
                      <a:pt x="0" y="18186"/>
                    </a:lnTo>
                    <a:lnTo>
                      <a:pt x="0" y="398475"/>
                    </a:lnTo>
                    <a:lnTo>
                      <a:pt x="1430" y="405553"/>
                    </a:lnTo>
                    <a:lnTo>
                      <a:pt x="5327" y="411343"/>
                    </a:lnTo>
                    <a:lnTo>
                      <a:pt x="11101" y="415252"/>
                    </a:lnTo>
                    <a:lnTo>
                      <a:pt x="18161" y="416687"/>
                    </a:lnTo>
                    <a:close/>
                  </a:path>
                </a:pathLst>
              </a:custGeom>
              <a:ln w="8572">
                <a:solidFill>
                  <a:srgbClr val="FFFFFF"/>
                </a:solidFill>
              </a:ln>
            </p:spPr>
            <p:txBody>
              <a:bodyPr wrap="square" lIns="0" tIns="0" rIns="0" bIns="0" rtlCol="0"/>
              <a:lstStyle/>
              <a:p>
                <a:endParaRPr sz="1000"/>
              </a:p>
            </p:txBody>
          </p:sp>
          <p:sp>
            <p:nvSpPr>
              <p:cNvPr id="157" name="object 157">
                <a:extLst>
                  <a:ext uri="{FF2B5EF4-FFF2-40B4-BE49-F238E27FC236}">
                    <a16:creationId xmlns:a16="http://schemas.microsoft.com/office/drawing/2014/main" id="{9F69B6F5-7963-4D85-AD02-D7966C369A8F}"/>
                  </a:ext>
                </a:extLst>
              </p:cNvPr>
              <p:cNvSpPr/>
              <p:nvPr/>
            </p:nvSpPr>
            <p:spPr>
              <a:xfrm>
                <a:off x="6150550" y="1343636"/>
                <a:ext cx="36830" cy="417195"/>
              </a:xfrm>
              <a:custGeom>
                <a:avLst/>
                <a:gdLst/>
                <a:ahLst/>
                <a:cxnLst/>
                <a:rect l="l" t="t" r="r" b="b"/>
                <a:pathLst>
                  <a:path w="36829" h="417194">
                    <a:moveTo>
                      <a:pt x="18199" y="0"/>
                    </a:moveTo>
                    <a:lnTo>
                      <a:pt x="11117" y="1428"/>
                    </a:lnTo>
                    <a:lnTo>
                      <a:pt x="5332" y="5326"/>
                    </a:lnTo>
                    <a:lnTo>
                      <a:pt x="1430" y="11106"/>
                    </a:lnTo>
                    <a:lnTo>
                      <a:pt x="0" y="18186"/>
                    </a:lnTo>
                    <a:lnTo>
                      <a:pt x="0" y="398475"/>
                    </a:lnTo>
                    <a:lnTo>
                      <a:pt x="1430" y="405553"/>
                    </a:lnTo>
                    <a:lnTo>
                      <a:pt x="5332" y="411343"/>
                    </a:lnTo>
                    <a:lnTo>
                      <a:pt x="11117" y="415252"/>
                    </a:lnTo>
                    <a:lnTo>
                      <a:pt x="18199" y="416687"/>
                    </a:lnTo>
                    <a:lnTo>
                      <a:pt x="25273" y="415252"/>
                    </a:lnTo>
                    <a:lnTo>
                      <a:pt x="31054" y="411343"/>
                    </a:lnTo>
                    <a:lnTo>
                      <a:pt x="34954" y="405553"/>
                    </a:lnTo>
                    <a:lnTo>
                      <a:pt x="36385" y="398475"/>
                    </a:lnTo>
                    <a:lnTo>
                      <a:pt x="36385" y="18186"/>
                    </a:lnTo>
                    <a:lnTo>
                      <a:pt x="34954" y="11106"/>
                    </a:lnTo>
                    <a:lnTo>
                      <a:pt x="31054" y="5326"/>
                    </a:lnTo>
                    <a:lnTo>
                      <a:pt x="25273" y="1428"/>
                    </a:lnTo>
                    <a:lnTo>
                      <a:pt x="18199" y="0"/>
                    </a:lnTo>
                    <a:close/>
                  </a:path>
                </a:pathLst>
              </a:custGeom>
              <a:solidFill>
                <a:srgbClr val="D1D3D4"/>
              </a:solidFill>
            </p:spPr>
            <p:txBody>
              <a:bodyPr wrap="square" lIns="0" tIns="0" rIns="0" bIns="0" rtlCol="0"/>
              <a:lstStyle/>
              <a:p>
                <a:endParaRPr sz="1000"/>
              </a:p>
            </p:txBody>
          </p:sp>
          <p:sp>
            <p:nvSpPr>
              <p:cNvPr id="158" name="object 158">
                <a:extLst>
                  <a:ext uri="{FF2B5EF4-FFF2-40B4-BE49-F238E27FC236}">
                    <a16:creationId xmlns:a16="http://schemas.microsoft.com/office/drawing/2014/main" id="{FEF7413A-6874-4FE1-86A4-BF52234184BC}"/>
                  </a:ext>
                </a:extLst>
              </p:cNvPr>
              <p:cNvSpPr/>
              <p:nvPr/>
            </p:nvSpPr>
            <p:spPr>
              <a:xfrm>
                <a:off x="6150550" y="1343636"/>
                <a:ext cx="36830" cy="417195"/>
              </a:xfrm>
              <a:custGeom>
                <a:avLst/>
                <a:gdLst/>
                <a:ahLst/>
                <a:cxnLst/>
                <a:rect l="l" t="t" r="r" b="b"/>
                <a:pathLst>
                  <a:path w="36829" h="417194">
                    <a:moveTo>
                      <a:pt x="18199" y="416687"/>
                    </a:moveTo>
                    <a:lnTo>
                      <a:pt x="25273" y="415252"/>
                    </a:lnTo>
                    <a:lnTo>
                      <a:pt x="31054" y="411343"/>
                    </a:lnTo>
                    <a:lnTo>
                      <a:pt x="34954" y="405553"/>
                    </a:lnTo>
                    <a:lnTo>
                      <a:pt x="36385" y="398475"/>
                    </a:lnTo>
                    <a:lnTo>
                      <a:pt x="36385" y="18186"/>
                    </a:lnTo>
                    <a:lnTo>
                      <a:pt x="34954" y="11106"/>
                    </a:lnTo>
                    <a:lnTo>
                      <a:pt x="31054" y="5326"/>
                    </a:lnTo>
                    <a:lnTo>
                      <a:pt x="25273" y="1428"/>
                    </a:lnTo>
                    <a:lnTo>
                      <a:pt x="18199" y="0"/>
                    </a:lnTo>
                    <a:lnTo>
                      <a:pt x="11117" y="1428"/>
                    </a:lnTo>
                    <a:lnTo>
                      <a:pt x="5332" y="5326"/>
                    </a:lnTo>
                    <a:lnTo>
                      <a:pt x="1430" y="11106"/>
                    </a:lnTo>
                    <a:lnTo>
                      <a:pt x="0" y="18186"/>
                    </a:lnTo>
                    <a:lnTo>
                      <a:pt x="0" y="398475"/>
                    </a:lnTo>
                    <a:lnTo>
                      <a:pt x="1430" y="405553"/>
                    </a:lnTo>
                    <a:lnTo>
                      <a:pt x="5332" y="411343"/>
                    </a:lnTo>
                    <a:lnTo>
                      <a:pt x="11117" y="415252"/>
                    </a:lnTo>
                    <a:lnTo>
                      <a:pt x="18199" y="416687"/>
                    </a:lnTo>
                    <a:close/>
                  </a:path>
                </a:pathLst>
              </a:custGeom>
              <a:ln w="8572">
                <a:solidFill>
                  <a:srgbClr val="FFFFFF"/>
                </a:solidFill>
              </a:ln>
            </p:spPr>
            <p:txBody>
              <a:bodyPr wrap="square" lIns="0" tIns="0" rIns="0" bIns="0" rtlCol="0"/>
              <a:lstStyle/>
              <a:p>
                <a:endParaRPr sz="1000"/>
              </a:p>
            </p:txBody>
          </p:sp>
          <p:sp>
            <p:nvSpPr>
              <p:cNvPr id="159" name="object 159">
                <a:extLst>
                  <a:ext uri="{FF2B5EF4-FFF2-40B4-BE49-F238E27FC236}">
                    <a16:creationId xmlns:a16="http://schemas.microsoft.com/office/drawing/2014/main" id="{C0905732-188C-41CC-A198-465DB469F38A}"/>
                  </a:ext>
                </a:extLst>
              </p:cNvPr>
              <p:cNvSpPr/>
              <p:nvPr/>
            </p:nvSpPr>
            <p:spPr>
              <a:xfrm>
                <a:off x="6221507" y="1343636"/>
                <a:ext cx="36830" cy="417195"/>
              </a:xfrm>
              <a:custGeom>
                <a:avLst/>
                <a:gdLst/>
                <a:ahLst/>
                <a:cxnLst/>
                <a:rect l="l" t="t" r="r" b="b"/>
                <a:pathLst>
                  <a:path w="36829" h="417194">
                    <a:moveTo>
                      <a:pt x="18199" y="0"/>
                    </a:moveTo>
                    <a:lnTo>
                      <a:pt x="11106" y="1428"/>
                    </a:lnTo>
                    <a:lnTo>
                      <a:pt x="5322" y="5326"/>
                    </a:lnTo>
                    <a:lnTo>
                      <a:pt x="1427" y="11106"/>
                    </a:lnTo>
                    <a:lnTo>
                      <a:pt x="0" y="18186"/>
                    </a:lnTo>
                    <a:lnTo>
                      <a:pt x="0" y="398475"/>
                    </a:lnTo>
                    <a:lnTo>
                      <a:pt x="1427" y="405553"/>
                    </a:lnTo>
                    <a:lnTo>
                      <a:pt x="5322" y="411343"/>
                    </a:lnTo>
                    <a:lnTo>
                      <a:pt x="11106" y="415252"/>
                    </a:lnTo>
                    <a:lnTo>
                      <a:pt x="18199" y="416687"/>
                    </a:lnTo>
                    <a:lnTo>
                      <a:pt x="25269" y="415252"/>
                    </a:lnTo>
                    <a:lnTo>
                      <a:pt x="31041" y="411343"/>
                    </a:lnTo>
                    <a:lnTo>
                      <a:pt x="34933" y="405553"/>
                    </a:lnTo>
                    <a:lnTo>
                      <a:pt x="36360" y="398475"/>
                    </a:lnTo>
                    <a:lnTo>
                      <a:pt x="36360" y="18186"/>
                    </a:lnTo>
                    <a:lnTo>
                      <a:pt x="34933" y="11106"/>
                    </a:lnTo>
                    <a:lnTo>
                      <a:pt x="31041" y="5326"/>
                    </a:lnTo>
                    <a:lnTo>
                      <a:pt x="25269" y="1428"/>
                    </a:lnTo>
                    <a:lnTo>
                      <a:pt x="18199" y="0"/>
                    </a:lnTo>
                    <a:close/>
                  </a:path>
                </a:pathLst>
              </a:custGeom>
              <a:solidFill>
                <a:srgbClr val="D1D3D4"/>
              </a:solidFill>
            </p:spPr>
            <p:txBody>
              <a:bodyPr wrap="square" lIns="0" tIns="0" rIns="0" bIns="0" rtlCol="0"/>
              <a:lstStyle/>
              <a:p>
                <a:endParaRPr sz="1000"/>
              </a:p>
            </p:txBody>
          </p:sp>
          <p:sp>
            <p:nvSpPr>
              <p:cNvPr id="160" name="object 160">
                <a:extLst>
                  <a:ext uri="{FF2B5EF4-FFF2-40B4-BE49-F238E27FC236}">
                    <a16:creationId xmlns:a16="http://schemas.microsoft.com/office/drawing/2014/main" id="{BDD27BF4-E970-4F83-A286-EFB150EC895A}"/>
                  </a:ext>
                </a:extLst>
              </p:cNvPr>
              <p:cNvSpPr/>
              <p:nvPr/>
            </p:nvSpPr>
            <p:spPr>
              <a:xfrm>
                <a:off x="6221507" y="1343636"/>
                <a:ext cx="36830" cy="417195"/>
              </a:xfrm>
              <a:custGeom>
                <a:avLst/>
                <a:gdLst/>
                <a:ahLst/>
                <a:cxnLst/>
                <a:rect l="l" t="t" r="r" b="b"/>
                <a:pathLst>
                  <a:path w="36829" h="417194">
                    <a:moveTo>
                      <a:pt x="18199" y="416687"/>
                    </a:moveTo>
                    <a:lnTo>
                      <a:pt x="25269" y="415252"/>
                    </a:lnTo>
                    <a:lnTo>
                      <a:pt x="31041" y="411343"/>
                    </a:lnTo>
                    <a:lnTo>
                      <a:pt x="34933" y="405553"/>
                    </a:lnTo>
                    <a:lnTo>
                      <a:pt x="36360" y="398475"/>
                    </a:lnTo>
                    <a:lnTo>
                      <a:pt x="36360" y="18186"/>
                    </a:lnTo>
                    <a:lnTo>
                      <a:pt x="34933" y="11106"/>
                    </a:lnTo>
                    <a:lnTo>
                      <a:pt x="31041" y="5326"/>
                    </a:lnTo>
                    <a:lnTo>
                      <a:pt x="25269" y="1428"/>
                    </a:lnTo>
                    <a:lnTo>
                      <a:pt x="18199" y="0"/>
                    </a:lnTo>
                    <a:lnTo>
                      <a:pt x="11106" y="1428"/>
                    </a:lnTo>
                    <a:lnTo>
                      <a:pt x="5322" y="5326"/>
                    </a:lnTo>
                    <a:lnTo>
                      <a:pt x="1427" y="11106"/>
                    </a:lnTo>
                    <a:lnTo>
                      <a:pt x="0" y="18186"/>
                    </a:lnTo>
                    <a:lnTo>
                      <a:pt x="0" y="398475"/>
                    </a:lnTo>
                    <a:lnTo>
                      <a:pt x="1427" y="405553"/>
                    </a:lnTo>
                    <a:lnTo>
                      <a:pt x="5322" y="411343"/>
                    </a:lnTo>
                    <a:lnTo>
                      <a:pt x="11106" y="415252"/>
                    </a:lnTo>
                    <a:lnTo>
                      <a:pt x="18199" y="416687"/>
                    </a:lnTo>
                    <a:close/>
                  </a:path>
                </a:pathLst>
              </a:custGeom>
              <a:ln w="8572">
                <a:solidFill>
                  <a:srgbClr val="FFFFFF"/>
                </a:solidFill>
              </a:ln>
            </p:spPr>
            <p:txBody>
              <a:bodyPr wrap="square" lIns="0" tIns="0" rIns="0" bIns="0" rtlCol="0"/>
              <a:lstStyle/>
              <a:p>
                <a:endParaRPr sz="1000"/>
              </a:p>
            </p:txBody>
          </p:sp>
          <p:sp>
            <p:nvSpPr>
              <p:cNvPr id="161" name="object 161">
                <a:extLst>
                  <a:ext uri="{FF2B5EF4-FFF2-40B4-BE49-F238E27FC236}">
                    <a16:creationId xmlns:a16="http://schemas.microsoft.com/office/drawing/2014/main" id="{ED6A86C9-A27F-4068-8F2F-F1469DC06DE3}"/>
                  </a:ext>
                </a:extLst>
              </p:cNvPr>
              <p:cNvSpPr/>
              <p:nvPr/>
            </p:nvSpPr>
            <p:spPr>
              <a:xfrm>
                <a:off x="6292466" y="1343636"/>
                <a:ext cx="36830" cy="417195"/>
              </a:xfrm>
              <a:custGeom>
                <a:avLst/>
                <a:gdLst/>
                <a:ahLst/>
                <a:cxnLst/>
                <a:rect l="l" t="t" r="r" b="b"/>
                <a:pathLst>
                  <a:path w="36829" h="417194">
                    <a:moveTo>
                      <a:pt x="18186" y="0"/>
                    </a:moveTo>
                    <a:lnTo>
                      <a:pt x="11101" y="1428"/>
                    </a:lnTo>
                    <a:lnTo>
                      <a:pt x="5321" y="5326"/>
                    </a:lnTo>
                    <a:lnTo>
                      <a:pt x="1427" y="11106"/>
                    </a:lnTo>
                    <a:lnTo>
                      <a:pt x="0" y="18186"/>
                    </a:lnTo>
                    <a:lnTo>
                      <a:pt x="0" y="398475"/>
                    </a:lnTo>
                    <a:lnTo>
                      <a:pt x="1427" y="405553"/>
                    </a:lnTo>
                    <a:lnTo>
                      <a:pt x="5321" y="411343"/>
                    </a:lnTo>
                    <a:lnTo>
                      <a:pt x="11101" y="415252"/>
                    </a:lnTo>
                    <a:lnTo>
                      <a:pt x="18186" y="416687"/>
                    </a:lnTo>
                    <a:lnTo>
                      <a:pt x="25268" y="415252"/>
                    </a:lnTo>
                    <a:lnTo>
                      <a:pt x="31053" y="411343"/>
                    </a:lnTo>
                    <a:lnTo>
                      <a:pt x="34954" y="405553"/>
                    </a:lnTo>
                    <a:lnTo>
                      <a:pt x="36385" y="398475"/>
                    </a:lnTo>
                    <a:lnTo>
                      <a:pt x="36385" y="18186"/>
                    </a:lnTo>
                    <a:lnTo>
                      <a:pt x="34954" y="11106"/>
                    </a:lnTo>
                    <a:lnTo>
                      <a:pt x="31053" y="5326"/>
                    </a:lnTo>
                    <a:lnTo>
                      <a:pt x="25268" y="1428"/>
                    </a:lnTo>
                    <a:lnTo>
                      <a:pt x="18186" y="0"/>
                    </a:lnTo>
                    <a:close/>
                  </a:path>
                </a:pathLst>
              </a:custGeom>
              <a:solidFill>
                <a:srgbClr val="D1D3D4"/>
              </a:solidFill>
            </p:spPr>
            <p:txBody>
              <a:bodyPr wrap="square" lIns="0" tIns="0" rIns="0" bIns="0" rtlCol="0"/>
              <a:lstStyle/>
              <a:p>
                <a:endParaRPr sz="1000"/>
              </a:p>
            </p:txBody>
          </p:sp>
          <p:sp>
            <p:nvSpPr>
              <p:cNvPr id="162" name="object 162">
                <a:extLst>
                  <a:ext uri="{FF2B5EF4-FFF2-40B4-BE49-F238E27FC236}">
                    <a16:creationId xmlns:a16="http://schemas.microsoft.com/office/drawing/2014/main" id="{629AF9C1-4ECA-4DE9-AE98-B961CA2ED695}"/>
                  </a:ext>
                </a:extLst>
              </p:cNvPr>
              <p:cNvSpPr/>
              <p:nvPr/>
            </p:nvSpPr>
            <p:spPr>
              <a:xfrm>
                <a:off x="6292466" y="1343636"/>
                <a:ext cx="36830" cy="417195"/>
              </a:xfrm>
              <a:custGeom>
                <a:avLst/>
                <a:gdLst/>
                <a:ahLst/>
                <a:cxnLst/>
                <a:rect l="l" t="t" r="r" b="b"/>
                <a:pathLst>
                  <a:path w="36829" h="417194">
                    <a:moveTo>
                      <a:pt x="18186" y="416687"/>
                    </a:moveTo>
                    <a:lnTo>
                      <a:pt x="25268" y="415252"/>
                    </a:lnTo>
                    <a:lnTo>
                      <a:pt x="31053" y="411343"/>
                    </a:lnTo>
                    <a:lnTo>
                      <a:pt x="34954" y="405553"/>
                    </a:lnTo>
                    <a:lnTo>
                      <a:pt x="36385" y="398475"/>
                    </a:lnTo>
                    <a:lnTo>
                      <a:pt x="36385" y="18186"/>
                    </a:lnTo>
                    <a:lnTo>
                      <a:pt x="34954" y="11106"/>
                    </a:lnTo>
                    <a:lnTo>
                      <a:pt x="31053" y="5326"/>
                    </a:lnTo>
                    <a:lnTo>
                      <a:pt x="25268" y="1428"/>
                    </a:lnTo>
                    <a:lnTo>
                      <a:pt x="18186" y="0"/>
                    </a:lnTo>
                    <a:lnTo>
                      <a:pt x="11101" y="1428"/>
                    </a:lnTo>
                    <a:lnTo>
                      <a:pt x="5321" y="5326"/>
                    </a:lnTo>
                    <a:lnTo>
                      <a:pt x="1427" y="11106"/>
                    </a:lnTo>
                    <a:lnTo>
                      <a:pt x="0" y="18186"/>
                    </a:lnTo>
                    <a:lnTo>
                      <a:pt x="0" y="398475"/>
                    </a:lnTo>
                    <a:lnTo>
                      <a:pt x="1427" y="405553"/>
                    </a:lnTo>
                    <a:lnTo>
                      <a:pt x="5321" y="411343"/>
                    </a:lnTo>
                    <a:lnTo>
                      <a:pt x="11101" y="415252"/>
                    </a:lnTo>
                    <a:lnTo>
                      <a:pt x="18186" y="416687"/>
                    </a:lnTo>
                    <a:close/>
                  </a:path>
                </a:pathLst>
              </a:custGeom>
              <a:ln w="8572">
                <a:solidFill>
                  <a:srgbClr val="FFFFFF"/>
                </a:solidFill>
              </a:ln>
            </p:spPr>
            <p:txBody>
              <a:bodyPr wrap="square" lIns="0" tIns="0" rIns="0" bIns="0" rtlCol="0"/>
              <a:lstStyle/>
              <a:p>
                <a:endParaRPr sz="1000"/>
              </a:p>
            </p:txBody>
          </p:sp>
          <p:sp>
            <p:nvSpPr>
              <p:cNvPr id="163" name="object 163">
                <a:extLst>
                  <a:ext uri="{FF2B5EF4-FFF2-40B4-BE49-F238E27FC236}">
                    <a16:creationId xmlns:a16="http://schemas.microsoft.com/office/drawing/2014/main" id="{413414CC-7E75-4A12-9DF4-A0BC19C81198}"/>
                  </a:ext>
                </a:extLst>
              </p:cNvPr>
              <p:cNvSpPr/>
              <p:nvPr/>
            </p:nvSpPr>
            <p:spPr>
              <a:xfrm>
                <a:off x="6363422" y="1343636"/>
                <a:ext cx="36830" cy="417195"/>
              </a:xfrm>
              <a:custGeom>
                <a:avLst/>
                <a:gdLst/>
                <a:ahLst/>
                <a:cxnLst/>
                <a:rect l="l" t="t" r="r" b="b"/>
                <a:pathLst>
                  <a:path w="36829" h="417194">
                    <a:moveTo>
                      <a:pt x="18199" y="0"/>
                    </a:moveTo>
                    <a:lnTo>
                      <a:pt x="11106" y="1428"/>
                    </a:lnTo>
                    <a:lnTo>
                      <a:pt x="5322" y="5326"/>
                    </a:lnTo>
                    <a:lnTo>
                      <a:pt x="1427" y="11106"/>
                    </a:lnTo>
                    <a:lnTo>
                      <a:pt x="0" y="18186"/>
                    </a:lnTo>
                    <a:lnTo>
                      <a:pt x="0" y="398475"/>
                    </a:lnTo>
                    <a:lnTo>
                      <a:pt x="1427" y="405553"/>
                    </a:lnTo>
                    <a:lnTo>
                      <a:pt x="5322" y="411343"/>
                    </a:lnTo>
                    <a:lnTo>
                      <a:pt x="11106" y="415252"/>
                    </a:lnTo>
                    <a:lnTo>
                      <a:pt x="18199" y="416687"/>
                    </a:lnTo>
                    <a:lnTo>
                      <a:pt x="25280" y="415252"/>
                    </a:lnTo>
                    <a:lnTo>
                      <a:pt x="31065" y="411343"/>
                    </a:lnTo>
                    <a:lnTo>
                      <a:pt x="34967" y="405553"/>
                    </a:lnTo>
                    <a:lnTo>
                      <a:pt x="36398" y="398475"/>
                    </a:lnTo>
                    <a:lnTo>
                      <a:pt x="36398" y="18186"/>
                    </a:lnTo>
                    <a:lnTo>
                      <a:pt x="34967" y="11106"/>
                    </a:lnTo>
                    <a:lnTo>
                      <a:pt x="31065" y="5326"/>
                    </a:lnTo>
                    <a:lnTo>
                      <a:pt x="25280" y="1428"/>
                    </a:lnTo>
                    <a:lnTo>
                      <a:pt x="18199" y="0"/>
                    </a:lnTo>
                    <a:close/>
                  </a:path>
                </a:pathLst>
              </a:custGeom>
              <a:solidFill>
                <a:srgbClr val="D1D3D4"/>
              </a:solidFill>
            </p:spPr>
            <p:txBody>
              <a:bodyPr wrap="square" lIns="0" tIns="0" rIns="0" bIns="0" rtlCol="0"/>
              <a:lstStyle/>
              <a:p>
                <a:endParaRPr sz="1000"/>
              </a:p>
            </p:txBody>
          </p:sp>
          <p:sp>
            <p:nvSpPr>
              <p:cNvPr id="164" name="object 164">
                <a:extLst>
                  <a:ext uri="{FF2B5EF4-FFF2-40B4-BE49-F238E27FC236}">
                    <a16:creationId xmlns:a16="http://schemas.microsoft.com/office/drawing/2014/main" id="{BACA248E-8B08-4CFB-A0DD-5F559C010983}"/>
                  </a:ext>
                </a:extLst>
              </p:cNvPr>
              <p:cNvSpPr/>
              <p:nvPr/>
            </p:nvSpPr>
            <p:spPr>
              <a:xfrm>
                <a:off x="6363422" y="1343636"/>
                <a:ext cx="36830" cy="417195"/>
              </a:xfrm>
              <a:custGeom>
                <a:avLst/>
                <a:gdLst/>
                <a:ahLst/>
                <a:cxnLst/>
                <a:rect l="l" t="t" r="r" b="b"/>
                <a:pathLst>
                  <a:path w="36829" h="417194">
                    <a:moveTo>
                      <a:pt x="18199" y="416687"/>
                    </a:moveTo>
                    <a:lnTo>
                      <a:pt x="25280" y="415252"/>
                    </a:lnTo>
                    <a:lnTo>
                      <a:pt x="31065" y="411343"/>
                    </a:lnTo>
                    <a:lnTo>
                      <a:pt x="34967" y="405553"/>
                    </a:lnTo>
                    <a:lnTo>
                      <a:pt x="36398" y="398475"/>
                    </a:lnTo>
                    <a:lnTo>
                      <a:pt x="36398" y="18186"/>
                    </a:lnTo>
                    <a:lnTo>
                      <a:pt x="34967" y="11106"/>
                    </a:lnTo>
                    <a:lnTo>
                      <a:pt x="31065" y="5326"/>
                    </a:lnTo>
                    <a:lnTo>
                      <a:pt x="25280" y="1428"/>
                    </a:lnTo>
                    <a:lnTo>
                      <a:pt x="18199" y="0"/>
                    </a:lnTo>
                    <a:lnTo>
                      <a:pt x="11106" y="1428"/>
                    </a:lnTo>
                    <a:lnTo>
                      <a:pt x="5322" y="5326"/>
                    </a:lnTo>
                    <a:lnTo>
                      <a:pt x="1427" y="11106"/>
                    </a:lnTo>
                    <a:lnTo>
                      <a:pt x="0" y="18186"/>
                    </a:lnTo>
                    <a:lnTo>
                      <a:pt x="0" y="398475"/>
                    </a:lnTo>
                    <a:lnTo>
                      <a:pt x="1427" y="405553"/>
                    </a:lnTo>
                    <a:lnTo>
                      <a:pt x="5322" y="411343"/>
                    </a:lnTo>
                    <a:lnTo>
                      <a:pt x="11106" y="415252"/>
                    </a:lnTo>
                    <a:lnTo>
                      <a:pt x="18199" y="416687"/>
                    </a:lnTo>
                    <a:close/>
                  </a:path>
                </a:pathLst>
              </a:custGeom>
              <a:ln w="8572">
                <a:solidFill>
                  <a:srgbClr val="FFFFFF"/>
                </a:solidFill>
              </a:ln>
            </p:spPr>
            <p:txBody>
              <a:bodyPr wrap="square" lIns="0" tIns="0" rIns="0" bIns="0" rtlCol="0"/>
              <a:lstStyle/>
              <a:p>
                <a:endParaRPr sz="1000"/>
              </a:p>
            </p:txBody>
          </p:sp>
          <p:sp>
            <p:nvSpPr>
              <p:cNvPr id="165" name="object 165">
                <a:extLst>
                  <a:ext uri="{FF2B5EF4-FFF2-40B4-BE49-F238E27FC236}">
                    <a16:creationId xmlns:a16="http://schemas.microsoft.com/office/drawing/2014/main" id="{93639697-141E-4878-B1B2-780E67C8AE93}"/>
                  </a:ext>
                </a:extLst>
              </p:cNvPr>
              <p:cNvSpPr/>
              <p:nvPr/>
            </p:nvSpPr>
            <p:spPr>
              <a:xfrm>
                <a:off x="6434354" y="1343636"/>
                <a:ext cx="36830" cy="417195"/>
              </a:xfrm>
              <a:custGeom>
                <a:avLst/>
                <a:gdLst/>
                <a:ahLst/>
                <a:cxnLst/>
                <a:rect l="l" t="t" r="r" b="b"/>
                <a:pathLst>
                  <a:path w="36829" h="417194">
                    <a:moveTo>
                      <a:pt x="18224" y="0"/>
                    </a:moveTo>
                    <a:lnTo>
                      <a:pt x="11144" y="1428"/>
                    </a:lnTo>
                    <a:lnTo>
                      <a:pt x="5349" y="5326"/>
                    </a:lnTo>
                    <a:lnTo>
                      <a:pt x="1436" y="11106"/>
                    </a:lnTo>
                    <a:lnTo>
                      <a:pt x="0" y="18186"/>
                    </a:lnTo>
                    <a:lnTo>
                      <a:pt x="0" y="398475"/>
                    </a:lnTo>
                    <a:lnTo>
                      <a:pt x="1436" y="405553"/>
                    </a:lnTo>
                    <a:lnTo>
                      <a:pt x="5349" y="411343"/>
                    </a:lnTo>
                    <a:lnTo>
                      <a:pt x="11144" y="415252"/>
                    </a:lnTo>
                    <a:lnTo>
                      <a:pt x="18224" y="416687"/>
                    </a:lnTo>
                    <a:lnTo>
                      <a:pt x="25306" y="415252"/>
                    </a:lnTo>
                    <a:lnTo>
                      <a:pt x="31091" y="411343"/>
                    </a:lnTo>
                    <a:lnTo>
                      <a:pt x="34992" y="405553"/>
                    </a:lnTo>
                    <a:lnTo>
                      <a:pt x="36423" y="398475"/>
                    </a:lnTo>
                    <a:lnTo>
                      <a:pt x="36423" y="18186"/>
                    </a:lnTo>
                    <a:lnTo>
                      <a:pt x="34992" y="11106"/>
                    </a:lnTo>
                    <a:lnTo>
                      <a:pt x="31091" y="5326"/>
                    </a:lnTo>
                    <a:lnTo>
                      <a:pt x="25306" y="1428"/>
                    </a:lnTo>
                    <a:lnTo>
                      <a:pt x="18224" y="0"/>
                    </a:lnTo>
                    <a:close/>
                  </a:path>
                </a:pathLst>
              </a:custGeom>
              <a:solidFill>
                <a:srgbClr val="D1D3D4"/>
              </a:solidFill>
            </p:spPr>
            <p:txBody>
              <a:bodyPr wrap="square" lIns="0" tIns="0" rIns="0" bIns="0" rtlCol="0"/>
              <a:lstStyle/>
              <a:p>
                <a:endParaRPr sz="1000"/>
              </a:p>
            </p:txBody>
          </p:sp>
          <p:sp>
            <p:nvSpPr>
              <p:cNvPr id="166" name="object 166">
                <a:extLst>
                  <a:ext uri="{FF2B5EF4-FFF2-40B4-BE49-F238E27FC236}">
                    <a16:creationId xmlns:a16="http://schemas.microsoft.com/office/drawing/2014/main" id="{6E8E9E84-E16E-4805-92D6-2524621A8CDF}"/>
                  </a:ext>
                </a:extLst>
              </p:cNvPr>
              <p:cNvSpPr/>
              <p:nvPr/>
            </p:nvSpPr>
            <p:spPr>
              <a:xfrm>
                <a:off x="6434354" y="1343636"/>
                <a:ext cx="36830" cy="417195"/>
              </a:xfrm>
              <a:custGeom>
                <a:avLst/>
                <a:gdLst/>
                <a:ahLst/>
                <a:cxnLst/>
                <a:rect l="l" t="t" r="r" b="b"/>
                <a:pathLst>
                  <a:path w="36829" h="417194">
                    <a:moveTo>
                      <a:pt x="18224" y="416687"/>
                    </a:moveTo>
                    <a:lnTo>
                      <a:pt x="25306" y="415252"/>
                    </a:lnTo>
                    <a:lnTo>
                      <a:pt x="31091" y="411343"/>
                    </a:lnTo>
                    <a:lnTo>
                      <a:pt x="34992" y="405553"/>
                    </a:lnTo>
                    <a:lnTo>
                      <a:pt x="36423" y="398475"/>
                    </a:lnTo>
                    <a:lnTo>
                      <a:pt x="36423" y="18186"/>
                    </a:lnTo>
                    <a:lnTo>
                      <a:pt x="34992" y="11106"/>
                    </a:lnTo>
                    <a:lnTo>
                      <a:pt x="31091" y="5326"/>
                    </a:lnTo>
                    <a:lnTo>
                      <a:pt x="25306" y="1428"/>
                    </a:lnTo>
                    <a:lnTo>
                      <a:pt x="18224" y="0"/>
                    </a:lnTo>
                    <a:lnTo>
                      <a:pt x="11144" y="1428"/>
                    </a:lnTo>
                    <a:lnTo>
                      <a:pt x="5349" y="5326"/>
                    </a:lnTo>
                    <a:lnTo>
                      <a:pt x="1436" y="11106"/>
                    </a:lnTo>
                    <a:lnTo>
                      <a:pt x="0" y="18186"/>
                    </a:lnTo>
                    <a:lnTo>
                      <a:pt x="0" y="398475"/>
                    </a:lnTo>
                    <a:lnTo>
                      <a:pt x="1436" y="405553"/>
                    </a:lnTo>
                    <a:lnTo>
                      <a:pt x="5349" y="411343"/>
                    </a:lnTo>
                    <a:lnTo>
                      <a:pt x="11144" y="415252"/>
                    </a:lnTo>
                    <a:lnTo>
                      <a:pt x="18224" y="416687"/>
                    </a:lnTo>
                    <a:close/>
                  </a:path>
                </a:pathLst>
              </a:custGeom>
              <a:ln w="8572">
                <a:solidFill>
                  <a:srgbClr val="FFFFFF"/>
                </a:solidFill>
              </a:ln>
            </p:spPr>
            <p:txBody>
              <a:bodyPr wrap="square" lIns="0" tIns="0" rIns="0" bIns="0" rtlCol="0"/>
              <a:lstStyle/>
              <a:p>
                <a:endParaRPr sz="1000"/>
              </a:p>
            </p:txBody>
          </p:sp>
          <p:sp>
            <p:nvSpPr>
              <p:cNvPr id="167" name="object 167">
                <a:extLst>
                  <a:ext uri="{FF2B5EF4-FFF2-40B4-BE49-F238E27FC236}">
                    <a16:creationId xmlns:a16="http://schemas.microsoft.com/office/drawing/2014/main" id="{2B93E2A6-F584-475A-A041-FBE4B415B24A}"/>
                  </a:ext>
                </a:extLst>
              </p:cNvPr>
              <p:cNvSpPr/>
              <p:nvPr/>
            </p:nvSpPr>
            <p:spPr>
              <a:xfrm>
                <a:off x="5628349" y="1332739"/>
                <a:ext cx="869950" cy="0"/>
              </a:xfrm>
              <a:custGeom>
                <a:avLst/>
                <a:gdLst/>
                <a:ahLst/>
                <a:cxnLst/>
                <a:rect l="l" t="t" r="r" b="b"/>
                <a:pathLst>
                  <a:path w="869950">
                    <a:moveTo>
                      <a:pt x="869721" y="0"/>
                    </a:moveTo>
                    <a:lnTo>
                      <a:pt x="0" y="0"/>
                    </a:lnTo>
                  </a:path>
                </a:pathLst>
              </a:custGeom>
              <a:solidFill>
                <a:srgbClr val="E2E3E4"/>
              </a:solidFill>
            </p:spPr>
            <p:txBody>
              <a:bodyPr wrap="square" lIns="0" tIns="0" rIns="0" bIns="0" rtlCol="0"/>
              <a:lstStyle/>
              <a:p>
                <a:endParaRPr sz="1000"/>
              </a:p>
            </p:txBody>
          </p:sp>
          <p:sp>
            <p:nvSpPr>
              <p:cNvPr id="168" name="object 168">
                <a:extLst>
                  <a:ext uri="{FF2B5EF4-FFF2-40B4-BE49-F238E27FC236}">
                    <a16:creationId xmlns:a16="http://schemas.microsoft.com/office/drawing/2014/main" id="{4EC46200-3F30-4D68-8EC6-C99477901C43}"/>
                  </a:ext>
                </a:extLst>
              </p:cNvPr>
              <p:cNvSpPr/>
              <p:nvPr/>
            </p:nvSpPr>
            <p:spPr>
              <a:xfrm>
                <a:off x="5628349" y="1327024"/>
                <a:ext cx="869950" cy="11430"/>
              </a:xfrm>
              <a:custGeom>
                <a:avLst/>
                <a:gdLst/>
                <a:ahLst/>
                <a:cxnLst/>
                <a:rect l="l" t="t" r="r" b="b"/>
                <a:pathLst>
                  <a:path w="869950" h="11430">
                    <a:moveTo>
                      <a:pt x="0" y="11430"/>
                    </a:moveTo>
                    <a:lnTo>
                      <a:pt x="869721" y="11430"/>
                    </a:lnTo>
                    <a:lnTo>
                      <a:pt x="869721" y="0"/>
                    </a:lnTo>
                    <a:lnTo>
                      <a:pt x="0" y="0"/>
                    </a:lnTo>
                    <a:lnTo>
                      <a:pt x="0" y="11430"/>
                    </a:lnTo>
                    <a:close/>
                  </a:path>
                </a:pathLst>
              </a:custGeom>
              <a:solidFill>
                <a:srgbClr val="BCBEC0"/>
              </a:solidFill>
            </p:spPr>
            <p:txBody>
              <a:bodyPr wrap="square" lIns="0" tIns="0" rIns="0" bIns="0" rtlCol="0"/>
              <a:lstStyle/>
              <a:p>
                <a:endParaRPr sz="1000"/>
              </a:p>
            </p:txBody>
          </p:sp>
          <p:sp>
            <p:nvSpPr>
              <p:cNvPr id="169" name="object 169">
                <a:extLst>
                  <a:ext uri="{FF2B5EF4-FFF2-40B4-BE49-F238E27FC236}">
                    <a16:creationId xmlns:a16="http://schemas.microsoft.com/office/drawing/2014/main" id="{87D9FF7C-E866-4E33-BB6E-B57D2ED71EAB}"/>
                  </a:ext>
                </a:extLst>
              </p:cNvPr>
              <p:cNvSpPr/>
              <p:nvPr/>
            </p:nvSpPr>
            <p:spPr>
              <a:xfrm>
                <a:off x="5621083" y="1287246"/>
                <a:ext cx="886460" cy="527685"/>
              </a:xfrm>
              <a:custGeom>
                <a:avLst/>
                <a:gdLst/>
                <a:ahLst/>
                <a:cxnLst/>
                <a:rect l="l" t="t" r="r" b="b"/>
                <a:pathLst>
                  <a:path w="886459" h="527685">
                    <a:moveTo>
                      <a:pt x="886078" y="0"/>
                    </a:moveTo>
                    <a:lnTo>
                      <a:pt x="0" y="0"/>
                    </a:lnTo>
                    <a:lnTo>
                      <a:pt x="0" y="527634"/>
                    </a:lnTo>
                    <a:lnTo>
                      <a:pt x="886078" y="527634"/>
                    </a:lnTo>
                    <a:lnTo>
                      <a:pt x="886078" y="0"/>
                    </a:lnTo>
                    <a:close/>
                  </a:path>
                </a:pathLst>
              </a:custGeom>
              <a:ln w="11429">
                <a:solidFill>
                  <a:srgbClr val="939598"/>
                </a:solidFill>
              </a:ln>
            </p:spPr>
            <p:txBody>
              <a:bodyPr wrap="square" lIns="0" tIns="0" rIns="0" bIns="0" rtlCol="0"/>
              <a:lstStyle/>
              <a:p>
                <a:endParaRPr sz="1000"/>
              </a:p>
            </p:txBody>
          </p:sp>
          <p:sp>
            <p:nvSpPr>
              <p:cNvPr id="170" name="object 170">
                <a:extLst>
                  <a:ext uri="{FF2B5EF4-FFF2-40B4-BE49-F238E27FC236}">
                    <a16:creationId xmlns:a16="http://schemas.microsoft.com/office/drawing/2014/main" id="{AD7ECA87-F573-431D-A5C0-C61B5BB32900}"/>
                  </a:ext>
                </a:extLst>
              </p:cNvPr>
              <p:cNvSpPr/>
              <p:nvPr/>
            </p:nvSpPr>
            <p:spPr>
              <a:xfrm>
                <a:off x="4264558" y="1287246"/>
                <a:ext cx="886460" cy="527685"/>
              </a:xfrm>
              <a:custGeom>
                <a:avLst/>
                <a:gdLst/>
                <a:ahLst/>
                <a:cxnLst/>
                <a:rect l="l" t="t" r="r" b="b"/>
                <a:pathLst>
                  <a:path w="886460" h="527685">
                    <a:moveTo>
                      <a:pt x="886079" y="0"/>
                    </a:moveTo>
                    <a:lnTo>
                      <a:pt x="0" y="0"/>
                    </a:lnTo>
                    <a:lnTo>
                      <a:pt x="0" y="527646"/>
                    </a:lnTo>
                    <a:lnTo>
                      <a:pt x="886079" y="527646"/>
                    </a:lnTo>
                    <a:lnTo>
                      <a:pt x="886079" y="0"/>
                    </a:lnTo>
                    <a:close/>
                  </a:path>
                </a:pathLst>
              </a:custGeom>
              <a:solidFill>
                <a:srgbClr val="E2E3E4"/>
              </a:solidFill>
            </p:spPr>
            <p:txBody>
              <a:bodyPr wrap="square" lIns="0" tIns="0" rIns="0" bIns="0" rtlCol="0"/>
              <a:lstStyle/>
              <a:p>
                <a:endParaRPr sz="1000"/>
              </a:p>
            </p:txBody>
          </p:sp>
          <p:sp>
            <p:nvSpPr>
              <p:cNvPr id="171" name="object 171">
                <a:extLst>
                  <a:ext uri="{FF2B5EF4-FFF2-40B4-BE49-F238E27FC236}">
                    <a16:creationId xmlns:a16="http://schemas.microsoft.com/office/drawing/2014/main" id="{F93B8AF4-D595-4FB2-A589-FA43398A64F7}"/>
                  </a:ext>
                </a:extLst>
              </p:cNvPr>
              <p:cNvSpPr/>
              <p:nvPr/>
            </p:nvSpPr>
            <p:spPr>
              <a:xfrm>
                <a:off x="4271827" y="1758232"/>
                <a:ext cx="871855" cy="11430"/>
              </a:xfrm>
              <a:custGeom>
                <a:avLst/>
                <a:gdLst/>
                <a:ahLst/>
                <a:cxnLst/>
                <a:rect l="l" t="t" r="r" b="b"/>
                <a:pathLst>
                  <a:path w="871854" h="11430">
                    <a:moveTo>
                      <a:pt x="0" y="11430"/>
                    </a:moveTo>
                    <a:lnTo>
                      <a:pt x="871524" y="11430"/>
                    </a:lnTo>
                    <a:lnTo>
                      <a:pt x="871524" y="0"/>
                    </a:lnTo>
                    <a:lnTo>
                      <a:pt x="0" y="0"/>
                    </a:lnTo>
                    <a:lnTo>
                      <a:pt x="0" y="11430"/>
                    </a:lnTo>
                    <a:close/>
                  </a:path>
                </a:pathLst>
              </a:custGeom>
              <a:solidFill>
                <a:srgbClr val="FFFFFF"/>
              </a:solidFill>
            </p:spPr>
            <p:txBody>
              <a:bodyPr wrap="square" lIns="0" tIns="0" rIns="0" bIns="0" rtlCol="0"/>
              <a:lstStyle/>
              <a:p>
                <a:endParaRPr sz="1000"/>
              </a:p>
            </p:txBody>
          </p:sp>
          <p:sp>
            <p:nvSpPr>
              <p:cNvPr id="172" name="object 172">
                <a:extLst>
                  <a:ext uri="{FF2B5EF4-FFF2-40B4-BE49-F238E27FC236}">
                    <a16:creationId xmlns:a16="http://schemas.microsoft.com/office/drawing/2014/main" id="{F214FF93-EAC3-46FF-AEA6-5FA2409FAE94}"/>
                  </a:ext>
                </a:extLst>
              </p:cNvPr>
              <p:cNvSpPr/>
              <p:nvPr/>
            </p:nvSpPr>
            <p:spPr>
              <a:xfrm>
                <a:off x="4297291" y="1343636"/>
                <a:ext cx="36830" cy="417195"/>
              </a:xfrm>
              <a:custGeom>
                <a:avLst/>
                <a:gdLst/>
                <a:ahLst/>
                <a:cxnLst/>
                <a:rect l="l" t="t" r="r" b="b"/>
                <a:pathLst>
                  <a:path w="36829" h="417194">
                    <a:moveTo>
                      <a:pt x="18186" y="0"/>
                    </a:moveTo>
                    <a:lnTo>
                      <a:pt x="11112" y="1428"/>
                    </a:lnTo>
                    <a:lnTo>
                      <a:pt x="5330" y="5326"/>
                    </a:lnTo>
                    <a:lnTo>
                      <a:pt x="1430" y="11106"/>
                    </a:lnTo>
                    <a:lnTo>
                      <a:pt x="0" y="18186"/>
                    </a:lnTo>
                    <a:lnTo>
                      <a:pt x="0" y="398475"/>
                    </a:lnTo>
                    <a:lnTo>
                      <a:pt x="1430" y="405553"/>
                    </a:lnTo>
                    <a:lnTo>
                      <a:pt x="5330" y="411343"/>
                    </a:lnTo>
                    <a:lnTo>
                      <a:pt x="11112" y="415252"/>
                    </a:lnTo>
                    <a:lnTo>
                      <a:pt x="18186" y="416687"/>
                    </a:lnTo>
                    <a:lnTo>
                      <a:pt x="25268" y="415252"/>
                    </a:lnTo>
                    <a:lnTo>
                      <a:pt x="31053" y="411343"/>
                    </a:lnTo>
                    <a:lnTo>
                      <a:pt x="34954" y="405553"/>
                    </a:lnTo>
                    <a:lnTo>
                      <a:pt x="36385" y="398475"/>
                    </a:lnTo>
                    <a:lnTo>
                      <a:pt x="36385" y="18186"/>
                    </a:lnTo>
                    <a:lnTo>
                      <a:pt x="34954" y="11106"/>
                    </a:lnTo>
                    <a:lnTo>
                      <a:pt x="31053" y="5326"/>
                    </a:lnTo>
                    <a:lnTo>
                      <a:pt x="25268" y="1428"/>
                    </a:lnTo>
                    <a:lnTo>
                      <a:pt x="18186" y="0"/>
                    </a:lnTo>
                    <a:close/>
                  </a:path>
                </a:pathLst>
              </a:custGeom>
              <a:solidFill>
                <a:srgbClr val="D1D3D4"/>
              </a:solidFill>
            </p:spPr>
            <p:txBody>
              <a:bodyPr wrap="square" lIns="0" tIns="0" rIns="0" bIns="0" rtlCol="0"/>
              <a:lstStyle/>
              <a:p>
                <a:endParaRPr sz="1000"/>
              </a:p>
            </p:txBody>
          </p:sp>
          <p:sp>
            <p:nvSpPr>
              <p:cNvPr id="173" name="object 173">
                <a:extLst>
                  <a:ext uri="{FF2B5EF4-FFF2-40B4-BE49-F238E27FC236}">
                    <a16:creationId xmlns:a16="http://schemas.microsoft.com/office/drawing/2014/main" id="{0659E105-70C2-42C2-9697-7D46277F6A73}"/>
                  </a:ext>
                </a:extLst>
              </p:cNvPr>
              <p:cNvSpPr/>
              <p:nvPr/>
            </p:nvSpPr>
            <p:spPr>
              <a:xfrm>
                <a:off x="4297291" y="1343636"/>
                <a:ext cx="36830" cy="417195"/>
              </a:xfrm>
              <a:custGeom>
                <a:avLst/>
                <a:gdLst/>
                <a:ahLst/>
                <a:cxnLst/>
                <a:rect l="l" t="t" r="r" b="b"/>
                <a:pathLst>
                  <a:path w="36829" h="417194">
                    <a:moveTo>
                      <a:pt x="18186" y="416687"/>
                    </a:moveTo>
                    <a:lnTo>
                      <a:pt x="25268" y="415252"/>
                    </a:lnTo>
                    <a:lnTo>
                      <a:pt x="31053" y="411343"/>
                    </a:lnTo>
                    <a:lnTo>
                      <a:pt x="34954" y="405553"/>
                    </a:lnTo>
                    <a:lnTo>
                      <a:pt x="36385" y="398475"/>
                    </a:lnTo>
                    <a:lnTo>
                      <a:pt x="36385" y="18186"/>
                    </a:lnTo>
                    <a:lnTo>
                      <a:pt x="34954" y="11106"/>
                    </a:lnTo>
                    <a:lnTo>
                      <a:pt x="31053" y="5326"/>
                    </a:lnTo>
                    <a:lnTo>
                      <a:pt x="25268" y="1428"/>
                    </a:lnTo>
                    <a:lnTo>
                      <a:pt x="18186" y="0"/>
                    </a:lnTo>
                    <a:lnTo>
                      <a:pt x="11112" y="1428"/>
                    </a:lnTo>
                    <a:lnTo>
                      <a:pt x="5330" y="5326"/>
                    </a:lnTo>
                    <a:lnTo>
                      <a:pt x="1430" y="11106"/>
                    </a:lnTo>
                    <a:lnTo>
                      <a:pt x="0" y="18186"/>
                    </a:lnTo>
                    <a:lnTo>
                      <a:pt x="0" y="398475"/>
                    </a:lnTo>
                    <a:lnTo>
                      <a:pt x="1430" y="405553"/>
                    </a:lnTo>
                    <a:lnTo>
                      <a:pt x="5330" y="411343"/>
                    </a:lnTo>
                    <a:lnTo>
                      <a:pt x="11112" y="415252"/>
                    </a:lnTo>
                    <a:lnTo>
                      <a:pt x="18186" y="416687"/>
                    </a:lnTo>
                    <a:close/>
                  </a:path>
                </a:pathLst>
              </a:custGeom>
              <a:ln w="8572">
                <a:solidFill>
                  <a:srgbClr val="FFFFFF"/>
                </a:solidFill>
              </a:ln>
            </p:spPr>
            <p:txBody>
              <a:bodyPr wrap="square" lIns="0" tIns="0" rIns="0" bIns="0" rtlCol="0"/>
              <a:lstStyle/>
              <a:p>
                <a:endParaRPr sz="1000"/>
              </a:p>
            </p:txBody>
          </p:sp>
          <p:sp>
            <p:nvSpPr>
              <p:cNvPr id="174" name="object 174">
                <a:extLst>
                  <a:ext uri="{FF2B5EF4-FFF2-40B4-BE49-F238E27FC236}">
                    <a16:creationId xmlns:a16="http://schemas.microsoft.com/office/drawing/2014/main" id="{747251C9-E815-4ADA-A46F-6E38121B7B81}"/>
                  </a:ext>
                </a:extLst>
              </p:cNvPr>
              <p:cNvSpPr/>
              <p:nvPr/>
            </p:nvSpPr>
            <p:spPr>
              <a:xfrm>
                <a:off x="4368247" y="1343636"/>
                <a:ext cx="36830" cy="417195"/>
              </a:xfrm>
              <a:custGeom>
                <a:avLst/>
                <a:gdLst/>
                <a:ahLst/>
                <a:cxnLst/>
                <a:rect l="l" t="t" r="r" b="b"/>
                <a:pathLst>
                  <a:path w="36829" h="417194">
                    <a:moveTo>
                      <a:pt x="18199" y="0"/>
                    </a:moveTo>
                    <a:lnTo>
                      <a:pt x="11106" y="1428"/>
                    </a:lnTo>
                    <a:lnTo>
                      <a:pt x="5322" y="5326"/>
                    </a:lnTo>
                    <a:lnTo>
                      <a:pt x="1427" y="11106"/>
                    </a:lnTo>
                    <a:lnTo>
                      <a:pt x="0" y="18186"/>
                    </a:lnTo>
                    <a:lnTo>
                      <a:pt x="0" y="398475"/>
                    </a:lnTo>
                    <a:lnTo>
                      <a:pt x="1427" y="405553"/>
                    </a:lnTo>
                    <a:lnTo>
                      <a:pt x="5322" y="411343"/>
                    </a:lnTo>
                    <a:lnTo>
                      <a:pt x="11106" y="415252"/>
                    </a:lnTo>
                    <a:lnTo>
                      <a:pt x="18199" y="416687"/>
                    </a:lnTo>
                    <a:lnTo>
                      <a:pt x="25280" y="415252"/>
                    </a:lnTo>
                    <a:lnTo>
                      <a:pt x="31065" y="411343"/>
                    </a:lnTo>
                    <a:lnTo>
                      <a:pt x="34967" y="405553"/>
                    </a:lnTo>
                    <a:lnTo>
                      <a:pt x="36398" y="398475"/>
                    </a:lnTo>
                    <a:lnTo>
                      <a:pt x="36398" y="18186"/>
                    </a:lnTo>
                    <a:lnTo>
                      <a:pt x="34967" y="11106"/>
                    </a:lnTo>
                    <a:lnTo>
                      <a:pt x="31065" y="5326"/>
                    </a:lnTo>
                    <a:lnTo>
                      <a:pt x="25280" y="1428"/>
                    </a:lnTo>
                    <a:lnTo>
                      <a:pt x="18199" y="0"/>
                    </a:lnTo>
                    <a:close/>
                  </a:path>
                </a:pathLst>
              </a:custGeom>
              <a:solidFill>
                <a:srgbClr val="D1D3D4"/>
              </a:solidFill>
            </p:spPr>
            <p:txBody>
              <a:bodyPr wrap="square" lIns="0" tIns="0" rIns="0" bIns="0" rtlCol="0"/>
              <a:lstStyle/>
              <a:p>
                <a:endParaRPr sz="1000"/>
              </a:p>
            </p:txBody>
          </p:sp>
          <p:sp>
            <p:nvSpPr>
              <p:cNvPr id="175" name="object 175">
                <a:extLst>
                  <a:ext uri="{FF2B5EF4-FFF2-40B4-BE49-F238E27FC236}">
                    <a16:creationId xmlns:a16="http://schemas.microsoft.com/office/drawing/2014/main" id="{D2B5066D-71FE-42B7-9E83-D66286426382}"/>
                  </a:ext>
                </a:extLst>
              </p:cNvPr>
              <p:cNvSpPr/>
              <p:nvPr/>
            </p:nvSpPr>
            <p:spPr>
              <a:xfrm>
                <a:off x="4368247" y="1343636"/>
                <a:ext cx="36830" cy="417195"/>
              </a:xfrm>
              <a:custGeom>
                <a:avLst/>
                <a:gdLst/>
                <a:ahLst/>
                <a:cxnLst/>
                <a:rect l="l" t="t" r="r" b="b"/>
                <a:pathLst>
                  <a:path w="36829" h="417194">
                    <a:moveTo>
                      <a:pt x="18199" y="416687"/>
                    </a:moveTo>
                    <a:lnTo>
                      <a:pt x="25280" y="415252"/>
                    </a:lnTo>
                    <a:lnTo>
                      <a:pt x="31065" y="411343"/>
                    </a:lnTo>
                    <a:lnTo>
                      <a:pt x="34967" y="405553"/>
                    </a:lnTo>
                    <a:lnTo>
                      <a:pt x="36398" y="398475"/>
                    </a:lnTo>
                    <a:lnTo>
                      <a:pt x="36398" y="18186"/>
                    </a:lnTo>
                    <a:lnTo>
                      <a:pt x="34967" y="11106"/>
                    </a:lnTo>
                    <a:lnTo>
                      <a:pt x="31065" y="5326"/>
                    </a:lnTo>
                    <a:lnTo>
                      <a:pt x="25280" y="1428"/>
                    </a:lnTo>
                    <a:lnTo>
                      <a:pt x="18199" y="0"/>
                    </a:lnTo>
                    <a:lnTo>
                      <a:pt x="11106" y="1428"/>
                    </a:lnTo>
                    <a:lnTo>
                      <a:pt x="5322" y="5326"/>
                    </a:lnTo>
                    <a:lnTo>
                      <a:pt x="1427" y="11106"/>
                    </a:lnTo>
                    <a:lnTo>
                      <a:pt x="0" y="18186"/>
                    </a:lnTo>
                    <a:lnTo>
                      <a:pt x="0" y="398475"/>
                    </a:lnTo>
                    <a:lnTo>
                      <a:pt x="1427" y="405553"/>
                    </a:lnTo>
                    <a:lnTo>
                      <a:pt x="5322" y="411343"/>
                    </a:lnTo>
                    <a:lnTo>
                      <a:pt x="11106" y="415252"/>
                    </a:lnTo>
                    <a:lnTo>
                      <a:pt x="18199" y="416687"/>
                    </a:lnTo>
                    <a:close/>
                  </a:path>
                </a:pathLst>
              </a:custGeom>
              <a:ln w="8572">
                <a:solidFill>
                  <a:srgbClr val="FFFFFF"/>
                </a:solidFill>
              </a:ln>
            </p:spPr>
            <p:txBody>
              <a:bodyPr wrap="square" lIns="0" tIns="0" rIns="0" bIns="0" rtlCol="0"/>
              <a:lstStyle/>
              <a:p>
                <a:endParaRPr sz="1000"/>
              </a:p>
            </p:txBody>
          </p:sp>
          <p:sp>
            <p:nvSpPr>
              <p:cNvPr id="176" name="object 176">
                <a:extLst>
                  <a:ext uri="{FF2B5EF4-FFF2-40B4-BE49-F238E27FC236}">
                    <a16:creationId xmlns:a16="http://schemas.microsoft.com/office/drawing/2014/main" id="{E38DDCA2-5751-4013-AC1F-A03E5C6D8B2B}"/>
                  </a:ext>
                </a:extLst>
              </p:cNvPr>
              <p:cNvSpPr/>
              <p:nvPr/>
            </p:nvSpPr>
            <p:spPr>
              <a:xfrm>
                <a:off x="4439217" y="1343636"/>
                <a:ext cx="36830" cy="417195"/>
              </a:xfrm>
              <a:custGeom>
                <a:avLst/>
                <a:gdLst/>
                <a:ahLst/>
                <a:cxnLst/>
                <a:rect l="l" t="t" r="r" b="b"/>
                <a:pathLst>
                  <a:path w="36829" h="417194">
                    <a:moveTo>
                      <a:pt x="18186" y="0"/>
                    </a:moveTo>
                    <a:lnTo>
                      <a:pt x="11112" y="1428"/>
                    </a:lnTo>
                    <a:lnTo>
                      <a:pt x="5330" y="5326"/>
                    </a:lnTo>
                    <a:lnTo>
                      <a:pt x="1430" y="11106"/>
                    </a:lnTo>
                    <a:lnTo>
                      <a:pt x="0" y="18186"/>
                    </a:lnTo>
                    <a:lnTo>
                      <a:pt x="0" y="398475"/>
                    </a:lnTo>
                    <a:lnTo>
                      <a:pt x="1430" y="405553"/>
                    </a:lnTo>
                    <a:lnTo>
                      <a:pt x="5330" y="411343"/>
                    </a:lnTo>
                    <a:lnTo>
                      <a:pt x="11112" y="415252"/>
                    </a:lnTo>
                    <a:lnTo>
                      <a:pt x="18186" y="416687"/>
                    </a:lnTo>
                    <a:lnTo>
                      <a:pt x="25284" y="415252"/>
                    </a:lnTo>
                    <a:lnTo>
                      <a:pt x="31081" y="411343"/>
                    </a:lnTo>
                    <a:lnTo>
                      <a:pt x="34990" y="405553"/>
                    </a:lnTo>
                    <a:lnTo>
                      <a:pt x="36423" y="398475"/>
                    </a:lnTo>
                    <a:lnTo>
                      <a:pt x="36423" y="18186"/>
                    </a:lnTo>
                    <a:lnTo>
                      <a:pt x="34990" y="11106"/>
                    </a:lnTo>
                    <a:lnTo>
                      <a:pt x="31081" y="5326"/>
                    </a:lnTo>
                    <a:lnTo>
                      <a:pt x="25284" y="1428"/>
                    </a:lnTo>
                    <a:lnTo>
                      <a:pt x="18186" y="0"/>
                    </a:lnTo>
                    <a:close/>
                  </a:path>
                </a:pathLst>
              </a:custGeom>
              <a:solidFill>
                <a:srgbClr val="D1D3D4"/>
              </a:solidFill>
            </p:spPr>
            <p:txBody>
              <a:bodyPr wrap="square" lIns="0" tIns="0" rIns="0" bIns="0" rtlCol="0"/>
              <a:lstStyle/>
              <a:p>
                <a:endParaRPr sz="1000"/>
              </a:p>
            </p:txBody>
          </p:sp>
          <p:sp>
            <p:nvSpPr>
              <p:cNvPr id="177" name="object 177">
                <a:extLst>
                  <a:ext uri="{FF2B5EF4-FFF2-40B4-BE49-F238E27FC236}">
                    <a16:creationId xmlns:a16="http://schemas.microsoft.com/office/drawing/2014/main" id="{5D039A9C-92D9-454B-91A1-6B27A7EBC266}"/>
                  </a:ext>
                </a:extLst>
              </p:cNvPr>
              <p:cNvSpPr/>
              <p:nvPr/>
            </p:nvSpPr>
            <p:spPr>
              <a:xfrm>
                <a:off x="4439217" y="1343636"/>
                <a:ext cx="36830" cy="417195"/>
              </a:xfrm>
              <a:custGeom>
                <a:avLst/>
                <a:gdLst/>
                <a:ahLst/>
                <a:cxnLst/>
                <a:rect l="l" t="t" r="r" b="b"/>
                <a:pathLst>
                  <a:path w="36829" h="417194">
                    <a:moveTo>
                      <a:pt x="18186" y="416687"/>
                    </a:moveTo>
                    <a:lnTo>
                      <a:pt x="25284" y="415252"/>
                    </a:lnTo>
                    <a:lnTo>
                      <a:pt x="31081" y="411343"/>
                    </a:lnTo>
                    <a:lnTo>
                      <a:pt x="34990" y="405553"/>
                    </a:lnTo>
                    <a:lnTo>
                      <a:pt x="36423" y="398475"/>
                    </a:lnTo>
                    <a:lnTo>
                      <a:pt x="36423" y="18186"/>
                    </a:lnTo>
                    <a:lnTo>
                      <a:pt x="34990" y="11106"/>
                    </a:lnTo>
                    <a:lnTo>
                      <a:pt x="31081" y="5326"/>
                    </a:lnTo>
                    <a:lnTo>
                      <a:pt x="25284" y="1428"/>
                    </a:lnTo>
                    <a:lnTo>
                      <a:pt x="18186" y="0"/>
                    </a:lnTo>
                    <a:lnTo>
                      <a:pt x="11112" y="1428"/>
                    </a:lnTo>
                    <a:lnTo>
                      <a:pt x="5330" y="5326"/>
                    </a:lnTo>
                    <a:lnTo>
                      <a:pt x="1430" y="11106"/>
                    </a:lnTo>
                    <a:lnTo>
                      <a:pt x="0" y="18186"/>
                    </a:lnTo>
                    <a:lnTo>
                      <a:pt x="0" y="398475"/>
                    </a:lnTo>
                    <a:lnTo>
                      <a:pt x="1430" y="405553"/>
                    </a:lnTo>
                    <a:lnTo>
                      <a:pt x="5330" y="411343"/>
                    </a:lnTo>
                    <a:lnTo>
                      <a:pt x="11112" y="415252"/>
                    </a:lnTo>
                    <a:lnTo>
                      <a:pt x="18186" y="416687"/>
                    </a:lnTo>
                    <a:close/>
                  </a:path>
                </a:pathLst>
              </a:custGeom>
              <a:ln w="8572">
                <a:solidFill>
                  <a:srgbClr val="FFFFFF"/>
                </a:solidFill>
              </a:ln>
            </p:spPr>
            <p:txBody>
              <a:bodyPr wrap="square" lIns="0" tIns="0" rIns="0" bIns="0" rtlCol="0"/>
              <a:lstStyle/>
              <a:p>
                <a:endParaRPr sz="1000"/>
              </a:p>
            </p:txBody>
          </p:sp>
          <p:sp>
            <p:nvSpPr>
              <p:cNvPr id="178" name="object 178">
                <a:extLst>
                  <a:ext uri="{FF2B5EF4-FFF2-40B4-BE49-F238E27FC236}">
                    <a16:creationId xmlns:a16="http://schemas.microsoft.com/office/drawing/2014/main" id="{50B9F139-F74E-4C3F-A8C2-FBC39F3EB5AF}"/>
                  </a:ext>
                </a:extLst>
              </p:cNvPr>
              <p:cNvSpPr/>
              <p:nvPr/>
            </p:nvSpPr>
            <p:spPr>
              <a:xfrm>
                <a:off x="4510174" y="1343636"/>
                <a:ext cx="36830" cy="417195"/>
              </a:xfrm>
              <a:custGeom>
                <a:avLst/>
                <a:gdLst/>
                <a:ahLst/>
                <a:cxnLst/>
                <a:rect l="l" t="t" r="r" b="b"/>
                <a:pathLst>
                  <a:path w="36829" h="417194">
                    <a:moveTo>
                      <a:pt x="18199" y="0"/>
                    </a:moveTo>
                    <a:lnTo>
                      <a:pt x="11117" y="1428"/>
                    </a:lnTo>
                    <a:lnTo>
                      <a:pt x="5332" y="5326"/>
                    </a:lnTo>
                    <a:lnTo>
                      <a:pt x="1430" y="11106"/>
                    </a:lnTo>
                    <a:lnTo>
                      <a:pt x="0" y="18186"/>
                    </a:lnTo>
                    <a:lnTo>
                      <a:pt x="0" y="398475"/>
                    </a:lnTo>
                    <a:lnTo>
                      <a:pt x="1430" y="405553"/>
                    </a:lnTo>
                    <a:lnTo>
                      <a:pt x="5332" y="411343"/>
                    </a:lnTo>
                    <a:lnTo>
                      <a:pt x="11117" y="415252"/>
                    </a:lnTo>
                    <a:lnTo>
                      <a:pt x="18199" y="416687"/>
                    </a:lnTo>
                    <a:lnTo>
                      <a:pt x="25273" y="415252"/>
                    </a:lnTo>
                    <a:lnTo>
                      <a:pt x="31054" y="411343"/>
                    </a:lnTo>
                    <a:lnTo>
                      <a:pt x="34954" y="405553"/>
                    </a:lnTo>
                    <a:lnTo>
                      <a:pt x="36385" y="398475"/>
                    </a:lnTo>
                    <a:lnTo>
                      <a:pt x="36385" y="18186"/>
                    </a:lnTo>
                    <a:lnTo>
                      <a:pt x="34954" y="11106"/>
                    </a:lnTo>
                    <a:lnTo>
                      <a:pt x="31054" y="5326"/>
                    </a:lnTo>
                    <a:lnTo>
                      <a:pt x="25273" y="1428"/>
                    </a:lnTo>
                    <a:lnTo>
                      <a:pt x="18199" y="0"/>
                    </a:lnTo>
                    <a:close/>
                  </a:path>
                </a:pathLst>
              </a:custGeom>
              <a:solidFill>
                <a:srgbClr val="D1D3D4"/>
              </a:solidFill>
            </p:spPr>
            <p:txBody>
              <a:bodyPr wrap="square" lIns="0" tIns="0" rIns="0" bIns="0" rtlCol="0"/>
              <a:lstStyle/>
              <a:p>
                <a:endParaRPr sz="1000"/>
              </a:p>
            </p:txBody>
          </p:sp>
          <p:sp>
            <p:nvSpPr>
              <p:cNvPr id="179" name="object 179">
                <a:extLst>
                  <a:ext uri="{FF2B5EF4-FFF2-40B4-BE49-F238E27FC236}">
                    <a16:creationId xmlns:a16="http://schemas.microsoft.com/office/drawing/2014/main" id="{4BC79429-B3A4-4226-9964-1304CB9FFA14}"/>
                  </a:ext>
                </a:extLst>
              </p:cNvPr>
              <p:cNvSpPr/>
              <p:nvPr/>
            </p:nvSpPr>
            <p:spPr>
              <a:xfrm>
                <a:off x="4510174" y="1343636"/>
                <a:ext cx="36830" cy="417195"/>
              </a:xfrm>
              <a:custGeom>
                <a:avLst/>
                <a:gdLst/>
                <a:ahLst/>
                <a:cxnLst/>
                <a:rect l="l" t="t" r="r" b="b"/>
                <a:pathLst>
                  <a:path w="36829" h="417194">
                    <a:moveTo>
                      <a:pt x="18199" y="416687"/>
                    </a:moveTo>
                    <a:lnTo>
                      <a:pt x="25273" y="415252"/>
                    </a:lnTo>
                    <a:lnTo>
                      <a:pt x="31054" y="411343"/>
                    </a:lnTo>
                    <a:lnTo>
                      <a:pt x="34954" y="405553"/>
                    </a:lnTo>
                    <a:lnTo>
                      <a:pt x="36385" y="398475"/>
                    </a:lnTo>
                    <a:lnTo>
                      <a:pt x="36385" y="18186"/>
                    </a:lnTo>
                    <a:lnTo>
                      <a:pt x="34954" y="11106"/>
                    </a:lnTo>
                    <a:lnTo>
                      <a:pt x="31054" y="5326"/>
                    </a:lnTo>
                    <a:lnTo>
                      <a:pt x="25273" y="1428"/>
                    </a:lnTo>
                    <a:lnTo>
                      <a:pt x="18199" y="0"/>
                    </a:lnTo>
                    <a:lnTo>
                      <a:pt x="11117" y="1428"/>
                    </a:lnTo>
                    <a:lnTo>
                      <a:pt x="5332" y="5326"/>
                    </a:lnTo>
                    <a:lnTo>
                      <a:pt x="1430" y="11106"/>
                    </a:lnTo>
                    <a:lnTo>
                      <a:pt x="0" y="18186"/>
                    </a:lnTo>
                    <a:lnTo>
                      <a:pt x="0" y="398475"/>
                    </a:lnTo>
                    <a:lnTo>
                      <a:pt x="1430" y="405553"/>
                    </a:lnTo>
                    <a:lnTo>
                      <a:pt x="5332" y="411343"/>
                    </a:lnTo>
                    <a:lnTo>
                      <a:pt x="11117" y="415252"/>
                    </a:lnTo>
                    <a:lnTo>
                      <a:pt x="18199" y="416687"/>
                    </a:lnTo>
                    <a:close/>
                  </a:path>
                </a:pathLst>
              </a:custGeom>
              <a:ln w="8572">
                <a:solidFill>
                  <a:srgbClr val="FFFFFF"/>
                </a:solidFill>
              </a:ln>
            </p:spPr>
            <p:txBody>
              <a:bodyPr wrap="square" lIns="0" tIns="0" rIns="0" bIns="0" rtlCol="0"/>
              <a:lstStyle/>
              <a:p>
                <a:endParaRPr sz="1000"/>
              </a:p>
            </p:txBody>
          </p:sp>
          <p:sp>
            <p:nvSpPr>
              <p:cNvPr id="180" name="object 180">
                <a:extLst>
                  <a:ext uri="{FF2B5EF4-FFF2-40B4-BE49-F238E27FC236}">
                    <a16:creationId xmlns:a16="http://schemas.microsoft.com/office/drawing/2014/main" id="{8F91BDBF-961B-4F95-B74D-087C62C57F95}"/>
                  </a:ext>
                </a:extLst>
              </p:cNvPr>
              <p:cNvSpPr/>
              <p:nvPr/>
            </p:nvSpPr>
            <p:spPr>
              <a:xfrm>
                <a:off x="4581107" y="1343636"/>
                <a:ext cx="36830" cy="417195"/>
              </a:xfrm>
              <a:custGeom>
                <a:avLst/>
                <a:gdLst/>
                <a:ahLst/>
                <a:cxnLst/>
                <a:rect l="l" t="t" r="r" b="b"/>
                <a:pathLst>
                  <a:path w="36829" h="417194">
                    <a:moveTo>
                      <a:pt x="18211" y="0"/>
                    </a:moveTo>
                    <a:lnTo>
                      <a:pt x="11133" y="1428"/>
                    </a:lnTo>
                    <a:lnTo>
                      <a:pt x="5343" y="5326"/>
                    </a:lnTo>
                    <a:lnTo>
                      <a:pt x="1434" y="11106"/>
                    </a:lnTo>
                    <a:lnTo>
                      <a:pt x="0" y="18186"/>
                    </a:lnTo>
                    <a:lnTo>
                      <a:pt x="0" y="398475"/>
                    </a:lnTo>
                    <a:lnTo>
                      <a:pt x="1434" y="405553"/>
                    </a:lnTo>
                    <a:lnTo>
                      <a:pt x="5343" y="411343"/>
                    </a:lnTo>
                    <a:lnTo>
                      <a:pt x="11133" y="415252"/>
                    </a:lnTo>
                    <a:lnTo>
                      <a:pt x="18211" y="416687"/>
                    </a:lnTo>
                    <a:lnTo>
                      <a:pt x="25293" y="415252"/>
                    </a:lnTo>
                    <a:lnTo>
                      <a:pt x="31078" y="411343"/>
                    </a:lnTo>
                    <a:lnTo>
                      <a:pt x="34979" y="405553"/>
                    </a:lnTo>
                    <a:lnTo>
                      <a:pt x="36410" y="398475"/>
                    </a:lnTo>
                    <a:lnTo>
                      <a:pt x="36410" y="18186"/>
                    </a:lnTo>
                    <a:lnTo>
                      <a:pt x="34979" y="11106"/>
                    </a:lnTo>
                    <a:lnTo>
                      <a:pt x="31078" y="5326"/>
                    </a:lnTo>
                    <a:lnTo>
                      <a:pt x="25293" y="1428"/>
                    </a:lnTo>
                    <a:lnTo>
                      <a:pt x="18211" y="0"/>
                    </a:lnTo>
                    <a:close/>
                  </a:path>
                </a:pathLst>
              </a:custGeom>
              <a:solidFill>
                <a:srgbClr val="D1D3D4"/>
              </a:solidFill>
            </p:spPr>
            <p:txBody>
              <a:bodyPr wrap="square" lIns="0" tIns="0" rIns="0" bIns="0" rtlCol="0"/>
              <a:lstStyle/>
              <a:p>
                <a:endParaRPr sz="1000"/>
              </a:p>
            </p:txBody>
          </p:sp>
          <p:sp>
            <p:nvSpPr>
              <p:cNvPr id="181" name="object 181">
                <a:extLst>
                  <a:ext uri="{FF2B5EF4-FFF2-40B4-BE49-F238E27FC236}">
                    <a16:creationId xmlns:a16="http://schemas.microsoft.com/office/drawing/2014/main" id="{B1B62D65-560B-430D-977E-8C74D81693E6}"/>
                  </a:ext>
                </a:extLst>
              </p:cNvPr>
              <p:cNvSpPr/>
              <p:nvPr/>
            </p:nvSpPr>
            <p:spPr>
              <a:xfrm>
                <a:off x="4581107" y="1343636"/>
                <a:ext cx="36830" cy="417195"/>
              </a:xfrm>
              <a:custGeom>
                <a:avLst/>
                <a:gdLst/>
                <a:ahLst/>
                <a:cxnLst/>
                <a:rect l="l" t="t" r="r" b="b"/>
                <a:pathLst>
                  <a:path w="36829" h="417194">
                    <a:moveTo>
                      <a:pt x="18211" y="416687"/>
                    </a:moveTo>
                    <a:lnTo>
                      <a:pt x="25293" y="415252"/>
                    </a:lnTo>
                    <a:lnTo>
                      <a:pt x="31078" y="411343"/>
                    </a:lnTo>
                    <a:lnTo>
                      <a:pt x="34979" y="405553"/>
                    </a:lnTo>
                    <a:lnTo>
                      <a:pt x="36410" y="398475"/>
                    </a:lnTo>
                    <a:lnTo>
                      <a:pt x="36410" y="18186"/>
                    </a:lnTo>
                    <a:lnTo>
                      <a:pt x="34979" y="11106"/>
                    </a:lnTo>
                    <a:lnTo>
                      <a:pt x="31078" y="5326"/>
                    </a:lnTo>
                    <a:lnTo>
                      <a:pt x="25293" y="1428"/>
                    </a:lnTo>
                    <a:lnTo>
                      <a:pt x="18211" y="0"/>
                    </a:lnTo>
                    <a:lnTo>
                      <a:pt x="11133" y="1428"/>
                    </a:lnTo>
                    <a:lnTo>
                      <a:pt x="5343" y="5326"/>
                    </a:lnTo>
                    <a:lnTo>
                      <a:pt x="1434" y="11106"/>
                    </a:lnTo>
                    <a:lnTo>
                      <a:pt x="0" y="18186"/>
                    </a:lnTo>
                    <a:lnTo>
                      <a:pt x="0" y="398475"/>
                    </a:lnTo>
                    <a:lnTo>
                      <a:pt x="1434" y="405553"/>
                    </a:lnTo>
                    <a:lnTo>
                      <a:pt x="5343" y="411343"/>
                    </a:lnTo>
                    <a:lnTo>
                      <a:pt x="11133" y="415252"/>
                    </a:lnTo>
                    <a:lnTo>
                      <a:pt x="18211" y="416687"/>
                    </a:lnTo>
                    <a:close/>
                  </a:path>
                </a:pathLst>
              </a:custGeom>
              <a:ln w="8572">
                <a:solidFill>
                  <a:srgbClr val="FFFFFF"/>
                </a:solidFill>
              </a:ln>
            </p:spPr>
            <p:txBody>
              <a:bodyPr wrap="square" lIns="0" tIns="0" rIns="0" bIns="0" rtlCol="0"/>
              <a:lstStyle/>
              <a:p>
                <a:endParaRPr sz="1000"/>
              </a:p>
            </p:txBody>
          </p:sp>
          <p:sp>
            <p:nvSpPr>
              <p:cNvPr id="182" name="object 182">
                <a:extLst>
                  <a:ext uri="{FF2B5EF4-FFF2-40B4-BE49-F238E27FC236}">
                    <a16:creationId xmlns:a16="http://schemas.microsoft.com/office/drawing/2014/main" id="{60BC49EB-8FEB-4DF0-9FE9-17FD8A730327}"/>
                  </a:ext>
                </a:extLst>
              </p:cNvPr>
              <p:cNvSpPr/>
              <p:nvPr/>
            </p:nvSpPr>
            <p:spPr>
              <a:xfrm>
                <a:off x="4652088" y="1343636"/>
                <a:ext cx="36830" cy="417195"/>
              </a:xfrm>
              <a:custGeom>
                <a:avLst/>
                <a:gdLst/>
                <a:ahLst/>
                <a:cxnLst/>
                <a:rect l="l" t="t" r="r" b="b"/>
                <a:pathLst>
                  <a:path w="36829" h="417194">
                    <a:moveTo>
                      <a:pt x="18199" y="0"/>
                    </a:moveTo>
                    <a:lnTo>
                      <a:pt x="11117" y="1428"/>
                    </a:lnTo>
                    <a:lnTo>
                      <a:pt x="5332" y="5326"/>
                    </a:lnTo>
                    <a:lnTo>
                      <a:pt x="1430" y="11106"/>
                    </a:lnTo>
                    <a:lnTo>
                      <a:pt x="0" y="18186"/>
                    </a:lnTo>
                    <a:lnTo>
                      <a:pt x="0" y="398475"/>
                    </a:lnTo>
                    <a:lnTo>
                      <a:pt x="1430" y="405553"/>
                    </a:lnTo>
                    <a:lnTo>
                      <a:pt x="5332" y="411343"/>
                    </a:lnTo>
                    <a:lnTo>
                      <a:pt x="11117" y="415252"/>
                    </a:lnTo>
                    <a:lnTo>
                      <a:pt x="18199" y="416687"/>
                    </a:lnTo>
                    <a:lnTo>
                      <a:pt x="25289" y="415252"/>
                    </a:lnTo>
                    <a:lnTo>
                      <a:pt x="31068" y="411343"/>
                    </a:lnTo>
                    <a:lnTo>
                      <a:pt x="34960" y="405553"/>
                    </a:lnTo>
                    <a:lnTo>
                      <a:pt x="36385" y="398475"/>
                    </a:lnTo>
                    <a:lnTo>
                      <a:pt x="36385" y="18186"/>
                    </a:lnTo>
                    <a:lnTo>
                      <a:pt x="34960" y="11106"/>
                    </a:lnTo>
                    <a:lnTo>
                      <a:pt x="31068" y="5326"/>
                    </a:lnTo>
                    <a:lnTo>
                      <a:pt x="25289" y="1428"/>
                    </a:lnTo>
                    <a:lnTo>
                      <a:pt x="18199" y="0"/>
                    </a:lnTo>
                    <a:close/>
                  </a:path>
                </a:pathLst>
              </a:custGeom>
              <a:solidFill>
                <a:srgbClr val="D1D3D4"/>
              </a:solidFill>
            </p:spPr>
            <p:txBody>
              <a:bodyPr wrap="square" lIns="0" tIns="0" rIns="0" bIns="0" rtlCol="0"/>
              <a:lstStyle/>
              <a:p>
                <a:endParaRPr sz="1000"/>
              </a:p>
            </p:txBody>
          </p:sp>
          <p:sp>
            <p:nvSpPr>
              <p:cNvPr id="183" name="object 183">
                <a:extLst>
                  <a:ext uri="{FF2B5EF4-FFF2-40B4-BE49-F238E27FC236}">
                    <a16:creationId xmlns:a16="http://schemas.microsoft.com/office/drawing/2014/main" id="{04E073D9-1284-4C36-85BD-A8C4D9B26127}"/>
                  </a:ext>
                </a:extLst>
              </p:cNvPr>
              <p:cNvSpPr/>
              <p:nvPr/>
            </p:nvSpPr>
            <p:spPr>
              <a:xfrm>
                <a:off x="4652088" y="1343636"/>
                <a:ext cx="36830" cy="417195"/>
              </a:xfrm>
              <a:custGeom>
                <a:avLst/>
                <a:gdLst/>
                <a:ahLst/>
                <a:cxnLst/>
                <a:rect l="l" t="t" r="r" b="b"/>
                <a:pathLst>
                  <a:path w="36829" h="417194">
                    <a:moveTo>
                      <a:pt x="18199" y="416687"/>
                    </a:moveTo>
                    <a:lnTo>
                      <a:pt x="25289" y="415252"/>
                    </a:lnTo>
                    <a:lnTo>
                      <a:pt x="31068" y="411343"/>
                    </a:lnTo>
                    <a:lnTo>
                      <a:pt x="34960" y="405553"/>
                    </a:lnTo>
                    <a:lnTo>
                      <a:pt x="36385" y="398475"/>
                    </a:lnTo>
                    <a:lnTo>
                      <a:pt x="36385" y="18186"/>
                    </a:lnTo>
                    <a:lnTo>
                      <a:pt x="34960" y="11106"/>
                    </a:lnTo>
                    <a:lnTo>
                      <a:pt x="31068" y="5326"/>
                    </a:lnTo>
                    <a:lnTo>
                      <a:pt x="25289" y="1428"/>
                    </a:lnTo>
                    <a:lnTo>
                      <a:pt x="18199" y="0"/>
                    </a:lnTo>
                    <a:lnTo>
                      <a:pt x="11117" y="1428"/>
                    </a:lnTo>
                    <a:lnTo>
                      <a:pt x="5332" y="5326"/>
                    </a:lnTo>
                    <a:lnTo>
                      <a:pt x="1430" y="11106"/>
                    </a:lnTo>
                    <a:lnTo>
                      <a:pt x="0" y="18186"/>
                    </a:lnTo>
                    <a:lnTo>
                      <a:pt x="0" y="398475"/>
                    </a:lnTo>
                    <a:lnTo>
                      <a:pt x="1430" y="405553"/>
                    </a:lnTo>
                    <a:lnTo>
                      <a:pt x="5332" y="411343"/>
                    </a:lnTo>
                    <a:lnTo>
                      <a:pt x="11117" y="415252"/>
                    </a:lnTo>
                    <a:lnTo>
                      <a:pt x="18199" y="416687"/>
                    </a:lnTo>
                    <a:close/>
                  </a:path>
                </a:pathLst>
              </a:custGeom>
              <a:ln w="8572">
                <a:solidFill>
                  <a:srgbClr val="FFFFFF"/>
                </a:solidFill>
              </a:ln>
            </p:spPr>
            <p:txBody>
              <a:bodyPr wrap="square" lIns="0" tIns="0" rIns="0" bIns="0" rtlCol="0"/>
              <a:lstStyle/>
              <a:p>
                <a:endParaRPr sz="1000"/>
              </a:p>
            </p:txBody>
          </p:sp>
          <p:sp>
            <p:nvSpPr>
              <p:cNvPr id="184" name="object 184">
                <a:extLst>
                  <a:ext uri="{FF2B5EF4-FFF2-40B4-BE49-F238E27FC236}">
                    <a16:creationId xmlns:a16="http://schemas.microsoft.com/office/drawing/2014/main" id="{5673BB38-424A-4323-9893-E5A87AE26EB6}"/>
                  </a:ext>
                </a:extLst>
              </p:cNvPr>
              <p:cNvSpPr/>
              <p:nvPr/>
            </p:nvSpPr>
            <p:spPr>
              <a:xfrm>
                <a:off x="4723050" y="1343636"/>
                <a:ext cx="36830" cy="417195"/>
              </a:xfrm>
              <a:custGeom>
                <a:avLst/>
                <a:gdLst/>
                <a:ahLst/>
                <a:cxnLst/>
                <a:rect l="l" t="t" r="r" b="b"/>
                <a:pathLst>
                  <a:path w="36829" h="417194">
                    <a:moveTo>
                      <a:pt x="18161" y="0"/>
                    </a:moveTo>
                    <a:lnTo>
                      <a:pt x="11101" y="1428"/>
                    </a:lnTo>
                    <a:lnTo>
                      <a:pt x="5327" y="5326"/>
                    </a:lnTo>
                    <a:lnTo>
                      <a:pt x="1430" y="11106"/>
                    </a:lnTo>
                    <a:lnTo>
                      <a:pt x="0" y="18186"/>
                    </a:lnTo>
                    <a:lnTo>
                      <a:pt x="0" y="398475"/>
                    </a:lnTo>
                    <a:lnTo>
                      <a:pt x="1430" y="405553"/>
                    </a:lnTo>
                    <a:lnTo>
                      <a:pt x="5327" y="411343"/>
                    </a:lnTo>
                    <a:lnTo>
                      <a:pt x="11101" y="415252"/>
                    </a:lnTo>
                    <a:lnTo>
                      <a:pt x="18161" y="416687"/>
                    </a:lnTo>
                    <a:lnTo>
                      <a:pt x="25264" y="415252"/>
                    </a:lnTo>
                    <a:lnTo>
                      <a:pt x="31061" y="411343"/>
                    </a:lnTo>
                    <a:lnTo>
                      <a:pt x="34966" y="405553"/>
                    </a:lnTo>
                    <a:lnTo>
                      <a:pt x="36398" y="398475"/>
                    </a:lnTo>
                    <a:lnTo>
                      <a:pt x="36398" y="18186"/>
                    </a:lnTo>
                    <a:lnTo>
                      <a:pt x="34966" y="11106"/>
                    </a:lnTo>
                    <a:lnTo>
                      <a:pt x="31061" y="5326"/>
                    </a:lnTo>
                    <a:lnTo>
                      <a:pt x="25264" y="1428"/>
                    </a:lnTo>
                    <a:lnTo>
                      <a:pt x="18161" y="0"/>
                    </a:lnTo>
                    <a:close/>
                  </a:path>
                </a:pathLst>
              </a:custGeom>
              <a:solidFill>
                <a:srgbClr val="D1D3D4"/>
              </a:solidFill>
            </p:spPr>
            <p:txBody>
              <a:bodyPr wrap="square" lIns="0" tIns="0" rIns="0" bIns="0" rtlCol="0"/>
              <a:lstStyle/>
              <a:p>
                <a:endParaRPr sz="1000"/>
              </a:p>
            </p:txBody>
          </p:sp>
          <p:sp>
            <p:nvSpPr>
              <p:cNvPr id="185" name="object 185">
                <a:extLst>
                  <a:ext uri="{FF2B5EF4-FFF2-40B4-BE49-F238E27FC236}">
                    <a16:creationId xmlns:a16="http://schemas.microsoft.com/office/drawing/2014/main" id="{CBCE5B81-A047-4CC0-BD7A-06AEE3284481}"/>
                  </a:ext>
                </a:extLst>
              </p:cNvPr>
              <p:cNvSpPr/>
              <p:nvPr/>
            </p:nvSpPr>
            <p:spPr>
              <a:xfrm>
                <a:off x="4723050" y="1343636"/>
                <a:ext cx="36830" cy="417195"/>
              </a:xfrm>
              <a:custGeom>
                <a:avLst/>
                <a:gdLst/>
                <a:ahLst/>
                <a:cxnLst/>
                <a:rect l="l" t="t" r="r" b="b"/>
                <a:pathLst>
                  <a:path w="36829" h="417194">
                    <a:moveTo>
                      <a:pt x="18161" y="416687"/>
                    </a:moveTo>
                    <a:lnTo>
                      <a:pt x="25264" y="415252"/>
                    </a:lnTo>
                    <a:lnTo>
                      <a:pt x="31061" y="411343"/>
                    </a:lnTo>
                    <a:lnTo>
                      <a:pt x="34966" y="405553"/>
                    </a:lnTo>
                    <a:lnTo>
                      <a:pt x="36398" y="398475"/>
                    </a:lnTo>
                    <a:lnTo>
                      <a:pt x="36398" y="18186"/>
                    </a:lnTo>
                    <a:lnTo>
                      <a:pt x="34966" y="11106"/>
                    </a:lnTo>
                    <a:lnTo>
                      <a:pt x="31061" y="5326"/>
                    </a:lnTo>
                    <a:lnTo>
                      <a:pt x="25264" y="1428"/>
                    </a:lnTo>
                    <a:lnTo>
                      <a:pt x="18161" y="0"/>
                    </a:lnTo>
                    <a:lnTo>
                      <a:pt x="11101" y="1428"/>
                    </a:lnTo>
                    <a:lnTo>
                      <a:pt x="5327" y="5326"/>
                    </a:lnTo>
                    <a:lnTo>
                      <a:pt x="1430" y="11106"/>
                    </a:lnTo>
                    <a:lnTo>
                      <a:pt x="0" y="18186"/>
                    </a:lnTo>
                    <a:lnTo>
                      <a:pt x="0" y="398475"/>
                    </a:lnTo>
                    <a:lnTo>
                      <a:pt x="1430" y="405553"/>
                    </a:lnTo>
                    <a:lnTo>
                      <a:pt x="5327" y="411343"/>
                    </a:lnTo>
                    <a:lnTo>
                      <a:pt x="11101" y="415252"/>
                    </a:lnTo>
                    <a:lnTo>
                      <a:pt x="18161" y="416687"/>
                    </a:lnTo>
                    <a:close/>
                  </a:path>
                </a:pathLst>
              </a:custGeom>
              <a:ln w="8572">
                <a:solidFill>
                  <a:srgbClr val="FFFFFF"/>
                </a:solidFill>
              </a:ln>
            </p:spPr>
            <p:txBody>
              <a:bodyPr wrap="square" lIns="0" tIns="0" rIns="0" bIns="0" rtlCol="0"/>
              <a:lstStyle/>
              <a:p>
                <a:endParaRPr sz="1000"/>
              </a:p>
            </p:txBody>
          </p:sp>
          <p:sp>
            <p:nvSpPr>
              <p:cNvPr id="186" name="object 186">
                <a:extLst>
                  <a:ext uri="{FF2B5EF4-FFF2-40B4-BE49-F238E27FC236}">
                    <a16:creationId xmlns:a16="http://schemas.microsoft.com/office/drawing/2014/main" id="{1655BAEC-52EF-47F3-BA7A-09AAE235F639}"/>
                  </a:ext>
                </a:extLst>
              </p:cNvPr>
              <p:cNvSpPr/>
              <p:nvPr/>
            </p:nvSpPr>
            <p:spPr>
              <a:xfrm>
                <a:off x="4794015" y="1343636"/>
                <a:ext cx="36830" cy="417195"/>
              </a:xfrm>
              <a:custGeom>
                <a:avLst/>
                <a:gdLst/>
                <a:ahLst/>
                <a:cxnLst/>
                <a:rect l="l" t="t" r="r" b="b"/>
                <a:pathLst>
                  <a:path w="36829" h="417194">
                    <a:moveTo>
                      <a:pt x="18199" y="0"/>
                    </a:moveTo>
                    <a:lnTo>
                      <a:pt x="11117" y="1428"/>
                    </a:lnTo>
                    <a:lnTo>
                      <a:pt x="5332" y="5326"/>
                    </a:lnTo>
                    <a:lnTo>
                      <a:pt x="1430" y="11106"/>
                    </a:lnTo>
                    <a:lnTo>
                      <a:pt x="0" y="18186"/>
                    </a:lnTo>
                    <a:lnTo>
                      <a:pt x="0" y="398475"/>
                    </a:lnTo>
                    <a:lnTo>
                      <a:pt x="1430" y="405553"/>
                    </a:lnTo>
                    <a:lnTo>
                      <a:pt x="5332" y="411343"/>
                    </a:lnTo>
                    <a:lnTo>
                      <a:pt x="11117" y="415252"/>
                    </a:lnTo>
                    <a:lnTo>
                      <a:pt x="18199" y="416687"/>
                    </a:lnTo>
                    <a:lnTo>
                      <a:pt x="25273" y="415252"/>
                    </a:lnTo>
                    <a:lnTo>
                      <a:pt x="31054" y="411343"/>
                    </a:lnTo>
                    <a:lnTo>
                      <a:pt x="34954" y="405553"/>
                    </a:lnTo>
                    <a:lnTo>
                      <a:pt x="36385" y="398475"/>
                    </a:lnTo>
                    <a:lnTo>
                      <a:pt x="36385" y="18186"/>
                    </a:lnTo>
                    <a:lnTo>
                      <a:pt x="34954" y="11106"/>
                    </a:lnTo>
                    <a:lnTo>
                      <a:pt x="31054" y="5326"/>
                    </a:lnTo>
                    <a:lnTo>
                      <a:pt x="25273" y="1428"/>
                    </a:lnTo>
                    <a:lnTo>
                      <a:pt x="18199" y="0"/>
                    </a:lnTo>
                    <a:close/>
                  </a:path>
                </a:pathLst>
              </a:custGeom>
              <a:solidFill>
                <a:srgbClr val="D1D3D4"/>
              </a:solidFill>
            </p:spPr>
            <p:txBody>
              <a:bodyPr wrap="square" lIns="0" tIns="0" rIns="0" bIns="0" rtlCol="0"/>
              <a:lstStyle/>
              <a:p>
                <a:endParaRPr sz="1000"/>
              </a:p>
            </p:txBody>
          </p:sp>
          <p:sp>
            <p:nvSpPr>
              <p:cNvPr id="187" name="object 187">
                <a:extLst>
                  <a:ext uri="{FF2B5EF4-FFF2-40B4-BE49-F238E27FC236}">
                    <a16:creationId xmlns:a16="http://schemas.microsoft.com/office/drawing/2014/main" id="{368C30D7-1EE9-4410-9CB4-CDE94194ECF7}"/>
                  </a:ext>
                </a:extLst>
              </p:cNvPr>
              <p:cNvSpPr/>
              <p:nvPr/>
            </p:nvSpPr>
            <p:spPr>
              <a:xfrm>
                <a:off x="4794015" y="1343636"/>
                <a:ext cx="36830" cy="417195"/>
              </a:xfrm>
              <a:custGeom>
                <a:avLst/>
                <a:gdLst/>
                <a:ahLst/>
                <a:cxnLst/>
                <a:rect l="l" t="t" r="r" b="b"/>
                <a:pathLst>
                  <a:path w="36829" h="417194">
                    <a:moveTo>
                      <a:pt x="18199" y="416687"/>
                    </a:moveTo>
                    <a:lnTo>
                      <a:pt x="25273" y="415252"/>
                    </a:lnTo>
                    <a:lnTo>
                      <a:pt x="31054" y="411343"/>
                    </a:lnTo>
                    <a:lnTo>
                      <a:pt x="34954" y="405553"/>
                    </a:lnTo>
                    <a:lnTo>
                      <a:pt x="36385" y="398475"/>
                    </a:lnTo>
                    <a:lnTo>
                      <a:pt x="36385" y="18186"/>
                    </a:lnTo>
                    <a:lnTo>
                      <a:pt x="34954" y="11106"/>
                    </a:lnTo>
                    <a:lnTo>
                      <a:pt x="31054" y="5326"/>
                    </a:lnTo>
                    <a:lnTo>
                      <a:pt x="25273" y="1428"/>
                    </a:lnTo>
                    <a:lnTo>
                      <a:pt x="18199" y="0"/>
                    </a:lnTo>
                    <a:lnTo>
                      <a:pt x="11117" y="1428"/>
                    </a:lnTo>
                    <a:lnTo>
                      <a:pt x="5332" y="5326"/>
                    </a:lnTo>
                    <a:lnTo>
                      <a:pt x="1430" y="11106"/>
                    </a:lnTo>
                    <a:lnTo>
                      <a:pt x="0" y="18186"/>
                    </a:lnTo>
                    <a:lnTo>
                      <a:pt x="0" y="398475"/>
                    </a:lnTo>
                    <a:lnTo>
                      <a:pt x="1430" y="405553"/>
                    </a:lnTo>
                    <a:lnTo>
                      <a:pt x="5332" y="411343"/>
                    </a:lnTo>
                    <a:lnTo>
                      <a:pt x="11117" y="415252"/>
                    </a:lnTo>
                    <a:lnTo>
                      <a:pt x="18199" y="416687"/>
                    </a:lnTo>
                    <a:close/>
                  </a:path>
                </a:pathLst>
              </a:custGeom>
              <a:ln w="8572">
                <a:solidFill>
                  <a:srgbClr val="FFFFFF"/>
                </a:solidFill>
              </a:ln>
            </p:spPr>
            <p:txBody>
              <a:bodyPr wrap="square" lIns="0" tIns="0" rIns="0" bIns="0" rtlCol="0"/>
              <a:lstStyle/>
              <a:p>
                <a:endParaRPr sz="1000"/>
              </a:p>
            </p:txBody>
          </p:sp>
          <p:sp>
            <p:nvSpPr>
              <p:cNvPr id="188" name="object 188">
                <a:extLst>
                  <a:ext uri="{FF2B5EF4-FFF2-40B4-BE49-F238E27FC236}">
                    <a16:creationId xmlns:a16="http://schemas.microsoft.com/office/drawing/2014/main" id="{1C8813D6-4218-4553-9E26-81B15E6CFFBA}"/>
                  </a:ext>
                </a:extLst>
              </p:cNvPr>
              <p:cNvSpPr/>
              <p:nvPr/>
            </p:nvSpPr>
            <p:spPr>
              <a:xfrm>
                <a:off x="4864971" y="1343636"/>
                <a:ext cx="36830" cy="417195"/>
              </a:xfrm>
              <a:custGeom>
                <a:avLst/>
                <a:gdLst/>
                <a:ahLst/>
                <a:cxnLst/>
                <a:rect l="l" t="t" r="r" b="b"/>
                <a:pathLst>
                  <a:path w="36829" h="417194">
                    <a:moveTo>
                      <a:pt x="18199" y="0"/>
                    </a:moveTo>
                    <a:lnTo>
                      <a:pt x="11106" y="1428"/>
                    </a:lnTo>
                    <a:lnTo>
                      <a:pt x="5322" y="5326"/>
                    </a:lnTo>
                    <a:lnTo>
                      <a:pt x="1427" y="11106"/>
                    </a:lnTo>
                    <a:lnTo>
                      <a:pt x="0" y="18186"/>
                    </a:lnTo>
                    <a:lnTo>
                      <a:pt x="0" y="398475"/>
                    </a:lnTo>
                    <a:lnTo>
                      <a:pt x="1427" y="405553"/>
                    </a:lnTo>
                    <a:lnTo>
                      <a:pt x="5322" y="411343"/>
                    </a:lnTo>
                    <a:lnTo>
                      <a:pt x="11106" y="415252"/>
                    </a:lnTo>
                    <a:lnTo>
                      <a:pt x="18199" y="416687"/>
                    </a:lnTo>
                    <a:lnTo>
                      <a:pt x="25269" y="415252"/>
                    </a:lnTo>
                    <a:lnTo>
                      <a:pt x="31041" y="411343"/>
                    </a:lnTo>
                    <a:lnTo>
                      <a:pt x="34933" y="405553"/>
                    </a:lnTo>
                    <a:lnTo>
                      <a:pt x="36360" y="398475"/>
                    </a:lnTo>
                    <a:lnTo>
                      <a:pt x="36360" y="18186"/>
                    </a:lnTo>
                    <a:lnTo>
                      <a:pt x="34933" y="11106"/>
                    </a:lnTo>
                    <a:lnTo>
                      <a:pt x="31041" y="5326"/>
                    </a:lnTo>
                    <a:lnTo>
                      <a:pt x="25269" y="1428"/>
                    </a:lnTo>
                    <a:lnTo>
                      <a:pt x="18199" y="0"/>
                    </a:lnTo>
                    <a:close/>
                  </a:path>
                </a:pathLst>
              </a:custGeom>
              <a:solidFill>
                <a:srgbClr val="D1D3D4"/>
              </a:solidFill>
            </p:spPr>
            <p:txBody>
              <a:bodyPr wrap="square" lIns="0" tIns="0" rIns="0" bIns="0" rtlCol="0"/>
              <a:lstStyle/>
              <a:p>
                <a:endParaRPr sz="1000"/>
              </a:p>
            </p:txBody>
          </p:sp>
          <p:sp>
            <p:nvSpPr>
              <p:cNvPr id="189" name="object 189">
                <a:extLst>
                  <a:ext uri="{FF2B5EF4-FFF2-40B4-BE49-F238E27FC236}">
                    <a16:creationId xmlns:a16="http://schemas.microsoft.com/office/drawing/2014/main" id="{3021633E-7997-4AD7-9550-C09A0768A6B5}"/>
                  </a:ext>
                </a:extLst>
              </p:cNvPr>
              <p:cNvSpPr/>
              <p:nvPr/>
            </p:nvSpPr>
            <p:spPr>
              <a:xfrm>
                <a:off x="4864971" y="1343636"/>
                <a:ext cx="36830" cy="417195"/>
              </a:xfrm>
              <a:custGeom>
                <a:avLst/>
                <a:gdLst/>
                <a:ahLst/>
                <a:cxnLst/>
                <a:rect l="l" t="t" r="r" b="b"/>
                <a:pathLst>
                  <a:path w="36829" h="417194">
                    <a:moveTo>
                      <a:pt x="18199" y="416687"/>
                    </a:moveTo>
                    <a:lnTo>
                      <a:pt x="25269" y="415252"/>
                    </a:lnTo>
                    <a:lnTo>
                      <a:pt x="31041" y="411343"/>
                    </a:lnTo>
                    <a:lnTo>
                      <a:pt x="34933" y="405553"/>
                    </a:lnTo>
                    <a:lnTo>
                      <a:pt x="36360" y="398475"/>
                    </a:lnTo>
                    <a:lnTo>
                      <a:pt x="36360" y="18186"/>
                    </a:lnTo>
                    <a:lnTo>
                      <a:pt x="34933" y="11106"/>
                    </a:lnTo>
                    <a:lnTo>
                      <a:pt x="31041" y="5326"/>
                    </a:lnTo>
                    <a:lnTo>
                      <a:pt x="25269" y="1428"/>
                    </a:lnTo>
                    <a:lnTo>
                      <a:pt x="18199" y="0"/>
                    </a:lnTo>
                    <a:lnTo>
                      <a:pt x="11106" y="1428"/>
                    </a:lnTo>
                    <a:lnTo>
                      <a:pt x="5322" y="5326"/>
                    </a:lnTo>
                    <a:lnTo>
                      <a:pt x="1427" y="11106"/>
                    </a:lnTo>
                    <a:lnTo>
                      <a:pt x="0" y="18186"/>
                    </a:lnTo>
                    <a:lnTo>
                      <a:pt x="0" y="398475"/>
                    </a:lnTo>
                    <a:lnTo>
                      <a:pt x="1427" y="405553"/>
                    </a:lnTo>
                    <a:lnTo>
                      <a:pt x="5322" y="411343"/>
                    </a:lnTo>
                    <a:lnTo>
                      <a:pt x="11106" y="415252"/>
                    </a:lnTo>
                    <a:lnTo>
                      <a:pt x="18199" y="416687"/>
                    </a:lnTo>
                    <a:close/>
                  </a:path>
                </a:pathLst>
              </a:custGeom>
              <a:ln w="8572">
                <a:solidFill>
                  <a:srgbClr val="FFFFFF"/>
                </a:solidFill>
              </a:ln>
            </p:spPr>
            <p:txBody>
              <a:bodyPr wrap="square" lIns="0" tIns="0" rIns="0" bIns="0" rtlCol="0"/>
              <a:lstStyle/>
              <a:p>
                <a:endParaRPr sz="1000"/>
              </a:p>
            </p:txBody>
          </p:sp>
          <p:sp>
            <p:nvSpPr>
              <p:cNvPr id="190" name="object 190">
                <a:extLst>
                  <a:ext uri="{FF2B5EF4-FFF2-40B4-BE49-F238E27FC236}">
                    <a16:creationId xmlns:a16="http://schemas.microsoft.com/office/drawing/2014/main" id="{1C69A048-EE93-4DFA-9DD9-E47C76C7EBF3}"/>
                  </a:ext>
                </a:extLst>
              </p:cNvPr>
              <p:cNvSpPr/>
              <p:nvPr/>
            </p:nvSpPr>
            <p:spPr>
              <a:xfrm>
                <a:off x="4935931" y="1343636"/>
                <a:ext cx="36830" cy="417195"/>
              </a:xfrm>
              <a:custGeom>
                <a:avLst/>
                <a:gdLst/>
                <a:ahLst/>
                <a:cxnLst/>
                <a:rect l="l" t="t" r="r" b="b"/>
                <a:pathLst>
                  <a:path w="36829" h="417194">
                    <a:moveTo>
                      <a:pt x="18186" y="0"/>
                    </a:moveTo>
                    <a:lnTo>
                      <a:pt x="11101" y="1428"/>
                    </a:lnTo>
                    <a:lnTo>
                      <a:pt x="5321" y="5326"/>
                    </a:lnTo>
                    <a:lnTo>
                      <a:pt x="1427" y="11106"/>
                    </a:lnTo>
                    <a:lnTo>
                      <a:pt x="0" y="18186"/>
                    </a:lnTo>
                    <a:lnTo>
                      <a:pt x="0" y="398475"/>
                    </a:lnTo>
                    <a:lnTo>
                      <a:pt x="1427" y="405553"/>
                    </a:lnTo>
                    <a:lnTo>
                      <a:pt x="5321" y="411343"/>
                    </a:lnTo>
                    <a:lnTo>
                      <a:pt x="11101" y="415252"/>
                    </a:lnTo>
                    <a:lnTo>
                      <a:pt x="18186" y="416687"/>
                    </a:lnTo>
                    <a:lnTo>
                      <a:pt x="25268" y="415252"/>
                    </a:lnTo>
                    <a:lnTo>
                      <a:pt x="31053" y="411343"/>
                    </a:lnTo>
                    <a:lnTo>
                      <a:pt x="34954" y="405553"/>
                    </a:lnTo>
                    <a:lnTo>
                      <a:pt x="36385" y="398475"/>
                    </a:lnTo>
                    <a:lnTo>
                      <a:pt x="36385" y="18186"/>
                    </a:lnTo>
                    <a:lnTo>
                      <a:pt x="34954" y="11106"/>
                    </a:lnTo>
                    <a:lnTo>
                      <a:pt x="31053" y="5326"/>
                    </a:lnTo>
                    <a:lnTo>
                      <a:pt x="25268" y="1428"/>
                    </a:lnTo>
                    <a:lnTo>
                      <a:pt x="18186" y="0"/>
                    </a:lnTo>
                    <a:close/>
                  </a:path>
                </a:pathLst>
              </a:custGeom>
              <a:solidFill>
                <a:srgbClr val="D1D3D4"/>
              </a:solidFill>
            </p:spPr>
            <p:txBody>
              <a:bodyPr wrap="square" lIns="0" tIns="0" rIns="0" bIns="0" rtlCol="0"/>
              <a:lstStyle/>
              <a:p>
                <a:endParaRPr sz="1000"/>
              </a:p>
            </p:txBody>
          </p:sp>
          <p:sp>
            <p:nvSpPr>
              <p:cNvPr id="191" name="object 191">
                <a:extLst>
                  <a:ext uri="{FF2B5EF4-FFF2-40B4-BE49-F238E27FC236}">
                    <a16:creationId xmlns:a16="http://schemas.microsoft.com/office/drawing/2014/main" id="{ED383A7B-381F-49B8-B0C3-C81F39FFFF6E}"/>
                  </a:ext>
                </a:extLst>
              </p:cNvPr>
              <p:cNvSpPr/>
              <p:nvPr/>
            </p:nvSpPr>
            <p:spPr>
              <a:xfrm>
                <a:off x="4935931" y="1343636"/>
                <a:ext cx="36830" cy="417195"/>
              </a:xfrm>
              <a:custGeom>
                <a:avLst/>
                <a:gdLst/>
                <a:ahLst/>
                <a:cxnLst/>
                <a:rect l="l" t="t" r="r" b="b"/>
                <a:pathLst>
                  <a:path w="36829" h="417194">
                    <a:moveTo>
                      <a:pt x="18186" y="416687"/>
                    </a:moveTo>
                    <a:lnTo>
                      <a:pt x="25268" y="415252"/>
                    </a:lnTo>
                    <a:lnTo>
                      <a:pt x="31053" y="411343"/>
                    </a:lnTo>
                    <a:lnTo>
                      <a:pt x="34954" y="405553"/>
                    </a:lnTo>
                    <a:lnTo>
                      <a:pt x="36385" y="398475"/>
                    </a:lnTo>
                    <a:lnTo>
                      <a:pt x="36385" y="18186"/>
                    </a:lnTo>
                    <a:lnTo>
                      <a:pt x="34954" y="11106"/>
                    </a:lnTo>
                    <a:lnTo>
                      <a:pt x="31053" y="5326"/>
                    </a:lnTo>
                    <a:lnTo>
                      <a:pt x="25268" y="1428"/>
                    </a:lnTo>
                    <a:lnTo>
                      <a:pt x="18186" y="0"/>
                    </a:lnTo>
                    <a:lnTo>
                      <a:pt x="11101" y="1428"/>
                    </a:lnTo>
                    <a:lnTo>
                      <a:pt x="5321" y="5326"/>
                    </a:lnTo>
                    <a:lnTo>
                      <a:pt x="1427" y="11106"/>
                    </a:lnTo>
                    <a:lnTo>
                      <a:pt x="0" y="18186"/>
                    </a:lnTo>
                    <a:lnTo>
                      <a:pt x="0" y="398475"/>
                    </a:lnTo>
                    <a:lnTo>
                      <a:pt x="1427" y="405553"/>
                    </a:lnTo>
                    <a:lnTo>
                      <a:pt x="5321" y="411343"/>
                    </a:lnTo>
                    <a:lnTo>
                      <a:pt x="11101" y="415252"/>
                    </a:lnTo>
                    <a:lnTo>
                      <a:pt x="18186" y="416687"/>
                    </a:lnTo>
                    <a:close/>
                  </a:path>
                </a:pathLst>
              </a:custGeom>
              <a:ln w="8572">
                <a:solidFill>
                  <a:srgbClr val="FFFFFF"/>
                </a:solidFill>
              </a:ln>
            </p:spPr>
            <p:txBody>
              <a:bodyPr wrap="square" lIns="0" tIns="0" rIns="0" bIns="0" rtlCol="0"/>
              <a:lstStyle/>
              <a:p>
                <a:endParaRPr sz="1000"/>
              </a:p>
            </p:txBody>
          </p:sp>
          <p:sp>
            <p:nvSpPr>
              <p:cNvPr id="192" name="object 192">
                <a:extLst>
                  <a:ext uri="{FF2B5EF4-FFF2-40B4-BE49-F238E27FC236}">
                    <a16:creationId xmlns:a16="http://schemas.microsoft.com/office/drawing/2014/main" id="{264BC25D-1929-48ED-ACDA-6A5AFFD08D87}"/>
                  </a:ext>
                </a:extLst>
              </p:cNvPr>
              <p:cNvSpPr/>
              <p:nvPr/>
            </p:nvSpPr>
            <p:spPr>
              <a:xfrm>
                <a:off x="5006887" y="1343636"/>
                <a:ext cx="36830" cy="417195"/>
              </a:xfrm>
              <a:custGeom>
                <a:avLst/>
                <a:gdLst/>
                <a:ahLst/>
                <a:cxnLst/>
                <a:rect l="l" t="t" r="r" b="b"/>
                <a:pathLst>
                  <a:path w="36829" h="417194">
                    <a:moveTo>
                      <a:pt x="18199" y="0"/>
                    </a:moveTo>
                    <a:lnTo>
                      <a:pt x="11106" y="1428"/>
                    </a:lnTo>
                    <a:lnTo>
                      <a:pt x="5322" y="5326"/>
                    </a:lnTo>
                    <a:lnTo>
                      <a:pt x="1427" y="11106"/>
                    </a:lnTo>
                    <a:lnTo>
                      <a:pt x="0" y="18186"/>
                    </a:lnTo>
                    <a:lnTo>
                      <a:pt x="0" y="398475"/>
                    </a:lnTo>
                    <a:lnTo>
                      <a:pt x="1427" y="405553"/>
                    </a:lnTo>
                    <a:lnTo>
                      <a:pt x="5322" y="411343"/>
                    </a:lnTo>
                    <a:lnTo>
                      <a:pt x="11106" y="415252"/>
                    </a:lnTo>
                    <a:lnTo>
                      <a:pt x="18199" y="416687"/>
                    </a:lnTo>
                    <a:lnTo>
                      <a:pt x="25280" y="415252"/>
                    </a:lnTo>
                    <a:lnTo>
                      <a:pt x="31065" y="411343"/>
                    </a:lnTo>
                    <a:lnTo>
                      <a:pt x="34967" y="405553"/>
                    </a:lnTo>
                    <a:lnTo>
                      <a:pt x="36398" y="398475"/>
                    </a:lnTo>
                    <a:lnTo>
                      <a:pt x="36398" y="18186"/>
                    </a:lnTo>
                    <a:lnTo>
                      <a:pt x="34967" y="11106"/>
                    </a:lnTo>
                    <a:lnTo>
                      <a:pt x="31065" y="5326"/>
                    </a:lnTo>
                    <a:lnTo>
                      <a:pt x="25280" y="1428"/>
                    </a:lnTo>
                    <a:lnTo>
                      <a:pt x="18199" y="0"/>
                    </a:lnTo>
                    <a:close/>
                  </a:path>
                </a:pathLst>
              </a:custGeom>
              <a:solidFill>
                <a:srgbClr val="D1D3D4"/>
              </a:solidFill>
            </p:spPr>
            <p:txBody>
              <a:bodyPr wrap="square" lIns="0" tIns="0" rIns="0" bIns="0" rtlCol="0"/>
              <a:lstStyle/>
              <a:p>
                <a:endParaRPr sz="1000"/>
              </a:p>
            </p:txBody>
          </p:sp>
          <p:sp>
            <p:nvSpPr>
              <p:cNvPr id="193" name="object 193">
                <a:extLst>
                  <a:ext uri="{FF2B5EF4-FFF2-40B4-BE49-F238E27FC236}">
                    <a16:creationId xmlns:a16="http://schemas.microsoft.com/office/drawing/2014/main" id="{B62890DF-2B2D-4887-83FD-C3B12D405FF2}"/>
                  </a:ext>
                </a:extLst>
              </p:cNvPr>
              <p:cNvSpPr/>
              <p:nvPr/>
            </p:nvSpPr>
            <p:spPr>
              <a:xfrm>
                <a:off x="5006887" y="1343636"/>
                <a:ext cx="36830" cy="417195"/>
              </a:xfrm>
              <a:custGeom>
                <a:avLst/>
                <a:gdLst/>
                <a:ahLst/>
                <a:cxnLst/>
                <a:rect l="l" t="t" r="r" b="b"/>
                <a:pathLst>
                  <a:path w="36829" h="417194">
                    <a:moveTo>
                      <a:pt x="18199" y="416687"/>
                    </a:moveTo>
                    <a:lnTo>
                      <a:pt x="25280" y="415252"/>
                    </a:lnTo>
                    <a:lnTo>
                      <a:pt x="31065" y="411343"/>
                    </a:lnTo>
                    <a:lnTo>
                      <a:pt x="34967" y="405553"/>
                    </a:lnTo>
                    <a:lnTo>
                      <a:pt x="36398" y="398475"/>
                    </a:lnTo>
                    <a:lnTo>
                      <a:pt x="36398" y="18186"/>
                    </a:lnTo>
                    <a:lnTo>
                      <a:pt x="34967" y="11106"/>
                    </a:lnTo>
                    <a:lnTo>
                      <a:pt x="31065" y="5326"/>
                    </a:lnTo>
                    <a:lnTo>
                      <a:pt x="25280" y="1428"/>
                    </a:lnTo>
                    <a:lnTo>
                      <a:pt x="18199" y="0"/>
                    </a:lnTo>
                    <a:lnTo>
                      <a:pt x="11106" y="1428"/>
                    </a:lnTo>
                    <a:lnTo>
                      <a:pt x="5322" y="5326"/>
                    </a:lnTo>
                    <a:lnTo>
                      <a:pt x="1427" y="11106"/>
                    </a:lnTo>
                    <a:lnTo>
                      <a:pt x="0" y="18186"/>
                    </a:lnTo>
                    <a:lnTo>
                      <a:pt x="0" y="398475"/>
                    </a:lnTo>
                    <a:lnTo>
                      <a:pt x="1427" y="405553"/>
                    </a:lnTo>
                    <a:lnTo>
                      <a:pt x="5322" y="411343"/>
                    </a:lnTo>
                    <a:lnTo>
                      <a:pt x="11106" y="415252"/>
                    </a:lnTo>
                    <a:lnTo>
                      <a:pt x="18199" y="416687"/>
                    </a:lnTo>
                    <a:close/>
                  </a:path>
                </a:pathLst>
              </a:custGeom>
              <a:ln w="8572">
                <a:solidFill>
                  <a:srgbClr val="FFFFFF"/>
                </a:solidFill>
              </a:ln>
            </p:spPr>
            <p:txBody>
              <a:bodyPr wrap="square" lIns="0" tIns="0" rIns="0" bIns="0" rtlCol="0"/>
              <a:lstStyle/>
              <a:p>
                <a:endParaRPr sz="1000"/>
              </a:p>
            </p:txBody>
          </p:sp>
          <p:sp>
            <p:nvSpPr>
              <p:cNvPr id="194" name="object 194">
                <a:extLst>
                  <a:ext uri="{FF2B5EF4-FFF2-40B4-BE49-F238E27FC236}">
                    <a16:creationId xmlns:a16="http://schemas.microsoft.com/office/drawing/2014/main" id="{8A6FDD40-29A8-41E0-8B99-99A096FC25DC}"/>
                  </a:ext>
                </a:extLst>
              </p:cNvPr>
              <p:cNvSpPr/>
              <p:nvPr/>
            </p:nvSpPr>
            <p:spPr>
              <a:xfrm>
                <a:off x="5077819" y="1343636"/>
                <a:ext cx="36830" cy="417195"/>
              </a:xfrm>
              <a:custGeom>
                <a:avLst/>
                <a:gdLst/>
                <a:ahLst/>
                <a:cxnLst/>
                <a:rect l="l" t="t" r="r" b="b"/>
                <a:pathLst>
                  <a:path w="36829" h="417194">
                    <a:moveTo>
                      <a:pt x="18224" y="0"/>
                    </a:moveTo>
                    <a:lnTo>
                      <a:pt x="11144" y="1428"/>
                    </a:lnTo>
                    <a:lnTo>
                      <a:pt x="5349" y="5326"/>
                    </a:lnTo>
                    <a:lnTo>
                      <a:pt x="1436" y="11106"/>
                    </a:lnTo>
                    <a:lnTo>
                      <a:pt x="0" y="18186"/>
                    </a:lnTo>
                    <a:lnTo>
                      <a:pt x="0" y="398475"/>
                    </a:lnTo>
                    <a:lnTo>
                      <a:pt x="1436" y="405553"/>
                    </a:lnTo>
                    <a:lnTo>
                      <a:pt x="5349" y="411343"/>
                    </a:lnTo>
                    <a:lnTo>
                      <a:pt x="11144" y="415252"/>
                    </a:lnTo>
                    <a:lnTo>
                      <a:pt x="18224" y="416687"/>
                    </a:lnTo>
                    <a:lnTo>
                      <a:pt x="25306" y="415252"/>
                    </a:lnTo>
                    <a:lnTo>
                      <a:pt x="31091" y="411343"/>
                    </a:lnTo>
                    <a:lnTo>
                      <a:pt x="34992" y="405553"/>
                    </a:lnTo>
                    <a:lnTo>
                      <a:pt x="36423" y="398475"/>
                    </a:lnTo>
                    <a:lnTo>
                      <a:pt x="36423" y="18186"/>
                    </a:lnTo>
                    <a:lnTo>
                      <a:pt x="34992" y="11106"/>
                    </a:lnTo>
                    <a:lnTo>
                      <a:pt x="31091" y="5326"/>
                    </a:lnTo>
                    <a:lnTo>
                      <a:pt x="25306" y="1428"/>
                    </a:lnTo>
                    <a:lnTo>
                      <a:pt x="18224" y="0"/>
                    </a:lnTo>
                    <a:close/>
                  </a:path>
                </a:pathLst>
              </a:custGeom>
              <a:solidFill>
                <a:srgbClr val="D1D3D4"/>
              </a:solidFill>
            </p:spPr>
            <p:txBody>
              <a:bodyPr wrap="square" lIns="0" tIns="0" rIns="0" bIns="0" rtlCol="0"/>
              <a:lstStyle/>
              <a:p>
                <a:endParaRPr sz="1000"/>
              </a:p>
            </p:txBody>
          </p:sp>
          <p:sp>
            <p:nvSpPr>
              <p:cNvPr id="195" name="object 195">
                <a:extLst>
                  <a:ext uri="{FF2B5EF4-FFF2-40B4-BE49-F238E27FC236}">
                    <a16:creationId xmlns:a16="http://schemas.microsoft.com/office/drawing/2014/main" id="{272C652C-9FEE-4EE4-9497-9115D97BDBE9}"/>
                  </a:ext>
                </a:extLst>
              </p:cNvPr>
              <p:cNvSpPr/>
              <p:nvPr/>
            </p:nvSpPr>
            <p:spPr>
              <a:xfrm>
                <a:off x="5077819" y="1343636"/>
                <a:ext cx="36830" cy="417195"/>
              </a:xfrm>
              <a:custGeom>
                <a:avLst/>
                <a:gdLst/>
                <a:ahLst/>
                <a:cxnLst/>
                <a:rect l="l" t="t" r="r" b="b"/>
                <a:pathLst>
                  <a:path w="36829" h="417194">
                    <a:moveTo>
                      <a:pt x="18224" y="416687"/>
                    </a:moveTo>
                    <a:lnTo>
                      <a:pt x="25306" y="415252"/>
                    </a:lnTo>
                    <a:lnTo>
                      <a:pt x="31091" y="411343"/>
                    </a:lnTo>
                    <a:lnTo>
                      <a:pt x="34992" y="405553"/>
                    </a:lnTo>
                    <a:lnTo>
                      <a:pt x="36423" y="398475"/>
                    </a:lnTo>
                    <a:lnTo>
                      <a:pt x="36423" y="18186"/>
                    </a:lnTo>
                    <a:lnTo>
                      <a:pt x="34992" y="11106"/>
                    </a:lnTo>
                    <a:lnTo>
                      <a:pt x="31091" y="5326"/>
                    </a:lnTo>
                    <a:lnTo>
                      <a:pt x="25306" y="1428"/>
                    </a:lnTo>
                    <a:lnTo>
                      <a:pt x="18224" y="0"/>
                    </a:lnTo>
                    <a:lnTo>
                      <a:pt x="11144" y="1428"/>
                    </a:lnTo>
                    <a:lnTo>
                      <a:pt x="5349" y="5326"/>
                    </a:lnTo>
                    <a:lnTo>
                      <a:pt x="1436" y="11106"/>
                    </a:lnTo>
                    <a:lnTo>
                      <a:pt x="0" y="18186"/>
                    </a:lnTo>
                    <a:lnTo>
                      <a:pt x="0" y="398475"/>
                    </a:lnTo>
                    <a:lnTo>
                      <a:pt x="1436" y="405553"/>
                    </a:lnTo>
                    <a:lnTo>
                      <a:pt x="5349" y="411343"/>
                    </a:lnTo>
                    <a:lnTo>
                      <a:pt x="11144" y="415252"/>
                    </a:lnTo>
                    <a:lnTo>
                      <a:pt x="18224" y="416687"/>
                    </a:lnTo>
                    <a:close/>
                  </a:path>
                </a:pathLst>
              </a:custGeom>
              <a:ln w="8572">
                <a:solidFill>
                  <a:srgbClr val="FFFFFF"/>
                </a:solidFill>
              </a:ln>
            </p:spPr>
            <p:txBody>
              <a:bodyPr wrap="square" lIns="0" tIns="0" rIns="0" bIns="0" rtlCol="0"/>
              <a:lstStyle/>
              <a:p>
                <a:endParaRPr sz="1000"/>
              </a:p>
            </p:txBody>
          </p:sp>
          <p:sp>
            <p:nvSpPr>
              <p:cNvPr id="196" name="object 196">
                <a:extLst>
                  <a:ext uri="{FF2B5EF4-FFF2-40B4-BE49-F238E27FC236}">
                    <a16:creationId xmlns:a16="http://schemas.microsoft.com/office/drawing/2014/main" id="{90DBEE52-3731-4307-AB91-E519A283E70B}"/>
                  </a:ext>
                </a:extLst>
              </p:cNvPr>
              <p:cNvSpPr/>
              <p:nvPr/>
            </p:nvSpPr>
            <p:spPr>
              <a:xfrm>
                <a:off x="4271825" y="1332739"/>
                <a:ext cx="869950" cy="0"/>
              </a:xfrm>
              <a:custGeom>
                <a:avLst/>
                <a:gdLst/>
                <a:ahLst/>
                <a:cxnLst/>
                <a:rect l="l" t="t" r="r" b="b"/>
                <a:pathLst>
                  <a:path w="869950">
                    <a:moveTo>
                      <a:pt x="869721" y="0"/>
                    </a:moveTo>
                    <a:lnTo>
                      <a:pt x="0" y="0"/>
                    </a:lnTo>
                  </a:path>
                </a:pathLst>
              </a:custGeom>
              <a:solidFill>
                <a:srgbClr val="E2E3E4"/>
              </a:solidFill>
            </p:spPr>
            <p:txBody>
              <a:bodyPr wrap="square" lIns="0" tIns="0" rIns="0" bIns="0" rtlCol="0"/>
              <a:lstStyle/>
              <a:p>
                <a:endParaRPr sz="1000"/>
              </a:p>
            </p:txBody>
          </p:sp>
          <p:sp>
            <p:nvSpPr>
              <p:cNvPr id="197" name="object 197">
                <a:extLst>
                  <a:ext uri="{FF2B5EF4-FFF2-40B4-BE49-F238E27FC236}">
                    <a16:creationId xmlns:a16="http://schemas.microsoft.com/office/drawing/2014/main" id="{BB0A6B57-46B7-4492-BB19-1F0A33DD3067}"/>
                  </a:ext>
                </a:extLst>
              </p:cNvPr>
              <p:cNvSpPr/>
              <p:nvPr/>
            </p:nvSpPr>
            <p:spPr>
              <a:xfrm>
                <a:off x="4271825" y="1327024"/>
                <a:ext cx="869950" cy="11430"/>
              </a:xfrm>
              <a:custGeom>
                <a:avLst/>
                <a:gdLst/>
                <a:ahLst/>
                <a:cxnLst/>
                <a:rect l="l" t="t" r="r" b="b"/>
                <a:pathLst>
                  <a:path w="869950" h="11430">
                    <a:moveTo>
                      <a:pt x="0" y="11430"/>
                    </a:moveTo>
                    <a:lnTo>
                      <a:pt x="869721" y="11430"/>
                    </a:lnTo>
                    <a:lnTo>
                      <a:pt x="869721" y="0"/>
                    </a:lnTo>
                    <a:lnTo>
                      <a:pt x="0" y="0"/>
                    </a:lnTo>
                    <a:lnTo>
                      <a:pt x="0" y="11430"/>
                    </a:lnTo>
                    <a:close/>
                  </a:path>
                </a:pathLst>
              </a:custGeom>
              <a:solidFill>
                <a:srgbClr val="BCBEC0"/>
              </a:solidFill>
            </p:spPr>
            <p:txBody>
              <a:bodyPr wrap="square" lIns="0" tIns="0" rIns="0" bIns="0" rtlCol="0"/>
              <a:lstStyle/>
              <a:p>
                <a:endParaRPr sz="1000"/>
              </a:p>
            </p:txBody>
          </p:sp>
          <p:sp>
            <p:nvSpPr>
              <p:cNvPr id="198" name="object 198">
                <a:extLst>
                  <a:ext uri="{FF2B5EF4-FFF2-40B4-BE49-F238E27FC236}">
                    <a16:creationId xmlns:a16="http://schemas.microsoft.com/office/drawing/2014/main" id="{98545252-C373-4052-B1FA-AFF35C2A51D7}"/>
                  </a:ext>
                </a:extLst>
              </p:cNvPr>
              <p:cNvSpPr/>
              <p:nvPr/>
            </p:nvSpPr>
            <p:spPr>
              <a:xfrm>
                <a:off x="4264545" y="1287246"/>
                <a:ext cx="886460" cy="527685"/>
              </a:xfrm>
              <a:custGeom>
                <a:avLst/>
                <a:gdLst/>
                <a:ahLst/>
                <a:cxnLst/>
                <a:rect l="l" t="t" r="r" b="b"/>
                <a:pathLst>
                  <a:path w="886460" h="527685">
                    <a:moveTo>
                      <a:pt x="886091" y="0"/>
                    </a:moveTo>
                    <a:lnTo>
                      <a:pt x="0" y="0"/>
                    </a:lnTo>
                    <a:lnTo>
                      <a:pt x="0" y="527634"/>
                    </a:lnTo>
                    <a:lnTo>
                      <a:pt x="886091" y="527634"/>
                    </a:lnTo>
                    <a:lnTo>
                      <a:pt x="886091" y="0"/>
                    </a:lnTo>
                    <a:close/>
                  </a:path>
                </a:pathLst>
              </a:custGeom>
              <a:ln w="11430">
                <a:solidFill>
                  <a:srgbClr val="939598"/>
                </a:solidFill>
              </a:ln>
            </p:spPr>
            <p:txBody>
              <a:bodyPr wrap="square" lIns="0" tIns="0" rIns="0" bIns="0" rtlCol="0"/>
              <a:lstStyle/>
              <a:p>
                <a:endParaRPr sz="1000"/>
              </a:p>
            </p:txBody>
          </p:sp>
          <p:pic>
            <p:nvPicPr>
              <p:cNvPr id="199" name="object 199">
                <a:extLst>
                  <a:ext uri="{FF2B5EF4-FFF2-40B4-BE49-F238E27FC236}">
                    <a16:creationId xmlns:a16="http://schemas.microsoft.com/office/drawing/2014/main" id="{4EB126DA-E461-459C-B8CD-3A95002AC7F1}"/>
                  </a:ext>
                </a:extLst>
              </p:cNvPr>
              <p:cNvPicPr/>
              <p:nvPr/>
            </p:nvPicPr>
            <p:blipFill>
              <a:blip r:embed="rId19" cstate="screen">
                <a:extLst>
                  <a:ext uri="{28A0092B-C50C-407E-A947-70E740481C1C}">
                    <a14:useLocalDpi xmlns:a14="http://schemas.microsoft.com/office/drawing/2010/main"/>
                  </a:ext>
                </a:extLst>
              </a:blip>
              <a:stretch>
                <a:fillRect/>
              </a:stretch>
            </p:blipFill>
            <p:spPr>
              <a:xfrm>
                <a:off x="2496642" y="1459273"/>
                <a:ext cx="490423" cy="820617"/>
              </a:xfrm>
              <a:prstGeom prst="rect">
                <a:avLst/>
              </a:prstGeom>
            </p:spPr>
          </p:pic>
          <p:sp>
            <p:nvSpPr>
              <p:cNvPr id="200" name="object 200">
                <a:extLst>
                  <a:ext uri="{FF2B5EF4-FFF2-40B4-BE49-F238E27FC236}">
                    <a16:creationId xmlns:a16="http://schemas.microsoft.com/office/drawing/2014/main" id="{86BE32D0-0D1D-4824-8279-93B3AD8DD3E6}"/>
                  </a:ext>
                </a:extLst>
              </p:cNvPr>
              <p:cNvSpPr/>
              <p:nvPr/>
            </p:nvSpPr>
            <p:spPr>
              <a:xfrm>
                <a:off x="2496648" y="1459270"/>
                <a:ext cx="490855" cy="821055"/>
              </a:xfrm>
              <a:custGeom>
                <a:avLst/>
                <a:gdLst/>
                <a:ahLst/>
                <a:cxnLst/>
                <a:rect l="l" t="t" r="r" b="b"/>
                <a:pathLst>
                  <a:path w="490855" h="821055">
                    <a:moveTo>
                      <a:pt x="490423" y="142290"/>
                    </a:moveTo>
                    <a:lnTo>
                      <a:pt x="489648" y="788847"/>
                    </a:lnTo>
                    <a:lnTo>
                      <a:pt x="457873" y="820623"/>
                    </a:lnTo>
                    <a:lnTo>
                      <a:pt x="31775" y="820623"/>
                    </a:lnTo>
                    <a:lnTo>
                      <a:pt x="19427" y="818113"/>
                    </a:lnTo>
                    <a:lnTo>
                      <a:pt x="9324" y="811283"/>
                    </a:lnTo>
                    <a:lnTo>
                      <a:pt x="2503" y="801179"/>
                    </a:lnTo>
                    <a:lnTo>
                      <a:pt x="0" y="788847"/>
                    </a:lnTo>
                    <a:lnTo>
                      <a:pt x="0" y="142290"/>
                    </a:lnTo>
                    <a:lnTo>
                      <a:pt x="761" y="142290"/>
                    </a:lnTo>
                    <a:lnTo>
                      <a:pt x="7229" y="109668"/>
                    </a:lnTo>
                    <a:lnTo>
                      <a:pt x="54554" y="53299"/>
                    </a:lnTo>
                    <a:lnTo>
                      <a:pt x="92469" y="31262"/>
                    </a:lnTo>
                    <a:lnTo>
                      <a:pt x="137923" y="14464"/>
                    </a:lnTo>
                    <a:lnTo>
                      <a:pt x="189446" y="3758"/>
                    </a:lnTo>
                    <a:lnTo>
                      <a:pt x="245567" y="0"/>
                    </a:lnTo>
                    <a:lnTo>
                      <a:pt x="301702" y="3758"/>
                    </a:lnTo>
                    <a:lnTo>
                      <a:pt x="353237" y="14464"/>
                    </a:lnTo>
                    <a:lnTo>
                      <a:pt x="398701" y="31262"/>
                    </a:lnTo>
                    <a:lnTo>
                      <a:pt x="436622" y="53299"/>
                    </a:lnTo>
                    <a:lnTo>
                      <a:pt x="465531" y="79719"/>
                    </a:lnTo>
                    <a:lnTo>
                      <a:pt x="483955" y="109668"/>
                    </a:lnTo>
                    <a:lnTo>
                      <a:pt x="490423" y="142290"/>
                    </a:lnTo>
                    <a:close/>
                  </a:path>
                </a:pathLst>
              </a:custGeom>
              <a:ln w="5715">
                <a:solidFill>
                  <a:srgbClr val="231F20"/>
                </a:solidFill>
              </a:ln>
            </p:spPr>
            <p:txBody>
              <a:bodyPr wrap="square" lIns="0" tIns="0" rIns="0" bIns="0" rtlCol="0"/>
              <a:lstStyle/>
              <a:p>
                <a:endParaRPr sz="1000"/>
              </a:p>
            </p:txBody>
          </p:sp>
          <p:sp>
            <p:nvSpPr>
              <p:cNvPr id="201" name="object 201">
                <a:extLst>
                  <a:ext uri="{FF2B5EF4-FFF2-40B4-BE49-F238E27FC236}">
                    <a16:creationId xmlns:a16="http://schemas.microsoft.com/office/drawing/2014/main" id="{6CEEFBB4-99ED-442D-8113-DDBFC266069C}"/>
                  </a:ext>
                </a:extLst>
              </p:cNvPr>
              <p:cNvSpPr/>
              <p:nvPr/>
            </p:nvSpPr>
            <p:spPr>
              <a:xfrm>
                <a:off x="2580131" y="1723987"/>
                <a:ext cx="343535" cy="85725"/>
              </a:xfrm>
              <a:custGeom>
                <a:avLst/>
                <a:gdLst/>
                <a:ahLst/>
                <a:cxnLst/>
                <a:rect l="l" t="t" r="r" b="b"/>
                <a:pathLst>
                  <a:path w="343535" h="85725">
                    <a:moveTo>
                      <a:pt x="343103" y="0"/>
                    </a:moveTo>
                    <a:lnTo>
                      <a:pt x="0" y="85636"/>
                    </a:lnTo>
                  </a:path>
                </a:pathLst>
              </a:custGeom>
              <a:ln w="40322">
                <a:solidFill>
                  <a:srgbClr val="231F20"/>
                </a:solidFill>
              </a:ln>
            </p:spPr>
            <p:txBody>
              <a:bodyPr wrap="square" lIns="0" tIns="0" rIns="0" bIns="0" rtlCol="0"/>
              <a:lstStyle/>
              <a:p>
                <a:endParaRPr sz="1000"/>
              </a:p>
            </p:txBody>
          </p:sp>
          <p:sp>
            <p:nvSpPr>
              <p:cNvPr id="202" name="object 202">
                <a:extLst>
                  <a:ext uri="{FF2B5EF4-FFF2-40B4-BE49-F238E27FC236}">
                    <a16:creationId xmlns:a16="http://schemas.microsoft.com/office/drawing/2014/main" id="{EBA61B5D-B553-4CB7-84CE-7FFF6AB763BF}"/>
                  </a:ext>
                </a:extLst>
              </p:cNvPr>
              <p:cNvSpPr/>
              <p:nvPr/>
            </p:nvSpPr>
            <p:spPr>
              <a:xfrm>
                <a:off x="2580131" y="1809621"/>
                <a:ext cx="343535" cy="85725"/>
              </a:xfrm>
              <a:custGeom>
                <a:avLst/>
                <a:gdLst/>
                <a:ahLst/>
                <a:cxnLst/>
                <a:rect l="l" t="t" r="r" b="b"/>
                <a:pathLst>
                  <a:path w="343535" h="85725">
                    <a:moveTo>
                      <a:pt x="343103" y="0"/>
                    </a:moveTo>
                    <a:lnTo>
                      <a:pt x="0" y="85623"/>
                    </a:lnTo>
                  </a:path>
                </a:pathLst>
              </a:custGeom>
              <a:ln w="40322">
                <a:solidFill>
                  <a:srgbClr val="231F20"/>
                </a:solidFill>
              </a:ln>
            </p:spPr>
            <p:txBody>
              <a:bodyPr wrap="square" lIns="0" tIns="0" rIns="0" bIns="0" rtlCol="0"/>
              <a:lstStyle/>
              <a:p>
                <a:endParaRPr sz="1000"/>
              </a:p>
            </p:txBody>
          </p:sp>
          <p:sp>
            <p:nvSpPr>
              <p:cNvPr id="203" name="object 203">
                <a:extLst>
                  <a:ext uri="{FF2B5EF4-FFF2-40B4-BE49-F238E27FC236}">
                    <a16:creationId xmlns:a16="http://schemas.microsoft.com/office/drawing/2014/main" id="{201377EF-8578-4C4E-8B95-227CE72C43B8}"/>
                  </a:ext>
                </a:extLst>
              </p:cNvPr>
              <p:cNvSpPr/>
              <p:nvPr/>
            </p:nvSpPr>
            <p:spPr>
              <a:xfrm>
                <a:off x="2580131" y="1895243"/>
                <a:ext cx="343535" cy="85725"/>
              </a:xfrm>
              <a:custGeom>
                <a:avLst/>
                <a:gdLst/>
                <a:ahLst/>
                <a:cxnLst/>
                <a:rect l="l" t="t" r="r" b="b"/>
                <a:pathLst>
                  <a:path w="343535" h="85725">
                    <a:moveTo>
                      <a:pt x="343103" y="0"/>
                    </a:moveTo>
                    <a:lnTo>
                      <a:pt x="0" y="85636"/>
                    </a:lnTo>
                  </a:path>
                </a:pathLst>
              </a:custGeom>
              <a:ln w="40322">
                <a:solidFill>
                  <a:srgbClr val="231F20"/>
                </a:solidFill>
              </a:ln>
            </p:spPr>
            <p:txBody>
              <a:bodyPr wrap="square" lIns="0" tIns="0" rIns="0" bIns="0" rtlCol="0"/>
              <a:lstStyle/>
              <a:p>
                <a:endParaRPr sz="1000"/>
              </a:p>
            </p:txBody>
          </p:sp>
          <p:sp>
            <p:nvSpPr>
              <p:cNvPr id="204" name="object 204">
                <a:extLst>
                  <a:ext uri="{FF2B5EF4-FFF2-40B4-BE49-F238E27FC236}">
                    <a16:creationId xmlns:a16="http://schemas.microsoft.com/office/drawing/2014/main" id="{99BDEC5A-8671-4FAA-A52C-B137C7707FDD}"/>
                  </a:ext>
                </a:extLst>
              </p:cNvPr>
              <p:cNvSpPr/>
              <p:nvPr/>
            </p:nvSpPr>
            <p:spPr>
              <a:xfrm>
                <a:off x="2580131" y="1980877"/>
                <a:ext cx="343535" cy="85725"/>
              </a:xfrm>
              <a:custGeom>
                <a:avLst/>
                <a:gdLst/>
                <a:ahLst/>
                <a:cxnLst/>
                <a:rect l="l" t="t" r="r" b="b"/>
                <a:pathLst>
                  <a:path w="343535" h="85725">
                    <a:moveTo>
                      <a:pt x="343103" y="0"/>
                    </a:moveTo>
                    <a:lnTo>
                      <a:pt x="0" y="85572"/>
                    </a:lnTo>
                  </a:path>
                </a:pathLst>
              </a:custGeom>
              <a:ln w="40322">
                <a:solidFill>
                  <a:srgbClr val="231F20"/>
                </a:solidFill>
              </a:ln>
            </p:spPr>
            <p:txBody>
              <a:bodyPr wrap="square" lIns="0" tIns="0" rIns="0" bIns="0" rtlCol="0"/>
              <a:lstStyle/>
              <a:p>
                <a:endParaRPr sz="1000"/>
              </a:p>
            </p:txBody>
          </p:sp>
          <p:sp>
            <p:nvSpPr>
              <p:cNvPr id="205" name="object 205">
                <a:extLst>
                  <a:ext uri="{FF2B5EF4-FFF2-40B4-BE49-F238E27FC236}">
                    <a16:creationId xmlns:a16="http://schemas.microsoft.com/office/drawing/2014/main" id="{375A52B4-ABDF-4D2A-BFFF-E97DC2E5BF56}"/>
                  </a:ext>
                </a:extLst>
              </p:cNvPr>
              <p:cNvSpPr/>
              <p:nvPr/>
            </p:nvSpPr>
            <p:spPr>
              <a:xfrm>
                <a:off x="2504452" y="2066454"/>
                <a:ext cx="419100" cy="85725"/>
              </a:xfrm>
              <a:custGeom>
                <a:avLst/>
                <a:gdLst/>
                <a:ahLst/>
                <a:cxnLst/>
                <a:rect l="l" t="t" r="r" b="b"/>
                <a:pathLst>
                  <a:path w="419100" h="85725">
                    <a:moveTo>
                      <a:pt x="418782" y="0"/>
                    </a:moveTo>
                    <a:lnTo>
                      <a:pt x="106476" y="77927"/>
                    </a:lnTo>
                    <a:lnTo>
                      <a:pt x="58688" y="85029"/>
                    </a:lnTo>
                    <a:lnTo>
                      <a:pt x="43916" y="85636"/>
                    </a:lnTo>
                    <a:lnTo>
                      <a:pt x="0" y="85636"/>
                    </a:lnTo>
                  </a:path>
                </a:pathLst>
              </a:custGeom>
              <a:ln w="40322">
                <a:solidFill>
                  <a:srgbClr val="231F20"/>
                </a:solidFill>
              </a:ln>
            </p:spPr>
            <p:txBody>
              <a:bodyPr wrap="square" lIns="0" tIns="0" rIns="0" bIns="0" rtlCol="0"/>
              <a:lstStyle/>
              <a:p>
                <a:endParaRPr sz="1000"/>
              </a:p>
            </p:txBody>
          </p:sp>
          <p:sp>
            <p:nvSpPr>
              <p:cNvPr id="206" name="object 206">
                <a:extLst>
                  <a:ext uri="{FF2B5EF4-FFF2-40B4-BE49-F238E27FC236}">
                    <a16:creationId xmlns:a16="http://schemas.microsoft.com/office/drawing/2014/main" id="{569367D9-B8CC-4253-8A49-EB9C6106A8E1}"/>
                  </a:ext>
                </a:extLst>
              </p:cNvPr>
              <p:cNvSpPr/>
              <p:nvPr/>
            </p:nvSpPr>
            <p:spPr>
              <a:xfrm>
                <a:off x="2580132" y="1789467"/>
                <a:ext cx="343535" cy="297180"/>
              </a:xfrm>
              <a:custGeom>
                <a:avLst/>
                <a:gdLst/>
                <a:ahLst/>
                <a:cxnLst/>
                <a:rect l="l" t="t" r="r" b="b"/>
                <a:pathLst>
                  <a:path w="343535" h="297180">
                    <a:moveTo>
                      <a:pt x="343103" y="256832"/>
                    </a:moveTo>
                    <a:lnTo>
                      <a:pt x="0" y="256832"/>
                    </a:lnTo>
                    <a:lnTo>
                      <a:pt x="0" y="297154"/>
                    </a:lnTo>
                    <a:lnTo>
                      <a:pt x="343103" y="297154"/>
                    </a:lnTo>
                    <a:lnTo>
                      <a:pt x="343103" y="256832"/>
                    </a:lnTo>
                    <a:close/>
                  </a:path>
                  <a:path w="343535" h="297180">
                    <a:moveTo>
                      <a:pt x="343103" y="171259"/>
                    </a:moveTo>
                    <a:lnTo>
                      <a:pt x="0" y="171259"/>
                    </a:lnTo>
                    <a:lnTo>
                      <a:pt x="0" y="211582"/>
                    </a:lnTo>
                    <a:lnTo>
                      <a:pt x="343103" y="211582"/>
                    </a:lnTo>
                    <a:lnTo>
                      <a:pt x="343103" y="171259"/>
                    </a:lnTo>
                    <a:close/>
                  </a:path>
                  <a:path w="343535" h="297180">
                    <a:moveTo>
                      <a:pt x="343103" y="85623"/>
                    </a:moveTo>
                    <a:lnTo>
                      <a:pt x="0" y="85623"/>
                    </a:lnTo>
                    <a:lnTo>
                      <a:pt x="0" y="125945"/>
                    </a:lnTo>
                    <a:lnTo>
                      <a:pt x="343103" y="125945"/>
                    </a:lnTo>
                    <a:lnTo>
                      <a:pt x="343103" y="85623"/>
                    </a:lnTo>
                    <a:close/>
                  </a:path>
                  <a:path w="343535" h="297180">
                    <a:moveTo>
                      <a:pt x="343103" y="0"/>
                    </a:moveTo>
                    <a:lnTo>
                      <a:pt x="0" y="0"/>
                    </a:lnTo>
                    <a:lnTo>
                      <a:pt x="0" y="40322"/>
                    </a:lnTo>
                    <a:lnTo>
                      <a:pt x="343103" y="40322"/>
                    </a:lnTo>
                    <a:lnTo>
                      <a:pt x="343103" y="0"/>
                    </a:lnTo>
                    <a:close/>
                  </a:path>
                </a:pathLst>
              </a:custGeom>
              <a:solidFill>
                <a:srgbClr val="231F20"/>
              </a:solidFill>
            </p:spPr>
            <p:txBody>
              <a:bodyPr wrap="square" lIns="0" tIns="0" rIns="0" bIns="0" rtlCol="0"/>
              <a:lstStyle/>
              <a:p>
                <a:endParaRPr sz="1000"/>
              </a:p>
            </p:txBody>
          </p:sp>
          <p:sp>
            <p:nvSpPr>
              <p:cNvPr id="207" name="object 207">
                <a:extLst>
                  <a:ext uri="{FF2B5EF4-FFF2-40B4-BE49-F238E27FC236}">
                    <a16:creationId xmlns:a16="http://schemas.microsoft.com/office/drawing/2014/main" id="{1E06BA3D-44FD-45DA-A34F-55F92E6D3872}"/>
                  </a:ext>
                </a:extLst>
              </p:cNvPr>
              <p:cNvSpPr/>
              <p:nvPr/>
            </p:nvSpPr>
            <p:spPr>
              <a:xfrm>
                <a:off x="2505418" y="1703831"/>
                <a:ext cx="417830" cy="40640"/>
              </a:xfrm>
              <a:custGeom>
                <a:avLst/>
                <a:gdLst/>
                <a:ahLst/>
                <a:cxnLst/>
                <a:rect l="l" t="t" r="r" b="b"/>
                <a:pathLst>
                  <a:path w="417830" h="40639">
                    <a:moveTo>
                      <a:pt x="417817" y="0"/>
                    </a:moveTo>
                    <a:lnTo>
                      <a:pt x="0" y="0"/>
                    </a:lnTo>
                    <a:lnTo>
                      <a:pt x="0" y="40322"/>
                    </a:lnTo>
                    <a:lnTo>
                      <a:pt x="417817" y="40322"/>
                    </a:lnTo>
                    <a:lnTo>
                      <a:pt x="417817" y="0"/>
                    </a:lnTo>
                    <a:close/>
                  </a:path>
                </a:pathLst>
              </a:custGeom>
              <a:solidFill>
                <a:srgbClr val="231F20"/>
              </a:solidFill>
            </p:spPr>
            <p:txBody>
              <a:bodyPr wrap="square" lIns="0" tIns="0" rIns="0" bIns="0" rtlCol="0"/>
              <a:lstStyle/>
              <a:p>
                <a:endParaRPr sz="1000"/>
              </a:p>
            </p:txBody>
          </p:sp>
          <p:sp>
            <p:nvSpPr>
              <p:cNvPr id="208" name="object 208">
                <a:extLst>
                  <a:ext uri="{FF2B5EF4-FFF2-40B4-BE49-F238E27FC236}">
                    <a16:creationId xmlns:a16="http://schemas.microsoft.com/office/drawing/2014/main" id="{517564ED-C1C8-48DC-A09B-DD094382F1C3}"/>
                  </a:ext>
                </a:extLst>
              </p:cNvPr>
              <p:cNvSpPr/>
              <p:nvPr/>
            </p:nvSpPr>
            <p:spPr>
              <a:xfrm>
                <a:off x="2580131" y="1723987"/>
                <a:ext cx="343535" cy="85725"/>
              </a:xfrm>
              <a:custGeom>
                <a:avLst/>
                <a:gdLst/>
                <a:ahLst/>
                <a:cxnLst/>
                <a:rect l="l" t="t" r="r" b="b"/>
                <a:pathLst>
                  <a:path w="343535" h="85725">
                    <a:moveTo>
                      <a:pt x="343103" y="0"/>
                    </a:moveTo>
                    <a:lnTo>
                      <a:pt x="0" y="85636"/>
                    </a:lnTo>
                  </a:path>
                </a:pathLst>
              </a:custGeom>
              <a:ln w="22402">
                <a:solidFill>
                  <a:srgbClr val="9B4C15"/>
                </a:solidFill>
              </a:ln>
            </p:spPr>
            <p:txBody>
              <a:bodyPr wrap="square" lIns="0" tIns="0" rIns="0" bIns="0" rtlCol="0"/>
              <a:lstStyle/>
              <a:p>
                <a:endParaRPr sz="1000"/>
              </a:p>
            </p:txBody>
          </p:sp>
          <p:sp>
            <p:nvSpPr>
              <p:cNvPr id="209" name="object 209">
                <a:extLst>
                  <a:ext uri="{FF2B5EF4-FFF2-40B4-BE49-F238E27FC236}">
                    <a16:creationId xmlns:a16="http://schemas.microsoft.com/office/drawing/2014/main" id="{B1E7B77D-38F6-49A3-8E2F-1CE7CB0C24D0}"/>
                  </a:ext>
                </a:extLst>
              </p:cNvPr>
              <p:cNvSpPr/>
              <p:nvPr/>
            </p:nvSpPr>
            <p:spPr>
              <a:xfrm>
                <a:off x="2580131" y="1809621"/>
                <a:ext cx="343535" cy="85725"/>
              </a:xfrm>
              <a:custGeom>
                <a:avLst/>
                <a:gdLst/>
                <a:ahLst/>
                <a:cxnLst/>
                <a:rect l="l" t="t" r="r" b="b"/>
                <a:pathLst>
                  <a:path w="343535" h="85725">
                    <a:moveTo>
                      <a:pt x="343103" y="0"/>
                    </a:moveTo>
                    <a:lnTo>
                      <a:pt x="0" y="85623"/>
                    </a:lnTo>
                  </a:path>
                </a:pathLst>
              </a:custGeom>
              <a:ln w="22402">
                <a:solidFill>
                  <a:srgbClr val="9B4C15"/>
                </a:solidFill>
              </a:ln>
            </p:spPr>
            <p:txBody>
              <a:bodyPr wrap="square" lIns="0" tIns="0" rIns="0" bIns="0" rtlCol="0"/>
              <a:lstStyle/>
              <a:p>
                <a:endParaRPr sz="1000"/>
              </a:p>
            </p:txBody>
          </p:sp>
          <p:sp>
            <p:nvSpPr>
              <p:cNvPr id="210" name="object 210">
                <a:extLst>
                  <a:ext uri="{FF2B5EF4-FFF2-40B4-BE49-F238E27FC236}">
                    <a16:creationId xmlns:a16="http://schemas.microsoft.com/office/drawing/2014/main" id="{FCA556CA-DC8C-4945-A599-4818C2AE4289}"/>
                  </a:ext>
                </a:extLst>
              </p:cNvPr>
              <p:cNvSpPr/>
              <p:nvPr/>
            </p:nvSpPr>
            <p:spPr>
              <a:xfrm>
                <a:off x="2580131" y="1895243"/>
                <a:ext cx="343535" cy="85725"/>
              </a:xfrm>
              <a:custGeom>
                <a:avLst/>
                <a:gdLst/>
                <a:ahLst/>
                <a:cxnLst/>
                <a:rect l="l" t="t" r="r" b="b"/>
                <a:pathLst>
                  <a:path w="343535" h="85725">
                    <a:moveTo>
                      <a:pt x="343103" y="0"/>
                    </a:moveTo>
                    <a:lnTo>
                      <a:pt x="0" y="85636"/>
                    </a:lnTo>
                  </a:path>
                </a:pathLst>
              </a:custGeom>
              <a:ln w="22402">
                <a:solidFill>
                  <a:srgbClr val="9B4C15"/>
                </a:solidFill>
              </a:ln>
            </p:spPr>
            <p:txBody>
              <a:bodyPr wrap="square" lIns="0" tIns="0" rIns="0" bIns="0" rtlCol="0"/>
              <a:lstStyle/>
              <a:p>
                <a:endParaRPr sz="1000"/>
              </a:p>
            </p:txBody>
          </p:sp>
          <p:sp>
            <p:nvSpPr>
              <p:cNvPr id="211" name="object 211">
                <a:extLst>
                  <a:ext uri="{FF2B5EF4-FFF2-40B4-BE49-F238E27FC236}">
                    <a16:creationId xmlns:a16="http://schemas.microsoft.com/office/drawing/2014/main" id="{705A4D2C-2C8D-41BD-B099-19AFF320A84E}"/>
                  </a:ext>
                </a:extLst>
              </p:cNvPr>
              <p:cNvSpPr/>
              <p:nvPr/>
            </p:nvSpPr>
            <p:spPr>
              <a:xfrm>
                <a:off x="2580131" y="1980877"/>
                <a:ext cx="343535" cy="85725"/>
              </a:xfrm>
              <a:custGeom>
                <a:avLst/>
                <a:gdLst/>
                <a:ahLst/>
                <a:cxnLst/>
                <a:rect l="l" t="t" r="r" b="b"/>
                <a:pathLst>
                  <a:path w="343535" h="85725">
                    <a:moveTo>
                      <a:pt x="343103" y="0"/>
                    </a:moveTo>
                    <a:lnTo>
                      <a:pt x="0" y="85572"/>
                    </a:lnTo>
                  </a:path>
                </a:pathLst>
              </a:custGeom>
              <a:ln w="22402">
                <a:solidFill>
                  <a:srgbClr val="9B4C15"/>
                </a:solidFill>
              </a:ln>
            </p:spPr>
            <p:txBody>
              <a:bodyPr wrap="square" lIns="0" tIns="0" rIns="0" bIns="0" rtlCol="0"/>
              <a:lstStyle/>
              <a:p>
                <a:endParaRPr sz="1000"/>
              </a:p>
            </p:txBody>
          </p:sp>
          <p:sp>
            <p:nvSpPr>
              <p:cNvPr id="212" name="object 212">
                <a:extLst>
                  <a:ext uri="{FF2B5EF4-FFF2-40B4-BE49-F238E27FC236}">
                    <a16:creationId xmlns:a16="http://schemas.microsoft.com/office/drawing/2014/main" id="{D37443D1-A729-4554-B9CA-C384789C7B80}"/>
                  </a:ext>
                </a:extLst>
              </p:cNvPr>
              <p:cNvSpPr/>
              <p:nvPr/>
            </p:nvSpPr>
            <p:spPr>
              <a:xfrm>
                <a:off x="2504452" y="2066454"/>
                <a:ext cx="419100" cy="85725"/>
              </a:xfrm>
              <a:custGeom>
                <a:avLst/>
                <a:gdLst/>
                <a:ahLst/>
                <a:cxnLst/>
                <a:rect l="l" t="t" r="r" b="b"/>
                <a:pathLst>
                  <a:path w="419100" h="85725">
                    <a:moveTo>
                      <a:pt x="418782" y="0"/>
                    </a:moveTo>
                    <a:lnTo>
                      <a:pt x="106476" y="77927"/>
                    </a:lnTo>
                    <a:lnTo>
                      <a:pt x="58688" y="85029"/>
                    </a:lnTo>
                    <a:lnTo>
                      <a:pt x="43916" y="85636"/>
                    </a:lnTo>
                    <a:lnTo>
                      <a:pt x="0" y="85636"/>
                    </a:lnTo>
                  </a:path>
                </a:pathLst>
              </a:custGeom>
              <a:ln w="22402">
                <a:solidFill>
                  <a:srgbClr val="9B4C15"/>
                </a:solidFill>
              </a:ln>
            </p:spPr>
            <p:txBody>
              <a:bodyPr wrap="square" lIns="0" tIns="0" rIns="0" bIns="0" rtlCol="0"/>
              <a:lstStyle/>
              <a:p>
                <a:endParaRPr sz="1000"/>
              </a:p>
            </p:txBody>
          </p:sp>
          <p:sp>
            <p:nvSpPr>
              <p:cNvPr id="213" name="object 213">
                <a:extLst>
                  <a:ext uri="{FF2B5EF4-FFF2-40B4-BE49-F238E27FC236}">
                    <a16:creationId xmlns:a16="http://schemas.microsoft.com/office/drawing/2014/main" id="{16831F97-570B-4FEE-9AEB-0D2B93113152}"/>
                  </a:ext>
                </a:extLst>
              </p:cNvPr>
              <p:cNvSpPr/>
              <p:nvPr/>
            </p:nvSpPr>
            <p:spPr>
              <a:xfrm>
                <a:off x="2580132" y="1798421"/>
                <a:ext cx="343535" cy="279400"/>
              </a:xfrm>
              <a:custGeom>
                <a:avLst/>
                <a:gdLst/>
                <a:ahLst/>
                <a:cxnLst/>
                <a:rect l="l" t="t" r="r" b="b"/>
                <a:pathLst>
                  <a:path w="343535" h="279400">
                    <a:moveTo>
                      <a:pt x="343103" y="256832"/>
                    </a:moveTo>
                    <a:lnTo>
                      <a:pt x="0" y="256832"/>
                    </a:lnTo>
                    <a:lnTo>
                      <a:pt x="0" y="279234"/>
                    </a:lnTo>
                    <a:lnTo>
                      <a:pt x="343103" y="279234"/>
                    </a:lnTo>
                    <a:lnTo>
                      <a:pt x="343103" y="256832"/>
                    </a:lnTo>
                    <a:close/>
                  </a:path>
                  <a:path w="343535" h="279400">
                    <a:moveTo>
                      <a:pt x="343103" y="171259"/>
                    </a:moveTo>
                    <a:lnTo>
                      <a:pt x="0" y="171259"/>
                    </a:lnTo>
                    <a:lnTo>
                      <a:pt x="0" y="193662"/>
                    </a:lnTo>
                    <a:lnTo>
                      <a:pt x="343103" y="193662"/>
                    </a:lnTo>
                    <a:lnTo>
                      <a:pt x="343103" y="171259"/>
                    </a:lnTo>
                    <a:close/>
                  </a:path>
                  <a:path w="343535" h="279400">
                    <a:moveTo>
                      <a:pt x="343103" y="85623"/>
                    </a:moveTo>
                    <a:lnTo>
                      <a:pt x="0" y="85623"/>
                    </a:lnTo>
                    <a:lnTo>
                      <a:pt x="0" y="108026"/>
                    </a:lnTo>
                    <a:lnTo>
                      <a:pt x="343103" y="108026"/>
                    </a:lnTo>
                    <a:lnTo>
                      <a:pt x="343103" y="85623"/>
                    </a:lnTo>
                    <a:close/>
                  </a:path>
                  <a:path w="343535" h="279400">
                    <a:moveTo>
                      <a:pt x="343103" y="0"/>
                    </a:moveTo>
                    <a:lnTo>
                      <a:pt x="0" y="0"/>
                    </a:lnTo>
                    <a:lnTo>
                      <a:pt x="0" y="22402"/>
                    </a:lnTo>
                    <a:lnTo>
                      <a:pt x="343103" y="22402"/>
                    </a:lnTo>
                    <a:lnTo>
                      <a:pt x="343103" y="0"/>
                    </a:lnTo>
                    <a:close/>
                  </a:path>
                </a:pathLst>
              </a:custGeom>
              <a:solidFill>
                <a:srgbClr val="D2232A"/>
              </a:solidFill>
            </p:spPr>
            <p:txBody>
              <a:bodyPr wrap="square" lIns="0" tIns="0" rIns="0" bIns="0" rtlCol="0"/>
              <a:lstStyle/>
              <a:p>
                <a:endParaRPr sz="1000"/>
              </a:p>
            </p:txBody>
          </p:sp>
          <p:sp>
            <p:nvSpPr>
              <p:cNvPr id="214" name="object 214">
                <a:extLst>
                  <a:ext uri="{FF2B5EF4-FFF2-40B4-BE49-F238E27FC236}">
                    <a16:creationId xmlns:a16="http://schemas.microsoft.com/office/drawing/2014/main" id="{25A2D225-AE17-4CFA-98C2-BEEBC687F515}"/>
                  </a:ext>
                </a:extLst>
              </p:cNvPr>
              <p:cNvSpPr/>
              <p:nvPr/>
            </p:nvSpPr>
            <p:spPr>
              <a:xfrm>
                <a:off x="2580132" y="1798421"/>
                <a:ext cx="343535" cy="279400"/>
              </a:xfrm>
              <a:custGeom>
                <a:avLst/>
                <a:gdLst/>
                <a:ahLst/>
                <a:cxnLst/>
                <a:rect l="l" t="t" r="r" b="b"/>
                <a:pathLst>
                  <a:path w="343535" h="279400">
                    <a:moveTo>
                      <a:pt x="343103" y="256832"/>
                    </a:moveTo>
                    <a:lnTo>
                      <a:pt x="0" y="256832"/>
                    </a:lnTo>
                    <a:lnTo>
                      <a:pt x="0" y="279234"/>
                    </a:lnTo>
                    <a:lnTo>
                      <a:pt x="343103" y="279234"/>
                    </a:lnTo>
                    <a:lnTo>
                      <a:pt x="343103" y="256832"/>
                    </a:lnTo>
                    <a:close/>
                  </a:path>
                  <a:path w="343535" h="279400">
                    <a:moveTo>
                      <a:pt x="343103" y="171259"/>
                    </a:moveTo>
                    <a:lnTo>
                      <a:pt x="0" y="171259"/>
                    </a:lnTo>
                    <a:lnTo>
                      <a:pt x="0" y="193662"/>
                    </a:lnTo>
                    <a:lnTo>
                      <a:pt x="343103" y="193662"/>
                    </a:lnTo>
                    <a:lnTo>
                      <a:pt x="343103" y="171259"/>
                    </a:lnTo>
                    <a:close/>
                  </a:path>
                  <a:path w="343535" h="279400">
                    <a:moveTo>
                      <a:pt x="343103" y="85623"/>
                    </a:moveTo>
                    <a:lnTo>
                      <a:pt x="0" y="85623"/>
                    </a:lnTo>
                    <a:lnTo>
                      <a:pt x="0" y="108026"/>
                    </a:lnTo>
                    <a:lnTo>
                      <a:pt x="343103" y="108026"/>
                    </a:lnTo>
                    <a:lnTo>
                      <a:pt x="343103" y="85623"/>
                    </a:lnTo>
                    <a:close/>
                  </a:path>
                  <a:path w="343535" h="279400">
                    <a:moveTo>
                      <a:pt x="343103" y="0"/>
                    </a:moveTo>
                    <a:lnTo>
                      <a:pt x="0" y="0"/>
                    </a:lnTo>
                    <a:lnTo>
                      <a:pt x="0" y="22402"/>
                    </a:lnTo>
                    <a:lnTo>
                      <a:pt x="343103" y="22402"/>
                    </a:lnTo>
                    <a:lnTo>
                      <a:pt x="343103" y="0"/>
                    </a:lnTo>
                    <a:close/>
                  </a:path>
                </a:pathLst>
              </a:custGeom>
              <a:solidFill>
                <a:srgbClr val="D3966E"/>
              </a:solidFill>
            </p:spPr>
            <p:txBody>
              <a:bodyPr wrap="square" lIns="0" tIns="0" rIns="0" bIns="0" rtlCol="0"/>
              <a:lstStyle/>
              <a:p>
                <a:endParaRPr sz="1000"/>
              </a:p>
            </p:txBody>
          </p:sp>
          <p:sp>
            <p:nvSpPr>
              <p:cNvPr id="215" name="object 215">
                <a:extLst>
                  <a:ext uri="{FF2B5EF4-FFF2-40B4-BE49-F238E27FC236}">
                    <a16:creationId xmlns:a16="http://schemas.microsoft.com/office/drawing/2014/main" id="{F235A7A6-DF1B-4CA8-A09C-98FDF22ADE25}"/>
                  </a:ext>
                </a:extLst>
              </p:cNvPr>
              <p:cNvSpPr/>
              <p:nvPr/>
            </p:nvSpPr>
            <p:spPr>
              <a:xfrm>
                <a:off x="2505423" y="1723987"/>
                <a:ext cx="417830" cy="0"/>
              </a:xfrm>
              <a:custGeom>
                <a:avLst/>
                <a:gdLst/>
                <a:ahLst/>
                <a:cxnLst/>
                <a:rect l="l" t="t" r="r" b="b"/>
                <a:pathLst>
                  <a:path w="417830">
                    <a:moveTo>
                      <a:pt x="0" y="0"/>
                    </a:moveTo>
                    <a:lnTo>
                      <a:pt x="417817" y="0"/>
                    </a:lnTo>
                  </a:path>
                </a:pathLst>
              </a:custGeom>
              <a:ln w="22402">
                <a:solidFill>
                  <a:srgbClr val="D3966E"/>
                </a:solidFill>
              </a:ln>
            </p:spPr>
            <p:txBody>
              <a:bodyPr wrap="square" lIns="0" tIns="0" rIns="0" bIns="0" rtlCol="0"/>
              <a:lstStyle/>
              <a:p>
                <a:endParaRPr sz="1000"/>
              </a:p>
            </p:txBody>
          </p:sp>
          <p:sp>
            <p:nvSpPr>
              <p:cNvPr id="216" name="object 216">
                <a:extLst>
                  <a:ext uri="{FF2B5EF4-FFF2-40B4-BE49-F238E27FC236}">
                    <a16:creationId xmlns:a16="http://schemas.microsoft.com/office/drawing/2014/main" id="{50778C1A-9229-4583-8C73-6FCE59D8A2E6}"/>
                  </a:ext>
                </a:extLst>
              </p:cNvPr>
              <p:cNvSpPr/>
              <p:nvPr/>
            </p:nvSpPr>
            <p:spPr>
              <a:xfrm>
                <a:off x="2486329" y="1695195"/>
                <a:ext cx="18415" cy="57150"/>
              </a:xfrm>
              <a:custGeom>
                <a:avLst/>
                <a:gdLst/>
                <a:ahLst/>
                <a:cxnLst/>
                <a:rect l="l" t="t" r="r" b="b"/>
                <a:pathLst>
                  <a:path w="18414" h="57150">
                    <a:moveTo>
                      <a:pt x="18262" y="0"/>
                    </a:moveTo>
                    <a:lnTo>
                      <a:pt x="0" y="0"/>
                    </a:lnTo>
                    <a:lnTo>
                      <a:pt x="0" y="56794"/>
                    </a:lnTo>
                    <a:lnTo>
                      <a:pt x="18262" y="56794"/>
                    </a:lnTo>
                    <a:lnTo>
                      <a:pt x="18262" y="0"/>
                    </a:lnTo>
                    <a:close/>
                  </a:path>
                </a:pathLst>
              </a:custGeom>
              <a:solidFill>
                <a:srgbClr val="CCCCD2"/>
              </a:solidFill>
            </p:spPr>
            <p:txBody>
              <a:bodyPr wrap="square" lIns="0" tIns="0" rIns="0" bIns="0" rtlCol="0"/>
              <a:lstStyle/>
              <a:p>
                <a:endParaRPr sz="1000"/>
              </a:p>
            </p:txBody>
          </p:sp>
          <p:sp>
            <p:nvSpPr>
              <p:cNvPr id="217" name="object 217">
                <a:extLst>
                  <a:ext uri="{FF2B5EF4-FFF2-40B4-BE49-F238E27FC236}">
                    <a16:creationId xmlns:a16="http://schemas.microsoft.com/office/drawing/2014/main" id="{56EE91CA-EBEE-462C-AA78-20F0D03D527A}"/>
                  </a:ext>
                </a:extLst>
              </p:cNvPr>
              <p:cNvSpPr/>
              <p:nvPr/>
            </p:nvSpPr>
            <p:spPr>
              <a:xfrm>
                <a:off x="2486329" y="1695195"/>
                <a:ext cx="18415" cy="57150"/>
              </a:xfrm>
              <a:custGeom>
                <a:avLst/>
                <a:gdLst/>
                <a:ahLst/>
                <a:cxnLst/>
                <a:rect l="l" t="t" r="r" b="b"/>
                <a:pathLst>
                  <a:path w="18414" h="57150">
                    <a:moveTo>
                      <a:pt x="0" y="56794"/>
                    </a:moveTo>
                    <a:lnTo>
                      <a:pt x="18262" y="56794"/>
                    </a:lnTo>
                    <a:lnTo>
                      <a:pt x="18262" y="0"/>
                    </a:lnTo>
                    <a:lnTo>
                      <a:pt x="0" y="0"/>
                    </a:lnTo>
                    <a:lnTo>
                      <a:pt x="0" y="56794"/>
                    </a:lnTo>
                    <a:close/>
                  </a:path>
                </a:pathLst>
              </a:custGeom>
              <a:ln w="3175">
                <a:solidFill>
                  <a:srgbClr val="231F20"/>
                </a:solidFill>
              </a:ln>
            </p:spPr>
            <p:txBody>
              <a:bodyPr wrap="square" lIns="0" tIns="0" rIns="0" bIns="0" rtlCol="0"/>
              <a:lstStyle/>
              <a:p>
                <a:endParaRPr sz="1000"/>
              </a:p>
            </p:txBody>
          </p:sp>
          <p:sp>
            <p:nvSpPr>
              <p:cNvPr id="218" name="object 218">
                <a:extLst>
                  <a:ext uri="{FF2B5EF4-FFF2-40B4-BE49-F238E27FC236}">
                    <a16:creationId xmlns:a16="http://schemas.microsoft.com/office/drawing/2014/main" id="{969629F3-0E18-4AE5-BD0E-590FCC38394C}"/>
                  </a:ext>
                </a:extLst>
              </p:cNvPr>
              <p:cNvSpPr/>
              <p:nvPr/>
            </p:nvSpPr>
            <p:spPr>
              <a:xfrm>
                <a:off x="2486329" y="2124036"/>
                <a:ext cx="18415" cy="57150"/>
              </a:xfrm>
              <a:custGeom>
                <a:avLst/>
                <a:gdLst/>
                <a:ahLst/>
                <a:cxnLst/>
                <a:rect l="l" t="t" r="r" b="b"/>
                <a:pathLst>
                  <a:path w="18414" h="57150">
                    <a:moveTo>
                      <a:pt x="18262" y="0"/>
                    </a:moveTo>
                    <a:lnTo>
                      <a:pt x="0" y="0"/>
                    </a:lnTo>
                    <a:lnTo>
                      <a:pt x="0" y="56756"/>
                    </a:lnTo>
                    <a:lnTo>
                      <a:pt x="18262" y="56756"/>
                    </a:lnTo>
                    <a:lnTo>
                      <a:pt x="18262" y="0"/>
                    </a:lnTo>
                    <a:close/>
                  </a:path>
                </a:pathLst>
              </a:custGeom>
              <a:solidFill>
                <a:srgbClr val="CCCCD2"/>
              </a:solidFill>
            </p:spPr>
            <p:txBody>
              <a:bodyPr wrap="square" lIns="0" tIns="0" rIns="0" bIns="0" rtlCol="0"/>
              <a:lstStyle/>
              <a:p>
                <a:endParaRPr sz="1000"/>
              </a:p>
            </p:txBody>
          </p:sp>
          <p:sp>
            <p:nvSpPr>
              <p:cNvPr id="219" name="object 219">
                <a:extLst>
                  <a:ext uri="{FF2B5EF4-FFF2-40B4-BE49-F238E27FC236}">
                    <a16:creationId xmlns:a16="http://schemas.microsoft.com/office/drawing/2014/main" id="{4C6C6B32-D415-42E2-BA5E-5B459E4EF815}"/>
                  </a:ext>
                </a:extLst>
              </p:cNvPr>
              <p:cNvSpPr/>
              <p:nvPr/>
            </p:nvSpPr>
            <p:spPr>
              <a:xfrm>
                <a:off x="2486329" y="2124036"/>
                <a:ext cx="18415" cy="57150"/>
              </a:xfrm>
              <a:custGeom>
                <a:avLst/>
                <a:gdLst/>
                <a:ahLst/>
                <a:cxnLst/>
                <a:rect l="l" t="t" r="r" b="b"/>
                <a:pathLst>
                  <a:path w="18414" h="57150">
                    <a:moveTo>
                      <a:pt x="0" y="56756"/>
                    </a:moveTo>
                    <a:lnTo>
                      <a:pt x="18262" y="56756"/>
                    </a:lnTo>
                    <a:lnTo>
                      <a:pt x="18262" y="0"/>
                    </a:lnTo>
                    <a:lnTo>
                      <a:pt x="0" y="0"/>
                    </a:lnTo>
                    <a:lnTo>
                      <a:pt x="0" y="56756"/>
                    </a:lnTo>
                    <a:close/>
                  </a:path>
                </a:pathLst>
              </a:custGeom>
              <a:ln w="3175">
                <a:solidFill>
                  <a:srgbClr val="231F20"/>
                </a:solidFill>
              </a:ln>
            </p:spPr>
            <p:txBody>
              <a:bodyPr wrap="square" lIns="0" tIns="0" rIns="0" bIns="0" rtlCol="0"/>
              <a:lstStyle/>
              <a:p>
                <a:endParaRPr sz="1000"/>
              </a:p>
            </p:txBody>
          </p:sp>
          <p:sp>
            <p:nvSpPr>
              <p:cNvPr id="220" name="object 220">
                <a:extLst>
                  <a:ext uri="{FF2B5EF4-FFF2-40B4-BE49-F238E27FC236}">
                    <a16:creationId xmlns:a16="http://schemas.microsoft.com/office/drawing/2014/main" id="{00C1A33E-C011-4B7D-A4B5-FEB9F15F59D5}"/>
                  </a:ext>
                </a:extLst>
              </p:cNvPr>
              <p:cNvSpPr/>
              <p:nvPr/>
            </p:nvSpPr>
            <p:spPr>
              <a:xfrm>
                <a:off x="3594599" y="2108550"/>
                <a:ext cx="213995" cy="1231265"/>
              </a:xfrm>
              <a:custGeom>
                <a:avLst/>
                <a:gdLst/>
                <a:ahLst/>
                <a:cxnLst/>
                <a:rect l="l" t="t" r="r" b="b"/>
                <a:pathLst>
                  <a:path w="213995" h="1231264">
                    <a:moveTo>
                      <a:pt x="213512" y="0"/>
                    </a:moveTo>
                    <a:lnTo>
                      <a:pt x="213512" y="1231138"/>
                    </a:lnTo>
                    <a:lnTo>
                      <a:pt x="0" y="1231138"/>
                    </a:lnTo>
                    <a:lnTo>
                      <a:pt x="0" y="1190955"/>
                    </a:lnTo>
                  </a:path>
                </a:pathLst>
              </a:custGeom>
              <a:ln w="22860">
                <a:solidFill>
                  <a:srgbClr val="FFFFFF"/>
                </a:solidFill>
              </a:ln>
            </p:spPr>
            <p:txBody>
              <a:bodyPr wrap="square" lIns="0" tIns="0" rIns="0" bIns="0" rtlCol="0"/>
              <a:lstStyle/>
              <a:p>
                <a:endParaRPr sz="1000"/>
              </a:p>
            </p:txBody>
          </p:sp>
          <p:sp>
            <p:nvSpPr>
              <p:cNvPr id="221" name="object 221">
                <a:extLst>
                  <a:ext uri="{FF2B5EF4-FFF2-40B4-BE49-F238E27FC236}">
                    <a16:creationId xmlns:a16="http://schemas.microsoft.com/office/drawing/2014/main" id="{C62EC646-C774-4960-A1D5-D2998C03B710}"/>
                  </a:ext>
                </a:extLst>
              </p:cNvPr>
              <p:cNvSpPr/>
              <p:nvPr/>
            </p:nvSpPr>
            <p:spPr>
              <a:xfrm>
                <a:off x="3594599" y="2108550"/>
                <a:ext cx="213995" cy="1231265"/>
              </a:xfrm>
              <a:custGeom>
                <a:avLst/>
                <a:gdLst/>
                <a:ahLst/>
                <a:cxnLst/>
                <a:rect l="l" t="t" r="r" b="b"/>
                <a:pathLst>
                  <a:path w="213995" h="1231264">
                    <a:moveTo>
                      <a:pt x="213512" y="0"/>
                    </a:moveTo>
                    <a:lnTo>
                      <a:pt x="213512" y="1231138"/>
                    </a:lnTo>
                    <a:lnTo>
                      <a:pt x="0" y="1231138"/>
                    </a:lnTo>
                    <a:lnTo>
                      <a:pt x="0" y="1190955"/>
                    </a:lnTo>
                  </a:path>
                </a:pathLst>
              </a:custGeom>
              <a:ln w="8572">
                <a:solidFill>
                  <a:srgbClr val="231F20"/>
                </a:solidFill>
                <a:prstDash val="sysDot"/>
              </a:ln>
            </p:spPr>
            <p:txBody>
              <a:bodyPr wrap="square" lIns="0" tIns="0" rIns="0" bIns="0" rtlCol="0"/>
              <a:lstStyle/>
              <a:p>
                <a:endParaRPr sz="1000"/>
              </a:p>
            </p:txBody>
          </p:sp>
          <p:sp>
            <p:nvSpPr>
              <p:cNvPr id="222" name="object 222">
                <a:extLst>
                  <a:ext uri="{FF2B5EF4-FFF2-40B4-BE49-F238E27FC236}">
                    <a16:creationId xmlns:a16="http://schemas.microsoft.com/office/drawing/2014/main" id="{F2A85351-2B6D-4101-988C-B70CFA8B85D9}"/>
                  </a:ext>
                </a:extLst>
              </p:cNvPr>
              <p:cNvSpPr/>
              <p:nvPr/>
            </p:nvSpPr>
            <p:spPr>
              <a:xfrm>
                <a:off x="3596551" y="2032774"/>
                <a:ext cx="278765" cy="137795"/>
              </a:xfrm>
              <a:custGeom>
                <a:avLst/>
                <a:gdLst/>
                <a:ahLst/>
                <a:cxnLst/>
                <a:rect l="l" t="t" r="r" b="b"/>
                <a:pathLst>
                  <a:path w="278764" h="137794">
                    <a:moveTo>
                      <a:pt x="278257" y="0"/>
                    </a:moveTo>
                    <a:lnTo>
                      <a:pt x="0" y="0"/>
                    </a:lnTo>
                    <a:lnTo>
                      <a:pt x="0" y="137744"/>
                    </a:lnTo>
                    <a:lnTo>
                      <a:pt x="278257" y="137744"/>
                    </a:lnTo>
                    <a:lnTo>
                      <a:pt x="278257" y="0"/>
                    </a:lnTo>
                    <a:close/>
                  </a:path>
                </a:pathLst>
              </a:custGeom>
              <a:solidFill>
                <a:srgbClr val="E6E7E8"/>
              </a:solidFill>
            </p:spPr>
            <p:txBody>
              <a:bodyPr wrap="square" lIns="0" tIns="0" rIns="0" bIns="0" rtlCol="0"/>
              <a:lstStyle/>
              <a:p>
                <a:endParaRPr sz="1000"/>
              </a:p>
            </p:txBody>
          </p:sp>
          <p:sp>
            <p:nvSpPr>
              <p:cNvPr id="223" name="object 223">
                <a:extLst>
                  <a:ext uri="{FF2B5EF4-FFF2-40B4-BE49-F238E27FC236}">
                    <a16:creationId xmlns:a16="http://schemas.microsoft.com/office/drawing/2014/main" id="{615F6F82-C752-4149-AFCC-0B9A78557BE6}"/>
                  </a:ext>
                </a:extLst>
              </p:cNvPr>
              <p:cNvSpPr/>
              <p:nvPr/>
            </p:nvSpPr>
            <p:spPr>
              <a:xfrm>
                <a:off x="3596551" y="2032774"/>
                <a:ext cx="278765" cy="137795"/>
              </a:xfrm>
              <a:custGeom>
                <a:avLst/>
                <a:gdLst/>
                <a:ahLst/>
                <a:cxnLst/>
                <a:rect l="l" t="t" r="r" b="b"/>
                <a:pathLst>
                  <a:path w="278764" h="137794">
                    <a:moveTo>
                      <a:pt x="0" y="137744"/>
                    </a:moveTo>
                    <a:lnTo>
                      <a:pt x="278257" y="137744"/>
                    </a:lnTo>
                    <a:lnTo>
                      <a:pt x="278257" y="0"/>
                    </a:lnTo>
                    <a:lnTo>
                      <a:pt x="0" y="0"/>
                    </a:lnTo>
                    <a:lnTo>
                      <a:pt x="0" y="137744"/>
                    </a:lnTo>
                    <a:close/>
                  </a:path>
                </a:pathLst>
              </a:custGeom>
              <a:ln w="5714">
                <a:solidFill>
                  <a:srgbClr val="231F20"/>
                </a:solidFill>
              </a:ln>
            </p:spPr>
            <p:txBody>
              <a:bodyPr wrap="square" lIns="0" tIns="0" rIns="0" bIns="0" rtlCol="0"/>
              <a:lstStyle/>
              <a:p>
                <a:endParaRPr sz="1000"/>
              </a:p>
            </p:txBody>
          </p:sp>
          <p:pic>
            <p:nvPicPr>
              <p:cNvPr id="224" name="object 224">
                <a:extLst>
                  <a:ext uri="{FF2B5EF4-FFF2-40B4-BE49-F238E27FC236}">
                    <a16:creationId xmlns:a16="http://schemas.microsoft.com/office/drawing/2014/main" id="{F181FE2C-AC5C-41EB-974D-F65BE73F8442}"/>
                  </a:ext>
                </a:extLst>
              </p:cNvPr>
              <p:cNvPicPr/>
              <p:nvPr/>
            </p:nvPicPr>
            <p:blipFill>
              <a:blip r:embed="rId20" cstate="screen">
                <a:extLst>
                  <a:ext uri="{28A0092B-C50C-407E-A947-70E740481C1C}">
                    <a14:useLocalDpi xmlns:a14="http://schemas.microsoft.com/office/drawing/2010/main"/>
                  </a:ext>
                </a:extLst>
              </a:blip>
              <a:stretch>
                <a:fillRect/>
              </a:stretch>
            </p:blipFill>
            <p:spPr>
              <a:xfrm>
                <a:off x="3616156" y="2052382"/>
                <a:ext cx="98539" cy="98539"/>
              </a:xfrm>
              <a:prstGeom prst="rect">
                <a:avLst/>
              </a:prstGeom>
            </p:spPr>
          </p:pic>
          <p:pic>
            <p:nvPicPr>
              <p:cNvPr id="225" name="object 225">
                <a:extLst>
                  <a:ext uri="{FF2B5EF4-FFF2-40B4-BE49-F238E27FC236}">
                    <a16:creationId xmlns:a16="http://schemas.microsoft.com/office/drawing/2014/main" id="{05511AD5-C1C0-4440-92FD-039976977334}"/>
                  </a:ext>
                </a:extLst>
              </p:cNvPr>
              <p:cNvPicPr/>
              <p:nvPr/>
            </p:nvPicPr>
            <p:blipFill>
              <a:blip r:embed="rId21" cstate="screen">
                <a:extLst>
                  <a:ext uri="{28A0092B-C50C-407E-A947-70E740481C1C}">
                    <a14:useLocalDpi xmlns:a14="http://schemas.microsoft.com/office/drawing/2010/main"/>
                  </a:ext>
                </a:extLst>
              </a:blip>
              <a:stretch>
                <a:fillRect/>
              </a:stretch>
            </p:blipFill>
            <p:spPr>
              <a:xfrm>
                <a:off x="3498655" y="3114099"/>
                <a:ext cx="193344" cy="189179"/>
              </a:xfrm>
              <a:prstGeom prst="rect">
                <a:avLst/>
              </a:prstGeom>
            </p:spPr>
          </p:pic>
          <p:sp>
            <p:nvSpPr>
              <p:cNvPr id="226" name="object 226">
                <a:extLst>
                  <a:ext uri="{FF2B5EF4-FFF2-40B4-BE49-F238E27FC236}">
                    <a16:creationId xmlns:a16="http://schemas.microsoft.com/office/drawing/2014/main" id="{4F8CCDBC-A00D-4DEA-BE06-00724D2EC1DE}"/>
                  </a:ext>
                </a:extLst>
              </p:cNvPr>
              <p:cNvSpPr/>
              <p:nvPr/>
            </p:nvSpPr>
            <p:spPr>
              <a:xfrm>
                <a:off x="1700911" y="520003"/>
                <a:ext cx="581660" cy="227329"/>
              </a:xfrm>
              <a:custGeom>
                <a:avLst/>
                <a:gdLst/>
                <a:ahLst/>
                <a:cxnLst/>
                <a:rect l="l" t="t" r="r" b="b"/>
                <a:pathLst>
                  <a:path w="581660" h="227329">
                    <a:moveTo>
                      <a:pt x="0" y="175844"/>
                    </a:moveTo>
                    <a:lnTo>
                      <a:pt x="0" y="45351"/>
                    </a:lnTo>
                    <a:lnTo>
                      <a:pt x="3578" y="27737"/>
                    </a:lnTo>
                    <a:lnTo>
                      <a:pt x="13320" y="13317"/>
                    </a:lnTo>
                    <a:lnTo>
                      <a:pt x="27737" y="3576"/>
                    </a:lnTo>
                    <a:lnTo>
                      <a:pt x="45339" y="0"/>
                    </a:lnTo>
                    <a:lnTo>
                      <a:pt x="535800" y="0"/>
                    </a:lnTo>
                    <a:lnTo>
                      <a:pt x="553414" y="3576"/>
                    </a:lnTo>
                    <a:lnTo>
                      <a:pt x="567834" y="13317"/>
                    </a:lnTo>
                    <a:lnTo>
                      <a:pt x="577575" y="27737"/>
                    </a:lnTo>
                    <a:lnTo>
                      <a:pt x="581152" y="45351"/>
                    </a:lnTo>
                    <a:lnTo>
                      <a:pt x="581152" y="226847"/>
                    </a:lnTo>
                  </a:path>
                </a:pathLst>
              </a:custGeom>
              <a:ln w="22860">
                <a:solidFill>
                  <a:srgbClr val="FFFFFF"/>
                </a:solidFill>
              </a:ln>
            </p:spPr>
            <p:txBody>
              <a:bodyPr wrap="square" lIns="0" tIns="0" rIns="0" bIns="0" rtlCol="0"/>
              <a:lstStyle/>
              <a:p>
                <a:endParaRPr sz="1000"/>
              </a:p>
            </p:txBody>
          </p:sp>
        </p:grpSp>
        <p:sp>
          <p:nvSpPr>
            <p:cNvPr id="227" name="object 227">
              <a:extLst>
                <a:ext uri="{FF2B5EF4-FFF2-40B4-BE49-F238E27FC236}">
                  <a16:creationId xmlns:a16="http://schemas.microsoft.com/office/drawing/2014/main" id="{83B607A0-6CEB-4237-B232-2244D5718DD2}"/>
                </a:ext>
              </a:extLst>
            </p:cNvPr>
            <p:cNvSpPr txBox="1"/>
            <p:nvPr/>
          </p:nvSpPr>
          <p:spPr>
            <a:xfrm>
              <a:off x="1048567" y="3880131"/>
              <a:ext cx="1265962" cy="140230"/>
            </a:xfrm>
            <a:prstGeom prst="rect">
              <a:avLst/>
            </a:prstGeom>
          </p:spPr>
          <p:txBody>
            <a:bodyPr vert="horz" wrap="square" lIns="0" tIns="32384" rIns="0" bIns="0" rtlCol="0">
              <a:spAutoFit/>
            </a:bodyPr>
            <a:lstStyle/>
            <a:p>
              <a:pPr marL="86360" marR="5080" indent="-74295">
                <a:lnSpc>
                  <a:spcPts val="760"/>
                </a:lnSpc>
                <a:spcBef>
                  <a:spcPts val="254"/>
                </a:spcBef>
              </a:pPr>
              <a:r>
                <a:rPr sz="1000" spc="35" dirty="0">
                  <a:latin typeface="Gill Sans MT"/>
                  <a:cs typeface="Gill Sans MT"/>
                </a:rPr>
                <a:t>15mm</a:t>
              </a:r>
              <a:r>
                <a:rPr sz="1000" spc="-50" dirty="0">
                  <a:latin typeface="Gill Sans MT"/>
                  <a:cs typeface="Gill Sans MT"/>
                </a:rPr>
                <a:t> </a:t>
              </a:r>
              <a:r>
                <a:rPr sz="1000" spc="5" dirty="0">
                  <a:latin typeface="Gill Sans MT"/>
                  <a:cs typeface="Gill Sans MT"/>
                </a:rPr>
                <a:t>c</a:t>
              </a:r>
              <a:r>
                <a:rPr sz="1000" spc="20" dirty="0">
                  <a:latin typeface="Gill Sans MT"/>
                  <a:cs typeface="Gill Sans MT"/>
                </a:rPr>
                <a:t>old </a:t>
              </a:r>
              <a:r>
                <a:rPr sz="1000" spc="25" dirty="0">
                  <a:latin typeface="Gill Sans MT"/>
                  <a:cs typeface="Gill Sans MT"/>
                </a:rPr>
                <a:t>f</a:t>
              </a:r>
              <a:r>
                <a:rPr sz="1000" spc="30" dirty="0">
                  <a:latin typeface="Gill Sans MT"/>
                  <a:cs typeface="Gill Sans MT"/>
                </a:rPr>
                <a:t>eed</a:t>
              </a:r>
              <a:r>
                <a:rPr sz="1000" spc="-50" dirty="0">
                  <a:latin typeface="Gill Sans MT"/>
                  <a:cs typeface="Gill Sans MT"/>
                </a:rPr>
                <a:t> </a:t>
              </a:r>
              <a:r>
                <a:rPr sz="1000" spc="45" dirty="0">
                  <a:latin typeface="Gill Sans MT"/>
                  <a:cs typeface="Gill Sans MT"/>
                </a:rPr>
                <a:t>pip</a:t>
              </a:r>
              <a:r>
                <a:rPr sz="1000" spc="20" dirty="0">
                  <a:latin typeface="Gill Sans MT"/>
                  <a:cs typeface="Gill Sans MT"/>
                </a:rPr>
                <a:t>e</a:t>
              </a:r>
              <a:endParaRPr sz="1000" dirty="0">
                <a:latin typeface="Gill Sans MT"/>
                <a:cs typeface="Gill Sans MT"/>
              </a:endParaRPr>
            </a:p>
          </p:txBody>
        </p:sp>
        <p:sp>
          <p:nvSpPr>
            <p:cNvPr id="228" name="object 228">
              <a:extLst>
                <a:ext uri="{FF2B5EF4-FFF2-40B4-BE49-F238E27FC236}">
                  <a16:creationId xmlns:a16="http://schemas.microsoft.com/office/drawing/2014/main" id="{EB9DCD1C-6FDF-4076-AC60-EE7F8F02CA2E}"/>
                </a:ext>
              </a:extLst>
            </p:cNvPr>
            <p:cNvSpPr txBox="1"/>
            <p:nvPr/>
          </p:nvSpPr>
          <p:spPr>
            <a:xfrm>
              <a:off x="2942268" y="3336937"/>
              <a:ext cx="903032" cy="168636"/>
            </a:xfrm>
            <a:prstGeom prst="rect">
              <a:avLst/>
            </a:prstGeom>
          </p:spPr>
          <p:txBody>
            <a:bodyPr vert="horz" wrap="square" lIns="0" tIns="14605" rIns="0" bIns="0" rtlCol="0">
              <a:spAutoFit/>
            </a:bodyPr>
            <a:lstStyle/>
            <a:p>
              <a:pPr marL="12700">
                <a:lnSpc>
                  <a:spcPct val="100000"/>
                </a:lnSpc>
                <a:spcBef>
                  <a:spcPts val="115"/>
                </a:spcBef>
              </a:pPr>
              <a:r>
                <a:rPr sz="1000" spc="35" dirty="0">
                  <a:latin typeface="Gill Sans MT"/>
                  <a:cs typeface="Gill Sans MT"/>
                </a:rPr>
                <a:t>22mm</a:t>
              </a:r>
              <a:r>
                <a:rPr sz="1000" spc="-50" dirty="0">
                  <a:latin typeface="Gill Sans MT"/>
                  <a:cs typeface="Gill Sans MT"/>
                </a:rPr>
                <a:t> </a:t>
              </a:r>
              <a:r>
                <a:rPr sz="1000" spc="25" dirty="0">
                  <a:latin typeface="Gill Sans MT"/>
                  <a:cs typeface="Gill Sans MT"/>
                </a:rPr>
                <a:t>v</a:t>
              </a:r>
              <a:r>
                <a:rPr sz="1000" spc="35" dirty="0">
                  <a:latin typeface="Gill Sans MT"/>
                  <a:cs typeface="Gill Sans MT"/>
                </a:rPr>
                <a:t>e</a:t>
              </a:r>
              <a:r>
                <a:rPr sz="1000" spc="30" dirty="0">
                  <a:latin typeface="Gill Sans MT"/>
                  <a:cs typeface="Gill Sans MT"/>
                </a:rPr>
                <a:t>n</a:t>
              </a:r>
              <a:r>
                <a:rPr sz="1000" dirty="0">
                  <a:latin typeface="Gill Sans MT"/>
                  <a:cs typeface="Gill Sans MT"/>
                </a:rPr>
                <a:t>t</a:t>
              </a:r>
              <a:r>
                <a:rPr sz="1000" spc="-50" dirty="0">
                  <a:latin typeface="Gill Sans MT"/>
                  <a:cs typeface="Gill Sans MT"/>
                </a:rPr>
                <a:t> </a:t>
              </a:r>
              <a:r>
                <a:rPr sz="1000" spc="45" dirty="0">
                  <a:latin typeface="Gill Sans MT"/>
                  <a:cs typeface="Gill Sans MT"/>
                </a:rPr>
                <a:t>pip</a:t>
              </a:r>
              <a:r>
                <a:rPr sz="1000" spc="20" dirty="0">
                  <a:latin typeface="Gill Sans MT"/>
                  <a:cs typeface="Gill Sans MT"/>
                </a:rPr>
                <a:t>e</a:t>
              </a:r>
              <a:endParaRPr sz="1000" dirty="0">
                <a:latin typeface="Gill Sans MT"/>
                <a:cs typeface="Gill Sans MT"/>
              </a:endParaRPr>
            </a:p>
          </p:txBody>
        </p:sp>
        <p:grpSp>
          <p:nvGrpSpPr>
            <p:cNvPr id="230" name="object 230">
              <a:extLst>
                <a:ext uri="{FF2B5EF4-FFF2-40B4-BE49-F238E27FC236}">
                  <a16:creationId xmlns:a16="http://schemas.microsoft.com/office/drawing/2014/main" id="{7235C8FC-D240-4683-92F9-A5B12425A833}"/>
                </a:ext>
              </a:extLst>
            </p:cNvPr>
            <p:cNvGrpSpPr/>
            <p:nvPr/>
          </p:nvGrpSpPr>
          <p:grpSpPr>
            <a:xfrm>
              <a:off x="2315222" y="2980083"/>
              <a:ext cx="1395095" cy="1849755"/>
              <a:chOff x="1909676" y="838917"/>
              <a:chExt cx="1395095" cy="1849755"/>
            </a:xfrm>
          </p:grpSpPr>
          <p:sp>
            <p:nvSpPr>
              <p:cNvPr id="231" name="object 231">
                <a:extLst>
                  <a:ext uri="{FF2B5EF4-FFF2-40B4-BE49-F238E27FC236}">
                    <a16:creationId xmlns:a16="http://schemas.microsoft.com/office/drawing/2014/main" id="{4FBBF8BB-59E5-4C8B-B11A-0FBCAC1976AE}"/>
                  </a:ext>
                </a:extLst>
              </p:cNvPr>
              <p:cNvSpPr/>
              <p:nvPr/>
            </p:nvSpPr>
            <p:spPr>
              <a:xfrm>
                <a:off x="1927624" y="856873"/>
                <a:ext cx="574675" cy="0"/>
              </a:xfrm>
              <a:custGeom>
                <a:avLst/>
                <a:gdLst/>
                <a:ahLst/>
                <a:cxnLst/>
                <a:rect l="l" t="t" r="r" b="b"/>
                <a:pathLst>
                  <a:path w="574675">
                    <a:moveTo>
                      <a:pt x="0" y="0"/>
                    </a:moveTo>
                    <a:lnTo>
                      <a:pt x="574459" y="0"/>
                    </a:lnTo>
                  </a:path>
                </a:pathLst>
              </a:custGeom>
              <a:ln w="17145">
                <a:solidFill>
                  <a:srgbClr val="FFFFFF"/>
                </a:solidFill>
              </a:ln>
            </p:spPr>
            <p:txBody>
              <a:bodyPr wrap="square" lIns="0" tIns="0" rIns="0" bIns="0" rtlCol="0"/>
              <a:lstStyle/>
              <a:p>
                <a:endParaRPr/>
              </a:p>
            </p:txBody>
          </p:sp>
          <p:sp>
            <p:nvSpPr>
              <p:cNvPr id="232" name="object 232">
                <a:extLst>
                  <a:ext uri="{FF2B5EF4-FFF2-40B4-BE49-F238E27FC236}">
                    <a16:creationId xmlns:a16="http://schemas.microsoft.com/office/drawing/2014/main" id="{3020F91F-9BDA-46F3-A1A4-F766F125262B}"/>
                  </a:ext>
                </a:extLst>
              </p:cNvPr>
              <p:cNvSpPr/>
              <p:nvPr/>
            </p:nvSpPr>
            <p:spPr>
              <a:xfrm>
                <a:off x="1915391" y="844632"/>
                <a:ext cx="24765" cy="24765"/>
              </a:xfrm>
              <a:custGeom>
                <a:avLst/>
                <a:gdLst/>
                <a:ahLst/>
                <a:cxnLst/>
                <a:rect l="l" t="t" r="r" b="b"/>
                <a:pathLst>
                  <a:path w="24764" h="24765">
                    <a:moveTo>
                      <a:pt x="11252" y="0"/>
                    </a:moveTo>
                    <a:lnTo>
                      <a:pt x="1358" y="6553"/>
                    </a:lnTo>
                    <a:lnTo>
                      <a:pt x="0" y="13220"/>
                    </a:lnTo>
                    <a:lnTo>
                      <a:pt x="3289" y="18148"/>
                    </a:lnTo>
                    <a:lnTo>
                      <a:pt x="6540" y="23113"/>
                    </a:lnTo>
                    <a:lnTo>
                      <a:pt x="13220" y="24472"/>
                    </a:lnTo>
                    <a:lnTo>
                      <a:pt x="23101" y="17932"/>
                    </a:lnTo>
                    <a:lnTo>
                      <a:pt x="24460" y="11264"/>
                    </a:lnTo>
                    <a:lnTo>
                      <a:pt x="21183" y="6299"/>
                    </a:lnTo>
                    <a:lnTo>
                      <a:pt x="17919" y="1346"/>
                    </a:lnTo>
                    <a:lnTo>
                      <a:pt x="11252" y="0"/>
                    </a:lnTo>
                    <a:close/>
                  </a:path>
                </a:pathLst>
              </a:custGeom>
              <a:solidFill>
                <a:srgbClr val="231F20"/>
              </a:solidFill>
            </p:spPr>
            <p:txBody>
              <a:bodyPr wrap="square" lIns="0" tIns="0" rIns="0" bIns="0" rtlCol="0"/>
              <a:lstStyle/>
              <a:p>
                <a:endParaRPr/>
              </a:p>
            </p:txBody>
          </p:sp>
          <p:sp>
            <p:nvSpPr>
              <p:cNvPr id="233" name="object 233">
                <a:extLst>
                  <a:ext uri="{FF2B5EF4-FFF2-40B4-BE49-F238E27FC236}">
                    <a16:creationId xmlns:a16="http://schemas.microsoft.com/office/drawing/2014/main" id="{43A787AD-1C30-4E4F-AEC7-A7BA725D0221}"/>
                  </a:ext>
                </a:extLst>
              </p:cNvPr>
              <p:cNvSpPr/>
              <p:nvPr/>
            </p:nvSpPr>
            <p:spPr>
              <a:xfrm>
                <a:off x="1915391" y="844632"/>
                <a:ext cx="24765" cy="24765"/>
              </a:xfrm>
              <a:custGeom>
                <a:avLst/>
                <a:gdLst/>
                <a:ahLst/>
                <a:cxnLst/>
                <a:rect l="l" t="t" r="r" b="b"/>
                <a:pathLst>
                  <a:path w="24764" h="24765">
                    <a:moveTo>
                      <a:pt x="21183" y="6299"/>
                    </a:moveTo>
                    <a:lnTo>
                      <a:pt x="17919" y="1346"/>
                    </a:lnTo>
                    <a:lnTo>
                      <a:pt x="11252" y="0"/>
                    </a:lnTo>
                    <a:lnTo>
                      <a:pt x="6311" y="3289"/>
                    </a:lnTo>
                    <a:lnTo>
                      <a:pt x="1358" y="6553"/>
                    </a:lnTo>
                    <a:lnTo>
                      <a:pt x="0" y="13220"/>
                    </a:lnTo>
                    <a:lnTo>
                      <a:pt x="3289" y="18148"/>
                    </a:lnTo>
                    <a:lnTo>
                      <a:pt x="6540" y="23113"/>
                    </a:lnTo>
                    <a:lnTo>
                      <a:pt x="13220" y="24472"/>
                    </a:lnTo>
                    <a:lnTo>
                      <a:pt x="18161" y="21196"/>
                    </a:lnTo>
                    <a:lnTo>
                      <a:pt x="23101" y="17932"/>
                    </a:lnTo>
                    <a:lnTo>
                      <a:pt x="24460" y="11264"/>
                    </a:lnTo>
                    <a:lnTo>
                      <a:pt x="21183" y="6299"/>
                    </a:lnTo>
                    <a:close/>
                  </a:path>
                </a:pathLst>
              </a:custGeom>
              <a:ln w="11430">
                <a:solidFill>
                  <a:srgbClr val="FFFFFF"/>
                </a:solidFill>
              </a:ln>
            </p:spPr>
            <p:txBody>
              <a:bodyPr wrap="square" lIns="0" tIns="0" rIns="0" bIns="0" rtlCol="0"/>
              <a:lstStyle/>
              <a:p>
                <a:endParaRPr/>
              </a:p>
            </p:txBody>
          </p:sp>
          <p:sp>
            <p:nvSpPr>
              <p:cNvPr id="234" name="object 234">
                <a:extLst>
                  <a:ext uri="{FF2B5EF4-FFF2-40B4-BE49-F238E27FC236}">
                    <a16:creationId xmlns:a16="http://schemas.microsoft.com/office/drawing/2014/main" id="{DBE37E1C-532C-41A0-8B2E-9B6426117CAE}"/>
                  </a:ext>
                </a:extLst>
              </p:cNvPr>
              <p:cNvSpPr/>
              <p:nvPr/>
            </p:nvSpPr>
            <p:spPr>
              <a:xfrm>
                <a:off x="1915391" y="844632"/>
                <a:ext cx="24765" cy="24765"/>
              </a:xfrm>
              <a:custGeom>
                <a:avLst/>
                <a:gdLst/>
                <a:ahLst/>
                <a:cxnLst/>
                <a:rect l="l" t="t" r="r" b="b"/>
                <a:pathLst>
                  <a:path w="24764" h="24765">
                    <a:moveTo>
                      <a:pt x="11252" y="0"/>
                    </a:moveTo>
                    <a:lnTo>
                      <a:pt x="1358" y="6553"/>
                    </a:lnTo>
                    <a:lnTo>
                      <a:pt x="0" y="13220"/>
                    </a:lnTo>
                    <a:lnTo>
                      <a:pt x="3289" y="18148"/>
                    </a:lnTo>
                    <a:lnTo>
                      <a:pt x="6540" y="23113"/>
                    </a:lnTo>
                    <a:lnTo>
                      <a:pt x="13220" y="24472"/>
                    </a:lnTo>
                    <a:lnTo>
                      <a:pt x="23101" y="17932"/>
                    </a:lnTo>
                    <a:lnTo>
                      <a:pt x="24460" y="11264"/>
                    </a:lnTo>
                    <a:lnTo>
                      <a:pt x="21183" y="6299"/>
                    </a:lnTo>
                    <a:lnTo>
                      <a:pt x="17919" y="1346"/>
                    </a:lnTo>
                    <a:lnTo>
                      <a:pt x="11252" y="0"/>
                    </a:lnTo>
                    <a:close/>
                  </a:path>
                </a:pathLst>
              </a:custGeom>
              <a:solidFill>
                <a:srgbClr val="231F20"/>
              </a:solidFill>
            </p:spPr>
            <p:txBody>
              <a:bodyPr wrap="square" lIns="0" tIns="0" rIns="0" bIns="0" rtlCol="0"/>
              <a:lstStyle/>
              <a:p>
                <a:endParaRPr/>
              </a:p>
            </p:txBody>
          </p:sp>
          <p:sp>
            <p:nvSpPr>
              <p:cNvPr id="235" name="object 235">
                <a:extLst>
                  <a:ext uri="{FF2B5EF4-FFF2-40B4-BE49-F238E27FC236}">
                    <a16:creationId xmlns:a16="http://schemas.microsoft.com/office/drawing/2014/main" id="{7C76504D-8A38-4D77-8C1E-1D0986337862}"/>
                  </a:ext>
                </a:extLst>
              </p:cNvPr>
              <p:cNvSpPr/>
              <p:nvPr/>
            </p:nvSpPr>
            <p:spPr>
              <a:xfrm>
                <a:off x="1927624" y="856873"/>
                <a:ext cx="574675" cy="0"/>
              </a:xfrm>
              <a:custGeom>
                <a:avLst/>
                <a:gdLst/>
                <a:ahLst/>
                <a:cxnLst/>
                <a:rect l="l" t="t" r="r" b="b"/>
                <a:pathLst>
                  <a:path w="574675">
                    <a:moveTo>
                      <a:pt x="0" y="0"/>
                    </a:moveTo>
                    <a:lnTo>
                      <a:pt x="574459" y="0"/>
                    </a:lnTo>
                  </a:path>
                </a:pathLst>
              </a:custGeom>
              <a:ln w="3429">
                <a:solidFill>
                  <a:srgbClr val="231F20"/>
                </a:solidFill>
              </a:ln>
            </p:spPr>
            <p:txBody>
              <a:bodyPr wrap="square" lIns="0" tIns="0" rIns="0" bIns="0" rtlCol="0"/>
              <a:lstStyle/>
              <a:p>
                <a:endParaRPr/>
              </a:p>
            </p:txBody>
          </p:sp>
          <p:sp>
            <p:nvSpPr>
              <p:cNvPr id="236" name="object 236">
                <a:extLst>
                  <a:ext uri="{FF2B5EF4-FFF2-40B4-BE49-F238E27FC236}">
                    <a16:creationId xmlns:a16="http://schemas.microsoft.com/office/drawing/2014/main" id="{7D0FAF5E-E3E9-462C-BDC0-CC7F3DD74EEC}"/>
                  </a:ext>
                </a:extLst>
              </p:cNvPr>
              <p:cNvSpPr/>
              <p:nvPr/>
            </p:nvSpPr>
            <p:spPr>
              <a:xfrm>
                <a:off x="3286789" y="2455911"/>
                <a:ext cx="0" cy="214629"/>
              </a:xfrm>
              <a:custGeom>
                <a:avLst/>
                <a:gdLst/>
                <a:ahLst/>
                <a:cxnLst/>
                <a:rect l="l" t="t" r="r" b="b"/>
                <a:pathLst>
                  <a:path h="214630">
                    <a:moveTo>
                      <a:pt x="0" y="214617"/>
                    </a:moveTo>
                    <a:lnTo>
                      <a:pt x="0" y="0"/>
                    </a:lnTo>
                  </a:path>
                </a:pathLst>
              </a:custGeom>
              <a:ln w="17145">
                <a:solidFill>
                  <a:srgbClr val="FFFFFF"/>
                </a:solidFill>
              </a:ln>
            </p:spPr>
            <p:txBody>
              <a:bodyPr wrap="square" lIns="0" tIns="0" rIns="0" bIns="0" rtlCol="0"/>
              <a:lstStyle/>
              <a:p>
                <a:endParaRPr/>
              </a:p>
            </p:txBody>
          </p:sp>
          <p:sp>
            <p:nvSpPr>
              <p:cNvPr id="237" name="object 237">
                <a:extLst>
                  <a:ext uri="{FF2B5EF4-FFF2-40B4-BE49-F238E27FC236}">
                    <a16:creationId xmlns:a16="http://schemas.microsoft.com/office/drawing/2014/main" id="{33D9B2DA-A096-4FC8-92D1-2CE51EF05753}"/>
                  </a:ext>
                </a:extLst>
              </p:cNvPr>
              <p:cNvSpPr/>
              <p:nvPr/>
            </p:nvSpPr>
            <p:spPr>
              <a:xfrm>
                <a:off x="3274557" y="2658291"/>
                <a:ext cx="24765" cy="24765"/>
              </a:xfrm>
              <a:custGeom>
                <a:avLst/>
                <a:gdLst/>
                <a:ahLst/>
                <a:cxnLst/>
                <a:rect l="l" t="t" r="r" b="b"/>
                <a:pathLst>
                  <a:path w="24764" h="24764">
                    <a:moveTo>
                      <a:pt x="11252" y="0"/>
                    </a:moveTo>
                    <a:lnTo>
                      <a:pt x="6299" y="3276"/>
                    </a:lnTo>
                    <a:lnTo>
                      <a:pt x="1333" y="6540"/>
                    </a:lnTo>
                    <a:lnTo>
                      <a:pt x="0" y="13208"/>
                    </a:lnTo>
                    <a:lnTo>
                      <a:pt x="6540" y="23114"/>
                    </a:lnTo>
                    <a:lnTo>
                      <a:pt x="13207" y="24472"/>
                    </a:lnTo>
                    <a:lnTo>
                      <a:pt x="23101" y="17932"/>
                    </a:lnTo>
                    <a:lnTo>
                      <a:pt x="24460" y="11252"/>
                    </a:lnTo>
                    <a:lnTo>
                      <a:pt x="17919" y="1358"/>
                    </a:lnTo>
                    <a:lnTo>
                      <a:pt x="11252" y="0"/>
                    </a:lnTo>
                    <a:close/>
                  </a:path>
                </a:pathLst>
              </a:custGeom>
              <a:solidFill>
                <a:srgbClr val="231F20"/>
              </a:solidFill>
            </p:spPr>
            <p:txBody>
              <a:bodyPr wrap="square" lIns="0" tIns="0" rIns="0" bIns="0" rtlCol="0"/>
              <a:lstStyle/>
              <a:p>
                <a:endParaRPr/>
              </a:p>
            </p:txBody>
          </p:sp>
          <p:sp>
            <p:nvSpPr>
              <p:cNvPr id="238" name="object 238">
                <a:extLst>
                  <a:ext uri="{FF2B5EF4-FFF2-40B4-BE49-F238E27FC236}">
                    <a16:creationId xmlns:a16="http://schemas.microsoft.com/office/drawing/2014/main" id="{BBA51B1A-AE00-46D9-B971-AED5DF6BB378}"/>
                  </a:ext>
                </a:extLst>
              </p:cNvPr>
              <p:cNvSpPr/>
              <p:nvPr/>
            </p:nvSpPr>
            <p:spPr>
              <a:xfrm>
                <a:off x="3274557" y="2658291"/>
                <a:ext cx="24765" cy="24765"/>
              </a:xfrm>
              <a:custGeom>
                <a:avLst/>
                <a:gdLst/>
                <a:ahLst/>
                <a:cxnLst/>
                <a:rect l="l" t="t" r="r" b="b"/>
                <a:pathLst>
                  <a:path w="24764" h="24764">
                    <a:moveTo>
                      <a:pt x="6299" y="3276"/>
                    </a:moveTo>
                    <a:lnTo>
                      <a:pt x="1333" y="6540"/>
                    </a:lnTo>
                    <a:lnTo>
                      <a:pt x="0" y="13208"/>
                    </a:lnTo>
                    <a:lnTo>
                      <a:pt x="3276" y="18148"/>
                    </a:lnTo>
                    <a:lnTo>
                      <a:pt x="6540" y="23114"/>
                    </a:lnTo>
                    <a:lnTo>
                      <a:pt x="13207" y="24472"/>
                    </a:lnTo>
                    <a:lnTo>
                      <a:pt x="18148" y="21183"/>
                    </a:lnTo>
                    <a:lnTo>
                      <a:pt x="23101" y="17932"/>
                    </a:lnTo>
                    <a:lnTo>
                      <a:pt x="24460" y="11252"/>
                    </a:lnTo>
                    <a:lnTo>
                      <a:pt x="21183" y="6311"/>
                    </a:lnTo>
                    <a:lnTo>
                      <a:pt x="17919" y="1358"/>
                    </a:lnTo>
                    <a:lnTo>
                      <a:pt x="11252" y="0"/>
                    </a:lnTo>
                    <a:lnTo>
                      <a:pt x="6299" y="3276"/>
                    </a:lnTo>
                    <a:close/>
                  </a:path>
                </a:pathLst>
              </a:custGeom>
              <a:ln w="11430">
                <a:solidFill>
                  <a:srgbClr val="FFFFFF"/>
                </a:solidFill>
              </a:ln>
            </p:spPr>
            <p:txBody>
              <a:bodyPr wrap="square" lIns="0" tIns="0" rIns="0" bIns="0" rtlCol="0"/>
              <a:lstStyle/>
              <a:p>
                <a:endParaRPr/>
              </a:p>
            </p:txBody>
          </p:sp>
          <p:sp>
            <p:nvSpPr>
              <p:cNvPr id="239" name="object 239">
                <a:extLst>
                  <a:ext uri="{FF2B5EF4-FFF2-40B4-BE49-F238E27FC236}">
                    <a16:creationId xmlns:a16="http://schemas.microsoft.com/office/drawing/2014/main" id="{A12D5AF1-1B1F-46F6-96D9-2B378078AA8A}"/>
                  </a:ext>
                </a:extLst>
              </p:cNvPr>
              <p:cNvSpPr/>
              <p:nvPr/>
            </p:nvSpPr>
            <p:spPr>
              <a:xfrm>
                <a:off x="3274557" y="2658291"/>
                <a:ext cx="24765" cy="24765"/>
              </a:xfrm>
              <a:custGeom>
                <a:avLst/>
                <a:gdLst/>
                <a:ahLst/>
                <a:cxnLst/>
                <a:rect l="l" t="t" r="r" b="b"/>
                <a:pathLst>
                  <a:path w="24764" h="24764">
                    <a:moveTo>
                      <a:pt x="11252" y="0"/>
                    </a:moveTo>
                    <a:lnTo>
                      <a:pt x="6299" y="3276"/>
                    </a:lnTo>
                    <a:lnTo>
                      <a:pt x="1333" y="6540"/>
                    </a:lnTo>
                    <a:lnTo>
                      <a:pt x="0" y="13208"/>
                    </a:lnTo>
                    <a:lnTo>
                      <a:pt x="6540" y="23114"/>
                    </a:lnTo>
                    <a:lnTo>
                      <a:pt x="13207" y="24472"/>
                    </a:lnTo>
                    <a:lnTo>
                      <a:pt x="23101" y="17932"/>
                    </a:lnTo>
                    <a:lnTo>
                      <a:pt x="24460" y="11252"/>
                    </a:lnTo>
                    <a:lnTo>
                      <a:pt x="17919" y="1358"/>
                    </a:lnTo>
                    <a:lnTo>
                      <a:pt x="11252" y="0"/>
                    </a:lnTo>
                    <a:close/>
                  </a:path>
                </a:pathLst>
              </a:custGeom>
              <a:solidFill>
                <a:srgbClr val="231F20"/>
              </a:solidFill>
            </p:spPr>
            <p:txBody>
              <a:bodyPr wrap="square" lIns="0" tIns="0" rIns="0" bIns="0" rtlCol="0"/>
              <a:lstStyle/>
              <a:p>
                <a:endParaRPr/>
              </a:p>
            </p:txBody>
          </p:sp>
          <p:sp>
            <p:nvSpPr>
              <p:cNvPr id="240" name="object 240">
                <a:extLst>
                  <a:ext uri="{FF2B5EF4-FFF2-40B4-BE49-F238E27FC236}">
                    <a16:creationId xmlns:a16="http://schemas.microsoft.com/office/drawing/2014/main" id="{C2F92CA1-334E-485A-9937-F4483D947A51}"/>
                  </a:ext>
                </a:extLst>
              </p:cNvPr>
              <p:cNvSpPr/>
              <p:nvPr/>
            </p:nvSpPr>
            <p:spPr>
              <a:xfrm>
                <a:off x="3286789" y="2455911"/>
                <a:ext cx="0" cy="214629"/>
              </a:xfrm>
              <a:custGeom>
                <a:avLst/>
                <a:gdLst/>
                <a:ahLst/>
                <a:cxnLst/>
                <a:rect l="l" t="t" r="r" b="b"/>
                <a:pathLst>
                  <a:path h="214630">
                    <a:moveTo>
                      <a:pt x="0" y="214617"/>
                    </a:moveTo>
                    <a:lnTo>
                      <a:pt x="0" y="0"/>
                    </a:lnTo>
                  </a:path>
                </a:pathLst>
              </a:custGeom>
              <a:ln w="3429">
                <a:solidFill>
                  <a:srgbClr val="231F20"/>
                </a:solidFill>
              </a:ln>
            </p:spPr>
            <p:txBody>
              <a:bodyPr wrap="square" lIns="0" tIns="0" rIns="0" bIns="0" rtlCol="0"/>
              <a:lstStyle/>
              <a:p>
                <a:endParaRPr/>
              </a:p>
            </p:txBody>
          </p:sp>
        </p:grpSp>
        <p:sp>
          <p:nvSpPr>
            <p:cNvPr id="241" name="object 241">
              <a:extLst>
                <a:ext uri="{FF2B5EF4-FFF2-40B4-BE49-F238E27FC236}">
                  <a16:creationId xmlns:a16="http://schemas.microsoft.com/office/drawing/2014/main" id="{56966AEC-5065-46AB-A0D6-34DB1BB2F3F8}"/>
                </a:ext>
              </a:extLst>
            </p:cNvPr>
            <p:cNvSpPr txBox="1"/>
            <p:nvPr/>
          </p:nvSpPr>
          <p:spPr>
            <a:xfrm>
              <a:off x="4163272" y="5511445"/>
              <a:ext cx="1362075" cy="322524"/>
            </a:xfrm>
            <a:prstGeom prst="rect">
              <a:avLst/>
            </a:prstGeom>
          </p:spPr>
          <p:txBody>
            <a:bodyPr vert="horz" wrap="square" lIns="0" tIns="14605" rIns="0" bIns="0" rtlCol="0">
              <a:spAutoFit/>
            </a:bodyPr>
            <a:lstStyle/>
            <a:p>
              <a:pPr marL="12700">
                <a:lnSpc>
                  <a:spcPct val="100000"/>
                </a:lnSpc>
                <a:spcBef>
                  <a:spcPts val="115"/>
                </a:spcBef>
              </a:pPr>
              <a:r>
                <a:rPr sz="1000" spc="-100" dirty="0">
                  <a:latin typeface="Gill Sans MT"/>
                  <a:cs typeface="Gill Sans MT"/>
                </a:rPr>
                <a:t>C</a:t>
              </a:r>
              <a:r>
                <a:rPr sz="1000" spc="35" dirty="0">
                  <a:latin typeface="Gill Sans MT"/>
                  <a:cs typeface="Gill Sans MT"/>
                </a:rPr>
                <a:t>e</a:t>
              </a:r>
              <a:r>
                <a:rPr sz="1000" spc="30" dirty="0">
                  <a:latin typeface="Gill Sans MT"/>
                  <a:cs typeface="Gill Sans MT"/>
                </a:rPr>
                <a:t>n</a:t>
              </a:r>
              <a:r>
                <a:rPr sz="1000" spc="-20" dirty="0">
                  <a:latin typeface="Gill Sans MT"/>
                  <a:cs typeface="Gill Sans MT"/>
                </a:rPr>
                <a:t>t</a:t>
              </a:r>
              <a:r>
                <a:rPr sz="1000" spc="-30" dirty="0">
                  <a:latin typeface="Gill Sans MT"/>
                  <a:cs typeface="Gill Sans MT"/>
                </a:rPr>
                <a:t>r</a:t>
              </a:r>
              <a:r>
                <a:rPr sz="1000" spc="30" dirty="0">
                  <a:latin typeface="Gill Sans MT"/>
                  <a:cs typeface="Gill Sans MT"/>
                </a:rPr>
                <a:t>al</a:t>
              </a:r>
              <a:r>
                <a:rPr sz="1000" spc="-50" dirty="0">
                  <a:latin typeface="Gill Sans MT"/>
                  <a:cs typeface="Gill Sans MT"/>
                </a:rPr>
                <a:t> </a:t>
              </a:r>
              <a:r>
                <a:rPr sz="1000" spc="40" dirty="0">
                  <a:latin typeface="Gill Sans MT"/>
                  <a:cs typeface="Gill Sans MT"/>
                </a:rPr>
                <a:t>he</a:t>
              </a:r>
              <a:r>
                <a:rPr sz="1000" spc="30" dirty="0">
                  <a:latin typeface="Gill Sans MT"/>
                  <a:cs typeface="Gill Sans MT"/>
                </a:rPr>
                <a:t>a</a:t>
              </a:r>
              <a:r>
                <a:rPr sz="1000" spc="40" dirty="0">
                  <a:latin typeface="Gill Sans MT"/>
                  <a:cs typeface="Gill Sans MT"/>
                </a:rPr>
                <a:t>ting</a:t>
              </a:r>
              <a:r>
                <a:rPr sz="1000" spc="-50" dirty="0">
                  <a:latin typeface="Gill Sans MT"/>
                  <a:cs typeface="Gill Sans MT"/>
                </a:rPr>
                <a:t> </a:t>
              </a:r>
              <a:r>
                <a:rPr sz="1000" spc="-10" dirty="0">
                  <a:latin typeface="Gill Sans MT"/>
                  <a:cs typeface="Gill Sans MT"/>
                </a:rPr>
                <a:t>ci</a:t>
              </a:r>
              <a:r>
                <a:rPr sz="1000" spc="-15" dirty="0">
                  <a:latin typeface="Gill Sans MT"/>
                  <a:cs typeface="Gill Sans MT"/>
                </a:rPr>
                <a:t>r</a:t>
              </a:r>
              <a:r>
                <a:rPr sz="1000" spc="30" dirty="0">
                  <a:latin typeface="Gill Sans MT"/>
                  <a:cs typeface="Gill Sans MT"/>
                </a:rPr>
                <a:t>cul</a:t>
              </a:r>
              <a:r>
                <a:rPr sz="1000" spc="25" dirty="0">
                  <a:latin typeface="Gill Sans MT"/>
                  <a:cs typeface="Gill Sans MT"/>
                </a:rPr>
                <a:t>a</a:t>
              </a:r>
              <a:r>
                <a:rPr sz="1000" spc="40" dirty="0">
                  <a:latin typeface="Gill Sans MT"/>
                  <a:cs typeface="Gill Sans MT"/>
                </a:rPr>
                <a:t>ting</a:t>
              </a:r>
              <a:r>
                <a:rPr sz="1000" spc="-50" dirty="0">
                  <a:latin typeface="Gill Sans MT"/>
                  <a:cs typeface="Gill Sans MT"/>
                </a:rPr>
                <a:t> </a:t>
              </a:r>
              <a:r>
                <a:rPr sz="1000" spc="55" dirty="0">
                  <a:latin typeface="Gill Sans MT"/>
                  <a:cs typeface="Gill Sans MT"/>
                </a:rPr>
                <a:t>pump</a:t>
              </a:r>
              <a:endParaRPr sz="1000" dirty="0">
                <a:latin typeface="Gill Sans MT"/>
                <a:cs typeface="Gill Sans MT"/>
              </a:endParaRPr>
            </a:p>
          </p:txBody>
        </p:sp>
        <p:pic>
          <p:nvPicPr>
            <p:cNvPr id="242" name="object 242">
              <a:extLst>
                <a:ext uri="{FF2B5EF4-FFF2-40B4-BE49-F238E27FC236}">
                  <a16:creationId xmlns:a16="http://schemas.microsoft.com/office/drawing/2014/main" id="{DE74A85C-5333-4E05-B65A-9A9EA760997D}"/>
                </a:ext>
              </a:extLst>
            </p:cNvPr>
            <p:cNvPicPr/>
            <p:nvPr/>
          </p:nvPicPr>
          <p:blipFill>
            <a:blip r:embed="rId22" cstate="screen">
              <a:extLst>
                <a:ext uri="{28A0092B-C50C-407E-A947-70E740481C1C}">
                  <a14:useLocalDpi xmlns:a14="http://schemas.microsoft.com/office/drawing/2010/main"/>
                </a:ext>
              </a:extLst>
            </a:blip>
            <a:stretch>
              <a:fillRect/>
            </a:stretch>
          </p:blipFill>
          <p:spPr>
            <a:xfrm>
              <a:off x="3957557" y="5447885"/>
              <a:ext cx="191858" cy="141507"/>
            </a:xfrm>
            <a:prstGeom prst="rect">
              <a:avLst/>
            </a:prstGeom>
          </p:spPr>
        </p:pic>
        <p:sp>
          <p:nvSpPr>
            <p:cNvPr id="243" name="object 243">
              <a:extLst>
                <a:ext uri="{FF2B5EF4-FFF2-40B4-BE49-F238E27FC236}">
                  <a16:creationId xmlns:a16="http://schemas.microsoft.com/office/drawing/2014/main" id="{D737175F-BB4C-40F3-8519-FFB0B632027E}"/>
                </a:ext>
              </a:extLst>
            </p:cNvPr>
            <p:cNvSpPr txBox="1"/>
            <p:nvPr/>
          </p:nvSpPr>
          <p:spPr>
            <a:xfrm>
              <a:off x="3902041" y="3784354"/>
              <a:ext cx="589210" cy="168636"/>
            </a:xfrm>
            <a:prstGeom prst="rect">
              <a:avLst/>
            </a:prstGeom>
          </p:spPr>
          <p:txBody>
            <a:bodyPr vert="horz" wrap="square" lIns="0" tIns="14605" rIns="0" bIns="0" rtlCol="0">
              <a:spAutoFit/>
            </a:bodyPr>
            <a:lstStyle/>
            <a:p>
              <a:pPr marL="12700">
                <a:lnSpc>
                  <a:spcPct val="100000"/>
                </a:lnSpc>
                <a:spcBef>
                  <a:spcPts val="115"/>
                </a:spcBef>
              </a:pPr>
              <a:r>
                <a:rPr sz="1000" spc="-75" dirty="0">
                  <a:latin typeface="Gill Sans MT"/>
                  <a:cs typeface="Gill Sans MT"/>
                </a:rPr>
                <a:t>T</a:t>
              </a:r>
              <a:r>
                <a:rPr sz="1000" spc="30" dirty="0">
                  <a:latin typeface="Gill Sans MT"/>
                  <a:cs typeface="Gill Sans MT"/>
                </a:rPr>
                <a:t>ime</a:t>
              </a:r>
              <a:r>
                <a:rPr sz="1000" spc="-50" dirty="0">
                  <a:latin typeface="Gill Sans MT"/>
                  <a:cs typeface="Gill Sans MT"/>
                </a:rPr>
                <a:t> </a:t>
              </a:r>
              <a:r>
                <a:rPr sz="1000" spc="10" dirty="0">
                  <a:latin typeface="Gill Sans MT"/>
                  <a:cs typeface="Gill Sans MT"/>
                </a:rPr>
                <a:t>clo</a:t>
              </a:r>
              <a:r>
                <a:rPr sz="1000" spc="5" dirty="0">
                  <a:latin typeface="Gill Sans MT"/>
                  <a:cs typeface="Gill Sans MT"/>
                </a:rPr>
                <a:t>ck</a:t>
              </a:r>
              <a:endParaRPr sz="1000" dirty="0">
                <a:latin typeface="Gill Sans MT"/>
                <a:cs typeface="Gill Sans MT"/>
              </a:endParaRPr>
            </a:p>
          </p:txBody>
        </p:sp>
        <p:grpSp>
          <p:nvGrpSpPr>
            <p:cNvPr id="244" name="object 244">
              <a:extLst>
                <a:ext uri="{FF2B5EF4-FFF2-40B4-BE49-F238E27FC236}">
                  <a16:creationId xmlns:a16="http://schemas.microsoft.com/office/drawing/2014/main" id="{70A03E48-E20C-4AFE-A324-719226CB8FC4}"/>
                </a:ext>
              </a:extLst>
            </p:cNvPr>
            <p:cNvGrpSpPr/>
            <p:nvPr/>
          </p:nvGrpSpPr>
          <p:grpSpPr>
            <a:xfrm>
              <a:off x="2323703" y="3400022"/>
              <a:ext cx="1809750" cy="1476375"/>
              <a:chOff x="1918157" y="1258856"/>
              <a:chExt cx="1809750" cy="1476375"/>
            </a:xfrm>
          </p:grpSpPr>
          <p:sp>
            <p:nvSpPr>
              <p:cNvPr id="245" name="object 245">
                <a:extLst>
                  <a:ext uri="{FF2B5EF4-FFF2-40B4-BE49-F238E27FC236}">
                    <a16:creationId xmlns:a16="http://schemas.microsoft.com/office/drawing/2014/main" id="{C08C43D5-B483-4D5F-B63E-93EDD4080890}"/>
                  </a:ext>
                </a:extLst>
              </p:cNvPr>
              <p:cNvSpPr/>
              <p:nvPr/>
            </p:nvSpPr>
            <p:spPr>
              <a:xfrm>
                <a:off x="3709481" y="1783427"/>
                <a:ext cx="0" cy="214629"/>
              </a:xfrm>
              <a:custGeom>
                <a:avLst/>
                <a:gdLst/>
                <a:ahLst/>
                <a:cxnLst/>
                <a:rect l="l" t="t" r="r" b="b"/>
                <a:pathLst>
                  <a:path h="214630">
                    <a:moveTo>
                      <a:pt x="0" y="214617"/>
                    </a:moveTo>
                    <a:lnTo>
                      <a:pt x="0" y="0"/>
                    </a:lnTo>
                  </a:path>
                </a:pathLst>
              </a:custGeom>
              <a:ln w="17145">
                <a:solidFill>
                  <a:srgbClr val="FFFFFF"/>
                </a:solidFill>
              </a:ln>
            </p:spPr>
            <p:txBody>
              <a:bodyPr wrap="square" lIns="0" tIns="0" rIns="0" bIns="0" rtlCol="0"/>
              <a:lstStyle/>
              <a:p>
                <a:endParaRPr/>
              </a:p>
            </p:txBody>
          </p:sp>
          <p:sp>
            <p:nvSpPr>
              <p:cNvPr id="246" name="object 246">
                <a:extLst>
                  <a:ext uri="{FF2B5EF4-FFF2-40B4-BE49-F238E27FC236}">
                    <a16:creationId xmlns:a16="http://schemas.microsoft.com/office/drawing/2014/main" id="{3F7B4A04-5931-4E36-8F45-72B908220D04}"/>
                  </a:ext>
                </a:extLst>
              </p:cNvPr>
              <p:cNvSpPr/>
              <p:nvPr/>
            </p:nvSpPr>
            <p:spPr>
              <a:xfrm>
                <a:off x="3697239" y="1985808"/>
                <a:ext cx="24765" cy="24765"/>
              </a:xfrm>
              <a:custGeom>
                <a:avLst/>
                <a:gdLst/>
                <a:ahLst/>
                <a:cxnLst/>
                <a:rect l="l" t="t" r="r" b="b"/>
                <a:pathLst>
                  <a:path w="24764" h="24764">
                    <a:moveTo>
                      <a:pt x="11264" y="0"/>
                    </a:moveTo>
                    <a:lnTo>
                      <a:pt x="6299" y="3276"/>
                    </a:lnTo>
                    <a:lnTo>
                      <a:pt x="1333" y="6540"/>
                    </a:lnTo>
                    <a:lnTo>
                      <a:pt x="0" y="13220"/>
                    </a:lnTo>
                    <a:lnTo>
                      <a:pt x="6553" y="23101"/>
                    </a:lnTo>
                    <a:lnTo>
                      <a:pt x="13220" y="24472"/>
                    </a:lnTo>
                    <a:lnTo>
                      <a:pt x="18148" y="21183"/>
                    </a:lnTo>
                    <a:lnTo>
                      <a:pt x="23113" y="17932"/>
                    </a:lnTo>
                    <a:lnTo>
                      <a:pt x="24472" y="11252"/>
                    </a:lnTo>
                    <a:lnTo>
                      <a:pt x="17932" y="1358"/>
                    </a:lnTo>
                    <a:lnTo>
                      <a:pt x="11264" y="0"/>
                    </a:lnTo>
                    <a:close/>
                  </a:path>
                </a:pathLst>
              </a:custGeom>
              <a:solidFill>
                <a:srgbClr val="231F20"/>
              </a:solidFill>
            </p:spPr>
            <p:txBody>
              <a:bodyPr wrap="square" lIns="0" tIns="0" rIns="0" bIns="0" rtlCol="0"/>
              <a:lstStyle/>
              <a:p>
                <a:endParaRPr/>
              </a:p>
            </p:txBody>
          </p:sp>
          <p:sp>
            <p:nvSpPr>
              <p:cNvPr id="247" name="object 247">
                <a:extLst>
                  <a:ext uri="{FF2B5EF4-FFF2-40B4-BE49-F238E27FC236}">
                    <a16:creationId xmlns:a16="http://schemas.microsoft.com/office/drawing/2014/main" id="{B8B51747-6C3B-4E26-B49D-EBB3703CB036}"/>
                  </a:ext>
                </a:extLst>
              </p:cNvPr>
              <p:cNvSpPr/>
              <p:nvPr/>
            </p:nvSpPr>
            <p:spPr>
              <a:xfrm>
                <a:off x="3697239" y="1985808"/>
                <a:ext cx="24765" cy="24765"/>
              </a:xfrm>
              <a:custGeom>
                <a:avLst/>
                <a:gdLst/>
                <a:ahLst/>
                <a:cxnLst/>
                <a:rect l="l" t="t" r="r" b="b"/>
                <a:pathLst>
                  <a:path w="24764" h="24764">
                    <a:moveTo>
                      <a:pt x="6299" y="3276"/>
                    </a:moveTo>
                    <a:lnTo>
                      <a:pt x="1333" y="6540"/>
                    </a:lnTo>
                    <a:lnTo>
                      <a:pt x="0" y="13220"/>
                    </a:lnTo>
                    <a:lnTo>
                      <a:pt x="3276" y="18148"/>
                    </a:lnTo>
                    <a:lnTo>
                      <a:pt x="6553" y="23101"/>
                    </a:lnTo>
                    <a:lnTo>
                      <a:pt x="13220" y="24472"/>
                    </a:lnTo>
                    <a:lnTo>
                      <a:pt x="18148" y="21183"/>
                    </a:lnTo>
                    <a:lnTo>
                      <a:pt x="23113" y="17932"/>
                    </a:lnTo>
                    <a:lnTo>
                      <a:pt x="24472" y="11252"/>
                    </a:lnTo>
                    <a:lnTo>
                      <a:pt x="21196" y="6311"/>
                    </a:lnTo>
                    <a:lnTo>
                      <a:pt x="17932" y="1358"/>
                    </a:lnTo>
                    <a:lnTo>
                      <a:pt x="11264" y="0"/>
                    </a:lnTo>
                    <a:lnTo>
                      <a:pt x="6299" y="3276"/>
                    </a:lnTo>
                    <a:close/>
                  </a:path>
                </a:pathLst>
              </a:custGeom>
              <a:ln w="11430">
                <a:solidFill>
                  <a:srgbClr val="FFFFFF"/>
                </a:solidFill>
              </a:ln>
            </p:spPr>
            <p:txBody>
              <a:bodyPr wrap="square" lIns="0" tIns="0" rIns="0" bIns="0" rtlCol="0"/>
              <a:lstStyle/>
              <a:p>
                <a:endParaRPr/>
              </a:p>
            </p:txBody>
          </p:sp>
          <p:sp>
            <p:nvSpPr>
              <p:cNvPr id="248" name="object 248">
                <a:extLst>
                  <a:ext uri="{FF2B5EF4-FFF2-40B4-BE49-F238E27FC236}">
                    <a16:creationId xmlns:a16="http://schemas.microsoft.com/office/drawing/2014/main" id="{1F405B9C-73B7-45E9-83D2-3E54A025877D}"/>
                  </a:ext>
                </a:extLst>
              </p:cNvPr>
              <p:cNvSpPr/>
              <p:nvPr/>
            </p:nvSpPr>
            <p:spPr>
              <a:xfrm>
                <a:off x="3697239" y="1985808"/>
                <a:ext cx="24765" cy="24765"/>
              </a:xfrm>
              <a:custGeom>
                <a:avLst/>
                <a:gdLst/>
                <a:ahLst/>
                <a:cxnLst/>
                <a:rect l="l" t="t" r="r" b="b"/>
                <a:pathLst>
                  <a:path w="24764" h="24764">
                    <a:moveTo>
                      <a:pt x="11264" y="0"/>
                    </a:moveTo>
                    <a:lnTo>
                      <a:pt x="6299" y="3276"/>
                    </a:lnTo>
                    <a:lnTo>
                      <a:pt x="1333" y="6540"/>
                    </a:lnTo>
                    <a:lnTo>
                      <a:pt x="0" y="13220"/>
                    </a:lnTo>
                    <a:lnTo>
                      <a:pt x="6553" y="23101"/>
                    </a:lnTo>
                    <a:lnTo>
                      <a:pt x="13220" y="24472"/>
                    </a:lnTo>
                    <a:lnTo>
                      <a:pt x="18148" y="21183"/>
                    </a:lnTo>
                    <a:lnTo>
                      <a:pt x="23113" y="17932"/>
                    </a:lnTo>
                    <a:lnTo>
                      <a:pt x="24472" y="11252"/>
                    </a:lnTo>
                    <a:lnTo>
                      <a:pt x="17932" y="1358"/>
                    </a:lnTo>
                    <a:lnTo>
                      <a:pt x="11264" y="0"/>
                    </a:lnTo>
                    <a:close/>
                  </a:path>
                </a:pathLst>
              </a:custGeom>
              <a:solidFill>
                <a:srgbClr val="231F20"/>
              </a:solidFill>
            </p:spPr>
            <p:txBody>
              <a:bodyPr wrap="square" lIns="0" tIns="0" rIns="0" bIns="0" rtlCol="0"/>
              <a:lstStyle/>
              <a:p>
                <a:endParaRPr/>
              </a:p>
            </p:txBody>
          </p:sp>
          <p:sp>
            <p:nvSpPr>
              <p:cNvPr id="249" name="object 249">
                <a:extLst>
                  <a:ext uri="{FF2B5EF4-FFF2-40B4-BE49-F238E27FC236}">
                    <a16:creationId xmlns:a16="http://schemas.microsoft.com/office/drawing/2014/main" id="{5B22084A-CCAB-42D8-B979-424240721207}"/>
                  </a:ext>
                </a:extLst>
              </p:cNvPr>
              <p:cNvSpPr/>
              <p:nvPr/>
            </p:nvSpPr>
            <p:spPr>
              <a:xfrm>
                <a:off x="3709481" y="1783427"/>
                <a:ext cx="0" cy="214629"/>
              </a:xfrm>
              <a:custGeom>
                <a:avLst/>
                <a:gdLst/>
                <a:ahLst/>
                <a:cxnLst/>
                <a:rect l="l" t="t" r="r" b="b"/>
                <a:pathLst>
                  <a:path h="214630">
                    <a:moveTo>
                      <a:pt x="0" y="214617"/>
                    </a:moveTo>
                    <a:lnTo>
                      <a:pt x="0" y="0"/>
                    </a:lnTo>
                  </a:path>
                </a:pathLst>
              </a:custGeom>
              <a:ln w="3429">
                <a:solidFill>
                  <a:srgbClr val="231F20"/>
                </a:solidFill>
              </a:ln>
            </p:spPr>
            <p:txBody>
              <a:bodyPr wrap="square" lIns="0" tIns="0" rIns="0" bIns="0" rtlCol="0"/>
              <a:lstStyle/>
              <a:p>
                <a:endParaRPr/>
              </a:p>
            </p:txBody>
          </p:sp>
          <p:sp>
            <p:nvSpPr>
              <p:cNvPr id="250" name="object 250">
                <a:extLst>
                  <a:ext uri="{FF2B5EF4-FFF2-40B4-BE49-F238E27FC236}">
                    <a16:creationId xmlns:a16="http://schemas.microsoft.com/office/drawing/2014/main" id="{6FB21E82-6B9A-4A39-A8E5-D32DC0FA9F8D}"/>
                  </a:ext>
                </a:extLst>
              </p:cNvPr>
              <p:cNvSpPr/>
              <p:nvPr/>
            </p:nvSpPr>
            <p:spPr>
              <a:xfrm>
                <a:off x="2122440" y="1807724"/>
                <a:ext cx="24765" cy="24765"/>
              </a:xfrm>
              <a:custGeom>
                <a:avLst/>
                <a:gdLst/>
                <a:ahLst/>
                <a:cxnLst/>
                <a:rect l="l" t="t" r="r" b="b"/>
                <a:pathLst>
                  <a:path w="24764" h="24764">
                    <a:moveTo>
                      <a:pt x="11252" y="0"/>
                    </a:moveTo>
                    <a:lnTo>
                      <a:pt x="1371" y="6540"/>
                    </a:lnTo>
                    <a:lnTo>
                      <a:pt x="0" y="13208"/>
                    </a:lnTo>
                    <a:lnTo>
                      <a:pt x="3289" y="18173"/>
                    </a:lnTo>
                    <a:lnTo>
                      <a:pt x="6553" y="23126"/>
                    </a:lnTo>
                    <a:lnTo>
                      <a:pt x="13220" y="24460"/>
                    </a:lnTo>
                    <a:lnTo>
                      <a:pt x="23113" y="17919"/>
                    </a:lnTo>
                    <a:lnTo>
                      <a:pt x="24472" y="11252"/>
                    </a:lnTo>
                    <a:lnTo>
                      <a:pt x="17932" y="1358"/>
                    </a:lnTo>
                    <a:lnTo>
                      <a:pt x="11252" y="0"/>
                    </a:lnTo>
                    <a:close/>
                  </a:path>
                </a:pathLst>
              </a:custGeom>
              <a:solidFill>
                <a:srgbClr val="231F20"/>
              </a:solidFill>
            </p:spPr>
            <p:txBody>
              <a:bodyPr wrap="square" lIns="0" tIns="0" rIns="0" bIns="0" rtlCol="0"/>
              <a:lstStyle/>
              <a:p>
                <a:endParaRPr/>
              </a:p>
            </p:txBody>
          </p:sp>
          <p:sp>
            <p:nvSpPr>
              <p:cNvPr id="251" name="object 251">
                <a:extLst>
                  <a:ext uri="{FF2B5EF4-FFF2-40B4-BE49-F238E27FC236}">
                    <a16:creationId xmlns:a16="http://schemas.microsoft.com/office/drawing/2014/main" id="{3C0077F8-9B54-47C6-9D3C-C5BFFF241004}"/>
                  </a:ext>
                </a:extLst>
              </p:cNvPr>
              <p:cNvSpPr/>
              <p:nvPr/>
            </p:nvSpPr>
            <p:spPr>
              <a:xfrm>
                <a:off x="2122440" y="1807724"/>
                <a:ext cx="24765" cy="24765"/>
              </a:xfrm>
              <a:custGeom>
                <a:avLst/>
                <a:gdLst/>
                <a:ahLst/>
                <a:cxnLst/>
                <a:rect l="l" t="t" r="r" b="b"/>
                <a:pathLst>
                  <a:path w="24764" h="24764">
                    <a:moveTo>
                      <a:pt x="11252" y="0"/>
                    </a:moveTo>
                    <a:lnTo>
                      <a:pt x="1371" y="6540"/>
                    </a:lnTo>
                    <a:lnTo>
                      <a:pt x="0" y="13208"/>
                    </a:lnTo>
                    <a:lnTo>
                      <a:pt x="3289" y="18173"/>
                    </a:lnTo>
                    <a:lnTo>
                      <a:pt x="6553" y="23126"/>
                    </a:lnTo>
                    <a:lnTo>
                      <a:pt x="13220" y="24460"/>
                    </a:lnTo>
                    <a:lnTo>
                      <a:pt x="23113" y="17919"/>
                    </a:lnTo>
                    <a:lnTo>
                      <a:pt x="24472" y="11252"/>
                    </a:lnTo>
                    <a:lnTo>
                      <a:pt x="17932" y="1358"/>
                    </a:lnTo>
                    <a:lnTo>
                      <a:pt x="11252" y="0"/>
                    </a:lnTo>
                    <a:close/>
                  </a:path>
                </a:pathLst>
              </a:custGeom>
              <a:solidFill>
                <a:srgbClr val="231F20"/>
              </a:solidFill>
            </p:spPr>
            <p:txBody>
              <a:bodyPr wrap="square" lIns="0" tIns="0" rIns="0" bIns="0" rtlCol="0"/>
              <a:lstStyle/>
              <a:p>
                <a:endParaRPr/>
              </a:p>
            </p:txBody>
          </p:sp>
          <p:sp>
            <p:nvSpPr>
              <p:cNvPr id="252" name="object 252">
                <a:extLst>
                  <a:ext uri="{FF2B5EF4-FFF2-40B4-BE49-F238E27FC236}">
                    <a16:creationId xmlns:a16="http://schemas.microsoft.com/office/drawing/2014/main" id="{F94EBE43-D50A-472F-99F6-DF6BEFEABCC5}"/>
                  </a:ext>
                </a:extLst>
              </p:cNvPr>
              <p:cNvSpPr/>
              <p:nvPr/>
            </p:nvSpPr>
            <p:spPr>
              <a:xfrm>
                <a:off x="1920062" y="1819954"/>
                <a:ext cx="214629" cy="0"/>
              </a:xfrm>
              <a:custGeom>
                <a:avLst/>
                <a:gdLst/>
                <a:ahLst/>
                <a:cxnLst/>
                <a:rect l="l" t="t" r="r" b="b"/>
                <a:pathLst>
                  <a:path w="214630">
                    <a:moveTo>
                      <a:pt x="214617" y="0"/>
                    </a:moveTo>
                    <a:lnTo>
                      <a:pt x="0" y="0"/>
                    </a:lnTo>
                  </a:path>
                </a:pathLst>
              </a:custGeom>
              <a:ln w="3429">
                <a:solidFill>
                  <a:srgbClr val="231F20"/>
                </a:solidFill>
              </a:ln>
            </p:spPr>
            <p:txBody>
              <a:bodyPr wrap="square" lIns="0" tIns="0" rIns="0" bIns="0" rtlCol="0"/>
              <a:lstStyle/>
              <a:p>
                <a:endParaRPr/>
              </a:p>
            </p:txBody>
          </p:sp>
          <p:sp>
            <p:nvSpPr>
              <p:cNvPr id="253" name="object 253">
                <a:extLst>
                  <a:ext uri="{FF2B5EF4-FFF2-40B4-BE49-F238E27FC236}">
                    <a16:creationId xmlns:a16="http://schemas.microsoft.com/office/drawing/2014/main" id="{D7C10575-AE51-4029-8B71-53E52A233092}"/>
                  </a:ext>
                </a:extLst>
              </p:cNvPr>
              <p:cNvSpPr/>
              <p:nvPr/>
            </p:nvSpPr>
            <p:spPr>
              <a:xfrm>
                <a:off x="2122440" y="2704751"/>
                <a:ext cx="24765" cy="24765"/>
              </a:xfrm>
              <a:custGeom>
                <a:avLst/>
                <a:gdLst/>
                <a:ahLst/>
                <a:cxnLst/>
                <a:rect l="l" t="t" r="r" b="b"/>
                <a:pathLst>
                  <a:path w="24764" h="24764">
                    <a:moveTo>
                      <a:pt x="11252" y="0"/>
                    </a:moveTo>
                    <a:lnTo>
                      <a:pt x="1371" y="6540"/>
                    </a:lnTo>
                    <a:lnTo>
                      <a:pt x="0" y="13208"/>
                    </a:lnTo>
                    <a:lnTo>
                      <a:pt x="3289" y="18173"/>
                    </a:lnTo>
                    <a:lnTo>
                      <a:pt x="6553" y="23126"/>
                    </a:lnTo>
                    <a:lnTo>
                      <a:pt x="13220" y="24460"/>
                    </a:lnTo>
                    <a:lnTo>
                      <a:pt x="23113" y="17919"/>
                    </a:lnTo>
                    <a:lnTo>
                      <a:pt x="24472" y="11252"/>
                    </a:lnTo>
                    <a:lnTo>
                      <a:pt x="17932" y="1358"/>
                    </a:lnTo>
                    <a:lnTo>
                      <a:pt x="11252" y="0"/>
                    </a:lnTo>
                    <a:close/>
                  </a:path>
                </a:pathLst>
              </a:custGeom>
              <a:solidFill>
                <a:srgbClr val="231F20"/>
              </a:solidFill>
            </p:spPr>
            <p:txBody>
              <a:bodyPr wrap="square" lIns="0" tIns="0" rIns="0" bIns="0" rtlCol="0"/>
              <a:lstStyle/>
              <a:p>
                <a:endParaRPr/>
              </a:p>
            </p:txBody>
          </p:sp>
          <p:sp>
            <p:nvSpPr>
              <p:cNvPr id="254" name="object 254">
                <a:extLst>
                  <a:ext uri="{FF2B5EF4-FFF2-40B4-BE49-F238E27FC236}">
                    <a16:creationId xmlns:a16="http://schemas.microsoft.com/office/drawing/2014/main" id="{4B8F27F9-44DD-4737-BDDE-4D9777C2234D}"/>
                  </a:ext>
                </a:extLst>
              </p:cNvPr>
              <p:cNvSpPr/>
              <p:nvPr/>
            </p:nvSpPr>
            <p:spPr>
              <a:xfrm>
                <a:off x="2122440" y="2704751"/>
                <a:ext cx="24765" cy="24765"/>
              </a:xfrm>
              <a:custGeom>
                <a:avLst/>
                <a:gdLst/>
                <a:ahLst/>
                <a:cxnLst/>
                <a:rect l="l" t="t" r="r" b="b"/>
                <a:pathLst>
                  <a:path w="24764" h="24764">
                    <a:moveTo>
                      <a:pt x="3289" y="18173"/>
                    </a:moveTo>
                    <a:lnTo>
                      <a:pt x="6553" y="23126"/>
                    </a:lnTo>
                    <a:lnTo>
                      <a:pt x="13220" y="24460"/>
                    </a:lnTo>
                    <a:lnTo>
                      <a:pt x="18148" y="21183"/>
                    </a:lnTo>
                    <a:lnTo>
                      <a:pt x="23113" y="17919"/>
                    </a:lnTo>
                    <a:lnTo>
                      <a:pt x="24472" y="11252"/>
                    </a:lnTo>
                    <a:lnTo>
                      <a:pt x="21183" y="6311"/>
                    </a:lnTo>
                    <a:lnTo>
                      <a:pt x="17932" y="1358"/>
                    </a:lnTo>
                    <a:lnTo>
                      <a:pt x="11252" y="0"/>
                    </a:lnTo>
                    <a:lnTo>
                      <a:pt x="6311" y="3276"/>
                    </a:lnTo>
                    <a:lnTo>
                      <a:pt x="1371" y="6540"/>
                    </a:lnTo>
                    <a:lnTo>
                      <a:pt x="0" y="13208"/>
                    </a:lnTo>
                    <a:lnTo>
                      <a:pt x="3289" y="18173"/>
                    </a:lnTo>
                    <a:close/>
                  </a:path>
                </a:pathLst>
              </a:custGeom>
              <a:ln w="11430">
                <a:solidFill>
                  <a:srgbClr val="FFFFFF"/>
                </a:solidFill>
              </a:ln>
            </p:spPr>
            <p:txBody>
              <a:bodyPr wrap="square" lIns="0" tIns="0" rIns="0" bIns="0" rtlCol="0"/>
              <a:lstStyle/>
              <a:p>
                <a:endParaRPr/>
              </a:p>
            </p:txBody>
          </p:sp>
          <p:sp>
            <p:nvSpPr>
              <p:cNvPr id="255" name="object 255">
                <a:extLst>
                  <a:ext uri="{FF2B5EF4-FFF2-40B4-BE49-F238E27FC236}">
                    <a16:creationId xmlns:a16="http://schemas.microsoft.com/office/drawing/2014/main" id="{6983810F-201E-4D98-B2B9-B6E60D99F104}"/>
                  </a:ext>
                </a:extLst>
              </p:cNvPr>
              <p:cNvSpPr/>
              <p:nvPr/>
            </p:nvSpPr>
            <p:spPr>
              <a:xfrm>
                <a:off x="2122440" y="2704751"/>
                <a:ext cx="24765" cy="24765"/>
              </a:xfrm>
              <a:custGeom>
                <a:avLst/>
                <a:gdLst/>
                <a:ahLst/>
                <a:cxnLst/>
                <a:rect l="l" t="t" r="r" b="b"/>
                <a:pathLst>
                  <a:path w="24764" h="24764">
                    <a:moveTo>
                      <a:pt x="11252" y="0"/>
                    </a:moveTo>
                    <a:lnTo>
                      <a:pt x="1371" y="6540"/>
                    </a:lnTo>
                    <a:lnTo>
                      <a:pt x="0" y="13208"/>
                    </a:lnTo>
                    <a:lnTo>
                      <a:pt x="3289" y="18173"/>
                    </a:lnTo>
                    <a:lnTo>
                      <a:pt x="6553" y="23126"/>
                    </a:lnTo>
                    <a:lnTo>
                      <a:pt x="13220" y="24460"/>
                    </a:lnTo>
                    <a:lnTo>
                      <a:pt x="23113" y="17919"/>
                    </a:lnTo>
                    <a:lnTo>
                      <a:pt x="24472" y="11252"/>
                    </a:lnTo>
                    <a:lnTo>
                      <a:pt x="17932" y="1358"/>
                    </a:lnTo>
                    <a:lnTo>
                      <a:pt x="11252" y="0"/>
                    </a:lnTo>
                    <a:close/>
                  </a:path>
                </a:pathLst>
              </a:custGeom>
              <a:solidFill>
                <a:srgbClr val="231F20"/>
              </a:solidFill>
            </p:spPr>
            <p:txBody>
              <a:bodyPr wrap="square" lIns="0" tIns="0" rIns="0" bIns="0" rtlCol="0"/>
              <a:lstStyle/>
              <a:p>
                <a:endParaRPr/>
              </a:p>
            </p:txBody>
          </p:sp>
          <p:sp>
            <p:nvSpPr>
              <p:cNvPr id="256" name="object 256">
                <a:extLst>
                  <a:ext uri="{FF2B5EF4-FFF2-40B4-BE49-F238E27FC236}">
                    <a16:creationId xmlns:a16="http://schemas.microsoft.com/office/drawing/2014/main" id="{7F8E788A-CA59-4C31-BEA0-562C8E783DD4}"/>
                  </a:ext>
                </a:extLst>
              </p:cNvPr>
              <p:cNvSpPr/>
              <p:nvPr/>
            </p:nvSpPr>
            <p:spPr>
              <a:xfrm>
                <a:off x="1920062" y="2716982"/>
                <a:ext cx="214629" cy="0"/>
              </a:xfrm>
              <a:custGeom>
                <a:avLst/>
                <a:gdLst/>
                <a:ahLst/>
                <a:cxnLst/>
                <a:rect l="l" t="t" r="r" b="b"/>
                <a:pathLst>
                  <a:path w="214630">
                    <a:moveTo>
                      <a:pt x="214617" y="0"/>
                    </a:moveTo>
                    <a:lnTo>
                      <a:pt x="0" y="0"/>
                    </a:lnTo>
                  </a:path>
                </a:pathLst>
              </a:custGeom>
              <a:ln w="3429">
                <a:solidFill>
                  <a:srgbClr val="231F20"/>
                </a:solidFill>
              </a:ln>
            </p:spPr>
            <p:txBody>
              <a:bodyPr wrap="square" lIns="0" tIns="0" rIns="0" bIns="0" rtlCol="0"/>
              <a:lstStyle/>
              <a:p>
                <a:endParaRPr/>
              </a:p>
            </p:txBody>
          </p:sp>
          <p:sp>
            <p:nvSpPr>
              <p:cNvPr id="257" name="object 257">
                <a:extLst>
                  <a:ext uri="{FF2B5EF4-FFF2-40B4-BE49-F238E27FC236}">
                    <a16:creationId xmlns:a16="http://schemas.microsoft.com/office/drawing/2014/main" id="{04040611-9126-4940-9B96-97F6BACCD513}"/>
                  </a:ext>
                </a:extLst>
              </p:cNvPr>
              <p:cNvSpPr/>
              <p:nvPr/>
            </p:nvSpPr>
            <p:spPr>
              <a:xfrm>
                <a:off x="2301759" y="1264571"/>
                <a:ext cx="24765" cy="24765"/>
              </a:xfrm>
              <a:custGeom>
                <a:avLst/>
                <a:gdLst/>
                <a:ahLst/>
                <a:cxnLst/>
                <a:rect l="l" t="t" r="r" b="b"/>
                <a:pathLst>
                  <a:path w="24764" h="24765">
                    <a:moveTo>
                      <a:pt x="13220" y="0"/>
                    </a:moveTo>
                    <a:lnTo>
                      <a:pt x="6540" y="1358"/>
                    </a:lnTo>
                    <a:lnTo>
                      <a:pt x="0" y="11252"/>
                    </a:lnTo>
                    <a:lnTo>
                      <a:pt x="1358" y="17919"/>
                    </a:lnTo>
                    <a:lnTo>
                      <a:pt x="11252" y="24460"/>
                    </a:lnTo>
                    <a:lnTo>
                      <a:pt x="17919" y="23126"/>
                    </a:lnTo>
                    <a:lnTo>
                      <a:pt x="21183" y="18173"/>
                    </a:lnTo>
                    <a:lnTo>
                      <a:pt x="24472" y="13208"/>
                    </a:lnTo>
                    <a:lnTo>
                      <a:pt x="23101" y="6540"/>
                    </a:lnTo>
                    <a:lnTo>
                      <a:pt x="13220" y="0"/>
                    </a:lnTo>
                    <a:close/>
                  </a:path>
                </a:pathLst>
              </a:custGeom>
              <a:solidFill>
                <a:srgbClr val="231F20"/>
              </a:solidFill>
            </p:spPr>
            <p:txBody>
              <a:bodyPr wrap="square" lIns="0" tIns="0" rIns="0" bIns="0" rtlCol="0"/>
              <a:lstStyle/>
              <a:p>
                <a:endParaRPr/>
              </a:p>
            </p:txBody>
          </p:sp>
          <p:sp>
            <p:nvSpPr>
              <p:cNvPr id="258" name="object 258">
                <a:extLst>
                  <a:ext uri="{FF2B5EF4-FFF2-40B4-BE49-F238E27FC236}">
                    <a16:creationId xmlns:a16="http://schemas.microsoft.com/office/drawing/2014/main" id="{5DB307BB-60E7-4143-B4FA-110543C680BE}"/>
                  </a:ext>
                </a:extLst>
              </p:cNvPr>
              <p:cNvSpPr/>
              <p:nvPr/>
            </p:nvSpPr>
            <p:spPr>
              <a:xfrm>
                <a:off x="2301759" y="1264571"/>
                <a:ext cx="24765" cy="24765"/>
              </a:xfrm>
              <a:custGeom>
                <a:avLst/>
                <a:gdLst/>
                <a:ahLst/>
                <a:cxnLst/>
                <a:rect l="l" t="t" r="r" b="b"/>
                <a:pathLst>
                  <a:path w="24764" h="24765">
                    <a:moveTo>
                      <a:pt x="21183" y="18173"/>
                    </a:moveTo>
                    <a:lnTo>
                      <a:pt x="17919" y="23126"/>
                    </a:lnTo>
                    <a:lnTo>
                      <a:pt x="11252" y="24460"/>
                    </a:lnTo>
                    <a:lnTo>
                      <a:pt x="6324" y="21183"/>
                    </a:lnTo>
                    <a:lnTo>
                      <a:pt x="1358" y="17919"/>
                    </a:lnTo>
                    <a:lnTo>
                      <a:pt x="0" y="11252"/>
                    </a:lnTo>
                    <a:lnTo>
                      <a:pt x="3289" y="6311"/>
                    </a:lnTo>
                    <a:lnTo>
                      <a:pt x="6540" y="1358"/>
                    </a:lnTo>
                    <a:lnTo>
                      <a:pt x="13220" y="0"/>
                    </a:lnTo>
                    <a:lnTo>
                      <a:pt x="18161" y="3276"/>
                    </a:lnTo>
                    <a:lnTo>
                      <a:pt x="23101" y="6540"/>
                    </a:lnTo>
                    <a:lnTo>
                      <a:pt x="24472" y="13208"/>
                    </a:lnTo>
                    <a:lnTo>
                      <a:pt x="21183" y="18173"/>
                    </a:lnTo>
                    <a:close/>
                  </a:path>
                </a:pathLst>
              </a:custGeom>
              <a:ln w="11430">
                <a:solidFill>
                  <a:srgbClr val="FFFFFF"/>
                </a:solidFill>
              </a:ln>
            </p:spPr>
            <p:txBody>
              <a:bodyPr wrap="square" lIns="0" tIns="0" rIns="0" bIns="0" rtlCol="0"/>
              <a:lstStyle/>
              <a:p>
                <a:endParaRPr/>
              </a:p>
            </p:txBody>
          </p:sp>
          <p:sp>
            <p:nvSpPr>
              <p:cNvPr id="259" name="object 259">
                <a:extLst>
                  <a:ext uri="{FF2B5EF4-FFF2-40B4-BE49-F238E27FC236}">
                    <a16:creationId xmlns:a16="http://schemas.microsoft.com/office/drawing/2014/main" id="{0FF974A3-F8BE-42BA-A99E-7672AD00A2E1}"/>
                  </a:ext>
                </a:extLst>
              </p:cNvPr>
              <p:cNvSpPr/>
              <p:nvPr/>
            </p:nvSpPr>
            <p:spPr>
              <a:xfrm>
                <a:off x="2301759" y="1264571"/>
                <a:ext cx="24765" cy="24765"/>
              </a:xfrm>
              <a:custGeom>
                <a:avLst/>
                <a:gdLst/>
                <a:ahLst/>
                <a:cxnLst/>
                <a:rect l="l" t="t" r="r" b="b"/>
                <a:pathLst>
                  <a:path w="24764" h="24765">
                    <a:moveTo>
                      <a:pt x="13220" y="0"/>
                    </a:moveTo>
                    <a:lnTo>
                      <a:pt x="6540" y="1358"/>
                    </a:lnTo>
                    <a:lnTo>
                      <a:pt x="0" y="11252"/>
                    </a:lnTo>
                    <a:lnTo>
                      <a:pt x="1358" y="17919"/>
                    </a:lnTo>
                    <a:lnTo>
                      <a:pt x="11252" y="24460"/>
                    </a:lnTo>
                    <a:lnTo>
                      <a:pt x="17919" y="23126"/>
                    </a:lnTo>
                    <a:lnTo>
                      <a:pt x="21183" y="18173"/>
                    </a:lnTo>
                    <a:lnTo>
                      <a:pt x="24472" y="13208"/>
                    </a:lnTo>
                    <a:lnTo>
                      <a:pt x="23101" y="6540"/>
                    </a:lnTo>
                    <a:lnTo>
                      <a:pt x="13220" y="0"/>
                    </a:lnTo>
                    <a:close/>
                  </a:path>
                </a:pathLst>
              </a:custGeom>
              <a:solidFill>
                <a:srgbClr val="231F20"/>
              </a:solidFill>
            </p:spPr>
            <p:txBody>
              <a:bodyPr wrap="square" lIns="0" tIns="0" rIns="0" bIns="0" rtlCol="0"/>
              <a:lstStyle/>
              <a:p>
                <a:endParaRPr/>
              </a:p>
            </p:txBody>
          </p:sp>
          <p:sp>
            <p:nvSpPr>
              <p:cNvPr id="260" name="object 260">
                <a:extLst>
                  <a:ext uri="{FF2B5EF4-FFF2-40B4-BE49-F238E27FC236}">
                    <a16:creationId xmlns:a16="http://schemas.microsoft.com/office/drawing/2014/main" id="{2B5C152F-C3CA-4F4B-A02B-263225DA2194}"/>
                  </a:ext>
                </a:extLst>
              </p:cNvPr>
              <p:cNvSpPr/>
              <p:nvPr/>
            </p:nvSpPr>
            <p:spPr>
              <a:xfrm>
                <a:off x="2313993" y="1276800"/>
                <a:ext cx="214629" cy="0"/>
              </a:xfrm>
              <a:custGeom>
                <a:avLst/>
                <a:gdLst/>
                <a:ahLst/>
                <a:cxnLst/>
                <a:rect l="l" t="t" r="r" b="b"/>
                <a:pathLst>
                  <a:path w="214630">
                    <a:moveTo>
                      <a:pt x="0" y="0"/>
                    </a:moveTo>
                    <a:lnTo>
                      <a:pt x="214617" y="0"/>
                    </a:lnTo>
                  </a:path>
                </a:pathLst>
              </a:custGeom>
              <a:ln w="3429">
                <a:solidFill>
                  <a:srgbClr val="231F20"/>
                </a:solidFill>
              </a:ln>
            </p:spPr>
            <p:txBody>
              <a:bodyPr wrap="square" lIns="0" tIns="0" rIns="0" bIns="0" rtlCol="0"/>
              <a:lstStyle/>
              <a:p>
                <a:endParaRPr/>
              </a:p>
            </p:txBody>
          </p:sp>
        </p:grpSp>
        <p:sp>
          <p:nvSpPr>
            <p:cNvPr id="261" name="object 261">
              <a:extLst>
                <a:ext uri="{FF2B5EF4-FFF2-40B4-BE49-F238E27FC236}">
                  <a16:creationId xmlns:a16="http://schemas.microsoft.com/office/drawing/2014/main" id="{3115489D-1C57-4084-8689-77042D579E8A}"/>
                </a:ext>
              </a:extLst>
            </p:cNvPr>
            <p:cNvSpPr txBox="1"/>
            <p:nvPr/>
          </p:nvSpPr>
          <p:spPr>
            <a:xfrm>
              <a:off x="1494072" y="4456838"/>
              <a:ext cx="2351228" cy="583942"/>
            </a:xfrm>
            <a:prstGeom prst="rect">
              <a:avLst/>
            </a:prstGeom>
          </p:spPr>
          <p:txBody>
            <a:bodyPr vert="horz" wrap="square" lIns="0" tIns="14605" rIns="0" bIns="0" rtlCol="0">
              <a:spAutoFit/>
            </a:bodyPr>
            <a:lstStyle/>
            <a:p>
              <a:pPr marL="1902460">
                <a:lnSpc>
                  <a:spcPct val="100000"/>
                </a:lnSpc>
                <a:spcBef>
                  <a:spcPts val="115"/>
                </a:spcBef>
              </a:pPr>
              <a:r>
                <a:rPr sz="1000" spc="-10" dirty="0">
                  <a:latin typeface="Gill Sans MT"/>
                  <a:cs typeface="Gill Sans MT"/>
                </a:rPr>
                <a:t>B</a:t>
              </a:r>
              <a:r>
                <a:rPr sz="1000" dirty="0">
                  <a:latin typeface="Gill Sans MT"/>
                  <a:cs typeface="Gill Sans MT"/>
                </a:rPr>
                <a:t>oiler</a:t>
              </a:r>
            </a:p>
            <a:p>
              <a:pPr marL="1163320" marR="375920">
                <a:lnSpc>
                  <a:spcPts val="919"/>
                </a:lnSpc>
                <a:spcBef>
                  <a:spcPts val="15"/>
                </a:spcBef>
              </a:pPr>
              <a:r>
                <a:rPr lang="en-US" sz="1000" spc="35" dirty="0">
                  <a:latin typeface="Gill Sans MT"/>
                  <a:cs typeface="Gill Sans MT"/>
                </a:rPr>
                <a:t>     </a:t>
              </a:r>
              <a:r>
                <a:rPr sz="1000" spc="35" dirty="0">
                  <a:latin typeface="Gill Sans MT"/>
                  <a:cs typeface="Gill Sans MT"/>
                </a:rPr>
                <a:t>28mm</a:t>
              </a:r>
              <a:r>
                <a:rPr sz="1000" spc="-50" dirty="0">
                  <a:latin typeface="Gill Sans MT"/>
                  <a:cs typeface="Gill Sans MT"/>
                </a:rPr>
                <a:t> </a:t>
              </a:r>
              <a:r>
                <a:rPr lang="en-US" sz="1000" spc="-50" dirty="0">
                  <a:latin typeface="Gill Sans MT"/>
                  <a:cs typeface="Gill Sans MT"/>
                </a:rPr>
                <a:t>     </a:t>
              </a:r>
              <a:r>
                <a:rPr sz="1000" spc="5" dirty="0">
                  <a:latin typeface="Gill Sans MT"/>
                  <a:cs typeface="Gill Sans MT"/>
                </a:rPr>
                <a:t>pr</a:t>
              </a:r>
              <a:r>
                <a:rPr sz="1000" spc="15" dirty="0">
                  <a:latin typeface="Gill Sans MT"/>
                  <a:cs typeface="Gill Sans MT"/>
                </a:rPr>
                <a:t>ima</a:t>
              </a:r>
              <a:r>
                <a:rPr sz="1000" spc="30" dirty="0">
                  <a:latin typeface="Gill Sans MT"/>
                  <a:cs typeface="Gill Sans MT"/>
                </a:rPr>
                <a:t>r</a:t>
              </a:r>
              <a:r>
                <a:rPr sz="1000" spc="20" dirty="0">
                  <a:latin typeface="Gill Sans MT"/>
                  <a:cs typeface="Gill Sans MT"/>
                </a:rPr>
                <a:t>y </a:t>
              </a:r>
              <a:r>
                <a:rPr sz="1000" spc="15" dirty="0">
                  <a:latin typeface="Gill Sans MT"/>
                  <a:cs typeface="Gill Sans MT"/>
                </a:rPr>
                <a:t>flow</a:t>
              </a:r>
              <a:endParaRPr sz="1000" dirty="0">
                <a:latin typeface="Gill Sans MT"/>
                <a:cs typeface="Gill Sans MT"/>
              </a:endParaRPr>
            </a:p>
            <a:p>
              <a:pPr marR="1526540" algn="r">
                <a:lnSpc>
                  <a:spcPts val="600"/>
                </a:lnSpc>
              </a:pPr>
              <a:r>
                <a:rPr sz="1000" spc="35" dirty="0">
                  <a:latin typeface="Gill Sans MT"/>
                  <a:cs typeface="Gill Sans MT"/>
                </a:rPr>
                <a:t>28mm</a:t>
              </a:r>
              <a:r>
                <a:rPr sz="1000" spc="-50" dirty="0">
                  <a:latin typeface="Gill Sans MT"/>
                  <a:cs typeface="Gill Sans MT"/>
                </a:rPr>
                <a:t> </a:t>
              </a:r>
              <a:r>
                <a:rPr sz="1000" spc="5" dirty="0">
                  <a:latin typeface="Gill Sans MT"/>
                  <a:cs typeface="Gill Sans MT"/>
                </a:rPr>
                <a:t>pr</a:t>
              </a:r>
              <a:r>
                <a:rPr sz="1000" spc="15" dirty="0">
                  <a:latin typeface="Gill Sans MT"/>
                  <a:cs typeface="Gill Sans MT"/>
                </a:rPr>
                <a:t>ima</a:t>
              </a:r>
              <a:r>
                <a:rPr sz="1000" spc="30" dirty="0">
                  <a:latin typeface="Gill Sans MT"/>
                  <a:cs typeface="Gill Sans MT"/>
                </a:rPr>
                <a:t>ry</a:t>
              </a:r>
              <a:endParaRPr sz="1000" dirty="0">
                <a:latin typeface="Gill Sans MT"/>
                <a:cs typeface="Gill Sans MT"/>
              </a:endParaRPr>
            </a:p>
            <a:p>
              <a:pPr marR="1526540" algn="r">
                <a:lnSpc>
                  <a:spcPts val="835"/>
                </a:lnSpc>
              </a:pPr>
              <a:r>
                <a:rPr sz="1000" dirty="0">
                  <a:latin typeface="Gill Sans MT"/>
                  <a:cs typeface="Gill Sans MT"/>
                </a:rPr>
                <a:t>return</a:t>
              </a:r>
            </a:p>
          </p:txBody>
        </p:sp>
        <p:grpSp>
          <p:nvGrpSpPr>
            <p:cNvPr id="262" name="object 262">
              <a:extLst>
                <a:ext uri="{FF2B5EF4-FFF2-40B4-BE49-F238E27FC236}">
                  <a16:creationId xmlns:a16="http://schemas.microsoft.com/office/drawing/2014/main" id="{CBB591F2-6FE4-41E4-B7E2-315C4BD7EFF5}"/>
                </a:ext>
              </a:extLst>
            </p:cNvPr>
            <p:cNvGrpSpPr/>
            <p:nvPr/>
          </p:nvGrpSpPr>
          <p:grpSpPr>
            <a:xfrm>
              <a:off x="2699874" y="4646110"/>
              <a:ext cx="123825" cy="24765"/>
              <a:chOff x="2294328" y="2504944"/>
              <a:chExt cx="123825" cy="24765"/>
            </a:xfrm>
          </p:grpSpPr>
          <p:sp>
            <p:nvSpPr>
              <p:cNvPr id="263" name="object 263">
                <a:extLst>
                  <a:ext uri="{FF2B5EF4-FFF2-40B4-BE49-F238E27FC236}">
                    <a16:creationId xmlns:a16="http://schemas.microsoft.com/office/drawing/2014/main" id="{A4480F69-8C32-4BB3-9F8D-6E586586BD23}"/>
                  </a:ext>
                </a:extLst>
              </p:cNvPr>
              <p:cNvSpPr/>
              <p:nvPr/>
            </p:nvSpPr>
            <p:spPr>
              <a:xfrm>
                <a:off x="2294328" y="2504944"/>
                <a:ext cx="24765" cy="24765"/>
              </a:xfrm>
              <a:custGeom>
                <a:avLst/>
                <a:gdLst/>
                <a:ahLst/>
                <a:cxnLst/>
                <a:rect l="l" t="t" r="r" b="b"/>
                <a:pathLst>
                  <a:path w="24764" h="24764">
                    <a:moveTo>
                      <a:pt x="13233" y="0"/>
                    </a:moveTo>
                    <a:lnTo>
                      <a:pt x="6553" y="1358"/>
                    </a:lnTo>
                    <a:lnTo>
                      <a:pt x="3302" y="6324"/>
                    </a:lnTo>
                    <a:lnTo>
                      <a:pt x="0" y="11264"/>
                    </a:lnTo>
                    <a:lnTo>
                      <a:pt x="1371" y="17932"/>
                    </a:lnTo>
                    <a:lnTo>
                      <a:pt x="11264" y="24472"/>
                    </a:lnTo>
                    <a:lnTo>
                      <a:pt x="17932" y="23139"/>
                    </a:lnTo>
                    <a:lnTo>
                      <a:pt x="21196" y="18173"/>
                    </a:lnTo>
                    <a:lnTo>
                      <a:pt x="24472" y="13208"/>
                    </a:lnTo>
                    <a:lnTo>
                      <a:pt x="23114" y="6540"/>
                    </a:lnTo>
                    <a:lnTo>
                      <a:pt x="13233" y="0"/>
                    </a:lnTo>
                    <a:close/>
                  </a:path>
                </a:pathLst>
              </a:custGeom>
              <a:solidFill>
                <a:srgbClr val="231F20"/>
              </a:solidFill>
            </p:spPr>
            <p:txBody>
              <a:bodyPr wrap="square" lIns="0" tIns="0" rIns="0" bIns="0" rtlCol="0"/>
              <a:lstStyle/>
              <a:p>
                <a:endParaRPr/>
              </a:p>
            </p:txBody>
          </p:sp>
          <p:sp>
            <p:nvSpPr>
              <p:cNvPr id="264" name="object 264">
                <a:extLst>
                  <a:ext uri="{FF2B5EF4-FFF2-40B4-BE49-F238E27FC236}">
                    <a16:creationId xmlns:a16="http://schemas.microsoft.com/office/drawing/2014/main" id="{60B39F0B-AC99-4E5A-974F-5E7F83F5062E}"/>
                  </a:ext>
                </a:extLst>
              </p:cNvPr>
              <p:cNvSpPr/>
              <p:nvPr/>
            </p:nvSpPr>
            <p:spPr>
              <a:xfrm>
                <a:off x="2294328" y="2504944"/>
                <a:ext cx="24765" cy="24765"/>
              </a:xfrm>
              <a:custGeom>
                <a:avLst/>
                <a:gdLst/>
                <a:ahLst/>
                <a:cxnLst/>
                <a:rect l="l" t="t" r="r" b="b"/>
                <a:pathLst>
                  <a:path w="24764" h="24764">
                    <a:moveTo>
                      <a:pt x="13233" y="0"/>
                    </a:moveTo>
                    <a:lnTo>
                      <a:pt x="6553" y="1358"/>
                    </a:lnTo>
                    <a:lnTo>
                      <a:pt x="3302" y="6324"/>
                    </a:lnTo>
                    <a:lnTo>
                      <a:pt x="0" y="11264"/>
                    </a:lnTo>
                    <a:lnTo>
                      <a:pt x="1371" y="17932"/>
                    </a:lnTo>
                    <a:lnTo>
                      <a:pt x="11264" y="24472"/>
                    </a:lnTo>
                    <a:lnTo>
                      <a:pt x="17932" y="23139"/>
                    </a:lnTo>
                    <a:lnTo>
                      <a:pt x="21196" y="18173"/>
                    </a:lnTo>
                    <a:lnTo>
                      <a:pt x="24472" y="13208"/>
                    </a:lnTo>
                    <a:lnTo>
                      <a:pt x="23114" y="6540"/>
                    </a:lnTo>
                    <a:lnTo>
                      <a:pt x="13233" y="0"/>
                    </a:lnTo>
                    <a:close/>
                  </a:path>
                </a:pathLst>
              </a:custGeom>
              <a:solidFill>
                <a:srgbClr val="231F20"/>
              </a:solidFill>
            </p:spPr>
            <p:txBody>
              <a:bodyPr wrap="square" lIns="0" tIns="0" rIns="0" bIns="0" rtlCol="0"/>
              <a:lstStyle/>
              <a:p>
                <a:endParaRPr/>
              </a:p>
            </p:txBody>
          </p:sp>
          <p:sp>
            <p:nvSpPr>
              <p:cNvPr id="265" name="object 265">
                <a:extLst>
                  <a:ext uri="{FF2B5EF4-FFF2-40B4-BE49-F238E27FC236}">
                    <a16:creationId xmlns:a16="http://schemas.microsoft.com/office/drawing/2014/main" id="{3F1676D2-1B44-4E24-8489-50C863E0540D}"/>
                  </a:ext>
                </a:extLst>
              </p:cNvPr>
              <p:cNvSpPr/>
              <p:nvPr/>
            </p:nvSpPr>
            <p:spPr>
              <a:xfrm>
                <a:off x="2306575" y="2517185"/>
                <a:ext cx="111760" cy="0"/>
              </a:xfrm>
              <a:custGeom>
                <a:avLst/>
                <a:gdLst/>
                <a:ahLst/>
                <a:cxnLst/>
                <a:rect l="l" t="t" r="r" b="b"/>
                <a:pathLst>
                  <a:path w="111760">
                    <a:moveTo>
                      <a:pt x="0" y="0"/>
                    </a:moveTo>
                    <a:lnTo>
                      <a:pt x="111569" y="0"/>
                    </a:lnTo>
                  </a:path>
                </a:pathLst>
              </a:custGeom>
              <a:ln w="3429">
                <a:solidFill>
                  <a:srgbClr val="231F20"/>
                </a:solidFill>
              </a:ln>
            </p:spPr>
            <p:txBody>
              <a:bodyPr wrap="square" lIns="0" tIns="0" rIns="0" bIns="0" rtlCol="0"/>
              <a:lstStyle/>
              <a:p>
                <a:endParaRPr/>
              </a:p>
            </p:txBody>
          </p:sp>
        </p:grpSp>
        <p:sp>
          <p:nvSpPr>
            <p:cNvPr id="266" name="object 266">
              <a:extLst>
                <a:ext uri="{FF2B5EF4-FFF2-40B4-BE49-F238E27FC236}">
                  <a16:creationId xmlns:a16="http://schemas.microsoft.com/office/drawing/2014/main" id="{EC256285-E7FE-4959-B0BB-7DD7078E6090}"/>
                </a:ext>
              </a:extLst>
            </p:cNvPr>
            <p:cNvSpPr txBox="1"/>
            <p:nvPr/>
          </p:nvSpPr>
          <p:spPr>
            <a:xfrm>
              <a:off x="2915815" y="2924944"/>
              <a:ext cx="1496821" cy="168636"/>
            </a:xfrm>
            <a:prstGeom prst="rect">
              <a:avLst/>
            </a:prstGeom>
          </p:spPr>
          <p:txBody>
            <a:bodyPr vert="horz" wrap="square" lIns="0" tIns="14605" rIns="0" bIns="0" rtlCol="0">
              <a:spAutoFit/>
            </a:bodyPr>
            <a:lstStyle/>
            <a:p>
              <a:pPr marL="12700">
                <a:lnSpc>
                  <a:spcPct val="100000"/>
                </a:lnSpc>
                <a:spcBef>
                  <a:spcPts val="115"/>
                </a:spcBef>
              </a:pPr>
              <a:r>
                <a:rPr sz="1000" spc="-5" dirty="0">
                  <a:solidFill>
                    <a:srgbClr val="231F20"/>
                  </a:solidFill>
                  <a:latin typeface="Gill Sans MT"/>
                  <a:cs typeface="Gill Sans MT"/>
                </a:rPr>
                <a:t>F</a:t>
              </a:r>
              <a:r>
                <a:rPr sz="1000" spc="30" dirty="0">
                  <a:solidFill>
                    <a:srgbClr val="231F20"/>
                  </a:solidFill>
                  <a:latin typeface="Gill Sans MT"/>
                  <a:cs typeface="Gill Sans MT"/>
                </a:rPr>
                <a:t>eed</a:t>
              </a:r>
              <a:r>
                <a:rPr sz="1000" spc="-50" dirty="0">
                  <a:solidFill>
                    <a:srgbClr val="231F20"/>
                  </a:solidFill>
                  <a:latin typeface="Gill Sans MT"/>
                  <a:cs typeface="Gill Sans MT"/>
                </a:rPr>
                <a:t> </a:t>
              </a:r>
              <a:r>
                <a:rPr sz="1000" spc="45" dirty="0">
                  <a:solidFill>
                    <a:srgbClr val="231F20"/>
                  </a:solidFill>
                  <a:latin typeface="Gill Sans MT"/>
                  <a:cs typeface="Gill Sans MT"/>
                </a:rPr>
                <a:t>and</a:t>
              </a:r>
              <a:r>
                <a:rPr sz="1000" spc="-50" dirty="0">
                  <a:solidFill>
                    <a:srgbClr val="231F20"/>
                  </a:solidFill>
                  <a:latin typeface="Gill Sans MT"/>
                  <a:cs typeface="Gill Sans MT"/>
                </a:rPr>
                <a:t> </a:t>
              </a:r>
              <a:r>
                <a:rPr sz="1000" spc="15" dirty="0">
                  <a:solidFill>
                    <a:srgbClr val="231F20"/>
                  </a:solidFill>
                  <a:latin typeface="Gill Sans MT"/>
                  <a:cs typeface="Gill Sans MT"/>
                </a:rPr>
                <a:t>e</a:t>
              </a:r>
              <a:r>
                <a:rPr sz="1000" spc="25" dirty="0">
                  <a:solidFill>
                    <a:srgbClr val="231F20"/>
                  </a:solidFill>
                  <a:latin typeface="Gill Sans MT"/>
                  <a:cs typeface="Gill Sans MT"/>
                </a:rPr>
                <a:t>xpansion</a:t>
              </a:r>
              <a:r>
                <a:rPr sz="1000" spc="-50" dirty="0">
                  <a:solidFill>
                    <a:srgbClr val="231F20"/>
                  </a:solidFill>
                  <a:latin typeface="Gill Sans MT"/>
                  <a:cs typeface="Gill Sans MT"/>
                </a:rPr>
                <a:t> </a:t>
              </a:r>
              <a:r>
                <a:rPr sz="1000" spc="10" dirty="0">
                  <a:solidFill>
                    <a:srgbClr val="231F20"/>
                  </a:solidFill>
                  <a:latin typeface="Gill Sans MT"/>
                  <a:cs typeface="Gill Sans MT"/>
                </a:rPr>
                <a:t>cis</a:t>
              </a:r>
              <a:r>
                <a:rPr sz="1000" spc="5" dirty="0">
                  <a:solidFill>
                    <a:srgbClr val="231F20"/>
                  </a:solidFill>
                  <a:latin typeface="Gill Sans MT"/>
                  <a:cs typeface="Gill Sans MT"/>
                </a:rPr>
                <a:t>t</a:t>
              </a:r>
              <a:r>
                <a:rPr sz="1000" spc="-15" dirty="0">
                  <a:solidFill>
                    <a:srgbClr val="231F20"/>
                  </a:solidFill>
                  <a:latin typeface="Gill Sans MT"/>
                  <a:cs typeface="Gill Sans MT"/>
                </a:rPr>
                <a:t>er</a:t>
              </a:r>
              <a:r>
                <a:rPr sz="1000" spc="45" dirty="0">
                  <a:solidFill>
                    <a:srgbClr val="231F20"/>
                  </a:solidFill>
                  <a:latin typeface="Gill Sans MT"/>
                  <a:cs typeface="Gill Sans MT"/>
                </a:rPr>
                <a:t>n</a:t>
              </a:r>
              <a:endParaRPr sz="1000">
                <a:latin typeface="Gill Sans MT"/>
                <a:cs typeface="Gill Sans MT"/>
              </a:endParaRPr>
            </a:p>
          </p:txBody>
        </p:sp>
      </p:grpSp>
    </p:spTree>
    <p:extLst>
      <p:ext uri="{BB962C8B-B14F-4D97-AF65-F5344CB8AC3E}">
        <p14:creationId xmlns:p14="http://schemas.microsoft.com/office/powerpoint/2010/main" val="17630472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8EC2F9-ED0F-AC4E-93FB-61B8E0686240}"/>
              </a:ext>
            </a:extLst>
          </p:cNvPr>
          <p:cNvSpPr>
            <a:spLocks noGrp="1"/>
          </p:cNvSpPr>
          <p:nvPr>
            <p:ph type="title"/>
          </p:nvPr>
        </p:nvSpPr>
        <p:spPr/>
        <p:txBody>
          <a:bodyPr/>
          <a:lstStyle/>
          <a:p>
            <a:r>
              <a:rPr lang="en-US" dirty="0"/>
              <a:t>The one pipe heating system</a:t>
            </a:r>
          </a:p>
        </p:txBody>
      </p:sp>
      <p:sp>
        <p:nvSpPr>
          <p:cNvPr id="3" name="Content Placeholder 2">
            <a:extLst>
              <a:ext uri="{FF2B5EF4-FFF2-40B4-BE49-F238E27FC236}">
                <a16:creationId xmlns:a16="http://schemas.microsoft.com/office/drawing/2014/main" id="{BFBA8722-410B-8448-82CF-01B7F02D01C2}"/>
              </a:ext>
            </a:extLst>
          </p:cNvPr>
          <p:cNvSpPr>
            <a:spLocks noGrp="1"/>
          </p:cNvSpPr>
          <p:nvPr>
            <p:ph sz="quarter" idx="10"/>
          </p:nvPr>
        </p:nvSpPr>
        <p:spPr>
          <a:xfrm>
            <a:off x="457200" y="1512000"/>
            <a:ext cx="8229600" cy="2493064"/>
          </a:xfrm>
        </p:spPr>
        <p:txBody>
          <a:bodyPr/>
          <a:lstStyle/>
          <a:p>
            <a:pPr marL="342900" indent="-342900">
              <a:spcBef>
                <a:spcPts val="400"/>
              </a:spcBef>
              <a:spcAft>
                <a:spcPts val="400"/>
              </a:spcAft>
              <a:buClr>
                <a:srgbClr val="0077E3"/>
              </a:buClr>
              <a:buFont typeface="Arial" panose="020B0604020202020204" pitchFamily="34" charset="0"/>
              <a:buChar char="•"/>
            </a:pPr>
            <a:r>
              <a:rPr lang="en-GB" dirty="0"/>
              <a:t>An obsolete system of which there are many still in existence. </a:t>
            </a:r>
          </a:p>
          <a:p>
            <a:pPr marL="342900" indent="-342900">
              <a:spcBef>
                <a:spcPts val="400"/>
              </a:spcBef>
              <a:spcAft>
                <a:spcPts val="400"/>
              </a:spcAft>
              <a:buClr>
                <a:srgbClr val="0077E3"/>
              </a:buClr>
              <a:buFont typeface="Arial" panose="020B0604020202020204" pitchFamily="34" charset="0"/>
              <a:buChar char="•"/>
            </a:pPr>
            <a:r>
              <a:rPr lang="en-GB" dirty="0"/>
              <a:t>The system uses a ring circuit of pipework to which both radiator connections are made. </a:t>
            </a:r>
          </a:p>
          <a:p>
            <a:pPr marL="342900" indent="-342900">
              <a:spcBef>
                <a:spcPts val="400"/>
              </a:spcBef>
              <a:spcAft>
                <a:spcPts val="400"/>
              </a:spcAft>
              <a:buClr>
                <a:srgbClr val="0077E3"/>
              </a:buClr>
              <a:buFont typeface="Arial" panose="020B0604020202020204" pitchFamily="34" charset="0"/>
              <a:buChar char="•"/>
            </a:pPr>
            <a:r>
              <a:rPr lang="en-GB" dirty="0"/>
              <a:t>It was usual with this system to fit a circulating pump on the return to the boiler. </a:t>
            </a:r>
          </a:p>
          <a:p>
            <a:pPr marL="342900" indent="-342900">
              <a:spcBef>
                <a:spcPts val="400"/>
              </a:spcBef>
              <a:spcAft>
                <a:spcPts val="400"/>
              </a:spcAft>
              <a:buClr>
                <a:srgbClr val="0077E3"/>
              </a:buClr>
              <a:buFont typeface="Arial" panose="020B0604020202020204" pitchFamily="34" charset="0"/>
              <a:buChar char="•"/>
            </a:pPr>
            <a:r>
              <a:rPr lang="en-GB" dirty="0"/>
              <a:t>Unlike modern systems, hot water temperature control and heating temperature control relied upon the boiler thermostat. </a:t>
            </a:r>
          </a:p>
          <a:p>
            <a:pPr marL="342900" indent="-342900">
              <a:spcBef>
                <a:spcPts val="400"/>
              </a:spcBef>
              <a:spcAft>
                <a:spcPts val="400"/>
              </a:spcAft>
              <a:buFont typeface="Arial" panose="020B0604020202020204" pitchFamily="34" charset="0"/>
              <a:buChar char="•"/>
            </a:pPr>
            <a:endParaRPr lang="en-US" dirty="0"/>
          </a:p>
        </p:txBody>
      </p:sp>
      <p:sp>
        <p:nvSpPr>
          <p:cNvPr id="5" name="TextBox 4">
            <a:extLst>
              <a:ext uri="{FF2B5EF4-FFF2-40B4-BE49-F238E27FC236}">
                <a16:creationId xmlns:a16="http://schemas.microsoft.com/office/drawing/2014/main" id="{BD6EA4EE-DBC4-8F49-8A0A-A361777CCB36}"/>
              </a:ext>
            </a:extLst>
          </p:cNvPr>
          <p:cNvSpPr txBox="1"/>
          <p:nvPr/>
        </p:nvSpPr>
        <p:spPr>
          <a:xfrm>
            <a:off x="215516" y="4128784"/>
            <a:ext cx="8712968" cy="1631216"/>
          </a:xfrm>
          <a:prstGeom prst="rect">
            <a:avLst/>
          </a:prstGeom>
          <a:noFill/>
          <a:ln>
            <a:noFill/>
          </a:ln>
        </p:spPr>
        <p:txBody>
          <a:bodyPr wrap="square" rtlCol="0">
            <a:spAutoFit/>
          </a:bodyPr>
          <a:lstStyle/>
          <a:p>
            <a:r>
              <a:rPr lang="en-US" dirty="0"/>
              <a:t>Did you notice this system also has a cistern, cold feed pipe and open vent pipe, just like the open vented hot water system?</a:t>
            </a:r>
          </a:p>
          <a:p>
            <a:endParaRPr lang="en-US" dirty="0"/>
          </a:p>
          <a:p>
            <a:r>
              <a:rPr lang="en-US" dirty="0"/>
              <a:t>The same principles apply here. In this case, the cistern is called the feed and expansion or F&amp;E cistern.</a:t>
            </a:r>
          </a:p>
        </p:txBody>
      </p:sp>
    </p:spTree>
    <p:extLst>
      <p:ext uri="{BB962C8B-B14F-4D97-AF65-F5344CB8AC3E}">
        <p14:creationId xmlns:p14="http://schemas.microsoft.com/office/powerpoint/2010/main" val="3276470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style.rotation</p:attrName>
                                        </p:attrNameLst>
                                      </p:cBhvr>
                                      <p:tavLst>
                                        <p:tav tm="0">
                                          <p:val>
                                            <p:fltVal val="720"/>
                                          </p:val>
                                        </p:tav>
                                        <p:tav tm="100000">
                                          <p:val>
                                            <p:fltVal val="0"/>
                                          </p:val>
                                        </p:tav>
                                      </p:tavLst>
                                    </p:anim>
                                    <p:anim calcmode="lin" valueType="num">
                                      <p:cBhvr>
                                        <p:cTn id="9" dur="2000" fill="hold"/>
                                        <p:tgtEl>
                                          <p:spTgt spid="5"/>
                                        </p:tgtEl>
                                        <p:attrNameLst>
                                          <p:attrName>ppt_h</p:attrName>
                                        </p:attrNameLst>
                                      </p:cBhvr>
                                      <p:tavLst>
                                        <p:tav tm="0">
                                          <p:val>
                                            <p:fltVal val="0"/>
                                          </p:val>
                                        </p:tav>
                                        <p:tav tm="100000">
                                          <p:val>
                                            <p:strVal val="#ppt_h"/>
                                          </p:val>
                                        </p:tav>
                                      </p:tavLst>
                                    </p:anim>
                                    <p:anim calcmode="lin" valueType="num">
                                      <p:cBhvr>
                                        <p:cTn id="10" dur="2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BBA11-45DC-864F-82E8-02682092DEE0}"/>
              </a:ext>
            </a:extLst>
          </p:cNvPr>
          <p:cNvSpPr>
            <a:spLocks noGrp="1"/>
          </p:cNvSpPr>
          <p:nvPr>
            <p:ph type="title"/>
          </p:nvPr>
        </p:nvSpPr>
        <p:spPr/>
        <p:txBody>
          <a:bodyPr/>
          <a:lstStyle/>
          <a:p>
            <a:r>
              <a:rPr lang="en-US" dirty="0"/>
              <a:t>The one pipe heating system</a:t>
            </a:r>
          </a:p>
        </p:txBody>
      </p:sp>
      <p:sp>
        <p:nvSpPr>
          <p:cNvPr id="3" name="Content Placeholder 2">
            <a:extLst>
              <a:ext uri="{FF2B5EF4-FFF2-40B4-BE49-F238E27FC236}">
                <a16:creationId xmlns:a16="http://schemas.microsoft.com/office/drawing/2014/main" id="{CC22B8B7-CA48-5749-936E-465915B3C333}"/>
              </a:ext>
            </a:extLst>
          </p:cNvPr>
          <p:cNvSpPr>
            <a:spLocks noGrp="1"/>
          </p:cNvSpPr>
          <p:nvPr>
            <p:ph sz="quarter" idx="10"/>
          </p:nvPr>
        </p:nvSpPr>
        <p:spPr>
          <a:xfrm>
            <a:off x="201972" y="1581882"/>
            <a:ext cx="8690508" cy="4248000"/>
          </a:xfrm>
        </p:spPr>
        <p:txBody>
          <a:bodyPr/>
          <a:lstStyle/>
          <a:p>
            <a:r>
              <a:rPr lang="en-GB" dirty="0"/>
              <a:t>These systems are often referred to as ‘gravity’ or ‘pumped’ systems because they incorporate old heating technology in the form of gravity circulation and forced circulation via a central heating circulating pump. </a:t>
            </a:r>
          </a:p>
          <a:p>
            <a:endParaRPr lang="en-US" dirty="0"/>
          </a:p>
        </p:txBody>
      </p:sp>
      <p:sp>
        <p:nvSpPr>
          <p:cNvPr id="5" name="TextBox 4">
            <a:extLst>
              <a:ext uri="{FF2B5EF4-FFF2-40B4-BE49-F238E27FC236}">
                <a16:creationId xmlns:a16="http://schemas.microsoft.com/office/drawing/2014/main" id="{8485F954-B8E2-0845-A3B4-FB17D762020E}"/>
              </a:ext>
            </a:extLst>
          </p:cNvPr>
          <p:cNvSpPr txBox="1"/>
          <p:nvPr/>
        </p:nvSpPr>
        <p:spPr>
          <a:xfrm>
            <a:off x="214328" y="2794979"/>
            <a:ext cx="3084228" cy="1323439"/>
          </a:xfrm>
          <a:prstGeom prst="rect">
            <a:avLst/>
          </a:prstGeom>
          <a:noFill/>
          <a:ln>
            <a:noFill/>
          </a:ln>
        </p:spPr>
        <p:txBody>
          <a:bodyPr wrap="square" rtlCol="0">
            <a:spAutoFit/>
          </a:bodyPr>
          <a:lstStyle/>
          <a:p>
            <a:r>
              <a:rPr lang="en-US" dirty="0"/>
              <a:t>We can see here that the hot water cylinder is heated through gravity or convection.</a:t>
            </a:r>
          </a:p>
        </p:txBody>
      </p:sp>
      <p:sp>
        <p:nvSpPr>
          <p:cNvPr id="8" name="TextBox 7">
            <a:extLst>
              <a:ext uri="{FF2B5EF4-FFF2-40B4-BE49-F238E27FC236}">
                <a16:creationId xmlns:a16="http://schemas.microsoft.com/office/drawing/2014/main" id="{48C8FECA-7FCE-F248-9280-CADE7105F2CC}"/>
              </a:ext>
            </a:extLst>
          </p:cNvPr>
          <p:cNvSpPr txBox="1"/>
          <p:nvPr/>
        </p:nvSpPr>
        <p:spPr>
          <a:xfrm>
            <a:off x="211739" y="4203030"/>
            <a:ext cx="3084228" cy="1631216"/>
          </a:xfrm>
          <a:prstGeom prst="rect">
            <a:avLst/>
          </a:prstGeom>
          <a:noFill/>
          <a:ln>
            <a:noFill/>
          </a:ln>
        </p:spPr>
        <p:txBody>
          <a:bodyPr wrap="square" rtlCol="0">
            <a:spAutoFit/>
          </a:bodyPr>
          <a:lstStyle/>
          <a:p>
            <a:r>
              <a:rPr lang="en-US" dirty="0"/>
              <a:t>But the heating circuit has a pump fitted. This system is sometimes referred to as semi-gravity.</a:t>
            </a:r>
          </a:p>
        </p:txBody>
      </p:sp>
      <p:grpSp>
        <p:nvGrpSpPr>
          <p:cNvPr id="10" name="Group 9">
            <a:extLst>
              <a:ext uri="{FF2B5EF4-FFF2-40B4-BE49-F238E27FC236}">
                <a16:creationId xmlns:a16="http://schemas.microsoft.com/office/drawing/2014/main" id="{771DB979-2417-4031-AB44-EC3D02DB80A1}"/>
              </a:ext>
            </a:extLst>
          </p:cNvPr>
          <p:cNvGrpSpPr/>
          <p:nvPr/>
        </p:nvGrpSpPr>
        <p:grpSpPr>
          <a:xfrm>
            <a:off x="3225792" y="2996952"/>
            <a:ext cx="5859780" cy="3189951"/>
            <a:chOff x="1328035" y="2644018"/>
            <a:chExt cx="5859780" cy="3189951"/>
          </a:xfrm>
        </p:grpSpPr>
        <p:grpSp>
          <p:nvGrpSpPr>
            <p:cNvPr id="12" name="object 6">
              <a:extLst>
                <a:ext uri="{FF2B5EF4-FFF2-40B4-BE49-F238E27FC236}">
                  <a16:creationId xmlns:a16="http://schemas.microsoft.com/office/drawing/2014/main" id="{5963708F-1EB1-487E-A672-4BA502A4B2D2}"/>
                </a:ext>
              </a:extLst>
            </p:cNvPr>
            <p:cNvGrpSpPr/>
            <p:nvPr/>
          </p:nvGrpSpPr>
          <p:grpSpPr>
            <a:xfrm>
              <a:off x="1328035" y="2644018"/>
              <a:ext cx="5859780" cy="3041650"/>
              <a:chOff x="922489" y="502852"/>
              <a:chExt cx="5859780" cy="3041650"/>
            </a:xfrm>
          </p:grpSpPr>
          <p:pic>
            <p:nvPicPr>
              <p:cNvPr id="52" name="object 7">
                <a:extLst>
                  <a:ext uri="{FF2B5EF4-FFF2-40B4-BE49-F238E27FC236}">
                    <a16:creationId xmlns:a16="http://schemas.microsoft.com/office/drawing/2014/main" id="{5FFF4771-6CBF-49E1-988A-4EE808400E73}"/>
                  </a:ext>
                </a:extLst>
              </p:cNvPr>
              <p:cNvPicPr/>
              <p:nvPr/>
            </p:nvPicPr>
            <p:blipFill>
              <a:blip r:embed="rId3" cstate="screen">
                <a:extLst>
                  <a:ext uri="{28A0092B-C50C-407E-A947-70E740481C1C}">
                    <a14:useLocalDpi xmlns:a14="http://schemas.microsoft.com/office/drawing/2010/main"/>
                  </a:ext>
                </a:extLst>
              </a:blip>
              <a:stretch>
                <a:fillRect/>
              </a:stretch>
            </p:blipFill>
            <p:spPr>
              <a:xfrm>
                <a:off x="2805201" y="2683116"/>
                <a:ext cx="569290" cy="861009"/>
              </a:xfrm>
              <a:prstGeom prst="rect">
                <a:avLst/>
              </a:prstGeom>
            </p:spPr>
          </p:pic>
          <p:pic>
            <p:nvPicPr>
              <p:cNvPr id="53" name="object 8">
                <a:extLst>
                  <a:ext uri="{FF2B5EF4-FFF2-40B4-BE49-F238E27FC236}">
                    <a16:creationId xmlns:a16="http://schemas.microsoft.com/office/drawing/2014/main" id="{1BF89E4A-15C7-42AA-B477-8887703784D2}"/>
                  </a:ext>
                </a:extLst>
              </p:cNvPr>
              <p:cNvPicPr/>
              <p:nvPr/>
            </p:nvPicPr>
            <p:blipFill>
              <a:blip r:embed="rId4" cstate="screen">
                <a:extLst>
                  <a:ext uri="{28A0092B-C50C-407E-A947-70E740481C1C}">
                    <a14:useLocalDpi xmlns:a14="http://schemas.microsoft.com/office/drawing/2010/main"/>
                  </a:ext>
                </a:extLst>
              </a:blip>
              <a:stretch>
                <a:fillRect/>
              </a:stretch>
            </p:blipFill>
            <p:spPr>
              <a:xfrm>
                <a:off x="2890062" y="2784969"/>
                <a:ext cx="406485" cy="450542"/>
              </a:xfrm>
              <a:prstGeom prst="rect">
                <a:avLst/>
              </a:prstGeom>
            </p:spPr>
          </p:pic>
          <p:sp>
            <p:nvSpPr>
              <p:cNvPr id="54" name="object 9">
                <a:extLst>
                  <a:ext uri="{FF2B5EF4-FFF2-40B4-BE49-F238E27FC236}">
                    <a16:creationId xmlns:a16="http://schemas.microsoft.com/office/drawing/2014/main" id="{06CA7B48-94E0-43DA-BB68-3ECFD574C29F}"/>
                  </a:ext>
                </a:extLst>
              </p:cNvPr>
              <p:cNvSpPr/>
              <p:nvPr/>
            </p:nvSpPr>
            <p:spPr>
              <a:xfrm>
                <a:off x="2890050" y="2784970"/>
                <a:ext cx="407034" cy="450850"/>
              </a:xfrm>
              <a:custGeom>
                <a:avLst/>
                <a:gdLst/>
                <a:ahLst/>
                <a:cxnLst/>
                <a:rect l="l" t="t" r="r" b="b"/>
                <a:pathLst>
                  <a:path w="407035" h="450850">
                    <a:moveTo>
                      <a:pt x="406501" y="450545"/>
                    </a:moveTo>
                    <a:lnTo>
                      <a:pt x="0" y="450545"/>
                    </a:lnTo>
                    <a:lnTo>
                      <a:pt x="0" y="0"/>
                    </a:lnTo>
                    <a:lnTo>
                      <a:pt x="406501" y="0"/>
                    </a:lnTo>
                    <a:lnTo>
                      <a:pt x="406501" y="450545"/>
                    </a:lnTo>
                    <a:close/>
                  </a:path>
                </a:pathLst>
              </a:custGeom>
              <a:ln w="8001">
                <a:solidFill>
                  <a:srgbClr val="231F20"/>
                </a:solidFill>
              </a:ln>
            </p:spPr>
            <p:txBody>
              <a:bodyPr wrap="square" lIns="0" tIns="0" rIns="0" bIns="0" rtlCol="0"/>
              <a:lstStyle/>
              <a:p>
                <a:endParaRPr sz="1000"/>
              </a:p>
            </p:txBody>
          </p:sp>
          <p:pic>
            <p:nvPicPr>
              <p:cNvPr id="55" name="object 10">
                <a:extLst>
                  <a:ext uri="{FF2B5EF4-FFF2-40B4-BE49-F238E27FC236}">
                    <a16:creationId xmlns:a16="http://schemas.microsoft.com/office/drawing/2014/main" id="{41242D41-1732-45DA-A623-5A9F9C4AC56D}"/>
                  </a:ext>
                </a:extLst>
              </p:cNvPr>
              <p:cNvPicPr/>
              <p:nvPr/>
            </p:nvPicPr>
            <p:blipFill>
              <a:blip r:embed="rId4" cstate="screen">
                <a:extLst>
                  <a:ext uri="{28A0092B-C50C-407E-A947-70E740481C1C}">
                    <a14:useLocalDpi xmlns:a14="http://schemas.microsoft.com/office/drawing/2010/main"/>
                  </a:ext>
                </a:extLst>
              </a:blip>
              <a:stretch>
                <a:fillRect/>
              </a:stretch>
            </p:blipFill>
            <p:spPr>
              <a:xfrm>
                <a:off x="2890062" y="2784969"/>
                <a:ext cx="406485" cy="450542"/>
              </a:xfrm>
              <a:prstGeom prst="rect">
                <a:avLst/>
              </a:prstGeom>
            </p:spPr>
          </p:pic>
          <p:sp>
            <p:nvSpPr>
              <p:cNvPr id="56" name="object 11">
                <a:extLst>
                  <a:ext uri="{FF2B5EF4-FFF2-40B4-BE49-F238E27FC236}">
                    <a16:creationId xmlns:a16="http://schemas.microsoft.com/office/drawing/2014/main" id="{928F6C88-1985-451E-A5C8-2FFA56EA953E}"/>
                  </a:ext>
                </a:extLst>
              </p:cNvPr>
              <p:cNvSpPr/>
              <p:nvPr/>
            </p:nvSpPr>
            <p:spPr>
              <a:xfrm>
                <a:off x="2890050" y="2784970"/>
                <a:ext cx="407034" cy="450850"/>
              </a:xfrm>
              <a:custGeom>
                <a:avLst/>
                <a:gdLst/>
                <a:ahLst/>
                <a:cxnLst/>
                <a:rect l="l" t="t" r="r" b="b"/>
                <a:pathLst>
                  <a:path w="407035" h="450850">
                    <a:moveTo>
                      <a:pt x="406501" y="450545"/>
                    </a:moveTo>
                    <a:lnTo>
                      <a:pt x="0" y="450545"/>
                    </a:lnTo>
                    <a:lnTo>
                      <a:pt x="0" y="0"/>
                    </a:lnTo>
                    <a:lnTo>
                      <a:pt x="406501" y="0"/>
                    </a:lnTo>
                    <a:lnTo>
                      <a:pt x="406501" y="450545"/>
                    </a:lnTo>
                    <a:close/>
                  </a:path>
                </a:pathLst>
              </a:custGeom>
              <a:ln w="5715">
                <a:solidFill>
                  <a:srgbClr val="231F20"/>
                </a:solidFill>
              </a:ln>
            </p:spPr>
            <p:txBody>
              <a:bodyPr wrap="square" lIns="0" tIns="0" rIns="0" bIns="0" rtlCol="0"/>
              <a:lstStyle/>
              <a:p>
                <a:endParaRPr sz="1000"/>
              </a:p>
            </p:txBody>
          </p:sp>
          <p:sp>
            <p:nvSpPr>
              <p:cNvPr id="57" name="object 12">
                <a:extLst>
                  <a:ext uri="{FF2B5EF4-FFF2-40B4-BE49-F238E27FC236}">
                    <a16:creationId xmlns:a16="http://schemas.microsoft.com/office/drawing/2014/main" id="{CDB3624E-2E7B-4CB5-B51D-13DFBAF76BE2}"/>
                  </a:ext>
                </a:extLst>
              </p:cNvPr>
              <p:cNvSpPr/>
              <p:nvPr/>
            </p:nvSpPr>
            <p:spPr>
              <a:xfrm>
                <a:off x="1700911" y="519997"/>
                <a:ext cx="581660" cy="1204595"/>
              </a:xfrm>
              <a:custGeom>
                <a:avLst/>
                <a:gdLst/>
                <a:ahLst/>
                <a:cxnLst/>
                <a:rect l="l" t="t" r="r" b="b"/>
                <a:pathLst>
                  <a:path w="581660" h="1204595">
                    <a:moveTo>
                      <a:pt x="0" y="174548"/>
                    </a:moveTo>
                    <a:lnTo>
                      <a:pt x="0" y="45351"/>
                    </a:lnTo>
                    <a:lnTo>
                      <a:pt x="3578" y="27742"/>
                    </a:lnTo>
                    <a:lnTo>
                      <a:pt x="13320" y="13322"/>
                    </a:lnTo>
                    <a:lnTo>
                      <a:pt x="27737" y="3578"/>
                    </a:lnTo>
                    <a:lnTo>
                      <a:pt x="45339" y="0"/>
                    </a:lnTo>
                    <a:lnTo>
                      <a:pt x="535800" y="0"/>
                    </a:lnTo>
                    <a:lnTo>
                      <a:pt x="553414" y="3578"/>
                    </a:lnTo>
                    <a:lnTo>
                      <a:pt x="567834" y="13322"/>
                    </a:lnTo>
                    <a:lnTo>
                      <a:pt x="577575" y="27742"/>
                    </a:lnTo>
                    <a:lnTo>
                      <a:pt x="581152" y="45351"/>
                    </a:lnTo>
                    <a:lnTo>
                      <a:pt x="581152" y="1204544"/>
                    </a:lnTo>
                  </a:path>
                </a:pathLst>
              </a:custGeom>
              <a:ln w="34290">
                <a:solidFill>
                  <a:srgbClr val="231F20"/>
                </a:solidFill>
              </a:ln>
            </p:spPr>
            <p:txBody>
              <a:bodyPr wrap="square" lIns="0" tIns="0" rIns="0" bIns="0" rtlCol="0"/>
              <a:lstStyle/>
              <a:p>
                <a:endParaRPr sz="1000"/>
              </a:p>
            </p:txBody>
          </p:sp>
          <p:sp>
            <p:nvSpPr>
              <p:cNvPr id="58" name="object 13">
                <a:extLst>
                  <a:ext uri="{FF2B5EF4-FFF2-40B4-BE49-F238E27FC236}">
                    <a16:creationId xmlns:a16="http://schemas.microsoft.com/office/drawing/2014/main" id="{056A556B-5B1B-4D0B-BBBC-D94CC84DF8FE}"/>
                  </a:ext>
                </a:extLst>
              </p:cNvPr>
              <p:cNvSpPr/>
              <p:nvPr/>
            </p:nvSpPr>
            <p:spPr>
              <a:xfrm>
                <a:off x="2282903" y="1724537"/>
                <a:ext cx="605790" cy="1091565"/>
              </a:xfrm>
              <a:custGeom>
                <a:avLst/>
                <a:gdLst/>
                <a:ahLst/>
                <a:cxnLst/>
                <a:rect l="l" t="t" r="r" b="b"/>
                <a:pathLst>
                  <a:path w="605789" h="1091564">
                    <a:moveTo>
                      <a:pt x="0" y="0"/>
                    </a:moveTo>
                    <a:lnTo>
                      <a:pt x="0" y="1026147"/>
                    </a:lnTo>
                    <a:lnTo>
                      <a:pt x="5112" y="1051307"/>
                    </a:lnTo>
                    <a:lnTo>
                      <a:pt x="19034" y="1071914"/>
                    </a:lnTo>
                    <a:lnTo>
                      <a:pt x="39637" y="1085840"/>
                    </a:lnTo>
                    <a:lnTo>
                      <a:pt x="64795" y="1090955"/>
                    </a:lnTo>
                    <a:lnTo>
                      <a:pt x="605180" y="1090955"/>
                    </a:lnTo>
                  </a:path>
                </a:pathLst>
              </a:custGeom>
              <a:ln w="43434">
                <a:solidFill>
                  <a:srgbClr val="231F20"/>
                </a:solidFill>
              </a:ln>
            </p:spPr>
            <p:txBody>
              <a:bodyPr wrap="square" lIns="0" tIns="0" rIns="0" bIns="0" rtlCol="0"/>
              <a:lstStyle/>
              <a:p>
                <a:endParaRPr sz="1000"/>
              </a:p>
            </p:txBody>
          </p:sp>
          <p:sp>
            <p:nvSpPr>
              <p:cNvPr id="59" name="object 14">
                <a:extLst>
                  <a:ext uri="{FF2B5EF4-FFF2-40B4-BE49-F238E27FC236}">
                    <a16:creationId xmlns:a16="http://schemas.microsoft.com/office/drawing/2014/main" id="{94C3AD6A-FB4A-4974-A615-149C2CE8FBBF}"/>
                  </a:ext>
                </a:extLst>
              </p:cNvPr>
              <p:cNvSpPr/>
              <p:nvPr/>
            </p:nvSpPr>
            <p:spPr>
              <a:xfrm>
                <a:off x="2282908" y="1704535"/>
                <a:ext cx="245110" cy="40005"/>
              </a:xfrm>
              <a:custGeom>
                <a:avLst/>
                <a:gdLst/>
                <a:ahLst/>
                <a:cxnLst/>
                <a:rect l="l" t="t" r="r" b="b"/>
                <a:pathLst>
                  <a:path w="245110" h="40005">
                    <a:moveTo>
                      <a:pt x="0" y="40005"/>
                    </a:moveTo>
                    <a:lnTo>
                      <a:pt x="244894" y="40005"/>
                    </a:lnTo>
                    <a:lnTo>
                      <a:pt x="244894" y="0"/>
                    </a:lnTo>
                    <a:lnTo>
                      <a:pt x="0" y="0"/>
                    </a:lnTo>
                    <a:lnTo>
                      <a:pt x="0" y="40005"/>
                    </a:lnTo>
                    <a:close/>
                  </a:path>
                </a:pathLst>
              </a:custGeom>
              <a:solidFill>
                <a:srgbClr val="231F20"/>
              </a:solidFill>
            </p:spPr>
            <p:txBody>
              <a:bodyPr wrap="square" lIns="0" tIns="0" rIns="0" bIns="0" rtlCol="0"/>
              <a:lstStyle/>
              <a:p>
                <a:endParaRPr sz="1000"/>
              </a:p>
            </p:txBody>
          </p:sp>
          <p:sp>
            <p:nvSpPr>
              <p:cNvPr id="60" name="object 15">
                <a:extLst>
                  <a:ext uri="{FF2B5EF4-FFF2-40B4-BE49-F238E27FC236}">
                    <a16:creationId xmlns:a16="http://schemas.microsoft.com/office/drawing/2014/main" id="{8972A22F-E10F-4972-9E6D-73368200D47B}"/>
                  </a:ext>
                </a:extLst>
              </p:cNvPr>
              <p:cNvSpPr/>
              <p:nvPr/>
            </p:nvSpPr>
            <p:spPr>
              <a:xfrm>
                <a:off x="2282908" y="1710250"/>
                <a:ext cx="245110" cy="28575"/>
              </a:xfrm>
              <a:custGeom>
                <a:avLst/>
                <a:gdLst/>
                <a:ahLst/>
                <a:cxnLst/>
                <a:rect l="l" t="t" r="r" b="b"/>
                <a:pathLst>
                  <a:path w="245110" h="28575">
                    <a:moveTo>
                      <a:pt x="0" y="28575"/>
                    </a:moveTo>
                    <a:lnTo>
                      <a:pt x="244894" y="28575"/>
                    </a:lnTo>
                    <a:lnTo>
                      <a:pt x="244894" y="0"/>
                    </a:lnTo>
                    <a:lnTo>
                      <a:pt x="0" y="0"/>
                    </a:lnTo>
                    <a:lnTo>
                      <a:pt x="0" y="28575"/>
                    </a:lnTo>
                    <a:close/>
                  </a:path>
                </a:pathLst>
              </a:custGeom>
              <a:solidFill>
                <a:srgbClr val="D2232A"/>
              </a:solidFill>
            </p:spPr>
            <p:txBody>
              <a:bodyPr wrap="square" lIns="0" tIns="0" rIns="0" bIns="0" rtlCol="0"/>
              <a:lstStyle/>
              <a:p>
                <a:endParaRPr sz="1000"/>
              </a:p>
            </p:txBody>
          </p:sp>
          <p:sp>
            <p:nvSpPr>
              <p:cNvPr id="61" name="object 16">
                <a:extLst>
                  <a:ext uri="{FF2B5EF4-FFF2-40B4-BE49-F238E27FC236}">
                    <a16:creationId xmlns:a16="http://schemas.microsoft.com/office/drawing/2014/main" id="{80A018C7-2896-4C93-9605-1C28BBD00C26}"/>
                  </a:ext>
                </a:extLst>
              </p:cNvPr>
              <p:cNvSpPr/>
              <p:nvPr/>
            </p:nvSpPr>
            <p:spPr>
              <a:xfrm>
                <a:off x="2282903" y="1724537"/>
                <a:ext cx="630555" cy="1091565"/>
              </a:xfrm>
              <a:custGeom>
                <a:avLst/>
                <a:gdLst/>
                <a:ahLst/>
                <a:cxnLst/>
                <a:rect l="l" t="t" r="r" b="b"/>
                <a:pathLst>
                  <a:path w="630555" h="1091564">
                    <a:moveTo>
                      <a:pt x="0" y="0"/>
                    </a:moveTo>
                    <a:lnTo>
                      <a:pt x="0" y="1026147"/>
                    </a:lnTo>
                    <a:lnTo>
                      <a:pt x="5112" y="1051307"/>
                    </a:lnTo>
                    <a:lnTo>
                      <a:pt x="19034" y="1071914"/>
                    </a:lnTo>
                    <a:lnTo>
                      <a:pt x="39637" y="1085840"/>
                    </a:lnTo>
                    <a:lnTo>
                      <a:pt x="64795" y="1090955"/>
                    </a:lnTo>
                    <a:lnTo>
                      <a:pt x="629932" y="1090955"/>
                    </a:lnTo>
                  </a:path>
                </a:pathLst>
              </a:custGeom>
              <a:ln w="32004">
                <a:solidFill>
                  <a:srgbClr val="D2232A"/>
                </a:solidFill>
              </a:ln>
            </p:spPr>
            <p:txBody>
              <a:bodyPr wrap="square" lIns="0" tIns="0" rIns="0" bIns="0" rtlCol="0"/>
              <a:lstStyle/>
              <a:p>
                <a:endParaRPr sz="1000"/>
              </a:p>
            </p:txBody>
          </p:sp>
          <p:pic>
            <p:nvPicPr>
              <p:cNvPr id="62" name="object 17">
                <a:extLst>
                  <a:ext uri="{FF2B5EF4-FFF2-40B4-BE49-F238E27FC236}">
                    <a16:creationId xmlns:a16="http://schemas.microsoft.com/office/drawing/2014/main" id="{63962474-A953-4BB1-A778-52F4829DB751}"/>
                  </a:ext>
                </a:extLst>
              </p:cNvPr>
              <p:cNvPicPr/>
              <p:nvPr/>
            </p:nvPicPr>
            <p:blipFill>
              <a:blip r:embed="rId5" cstate="screen">
                <a:extLst>
                  <a:ext uri="{28A0092B-C50C-407E-A947-70E740481C1C}">
                    <a14:useLocalDpi xmlns:a14="http://schemas.microsoft.com/office/drawing/2010/main"/>
                  </a:ext>
                </a:extLst>
              </a:blip>
              <a:stretch>
                <a:fillRect/>
              </a:stretch>
            </p:blipFill>
            <p:spPr>
              <a:xfrm>
                <a:off x="4146999" y="1750759"/>
                <a:ext cx="162584" cy="236447"/>
              </a:xfrm>
              <a:prstGeom prst="rect">
                <a:avLst/>
              </a:prstGeom>
            </p:spPr>
          </p:pic>
          <p:sp>
            <p:nvSpPr>
              <p:cNvPr id="63" name="object 18">
                <a:extLst>
                  <a:ext uri="{FF2B5EF4-FFF2-40B4-BE49-F238E27FC236}">
                    <a16:creationId xmlns:a16="http://schemas.microsoft.com/office/drawing/2014/main" id="{A913A367-DC16-4D0C-9D63-42B736245B12}"/>
                  </a:ext>
                </a:extLst>
              </p:cNvPr>
              <p:cNvSpPr/>
              <p:nvPr/>
            </p:nvSpPr>
            <p:spPr>
              <a:xfrm>
                <a:off x="5108340" y="2979447"/>
                <a:ext cx="144145" cy="230504"/>
              </a:xfrm>
              <a:custGeom>
                <a:avLst/>
                <a:gdLst/>
                <a:ahLst/>
                <a:cxnLst/>
                <a:rect l="l" t="t" r="r" b="b"/>
                <a:pathLst>
                  <a:path w="144145" h="230505">
                    <a:moveTo>
                      <a:pt x="143586" y="230085"/>
                    </a:moveTo>
                    <a:lnTo>
                      <a:pt x="143586" y="64808"/>
                    </a:lnTo>
                    <a:lnTo>
                      <a:pt x="138473" y="39647"/>
                    </a:lnTo>
                    <a:lnTo>
                      <a:pt x="124552" y="19040"/>
                    </a:lnTo>
                    <a:lnTo>
                      <a:pt x="103949" y="5114"/>
                    </a:lnTo>
                    <a:lnTo>
                      <a:pt x="78790" y="0"/>
                    </a:lnTo>
                    <a:lnTo>
                      <a:pt x="0" y="0"/>
                    </a:lnTo>
                  </a:path>
                </a:pathLst>
              </a:custGeom>
              <a:ln w="28575">
                <a:solidFill>
                  <a:srgbClr val="231F20"/>
                </a:solidFill>
              </a:ln>
            </p:spPr>
            <p:txBody>
              <a:bodyPr wrap="square" lIns="0" tIns="0" rIns="0" bIns="0" rtlCol="0"/>
              <a:lstStyle/>
              <a:p>
                <a:endParaRPr sz="1000"/>
              </a:p>
            </p:txBody>
          </p:sp>
          <p:pic>
            <p:nvPicPr>
              <p:cNvPr id="64" name="object 19">
                <a:extLst>
                  <a:ext uri="{FF2B5EF4-FFF2-40B4-BE49-F238E27FC236}">
                    <a16:creationId xmlns:a16="http://schemas.microsoft.com/office/drawing/2014/main" id="{9BFD84FD-2B74-4067-8231-731C2BB8FA16}"/>
                  </a:ext>
                </a:extLst>
              </p:cNvPr>
              <p:cNvPicPr/>
              <p:nvPr/>
            </p:nvPicPr>
            <p:blipFill>
              <a:blip r:embed="rId6" cstate="screen">
                <a:extLst>
                  <a:ext uri="{28A0092B-C50C-407E-A947-70E740481C1C}">
                    <a14:useLocalDpi xmlns:a14="http://schemas.microsoft.com/office/drawing/2010/main"/>
                  </a:ext>
                </a:extLst>
              </a:blip>
              <a:stretch>
                <a:fillRect/>
              </a:stretch>
            </p:blipFill>
            <p:spPr>
              <a:xfrm>
                <a:off x="5103617" y="1750754"/>
                <a:ext cx="162596" cy="234167"/>
              </a:xfrm>
              <a:prstGeom prst="rect">
                <a:avLst/>
              </a:prstGeom>
            </p:spPr>
          </p:pic>
          <p:sp>
            <p:nvSpPr>
              <p:cNvPr id="65" name="object 20">
                <a:extLst>
                  <a:ext uri="{FF2B5EF4-FFF2-40B4-BE49-F238E27FC236}">
                    <a16:creationId xmlns:a16="http://schemas.microsoft.com/office/drawing/2014/main" id="{69F35253-834E-4A85-90C2-DF26184DDFB6}"/>
                  </a:ext>
                </a:extLst>
              </p:cNvPr>
              <p:cNvSpPr/>
              <p:nvPr/>
            </p:nvSpPr>
            <p:spPr>
              <a:xfrm>
                <a:off x="6475499" y="2979446"/>
                <a:ext cx="140335" cy="233679"/>
              </a:xfrm>
              <a:custGeom>
                <a:avLst/>
                <a:gdLst/>
                <a:ahLst/>
                <a:cxnLst/>
                <a:rect l="l" t="t" r="r" b="b"/>
                <a:pathLst>
                  <a:path w="140334" h="233680">
                    <a:moveTo>
                      <a:pt x="139992" y="233527"/>
                    </a:moveTo>
                    <a:lnTo>
                      <a:pt x="139992" y="64808"/>
                    </a:lnTo>
                    <a:lnTo>
                      <a:pt x="134879" y="39647"/>
                    </a:lnTo>
                    <a:lnTo>
                      <a:pt x="120957" y="19040"/>
                    </a:lnTo>
                    <a:lnTo>
                      <a:pt x="100355" y="5114"/>
                    </a:lnTo>
                    <a:lnTo>
                      <a:pt x="75196" y="0"/>
                    </a:lnTo>
                    <a:lnTo>
                      <a:pt x="0" y="0"/>
                    </a:lnTo>
                  </a:path>
                </a:pathLst>
              </a:custGeom>
              <a:ln w="28575">
                <a:solidFill>
                  <a:srgbClr val="231F20"/>
                </a:solidFill>
              </a:ln>
            </p:spPr>
            <p:txBody>
              <a:bodyPr wrap="square" lIns="0" tIns="0" rIns="0" bIns="0" rtlCol="0"/>
              <a:lstStyle/>
              <a:p>
                <a:endParaRPr sz="1000"/>
              </a:p>
            </p:txBody>
          </p:sp>
          <p:pic>
            <p:nvPicPr>
              <p:cNvPr id="66" name="object 21">
                <a:extLst>
                  <a:ext uri="{FF2B5EF4-FFF2-40B4-BE49-F238E27FC236}">
                    <a16:creationId xmlns:a16="http://schemas.microsoft.com/office/drawing/2014/main" id="{3A604426-CE47-45A8-B1E7-49BBCAC9BBCA}"/>
                  </a:ext>
                </a:extLst>
              </p:cNvPr>
              <p:cNvPicPr/>
              <p:nvPr/>
            </p:nvPicPr>
            <p:blipFill>
              <a:blip r:embed="rId7" cstate="screen">
                <a:extLst>
                  <a:ext uri="{28A0092B-C50C-407E-A947-70E740481C1C}">
                    <a14:useLocalDpi xmlns:a14="http://schemas.microsoft.com/office/drawing/2010/main"/>
                  </a:ext>
                </a:extLst>
              </a:blip>
              <a:stretch>
                <a:fillRect/>
              </a:stretch>
            </p:blipFill>
            <p:spPr>
              <a:xfrm>
                <a:off x="6470841" y="1753374"/>
                <a:ext cx="158934" cy="233099"/>
              </a:xfrm>
              <a:prstGeom prst="rect">
                <a:avLst/>
              </a:prstGeom>
            </p:spPr>
          </p:pic>
          <p:pic>
            <p:nvPicPr>
              <p:cNvPr id="67" name="object 22">
                <a:extLst>
                  <a:ext uri="{FF2B5EF4-FFF2-40B4-BE49-F238E27FC236}">
                    <a16:creationId xmlns:a16="http://schemas.microsoft.com/office/drawing/2014/main" id="{5688F84F-F0D2-4F6E-AD0C-57DA1D765191}"/>
                  </a:ext>
                </a:extLst>
              </p:cNvPr>
              <p:cNvPicPr/>
              <p:nvPr/>
            </p:nvPicPr>
            <p:blipFill>
              <a:blip r:embed="rId8" cstate="screen">
                <a:extLst>
                  <a:ext uri="{28A0092B-C50C-407E-A947-70E740481C1C}">
                    <a14:useLocalDpi xmlns:a14="http://schemas.microsoft.com/office/drawing/2010/main"/>
                  </a:ext>
                </a:extLst>
              </a:blip>
              <a:stretch>
                <a:fillRect/>
              </a:stretch>
            </p:blipFill>
            <p:spPr>
              <a:xfrm>
                <a:off x="5514141" y="1750757"/>
                <a:ext cx="162596" cy="233582"/>
              </a:xfrm>
              <a:prstGeom prst="rect">
                <a:avLst/>
              </a:prstGeom>
            </p:spPr>
          </p:pic>
          <p:sp>
            <p:nvSpPr>
              <p:cNvPr id="68" name="object 23">
                <a:extLst>
                  <a:ext uri="{FF2B5EF4-FFF2-40B4-BE49-F238E27FC236}">
                    <a16:creationId xmlns:a16="http://schemas.microsoft.com/office/drawing/2014/main" id="{C0224232-8523-4D68-ABD5-ADE78782C24B}"/>
                  </a:ext>
                </a:extLst>
              </p:cNvPr>
              <p:cNvSpPr/>
              <p:nvPr/>
            </p:nvSpPr>
            <p:spPr>
              <a:xfrm>
                <a:off x="5528426" y="2979447"/>
                <a:ext cx="144145" cy="233679"/>
              </a:xfrm>
              <a:custGeom>
                <a:avLst/>
                <a:gdLst/>
                <a:ahLst/>
                <a:cxnLst/>
                <a:rect l="l" t="t" r="r" b="b"/>
                <a:pathLst>
                  <a:path w="144145" h="233680">
                    <a:moveTo>
                      <a:pt x="143586" y="0"/>
                    </a:moveTo>
                    <a:lnTo>
                      <a:pt x="64795" y="0"/>
                    </a:lnTo>
                    <a:lnTo>
                      <a:pt x="39637" y="5114"/>
                    </a:lnTo>
                    <a:lnTo>
                      <a:pt x="19034" y="19040"/>
                    </a:lnTo>
                    <a:lnTo>
                      <a:pt x="5112" y="39647"/>
                    </a:lnTo>
                    <a:lnTo>
                      <a:pt x="0" y="64808"/>
                    </a:lnTo>
                    <a:lnTo>
                      <a:pt x="0" y="233527"/>
                    </a:lnTo>
                  </a:path>
                </a:pathLst>
              </a:custGeom>
              <a:ln w="28575">
                <a:solidFill>
                  <a:srgbClr val="231F20"/>
                </a:solidFill>
              </a:ln>
            </p:spPr>
            <p:txBody>
              <a:bodyPr wrap="square" lIns="0" tIns="0" rIns="0" bIns="0" rtlCol="0"/>
              <a:lstStyle/>
              <a:p>
                <a:endParaRPr sz="1000"/>
              </a:p>
            </p:txBody>
          </p:sp>
          <p:pic>
            <p:nvPicPr>
              <p:cNvPr id="69" name="object 24">
                <a:extLst>
                  <a:ext uri="{FF2B5EF4-FFF2-40B4-BE49-F238E27FC236}">
                    <a16:creationId xmlns:a16="http://schemas.microsoft.com/office/drawing/2014/main" id="{72BF0B8E-D8D6-40B2-A66F-36653445FAC0}"/>
                  </a:ext>
                </a:extLst>
              </p:cNvPr>
              <p:cNvPicPr/>
              <p:nvPr/>
            </p:nvPicPr>
            <p:blipFill>
              <a:blip r:embed="rId9" cstate="screen">
                <a:extLst>
                  <a:ext uri="{28A0092B-C50C-407E-A947-70E740481C1C}">
                    <a14:useLocalDpi xmlns:a14="http://schemas.microsoft.com/office/drawing/2010/main"/>
                  </a:ext>
                </a:extLst>
              </a:blip>
              <a:stretch>
                <a:fillRect/>
              </a:stretch>
            </p:blipFill>
            <p:spPr>
              <a:xfrm>
                <a:off x="4146998" y="2965160"/>
                <a:ext cx="162584" cy="236447"/>
              </a:xfrm>
              <a:prstGeom prst="rect">
                <a:avLst/>
              </a:prstGeom>
            </p:spPr>
          </p:pic>
          <p:sp>
            <p:nvSpPr>
              <p:cNvPr id="70" name="object 25">
                <a:extLst>
                  <a:ext uri="{FF2B5EF4-FFF2-40B4-BE49-F238E27FC236}">
                    <a16:creationId xmlns:a16="http://schemas.microsoft.com/office/drawing/2014/main" id="{3B0CF873-97E5-4090-9264-61DA5177DC94}"/>
                  </a:ext>
                </a:extLst>
              </p:cNvPr>
              <p:cNvSpPr/>
              <p:nvPr/>
            </p:nvSpPr>
            <p:spPr>
              <a:xfrm>
                <a:off x="3295859" y="1989401"/>
                <a:ext cx="3469640" cy="1219200"/>
              </a:xfrm>
              <a:custGeom>
                <a:avLst/>
                <a:gdLst/>
                <a:ahLst/>
                <a:cxnLst/>
                <a:rect l="l" t="t" r="r" b="b"/>
                <a:pathLst>
                  <a:path w="3469640" h="1219200">
                    <a:moveTo>
                      <a:pt x="3251" y="833958"/>
                    </a:moveTo>
                    <a:lnTo>
                      <a:pt x="638174" y="833958"/>
                    </a:lnTo>
                    <a:lnTo>
                      <a:pt x="663333" y="828843"/>
                    </a:lnTo>
                    <a:lnTo>
                      <a:pt x="683936" y="814917"/>
                    </a:lnTo>
                    <a:lnTo>
                      <a:pt x="697857" y="794310"/>
                    </a:lnTo>
                    <a:lnTo>
                      <a:pt x="702970" y="769150"/>
                    </a:lnTo>
                    <a:lnTo>
                      <a:pt x="702970" y="64808"/>
                    </a:lnTo>
                    <a:lnTo>
                      <a:pt x="708083" y="39642"/>
                    </a:lnTo>
                    <a:lnTo>
                      <a:pt x="722004" y="19035"/>
                    </a:lnTo>
                    <a:lnTo>
                      <a:pt x="742607" y="5113"/>
                    </a:lnTo>
                    <a:lnTo>
                      <a:pt x="767765" y="0"/>
                    </a:lnTo>
                    <a:lnTo>
                      <a:pt x="3404234" y="0"/>
                    </a:lnTo>
                    <a:lnTo>
                      <a:pt x="3429393" y="5113"/>
                    </a:lnTo>
                    <a:lnTo>
                      <a:pt x="3449996" y="19035"/>
                    </a:lnTo>
                    <a:lnTo>
                      <a:pt x="3463917" y="39642"/>
                    </a:lnTo>
                    <a:lnTo>
                      <a:pt x="3469030" y="64808"/>
                    </a:lnTo>
                    <a:lnTo>
                      <a:pt x="3469030" y="1154404"/>
                    </a:lnTo>
                    <a:lnTo>
                      <a:pt x="3463917" y="1179568"/>
                    </a:lnTo>
                    <a:lnTo>
                      <a:pt x="3449996" y="1200170"/>
                    </a:lnTo>
                    <a:lnTo>
                      <a:pt x="3429393" y="1214088"/>
                    </a:lnTo>
                    <a:lnTo>
                      <a:pt x="3404234" y="1219200"/>
                    </a:lnTo>
                    <a:lnTo>
                      <a:pt x="0" y="1219200"/>
                    </a:lnTo>
                  </a:path>
                </a:pathLst>
              </a:custGeom>
              <a:ln w="34290">
                <a:solidFill>
                  <a:srgbClr val="231F20"/>
                </a:solidFill>
              </a:ln>
            </p:spPr>
            <p:txBody>
              <a:bodyPr wrap="square" lIns="0" tIns="0" rIns="0" bIns="0" rtlCol="0"/>
              <a:lstStyle/>
              <a:p>
                <a:endParaRPr sz="1000"/>
              </a:p>
            </p:txBody>
          </p:sp>
          <p:sp>
            <p:nvSpPr>
              <p:cNvPr id="71" name="object 26">
                <a:extLst>
                  <a:ext uri="{FF2B5EF4-FFF2-40B4-BE49-F238E27FC236}">
                    <a16:creationId xmlns:a16="http://schemas.microsoft.com/office/drawing/2014/main" id="{53D2C23E-808C-4685-B38E-998CAB49E66E}"/>
                  </a:ext>
                </a:extLst>
              </p:cNvPr>
              <p:cNvSpPr/>
              <p:nvPr/>
            </p:nvSpPr>
            <p:spPr>
              <a:xfrm>
                <a:off x="3299110" y="1989401"/>
                <a:ext cx="3465829" cy="1219200"/>
              </a:xfrm>
              <a:custGeom>
                <a:avLst/>
                <a:gdLst/>
                <a:ahLst/>
                <a:cxnLst/>
                <a:rect l="l" t="t" r="r" b="b"/>
                <a:pathLst>
                  <a:path w="3465829" h="1219200">
                    <a:moveTo>
                      <a:pt x="0" y="833958"/>
                    </a:moveTo>
                    <a:lnTo>
                      <a:pt x="634923" y="833958"/>
                    </a:lnTo>
                    <a:lnTo>
                      <a:pt x="660082" y="828843"/>
                    </a:lnTo>
                    <a:lnTo>
                      <a:pt x="680685" y="814917"/>
                    </a:lnTo>
                    <a:lnTo>
                      <a:pt x="694606" y="794310"/>
                    </a:lnTo>
                    <a:lnTo>
                      <a:pt x="699719" y="769150"/>
                    </a:lnTo>
                    <a:lnTo>
                      <a:pt x="699719" y="64808"/>
                    </a:lnTo>
                    <a:lnTo>
                      <a:pt x="704832" y="39642"/>
                    </a:lnTo>
                    <a:lnTo>
                      <a:pt x="718753" y="19035"/>
                    </a:lnTo>
                    <a:lnTo>
                      <a:pt x="739356" y="5113"/>
                    </a:lnTo>
                    <a:lnTo>
                      <a:pt x="764514" y="0"/>
                    </a:lnTo>
                    <a:lnTo>
                      <a:pt x="3400983" y="0"/>
                    </a:lnTo>
                    <a:lnTo>
                      <a:pt x="3426142" y="5113"/>
                    </a:lnTo>
                    <a:lnTo>
                      <a:pt x="3446745" y="19035"/>
                    </a:lnTo>
                    <a:lnTo>
                      <a:pt x="3460666" y="39642"/>
                    </a:lnTo>
                    <a:lnTo>
                      <a:pt x="3465779" y="64808"/>
                    </a:lnTo>
                    <a:lnTo>
                      <a:pt x="3465779" y="1154404"/>
                    </a:lnTo>
                    <a:lnTo>
                      <a:pt x="3460666" y="1179568"/>
                    </a:lnTo>
                    <a:lnTo>
                      <a:pt x="3446745" y="1200170"/>
                    </a:lnTo>
                    <a:lnTo>
                      <a:pt x="3426142" y="1214088"/>
                    </a:lnTo>
                    <a:lnTo>
                      <a:pt x="3400983" y="1219200"/>
                    </a:lnTo>
                    <a:lnTo>
                      <a:pt x="700493" y="1219200"/>
                    </a:lnTo>
                  </a:path>
                </a:pathLst>
              </a:custGeom>
              <a:ln w="22860">
                <a:solidFill>
                  <a:srgbClr val="D2232A"/>
                </a:solidFill>
              </a:ln>
            </p:spPr>
            <p:txBody>
              <a:bodyPr wrap="square" lIns="0" tIns="0" rIns="0" bIns="0" rtlCol="0"/>
              <a:lstStyle/>
              <a:p>
                <a:endParaRPr sz="1000"/>
              </a:p>
            </p:txBody>
          </p:sp>
          <p:pic>
            <p:nvPicPr>
              <p:cNvPr id="72" name="object 27">
                <a:extLst>
                  <a:ext uri="{FF2B5EF4-FFF2-40B4-BE49-F238E27FC236}">
                    <a16:creationId xmlns:a16="http://schemas.microsoft.com/office/drawing/2014/main" id="{2C6F6D73-8DEC-49F8-815C-A10BF17A884F}"/>
                  </a:ext>
                </a:extLst>
              </p:cNvPr>
              <p:cNvPicPr/>
              <p:nvPr/>
            </p:nvPicPr>
            <p:blipFill>
              <a:blip r:embed="rId10" cstate="screen">
                <a:extLst>
                  <a:ext uri="{28A0092B-C50C-407E-A947-70E740481C1C}">
                    <a14:useLocalDpi xmlns:a14="http://schemas.microsoft.com/office/drawing/2010/main"/>
                  </a:ext>
                </a:extLst>
              </a:blip>
              <a:stretch>
                <a:fillRect/>
              </a:stretch>
            </p:blipFill>
            <p:spPr>
              <a:xfrm>
                <a:off x="4152714" y="1756474"/>
                <a:ext cx="160718" cy="239204"/>
              </a:xfrm>
              <a:prstGeom prst="rect">
                <a:avLst/>
              </a:prstGeom>
            </p:spPr>
          </p:pic>
          <p:pic>
            <p:nvPicPr>
              <p:cNvPr id="73" name="object 28">
                <a:extLst>
                  <a:ext uri="{FF2B5EF4-FFF2-40B4-BE49-F238E27FC236}">
                    <a16:creationId xmlns:a16="http://schemas.microsoft.com/office/drawing/2014/main" id="{7C6EF518-3C9B-4044-8941-7EB0624C9AF9}"/>
                  </a:ext>
                </a:extLst>
              </p:cNvPr>
              <p:cNvPicPr/>
              <p:nvPr/>
            </p:nvPicPr>
            <p:blipFill>
              <a:blip r:embed="rId11" cstate="screen">
                <a:extLst>
                  <a:ext uri="{28A0092B-C50C-407E-A947-70E740481C1C}">
                    <a14:useLocalDpi xmlns:a14="http://schemas.microsoft.com/office/drawing/2010/main"/>
                  </a:ext>
                </a:extLst>
              </a:blip>
              <a:stretch>
                <a:fillRect/>
              </a:stretch>
            </p:blipFill>
            <p:spPr>
              <a:xfrm>
                <a:off x="5099767" y="1756469"/>
                <a:ext cx="160731" cy="232295"/>
              </a:xfrm>
              <a:prstGeom prst="rect">
                <a:avLst/>
              </a:prstGeom>
            </p:spPr>
          </p:pic>
          <p:pic>
            <p:nvPicPr>
              <p:cNvPr id="74" name="object 29">
                <a:extLst>
                  <a:ext uri="{FF2B5EF4-FFF2-40B4-BE49-F238E27FC236}">
                    <a16:creationId xmlns:a16="http://schemas.microsoft.com/office/drawing/2014/main" id="{A02D9F27-886E-434F-9E88-49B3023EEDD4}"/>
                  </a:ext>
                </a:extLst>
              </p:cNvPr>
              <p:cNvPicPr/>
              <p:nvPr/>
            </p:nvPicPr>
            <p:blipFill>
              <a:blip r:embed="rId12" cstate="screen">
                <a:extLst>
                  <a:ext uri="{28A0092B-C50C-407E-A947-70E740481C1C}">
                    <a14:useLocalDpi xmlns:a14="http://schemas.microsoft.com/office/drawing/2010/main"/>
                  </a:ext>
                </a:extLst>
              </a:blip>
              <a:stretch>
                <a:fillRect/>
              </a:stretch>
            </p:blipFill>
            <p:spPr>
              <a:xfrm>
                <a:off x="6466923" y="1759089"/>
                <a:ext cx="157137" cy="235940"/>
              </a:xfrm>
              <a:prstGeom prst="rect">
                <a:avLst/>
              </a:prstGeom>
            </p:spPr>
          </p:pic>
          <p:pic>
            <p:nvPicPr>
              <p:cNvPr id="75" name="object 30">
                <a:extLst>
                  <a:ext uri="{FF2B5EF4-FFF2-40B4-BE49-F238E27FC236}">
                    <a16:creationId xmlns:a16="http://schemas.microsoft.com/office/drawing/2014/main" id="{EBDBF986-98EB-4FAA-965A-004B6FC1B6D2}"/>
                  </a:ext>
                </a:extLst>
              </p:cNvPr>
              <p:cNvPicPr/>
              <p:nvPr/>
            </p:nvPicPr>
            <p:blipFill>
              <a:blip r:embed="rId13" cstate="screen">
                <a:extLst>
                  <a:ext uri="{28A0092B-C50C-407E-A947-70E740481C1C}">
                    <a14:useLocalDpi xmlns:a14="http://schemas.microsoft.com/office/drawing/2010/main"/>
                  </a:ext>
                </a:extLst>
              </a:blip>
              <a:stretch>
                <a:fillRect/>
              </a:stretch>
            </p:blipFill>
            <p:spPr>
              <a:xfrm>
                <a:off x="6466926" y="2970873"/>
                <a:ext cx="157137" cy="250672"/>
              </a:xfrm>
              <a:prstGeom prst="rect">
                <a:avLst/>
              </a:prstGeom>
            </p:spPr>
          </p:pic>
          <p:pic>
            <p:nvPicPr>
              <p:cNvPr id="76" name="object 31">
                <a:extLst>
                  <a:ext uri="{FF2B5EF4-FFF2-40B4-BE49-F238E27FC236}">
                    <a16:creationId xmlns:a16="http://schemas.microsoft.com/office/drawing/2014/main" id="{6DAAC036-23F3-411D-8E7F-DE2966E31C30}"/>
                  </a:ext>
                </a:extLst>
              </p:cNvPr>
              <p:cNvPicPr/>
              <p:nvPr/>
            </p:nvPicPr>
            <p:blipFill>
              <a:blip r:embed="rId14" cstate="screen">
                <a:extLst>
                  <a:ext uri="{28A0092B-C50C-407E-A947-70E740481C1C}">
                    <a14:useLocalDpi xmlns:a14="http://schemas.microsoft.com/office/drawing/2010/main"/>
                  </a:ext>
                </a:extLst>
              </a:blip>
              <a:stretch>
                <a:fillRect/>
              </a:stretch>
            </p:blipFill>
            <p:spPr>
              <a:xfrm>
                <a:off x="5099767" y="2970875"/>
                <a:ext cx="160731" cy="247230"/>
              </a:xfrm>
              <a:prstGeom prst="rect">
                <a:avLst/>
              </a:prstGeom>
            </p:spPr>
          </p:pic>
          <p:pic>
            <p:nvPicPr>
              <p:cNvPr id="77" name="object 32">
                <a:extLst>
                  <a:ext uri="{FF2B5EF4-FFF2-40B4-BE49-F238E27FC236}">
                    <a16:creationId xmlns:a16="http://schemas.microsoft.com/office/drawing/2014/main" id="{9C406422-390E-4AE3-B231-40BD13DA15E1}"/>
                  </a:ext>
                </a:extLst>
              </p:cNvPr>
              <p:cNvPicPr/>
              <p:nvPr/>
            </p:nvPicPr>
            <p:blipFill>
              <a:blip r:embed="rId15" cstate="screen">
                <a:extLst>
                  <a:ext uri="{28A0092B-C50C-407E-A947-70E740481C1C}">
                    <a14:useLocalDpi xmlns:a14="http://schemas.microsoft.com/office/drawing/2010/main"/>
                  </a:ext>
                </a:extLst>
              </a:blip>
              <a:stretch>
                <a:fillRect/>
              </a:stretch>
            </p:blipFill>
            <p:spPr>
              <a:xfrm>
                <a:off x="5519856" y="1756472"/>
                <a:ext cx="160731" cy="231686"/>
              </a:xfrm>
              <a:prstGeom prst="rect">
                <a:avLst/>
              </a:prstGeom>
            </p:spPr>
          </p:pic>
          <p:pic>
            <p:nvPicPr>
              <p:cNvPr id="78" name="object 33">
                <a:extLst>
                  <a:ext uri="{FF2B5EF4-FFF2-40B4-BE49-F238E27FC236}">
                    <a16:creationId xmlns:a16="http://schemas.microsoft.com/office/drawing/2014/main" id="{E64CAD66-86D2-4B6B-AF48-03624F509956}"/>
                  </a:ext>
                </a:extLst>
              </p:cNvPr>
              <p:cNvPicPr/>
              <p:nvPr/>
            </p:nvPicPr>
            <p:blipFill>
              <a:blip r:embed="rId16" cstate="screen">
                <a:extLst>
                  <a:ext uri="{28A0092B-C50C-407E-A947-70E740481C1C}">
                    <a14:useLocalDpi xmlns:a14="http://schemas.microsoft.com/office/drawing/2010/main"/>
                  </a:ext>
                </a:extLst>
              </a:blip>
              <a:stretch>
                <a:fillRect/>
              </a:stretch>
            </p:blipFill>
            <p:spPr>
              <a:xfrm>
                <a:off x="5519854" y="2970875"/>
                <a:ext cx="160731" cy="250672"/>
              </a:xfrm>
              <a:prstGeom prst="rect">
                <a:avLst/>
              </a:prstGeom>
            </p:spPr>
          </p:pic>
          <p:pic>
            <p:nvPicPr>
              <p:cNvPr id="79" name="object 34">
                <a:extLst>
                  <a:ext uri="{FF2B5EF4-FFF2-40B4-BE49-F238E27FC236}">
                    <a16:creationId xmlns:a16="http://schemas.microsoft.com/office/drawing/2014/main" id="{7C0F80C3-4807-448D-9F7C-14543DF30DC4}"/>
                  </a:ext>
                </a:extLst>
              </p:cNvPr>
              <p:cNvPicPr/>
              <p:nvPr/>
            </p:nvPicPr>
            <p:blipFill>
              <a:blip r:embed="rId17" cstate="screen">
                <a:extLst>
                  <a:ext uri="{28A0092B-C50C-407E-A947-70E740481C1C}">
                    <a14:useLocalDpi xmlns:a14="http://schemas.microsoft.com/office/drawing/2010/main"/>
                  </a:ext>
                </a:extLst>
              </a:blip>
              <a:stretch>
                <a:fillRect/>
              </a:stretch>
            </p:blipFill>
            <p:spPr>
              <a:xfrm>
                <a:off x="4152713" y="2970875"/>
                <a:ext cx="160718" cy="239204"/>
              </a:xfrm>
              <a:prstGeom prst="rect">
                <a:avLst/>
              </a:prstGeom>
            </p:spPr>
          </p:pic>
          <p:sp>
            <p:nvSpPr>
              <p:cNvPr id="80" name="object 35">
                <a:extLst>
                  <a:ext uri="{FF2B5EF4-FFF2-40B4-BE49-F238E27FC236}">
                    <a16:creationId xmlns:a16="http://schemas.microsoft.com/office/drawing/2014/main" id="{73715728-8E08-4F49-B0ED-C2DB4B066E8B}"/>
                  </a:ext>
                </a:extLst>
              </p:cNvPr>
              <p:cNvSpPr/>
              <p:nvPr/>
            </p:nvSpPr>
            <p:spPr>
              <a:xfrm>
                <a:off x="2221711" y="3208607"/>
                <a:ext cx="667385" cy="0"/>
              </a:xfrm>
              <a:custGeom>
                <a:avLst/>
                <a:gdLst/>
                <a:ahLst/>
                <a:cxnLst/>
                <a:rect l="l" t="t" r="r" b="b"/>
                <a:pathLst>
                  <a:path w="667385">
                    <a:moveTo>
                      <a:pt x="666788" y="0"/>
                    </a:moveTo>
                    <a:lnTo>
                      <a:pt x="0" y="0"/>
                    </a:lnTo>
                  </a:path>
                </a:pathLst>
              </a:custGeom>
              <a:ln w="43434">
                <a:solidFill>
                  <a:srgbClr val="231F20"/>
                </a:solidFill>
              </a:ln>
            </p:spPr>
            <p:txBody>
              <a:bodyPr wrap="square" lIns="0" tIns="0" rIns="0" bIns="0" rtlCol="0"/>
              <a:lstStyle/>
              <a:p>
                <a:endParaRPr sz="1000"/>
              </a:p>
            </p:txBody>
          </p:sp>
          <p:sp>
            <p:nvSpPr>
              <p:cNvPr id="81" name="object 36">
                <a:extLst>
                  <a:ext uri="{FF2B5EF4-FFF2-40B4-BE49-F238E27FC236}">
                    <a16:creationId xmlns:a16="http://schemas.microsoft.com/office/drawing/2014/main" id="{E4A0D735-B318-43E8-B8E9-42BC06E51B09}"/>
                  </a:ext>
                </a:extLst>
              </p:cNvPr>
              <p:cNvSpPr/>
              <p:nvPr/>
            </p:nvSpPr>
            <p:spPr>
              <a:xfrm>
                <a:off x="1250416" y="1130960"/>
                <a:ext cx="781050" cy="111760"/>
              </a:xfrm>
              <a:custGeom>
                <a:avLst/>
                <a:gdLst/>
                <a:ahLst/>
                <a:cxnLst/>
                <a:rect l="l" t="t" r="r" b="b"/>
                <a:pathLst>
                  <a:path w="781050" h="111759">
                    <a:moveTo>
                      <a:pt x="780465" y="0"/>
                    </a:moveTo>
                    <a:lnTo>
                      <a:pt x="0" y="0"/>
                    </a:lnTo>
                    <a:lnTo>
                      <a:pt x="0" y="111353"/>
                    </a:lnTo>
                    <a:lnTo>
                      <a:pt x="780465" y="111353"/>
                    </a:lnTo>
                    <a:lnTo>
                      <a:pt x="780465" y="0"/>
                    </a:lnTo>
                    <a:close/>
                  </a:path>
                </a:pathLst>
              </a:custGeom>
              <a:solidFill>
                <a:srgbClr val="F4EADA"/>
              </a:solidFill>
            </p:spPr>
            <p:txBody>
              <a:bodyPr wrap="square" lIns="0" tIns="0" rIns="0" bIns="0" rtlCol="0"/>
              <a:lstStyle/>
              <a:p>
                <a:endParaRPr sz="1000"/>
              </a:p>
            </p:txBody>
          </p:sp>
          <p:sp>
            <p:nvSpPr>
              <p:cNvPr id="82" name="object 37">
                <a:extLst>
                  <a:ext uri="{FF2B5EF4-FFF2-40B4-BE49-F238E27FC236}">
                    <a16:creationId xmlns:a16="http://schemas.microsoft.com/office/drawing/2014/main" id="{86D2FA2A-B270-40CF-BDA8-CAC61E501776}"/>
                  </a:ext>
                </a:extLst>
              </p:cNvPr>
              <p:cNvSpPr/>
              <p:nvPr/>
            </p:nvSpPr>
            <p:spPr>
              <a:xfrm>
                <a:off x="1250416" y="1130960"/>
                <a:ext cx="781050" cy="111760"/>
              </a:xfrm>
              <a:custGeom>
                <a:avLst/>
                <a:gdLst/>
                <a:ahLst/>
                <a:cxnLst/>
                <a:rect l="l" t="t" r="r" b="b"/>
                <a:pathLst>
                  <a:path w="781050" h="111759">
                    <a:moveTo>
                      <a:pt x="780465" y="0"/>
                    </a:moveTo>
                    <a:lnTo>
                      <a:pt x="0" y="0"/>
                    </a:lnTo>
                    <a:lnTo>
                      <a:pt x="0" y="111353"/>
                    </a:lnTo>
                    <a:lnTo>
                      <a:pt x="780465" y="111353"/>
                    </a:lnTo>
                    <a:lnTo>
                      <a:pt x="780465" y="0"/>
                    </a:lnTo>
                    <a:close/>
                  </a:path>
                </a:pathLst>
              </a:custGeom>
              <a:ln w="3429">
                <a:solidFill>
                  <a:srgbClr val="231F20"/>
                </a:solidFill>
              </a:ln>
            </p:spPr>
            <p:txBody>
              <a:bodyPr wrap="square" lIns="0" tIns="0" rIns="0" bIns="0" rtlCol="0"/>
              <a:lstStyle/>
              <a:p>
                <a:endParaRPr sz="1000"/>
              </a:p>
            </p:txBody>
          </p:sp>
          <p:sp>
            <p:nvSpPr>
              <p:cNvPr id="83" name="object 38">
                <a:extLst>
                  <a:ext uri="{FF2B5EF4-FFF2-40B4-BE49-F238E27FC236}">
                    <a16:creationId xmlns:a16="http://schemas.microsoft.com/office/drawing/2014/main" id="{345758E7-957F-446B-8CF9-B477E9787C81}"/>
                  </a:ext>
                </a:extLst>
              </p:cNvPr>
              <p:cNvSpPr/>
              <p:nvPr/>
            </p:nvSpPr>
            <p:spPr>
              <a:xfrm>
                <a:off x="1926377" y="950114"/>
                <a:ext cx="236854" cy="1197610"/>
              </a:xfrm>
              <a:custGeom>
                <a:avLst/>
                <a:gdLst/>
                <a:ahLst/>
                <a:cxnLst/>
                <a:rect l="l" t="t" r="r" b="b"/>
                <a:pathLst>
                  <a:path w="236855" h="1197610">
                    <a:moveTo>
                      <a:pt x="236270" y="1197355"/>
                    </a:moveTo>
                    <a:lnTo>
                      <a:pt x="236270" y="45377"/>
                    </a:lnTo>
                    <a:lnTo>
                      <a:pt x="232692" y="27758"/>
                    </a:lnTo>
                    <a:lnTo>
                      <a:pt x="222950" y="13330"/>
                    </a:lnTo>
                    <a:lnTo>
                      <a:pt x="208533" y="3580"/>
                    </a:lnTo>
                    <a:lnTo>
                      <a:pt x="190931" y="0"/>
                    </a:lnTo>
                    <a:lnTo>
                      <a:pt x="0" y="0"/>
                    </a:lnTo>
                  </a:path>
                </a:pathLst>
              </a:custGeom>
              <a:ln w="28575">
                <a:solidFill>
                  <a:srgbClr val="231F20"/>
                </a:solidFill>
              </a:ln>
            </p:spPr>
            <p:txBody>
              <a:bodyPr wrap="square" lIns="0" tIns="0" rIns="0" bIns="0" rtlCol="0"/>
              <a:lstStyle/>
              <a:p>
                <a:endParaRPr sz="1000"/>
              </a:p>
            </p:txBody>
          </p:sp>
          <p:sp>
            <p:nvSpPr>
              <p:cNvPr id="84" name="object 39">
                <a:extLst>
                  <a:ext uri="{FF2B5EF4-FFF2-40B4-BE49-F238E27FC236}">
                    <a16:creationId xmlns:a16="http://schemas.microsoft.com/office/drawing/2014/main" id="{C7A628E9-9306-4E82-83BB-53388D358036}"/>
                  </a:ext>
                </a:extLst>
              </p:cNvPr>
              <p:cNvSpPr/>
              <p:nvPr/>
            </p:nvSpPr>
            <p:spPr>
              <a:xfrm>
                <a:off x="2718889" y="3209753"/>
                <a:ext cx="0" cy="65405"/>
              </a:xfrm>
              <a:custGeom>
                <a:avLst/>
                <a:gdLst/>
                <a:ahLst/>
                <a:cxnLst/>
                <a:rect l="l" t="t" r="r" b="b"/>
                <a:pathLst>
                  <a:path h="65404">
                    <a:moveTo>
                      <a:pt x="0" y="65011"/>
                    </a:moveTo>
                    <a:lnTo>
                      <a:pt x="0" y="0"/>
                    </a:lnTo>
                  </a:path>
                </a:pathLst>
              </a:custGeom>
              <a:ln w="24003">
                <a:solidFill>
                  <a:srgbClr val="231F20"/>
                </a:solidFill>
              </a:ln>
            </p:spPr>
            <p:txBody>
              <a:bodyPr wrap="square" lIns="0" tIns="0" rIns="0" bIns="0" rtlCol="0"/>
              <a:lstStyle/>
              <a:p>
                <a:endParaRPr sz="1000"/>
              </a:p>
            </p:txBody>
          </p:sp>
          <p:sp>
            <p:nvSpPr>
              <p:cNvPr id="85" name="object 40">
                <a:extLst>
                  <a:ext uri="{FF2B5EF4-FFF2-40B4-BE49-F238E27FC236}">
                    <a16:creationId xmlns:a16="http://schemas.microsoft.com/office/drawing/2014/main" id="{D9DBD7AD-FFE6-4DC9-98ED-6E1D0A030168}"/>
                  </a:ext>
                </a:extLst>
              </p:cNvPr>
              <p:cNvSpPr/>
              <p:nvPr/>
            </p:nvSpPr>
            <p:spPr>
              <a:xfrm>
                <a:off x="922489" y="717736"/>
                <a:ext cx="287020" cy="24130"/>
              </a:xfrm>
              <a:custGeom>
                <a:avLst/>
                <a:gdLst/>
                <a:ahLst/>
                <a:cxnLst/>
                <a:rect l="l" t="t" r="r" b="b"/>
                <a:pathLst>
                  <a:path w="287019" h="24129">
                    <a:moveTo>
                      <a:pt x="0" y="24003"/>
                    </a:moveTo>
                    <a:lnTo>
                      <a:pt x="286473" y="24003"/>
                    </a:lnTo>
                    <a:lnTo>
                      <a:pt x="286473" y="0"/>
                    </a:lnTo>
                    <a:lnTo>
                      <a:pt x="0" y="0"/>
                    </a:lnTo>
                    <a:lnTo>
                      <a:pt x="0" y="24003"/>
                    </a:lnTo>
                    <a:close/>
                  </a:path>
                </a:pathLst>
              </a:custGeom>
              <a:solidFill>
                <a:srgbClr val="231F20"/>
              </a:solidFill>
            </p:spPr>
            <p:txBody>
              <a:bodyPr wrap="square" lIns="0" tIns="0" rIns="0" bIns="0" rtlCol="0"/>
              <a:lstStyle/>
              <a:p>
                <a:endParaRPr sz="1000"/>
              </a:p>
            </p:txBody>
          </p:sp>
          <p:sp>
            <p:nvSpPr>
              <p:cNvPr id="86" name="object 41">
                <a:extLst>
                  <a:ext uri="{FF2B5EF4-FFF2-40B4-BE49-F238E27FC236}">
                    <a16:creationId xmlns:a16="http://schemas.microsoft.com/office/drawing/2014/main" id="{B945B4F9-352D-4445-B300-9CF19A8BA14E}"/>
                  </a:ext>
                </a:extLst>
              </p:cNvPr>
              <p:cNvSpPr/>
              <p:nvPr/>
            </p:nvSpPr>
            <p:spPr>
              <a:xfrm>
                <a:off x="922489" y="721737"/>
                <a:ext cx="287020" cy="16510"/>
              </a:xfrm>
              <a:custGeom>
                <a:avLst/>
                <a:gdLst/>
                <a:ahLst/>
                <a:cxnLst/>
                <a:rect l="l" t="t" r="r" b="b"/>
                <a:pathLst>
                  <a:path w="287019" h="16509">
                    <a:moveTo>
                      <a:pt x="0" y="16001"/>
                    </a:moveTo>
                    <a:lnTo>
                      <a:pt x="286473" y="16001"/>
                    </a:lnTo>
                    <a:lnTo>
                      <a:pt x="286473" y="0"/>
                    </a:lnTo>
                    <a:lnTo>
                      <a:pt x="0" y="0"/>
                    </a:lnTo>
                    <a:lnTo>
                      <a:pt x="0" y="16001"/>
                    </a:lnTo>
                    <a:close/>
                  </a:path>
                </a:pathLst>
              </a:custGeom>
              <a:solidFill>
                <a:srgbClr val="00B1EB"/>
              </a:solidFill>
            </p:spPr>
            <p:txBody>
              <a:bodyPr wrap="square" lIns="0" tIns="0" rIns="0" bIns="0" rtlCol="0"/>
              <a:lstStyle/>
              <a:p>
                <a:endParaRPr sz="1000"/>
              </a:p>
            </p:txBody>
          </p:sp>
          <p:sp>
            <p:nvSpPr>
              <p:cNvPr id="87" name="object 42">
                <a:extLst>
                  <a:ext uri="{FF2B5EF4-FFF2-40B4-BE49-F238E27FC236}">
                    <a16:creationId xmlns:a16="http://schemas.microsoft.com/office/drawing/2014/main" id="{D46195C2-58F8-4A56-85A9-EE3DD11F6D4A}"/>
                  </a:ext>
                </a:extLst>
              </p:cNvPr>
              <p:cNvSpPr/>
              <p:nvPr/>
            </p:nvSpPr>
            <p:spPr>
              <a:xfrm>
                <a:off x="1671215" y="645514"/>
                <a:ext cx="31750" cy="31750"/>
              </a:xfrm>
              <a:custGeom>
                <a:avLst/>
                <a:gdLst/>
                <a:ahLst/>
                <a:cxnLst/>
                <a:rect l="l" t="t" r="r" b="b"/>
                <a:pathLst>
                  <a:path w="31750" h="31750">
                    <a:moveTo>
                      <a:pt x="24650" y="0"/>
                    </a:moveTo>
                    <a:lnTo>
                      <a:pt x="7137" y="0"/>
                    </a:lnTo>
                    <a:lnTo>
                      <a:pt x="0" y="7086"/>
                    </a:lnTo>
                    <a:lnTo>
                      <a:pt x="0" y="15862"/>
                    </a:lnTo>
                    <a:lnTo>
                      <a:pt x="0" y="24612"/>
                    </a:lnTo>
                    <a:lnTo>
                      <a:pt x="7137" y="31724"/>
                    </a:lnTo>
                    <a:lnTo>
                      <a:pt x="24650" y="31724"/>
                    </a:lnTo>
                    <a:lnTo>
                      <a:pt x="31750" y="24612"/>
                    </a:lnTo>
                    <a:lnTo>
                      <a:pt x="31750" y="7086"/>
                    </a:lnTo>
                    <a:lnTo>
                      <a:pt x="24650" y="0"/>
                    </a:lnTo>
                    <a:close/>
                  </a:path>
                </a:pathLst>
              </a:custGeom>
              <a:solidFill>
                <a:srgbClr val="231F20"/>
              </a:solidFill>
            </p:spPr>
            <p:txBody>
              <a:bodyPr wrap="square" lIns="0" tIns="0" rIns="0" bIns="0" rtlCol="0"/>
              <a:lstStyle/>
              <a:p>
                <a:endParaRPr sz="1000"/>
              </a:p>
            </p:txBody>
          </p:sp>
          <p:sp>
            <p:nvSpPr>
              <p:cNvPr id="88" name="object 43">
                <a:extLst>
                  <a:ext uri="{FF2B5EF4-FFF2-40B4-BE49-F238E27FC236}">
                    <a16:creationId xmlns:a16="http://schemas.microsoft.com/office/drawing/2014/main" id="{6CDBDBA9-B53D-4BA5-B7D7-60B1BC39FDBF}"/>
                  </a:ext>
                </a:extLst>
              </p:cNvPr>
              <p:cNvSpPr/>
              <p:nvPr/>
            </p:nvSpPr>
            <p:spPr>
              <a:xfrm>
                <a:off x="1671215" y="645514"/>
                <a:ext cx="31750" cy="31750"/>
              </a:xfrm>
              <a:custGeom>
                <a:avLst/>
                <a:gdLst/>
                <a:ahLst/>
                <a:cxnLst/>
                <a:rect l="l" t="t" r="r" b="b"/>
                <a:pathLst>
                  <a:path w="31750" h="31750">
                    <a:moveTo>
                      <a:pt x="0" y="15862"/>
                    </a:moveTo>
                    <a:lnTo>
                      <a:pt x="0" y="24612"/>
                    </a:lnTo>
                    <a:lnTo>
                      <a:pt x="7137" y="31724"/>
                    </a:lnTo>
                    <a:lnTo>
                      <a:pt x="15887" y="31724"/>
                    </a:lnTo>
                    <a:lnTo>
                      <a:pt x="24650" y="31724"/>
                    </a:lnTo>
                    <a:lnTo>
                      <a:pt x="31750" y="24612"/>
                    </a:lnTo>
                    <a:lnTo>
                      <a:pt x="31750" y="15862"/>
                    </a:lnTo>
                    <a:lnTo>
                      <a:pt x="31750" y="7086"/>
                    </a:lnTo>
                    <a:lnTo>
                      <a:pt x="24650" y="0"/>
                    </a:lnTo>
                    <a:lnTo>
                      <a:pt x="15887" y="0"/>
                    </a:lnTo>
                    <a:lnTo>
                      <a:pt x="7137" y="0"/>
                    </a:lnTo>
                    <a:lnTo>
                      <a:pt x="0" y="7086"/>
                    </a:lnTo>
                    <a:lnTo>
                      <a:pt x="0" y="15862"/>
                    </a:lnTo>
                    <a:close/>
                  </a:path>
                </a:pathLst>
              </a:custGeom>
              <a:ln w="3175">
                <a:solidFill>
                  <a:srgbClr val="231F20"/>
                </a:solidFill>
              </a:ln>
            </p:spPr>
            <p:txBody>
              <a:bodyPr wrap="square" lIns="0" tIns="0" rIns="0" bIns="0" rtlCol="0"/>
              <a:lstStyle/>
              <a:p>
                <a:endParaRPr sz="1000"/>
              </a:p>
            </p:txBody>
          </p:sp>
          <p:sp>
            <p:nvSpPr>
              <p:cNvPr id="89" name="object 44">
                <a:extLst>
                  <a:ext uri="{FF2B5EF4-FFF2-40B4-BE49-F238E27FC236}">
                    <a16:creationId xmlns:a16="http://schemas.microsoft.com/office/drawing/2014/main" id="{52EDCFDA-A78C-4AB8-A784-EC165761868D}"/>
                  </a:ext>
                </a:extLst>
              </p:cNvPr>
              <p:cNvSpPr/>
              <p:nvPr/>
            </p:nvSpPr>
            <p:spPr>
              <a:xfrm>
                <a:off x="1702568" y="645514"/>
                <a:ext cx="31750" cy="31750"/>
              </a:xfrm>
              <a:custGeom>
                <a:avLst/>
                <a:gdLst/>
                <a:ahLst/>
                <a:cxnLst/>
                <a:rect l="l" t="t" r="r" b="b"/>
                <a:pathLst>
                  <a:path w="31750" h="31750">
                    <a:moveTo>
                      <a:pt x="24650" y="0"/>
                    </a:moveTo>
                    <a:lnTo>
                      <a:pt x="7124" y="0"/>
                    </a:lnTo>
                    <a:lnTo>
                      <a:pt x="0" y="7086"/>
                    </a:lnTo>
                    <a:lnTo>
                      <a:pt x="0" y="15862"/>
                    </a:lnTo>
                    <a:lnTo>
                      <a:pt x="0" y="24612"/>
                    </a:lnTo>
                    <a:lnTo>
                      <a:pt x="7124" y="31724"/>
                    </a:lnTo>
                    <a:lnTo>
                      <a:pt x="24650" y="31724"/>
                    </a:lnTo>
                    <a:lnTo>
                      <a:pt x="31737" y="24612"/>
                    </a:lnTo>
                    <a:lnTo>
                      <a:pt x="31737" y="7086"/>
                    </a:lnTo>
                    <a:lnTo>
                      <a:pt x="24650" y="0"/>
                    </a:lnTo>
                    <a:close/>
                  </a:path>
                </a:pathLst>
              </a:custGeom>
              <a:solidFill>
                <a:srgbClr val="231F20"/>
              </a:solidFill>
            </p:spPr>
            <p:txBody>
              <a:bodyPr wrap="square" lIns="0" tIns="0" rIns="0" bIns="0" rtlCol="0"/>
              <a:lstStyle/>
              <a:p>
                <a:endParaRPr sz="1000"/>
              </a:p>
            </p:txBody>
          </p:sp>
          <p:sp>
            <p:nvSpPr>
              <p:cNvPr id="90" name="object 45">
                <a:extLst>
                  <a:ext uri="{FF2B5EF4-FFF2-40B4-BE49-F238E27FC236}">
                    <a16:creationId xmlns:a16="http://schemas.microsoft.com/office/drawing/2014/main" id="{A9590B1C-174C-4A47-A0DA-013714CAA3A8}"/>
                  </a:ext>
                </a:extLst>
              </p:cNvPr>
              <p:cNvSpPr/>
              <p:nvPr/>
            </p:nvSpPr>
            <p:spPr>
              <a:xfrm>
                <a:off x="1702568" y="645514"/>
                <a:ext cx="31750" cy="31750"/>
              </a:xfrm>
              <a:custGeom>
                <a:avLst/>
                <a:gdLst/>
                <a:ahLst/>
                <a:cxnLst/>
                <a:rect l="l" t="t" r="r" b="b"/>
                <a:pathLst>
                  <a:path w="31750" h="31750">
                    <a:moveTo>
                      <a:pt x="0" y="15862"/>
                    </a:moveTo>
                    <a:lnTo>
                      <a:pt x="0" y="24612"/>
                    </a:lnTo>
                    <a:lnTo>
                      <a:pt x="7124" y="31724"/>
                    </a:lnTo>
                    <a:lnTo>
                      <a:pt x="15875" y="31724"/>
                    </a:lnTo>
                    <a:lnTo>
                      <a:pt x="24650" y="31724"/>
                    </a:lnTo>
                    <a:lnTo>
                      <a:pt x="31737" y="24612"/>
                    </a:lnTo>
                    <a:lnTo>
                      <a:pt x="31737" y="15862"/>
                    </a:lnTo>
                    <a:lnTo>
                      <a:pt x="31737" y="7086"/>
                    </a:lnTo>
                    <a:lnTo>
                      <a:pt x="24650" y="0"/>
                    </a:lnTo>
                    <a:lnTo>
                      <a:pt x="15875" y="0"/>
                    </a:lnTo>
                    <a:lnTo>
                      <a:pt x="7124" y="0"/>
                    </a:lnTo>
                    <a:lnTo>
                      <a:pt x="0" y="7086"/>
                    </a:lnTo>
                    <a:lnTo>
                      <a:pt x="0" y="15862"/>
                    </a:lnTo>
                    <a:close/>
                  </a:path>
                </a:pathLst>
              </a:custGeom>
              <a:ln w="3175">
                <a:solidFill>
                  <a:srgbClr val="231F20"/>
                </a:solidFill>
              </a:ln>
            </p:spPr>
            <p:txBody>
              <a:bodyPr wrap="square" lIns="0" tIns="0" rIns="0" bIns="0" rtlCol="0"/>
              <a:lstStyle/>
              <a:p>
                <a:endParaRPr sz="1000"/>
              </a:p>
            </p:txBody>
          </p:sp>
          <p:sp>
            <p:nvSpPr>
              <p:cNvPr id="91" name="object 46">
                <a:extLst>
                  <a:ext uri="{FF2B5EF4-FFF2-40B4-BE49-F238E27FC236}">
                    <a16:creationId xmlns:a16="http://schemas.microsoft.com/office/drawing/2014/main" id="{A1E929DD-96D6-4A1D-BF26-2CAC5C238C35}"/>
                  </a:ext>
                </a:extLst>
              </p:cNvPr>
              <p:cNvSpPr/>
              <p:nvPr/>
            </p:nvSpPr>
            <p:spPr>
              <a:xfrm>
                <a:off x="1426400" y="1030096"/>
                <a:ext cx="43815" cy="100965"/>
              </a:xfrm>
              <a:custGeom>
                <a:avLst/>
                <a:gdLst/>
                <a:ahLst/>
                <a:cxnLst/>
                <a:rect l="l" t="t" r="r" b="b"/>
                <a:pathLst>
                  <a:path w="43815" h="100965">
                    <a:moveTo>
                      <a:pt x="43815" y="0"/>
                    </a:moveTo>
                    <a:lnTo>
                      <a:pt x="0" y="0"/>
                    </a:lnTo>
                    <a:lnTo>
                      <a:pt x="0" y="100863"/>
                    </a:lnTo>
                    <a:lnTo>
                      <a:pt x="43815" y="100863"/>
                    </a:lnTo>
                    <a:lnTo>
                      <a:pt x="43815" y="0"/>
                    </a:lnTo>
                    <a:close/>
                  </a:path>
                </a:pathLst>
              </a:custGeom>
              <a:solidFill>
                <a:srgbClr val="DBC09E"/>
              </a:solidFill>
            </p:spPr>
            <p:txBody>
              <a:bodyPr wrap="square" lIns="0" tIns="0" rIns="0" bIns="0" rtlCol="0"/>
              <a:lstStyle/>
              <a:p>
                <a:endParaRPr sz="1000"/>
              </a:p>
            </p:txBody>
          </p:sp>
          <p:sp>
            <p:nvSpPr>
              <p:cNvPr id="92" name="object 47">
                <a:extLst>
                  <a:ext uri="{FF2B5EF4-FFF2-40B4-BE49-F238E27FC236}">
                    <a16:creationId xmlns:a16="http://schemas.microsoft.com/office/drawing/2014/main" id="{CD09A09F-912B-4EF7-A2ED-C33067011FBA}"/>
                  </a:ext>
                </a:extLst>
              </p:cNvPr>
              <p:cNvSpPr/>
              <p:nvPr/>
            </p:nvSpPr>
            <p:spPr>
              <a:xfrm>
                <a:off x="1426400" y="1030096"/>
                <a:ext cx="43815" cy="100965"/>
              </a:xfrm>
              <a:custGeom>
                <a:avLst/>
                <a:gdLst/>
                <a:ahLst/>
                <a:cxnLst/>
                <a:rect l="l" t="t" r="r" b="b"/>
                <a:pathLst>
                  <a:path w="43815" h="100965">
                    <a:moveTo>
                      <a:pt x="43815" y="100863"/>
                    </a:moveTo>
                    <a:lnTo>
                      <a:pt x="0" y="100863"/>
                    </a:lnTo>
                    <a:lnTo>
                      <a:pt x="0" y="0"/>
                    </a:lnTo>
                    <a:lnTo>
                      <a:pt x="43815" y="0"/>
                    </a:lnTo>
                    <a:lnTo>
                      <a:pt x="43815" y="100863"/>
                    </a:lnTo>
                    <a:close/>
                  </a:path>
                </a:pathLst>
              </a:custGeom>
              <a:ln w="3428">
                <a:solidFill>
                  <a:srgbClr val="231F20"/>
                </a:solidFill>
              </a:ln>
            </p:spPr>
            <p:txBody>
              <a:bodyPr wrap="square" lIns="0" tIns="0" rIns="0" bIns="0" rtlCol="0"/>
              <a:lstStyle/>
              <a:p>
                <a:endParaRPr sz="1000"/>
              </a:p>
            </p:txBody>
          </p:sp>
          <p:sp>
            <p:nvSpPr>
              <p:cNvPr id="93" name="object 48">
                <a:extLst>
                  <a:ext uri="{FF2B5EF4-FFF2-40B4-BE49-F238E27FC236}">
                    <a16:creationId xmlns:a16="http://schemas.microsoft.com/office/drawing/2014/main" id="{BCE8CF2C-B16C-4B75-A80C-33CB2EA351BC}"/>
                  </a:ext>
                </a:extLst>
              </p:cNvPr>
              <p:cNvSpPr/>
              <p:nvPr/>
            </p:nvSpPr>
            <p:spPr>
              <a:xfrm>
                <a:off x="1823961" y="1030096"/>
                <a:ext cx="44450" cy="100965"/>
              </a:xfrm>
              <a:custGeom>
                <a:avLst/>
                <a:gdLst/>
                <a:ahLst/>
                <a:cxnLst/>
                <a:rect l="l" t="t" r="r" b="b"/>
                <a:pathLst>
                  <a:path w="44450" h="100965">
                    <a:moveTo>
                      <a:pt x="43840" y="0"/>
                    </a:moveTo>
                    <a:lnTo>
                      <a:pt x="0" y="0"/>
                    </a:lnTo>
                    <a:lnTo>
                      <a:pt x="0" y="100863"/>
                    </a:lnTo>
                    <a:lnTo>
                      <a:pt x="43840" y="100863"/>
                    </a:lnTo>
                    <a:lnTo>
                      <a:pt x="43840" y="0"/>
                    </a:lnTo>
                    <a:close/>
                  </a:path>
                </a:pathLst>
              </a:custGeom>
              <a:solidFill>
                <a:srgbClr val="DBC09E"/>
              </a:solidFill>
            </p:spPr>
            <p:txBody>
              <a:bodyPr wrap="square" lIns="0" tIns="0" rIns="0" bIns="0" rtlCol="0"/>
              <a:lstStyle/>
              <a:p>
                <a:endParaRPr sz="1000"/>
              </a:p>
            </p:txBody>
          </p:sp>
          <p:sp>
            <p:nvSpPr>
              <p:cNvPr id="94" name="object 49">
                <a:extLst>
                  <a:ext uri="{FF2B5EF4-FFF2-40B4-BE49-F238E27FC236}">
                    <a16:creationId xmlns:a16="http://schemas.microsoft.com/office/drawing/2014/main" id="{C861065E-A557-4CB5-92C2-9B870A144220}"/>
                  </a:ext>
                </a:extLst>
              </p:cNvPr>
              <p:cNvSpPr/>
              <p:nvPr/>
            </p:nvSpPr>
            <p:spPr>
              <a:xfrm>
                <a:off x="1823961" y="1030096"/>
                <a:ext cx="44450" cy="100965"/>
              </a:xfrm>
              <a:custGeom>
                <a:avLst/>
                <a:gdLst/>
                <a:ahLst/>
                <a:cxnLst/>
                <a:rect l="l" t="t" r="r" b="b"/>
                <a:pathLst>
                  <a:path w="44450" h="100965">
                    <a:moveTo>
                      <a:pt x="43840" y="100863"/>
                    </a:moveTo>
                    <a:lnTo>
                      <a:pt x="0" y="100863"/>
                    </a:lnTo>
                    <a:lnTo>
                      <a:pt x="0" y="0"/>
                    </a:lnTo>
                    <a:lnTo>
                      <a:pt x="43840" y="0"/>
                    </a:lnTo>
                    <a:lnTo>
                      <a:pt x="43840" y="100863"/>
                    </a:lnTo>
                    <a:close/>
                  </a:path>
                </a:pathLst>
              </a:custGeom>
              <a:ln w="5600">
                <a:solidFill>
                  <a:srgbClr val="231F20"/>
                </a:solidFill>
              </a:ln>
            </p:spPr>
            <p:txBody>
              <a:bodyPr wrap="square" lIns="0" tIns="0" rIns="0" bIns="0" rtlCol="0"/>
              <a:lstStyle/>
              <a:p>
                <a:endParaRPr sz="1000"/>
              </a:p>
            </p:txBody>
          </p:sp>
          <p:sp>
            <p:nvSpPr>
              <p:cNvPr id="95" name="object 50">
                <a:extLst>
                  <a:ext uri="{FF2B5EF4-FFF2-40B4-BE49-F238E27FC236}">
                    <a16:creationId xmlns:a16="http://schemas.microsoft.com/office/drawing/2014/main" id="{FE659791-5E1E-4F63-85CC-458C2718CE95}"/>
                  </a:ext>
                </a:extLst>
              </p:cNvPr>
              <p:cNvSpPr/>
              <p:nvPr/>
            </p:nvSpPr>
            <p:spPr>
              <a:xfrm>
                <a:off x="1360208" y="814526"/>
                <a:ext cx="566420" cy="182880"/>
              </a:xfrm>
              <a:custGeom>
                <a:avLst/>
                <a:gdLst/>
                <a:ahLst/>
                <a:cxnLst/>
                <a:rect l="l" t="t" r="r" b="b"/>
                <a:pathLst>
                  <a:path w="566419" h="182880">
                    <a:moveTo>
                      <a:pt x="566102" y="0"/>
                    </a:moveTo>
                    <a:lnTo>
                      <a:pt x="0" y="0"/>
                    </a:lnTo>
                    <a:lnTo>
                      <a:pt x="0" y="176530"/>
                    </a:lnTo>
                    <a:lnTo>
                      <a:pt x="2959" y="176530"/>
                    </a:lnTo>
                    <a:lnTo>
                      <a:pt x="2959" y="182880"/>
                    </a:lnTo>
                    <a:lnTo>
                      <a:pt x="563143" y="182880"/>
                    </a:lnTo>
                    <a:lnTo>
                      <a:pt x="563143" y="176530"/>
                    </a:lnTo>
                    <a:lnTo>
                      <a:pt x="566102" y="176530"/>
                    </a:lnTo>
                    <a:lnTo>
                      <a:pt x="566102" y="0"/>
                    </a:lnTo>
                    <a:close/>
                  </a:path>
                </a:pathLst>
              </a:custGeom>
              <a:solidFill>
                <a:srgbClr val="00B1EB"/>
              </a:solidFill>
            </p:spPr>
            <p:txBody>
              <a:bodyPr wrap="square" lIns="0" tIns="0" rIns="0" bIns="0" rtlCol="0"/>
              <a:lstStyle/>
              <a:p>
                <a:endParaRPr sz="1000"/>
              </a:p>
            </p:txBody>
          </p:sp>
          <p:sp>
            <p:nvSpPr>
              <p:cNvPr id="96" name="object 51">
                <a:extLst>
                  <a:ext uri="{FF2B5EF4-FFF2-40B4-BE49-F238E27FC236}">
                    <a16:creationId xmlns:a16="http://schemas.microsoft.com/office/drawing/2014/main" id="{F1A8105D-E8A2-4FD4-80A8-561B5BB7F400}"/>
                  </a:ext>
                </a:extLst>
              </p:cNvPr>
              <p:cNvSpPr/>
              <p:nvPr/>
            </p:nvSpPr>
            <p:spPr>
              <a:xfrm>
                <a:off x="1360209" y="640881"/>
                <a:ext cx="566420" cy="356870"/>
              </a:xfrm>
              <a:custGeom>
                <a:avLst/>
                <a:gdLst/>
                <a:ahLst/>
                <a:cxnLst/>
                <a:rect l="l" t="t" r="r" b="b"/>
                <a:pathLst>
                  <a:path w="566419" h="356869">
                    <a:moveTo>
                      <a:pt x="256222" y="0"/>
                    </a:moveTo>
                    <a:lnTo>
                      <a:pt x="256222" y="20497"/>
                    </a:lnTo>
                    <a:lnTo>
                      <a:pt x="520725" y="20497"/>
                    </a:lnTo>
                    <a:lnTo>
                      <a:pt x="538343" y="24074"/>
                    </a:lnTo>
                    <a:lnTo>
                      <a:pt x="552772" y="33815"/>
                    </a:lnTo>
                    <a:lnTo>
                      <a:pt x="562521" y="48235"/>
                    </a:lnTo>
                    <a:lnTo>
                      <a:pt x="566102" y="65849"/>
                    </a:lnTo>
                    <a:lnTo>
                      <a:pt x="566102" y="342887"/>
                    </a:lnTo>
                    <a:lnTo>
                      <a:pt x="566102" y="350380"/>
                    </a:lnTo>
                    <a:lnTo>
                      <a:pt x="559968" y="356514"/>
                    </a:lnTo>
                    <a:lnTo>
                      <a:pt x="552475" y="356514"/>
                    </a:lnTo>
                    <a:lnTo>
                      <a:pt x="13614" y="356514"/>
                    </a:lnTo>
                    <a:lnTo>
                      <a:pt x="6121" y="356514"/>
                    </a:lnTo>
                    <a:lnTo>
                      <a:pt x="0" y="350380"/>
                    </a:lnTo>
                    <a:lnTo>
                      <a:pt x="0" y="342887"/>
                    </a:lnTo>
                    <a:lnTo>
                      <a:pt x="0" y="65849"/>
                    </a:lnTo>
                    <a:lnTo>
                      <a:pt x="3579" y="48235"/>
                    </a:lnTo>
                    <a:lnTo>
                      <a:pt x="13327" y="33815"/>
                    </a:lnTo>
                    <a:lnTo>
                      <a:pt x="27758" y="24074"/>
                    </a:lnTo>
                    <a:lnTo>
                      <a:pt x="45389" y="20497"/>
                    </a:lnTo>
                    <a:lnTo>
                      <a:pt x="116979" y="20497"/>
                    </a:lnTo>
                    <a:lnTo>
                      <a:pt x="116979" y="0"/>
                    </a:lnTo>
                  </a:path>
                </a:pathLst>
              </a:custGeom>
              <a:ln w="5715">
                <a:solidFill>
                  <a:srgbClr val="231F20"/>
                </a:solidFill>
              </a:ln>
            </p:spPr>
            <p:txBody>
              <a:bodyPr wrap="square" lIns="0" tIns="0" rIns="0" bIns="0" rtlCol="0"/>
              <a:lstStyle/>
              <a:p>
                <a:endParaRPr sz="1000"/>
              </a:p>
            </p:txBody>
          </p:sp>
          <p:sp>
            <p:nvSpPr>
              <p:cNvPr id="97" name="object 52">
                <a:extLst>
                  <a:ext uri="{FF2B5EF4-FFF2-40B4-BE49-F238E27FC236}">
                    <a16:creationId xmlns:a16="http://schemas.microsoft.com/office/drawing/2014/main" id="{0C5195F8-64A4-4D31-A0FB-C8BF1D7ACB9E}"/>
                  </a:ext>
                </a:extLst>
              </p:cNvPr>
              <p:cNvSpPr/>
              <p:nvPr/>
            </p:nvSpPr>
            <p:spPr>
              <a:xfrm>
                <a:off x="1341323" y="1000658"/>
                <a:ext cx="601345" cy="31115"/>
              </a:xfrm>
              <a:custGeom>
                <a:avLst/>
                <a:gdLst/>
                <a:ahLst/>
                <a:cxnLst/>
                <a:rect l="l" t="t" r="r" b="b"/>
                <a:pathLst>
                  <a:path w="601344" h="31115">
                    <a:moveTo>
                      <a:pt x="600773" y="0"/>
                    </a:moveTo>
                    <a:lnTo>
                      <a:pt x="0" y="0"/>
                    </a:lnTo>
                    <a:lnTo>
                      <a:pt x="0" y="30962"/>
                    </a:lnTo>
                    <a:lnTo>
                      <a:pt x="600773" y="30962"/>
                    </a:lnTo>
                    <a:lnTo>
                      <a:pt x="600773" y="0"/>
                    </a:lnTo>
                    <a:close/>
                  </a:path>
                </a:pathLst>
              </a:custGeom>
              <a:solidFill>
                <a:srgbClr val="F3EAD9"/>
              </a:solidFill>
            </p:spPr>
            <p:txBody>
              <a:bodyPr wrap="square" lIns="0" tIns="0" rIns="0" bIns="0" rtlCol="0"/>
              <a:lstStyle/>
              <a:p>
                <a:endParaRPr sz="1000"/>
              </a:p>
            </p:txBody>
          </p:sp>
          <p:sp>
            <p:nvSpPr>
              <p:cNvPr id="98" name="object 53">
                <a:extLst>
                  <a:ext uri="{FF2B5EF4-FFF2-40B4-BE49-F238E27FC236}">
                    <a16:creationId xmlns:a16="http://schemas.microsoft.com/office/drawing/2014/main" id="{7BAF12E7-8D63-4F9E-84FF-ECFC7C01A56C}"/>
                  </a:ext>
                </a:extLst>
              </p:cNvPr>
              <p:cNvSpPr/>
              <p:nvPr/>
            </p:nvSpPr>
            <p:spPr>
              <a:xfrm>
                <a:off x="1341335" y="1000658"/>
                <a:ext cx="601345" cy="31115"/>
              </a:xfrm>
              <a:custGeom>
                <a:avLst/>
                <a:gdLst/>
                <a:ahLst/>
                <a:cxnLst/>
                <a:rect l="l" t="t" r="r" b="b"/>
                <a:pathLst>
                  <a:path w="601344" h="31115">
                    <a:moveTo>
                      <a:pt x="600760" y="30962"/>
                    </a:moveTo>
                    <a:lnTo>
                      <a:pt x="0" y="30962"/>
                    </a:lnTo>
                    <a:lnTo>
                      <a:pt x="0" y="0"/>
                    </a:lnTo>
                    <a:lnTo>
                      <a:pt x="600760" y="0"/>
                    </a:lnTo>
                    <a:lnTo>
                      <a:pt x="600760" y="30962"/>
                    </a:lnTo>
                    <a:close/>
                  </a:path>
                </a:pathLst>
              </a:custGeom>
              <a:ln w="3429">
                <a:solidFill>
                  <a:srgbClr val="231F20"/>
                </a:solidFill>
              </a:ln>
            </p:spPr>
            <p:txBody>
              <a:bodyPr wrap="square" lIns="0" tIns="0" rIns="0" bIns="0" rtlCol="0"/>
              <a:lstStyle/>
              <a:p>
                <a:endParaRPr sz="1000"/>
              </a:p>
            </p:txBody>
          </p:sp>
          <p:sp>
            <p:nvSpPr>
              <p:cNvPr id="99" name="object 54">
                <a:extLst>
                  <a:ext uri="{FF2B5EF4-FFF2-40B4-BE49-F238E27FC236}">
                    <a16:creationId xmlns:a16="http://schemas.microsoft.com/office/drawing/2014/main" id="{315AA5B8-296D-4E74-8FC3-05F43E9821AE}"/>
                  </a:ext>
                </a:extLst>
              </p:cNvPr>
              <p:cNvSpPr/>
              <p:nvPr/>
            </p:nvSpPr>
            <p:spPr>
              <a:xfrm>
                <a:off x="1361149" y="725031"/>
                <a:ext cx="277495" cy="51435"/>
              </a:xfrm>
              <a:custGeom>
                <a:avLst/>
                <a:gdLst/>
                <a:ahLst/>
                <a:cxnLst/>
                <a:rect l="l" t="t" r="r" b="b"/>
                <a:pathLst>
                  <a:path w="277494" h="51434">
                    <a:moveTo>
                      <a:pt x="276999" y="50965"/>
                    </a:moveTo>
                    <a:lnTo>
                      <a:pt x="34823" y="0"/>
                    </a:lnTo>
                    <a:lnTo>
                      <a:pt x="0" y="0"/>
                    </a:lnTo>
                  </a:path>
                </a:pathLst>
              </a:custGeom>
              <a:ln w="5600">
                <a:solidFill>
                  <a:srgbClr val="231F20"/>
                </a:solidFill>
              </a:ln>
            </p:spPr>
            <p:txBody>
              <a:bodyPr wrap="square" lIns="0" tIns="0" rIns="0" bIns="0" rtlCol="0"/>
              <a:lstStyle/>
              <a:p>
                <a:endParaRPr sz="1000"/>
              </a:p>
            </p:txBody>
          </p:sp>
          <p:pic>
            <p:nvPicPr>
              <p:cNvPr id="100" name="object 55">
                <a:extLst>
                  <a:ext uri="{FF2B5EF4-FFF2-40B4-BE49-F238E27FC236}">
                    <a16:creationId xmlns:a16="http://schemas.microsoft.com/office/drawing/2014/main" id="{9325EAE6-DD10-4E8A-B82B-3A28DC25CBB9}"/>
                  </a:ext>
                </a:extLst>
              </p:cNvPr>
              <p:cNvPicPr/>
              <p:nvPr/>
            </p:nvPicPr>
            <p:blipFill>
              <a:blip r:embed="rId18" cstate="screen">
                <a:extLst>
                  <a:ext uri="{28A0092B-C50C-407E-A947-70E740481C1C}">
                    <a14:useLocalDpi xmlns:a14="http://schemas.microsoft.com/office/drawing/2010/main"/>
                  </a:ext>
                </a:extLst>
              </a:blip>
              <a:stretch>
                <a:fillRect/>
              </a:stretch>
            </p:blipFill>
            <p:spPr>
              <a:xfrm>
                <a:off x="1577101" y="713358"/>
                <a:ext cx="122082" cy="122072"/>
              </a:xfrm>
              <a:prstGeom prst="rect">
                <a:avLst/>
              </a:prstGeom>
            </p:spPr>
          </p:pic>
          <p:pic>
            <p:nvPicPr>
              <p:cNvPr id="101" name="object 56">
                <a:extLst>
                  <a:ext uri="{FF2B5EF4-FFF2-40B4-BE49-F238E27FC236}">
                    <a16:creationId xmlns:a16="http://schemas.microsoft.com/office/drawing/2014/main" id="{4FD961CA-F2F1-486E-B3AE-2415F9D1CEE6}"/>
                  </a:ext>
                </a:extLst>
              </p:cNvPr>
              <p:cNvPicPr/>
              <p:nvPr/>
            </p:nvPicPr>
            <p:blipFill>
              <a:blip r:embed="rId19" cstate="screen">
                <a:extLst>
                  <a:ext uri="{28A0092B-C50C-407E-A947-70E740481C1C}">
                    <a14:useLocalDpi xmlns:a14="http://schemas.microsoft.com/office/drawing/2010/main"/>
                  </a:ext>
                </a:extLst>
              </a:blip>
              <a:stretch>
                <a:fillRect/>
              </a:stretch>
            </p:blipFill>
            <p:spPr>
              <a:xfrm>
                <a:off x="1574299" y="710559"/>
                <a:ext cx="127685" cy="127673"/>
              </a:xfrm>
              <a:prstGeom prst="rect">
                <a:avLst/>
              </a:prstGeom>
            </p:spPr>
          </p:pic>
          <p:sp>
            <p:nvSpPr>
              <p:cNvPr id="102" name="object 57">
                <a:extLst>
                  <a:ext uri="{FF2B5EF4-FFF2-40B4-BE49-F238E27FC236}">
                    <a16:creationId xmlns:a16="http://schemas.microsoft.com/office/drawing/2014/main" id="{F4A511E9-DCBF-4D38-9269-2EC24DD4972F}"/>
                  </a:ext>
                </a:extLst>
              </p:cNvPr>
              <p:cNvSpPr/>
              <p:nvPr/>
            </p:nvSpPr>
            <p:spPr>
              <a:xfrm>
                <a:off x="1464435" y="633218"/>
                <a:ext cx="165100" cy="18415"/>
              </a:xfrm>
              <a:custGeom>
                <a:avLst/>
                <a:gdLst/>
                <a:ahLst/>
                <a:cxnLst/>
                <a:rect l="l" t="t" r="r" b="b"/>
                <a:pathLst>
                  <a:path w="165100" h="18415">
                    <a:moveTo>
                      <a:pt x="0" y="17881"/>
                    </a:moveTo>
                    <a:lnTo>
                      <a:pt x="0" y="0"/>
                    </a:lnTo>
                    <a:lnTo>
                      <a:pt x="164769" y="0"/>
                    </a:lnTo>
                    <a:lnTo>
                      <a:pt x="164769" y="17881"/>
                    </a:lnTo>
                  </a:path>
                </a:pathLst>
              </a:custGeom>
              <a:ln w="5715">
                <a:solidFill>
                  <a:srgbClr val="231F20"/>
                </a:solidFill>
              </a:ln>
            </p:spPr>
            <p:txBody>
              <a:bodyPr wrap="square" lIns="0" tIns="0" rIns="0" bIns="0" rtlCol="0"/>
              <a:lstStyle/>
              <a:p>
                <a:endParaRPr sz="1000"/>
              </a:p>
            </p:txBody>
          </p:sp>
          <p:sp>
            <p:nvSpPr>
              <p:cNvPr id="103" name="object 58">
                <a:extLst>
                  <a:ext uri="{FF2B5EF4-FFF2-40B4-BE49-F238E27FC236}">
                    <a16:creationId xmlns:a16="http://schemas.microsoft.com/office/drawing/2014/main" id="{FB43B543-57AD-4FE5-91C7-F68AFEFE551E}"/>
                  </a:ext>
                </a:extLst>
              </p:cNvPr>
              <p:cNvSpPr/>
              <p:nvPr/>
            </p:nvSpPr>
            <p:spPr>
              <a:xfrm>
                <a:off x="1289732" y="716297"/>
                <a:ext cx="58419" cy="24130"/>
              </a:xfrm>
              <a:custGeom>
                <a:avLst/>
                <a:gdLst/>
                <a:ahLst/>
                <a:cxnLst/>
                <a:rect l="l" t="t" r="r" b="b"/>
                <a:pathLst>
                  <a:path w="58419" h="24129">
                    <a:moveTo>
                      <a:pt x="0" y="24003"/>
                    </a:moveTo>
                    <a:lnTo>
                      <a:pt x="57797" y="24003"/>
                    </a:lnTo>
                    <a:lnTo>
                      <a:pt x="57797" y="0"/>
                    </a:lnTo>
                    <a:lnTo>
                      <a:pt x="0" y="0"/>
                    </a:lnTo>
                    <a:lnTo>
                      <a:pt x="0" y="24003"/>
                    </a:lnTo>
                    <a:close/>
                  </a:path>
                </a:pathLst>
              </a:custGeom>
              <a:solidFill>
                <a:srgbClr val="231F20"/>
              </a:solidFill>
            </p:spPr>
            <p:txBody>
              <a:bodyPr wrap="square" lIns="0" tIns="0" rIns="0" bIns="0" rtlCol="0"/>
              <a:lstStyle/>
              <a:p>
                <a:endParaRPr sz="1000"/>
              </a:p>
            </p:txBody>
          </p:sp>
          <p:sp>
            <p:nvSpPr>
              <p:cNvPr id="104" name="object 59">
                <a:extLst>
                  <a:ext uri="{FF2B5EF4-FFF2-40B4-BE49-F238E27FC236}">
                    <a16:creationId xmlns:a16="http://schemas.microsoft.com/office/drawing/2014/main" id="{2F41174F-ECC9-47A1-9A70-A798C298D1EC}"/>
                  </a:ext>
                </a:extLst>
              </p:cNvPr>
              <p:cNvSpPr/>
              <p:nvPr/>
            </p:nvSpPr>
            <p:spPr>
              <a:xfrm>
                <a:off x="1289732" y="720298"/>
                <a:ext cx="55244" cy="16510"/>
              </a:xfrm>
              <a:custGeom>
                <a:avLst/>
                <a:gdLst/>
                <a:ahLst/>
                <a:cxnLst/>
                <a:rect l="l" t="t" r="r" b="b"/>
                <a:pathLst>
                  <a:path w="55244" h="16509">
                    <a:moveTo>
                      <a:pt x="0" y="16001"/>
                    </a:moveTo>
                    <a:lnTo>
                      <a:pt x="55204" y="16001"/>
                    </a:lnTo>
                    <a:lnTo>
                      <a:pt x="55204" y="0"/>
                    </a:lnTo>
                    <a:lnTo>
                      <a:pt x="0" y="0"/>
                    </a:lnTo>
                    <a:lnTo>
                      <a:pt x="0" y="16001"/>
                    </a:lnTo>
                    <a:close/>
                  </a:path>
                </a:pathLst>
              </a:custGeom>
              <a:solidFill>
                <a:srgbClr val="00B1EB"/>
              </a:solidFill>
            </p:spPr>
            <p:txBody>
              <a:bodyPr wrap="square" lIns="0" tIns="0" rIns="0" bIns="0" rtlCol="0"/>
              <a:lstStyle/>
              <a:p>
                <a:endParaRPr sz="1000"/>
              </a:p>
            </p:txBody>
          </p:sp>
          <p:sp>
            <p:nvSpPr>
              <p:cNvPr id="105" name="object 60">
                <a:extLst>
                  <a:ext uri="{FF2B5EF4-FFF2-40B4-BE49-F238E27FC236}">
                    <a16:creationId xmlns:a16="http://schemas.microsoft.com/office/drawing/2014/main" id="{18B68291-DF28-4AA1-88B6-016C3DB3E998}"/>
                  </a:ext>
                </a:extLst>
              </p:cNvPr>
              <p:cNvSpPr/>
              <p:nvPr/>
            </p:nvSpPr>
            <p:spPr>
              <a:xfrm>
                <a:off x="1346365" y="704164"/>
                <a:ext cx="14604" cy="48260"/>
              </a:xfrm>
              <a:custGeom>
                <a:avLst/>
                <a:gdLst/>
                <a:ahLst/>
                <a:cxnLst/>
                <a:rect l="l" t="t" r="r" b="b"/>
                <a:pathLst>
                  <a:path w="14605" h="48259">
                    <a:moveTo>
                      <a:pt x="14096" y="0"/>
                    </a:moveTo>
                    <a:lnTo>
                      <a:pt x="0" y="0"/>
                    </a:lnTo>
                    <a:lnTo>
                      <a:pt x="0" y="48259"/>
                    </a:lnTo>
                    <a:lnTo>
                      <a:pt x="14096" y="48259"/>
                    </a:lnTo>
                    <a:lnTo>
                      <a:pt x="14096" y="0"/>
                    </a:lnTo>
                    <a:close/>
                  </a:path>
                </a:pathLst>
              </a:custGeom>
              <a:ln w="3175">
                <a:solidFill>
                  <a:srgbClr val="231F20"/>
                </a:solidFill>
              </a:ln>
            </p:spPr>
            <p:txBody>
              <a:bodyPr wrap="square" lIns="0" tIns="0" rIns="0" bIns="0" rtlCol="0"/>
              <a:lstStyle/>
              <a:p>
                <a:endParaRPr sz="1000"/>
              </a:p>
            </p:txBody>
          </p:sp>
          <p:sp>
            <p:nvSpPr>
              <p:cNvPr id="106" name="object 61">
                <a:extLst>
                  <a:ext uri="{FF2B5EF4-FFF2-40B4-BE49-F238E27FC236}">
                    <a16:creationId xmlns:a16="http://schemas.microsoft.com/office/drawing/2014/main" id="{5775C93D-E67F-4F58-88B4-1ACDC1E6CCD5}"/>
                  </a:ext>
                </a:extLst>
              </p:cNvPr>
              <p:cNvSpPr/>
              <p:nvPr/>
            </p:nvSpPr>
            <p:spPr>
              <a:xfrm>
                <a:off x="1257725" y="694202"/>
                <a:ext cx="60325" cy="69850"/>
              </a:xfrm>
              <a:custGeom>
                <a:avLst/>
                <a:gdLst/>
                <a:ahLst/>
                <a:cxnLst/>
                <a:rect l="l" t="t" r="r" b="b"/>
                <a:pathLst>
                  <a:path w="60325" h="69850">
                    <a:moveTo>
                      <a:pt x="60109" y="0"/>
                    </a:moveTo>
                    <a:lnTo>
                      <a:pt x="0" y="34696"/>
                    </a:lnTo>
                    <a:lnTo>
                      <a:pt x="60109" y="69380"/>
                    </a:lnTo>
                    <a:lnTo>
                      <a:pt x="60109" y="0"/>
                    </a:lnTo>
                    <a:close/>
                  </a:path>
                </a:pathLst>
              </a:custGeom>
              <a:solidFill>
                <a:srgbClr val="FFFFFF"/>
              </a:solidFill>
            </p:spPr>
            <p:txBody>
              <a:bodyPr wrap="square" lIns="0" tIns="0" rIns="0" bIns="0" rtlCol="0"/>
              <a:lstStyle/>
              <a:p>
                <a:endParaRPr sz="1000"/>
              </a:p>
            </p:txBody>
          </p:sp>
          <p:sp>
            <p:nvSpPr>
              <p:cNvPr id="107" name="object 62">
                <a:extLst>
                  <a:ext uri="{FF2B5EF4-FFF2-40B4-BE49-F238E27FC236}">
                    <a16:creationId xmlns:a16="http://schemas.microsoft.com/office/drawing/2014/main" id="{042FB09C-3039-4259-9810-BE6E3AFA1609}"/>
                  </a:ext>
                </a:extLst>
              </p:cNvPr>
              <p:cNvSpPr/>
              <p:nvPr/>
            </p:nvSpPr>
            <p:spPr>
              <a:xfrm>
                <a:off x="1257725" y="694202"/>
                <a:ext cx="60325" cy="69850"/>
              </a:xfrm>
              <a:custGeom>
                <a:avLst/>
                <a:gdLst/>
                <a:ahLst/>
                <a:cxnLst/>
                <a:rect l="l" t="t" r="r" b="b"/>
                <a:pathLst>
                  <a:path w="60325" h="69850">
                    <a:moveTo>
                      <a:pt x="60109" y="0"/>
                    </a:moveTo>
                    <a:lnTo>
                      <a:pt x="0" y="34696"/>
                    </a:lnTo>
                    <a:lnTo>
                      <a:pt x="60109" y="69380"/>
                    </a:lnTo>
                    <a:lnTo>
                      <a:pt x="60109" y="0"/>
                    </a:lnTo>
                    <a:close/>
                  </a:path>
                </a:pathLst>
              </a:custGeom>
              <a:ln w="5600">
                <a:solidFill>
                  <a:srgbClr val="231F20"/>
                </a:solidFill>
              </a:ln>
            </p:spPr>
            <p:txBody>
              <a:bodyPr wrap="square" lIns="0" tIns="0" rIns="0" bIns="0" rtlCol="0"/>
              <a:lstStyle/>
              <a:p>
                <a:endParaRPr sz="1000"/>
              </a:p>
            </p:txBody>
          </p:sp>
          <p:sp>
            <p:nvSpPr>
              <p:cNvPr id="108" name="object 63">
                <a:extLst>
                  <a:ext uri="{FF2B5EF4-FFF2-40B4-BE49-F238E27FC236}">
                    <a16:creationId xmlns:a16="http://schemas.microsoft.com/office/drawing/2014/main" id="{5677DAD3-7128-40F1-9D97-E868C508EE63}"/>
                  </a:ext>
                </a:extLst>
              </p:cNvPr>
              <p:cNvSpPr/>
              <p:nvPr/>
            </p:nvSpPr>
            <p:spPr>
              <a:xfrm>
                <a:off x="1197590" y="694202"/>
                <a:ext cx="60325" cy="69850"/>
              </a:xfrm>
              <a:custGeom>
                <a:avLst/>
                <a:gdLst/>
                <a:ahLst/>
                <a:cxnLst/>
                <a:rect l="l" t="t" r="r" b="b"/>
                <a:pathLst>
                  <a:path w="60325" h="69850">
                    <a:moveTo>
                      <a:pt x="0" y="0"/>
                    </a:moveTo>
                    <a:lnTo>
                      <a:pt x="60134" y="34696"/>
                    </a:lnTo>
                    <a:lnTo>
                      <a:pt x="0" y="69380"/>
                    </a:lnTo>
                    <a:lnTo>
                      <a:pt x="0" y="0"/>
                    </a:lnTo>
                    <a:close/>
                  </a:path>
                </a:pathLst>
              </a:custGeom>
              <a:ln w="5600">
                <a:solidFill>
                  <a:srgbClr val="231F20"/>
                </a:solidFill>
              </a:ln>
            </p:spPr>
            <p:txBody>
              <a:bodyPr wrap="square" lIns="0" tIns="0" rIns="0" bIns="0" rtlCol="0"/>
              <a:lstStyle/>
              <a:p>
                <a:endParaRPr sz="1000"/>
              </a:p>
            </p:txBody>
          </p:sp>
          <p:sp>
            <p:nvSpPr>
              <p:cNvPr id="109" name="object 64">
                <a:extLst>
                  <a:ext uri="{FF2B5EF4-FFF2-40B4-BE49-F238E27FC236}">
                    <a16:creationId xmlns:a16="http://schemas.microsoft.com/office/drawing/2014/main" id="{C70FE8D5-ADD8-4518-9747-4545712AC94E}"/>
                  </a:ext>
                </a:extLst>
              </p:cNvPr>
              <p:cNvSpPr/>
              <p:nvPr/>
            </p:nvSpPr>
            <p:spPr>
              <a:xfrm>
                <a:off x="2282069" y="744957"/>
                <a:ext cx="0" cy="742950"/>
              </a:xfrm>
              <a:custGeom>
                <a:avLst/>
                <a:gdLst/>
                <a:ahLst/>
                <a:cxnLst/>
                <a:rect l="l" t="t" r="r" b="b"/>
                <a:pathLst>
                  <a:path h="742950">
                    <a:moveTo>
                      <a:pt x="0" y="742670"/>
                    </a:moveTo>
                    <a:lnTo>
                      <a:pt x="0" y="0"/>
                    </a:lnTo>
                  </a:path>
                </a:pathLst>
              </a:custGeom>
              <a:ln w="22860">
                <a:solidFill>
                  <a:srgbClr val="00B1EB"/>
                </a:solidFill>
              </a:ln>
            </p:spPr>
            <p:txBody>
              <a:bodyPr wrap="square" lIns="0" tIns="0" rIns="0" bIns="0" rtlCol="0"/>
              <a:lstStyle/>
              <a:p>
                <a:endParaRPr sz="1000"/>
              </a:p>
            </p:txBody>
          </p:sp>
          <p:sp>
            <p:nvSpPr>
              <p:cNvPr id="110" name="object 65">
                <a:extLst>
                  <a:ext uri="{FF2B5EF4-FFF2-40B4-BE49-F238E27FC236}">
                    <a16:creationId xmlns:a16="http://schemas.microsoft.com/office/drawing/2014/main" id="{EF79A1B0-9623-4FA8-B466-B4DE6E0104FD}"/>
                  </a:ext>
                </a:extLst>
              </p:cNvPr>
              <p:cNvSpPr/>
              <p:nvPr/>
            </p:nvSpPr>
            <p:spPr>
              <a:xfrm>
                <a:off x="2282069" y="1430962"/>
                <a:ext cx="0" cy="64135"/>
              </a:xfrm>
              <a:custGeom>
                <a:avLst/>
                <a:gdLst/>
                <a:ahLst/>
                <a:cxnLst/>
                <a:rect l="l" t="t" r="r" b="b"/>
                <a:pathLst>
                  <a:path h="64134">
                    <a:moveTo>
                      <a:pt x="0" y="64071"/>
                    </a:moveTo>
                    <a:lnTo>
                      <a:pt x="0" y="0"/>
                    </a:lnTo>
                  </a:path>
                </a:pathLst>
              </a:custGeom>
              <a:ln w="24003">
                <a:solidFill>
                  <a:srgbClr val="BA7464"/>
                </a:solidFill>
              </a:ln>
            </p:spPr>
            <p:txBody>
              <a:bodyPr wrap="square" lIns="0" tIns="0" rIns="0" bIns="0" rtlCol="0"/>
              <a:lstStyle/>
              <a:p>
                <a:endParaRPr sz="1000"/>
              </a:p>
            </p:txBody>
          </p:sp>
          <p:sp>
            <p:nvSpPr>
              <p:cNvPr id="111" name="object 66">
                <a:extLst>
                  <a:ext uri="{FF2B5EF4-FFF2-40B4-BE49-F238E27FC236}">
                    <a16:creationId xmlns:a16="http://schemas.microsoft.com/office/drawing/2014/main" id="{5B9118A5-1C43-4929-BFD2-22F259BE6D34}"/>
                  </a:ext>
                </a:extLst>
              </p:cNvPr>
              <p:cNvSpPr/>
              <p:nvPr/>
            </p:nvSpPr>
            <p:spPr>
              <a:xfrm>
                <a:off x="2282069" y="1305850"/>
                <a:ext cx="0" cy="66675"/>
              </a:xfrm>
              <a:custGeom>
                <a:avLst/>
                <a:gdLst/>
                <a:ahLst/>
                <a:cxnLst/>
                <a:rect l="l" t="t" r="r" b="b"/>
                <a:pathLst>
                  <a:path h="66675">
                    <a:moveTo>
                      <a:pt x="0" y="66128"/>
                    </a:moveTo>
                    <a:lnTo>
                      <a:pt x="0" y="0"/>
                    </a:lnTo>
                  </a:path>
                </a:pathLst>
              </a:custGeom>
              <a:ln w="22860">
                <a:solidFill>
                  <a:srgbClr val="629AD2"/>
                </a:solidFill>
              </a:ln>
            </p:spPr>
            <p:txBody>
              <a:bodyPr wrap="square" lIns="0" tIns="0" rIns="0" bIns="0" rtlCol="0"/>
              <a:lstStyle/>
              <a:p>
                <a:endParaRPr sz="1000"/>
              </a:p>
            </p:txBody>
          </p:sp>
          <p:sp>
            <p:nvSpPr>
              <p:cNvPr id="112" name="object 67">
                <a:extLst>
                  <a:ext uri="{FF2B5EF4-FFF2-40B4-BE49-F238E27FC236}">
                    <a16:creationId xmlns:a16="http://schemas.microsoft.com/office/drawing/2014/main" id="{A749E67B-4CE7-440F-9900-EBB2FC26CE72}"/>
                  </a:ext>
                </a:extLst>
              </p:cNvPr>
              <p:cNvSpPr/>
              <p:nvPr/>
            </p:nvSpPr>
            <p:spPr>
              <a:xfrm>
                <a:off x="2282069" y="1371977"/>
                <a:ext cx="0" cy="59055"/>
              </a:xfrm>
              <a:custGeom>
                <a:avLst/>
                <a:gdLst/>
                <a:ahLst/>
                <a:cxnLst/>
                <a:rect l="l" t="t" r="r" b="b"/>
                <a:pathLst>
                  <a:path h="59055">
                    <a:moveTo>
                      <a:pt x="0" y="58991"/>
                    </a:moveTo>
                    <a:lnTo>
                      <a:pt x="0" y="0"/>
                    </a:lnTo>
                  </a:path>
                </a:pathLst>
              </a:custGeom>
              <a:ln w="22860">
                <a:solidFill>
                  <a:srgbClr val="B68898"/>
                </a:solidFill>
              </a:ln>
            </p:spPr>
            <p:txBody>
              <a:bodyPr wrap="square" lIns="0" tIns="0" rIns="0" bIns="0" rtlCol="0"/>
              <a:lstStyle/>
              <a:p>
                <a:endParaRPr sz="1000"/>
              </a:p>
            </p:txBody>
          </p:sp>
          <p:sp>
            <p:nvSpPr>
              <p:cNvPr id="113" name="object 68">
                <a:extLst>
                  <a:ext uri="{FF2B5EF4-FFF2-40B4-BE49-F238E27FC236}">
                    <a16:creationId xmlns:a16="http://schemas.microsoft.com/office/drawing/2014/main" id="{E12AF654-EC7E-45DA-B590-FBBDD87E4FC3}"/>
                  </a:ext>
                </a:extLst>
              </p:cNvPr>
              <p:cNvSpPr/>
              <p:nvPr/>
            </p:nvSpPr>
            <p:spPr>
              <a:xfrm>
                <a:off x="2282069" y="1495037"/>
                <a:ext cx="0" cy="303530"/>
              </a:xfrm>
              <a:custGeom>
                <a:avLst/>
                <a:gdLst/>
                <a:ahLst/>
                <a:cxnLst/>
                <a:rect l="l" t="t" r="r" b="b"/>
                <a:pathLst>
                  <a:path h="303530">
                    <a:moveTo>
                      <a:pt x="0" y="303199"/>
                    </a:moveTo>
                    <a:lnTo>
                      <a:pt x="0" y="0"/>
                    </a:lnTo>
                  </a:path>
                </a:pathLst>
              </a:custGeom>
              <a:ln w="24003">
                <a:solidFill>
                  <a:srgbClr val="D2232A"/>
                </a:solidFill>
              </a:ln>
            </p:spPr>
            <p:txBody>
              <a:bodyPr wrap="square" lIns="0" tIns="0" rIns="0" bIns="0" rtlCol="0"/>
              <a:lstStyle/>
              <a:p>
                <a:endParaRPr sz="1000"/>
              </a:p>
            </p:txBody>
          </p:sp>
          <p:sp>
            <p:nvSpPr>
              <p:cNvPr id="114" name="object 69">
                <a:extLst>
                  <a:ext uri="{FF2B5EF4-FFF2-40B4-BE49-F238E27FC236}">
                    <a16:creationId xmlns:a16="http://schemas.microsoft.com/office/drawing/2014/main" id="{190608F1-5DD6-434A-BACC-D00C5A87D0C3}"/>
                  </a:ext>
                </a:extLst>
              </p:cNvPr>
              <p:cNvSpPr/>
              <p:nvPr/>
            </p:nvSpPr>
            <p:spPr>
              <a:xfrm>
                <a:off x="2162652" y="2152221"/>
                <a:ext cx="361950" cy="1056640"/>
              </a:xfrm>
              <a:custGeom>
                <a:avLst/>
                <a:gdLst/>
                <a:ahLst/>
                <a:cxnLst/>
                <a:rect l="l" t="t" r="r" b="b"/>
                <a:pathLst>
                  <a:path w="361950" h="1056639">
                    <a:moveTo>
                      <a:pt x="59055" y="1056385"/>
                    </a:moveTo>
                    <a:lnTo>
                      <a:pt x="33523" y="1051362"/>
                    </a:lnTo>
                    <a:lnTo>
                      <a:pt x="15035" y="1038439"/>
                    </a:lnTo>
                    <a:lnTo>
                      <a:pt x="3792" y="1020836"/>
                    </a:lnTo>
                    <a:lnTo>
                      <a:pt x="0" y="1001775"/>
                    </a:lnTo>
                    <a:lnTo>
                      <a:pt x="0" y="0"/>
                    </a:lnTo>
                    <a:lnTo>
                      <a:pt x="361530" y="0"/>
                    </a:lnTo>
                  </a:path>
                </a:pathLst>
              </a:custGeom>
              <a:ln w="43434">
                <a:solidFill>
                  <a:srgbClr val="231F20"/>
                </a:solidFill>
              </a:ln>
            </p:spPr>
            <p:txBody>
              <a:bodyPr wrap="square" lIns="0" tIns="0" rIns="0" bIns="0" rtlCol="0"/>
              <a:lstStyle/>
              <a:p>
                <a:endParaRPr sz="1000"/>
              </a:p>
            </p:txBody>
          </p:sp>
          <p:sp>
            <p:nvSpPr>
              <p:cNvPr id="115" name="object 70">
                <a:extLst>
                  <a:ext uri="{FF2B5EF4-FFF2-40B4-BE49-F238E27FC236}">
                    <a16:creationId xmlns:a16="http://schemas.microsoft.com/office/drawing/2014/main" id="{ED7DBE11-EBD6-4A2A-BD9D-8CFB8AE3C90B}"/>
                  </a:ext>
                </a:extLst>
              </p:cNvPr>
              <p:cNvSpPr/>
              <p:nvPr/>
            </p:nvSpPr>
            <p:spPr>
              <a:xfrm>
                <a:off x="2162648" y="2152225"/>
                <a:ext cx="734060" cy="1056640"/>
              </a:xfrm>
              <a:custGeom>
                <a:avLst/>
                <a:gdLst/>
                <a:ahLst/>
                <a:cxnLst/>
                <a:rect l="l" t="t" r="r" b="b"/>
                <a:pathLst>
                  <a:path w="734060" h="1056639">
                    <a:moveTo>
                      <a:pt x="361530" y="0"/>
                    </a:moveTo>
                    <a:lnTo>
                      <a:pt x="0" y="0"/>
                    </a:lnTo>
                    <a:lnTo>
                      <a:pt x="0" y="1001776"/>
                    </a:lnTo>
                    <a:lnTo>
                      <a:pt x="3792" y="1020831"/>
                    </a:lnTo>
                    <a:lnTo>
                      <a:pt x="15035" y="1038434"/>
                    </a:lnTo>
                    <a:lnTo>
                      <a:pt x="33523" y="1051360"/>
                    </a:lnTo>
                    <a:lnTo>
                      <a:pt x="59054" y="1056386"/>
                    </a:lnTo>
                    <a:lnTo>
                      <a:pt x="733742" y="1056386"/>
                    </a:lnTo>
                  </a:path>
                </a:pathLst>
              </a:custGeom>
              <a:ln w="32004">
                <a:solidFill>
                  <a:srgbClr val="00B1EB"/>
                </a:solidFill>
              </a:ln>
            </p:spPr>
            <p:txBody>
              <a:bodyPr wrap="square" lIns="0" tIns="0" rIns="0" bIns="0" rtlCol="0"/>
              <a:lstStyle/>
              <a:p>
                <a:endParaRPr sz="1000"/>
              </a:p>
            </p:txBody>
          </p:sp>
          <p:sp>
            <p:nvSpPr>
              <p:cNvPr id="116" name="object 71">
                <a:extLst>
                  <a:ext uri="{FF2B5EF4-FFF2-40B4-BE49-F238E27FC236}">
                    <a16:creationId xmlns:a16="http://schemas.microsoft.com/office/drawing/2014/main" id="{B214A17B-03D7-4B8F-8A8A-2FA8AEBAA7BC}"/>
                  </a:ext>
                </a:extLst>
              </p:cNvPr>
              <p:cNvSpPr/>
              <p:nvPr/>
            </p:nvSpPr>
            <p:spPr>
              <a:xfrm>
                <a:off x="2718889" y="3209753"/>
                <a:ext cx="0" cy="65405"/>
              </a:xfrm>
              <a:custGeom>
                <a:avLst/>
                <a:gdLst/>
                <a:ahLst/>
                <a:cxnLst/>
                <a:rect l="l" t="t" r="r" b="b"/>
                <a:pathLst>
                  <a:path h="65404">
                    <a:moveTo>
                      <a:pt x="0" y="65011"/>
                    </a:moveTo>
                    <a:lnTo>
                      <a:pt x="0" y="0"/>
                    </a:lnTo>
                  </a:path>
                </a:pathLst>
              </a:custGeom>
              <a:ln w="16002">
                <a:solidFill>
                  <a:srgbClr val="00B1EB"/>
                </a:solidFill>
              </a:ln>
            </p:spPr>
            <p:txBody>
              <a:bodyPr wrap="square" lIns="0" tIns="0" rIns="0" bIns="0" rtlCol="0"/>
              <a:lstStyle/>
              <a:p>
                <a:endParaRPr sz="1000"/>
              </a:p>
            </p:txBody>
          </p:sp>
          <p:sp>
            <p:nvSpPr>
              <p:cNvPr id="117" name="object 72">
                <a:extLst>
                  <a:ext uri="{FF2B5EF4-FFF2-40B4-BE49-F238E27FC236}">
                    <a16:creationId xmlns:a16="http://schemas.microsoft.com/office/drawing/2014/main" id="{C3611D58-995F-45F9-829A-BD5CC1A635B9}"/>
                  </a:ext>
                </a:extLst>
              </p:cNvPr>
              <p:cNvSpPr/>
              <p:nvPr/>
            </p:nvSpPr>
            <p:spPr>
              <a:xfrm>
                <a:off x="2698612" y="3341390"/>
                <a:ext cx="0" cy="15875"/>
              </a:xfrm>
              <a:custGeom>
                <a:avLst/>
                <a:gdLst/>
                <a:ahLst/>
                <a:cxnLst/>
                <a:rect l="l" t="t" r="r" b="b"/>
                <a:pathLst>
                  <a:path h="15875">
                    <a:moveTo>
                      <a:pt x="0" y="15316"/>
                    </a:moveTo>
                    <a:lnTo>
                      <a:pt x="0" y="0"/>
                    </a:lnTo>
                  </a:path>
                </a:pathLst>
              </a:custGeom>
              <a:ln w="4800">
                <a:solidFill>
                  <a:srgbClr val="231F20"/>
                </a:solidFill>
              </a:ln>
            </p:spPr>
            <p:txBody>
              <a:bodyPr wrap="square" lIns="0" tIns="0" rIns="0" bIns="0" rtlCol="0"/>
              <a:lstStyle/>
              <a:p>
                <a:endParaRPr sz="1000"/>
              </a:p>
            </p:txBody>
          </p:sp>
          <p:sp>
            <p:nvSpPr>
              <p:cNvPr id="118" name="object 73">
                <a:extLst>
                  <a:ext uri="{FF2B5EF4-FFF2-40B4-BE49-F238E27FC236}">
                    <a16:creationId xmlns:a16="http://schemas.microsoft.com/office/drawing/2014/main" id="{8AD1A516-241B-41A7-9D02-094886372623}"/>
                  </a:ext>
                </a:extLst>
              </p:cNvPr>
              <p:cNvSpPr/>
              <p:nvPr/>
            </p:nvSpPr>
            <p:spPr>
              <a:xfrm>
                <a:off x="2700453" y="3306705"/>
                <a:ext cx="37465" cy="32384"/>
              </a:xfrm>
              <a:custGeom>
                <a:avLst/>
                <a:gdLst/>
                <a:ahLst/>
                <a:cxnLst/>
                <a:rect l="l" t="t" r="r" b="b"/>
                <a:pathLst>
                  <a:path w="37464" h="32385">
                    <a:moveTo>
                      <a:pt x="27660" y="15963"/>
                    </a:moveTo>
                    <a:lnTo>
                      <a:pt x="36868" y="31940"/>
                    </a:lnTo>
                    <a:lnTo>
                      <a:pt x="18440" y="31940"/>
                    </a:lnTo>
                    <a:lnTo>
                      <a:pt x="0" y="31940"/>
                    </a:lnTo>
                    <a:lnTo>
                      <a:pt x="9207" y="15963"/>
                    </a:lnTo>
                    <a:lnTo>
                      <a:pt x="18440" y="0"/>
                    </a:lnTo>
                    <a:lnTo>
                      <a:pt x="27660" y="15963"/>
                    </a:lnTo>
                    <a:close/>
                  </a:path>
                </a:pathLst>
              </a:custGeom>
              <a:ln w="4800">
                <a:solidFill>
                  <a:srgbClr val="231F20"/>
                </a:solidFill>
              </a:ln>
            </p:spPr>
            <p:txBody>
              <a:bodyPr wrap="square" lIns="0" tIns="0" rIns="0" bIns="0" rtlCol="0"/>
              <a:lstStyle/>
              <a:p>
                <a:endParaRPr sz="1000"/>
              </a:p>
            </p:txBody>
          </p:sp>
          <p:sp>
            <p:nvSpPr>
              <p:cNvPr id="119" name="object 74">
                <a:extLst>
                  <a:ext uri="{FF2B5EF4-FFF2-40B4-BE49-F238E27FC236}">
                    <a16:creationId xmlns:a16="http://schemas.microsoft.com/office/drawing/2014/main" id="{FDFE9C76-228D-401A-894C-E9CE780479F2}"/>
                  </a:ext>
                </a:extLst>
              </p:cNvPr>
              <p:cNvSpPr/>
              <p:nvPr/>
            </p:nvSpPr>
            <p:spPr>
              <a:xfrm>
                <a:off x="2700453" y="3274769"/>
                <a:ext cx="37465" cy="32384"/>
              </a:xfrm>
              <a:custGeom>
                <a:avLst/>
                <a:gdLst/>
                <a:ahLst/>
                <a:cxnLst/>
                <a:rect l="l" t="t" r="r" b="b"/>
                <a:pathLst>
                  <a:path w="37464" h="32385">
                    <a:moveTo>
                      <a:pt x="27660" y="15963"/>
                    </a:moveTo>
                    <a:lnTo>
                      <a:pt x="36868" y="0"/>
                    </a:lnTo>
                    <a:lnTo>
                      <a:pt x="18440" y="0"/>
                    </a:lnTo>
                    <a:lnTo>
                      <a:pt x="0" y="0"/>
                    </a:lnTo>
                    <a:lnTo>
                      <a:pt x="9207" y="15963"/>
                    </a:lnTo>
                    <a:lnTo>
                      <a:pt x="18440" y="31927"/>
                    </a:lnTo>
                    <a:lnTo>
                      <a:pt x="27660" y="15963"/>
                    </a:lnTo>
                    <a:close/>
                  </a:path>
                </a:pathLst>
              </a:custGeom>
              <a:ln w="4800">
                <a:solidFill>
                  <a:srgbClr val="231F20"/>
                </a:solidFill>
              </a:ln>
            </p:spPr>
            <p:txBody>
              <a:bodyPr wrap="square" lIns="0" tIns="0" rIns="0" bIns="0" rtlCol="0"/>
              <a:lstStyle/>
              <a:p>
                <a:endParaRPr sz="1000"/>
              </a:p>
            </p:txBody>
          </p:sp>
          <p:sp>
            <p:nvSpPr>
              <p:cNvPr id="120" name="object 75">
                <a:extLst>
                  <a:ext uri="{FF2B5EF4-FFF2-40B4-BE49-F238E27FC236}">
                    <a16:creationId xmlns:a16="http://schemas.microsoft.com/office/drawing/2014/main" id="{9A7DA6FE-80E8-44C6-95E8-E51034B98023}"/>
                  </a:ext>
                </a:extLst>
              </p:cNvPr>
              <p:cNvSpPr/>
              <p:nvPr/>
            </p:nvSpPr>
            <p:spPr>
              <a:xfrm>
                <a:off x="2739052" y="3341390"/>
                <a:ext cx="0" cy="15875"/>
              </a:xfrm>
              <a:custGeom>
                <a:avLst/>
                <a:gdLst/>
                <a:ahLst/>
                <a:cxnLst/>
                <a:rect l="l" t="t" r="r" b="b"/>
                <a:pathLst>
                  <a:path h="15875">
                    <a:moveTo>
                      <a:pt x="0" y="15316"/>
                    </a:moveTo>
                    <a:lnTo>
                      <a:pt x="0" y="0"/>
                    </a:lnTo>
                  </a:path>
                </a:pathLst>
              </a:custGeom>
              <a:ln w="4800">
                <a:solidFill>
                  <a:srgbClr val="231F20"/>
                </a:solidFill>
              </a:ln>
            </p:spPr>
            <p:txBody>
              <a:bodyPr wrap="square" lIns="0" tIns="0" rIns="0" bIns="0" rtlCol="0"/>
              <a:lstStyle/>
              <a:p>
                <a:endParaRPr sz="1000"/>
              </a:p>
            </p:txBody>
          </p:sp>
          <p:sp>
            <p:nvSpPr>
              <p:cNvPr id="121" name="object 76">
                <a:extLst>
                  <a:ext uri="{FF2B5EF4-FFF2-40B4-BE49-F238E27FC236}">
                    <a16:creationId xmlns:a16="http://schemas.microsoft.com/office/drawing/2014/main" id="{35715F25-838D-4ED9-9297-1A828BE0DB7D}"/>
                  </a:ext>
                </a:extLst>
              </p:cNvPr>
              <p:cNvSpPr/>
              <p:nvPr/>
            </p:nvSpPr>
            <p:spPr>
              <a:xfrm>
                <a:off x="3289603" y="3208607"/>
                <a:ext cx="710565" cy="0"/>
              </a:xfrm>
              <a:custGeom>
                <a:avLst/>
                <a:gdLst/>
                <a:ahLst/>
                <a:cxnLst/>
                <a:rect l="l" t="t" r="r" b="b"/>
                <a:pathLst>
                  <a:path w="710564">
                    <a:moveTo>
                      <a:pt x="710006" y="0"/>
                    </a:moveTo>
                    <a:lnTo>
                      <a:pt x="0" y="0"/>
                    </a:lnTo>
                  </a:path>
                </a:pathLst>
              </a:custGeom>
              <a:ln w="22860">
                <a:solidFill>
                  <a:srgbClr val="00B1EB"/>
                </a:solidFill>
              </a:ln>
            </p:spPr>
            <p:txBody>
              <a:bodyPr wrap="square" lIns="0" tIns="0" rIns="0" bIns="0" rtlCol="0"/>
              <a:lstStyle/>
              <a:p>
                <a:endParaRPr sz="1000"/>
              </a:p>
            </p:txBody>
          </p:sp>
          <p:sp>
            <p:nvSpPr>
              <p:cNvPr id="122" name="object 77">
                <a:extLst>
                  <a:ext uri="{FF2B5EF4-FFF2-40B4-BE49-F238E27FC236}">
                    <a16:creationId xmlns:a16="http://schemas.microsoft.com/office/drawing/2014/main" id="{8FD304CC-C205-4CEF-8EAE-477273BF101A}"/>
                  </a:ext>
                </a:extLst>
              </p:cNvPr>
              <p:cNvSpPr/>
              <p:nvPr/>
            </p:nvSpPr>
            <p:spPr>
              <a:xfrm>
                <a:off x="3942956" y="3208607"/>
                <a:ext cx="64135" cy="0"/>
              </a:xfrm>
              <a:custGeom>
                <a:avLst/>
                <a:gdLst/>
                <a:ahLst/>
                <a:cxnLst/>
                <a:rect l="l" t="t" r="r" b="b"/>
                <a:pathLst>
                  <a:path w="64135">
                    <a:moveTo>
                      <a:pt x="64071" y="0"/>
                    </a:moveTo>
                    <a:lnTo>
                      <a:pt x="0" y="0"/>
                    </a:lnTo>
                  </a:path>
                </a:pathLst>
              </a:custGeom>
              <a:ln w="22860">
                <a:solidFill>
                  <a:srgbClr val="BA7464"/>
                </a:solidFill>
              </a:ln>
            </p:spPr>
            <p:txBody>
              <a:bodyPr wrap="square" lIns="0" tIns="0" rIns="0" bIns="0" rtlCol="0"/>
              <a:lstStyle/>
              <a:p>
                <a:endParaRPr sz="1000"/>
              </a:p>
            </p:txBody>
          </p:sp>
          <p:sp>
            <p:nvSpPr>
              <p:cNvPr id="123" name="object 78">
                <a:extLst>
                  <a:ext uri="{FF2B5EF4-FFF2-40B4-BE49-F238E27FC236}">
                    <a16:creationId xmlns:a16="http://schemas.microsoft.com/office/drawing/2014/main" id="{8AD21A91-80C2-4CCB-83D6-2B336B887252}"/>
                  </a:ext>
                </a:extLst>
              </p:cNvPr>
              <p:cNvSpPr/>
              <p:nvPr/>
            </p:nvSpPr>
            <p:spPr>
              <a:xfrm>
                <a:off x="3817844" y="3208607"/>
                <a:ext cx="66675" cy="0"/>
              </a:xfrm>
              <a:custGeom>
                <a:avLst/>
                <a:gdLst/>
                <a:ahLst/>
                <a:cxnLst/>
                <a:rect l="l" t="t" r="r" b="b"/>
                <a:pathLst>
                  <a:path w="66675">
                    <a:moveTo>
                      <a:pt x="66116" y="0"/>
                    </a:moveTo>
                    <a:lnTo>
                      <a:pt x="0" y="0"/>
                    </a:lnTo>
                  </a:path>
                </a:pathLst>
              </a:custGeom>
              <a:ln w="22860">
                <a:solidFill>
                  <a:srgbClr val="629AD2"/>
                </a:solidFill>
              </a:ln>
            </p:spPr>
            <p:txBody>
              <a:bodyPr wrap="square" lIns="0" tIns="0" rIns="0" bIns="0" rtlCol="0"/>
              <a:lstStyle/>
              <a:p>
                <a:endParaRPr sz="1000"/>
              </a:p>
            </p:txBody>
          </p:sp>
          <p:sp>
            <p:nvSpPr>
              <p:cNvPr id="124" name="object 79">
                <a:extLst>
                  <a:ext uri="{FF2B5EF4-FFF2-40B4-BE49-F238E27FC236}">
                    <a16:creationId xmlns:a16="http://schemas.microsoft.com/office/drawing/2014/main" id="{B522F349-BA2D-455D-B30E-CF68C974D7BD}"/>
                  </a:ext>
                </a:extLst>
              </p:cNvPr>
              <p:cNvSpPr/>
              <p:nvPr/>
            </p:nvSpPr>
            <p:spPr>
              <a:xfrm>
                <a:off x="3883959" y="3208607"/>
                <a:ext cx="59055" cy="0"/>
              </a:xfrm>
              <a:custGeom>
                <a:avLst/>
                <a:gdLst/>
                <a:ahLst/>
                <a:cxnLst/>
                <a:rect l="l" t="t" r="r" b="b"/>
                <a:pathLst>
                  <a:path w="59054">
                    <a:moveTo>
                      <a:pt x="58991" y="0"/>
                    </a:moveTo>
                    <a:lnTo>
                      <a:pt x="0" y="0"/>
                    </a:lnTo>
                  </a:path>
                </a:pathLst>
              </a:custGeom>
              <a:ln w="22860">
                <a:solidFill>
                  <a:srgbClr val="B68898"/>
                </a:solidFill>
              </a:ln>
            </p:spPr>
            <p:txBody>
              <a:bodyPr wrap="square" lIns="0" tIns="0" rIns="0" bIns="0" rtlCol="0"/>
              <a:lstStyle/>
              <a:p>
                <a:endParaRPr sz="1000"/>
              </a:p>
            </p:txBody>
          </p:sp>
          <p:sp>
            <p:nvSpPr>
              <p:cNvPr id="125" name="object 80">
                <a:extLst>
                  <a:ext uri="{FF2B5EF4-FFF2-40B4-BE49-F238E27FC236}">
                    <a16:creationId xmlns:a16="http://schemas.microsoft.com/office/drawing/2014/main" id="{B8188E75-5318-4F2E-A3DF-1D46F290AACE}"/>
                  </a:ext>
                </a:extLst>
              </p:cNvPr>
              <p:cNvSpPr/>
              <p:nvPr/>
            </p:nvSpPr>
            <p:spPr>
              <a:xfrm>
                <a:off x="3287881" y="2823359"/>
                <a:ext cx="441325" cy="0"/>
              </a:xfrm>
              <a:custGeom>
                <a:avLst/>
                <a:gdLst/>
                <a:ahLst/>
                <a:cxnLst/>
                <a:rect l="l" t="t" r="r" b="b"/>
                <a:pathLst>
                  <a:path w="441325">
                    <a:moveTo>
                      <a:pt x="441020" y="0"/>
                    </a:moveTo>
                    <a:lnTo>
                      <a:pt x="0" y="0"/>
                    </a:lnTo>
                  </a:path>
                </a:pathLst>
              </a:custGeom>
              <a:ln w="22860">
                <a:solidFill>
                  <a:srgbClr val="D2232A"/>
                </a:solidFill>
              </a:ln>
            </p:spPr>
            <p:txBody>
              <a:bodyPr wrap="square" lIns="0" tIns="0" rIns="0" bIns="0" rtlCol="0"/>
              <a:lstStyle/>
              <a:p>
                <a:endParaRPr sz="1000"/>
              </a:p>
            </p:txBody>
          </p:sp>
          <p:sp>
            <p:nvSpPr>
              <p:cNvPr id="126" name="object 81">
                <a:extLst>
                  <a:ext uri="{FF2B5EF4-FFF2-40B4-BE49-F238E27FC236}">
                    <a16:creationId xmlns:a16="http://schemas.microsoft.com/office/drawing/2014/main" id="{CE196997-7CF1-4B59-82A9-74C818B1FD74}"/>
                  </a:ext>
                </a:extLst>
              </p:cNvPr>
              <p:cNvSpPr/>
              <p:nvPr/>
            </p:nvSpPr>
            <p:spPr>
              <a:xfrm>
                <a:off x="1920777" y="950116"/>
                <a:ext cx="241935" cy="1200785"/>
              </a:xfrm>
              <a:custGeom>
                <a:avLst/>
                <a:gdLst/>
                <a:ahLst/>
                <a:cxnLst/>
                <a:rect l="l" t="t" r="r" b="b"/>
                <a:pathLst>
                  <a:path w="241935" h="1200785">
                    <a:moveTo>
                      <a:pt x="241871" y="1200188"/>
                    </a:moveTo>
                    <a:lnTo>
                      <a:pt x="241871" y="45377"/>
                    </a:lnTo>
                    <a:lnTo>
                      <a:pt x="238293" y="27758"/>
                    </a:lnTo>
                    <a:lnTo>
                      <a:pt x="228550" y="13330"/>
                    </a:lnTo>
                    <a:lnTo>
                      <a:pt x="214134" y="3580"/>
                    </a:lnTo>
                    <a:lnTo>
                      <a:pt x="196532" y="0"/>
                    </a:lnTo>
                    <a:lnTo>
                      <a:pt x="0" y="0"/>
                    </a:lnTo>
                  </a:path>
                </a:pathLst>
              </a:custGeom>
              <a:ln w="17145">
                <a:solidFill>
                  <a:srgbClr val="00B1EB"/>
                </a:solidFill>
              </a:ln>
            </p:spPr>
            <p:txBody>
              <a:bodyPr wrap="square" lIns="0" tIns="0" rIns="0" bIns="0" rtlCol="0"/>
              <a:lstStyle/>
              <a:p>
                <a:endParaRPr sz="1000"/>
              </a:p>
            </p:txBody>
          </p:sp>
          <p:sp>
            <p:nvSpPr>
              <p:cNvPr id="127" name="object 82">
                <a:extLst>
                  <a:ext uri="{FF2B5EF4-FFF2-40B4-BE49-F238E27FC236}">
                    <a16:creationId xmlns:a16="http://schemas.microsoft.com/office/drawing/2014/main" id="{6B817800-219B-492F-B1C6-528773BD6699}"/>
                  </a:ext>
                </a:extLst>
              </p:cNvPr>
              <p:cNvSpPr/>
              <p:nvPr/>
            </p:nvSpPr>
            <p:spPr>
              <a:xfrm>
                <a:off x="5621083" y="2503144"/>
                <a:ext cx="886460" cy="527685"/>
              </a:xfrm>
              <a:custGeom>
                <a:avLst/>
                <a:gdLst/>
                <a:ahLst/>
                <a:cxnLst/>
                <a:rect l="l" t="t" r="r" b="b"/>
                <a:pathLst>
                  <a:path w="886459" h="527685">
                    <a:moveTo>
                      <a:pt x="886078" y="0"/>
                    </a:moveTo>
                    <a:lnTo>
                      <a:pt x="0" y="0"/>
                    </a:lnTo>
                    <a:lnTo>
                      <a:pt x="0" y="527634"/>
                    </a:lnTo>
                    <a:lnTo>
                      <a:pt x="886078" y="527634"/>
                    </a:lnTo>
                    <a:lnTo>
                      <a:pt x="886078" y="0"/>
                    </a:lnTo>
                    <a:close/>
                  </a:path>
                </a:pathLst>
              </a:custGeom>
              <a:solidFill>
                <a:srgbClr val="E2E3E4"/>
              </a:solidFill>
            </p:spPr>
            <p:txBody>
              <a:bodyPr wrap="square" lIns="0" tIns="0" rIns="0" bIns="0" rtlCol="0"/>
              <a:lstStyle/>
              <a:p>
                <a:endParaRPr sz="1000"/>
              </a:p>
            </p:txBody>
          </p:sp>
          <p:sp>
            <p:nvSpPr>
              <p:cNvPr id="128" name="object 83">
                <a:extLst>
                  <a:ext uri="{FF2B5EF4-FFF2-40B4-BE49-F238E27FC236}">
                    <a16:creationId xmlns:a16="http://schemas.microsoft.com/office/drawing/2014/main" id="{C5FBC52D-6F94-4858-9C93-F8BB72D7E7DB}"/>
                  </a:ext>
                </a:extLst>
              </p:cNvPr>
              <p:cNvSpPr/>
              <p:nvPr/>
            </p:nvSpPr>
            <p:spPr>
              <a:xfrm>
                <a:off x="5628351" y="2979860"/>
                <a:ext cx="871855" cy="0"/>
              </a:xfrm>
              <a:custGeom>
                <a:avLst/>
                <a:gdLst/>
                <a:ahLst/>
                <a:cxnLst/>
                <a:rect l="l" t="t" r="r" b="b"/>
                <a:pathLst>
                  <a:path w="871854">
                    <a:moveTo>
                      <a:pt x="871524" y="0"/>
                    </a:moveTo>
                    <a:lnTo>
                      <a:pt x="0" y="0"/>
                    </a:lnTo>
                  </a:path>
                </a:pathLst>
              </a:custGeom>
              <a:solidFill>
                <a:srgbClr val="E2E3E4"/>
              </a:solidFill>
            </p:spPr>
            <p:txBody>
              <a:bodyPr wrap="square" lIns="0" tIns="0" rIns="0" bIns="0" rtlCol="0"/>
              <a:lstStyle/>
              <a:p>
                <a:endParaRPr sz="1000"/>
              </a:p>
            </p:txBody>
          </p:sp>
          <p:sp>
            <p:nvSpPr>
              <p:cNvPr id="129" name="object 84">
                <a:extLst>
                  <a:ext uri="{FF2B5EF4-FFF2-40B4-BE49-F238E27FC236}">
                    <a16:creationId xmlns:a16="http://schemas.microsoft.com/office/drawing/2014/main" id="{F6DA4A6A-001F-4B23-B211-D4AC8DBC83AF}"/>
                  </a:ext>
                </a:extLst>
              </p:cNvPr>
              <p:cNvSpPr/>
              <p:nvPr/>
            </p:nvSpPr>
            <p:spPr>
              <a:xfrm>
                <a:off x="5628351" y="2974145"/>
                <a:ext cx="871855" cy="11430"/>
              </a:xfrm>
              <a:custGeom>
                <a:avLst/>
                <a:gdLst/>
                <a:ahLst/>
                <a:cxnLst/>
                <a:rect l="l" t="t" r="r" b="b"/>
                <a:pathLst>
                  <a:path w="871854" h="11430">
                    <a:moveTo>
                      <a:pt x="0" y="11430"/>
                    </a:moveTo>
                    <a:lnTo>
                      <a:pt x="871524" y="11430"/>
                    </a:lnTo>
                    <a:lnTo>
                      <a:pt x="871524" y="0"/>
                    </a:lnTo>
                    <a:lnTo>
                      <a:pt x="0" y="0"/>
                    </a:lnTo>
                    <a:lnTo>
                      <a:pt x="0" y="11430"/>
                    </a:lnTo>
                    <a:close/>
                  </a:path>
                </a:pathLst>
              </a:custGeom>
              <a:solidFill>
                <a:srgbClr val="FFFFFF"/>
              </a:solidFill>
            </p:spPr>
            <p:txBody>
              <a:bodyPr wrap="square" lIns="0" tIns="0" rIns="0" bIns="0" rtlCol="0"/>
              <a:lstStyle/>
              <a:p>
                <a:endParaRPr sz="1000"/>
              </a:p>
            </p:txBody>
          </p:sp>
          <p:sp>
            <p:nvSpPr>
              <p:cNvPr id="130" name="object 85">
                <a:extLst>
                  <a:ext uri="{FF2B5EF4-FFF2-40B4-BE49-F238E27FC236}">
                    <a16:creationId xmlns:a16="http://schemas.microsoft.com/office/drawing/2014/main" id="{58700C56-9264-4D54-8216-994213829472}"/>
                  </a:ext>
                </a:extLst>
              </p:cNvPr>
              <p:cNvSpPr/>
              <p:nvPr/>
            </p:nvSpPr>
            <p:spPr>
              <a:xfrm>
                <a:off x="5653826" y="2559538"/>
                <a:ext cx="36830" cy="417195"/>
              </a:xfrm>
              <a:custGeom>
                <a:avLst/>
                <a:gdLst/>
                <a:ahLst/>
                <a:cxnLst/>
                <a:rect l="l" t="t" r="r" b="b"/>
                <a:pathLst>
                  <a:path w="36829" h="417194">
                    <a:moveTo>
                      <a:pt x="18186" y="0"/>
                    </a:moveTo>
                    <a:lnTo>
                      <a:pt x="11112" y="1429"/>
                    </a:lnTo>
                    <a:lnTo>
                      <a:pt x="5330" y="5327"/>
                    </a:lnTo>
                    <a:lnTo>
                      <a:pt x="1430" y="11112"/>
                    </a:lnTo>
                    <a:lnTo>
                      <a:pt x="0" y="18199"/>
                    </a:lnTo>
                    <a:lnTo>
                      <a:pt x="0" y="398475"/>
                    </a:lnTo>
                    <a:lnTo>
                      <a:pt x="1430" y="405553"/>
                    </a:lnTo>
                    <a:lnTo>
                      <a:pt x="5330" y="411343"/>
                    </a:lnTo>
                    <a:lnTo>
                      <a:pt x="11112" y="415252"/>
                    </a:lnTo>
                    <a:lnTo>
                      <a:pt x="18186" y="416686"/>
                    </a:lnTo>
                    <a:lnTo>
                      <a:pt x="25268" y="415252"/>
                    </a:lnTo>
                    <a:lnTo>
                      <a:pt x="31053" y="411343"/>
                    </a:lnTo>
                    <a:lnTo>
                      <a:pt x="34954" y="405553"/>
                    </a:lnTo>
                    <a:lnTo>
                      <a:pt x="36385" y="398475"/>
                    </a:lnTo>
                    <a:lnTo>
                      <a:pt x="36385" y="18199"/>
                    </a:lnTo>
                    <a:lnTo>
                      <a:pt x="34954" y="11112"/>
                    </a:lnTo>
                    <a:lnTo>
                      <a:pt x="31053" y="5327"/>
                    </a:lnTo>
                    <a:lnTo>
                      <a:pt x="25268" y="1429"/>
                    </a:lnTo>
                    <a:lnTo>
                      <a:pt x="18186" y="0"/>
                    </a:lnTo>
                    <a:close/>
                  </a:path>
                </a:pathLst>
              </a:custGeom>
              <a:solidFill>
                <a:srgbClr val="D1D3D4"/>
              </a:solidFill>
            </p:spPr>
            <p:txBody>
              <a:bodyPr wrap="square" lIns="0" tIns="0" rIns="0" bIns="0" rtlCol="0"/>
              <a:lstStyle/>
              <a:p>
                <a:endParaRPr sz="1000"/>
              </a:p>
            </p:txBody>
          </p:sp>
          <p:sp>
            <p:nvSpPr>
              <p:cNvPr id="131" name="object 86">
                <a:extLst>
                  <a:ext uri="{FF2B5EF4-FFF2-40B4-BE49-F238E27FC236}">
                    <a16:creationId xmlns:a16="http://schemas.microsoft.com/office/drawing/2014/main" id="{3EB82BA2-991F-419D-A202-20CFD2FE3836}"/>
                  </a:ext>
                </a:extLst>
              </p:cNvPr>
              <p:cNvSpPr/>
              <p:nvPr/>
            </p:nvSpPr>
            <p:spPr>
              <a:xfrm>
                <a:off x="5653826" y="2559538"/>
                <a:ext cx="36830" cy="417195"/>
              </a:xfrm>
              <a:custGeom>
                <a:avLst/>
                <a:gdLst/>
                <a:ahLst/>
                <a:cxnLst/>
                <a:rect l="l" t="t" r="r" b="b"/>
                <a:pathLst>
                  <a:path w="36829" h="417194">
                    <a:moveTo>
                      <a:pt x="18186" y="416686"/>
                    </a:moveTo>
                    <a:lnTo>
                      <a:pt x="25268" y="415252"/>
                    </a:lnTo>
                    <a:lnTo>
                      <a:pt x="31053" y="411343"/>
                    </a:lnTo>
                    <a:lnTo>
                      <a:pt x="34954" y="405553"/>
                    </a:lnTo>
                    <a:lnTo>
                      <a:pt x="36385" y="398475"/>
                    </a:lnTo>
                    <a:lnTo>
                      <a:pt x="36385" y="18199"/>
                    </a:lnTo>
                    <a:lnTo>
                      <a:pt x="34954" y="11112"/>
                    </a:lnTo>
                    <a:lnTo>
                      <a:pt x="31053" y="5327"/>
                    </a:lnTo>
                    <a:lnTo>
                      <a:pt x="25268" y="1429"/>
                    </a:lnTo>
                    <a:lnTo>
                      <a:pt x="18186" y="0"/>
                    </a:lnTo>
                    <a:lnTo>
                      <a:pt x="11112" y="1429"/>
                    </a:lnTo>
                    <a:lnTo>
                      <a:pt x="5330" y="5327"/>
                    </a:lnTo>
                    <a:lnTo>
                      <a:pt x="1430" y="11112"/>
                    </a:lnTo>
                    <a:lnTo>
                      <a:pt x="0" y="18199"/>
                    </a:lnTo>
                    <a:lnTo>
                      <a:pt x="0" y="398475"/>
                    </a:lnTo>
                    <a:lnTo>
                      <a:pt x="1430" y="405553"/>
                    </a:lnTo>
                    <a:lnTo>
                      <a:pt x="5330" y="411343"/>
                    </a:lnTo>
                    <a:lnTo>
                      <a:pt x="11112" y="415252"/>
                    </a:lnTo>
                    <a:lnTo>
                      <a:pt x="18186" y="416686"/>
                    </a:lnTo>
                    <a:close/>
                  </a:path>
                </a:pathLst>
              </a:custGeom>
              <a:ln w="8572">
                <a:solidFill>
                  <a:srgbClr val="FFFFFF"/>
                </a:solidFill>
              </a:ln>
            </p:spPr>
            <p:txBody>
              <a:bodyPr wrap="square" lIns="0" tIns="0" rIns="0" bIns="0" rtlCol="0"/>
              <a:lstStyle/>
              <a:p>
                <a:endParaRPr sz="1000"/>
              </a:p>
            </p:txBody>
          </p:sp>
          <p:sp>
            <p:nvSpPr>
              <p:cNvPr id="132" name="object 87">
                <a:extLst>
                  <a:ext uri="{FF2B5EF4-FFF2-40B4-BE49-F238E27FC236}">
                    <a16:creationId xmlns:a16="http://schemas.microsoft.com/office/drawing/2014/main" id="{8345D4C8-B801-42ED-A62C-80AB6AAC3F9F}"/>
                  </a:ext>
                </a:extLst>
              </p:cNvPr>
              <p:cNvSpPr/>
              <p:nvPr/>
            </p:nvSpPr>
            <p:spPr>
              <a:xfrm>
                <a:off x="5724781" y="2559538"/>
                <a:ext cx="36830" cy="417195"/>
              </a:xfrm>
              <a:custGeom>
                <a:avLst/>
                <a:gdLst/>
                <a:ahLst/>
                <a:cxnLst/>
                <a:rect l="l" t="t" r="r" b="b"/>
                <a:pathLst>
                  <a:path w="36829" h="417194">
                    <a:moveTo>
                      <a:pt x="18199" y="0"/>
                    </a:moveTo>
                    <a:lnTo>
                      <a:pt x="11106" y="1429"/>
                    </a:lnTo>
                    <a:lnTo>
                      <a:pt x="5322" y="5327"/>
                    </a:lnTo>
                    <a:lnTo>
                      <a:pt x="1427" y="11112"/>
                    </a:lnTo>
                    <a:lnTo>
                      <a:pt x="0" y="18199"/>
                    </a:lnTo>
                    <a:lnTo>
                      <a:pt x="0" y="398475"/>
                    </a:lnTo>
                    <a:lnTo>
                      <a:pt x="1427" y="405553"/>
                    </a:lnTo>
                    <a:lnTo>
                      <a:pt x="5322" y="411343"/>
                    </a:lnTo>
                    <a:lnTo>
                      <a:pt x="11106" y="415252"/>
                    </a:lnTo>
                    <a:lnTo>
                      <a:pt x="18199" y="416686"/>
                    </a:lnTo>
                    <a:lnTo>
                      <a:pt x="25280" y="415252"/>
                    </a:lnTo>
                    <a:lnTo>
                      <a:pt x="31065" y="411343"/>
                    </a:lnTo>
                    <a:lnTo>
                      <a:pt x="34967" y="405553"/>
                    </a:lnTo>
                    <a:lnTo>
                      <a:pt x="36398" y="398475"/>
                    </a:lnTo>
                    <a:lnTo>
                      <a:pt x="36398" y="18199"/>
                    </a:lnTo>
                    <a:lnTo>
                      <a:pt x="34967" y="11112"/>
                    </a:lnTo>
                    <a:lnTo>
                      <a:pt x="31065" y="5327"/>
                    </a:lnTo>
                    <a:lnTo>
                      <a:pt x="25280" y="1429"/>
                    </a:lnTo>
                    <a:lnTo>
                      <a:pt x="18199" y="0"/>
                    </a:lnTo>
                    <a:close/>
                  </a:path>
                </a:pathLst>
              </a:custGeom>
              <a:solidFill>
                <a:srgbClr val="D1D3D4"/>
              </a:solidFill>
            </p:spPr>
            <p:txBody>
              <a:bodyPr wrap="square" lIns="0" tIns="0" rIns="0" bIns="0" rtlCol="0"/>
              <a:lstStyle/>
              <a:p>
                <a:endParaRPr sz="1000"/>
              </a:p>
            </p:txBody>
          </p:sp>
          <p:sp>
            <p:nvSpPr>
              <p:cNvPr id="133" name="object 88">
                <a:extLst>
                  <a:ext uri="{FF2B5EF4-FFF2-40B4-BE49-F238E27FC236}">
                    <a16:creationId xmlns:a16="http://schemas.microsoft.com/office/drawing/2014/main" id="{F80866E4-52A7-4F50-AEB4-8DC2255879F9}"/>
                  </a:ext>
                </a:extLst>
              </p:cNvPr>
              <p:cNvSpPr/>
              <p:nvPr/>
            </p:nvSpPr>
            <p:spPr>
              <a:xfrm>
                <a:off x="5724781" y="2559538"/>
                <a:ext cx="36830" cy="417195"/>
              </a:xfrm>
              <a:custGeom>
                <a:avLst/>
                <a:gdLst/>
                <a:ahLst/>
                <a:cxnLst/>
                <a:rect l="l" t="t" r="r" b="b"/>
                <a:pathLst>
                  <a:path w="36829" h="417194">
                    <a:moveTo>
                      <a:pt x="18199" y="416686"/>
                    </a:moveTo>
                    <a:lnTo>
                      <a:pt x="25280" y="415252"/>
                    </a:lnTo>
                    <a:lnTo>
                      <a:pt x="31065" y="411343"/>
                    </a:lnTo>
                    <a:lnTo>
                      <a:pt x="34967" y="405553"/>
                    </a:lnTo>
                    <a:lnTo>
                      <a:pt x="36398" y="398475"/>
                    </a:lnTo>
                    <a:lnTo>
                      <a:pt x="36398" y="18199"/>
                    </a:lnTo>
                    <a:lnTo>
                      <a:pt x="34967" y="11112"/>
                    </a:lnTo>
                    <a:lnTo>
                      <a:pt x="31065" y="5327"/>
                    </a:lnTo>
                    <a:lnTo>
                      <a:pt x="25280" y="1429"/>
                    </a:lnTo>
                    <a:lnTo>
                      <a:pt x="18199" y="0"/>
                    </a:lnTo>
                    <a:lnTo>
                      <a:pt x="11106" y="1429"/>
                    </a:lnTo>
                    <a:lnTo>
                      <a:pt x="5322" y="5327"/>
                    </a:lnTo>
                    <a:lnTo>
                      <a:pt x="1427" y="11112"/>
                    </a:lnTo>
                    <a:lnTo>
                      <a:pt x="0" y="18199"/>
                    </a:lnTo>
                    <a:lnTo>
                      <a:pt x="0" y="398475"/>
                    </a:lnTo>
                    <a:lnTo>
                      <a:pt x="1427" y="405553"/>
                    </a:lnTo>
                    <a:lnTo>
                      <a:pt x="5322" y="411343"/>
                    </a:lnTo>
                    <a:lnTo>
                      <a:pt x="11106" y="415252"/>
                    </a:lnTo>
                    <a:lnTo>
                      <a:pt x="18199" y="416686"/>
                    </a:lnTo>
                    <a:close/>
                  </a:path>
                </a:pathLst>
              </a:custGeom>
              <a:ln w="8572">
                <a:solidFill>
                  <a:srgbClr val="FFFFFF"/>
                </a:solidFill>
              </a:ln>
            </p:spPr>
            <p:txBody>
              <a:bodyPr wrap="square" lIns="0" tIns="0" rIns="0" bIns="0" rtlCol="0"/>
              <a:lstStyle/>
              <a:p>
                <a:endParaRPr sz="1000"/>
              </a:p>
            </p:txBody>
          </p:sp>
          <p:sp>
            <p:nvSpPr>
              <p:cNvPr id="134" name="object 89">
                <a:extLst>
                  <a:ext uri="{FF2B5EF4-FFF2-40B4-BE49-F238E27FC236}">
                    <a16:creationId xmlns:a16="http://schemas.microsoft.com/office/drawing/2014/main" id="{3D3055CE-9A18-4134-ACF0-E82CC59C1874}"/>
                  </a:ext>
                </a:extLst>
              </p:cNvPr>
              <p:cNvSpPr/>
              <p:nvPr/>
            </p:nvSpPr>
            <p:spPr>
              <a:xfrm>
                <a:off x="5795752" y="2559538"/>
                <a:ext cx="36830" cy="417195"/>
              </a:xfrm>
              <a:custGeom>
                <a:avLst/>
                <a:gdLst/>
                <a:ahLst/>
                <a:cxnLst/>
                <a:rect l="l" t="t" r="r" b="b"/>
                <a:pathLst>
                  <a:path w="36829" h="417194">
                    <a:moveTo>
                      <a:pt x="18186" y="0"/>
                    </a:moveTo>
                    <a:lnTo>
                      <a:pt x="11112" y="1429"/>
                    </a:lnTo>
                    <a:lnTo>
                      <a:pt x="5330" y="5327"/>
                    </a:lnTo>
                    <a:lnTo>
                      <a:pt x="1430" y="11112"/>
                    </a:lnTo>
                    <a:lnTo>
                      <a:pt x="0" y="18199"/>
                    </a:lnTo>
                    <a:lnTo>
                      <a:pt x="0" y="398475"/>
                    </a:lnTo>
                    <a:lnTo>
                      <a:pt x="1430" y="405553"/>
                    </a:lnTo>
                    <a:lnTo>
                      <a:pt x="5330" y="411343"/>
                    </a:lnTo>
                    <a:lnTo>
                      <a:pt x="11112" y="415252"/>
                    </a:lnTo>
                    <a:lnTo>
                      <a:pt x="18186" y="416686"/>
                    </a:lnTo>
                    <a:lnTo>
                      <a:pt x="25282" y="415252"/>
                    </a:lnTo>
                    <a:lnTo>
                      <a:pt x="31075" y="411343"/>
                    </a:lnTo>
                    <a:lnTo>
                      <a:pt x="34979" y="405553"/>
                    </a:lnTo>
                    <a:lnTo>
                      <a:pt x="36410" y="398475"/>
                    </a:lnTo>
                    <a:lnTo>
                      <a:pt x="36410" y="18199"/>
                    </a:lnTo>
                    <a:lnTo>
                      <a:pt x="34979" y="11112"/>
                    </a:lnTo>
                    <a:lnTo>
                      <a:pt x="31075" y="5327"/>
                    </a:lnTo>
                    <a:lnTo>
                      <a:pt x="25282" y="1429"/>
                    </a:lnTo>
                    <a:lnTo>
                      <a:pt x="18186" y="0"/>
                    </a:lnTo>
                    <a:close/>
                  </a:path>
                </a:pathLst>
              </a:custGeom>
              <a:solidFill>
                <a:srgbClr val="D1D3D4"/>
              </a:solidFill>
            </p:spPr>
            <p:txBody>
              <a:bodyPr wrap="square" lIns="0" tIns="0" rIns="0" bIns="0" rtlCol="0"/>
              <a:lstStyle/>
              <a:p>
                <a:endParaRPr sz="1000"/>
              </a:p>
            </p:txBody>
          </p:sp>
          <p:sp>
            <p:nvSpPr>
              <p:cNvPr id="135" name="object 90">
                <a:extLst>
                  <a:ext uri="{FF2B5EF4-FFF2-40B4-BE49-F238E27FC236}">
                    <a16:creationId xmlns:a16="http://schemas.microsoft.com/office/drawing/2014/main" id="{19BEFB03-E01B-4659-A67A-CF97DBF3E6A6}"/>
                  </a:ext>
                </a:extLst>
              </p:cNvPr>
              <p:cNvSpPr/>
              <p:nvPr/>
            </p:nvSpPr>
            <p:spPr>
              <a:xfrm>
                <a:off x="5795752" y="2559538"/>
                <a:ext cx="36830" cy="417195"/>
              </a:xfrm>
              <a:custGeom>
                <a:avLst/>
                <a:gdLst/>
                <a:ahLst/>
                <a:cxnLst/>
                <a:rect l="l" t="t" r="r" b="b"/>
                <a:pathLst>
                  <a:path w="36829" h="417194">
                    <a:moveTo>
                      <a:pt x="18186" y="416686"/>
                    </a:moveTo>
                    <a:lnTo>
                      <a:pt x="25282" y="415252"/>
                    </a:lnTo>
                    <a:lnTo>
                      <a:pt x="31075" y="411343"/>
                    </a:lnTo>
                    <a:lnTo>
                      <a:pt x="34979" y="405553"/>
                    </a:lnTo>
                    <a:lnTo>
                      <a:pt x="36410" y="398475"/>
                    </a:lnTo>
                    <a:lnTo>
                      <a:pt x="36410" y="18199"/>
                    </a:lnTo>
                    <a:lnTo>
                      <a:pt x="34979" y="11112"/>
                    </a:lnTo>
                    <a:lnTo>
                      <a:pt x="31075" y="5327"/>
                    </a:lnTo>
                    <a:lnTo>
                      <a:pt x="25282" y="1429"/>
                    </a:lnTo>
                    <a:lnTo>
                      <a:pt x="18186" y="0"/>
                    </a:lnTo>
                    <a:lnTo>
                      <a:pt x="11112" y="1429"/>
                    </a:lnTo>
                    <a:lnTo>
                      <a:pt x="5330" y="5327"/>
                    </a:lnTo>
                    <a:lnTo>
                      <a:pt x="1430" y="11112"/>
                    </a:lnTo>
                    <a:lnTo>
                      <a:pt x="0" y="18199"/>
                    </a:lnTo>
                    <a:lnTo>
                      <a:pt x="0" y="398475"/>
                    </a:lnTo>
                    <a:lnTo>
                      <a:pt x="1430" y="405553"/>
                    </a:lnTo>
                    <a:lnTo>
                      <a:pt x="5330" y="411343"/>
                    </a:lnTo>
                    <a:lnTo>
                      <a:pt x="11112" y="415252"/>
                    </a:lnTo>
                    <a:lnTo>
                      <a:pt x="18186" y="416686"/>
                    </a:lnTo>
                    <a:close/>
                  </a:path>
                </a:pathLst>
              </a:custGeom>
              <a:ln w="8572">
                <a:solidFill>
                  <a:srgbClr val="FFFFFF"/>
                </a:solidFill>
              </a:ln>
            </p:spPr>
            <p:txBody>
              <a:bodyPr wrap="square" lIns="0" tIns="0" rIns="0" bIns="0" rtlCol="0"/>
              <a:lstStyle/>
              <a:p>
                <a:endParaRPr sz="1000"/>
              </a:p>
            </p:txBody>
          </p:sp>
          <p:sp>
            <p:nvSpPr>
              <p:cNvPr id="136" name="object 91">
                <a:extLst>
                  <a:ext uri="{FF2B5EF4-FFF2-40B4-BE49-F238E27FC236}">
                    <a16:creationId xmlns:a16="http://schemas.microsoft.com/office/drawing/2014/main" id="{6A4DB1DB-48A3-4245-8477-260F7B8629CB}"/>
                  </a:ext>
                </a:extLst>
              </p:cNvPr>
              <p:cNvSpPr/>
              <p:nvPr/>
            </p:nvSpPr>
            <p:spPr>
              <a:xfrm>
                <a:off x="5866709" y="2559538"/>
                <a:ext cx="36830" cy="417195"/>
              </a:xfrm>
              <a:custGeom>
                <a:avLst/>
                <a:gdLst/>
                <a:ahLst/>
                <a:cxnLst/>
                <a:rect l="l" t="t" r="r" b="b"/>
                <a:pathLst>
                  <a:path w="36829" h="417194">
                    <a:moveTo>
                      <a:pt x="18199" y="0"/>
                    </a:moveTo>
                    <a:lnTo>
                      <a:pt x="11117" y="1429"/>
                    </a:lnTo>
                    <a:lnTo>
                      <a:pt x="5332" y="5327"/>
                    </a:lnTo>
                    <a:lnTo>
                      <a:pt x="1430" y="11112"/>
                    </a:lnTo>
                    <a:lnTo>
                      <a:pt x="0" y="18199"/>
                    </a:lnTo>
                    <a:lnTo>
                      <a:pt x="0" y="398475"/>
                    </a:lnTo>
                    <a:lnTo>
                      <a:pt x="1430" y="405553"/>
                    </a:lnTo>
                    <a:lnTo>
                      <a:pt x="5332" y="411343"/>
                    </a:lnTo>
                    <a:lnTo>
                      <a:pt x="11117" y="415252"/>
                    </a:lnTo>
                    <a:lnTo>
                      <a:pt x="18199" y="416686"/>
                    </a:lnTo>
                    <a:lnTo>
                      <a:pt x="25273" y="415252"/>
                    </a:lnTo>
                    <a:lnTo>
                      <a:pt x="31054" y="411343"/>
                    </a:lnTo>
                    <a:lnTo>
                      <a:pt x="34954" y="405553"/>
                    </a:lnTo>
                    <a:lnTo>
                      <a:pt x="36385" y="398475"/>
                    </a:lnTo>
                    <a:lnTo>
                      <a:pt x="36385" y="18199"/>
                    </a:lnTo>
                    <a:lnTo>
                      <a:pt x="34954" y="11112"/>
                    </a:lnTo>
                    <a:lnTo>
                      <a:pt x="31054" y="5327"/>
                    </a:lnTo>
                    <a:lnTo>
                      <a:pt x="25273" y="1429"/>
                    </a:lnTo>
                    <a:lnTo>
                      <a:pt x="18199" y="0"/>
                    </a:lnTo>
                    <a:close/>
                  </a:path>
                </a:pathLst>
              </a:custGeom>
              <a:solidFill>
                <a:srgbClr val="D1D3D4"/>
              </a:solidFill>
            </p:spPr>
            <p:txBody>
              <a:bodyPr wrap="square" lIns="0" tIns="0" rIns="0" bIns="0" rtlCol="0"/>
              <a:lstStyle/>
              <a:p>
                <a:endParaRPr sz="1000"/>
              </a:p>
            </p:txBody>
          </p:sp>
          <p:sp>
            <p:nvSpPr>
              <p:cNvPr id="137" name="object 92">
                <a:extLst>
                  <a:ext uri="{FF2B5EF4-FFF2-40B4-BE49-F238E27FC236}">
                    <a16:creationId xmlns:a16="http://schemas.microsoft.com/office/drawing/2014/main" id="{7147992D-D5DC-46A2-920A-46461B925D15}"/>
                  </a:ext>
                </a:extLst>
              </p:cNvPr>
              <p:cNvSpPr/>
              <p:nvPr/>
            </p:nvSpPr>
            <p:spPr>
              <a:xfrm>
                <a:off x="5866709" y="2559538"/>
                <a:ext cx="36830" cy="417195"/>
              </a:xfrm>
              <a:custGeom>
                <a:avLst/>
                <a:gdLst/>
                <a:ahLst/>
                <a:cxnLst/>
                <a:rect l="l" t="t" r="r" b="b"/>
                <a:pathLst>
                  <a:path w="36829" h="417194">
                    <a:moveTo>
                      <a:pt x="18199" y="416686"/>
                    </a:moveTo>
                    <a:lnTo>
                      <a:pt x="25273" y="415252"/>
                    </a:lnTo>
                    <a:lnTo>
                      <a:pt x="31054" y="411343"/>
                    </a:lnTo>
                    <a:lnTo>
                      <a:pt x="34954" y="405553"/>
                    </a:lnTo>
                    <a:lnTo>
                      <a:pt x="36385" y="398475"/>
                    </a:lnTo>
                    <a:lnTo>
                      <a:pt x="36385" y="18199"/>
                    </a:lnTo>
                    <a:lnTo>
                      <a:pt x="34954" y="11112"/>
                    </a:lnTo>
                    <a:lnTo>
                      <a:pt x="31054" y="5327"/>
                    </a:lnTo>
                    <a:lnTo>
                      <a:pt x="25273" y="1429"/>
                    </a:lnTo>
                    <a:lnTo>
                      <a:pt x="18199" y="0"/>
                    </a:lnTo>
                    <a:lnTo>
                      <a:pt x="11117" y="1429"/>
                    </a:lnTo>
                    <a:lnTo>
                      <a:pt x="5332" y="5327"/>
                    </a:lnTo>
                    <a:lnTo>
                      <a:pt x="1430" y="11112"/>
                    </a:lnTo>
                    <a:lnTo>
                      <a:pt x="0" y="18199"/>
                    </a:lnTo>
                    <a:lnTo>
                      <a:pt x="0" y="398475"/>
                    </a:lnTo>
                    <a:lnTo>
                      <a:pt x="1430" y="405553"/>
                    </a:lnTo>
                    <a:lnTo>
                      <a:pt x="5332" y="411343"/>
                    </a:lnTo>
                    <a:lnTo>
                      <a:pt x="11117" y="415252"/>
                    </a:lnTo>
                    <a:lnTo>
                      <a:pt x="18199" y="416686"/>
                    </a:lnTo>
                    <a:close/>
                  </a:path>
                </a:pathLst>
              </a:custGeom>
              <a:ln w="8572">
                <a:solidFill>
                  <a:srgbClr val="FFFFFF"/>
                </a:solidFill>
              </a:ln>
            </p:spPr>
            <p:txBody>
              <a:bodyPr wrap="square" lIns="0" tIns="0" rIns="0" bIns="0" rtlCol="0"/>
              <a:lstStyle/>
              <a:p>
                <a:endParaRPr sz="1000"/>
              </a:p>
            </p:txBody>
          </p:sp>
          <p:sp>
            <p:nvSpPr>
              <p:cNvPr id="138" name="object 93">
                <a:extLst>
                  <a:ext uri="{FF2B5EF4-FFF2-40B4-BE49-F238E27FC236}">
                    <a16:creationId xmlns:a16="http://schemas.microsoft.com/office/drawing/2014/main" id="{B1E7DAAF-4373-49D0-AA24-4DC330F58214}"/>
                  </a:ext>
                </a:extLst>
              </p:cNvPr>
              <p:cNvSpPr/>
              <p:nvPr/>
            </p:nvSpPr>
            <p:spPr>
              <a:xfrm>
                <a:off x="5937642" y="2559538"/>
                <a:ext cx="36830" cy="417195"/>
              </a:xfrm>
              <a:custGeom>
                <a:avLst/>
                <a:gdLst/>
                <a:ahLst/>
                <a:cxnLst/>
                <a:rect l="l" t="t" r="r" b="b"/>
                <a:pathLst>
                  <a:path w="36829" h="417194">
                    <a:moveTo>
                      <a:pt x="18211" y="0"/>
                    </a:moveTo>
                    <a:lnTo>
                      <a:pt x="11133" y="1429"/>
                    </a:lnTo>
                    <a:lnTo>
                      <a:pt x="5343" y="5327"/>
                    </a:lnTo>
                    <a:lnTo>
                      <a:pt x="1434" y="11112"/>
                    </a:lnTo>
                    <a:lnTo>
                      <a:pt x="0" y="18199"/>
                    </a:lnTo>
                    <a:lnTo>
                      <a:pt x="0" y="398475"/>
                    </a:lnTo>
                    <a:lnTo>
                      <a:pt x="1434" y="405553"/>
                    </a:lnTo>
                    <a:lnTo>
                      <a:pt x="5343" y="411343"/>
                    </a:lnTo>
                    <a:lnTo>
                      <a:pt x="11133" y="415252"/>
                    </a:lnTo>
                    <a:lnTo>
                      <a:pt x="18211" y="416686"/>
                    </a:lnTo>
                    <a:lnTo>
                      <a:pt x="25293" y="415252"/>
                    </a:lnTo>
                    <a:lnTo>
                      <a:pt x="31078" y="411343"/>
                    </a:lnTo>
                    <a:lnTo>
                      <a:pt x="34979" y="405553"/>
                    </a:lnTo>
                    <a:lnTo>
                      <a:pt x="36410" y="398475"/>
                    </a:lnTo>
                    <a:lnTo>
                      <a:pt x="36410" y="18199"/>
                    </a:lnTo>
                    <a:lnTo>
                      <a:pt x="34979" y="11112"/>
                    </a:lnTo>
                    <a:lnTo>
                      <a:pt x="31078" y="5327"/>
                    </a:lnTo>
                    <a:lnTo>
                      <a:pt x="25293" y="1429"/>
                    </a:lnTo>
                    <a:lnTo>
                      <a:pt x="18211" y="0"/>
                    </a:lnTo>
                    <a:close/>
                  </a:path>
                </a:pathLst>
              </a:custGeom>
              <a:solidFill>
                <a:srgbClr val="D1D3D4"/>
              </a:solidFill>
            </p:spPr>
            <p:txBody>
              <a:bodyPr wrap="square" lIns="0" tIns="0" rIns="0" bIns="0" rtlCol="0"/>
              <a:lstStyle/>
              <a:p>
                <a:endParaRPr sz="1000"/>
              </a:p>
            </p:txBody>
          </p:sp>
          <p:sp>
            <p:nvSpPr>
              <p:cNvPr id="139" name="object 94">
                <a:extLst>
                  <a:ext uri="{FF2B5EF4-FFF2-40B4-BE49-F238E27FC236}">
                    <a16:creationId xmlns:a16="http://schemas.microsoft.com/office/drawing/2014/main" id="{9DCB4723-29A1-4EE0-A449-6BFFCC7E41C3}"/>
                  </a:ext>
                </a:extLst>
              </p:cNvPr>
              <p:cNvSpPr/>
              <p:nvPr/>
            </p:nvSpPr>
            <p:spPr>
              <a:xfrm>
                <a:off x="5937642" y="2559538"/>
                <a:ext cx="36830" cy="417195"/>
              </a:xfrm>
              <a:custGeom>
                <a:avLst/>
                <a:gdLst/>
                <a:ahLst/>
                <a:cxnLst/>
                <a:rect l="l" t="t" r="r" b="b"/>
                <a:pathLst>
                  <a:path w="36829" h="417194">
                    <a:moveTo>
                      <a:pt x="18211" y="416686"/>
                    </a:moveTo>
                    <a:lnTo>
                      <a:pt x="25293" y="415252"/>
                    </a:lnTo>
                    <a:lnTo>
                      <a:pt x="31078" y="411343"/>
                    </a:lnTo>
                    <a:lnTo>
                      <a:pt x="34979" y="405553"/>
                    </a:lnTo>
                    <a:lnTo>
                      <a:pt x="36410" y="398475"/>
                    </a:lnTo>
                    <a:lnTo>
                      <a:pt x="36410" y="18199"/>
                    </a:lnTo>
                    <a:lnTo>
                      <a:pt x="34979" y="11112"/>
                    </a:lnTo>
                    <a:lnTo>
                      <a:pt x="31078" y="5327"/>
                    </a:lnTo>
                    <a:lnTo>
                      <a:pt x="25293" y="1429"/>
                    </a:lnTo>
                    <a:lnTo>
                      <a:pt x="18211" y="0"/>
                    </a:lnTo>
                    <a:lnTo>
                      <a:pt x="11133" y="1429"/>
                    </a:lnTo>
                    <a:lnTo>
                      <a:pt x="5343" y="5327"/>
                    </a:lnTo>
                    <a:lnTo>
                      <a:pt x="1434" y="11112"/>
                    </a:lnTo>
                    <a:lnTo>
                      <a:pt x="0" y="18199"/>
                    </a:lnTo>
                    <a:lnTo>
                      <a:pt x="0" y="398475"/>
                    </a:lnTo>
                    <a:lnTo>
                      <a:pt x="1434" y="405553"/>
                    </a:lnTo>
                    <a:lnTo>
                      <a:pt x="5343" y="411343"/>
                    </a:lnTo>
                    <a:lnTo>
                      <a:pt x="11133" y="415252"/>
                    </a:lnTo>
                    <a:lnTo>
                      <a:pt x="18211" y="416686"/>
                    </a:lnTo>
                    <a:close/>
                  </a:path>
                </a:pathLst>
              </a:custGeom>
              <a:ln w="8572">
                <a:solidFill>
                  <a:srgbClr val="FFFFFF"/>
                </a:solidFill>
              </a:ln>
            </p:spPr>
            <p:txBody>
              <a:bodyPr wrap="square" lIns="0" tIns="0" rIns="0" bIns="0" rtlCol="0"/>
              <a:lstStyle/>
              <a:p>
                <a:endParaRPr sz="1000"/>
              </a:p>
            </p:txBody>
          </p:sp>
          <p:sp>
            <p:nvSpPr>
              <p:cNvPr id="140" name="object 95">
                <a:extLst>
                  <a:ext uri="{FF2B5EF4-FFF2-40B4-BE49-F238E27FC236}">
                    <a16:creationId xmlns:a16="http://schemas.microsoft.com/office/drawing/2014/main" id="{90248523-F865-474C-A22E-5596D70E0D22}"/>
                  </a:ext>
                </a:extLst>
              </p:cNvPr>
              <p:cNvSpPr/>
              <p:nvPr/>
            </p:nvSpPr>
            <p:spPr>
              <a:xfrm>
                <a:off x="6008624" y="2559538"/>
                <a:ext cx="36830" cy="417195"/>
              </a:xfrm>
              <a:custGeom>
                <a:avLst/>
                <a:gdLst/>
                <a:ahLst/>
                <a:cxnLst/>
                <a:rect l="l" t="t" r="r" b="b"/>
                <a:pathLst>
                  <a:path w="36829" h="417194">
                    <a:moveTo>
                      <a:pt x="18199" y="0"/>
                    </a:moveTo>
                    <a:lnTo>
                      <a:pt x="11117" y="1429"/>
                    </a:lnTo>
                    <a:lnTo>
                      <a:pt x="5332" y="5327"/>
                    </a:lnTo>
                    <a:lnTo>
                      <a:pt x="1430" y="11112"/>
                    </a:lnTo>
                    <a:lnTo>
                      <a:pt x="0" y="18199"/>
                    </a:lnTo>
                    <a:lnTo>
                      <a:pt x="0" y="398475"/>
                    </a:lnTo>
                    <a:lnTo>
                      <a:pt x="1430" y="405553"/>
                    </a:lnTo>
                    <a:lnTo>
                      <a:pt x="5332" y="411343"/>
                    </a:lnTo>
                    <a:lnTo>
                      <a:pt x="11117" y="415252"/>
                    </a:lnTo>
                    <a:lnTo>
                      <a:pt x="18199" y="416686"/>
                    </a:lnTo>
                    <a:lnTo>
                      <a:pt x="25289" y="415252"/>
                    </a:lnTo>
                    <a:lnTo>
                      <a:pt x="31068" y="411343"/>
                    </a:lnTo>
                    <a:lnTo>
                      <a:pt x="34960" y="405553"/>
                    </a:lnTo>
                    <a:lnTo>
                      <a:pt x="36385" y="398475"/>
                    </a:lnTo>
                    <a:lnTo>
                      <a:pt x="36385" y="18199"/>
                    </a:lnTo>
                    <a:lnTo>
                      <a:pt x="34960" y="11112"/>
                    </a:lnTo>
                    <a:lnTo>
                      <a:pt x="31068" y="5327"/>
                    </a:lnTo>
                    <a:lnTo>
                      <a:pt x="25289" y="1429"/>
                    </a:lnTo>
                    <a:lnTo>
                      <a:pt x="18199" y="0"/>
                    </a:lnTo>
                    <a:close/>
                  </a:path>
                </a:pathLst>
              </a:custGeom>
              <a:solidFill>
                <a:srgbClr val="D1D3D4"/>
              </a:solidFill>
            </p:spPr>
            <p:txBody>
              <a:bodyPr wrap="square" lIns="0" tIns="0" rIns="0" bIns="0" rtlCol="0"/>
              <a:lstStyle/>
              <a:p>
                <a:endParaRPr sz="1000"/>
              </a:p>
            </p:txBody>
          </p:sp>
          <p:sp>
            <p:nvSpPr>
              <p:cNvPr id="141" name="object 96">
                <a:extLst>
                  <a:ext uri="{FF2B5EF4-FFF2-40B4-BE49-F238E27FC236}">
                    <a16:creationId xmlns:a16="http://schemas.microsoft.com/office/drawing/2014/main" id="{4791F325-BFDF-4E9C-91B0-6545926E782D}"/>
                  </a:ext>
                </a:extLst>
              </p:cNvPr>
              <p:cNvSpPr/>
              <p:nvPr/>
            </p:nvSpPr>
            <p:spPr>
              <a:xfrm>
                <a:off x="6008624" y="2559538"/>
                <a:ext cx="36830" cy="417195"/>
              </a:xfrm>
              <a:custGeom>
                <a:avLst/>
                <a:gdLst/>
                <a:ahLst/>
                <a:cxnLst/>
                <a:rect l="l" t="t" r="r" b="b"/>
                <a:pathLst>
                  <a:path w="36829" h="417194">
                    <a:moveTo>
                      <a:pt x="18199" y="416686"/>
                    </a:moveTo>
                    <a:lnTo>
                      <a:pt x="25289" y="415252"/>
                    </a:lnTo>
                    <a:lnTo>
                      <a:pt x="31068" y="411343"/>
                    </a:lnTo>
                    <a:lnTo>
                      <a:pt x="34960" y="405553"/>
                    </a:lnTo>
                    <a:lnTo>
                      <a:pt x="36385" y="398475"/>
                    </a:lnTo>
                    <a:lnTo>
                      <a:pt x="36385" y="18199"/>
                    </a:lnTo>
                    <a:lnTo>
                      <a:pt x="34960" y="11112"/>
                    </a:lnTo>
                    <a:lnTo>
                      <a:pt x="31068" y="5327"/>
                    </a:lnTo>
                    <a:lnTo>
                      <a:pt x="25289" y="1429"/>
                    </a:lnTo>
                    <a:lnTo>
                      <a:pt x="18199" y="0"/>
                    </a:lnTo>
                    <a:lnTo>
                      <a:pt x="11117" y="1429"/>
                    </a:lnTo>
                    <a:lnTo>
                      <a:pt x="5332" y="5327"/>
                    </a:lnTo>
                    <a:lnTo>
                      <a:pt x="1430" y="11112"/>
                    </a:lnTo>
                    <a:lnTo>
                      <a:pt x="0" y="18199"/>
                    </a:lnTo>
                    <a:lnTo>
                      <a:pt x="0" y="398475"/>
                    </a:lnTo>
                    <a:lnTo>
                      <a:pt x="1430" y="405553"/>
                    </a:lnTo>
                    <a:lnTo>
                      <a:pt x="5332" y="411343"/>
                    </a:lnTo>
                    <a:lnTo>
                      <a:pt x="11117" y="415252"/>
                    </a:lnTo>
                    <a:lnTo>
                      <a:pt x="18199" y="416686"/>
                    </a:lnTo>
                    <a:close/>
                  </a:path>
                </a:pathLst>
              </a:custGeom>
              <a:ln w="8572">
                <a:solidFill>
                  <a:srgbClr val="FFFFFF"/>
                </a:solidFill>
              </a:ln>
            </p:spPr>
            <p:txBody>
              <a:bodyPr wrap="square" lIns="0" tIns="0" rIns="0" bIns="0" rtlCol="0"/>
              <a:lstStyle/>
              <a:p>
                <a:endParaRPr sz="1000"/>
              </a:p>
            </p:txBody>
          </p:sp>
          <p:sp>
            <p:nvSpPr>
              <p:cNvPr id="142" name="object 97">
                <a:extLst>
                  <a:ext uri="{FF2B5EF4-FFF2-40B4-BE49-F238E27FC236}">
                    <a16:creationId xmlns:a16="http://schemas.microsoft.com/office/drawing/2014/main" id="{05E44AEF-98AE-4EA0-82FF-11EE597DA7EF}"/>
                  </a:ext>
                </a:extLst>
              </p:cNvPr>
              <p:cNvSpPr/>
              <p:nvPr/>
            </p:nvSpPr>
            <p:spPr>
              <a:xfrm>
                <a:off x="6079585" y="2559538"/>
                <a:ext cx="36830" cy="417195"/>
              </a:xfrm>
              <a:custGeom>
                <a:avLst/>
                <a:gdLst/>
                <a:ahLst/>
                <a:cxnLst/>
                <a:rect l="l" t="t" r="r" b="b"/>
                <a:pathLst>
                  <a:path w="36829" h="417194">
                    <a:moveTo>
                      <a:pt x="18161" y="0"/>
                    </a:moveTo>
                    <a:lnTo>
                      <a:pt x="11101" y="1429"/>
                    </a:lnTo>
                    <a:lnTo>
                      <a:pt x="5327" y="5327"/>
                    </a:lnTo>
                    <a:lnTo>
                      <a:pt x="1430" y="11112"/>
                    </a:lnTo>
                    <a:lnTo>
                      <a:pt x="0" y="18199"/>
                    </a:lnTo>
                    <a:lnTo>
                      <a:pt x="0" y="398475"/>
                    </a:lnTo>
                    <a:lnTo>
                      <a:pt x="1430" y="405553"/>
                    </a:lnTo>
                    <a:lnTo>
                      <a:pt x="5327" y="411343"/>
                    </a:lnTo>
                    <a:lnTo>
                      <a:pt x="11101" y="415252"/>
                    </a:lnTo>
                    <a:lnTo>
                      <a:pt x="18161" y="416686"/>
                    </a:lnTo>
                    <a:lnTo>
                      <a:pt x="25264" y="415252"/>
                    </a:lnTo>
                    <a:lnTo>
                      <a:pt x="31061" y="411343"/>
                    </a:lnTo>
                    <a:lnTo>
                      <a:pt x="34966" y="405553"/>
                    </a:lnTo>
                    <a:lnTo>
                      <a:pt x="36398" y="398475"/>
                    </a:lnTo>
                    <a:lnTo>
                      <a:pt x="36398" y="18199"/>
                    </a:lnTo>
                    <a:lnTo>
                      <a:pt x="34966" y="11112"/>
                    </a:lnTo>
                    <a:lnTo>
                      <a:pt x="31061" y="5327"/>
                    </a:lnTo>
                    <a:lnTo>
                      <a:pt x="25264" y="1429"/>
                    </a:lnTo>
                    <a:lnTo>
                      <a:pt x="18161" y="0"/>
                    </a:lnTo>
                    <a:close/>
                  </a:path>
                </a:pathLst>
              </a:custGeom>
              <a:solidFill>
                <a:srgbClr val="D1D3D4"/>
              </a:solidFill>
            </p:spPr>
            <p:txBody>
              <a:bodyPr wrap="square" lIns="0" tIns="0" rIns="0" bIns="0" rtlCol="0"/>
              <a:lstStyle/>
              <a:p>
                <a:endParaRPr sz="1000"/>
              </a:p>
            </p:txBody>
          </p:sp>
          <p:sp>
            <p:nvSpPr>
              <p:cNvPr id="143" name="object 98">
                <a:extLst>
                  <a:ext uri="{FF2B5EF4-FFF2-40B4-BE49-F238E27FC236}">
                    <a16:creationId xmlns:a16="http://schemas.microsoft.com/office/drawing/2014/main" id="{8198CA64-9054-412D-B92A-A8F8D430EF6D}"/>
                  </a:ext>
                </a:extLst>
              </p:cNvPr>
              <p:cNvSpPr/>
              <p:nvPr/>
            </p:nvSpPr>
            <p:spPr>
              <a:xfrm>
                <a:off x="6079585" y="2559538"/>
                <a:ext cx="36830" cy="417195"/>
              </a:xfrm>
              <a:custGeom>
                <a:avLst/>
                <a:gdLst/>
                <a:ahLst/>
                <a:cxnLst/>
                <a:rect l="l" t="t" r="r" b="b"/>
                <a:pathLst>
                  <a:path w="36829" h="417194">
                    <a:moveTo>
                      <a:pt x="18161" y="416686"/>
                    </a:moveTo>
                    <a:lnTo>
                      <a:pt x="25264" y="415252"/>
                    </a:lnTo>
                    <a:lnTo>
                      <a:pt x="31061" y="411343"/>
                    </a:lnTo>
                    <a:lnTo>
                      <a:pt x="34966" y="405553"/>
                    </a:lnTo>
                    <a:lnTo>
                      <a:pt x="36398" y="398475"/>
                    </a:lnTo>
                    <a:lnTo>
                      <a:pt x="36398" y="18199"/>
                    </a:lnTo>
                    <a:lnTo>
                      <a:pt x="34966" y="11112"/>
                    </a:lnTo>
                    <a:lnTo>
                      <a:pt x="31061" y="5327"/>
                    </a:lnTo>
                    <a:lnTo>
                      <a:pt x="25264" y="1429"/>
                    </a:lnTo>
                    <a:lnTo>
                      <a:pt x="18161" y="0"/>
                    </a:lnTo>
                    <a:lnTo>
                      <a:pt x="11101" y="1429"/>
                    </a:lnTo>
                    <a:lnTo>
                      <a:pt x="5327" y="5327"/>
                    </a:lnTo>
                    <a:lnTo>
                      <a:pt x="1430" y="11112"/>
                    </a:lnTo>
                    <a:lnTo>
                      <a:pt x="0" y="18199"/>
                    </a:lnTo>
                    <a:lnTo>
                      <a:pt x="0" y="398475"/>
                    </a:lnTo>
                    <a:lnTo>
                      <a:pt x="1430" y="405553"/>
                    </a:lnTo>
                    <a:lnTo>
                      <a:pt x="5327" y="411343"/>
                    </a:lnTo>
                    <a:lnTo>
                      <a:pt x="11101" y="415252"/>
                    </a:lnTo>
                    <a:lnTo>
                      <a:pt x="18161" y="416686"/>
                    </a:lnTo>
                    <a:close/>
                  </a:path>
                </a:pathLst>
              </a:custGeom>
              <a:ln w="8572">
                <a:solidFill>
                  <a:srgbClr val="FFFFFF"/>
                </a:solidFill>
              </a:ln>
            </p:spPr>
            <p:txBody>
              <a:bodyPr wrap="square" lIns="0" tIns="0" rIns="0" bIns="0" rtlCol="0"/>
              <a:lstStyle/>
              <a:p>
                <a:endParaRPr sz="1000"/>
              </a:p>
            </p:txBody>
          </p:sp>
          <p:sp>
            <p:nvSpPr>
              <p:cNvPr id="144" name="object 99">
                <a:extLst>
                  <a:ext uri="{FF2B5EF4-FFF2-40B4-BE49-F238E27FC236}">
                    <a16:creationId xmlns:a16="http://schemas.microsoft.com/office/drawing/2014/main" id="{D41318B7-F571-4C98-9CEC-E353A3AC42B8}"/>
                  </a:ext>
                </a:extLst>
              </p:cNvPr>
              <p:cNvSpPr/>
              <p:nvPr/>
            </p:nvSpPr>
            <p:spPr>
              <a:xfrm>
                <a:off x="6150550" y="2559538"/>
                <a:ext cx="36830" cy="417195"/>
              </a:xfrm>
              <a:custGeom>
                <a:avLst/>
                <a:gdLst/>
                <a:ahLst/>
                <a:cxnLst/>
                <a:rect l="l" t="t" r="r" b="b"/>
                <a:pathLst>
                  <a:path w="36829" h="417194">
                    <a:moveTo>
                      <a:pt x="18199" y="0"/>
                    </a:moveTo>
                    <a:lnTo>
                      <a:pt x="11117" y="1429"/>
                    </a:lnTo>
                    <a:lnTo>
                      <a:pt x="5332" y="5327"/>
                    </a:lnTo>
                    <a:lnTo>
                      <a:pt x="1430" y="11112"/>
                    </a:lnTo>
                    <a:lnTo>
                      <a:pt x="0" y="18199"/>
                    </a:lnTo>
                    <a:lnTo>
                      <a:pt x="0" y="398475"/>
                    </a:lnTo>
                    <a:lnTo>
                      <a:pt x="1430" y="405553"/>
                    </a:lnTo>
                    <a:lnTo>
                      <a:pt x="5332" y="411343"/>
                    </a:lnTo>
                    <a:lnTo>
                      <a:pt x="11117" y="415252"/>
                    </a:lnTo>
                    <a:lnTo>
                      <a:pt x="18199" y="416686"/>
                    </a:lnTo>
                    <a:lnTo>
                      <a:pt x="25273" y="415252"/>
                    </a:lnTo>
                    <a:lnTo>
                      <a:pt x="31054" y="411343"/>
                    </a:lnTo>
                    <a:lnTo>
                      <a:pt x="34954" y="405553"/>
                    </a:lnTo>
                    <a:lnTo>
                      <a:pt x="36385" y="398475"/>
                    </a:lnTo>
                    <a:lnTo>
                      <a:pt x="36385" y="18199"/>
                    </a:lnTo>
                    <a:lnTo>
                      <a:pt x="34954" y="11112"/>
                    </a:lnTo>
                    <a:lnTo>
                      <a:pt x="31054" y="5327"/>
                    </a:lnTo>
                    <a:lnTo>
                      <a:pt x="25273" y="1429"/>
                    </a:lnTo>
                    <a:lnTo>
                      <a:pt x="18199" y="0"/>
                    </a:lnTo>
                    <a:close/>
                  </a:path>
                </a:pathLst>
              </a:custGeom>
              <a:solidFill>
                <a:srgbClr val="D1D3D4"/>
              </a:solidFill>
            </p:spPr>
            <p:txBody>
              <a:bodyPr wrap="square" lIns="0" tIns="0" rIns="0" bIns="0" rtlCol="0"/>
              <a:lstStyle/>
              <a:p>
                <a:endParaRPr sz="1000"/>
              </a:p>
            </p:txBody>
          </p:sp>
          <p:sp>
            <p:nvSpPr>
              <p:cNvPr id="145" name="object 100">
                <a:extLst>
                  <a:ext uri="{FF2B5EF4-FFF2-40B4-BE49-F238E27FC236}">
                    <a16:creationId xmlns:a16="http://schemas.microsoft.com/office/drawing/2014/main" id="{5913E8D7-C182-4A7E-8270-93F4682BA5CC}"/>
                  </a:ext>
                </a:extLst>
              </p:cNvPr>
              <p:cNvSpPr/>
              <p:nvPr/>
            </p:nvSpPr>
            <p:spPr>
              <a:xfrm>
                <a:off x="6150550" y="2559538"/>
                <a:ext cx="36830" cy="417195"/>
              </a:xfrm>
              <a:custGeom>
                <a:avLst/>
                <a:gdLst/>
                <a:ahLst/>
                <a:cxnLst/>
                <a:rect l="l" t="t" r="r" b="b"/>
                <a:pathLst>
                  <a:path w="36829" h="417194">
                    <a:moveTo>
                      <a:pt x="18199" y="416686"/>
                    </a:moveTo>
                    <a:lnTo>
                      <a:pt x="25273" y="415252"/>
                    </a:lnTo>
                    <a:lnTo>
                      <a:pt x="31054" y="411343"/>
                    </a:lnTo>
                    <a:lnTo>
                      <a:pt x="34954" y="405553"/>
                    </a:lnTo>
                    <a:lnTo>
                      <a:pt x="36385" y="398475"/>
                    </a:lnTo>
                    <a:lnTo>
                      <a:pt x="36385" y="18199"/>
                    </a:lnTo>
                    <a:lnTo>
                      <a:pt x="34954" y="11112"/>
                    </a:lnTo>
                    <a:lnTo>
                      <a:pt x="31054" y="5327"/>
                    </a:lnTo>
                    <a:lnTo>
                      <a:pt x="25273" y="1429"/>
                    </a:lnTo>
                    <a:lnTo>
                      <a:pt x="18199" y="0"/>
                    </a:lnTo>
                    <a:lnTo>
                      <a:pt x="11117" y="1429"/>
                    </a:lnTo>
                    <a:lnTo>
                      <a:pt x="5332" y="5327"/>
                    </a:lnTo>
                    <a:lnTo>
                      <a:pt x="1430" y="11112"/>
                    </a:lnTo>
                    <a:lnTo>
                      <a:pt x="0" y="18199"/>
                    </a:lnTo>
                    <a:lnTo>
                      <a:pt x="0" y="398475"/>
                    </a:lnTo>
                    <a:lnTo>
                      <a:pt x="1430" y="405553"/>
                    </a:lnTo>
                    <a:lnTo>
                      <a:pt x="5332" y="411343"/>
                    </a:lnTo>
                    <a:lnTo>
                      <a:pt x="11117" y="415252"/>
                    </a:lnTo>
                    <a:lnTo>
                      <a:pt x="18199" y="416686"/>
                    </a:lnTo>
                    <a:close/>
                  </a:path>
                </a:pathLst>
              </a:custGeom>
              <a:ln w="8572">
                <a:solidFill>
                  <a:srgbClr val="FFFFFF"/>
                </a:solidFill>
              </a:ln>
            </p:spPr>
            <p:txBody>
              <a:bodyPr wrap="square" lIns="0" tIns="0" rIns="0" bIns="0" rtlCol="0"/>
              <a:lstStyle/>
              <a:p>
                <a:endParaRPr sz="1000"/>
              </a:p>
            </p:txBody>
          </p:sp>
          <p:sp>
            <p:nvSpPr>
              <p:cNvPr id="146" name="object 101">
                <a:extLst>
                  <a:ext uri="{FF2B5EF4-FFF2-40B4-BE49-F238E27FC236}">
                    <a16:creationId xmlns:a16="http://schemas.microsoft.com/office/drawing/2014/main" id="{6D2F1D74-E96A-4C4A-8CE5-519545850215}"/>
                  </a:ext>
                </a:extLst>
              </p:cNvPr>
              <p:cNvSpPr/>
              <p:nvPr/>
            </p:nvSpPr>
            <p:spPr>
              <a:xfrm>
                <a:off x="6221507" y="2559538"/>
                <a:ext cx="36830" cy="417195"/>
              </a:xfrm>
              <a:custGeom>
                <a:avLst/>
                <a:gdLst/>
                <a:ahLst/>
                <a:cxnLst/>
                <a:rect l="l" t="t" r="r" b="b"/>
                <a:pathLst>
                  <a:path w="36829" h="417194">
                    <a:moveTo>
                      <a:pt x="18199" y="0"/>
                    </a:moveTo>
                    <a:lnTo>
                      <a:pt x="11106" y="1429"/>
                    </a:lnTo>
                    <a:lnTo>
                      <a:pt x="5322" y="5327"/>
                    </a:lnTo>
                    <a:lnTo>
                      <a:pt x="1427" y="11112"/>
                    </a:lnTo>
                    <a:lnTo>
                      <a:pt x="0" y="18199"/>
                    </a:lnTo>
                    <a:lnTo>
                      <a:pt x="0" y="398475"/>
                    </a:lnTo>
                    <a:lnTo>
                      <a:pt x="1427" y="405553"/>
                    </a:lnTo>
                    <a:lnTo>
                      <a:pt x="5322" y="411343"/>
                    </a:lnTo>
                    <a:lnTo>
                      <a:pt x="11106" y="415252"/>
                    </a:lnTo>
                    <a:lnTo>
                      <a:pt x="18199" y="416686"/>
                    </a:lnTo>
                    <a:lnTo>
                      <a:pt x="25269" y="415252"/>
                    </a:lnTo>
                    <a:lnTo>
                      <a:pt x="31041" y="411343"/>
                    </a:lnTo>
                    <a:lnTo>
                      <a:pt x="34933" y="405553"/>
                    </a:lnTo>
                    <a:lnTo>
                      <a:pt x="36360" y="398475"/>
                    </a:lnTo>
                    <a:lnTo>
                      <a:pt x="36360" y="18199"/>
                    </a:lnTo>
                    <a:lnTo>
                      <a:pt x="34933" y="11112"/>
                    </a:lnTo>
                    <a:lnTo>
                      <a:pt x="31041" y="5327"/>
                    </a:lnTo>
                    <a:lnTo>
                      <a:pt x="25269" y="1429"/>
                    </a:lnTo>
                    <a:lnTo>
                      <a:pt x="18199" y="0"/>
                    </a:lnTo>
                    <a:close/>
                  </a:path>
                </a:pathLst>
              </a:custGeom>
              <a:solidFill>
                <a:srgbClr val="D1D3D4"/>
              </a:solidFill>
            </p:spPr>
            <p:txBody>
              <a:bodyPr wrap="square" lIns="0" tIns="0" rIns="0" bIns="0" rtlCol="0"/>
              <a:lstStyle/>
              <a:p>
                <a:endParaRPr sz="1000"/>
              </a:p>
            </p:txBody>
          </p:sp>
          <p:sp>
            <p:nvSpPr>
              <p:cNvPr id="147" name="object 102">
                <a:extLst>
                  <a:ext uri="{FF2B5EF4-FFF2-40B4-BE49-F238E27FC236}">
                    <a16:creationId xmlns:a16="http://schemas.microsoft.com/office/drawing/2014/main" id="{1EE4E344-1C85-45A2-BDD2-CE62C1566BBF}"/>
                  </a:ext>
                </a:extLst>
              </p:cNvPr>
              <p:cNvSpPr/>
              <p:nvPr/>
            </p:nvSpPr>
            <p:spPr>
              <a:xfrm>
                <a:off x="6221507" y="2559538"/>
                <a:ext cx="36830" cy="417195"/>
              </a:xfrm>
              <a:custGeom>
                <a:avLst/>
                <a:gdLst/>
                <a:ahLst/>
                <a:cxnLst/>
                <a:rect l="l" t="t" r="r" b="b"/>
                <a:pathLst>
                  <a:path w="36829" h="417194">
                    <a:moveTo>
                      <a:pt x="18199" y="416686"/>
                    </a:moveTo>
                    <a:lnTo>
                      <a:pt x="25269" y="415252"/>
                    </a:lnTo>
                    <a:lnTo>
                      <a:pt x="31041" y="411343"/>
                    </a:lnTo>
                    <a:lnTo>
                      <a:pt x="34933" y="405553"/>
                    </a:lnTo>
                    <a:lnTo>
                      <a:pt x="36360" y="398475"/>
                    </a:lnTo>
                    <a:lnTo>
                      <a:pt x="36360" y="18199"/>
                    </a:lnTo>
                    <a:lnTo>
                      <a:pt x="34933" y="11112"/>
                    </a:lnTo>
                    <a:lnTo>
                      <a:pt x="31041" y="5327"/>
                    </a:lnTo>
                    <a:lnTo>
                      <a:pt x="25269" y="1429"/>
                    </a:lnTo>
                    <a:lnTo>
                      <a:pt x="18199" y="0"/>
                    </a:lnTo>
                    <a:lnTo>
                      <a:pt x="11106" y="1429"/>
                    </a:lnTo>
                    <a:lnTo>
                      <a:pt x="5322" y="5327"/>
                    </a:lnTo>
                    <a:lnTo>
                      <a:pt x="1427" y="11112"/>
                    </a:lnTo>
                    <a:lnTo>
                      <a:pt x="0" y="18199"/>
                    </a:lnTo>
                    <a:lnTo>
                      <a:pt x="0" y="398475"/>
                    </a:lnTo>
                    <a:lnTo>
                      <a:pt x="1427" y="405553"/>
                    </a:lnTo>
                    <a:lnTo>
                      <a:pt x="5322" y="411343"/>
                    </a:lnTo>
                    <a:lnTo>
                      <a:pt x="11106" y="415252"/>
                    </a:lnTo>
                    <a:lnTo>
                      <a:pt x="18199" y="416686"/>
                    </a:lnTo>
                    <a:close/>
                  </a:path>
                </a:pathLst>
              </a:custGeom>
              <a:ln w="8572">
                <a:solidFill>
                  <a:srgbClr val="FFFFFF"/>
                </a:solidFill>
              </a:ln>
            </p:spPr>
            <p:txBody>
              <a:bodyPr wrap="square" lIns="0" tIns="0" rIns="0" bIns="0" rtlCol="0"/>
              <a:lstStyle/>
              <a:p>
                <a:endParaRPr sz="1000"/>
              </a:p>
            </p:txBody>
          </p:sp>
          <p:sp>
            <p:nvSpPr>
              <p:cNvPr id="148" name="object 103">
                <a:extLst>
                  <a:ext uri="{FF2B5EF4-FFF2-40B4-BE49-F238E27FC236}">
                    <a16:creationId xmlns:a16="http://schemas.microsoft.com/office/drawing/2014/main" id="{B7AD8F69-CC7F-4532-8BA6-85904F78BAB4}"/>
                  </a:ext>
                </a:extLst>
              </p:cNvPr>
              <p:cNvSpPr/>
              <p:nvPr/>
            </p:nvSpPr>
            <p:spPr>
              <a:xfrm>
                <a:off x="6292466" y="2559538"/>
                <a:ext cx="36830" cy="417195"/>
              </a:xfrm>
              <a:custGeom>
                <a:avLst/>
                <a:gdLst/>
                <a:ahLst/>
                <a:cxnLst/>
                <a:rect l="l" t="t" r="r" b="b"/>
                <a:pathLst>
                  <a:path w="36829" h="417194">
                    <a:moveTo>
                      <a:pt x="18186" y="0"/>
                    </a:moveTo>
                    <a:lnTo>
                      <a:pt x="11101" y="1429"/>
                    </a:lnTo>
                    <a:lnTo>
                      <a:pt x="5321" y="5327"/>
                    </a:lnTo>
                    <a:lnTo>
                      <a:pt x="1427" y="11112"/>
                    </a:lnTo>
                    <a:lnTo>
                      <a:pt x="0" y="18199"/>
                    </a:lnTo>
                    <a:lnTo>
                      <a:pt x="0" y="398475"/>
                    </a:lnTo>
                    <a:lnTo>
                      <a:pt x="1427" y="405553"/>
                    </a:lnTo>
                    <a:lnTo>
                      <a:pt x="5321" y="411343"/>
                    </a:lnTo>
                    <a:lnTo>
                      <a:pt x="11101" y="415252"/>
                    </a:lnTo>
                    <a:lnTo>
                      <a:pt x="18186" y="416686"/>
                    </a:lnTo>
                    <a:lnTo>
                      <a:pt x="25268" y="415252"/>
                    </a:lnTo>
                    <a:lnTo>
                      <a:pt x="31053" y="411343"/>
                    </a:lnTo>
                    <a:lnTo>
                      <a:pt x="34954" y="405553"/>
                    </a:lnTo>
                    <a:lnTo>
                      <a:pt x="36385" y="398475"/>
                    </a:lnTo>
                    <a:lnTo>
                      <a:pt x="36385" y="18199"/>
                    </a:lnTo>
                    <a:lnTo>
                      <a:pt x="34954" y="11112"/>
                    </a:lnTo>
                    <a:lnTo>
                      <a:pt x="31053" y="5327"/>
                    </a:lnTo>
                    <a:lnTo>
                      <a:pt x="25268" y="1429"/>
                    </a:lnTo>
                    <a:lnTo>
                      <a:pt x="18186" y="0"/>
                    </a:lnTo>
                    <a:close/>
                  </a:path>
                </a:pathLst>
              </a:custGeom>
              <a:solidFill>
                <a:srgbClr val="D1D3D4"/>
              </a:solidFill>
            </p:spPr>
            <p:txBody>
              <a:bodyPr wrap="square" lIns="0" tIns="0" rIns="0" bIns="0" rtlCol="0"/>
              <a:lstStyle/>
              <a:p>
                <a:endParaRPr sz="1000"/>
              </a:p>
            </p:txBody>
          </p:sp>
          <p:sp>
            <p:nvSpPr>
              <p:cNvPr id="149" name="object 104">
                <a:extLst>
                  <a:ext uri="{FF2B5EF4-FFF2-40B4-BE49-F238E27FC236}">
                    <a16:creationId xmlns:a16="http://schemas.microsoft.com/office/drawing/2014/main" id="{EF539339-9963-4FF9-AF38-5CA625BB52C5}"/>
                  </a:ext>
                </a:extLst>
              </p:cNvPr>
              <p:cNvSpPr/>
              <p:nvPr/>
            </p:nvSpPr>
            <p:spPr>
              <a:xfrm>
                <a:off x="6292466" y="2559538"/>
                <a:ext cx="36830" cy="417195"/>
              </a:xfrm>
              <a:custGeom>
                <a:avLst/>
                <a:gdLst/>
                <a:ahLst/>
                <a:cxnLst/>
                <a:rect l="l" t="t" r="r" b="b"/>
                <a:pathLst>
                  <a:path w="36829" h="417194">
                    <a:moveTo>
                      <a:pt x="18186" y="416686"/>
                    </a:moveTo>
                    <a:lnTo>
                      <a:pt x="25268" y="415252"/>
                    </a:lnTo>
                    <a:lnTo>
                      <a:pt x="31053" y="411343"/>
                    </a:lnTo>
                    <a:lnTo>
                      <a:pt x="34954" y="405553"/>
                    </a:lnTo>
                    <a:lnTo>
                      <a:pt x="36385" y="398475"/>
                    </a:lnTo>
                    <a:lnTo>
                      <a:pt x="36385" y="18199"/>
                    </a:lnTo>
                    <a:lnTo>
                      <a:pt x="34954" y="11112"/>
                    </a:lnTo>
                    <a:lnTo>
                      <a:pt x="31053" y="5327"/>
                    </a:lnTo>
                    <a:lnTo>
                      <a:pt x="25268" y="1429"/>
                    </a:lnTo>
                    <a:lnTo>
                      <a:pt x="18186" y="0"/>
                    </a:lnTo>
                    <a:lnTo>
                      <a:pt x="11101" y="1429"/>
                    </a:lnTo>
                    <a:lnTo>
                      <a:pt x="5321" y="5327"/>
                    </a:lnTo>
                    <a:lnTo>
                      <a:pt x="1427" y="11112"/>
                    </a:lnTo>
                    <a:lnTo>
                      <a:pt x="0" y="18199"/>
                    </a:lnTo>
                    <a:lnTo>
                      <a:pt x="0" y="398475"/>
                    </a:lnTo>
                    <a:lnTo>
                      <a:pt x="1427" y="405553"/>
                    </a:lnTo>
                    <a:lnTo>
                      <a:pt x="5321" y="411343"/>
                    </a:lnTo>
                    <a:lnTo>
                      <a:pt x="11101" y="415252"/>
                    </a:lnTo>
                    <a:lnTo>
                      <a:pt x="18186" y="416686"/>
                    </a:lnTo>
                    <a:close/>
                  </a:path>
                </a:pathLst>
              </a:custGeom>
              <a:ln w="8572">
                <a:solidFill>
                  <a:srgbClr val="FFFFFF"/>
                </a:solidFill>
              </a:ln>
            </p:spPr>
            <p:txBody>
              <a:bodyPr wrap="square" lIns="0" tIns="0" rIns="0" bIns="0" rtlCol="0"/>
              <a:lstStyle/>
              <a:p>
                <a:endParaRPr sz="1000"/>
              </a:p>
            </p:txBody>
          </p:sp>
          <p:sp>
            <p:nvSpPr>
              <p:cNvPr id="150" name="object 105">
                <a:extLst>
                  <a:ext uri="{FF2B5EF4-FFF2-40B4-BE49-F238E27FC236}">
                    <a16:creationId xmlns:a16="http://schemas.microsoft.com/office/drawing/2014/main" id="{DB968EB4-B538-4ECF-814A-6CBF59E46C4E}"/>
                  </a:ext>
                </a:extLst>
              </p:cNvPr>
              <p:cNvSpPr/>
              <p:nvPr/>
            </p:nvSpPr>
            <p:spPr>
              <a:xfrm>
                <a:off x="6363422" y="2559538"/>
                <a:ext cx="36830" cy="417195"/>
              </a:xfrm>
              <a:custGeom>
                <a:avLst/>
                <a:gdLst/>
                <a:ahLst/>
                <a:cxnLst/>
                <a:rect l="l" t="t" r="r" b="b"/>
                <a:pathLst>
                  <a:path w="36829" h="417194">
                    <a:moveTo>
                      <a:pt x="18199" y="0"/>
                    </a:moveTo>
                    <a:lnTo>
                      <a:pt x="11106" y="1429"/>
                    </a:lnTo>
                    <a:lnTo>
                      <a:pt x="5322" y="5327"/>
                    </a:lnTo>
                    <a:lnTo>
                      <a:pt x="1427" y="11112"/>
                    </a:lnTo>
                    <a:lnTo>
                      <a:pt x="0" y="18199"/>
                    </a:lnTo>
                    <a:lnTo>
                      <a:pt x="0" y="398475"/>
                    </a:lnTo>
                    <a:lnTo>
                      <a:pt x="1427" y="405553"/>
                    </a:lnTo>
                    <a:lnTo>
                      <a:pt x="5322" y="411343"/>
                    </a:lnTo>
                    <a:lnTo>
                      <a:pt x="11106" y="415252"/>
                    </a:lnTo>
                    <a:lnTo>
                      <a:pt x="18199" y="416686"/>
                    </a:lnTo>
                    <a:lnTo>
                      <a:pt x="25280" y="415252"/>
                    </a:lnTo>
                    <a:lnTo>
                      <a:pt x="31065" y="411343"/>
                    </a:lnTo>
                    <a:lnTo>
                      <a:pt x="34967" y="405553"/>
                    </a:lnTo>
                    <a:lnTo>
                      <a:pt x="36398" y="398475"/>
                    </a:lnTo>
                    <a:lnTo>
                      <a:pt x="36398" y="18199"/>
                    </a:lnTo>
                    <a:lnTo>
                      <a:pt x="34967" y="11112"/>
                    </a:lnTo>
                    <a:lnTo>
                      <a:pt x="31065" y="5327"/>
                    </a:lnTo>
                    <a:lnTo>
                      <a:pt x="25280" y="1429"/>
                    </a:lnTo>
                    <a:lnTo>
                      <a:pt x="18199" y="0"/>
                    </a:lnTo>
                    <a:close/>
                  </a:path>
                </a:pathLst>
              </a:custGeom>
              <a:solidFill>
                <a:srgbClr val="D1D3D4"/>
              </a:solidFill>
            </p:spPr>
            <p:txBody>
              <a:bodyPr wrap="square" lIns="0" tIns="0" rIns="0" bIns="0" rtlCol="0"/>
              <a:lstStyle/>
              <a:p>
                <a:endParaRPr sz="1000"/>
              </a:p>
            </p:txBody>
          </p:sp>
          <p:sp>
            <p:nvSpPr>
              <p:cNvPr id="151" name="object 106">
                <a:extLst>
                  <a:ext uri="{FF2B5EF4-FFF2-40B4-BE49-F238E27FC236}">
                    <a16:creationId xmlns:a16="http://schemas.microsoft.com/office/drawing/2014/main" id="{86FBF7C3-34E6-4FEE-9C0E-8CFDFA67D877}"/>
                  </a:ext>
                </a:extLst>
              </p:cNvPr>
              <p:cNvSpPr/>
              <p:nvPr/>
            </p:nvSpPr>
            <p:spPr>
              <a:xfrm>
                <a:off x="6363422" y="2559538"/>
                <a:ext cx="36830" cy="417195"/>
              </a:xfrm>
              <a:custGeom>
                <a:avLst/>
                <a:gdLst/>
                <a:ahLst/>
                <a:cxnLst/>
                <a:rect l="l" t="t" r="r" b="b"/>
                <a:pathLst>
                  <a:path w="36829" h="417194">
                    <a:moveTo>
                      <a:pt x="18199" y="416686"/>
                    </a:moveTo>
                    <a:lnTo>
                      <a:pt x="25280" y="415252"/>
                    </a:lnTo>
                    <a:lnTo>
                      <a:pt x="31065" y="411343"/>
                    </a:lnTo>
                    <a:lnTo>
                      <a:pt x="34967" y="405553"/>
                    </a:lnTo>
                    <a:lnTo>
                      <a:pt x="36398" y="398475"/>
                    </a:lnTo>
                    <a:lnTo>
                      <a:pt x="36398" y="18199"/>
                    </a:lnTo>
                    <a:lnTo>
                      <a:pt x="34967" y="11112"/>
                    </a:lnTo>
                    <a:lnTo>
                      <a:pt x="31065" y="5327"/>
                    </a:lnTo>
                    <a:lnTo>
                      <a:pt x="25280" y="1429"/>
                    </a:lnTo>
                    <a:lnTo>
                      <a:pt x="18199" y="0"/>
                    </a:lnTo>
                    <a:lnTo>
                      <a:pt x="11106" y="1429"/>
                    </a:lnTo>
                    <a:lnTo>
                      <a:pt x="5322" y="5327"/>
                    </a:lnTo>
                    <a:lnTo>
                      <a:pt x="1427" y="11112"/>
                    </a:lnTo>
                    <a:lnTo>
                      <a:pt x="0" y="18199"/>
                    </a:lnTo>
                    <a:lnTo>
                      <a:pt x="0" y="398475"/>
                    </a:lnTo>
                    <a:lnTo>
                      <a:pt x="1427" y="405553"/>
                    </a:lnTo>
                    <a:lnTo>
                      <a:pt x="5322" y="411343"/>
                    </a:lnTo>
                    <a:lnTo>
                      <a:pt x="11106" y="415252"/>
                    </a:lnTo>
                    <a:lnTo>
                      <a:pt x="18199" y="416686"/>
                    </a:lnTo>
                    <a:close/>
                  </a:path>
                </a:pathLst>
              </a:custGeom>
              <a:ln w="8572">
                <a:solidFill>
                  <a:srgbClr val="FFFFFF"/>
                </a:solidFill>
              </a:ln>
            </p:spPr>
            <p:txBody>
              <a:bodyPr wrap="square" lIns="0" tIns="0" rIns="0" bIns="0" rtlCol="0"/>
              <a:lstStyle/>
              <a:p>
                <a:endParaRPr sz="1000"/>
              </a:p>
            </p:txBody>
          </p:sp>
          <p:sp>
            <p:nvSpPr>
              <p:cNvPr id="152" name="object 107">
                <a:extLst>
                  <a:ext uri="{FF2B5EF4-FFF2-40B4-BE49-F238E27FC236}">
                    <a16:creationId xmlns:a16="http://schemas.microsoft.com/office/drawing/2014/main" id="{F611114C-5E48-4973-9D8D-148C5BEEA338}"/>
                  </a:ext>
                </a:extLst>
              </p:cNvPr>
              <p:cNvSpPr/>
              <p:nvPr/>
            </p:nvSpPr>
            <p:spPr>
              <a:xfrm>
                <a:off x="6434354" y="2559538"/>
                <a:ext cx="36830" cy="417195"/>
              </a:xfrm>
              <a:custGeom>
                <a:avLst/>
                <a:gdLst/>
                <a:ahLst/>
                <a:cxnLst/>
                <a:rect l="l" t="t" r="r" b="b"/>
                <a:pathLst>
                  <a:path w="36829" h="417194">
                    <a:moveTo>
                      <a:pt x="18224" y="0"/>
                    </a:moveTo>
                    <a:lnTo>
                      <a:pt x="11144" y="1429"/>
                    </a:lnTo>
                    <a:lnTo>
                      <a:pt x="5349" y="5327"/>
                    </a:lnTo>
                    <a:lnTo>
                      <a:pt x="1436" y="11112"/>
                    </a:lnTo>
                    <a:lnTo>
                      <a:pt x="0" y="18199"/>
                    </a:lnTo>
                    <a:lnTo>
                      <a:pt x="0" y="398475"/>
                    </a:lnTo>
                    <a:lnTo>
                      <a:pt x="1436" y="405553"/>
                    </a:lnTo>
                    <a:lnTo>
                      <a:pt x="5349" y="411343"/>
                    </a:lnTo>
                    <a:lnTo>
                      <a:pt x="11144" y="415252"/>
                    </a:lnTo>
                    <a:lnTo>
                      <a:pt x="18224" y="416686"/>
                    </a:lnTo>
                    <a:lnTo>
                      <a:pt x="25306" y="415252"/>
                    </a:lnTo>
                    <a:lnTo>
                      <a:pt x="31091" y="411343"/>
                    </a:lnTo>
                    <a:lnTo>
                      <a:pt x="34992" y="405553"/>
                    </a:lnTo>
                    <a:lnTo>
                      <a:pt x="36423" y="398475"/>
                    </a:lnTo>
                    <a:lnTo>
                      <a:pt x="36423" y="18199"/>
                    </a:lnTo>
                    <a:lnTo>
                      <a:pt x="34992" y="11112"/>
                    </a:lnTo>
                    <a:lnTo>
                      <a:pt x="31091" y="5327"/>
                    </a:lnTo>
                    <a:lnTo>
                      <a:pt x="25306" y="1429"/>
                    </a:lnTo>
                    <a:lnTo>
                      <a:pt x="18224" y="0"/>
                    </a:lnTo>
                    <a:close/>
                  </a:path>
                </a:pathLst>
              </a:custGeom>
              <a:solidFill>
                <a:srgbClr val="D1D3D4"/>
              </a:solidFill>
            </p:spPr>
            <p:txBody>
              <a:bodyPr wrap="square" lIns="0" tIns="0" rIns="0" bIns="0" rtlCol="0"/>
              <a:lstStyle/>
              <a:p>
                <a:endParaRPr sz="1000"/>
              </a:p>
            </p:txBody>
          </p:sp>
          <p:sp>
            <p:nvSpPr>
              <p:cNvPr id="153" name="object 108">
                <a:extLst>
                  <a:ext uri="{FF2B5EF4-FFF2-40B4-BE49-F238E27FC236}">
                    <a16:creationId xmlns:a16="http://schemas.microsoft.com/office/drawing/2014/main" id="{A3F53426-519C-44E0-B8E2-FA19D10B0911}"/>
                  </a:ext>
                </a:extLst>
              </p:cNvPr>
              <p:cNvSpPr/>
              <p:nvPr/>
            </p:nvSpPr>
            <p:spPr>
              <a:xfrm>
                <a:off x="6434354" y="2559538"/>
                <a:ext cx="36830" cy="417195"/>
              </a:xfrm>
              <a:custGeom>
                <a:avLst/>
                <a:gdLst/>
                <a:ahLst/>
                <a:cxnLst/>
                <a:rect l="l" t="t" r="r" b="b"/>
                <a:pathLst>
                  <a:path w="36829" h="417194">
                    <a:moveTo>
                      <a:pt x="18224" y="416686"/>
                    </a:moveTo>
                    <a:lnTo>
                      <a:pt x="25306" y="415252"/>
                    </a:lnTo>
                    <a:lnTo>
                      <a:pt x="31091" y="411343"/>
                    </a:lnTo>
                    <a:lnTo>
                      <a:pt x="34992" y="405553"/>
                    </a:lnTo>
                    <a:lnTo>
                      <a:pt x="36423" y="398475"/>
                    </a:lnTo>
                    <a:lnTo>
                      <a:pt x="36423" y="18199"/>
                    </a:lnTo>
                    <a:lnTo>
                      <a:pt x="34992" y="11112"/>
                    </a:lnTo>
                    <a:lnTo>
                      <a:pt x="31091" y="5327"/>
                    </a:lnTo>
                    <a:lnTo>
                      <a:pt x="25306" y="1429"/>
                    </a:lnTo>
                    <a:lnTo>
                      <a:pt x="18224" y="0"/>
                    </a:lnTo>
                    <a:lnTo>
                      <a:pt x="11144" y="1429"/>
                    </a:lnTo>
                    <a:lnTo>
                      <a:pt x="5349" y="5327"/>
                    </a:lnTo>
                    <a:lnTo>
                      <a:pt x="1436" y="11112"/>
                    </a:lnTo>
                    <a:lnTo>
                      <a:pt x="0" y="18199"/>
                    </a:lnTo>
                    <a:lnTo>
                      <a:pt x="0" y="398475"/>
                    </a:lnTo>
                    <a:lnTo>
                      <a:pt x="1436" y="405553"/>
                    </a:lnTo>
                    <a:lnTo>
                      <a:pt x="5349" y="411343"/>
                    </a:lnTo>
                    <a:lnTo>
                      <a:pt x="11144" y="415252"/>
                    </a:lnTo>
                    <a:lnTo>
                      <a:pt x="18224" y="416686"/>
                    </a:lnTo>
                    <a:close/>
                  </a:path>
                </a:pathLst>
              </a:custGeom>
              <a:ln w="8572">
                <a:solidFill>
                  <a:srgbClr val="FFFFFF"/>
                </a:solidFill>
              </a:ln>
            </p:spPr>
            <p:txBody>
              <a:bodyPr wrap="square" lIns="0" tIns="0" rIns="0" bIns="0" rtlCol="0"/>
              <a:lstStyle/>
              <a:p>
                <a:endParaRPr sz="1000"/>
              </a:p>
            </p:txBody>
          </p:sp>
          <p:sp>
            <p:nvSpPr>
              <p:cNvPr id="154" name="object 109">
                <a:extLst>
                  <a:ext uri="{FF2B5EF4-FFF2-40B4-BE49-F238E27FC236}">
                    <a16:creationId xmlns:a16="http://schemas.microsoft.com/office/drawing/2014/main" id="{A8682F8F-56E6-4632-8196-C19EF8CC2C4E}"/>
                  </a:ext>
                </a:extLst>
              </p:cNvPr>
              <p:cNvSpPr/>
              <p:nvPr/>
            </p:nvSpPr>
            <p:spPr>
              <a:xfrm>
                <a:off x="5628349" y="2548639"/>
                <a:ext cx="869950" cy="0"/>
              </a:xfrm>
              <a:custGeom>
                <a:avLst/>
                <a:gdLst/>
                <a:ahLst/>
                <a:cxnLst/>
                <a:rect l="l" t="t" r="r" b="b"/>
                <a:pathLst>
                  <a:path w="869950">
                    <a:moveTo>
                      <a:pt x="869721" y="0"/>
                    </a:moveTo>
                    <a:lnTo>
                      <a:pt x="0" y="0"/>
                    </a:lnTo>
                  </a:path>
                </a:pathLst>
              </a:custGeom>
              <a:solidFill>
                <a:srgbClr val="E2E3E4"/>
              </a:solidFill>
            </p:spPr>
            <p:txBody>
              <a:bodyPr wrap="square" lIns="0" tIns="0" rIns="0" bIns="0" rtlCol="0"/>
              <a:lstStyle/>
              <a:p>
                <a:endParaRPr sz="1000"/>
              </a:p>
            </p:txBody>
          </p:sp>
          <p:sp>
            <p:nvSpPr>
              <p:cNvPr id="155" name="object 110">
                <a:extLst>
                  <a:ext uri="{FF2B5EF4-FFF2-40B4-BE49-F238E27FC236}">
                    <a16:creationId xmlns:a16="http://schemas.microsoft.com/office/drawing/2014/main" id="{A5027586-4934-4677-8C9A-25721946E6F8}"/>
                  </a:ext>
                </a:extLst>
              </p:cNvPr>
              <p:cNvSpPr/>
              <p:nvPr/>
            </p:nvSpPr>
            <p:spPr>
              <a:xfrm>
                <a:off x="5628349" y="2542924"/>
                <a:ext cx="869950" cy="11430"/>
              </a:xfrm>
              <a:custGeom>
                <a:avLst/>
                <a:gdLst/>
                <a:ahLst/>
                <a:cxnLst/>
                <a:rect l="l" t="t" r="r" b="b"/>
                <a:pathLst>
                  <a:path w="869950" h="11430">
                    <a:moveTo>
                      <a:pt x="0" y="11430"/>
                    </a:moveTo>
                    <a:lnTo>
                      <a:pt x="869721" y="11430"/>
                    </a:lnTo>
                    <a:lnTo>
                      <a:pt x="869721" y="0"/>
                    </a:lnTo>
                    <a:lnTo>
                      <a:pt x="0" y="0"/>
                    </a:lnTo>
                    <a:lnTo>
                      <a:pt x="0" y="11430"/>
                    </a:lnTo>
                    <a:close/>
                  </a:path>
                </a:pathLst>
              </a:custGeom>
              <a:solidFill>
                <a:srgbClr val="BCBEC0"/>
              </a:solidFill>
            </p:spPr>
            <p:txBody>
              <a:bodyPr wrap="square" lIns="0" tIns="0" rIns="0" bIns="0" rtlCol="0"/>
              <a:lstStyle/>
              <a:p>
                <a:endParaRPr sz="1000"/>
              </a:p>
            </p:txBody>
          </p:sp>
          <p:sp>
            <p:nvSpPr>
              <p:cNvPr id="156" name="object 111">
                <a:extLst>
                  <a:ext uri="{FF2B5EF4-FFF2-40B4-BE49-F238E27FC236}">
                    <a16:creationId xmlns:a16="http://schemas.microsoft.com/office/drawing/2014/main" id="{CDA731C5-8B18-41AD-B723-2C724E333EE4}"/>
                  </a:ext>
                </a:extLst>
              </p:cNvPr>
              <p:cNvSpPr/>
              <p:nvPr/>
            </p:nvSpPr>
            <p:spPr>
              <a:xfrm>
                <a:off x="5621083" y="2503144"/>
                <a:ext cx="886460" cy="527685"/>
              </a:xfrm>
              <a:custGeom>
                <a:avLst/>
                <a:gdLst/>
                <a:ahLst/>
                <a:cxnLst/>
                <a:rect l="l" t="t" r="r" b="b"/>
                <a:pathLst>
                  <a:path w="886459" h="527685">
                    <a:moveTo>
                      <a:pt x="886078" y="0"/>
                    </a:moveTo>
                    <a:lnTo>
                      <a:pt x="0" y="0"/>
                    </a:lnTo>
                    <a:lnTo>
                      <a:pt x="0" y="527646"/>
                    </a:lnTo>
                    <a:lnTo>
                      <a:pt x="886078" y="527646"/>
                    </a:lnTo>
                    <a:lnTo>
                      <a:pt x="886078" y="0"/>
                    </a:lnTo>
                    <a:close/>
                  </a:path>
                </a:pathLst>
              </a:custGeom>
              <a:ln w="11430">
                <a:solidFill>
                  <a:srgbClr val="939598"/>
                </a:solidFill>
              </a:ln>
            </p:spPr>
            <p:txBody>
              <a:bodyPr wrap="square" lIns="0" tIns="0" rIns="0" bIns="0" rtlCol="0"/>
              <a:lstStyle/>
              <a:p>
                <a:endParaRPr sz="1000"/>
              </a:p>
            </p:txBody>
          </p:sp>
          <p:sp>
            <p:nvSpPr>
              <p:cNvPr id="157" name="object 112">
                <a:extLst>
                  <a:ext uri="{FF2B5EF4-FFF2-40B4-BE49-F238E27FC236}">
                    <a16:creationId xmlns:a16="http://schemas.microsoft.com/office/drawing/2014/main" id="{9F7A750B-FD55-49AF-A320-4F313E0DD0DC}"/>
                  </a:ext>
                </a:extLst>
              </p:cNvPr>
              <p:cNvSpPr/>
              <p:nvPr/>
            </p:nvSpPr>
            <p:spPr>
              <a:xfrm>
                <a:off x="4264558" y="2503144"/>
                <a:ext cx="886460" cy="527685"/>
              </a:xfrm>
              <a:custGeom>
                <a:avLst/>
                <a:gdLst/>
                <a:ahLst/>
                <a:cxnLst/>
                <a:rect l="l" t="t" r="r" b="b"/>
                <a:pathLst>
                  <a:path w="886460" h="527685">
                    <a:moveTo>
                      <a:pt x="886079" y="0"/>
                    </a:moveTo>
                    <a:lnTo>
                      <a:pt x="0" y="0"/>
                    </a:lnTo>
                    <a:lnTo>
                      <a:pt x="0" y="527646"/>
                    </a:lnTo>
                    <a:lnTo>
                      <a:pt x="886079" y="527646"/>
                    </a:lnTo>
                    <a:lnTo>
                      <a:pt x="886079" y="0"/>
                    </a:lnTo>
                    <a:close/>
                  </a:path>
                </a:pathLst>
              </a:custGeom>
              <a:solidFill>
                <a:srgbClr val="E2E3E4"/>
              </a:solidFill>
            </p:spPr>
            <p:txBody>
              <a:bodyPr wrap="square" lIns="0" tIns="0" rIns="0" bIns="0" rtlCol="0"/>
              <a:lstStyle/>
              <a:p>
                <a:endParaRPr sz="1000"/>
              </a:p>
            </p:txBody>
          </p:sp>
          <p:sp>
            <p:nvSpPr>
              <p:cNvPr id="158" name="object 113">
                <a:extLst>
                  <a:ext uri="{FF2B5EF4-FFF2-40B4-BE49-F238E27FC236}">
                    <a16:creationId xmlns:a16="http://schemas.microsoft.com/office/drawing/2014/main" id="{2EBD87A1-5DC7-4B0E-89A7-9275001AB026}"/>
                  </a:ext>
                </a:extLst>
              </p:cNvPr>
              <p:cNvSpPr/>
              <p:nvPr/>
            </p:nvSpPr>
            <p:spPr>
              <a:xfrm>
                <a:off x="4271827" y="2974145"/>
                <a:ext cx="871855" cy="11430"/>
              </a:xfrm>
              <a:custGeom>
                <a:avLst/>
                <a:gdLst/>
                <a:ahLst/>
                <a:cxnLst/>
                <a:rect l="l" t="t" r="r" b="b"/>
                <a:pathLst>
                  <a:path w="871854" h="11430">
                    <a:moveTo>
                      <a:pt x="0" y="11430"/>
                    </a:moveTo>
                    <a:lnTo>
                      <a:pt x="871524" y="11430"/>
                    </a:lnTo>
                    <a:lnTo>
                      <a:pt x="871524" y="0"/>
                    </a:lnTo>
                    <a:lnTo>
                      <a:pt x="0" y="0"/>
                    </a:lnTo>
                    <a:lnTo>
                      <a:pt x="0" y="11430"/>
                    </a:lnTo>
                    <a:close/>
                  </a:path>
                </a:pathLst>
              </a:custGeom>
              <a:solidFill>
                <a:srgbClr val="FFFFFF"/>
              </a:solidFill>
            </p:spPr>
            <p:txBody>
              <a:bodyPr wrap="square" lIns="0" tIns="0" rIns="0" bIns="0" rtlCol="0"/>
              <a:lstStyle/>
              <a:p>
                <a:endParaRPr sz="1000"/>
              </a:p>
            </p:txBody>
          </p:sp>
          <p:sp>
            <p:nvSpPr>
              <p:cNvPr id="159" name="object 114">
                <a:extLst>
                  <a:ext uri="{FF2B5EF4-FFF2-40B4-BE49-F238E27FC236}">
                    <a16:creationId xmlns:a16="http://schemas.microsoft.com/office/drawing/2014/main" id="{559BEACC-726A-49B7-91C3-7A7BF4C71725}"/>
                  </a:ext>
                </a:extLst>
              </p:cNvPr>
              <p:cNvSpPr/>
              <p:nvPr/>
            </p:nvSpPr>
            <p:spPr>
              <a:xfrm>
                <a:off x="4297291" y="2559538"/>
                <a:ext cx="36830" cy="417195"/>
              </a:xfrm>
              <a:custGeom>
                <a:avLst/>
                <a:gdLst/>
                <a:ahLst/>
                <a:cxnLst/>
                <a:rect l="l" t="t" r="r" b="b"/>
                <a:pathLst>
                  <a:path w="36829" h="417194">
                    <a:moveTo>
                      <a:pt x="18186" y="0"/>
                    </a:moveTo>
                    <a:lnTo>
                      <a:pt x="11112" y="1429"/>
                    </a:lnTo>
                    <a:lnTo>
                      <a:pt x="5330" y="5327"/>
                    </a:lnTo>
                    <a:lnTo>
                      <a:pt x="1430" y="11112"/>
                    </a:lnTo>
                    <a:lnTo>
                      <a:pt x="0" y="18199"/>
                    </a:lnTo>
                    <a:lnTo>
                      <a:pt x="0" y="398475"/>
                    </a:lnTo>
                    <a:lnTo>
                      <a:pt x="1430" y="405553"/>
                    </a:lnTo>
                    <a:lnTo>
                      <a:pt x="5330" y="411343"/>
                    </a:lnTo>
                    <a:lnTo>
                      <a:pt x="11112" y="415252"/>
                    </a:lnTo>
                    <a:lnTo>
                      <a:pt x="18186" y="416686"/>
                    </a:lnTo>
                    <a:lnTo>
                      <a:pt x="25268" y="415252"/>
                    </a:lnTo>
                    <a:lnTo>
                      <a:pt x="31053" y="411343"/>
                    </a:lnTo>
                    <a:lnTo>
                      <a:pt x="34954" y="405553"/>
                    </a:lnTo>
                    <a:lnTo>
                      <a:pt x="36385" y="398475"/>
                    </a:lnTo>
                    <a:lnTo>
                      <a:pt x="36385" y="18199"/>
                    </a:lnTo>
                    <a:lnTo>
                      <a:pt x="34954" y="11112"/>
                    </a:lnTo>
                    <a:lnTo>
                      <a:pt x="31053" y="5327"/>
                    </a:lnTo>
                    <a:lnTo>
                      <a:pt x="25268" y="1429"/>
                    </a:lnTo>
                    <a:lnTo>
                      <a:pt x="18186" y="0"/>
                    </a:lnTo>
                    <a:close/>
                  </a:path>
                </a:pathLst>
              </a:custGeom>
              <a:solidFill>
                <a:srgbClr val="D1D3D4"/>
              </a:solidFill>
            </p:spPr>
            <p:txBody>
              <a:bodyPr wrap="square" lIns="0" tIns="0" rIns="0" bIns="0" rtlCol="0"/>
              <a:lstStyle/>
              <a:p>
                <a:endParaRPr sz="1000"/>
              </a:p>
            </p:txBody>
          </p:sp>
          <p:sp>
            <p:nvSpPr>
              <p:cNvPr id="160" name="object 115">
                <a:extLst>
                  <a:ext uri="{FF2B5EF4-FFF2-40B4-BE49-F238E27FC236}">
                    <a16:creationId xmlns:a16="http://schemas.microsoft.com/office/drawing/2014/main" id="{15707380-830B-431B-AEB6-A6A97FCC7601}"/>
                  </a:ext>
                </a:extLst>
              </p:cNvPr>
              <p:cNvSpPr/>
              <p:nvPr/>
            </p:nvSpPr>
            <p:spPr>
              <a:xfrm>
                <a:off x="4297291" y="2559538"/>
                <a:ext cx="36830" cy="417195"/>
              </a:xfrm>
              <a:custGeom>
                <a:avLst/>
                <a:gdLst/>
                <a:ahLst/>
                <a:cxnLst/>
                <a:rect l="l" t="t" r="r" b="b"/>
                <a:pathLst>
                  <a:path w="36829" h="417194">
                    <a:moveTo>
                      <a:pt x="18186" y="416686"/>
                    </a:moveTo>
                    <a:lnTo>
                      <a:pt x="25268" y="415252"/>
                    </a:lnTo>
                    <a:lnTo>
                      <a:pt x="31053" y="411343"/>
                    </a:lnTo>
                    <a:lnTo>
                      <a:pt x="34954" y="405553"/>
                    </a:lnTo>
                    <a:lnTo>
                      <a:pt x="36385" y="398475"/>
                    </a:lnTo>
                    <a:lnTo>
                      <a:pt x="36385" y="18199"/>
                    </a:lnTo>
                    <a:lnTo>
                      <a:pt x="34954" y="11112"/>
                    </a:lnTo>
                    <a:lnTo>
                      <a:pt x="31053" y="5327"/>
                    </a:lnTo>
                    <a:lnTo>
                      <a:pt x="25268" y="1429"/>
                    </a:lnTo>
                    <a:lnTo>
                      <a:pt x="18186" y="0"/>
                    </a:lnTo>
                    <a:lnTo>
                      <a:pt x="11112" y="1429"/>
                    </a:lnTo>
                    <a:lnTo>
                      <a:pt x="5330" y="5327"/>
                    </a:lnTo>
                    <a:lnTo>
                      <a:pt x="1430" y="11112"/>
                    </a:lnTo>
                    <a:lnTo>
                      <a:pt x="0" y="18199"/>
                    </a:lnTo>
                    <a:lnTo>
                      <a:pt x="0" y="398475"/>
                    </a:lnTo>
                    <a:lnTo>
                      <a:pt x="1430" y="405553"/>
                    </a:lnTo>
                    <a:lnTo>
                      <a:pt x="5330" y="411343"/>
                    </a:lnTo>
                    <a:lnTo>
                      <a:pt x="11112" y="415252"/>
                    </a:lnTo>
                    <a:lnTo>
                      <a:pt x="18186" y="416686"/>
                    </a:lnTo>
                    <a:close/>
                  </a:path>
                </a:pathLst>
              </a:custGeom>
              <a:ln w="8572">
                <a:solidFill>
                  <a:srgbClr val="FFFFFF"/>
                </a:solidFill>
              </a:ln>
            </p:spPr>
            <p:txBody>
              <a:bodyPr wrap="square" lIns="0" tIns="0" rIns="0" bIns="0" rtlCol="0"/>
              <a:lstStyle/>
              <a:p>
                <a:endParaRPr sz="1000"/>
              </a:p>
            </p:txBody>
          </p:sp>
          <p:sp>
            <p:nvSpPr>
              <p:cNvPr id="161" name="object 116">
                <a:extLst>
                  <a:ext uri="{FF2B5EF4-FFF2-40B4-BE49-F238E27FC236}">
                    <a16:creationId xmlns:a16="http://schemas.microsoft.com/office/drawing/2014/main" id="{EC8E4C52-6C21-4FC3-A43B-03A1022EC94D}"/>
                  </a:ext>
                </a:extLst>
              </p:cNvPr>
              <p:cNvSpPr/>
              <p:nvPr/>
            </p:nvSpPr>
            <p:spPr>
              <a:xfrm>
                <a:off x="4368247" y="2559538"/>
                <a:ext cx="36830" cy="417195"/>
              </a:xfrm>
              <a:custGeom>
                <a:avLst/>
                <a:gdLst/>
                <a:ahLst/>
                <a:cxnLst/>
                <a:rect l="l" t="t" r="r" b="b"/>
                <a:pathLst>
                  <a:path w="36829" h="417194">
                    <a:moveTo>
                      <a:pt x="18199" y="0"/>
                    </a:moveTo>
                    <a:lnTo>
                      <a:pt x="11106" y="1429"/>
                    </a:lnTo>
                    <a:lnTo>
                      <a:pt x="5322" y="5327"/>
                    </a:lnTo>
                    <a:lnTo>
                      <a:pt x="1427" y="11112"/>
                    </a:lnTo>
                    <a:lnTo>
                      <a:pt x="0" y="18199"/>
                    </a:lnTo>
                    <a:lnTo>
                      <a:pt x="0" y="398475"/>
                    </a:lnTo>
                    <a:lnTo>
                      <a:pt x="1427" y="405553"/>
                    </a:lnTo>
                    <a:lnTo>
                      <a:pt x="5322" y="411343"/>
                    </a:lnTo>
                    <a:lnTo>
                      <a:pt x="11106" y="415252"/>
                    </a:lnTo>
                    <a:lnTo>
                      <a:pt x="18199" y="416686"/>
                    </a:lnTo>
                    <a:lnTo>
                      <a:pt x="25280" y="415252"/>
                    </a:lnTo>
                    <a:lnTo>
                      <a:pt x="31065" y="411343"/>
                    </a:lnTo>
                    <a:lnTo>
                      <a:pt x="34967" y="405553"/>
                    </a:lnTo>
                    <a:lnTo>
                      <a:pt x="36398" y="398475"/>
                    </a:lnTo>
                    <a:lnTo>
                      <a:pt x="36398" y="18199"/>
                    </a:lnTo>
                    <a:lnTo>
                      <a:pt x="34967" y="11112"/>
                    </a:lnTo>
                    <a:lnTo>
                      <a:pt x="31065" y="5327"/>
                    </a:lnTo>
                    <a:lnTo>
                      <a:pt x="25280" y="1429"/>
                    </a:lnTo>
                    <a:lnTo>
                      <a:pt x="18199" y="0"/>
                    </a:lnTo>
                    <a:close/>
                  </a:path>
                </a:pathLst>
              </a:custGeom>
              <a:solidFill>
                <a:srgbClr val="D1D3D4"/>
              </a:solidFill>
            </p:spPr>
            <p:txBody>
              <a:bodyPr wrap="square" lIns="0" tIns="0" rIns="0" bIns="0" rtlCol="0"/>
              <a:lstStyle/>
              <a:p>
                <a:endParaRPr sz="1000"/>
              </a:p>
            </p:txBody>
          </p:sp>
          <p:sp>
            <p:nvSpPr>
              <p:cNvPr id="162" name="object 117">
                <a:extLst>
                  <a:ext uri="{FF2B5EF4-FFF2-40B4-BE49-F238E27FC236}">
                    <a16:creationId xmlns:a16="http://schemas.microsoft.com/office/drawing/2014/main" id="{B401CAE8-ECD2-4329-B039-6745854C2CCB}"/>
                  </a:ext>
                </a:extLst>
              </p:cNvPr>
              <p:cNvSpPr/>
              <p:nvPr/>
            </p:nvSpPr>
            <p:spPr>
              <a:xfrm>
                <a:off x="4368247" y="2559538"/>
                <a:ext cx="36830" cy="417195"/>
              </a:xfrm>
              <a:custGeom>
                <a:avLst/>
                <a:gdLst/>
                <a:ahLst/>
                <a:cxnLst/>
                <a:rect l="l" t="t" r="r" b="b"/>
                <a:pathLst>
                  <a:path w="36829" h="417194">
                    <a:moveTo>
                      <a:pt x="18199" y="416686"/>
                    </a:moveTo>
                    <a:lnTo>
                      <a:pt x="25280" y="415252"/>
                    </a:lnTo>
                    <a:lnTo>
                      <a:pt x="31065" y="411343"/>
                    </a:lnTo>
                    <a:lnTo>
                      <a:pt x="34967" y="405553"/>
                    </a:lnTo>
                    <a:lnTo>
                      <a:pt x="36398" y="398475"/>
                    </a:lnTo>
                    <a:lnTo>
                      <a:pt x="36398" y="18199"/>
                    </a:lnTo>
                    <a:lnTo>
                      <a:pt x="34967" y="11112"/>
                    </a:lnTo>
                    <a:lnTo>
                      <a:pt x="31065" y="5327"/>
                    </a:lnTo>
                    <a:lnTo>
                      <a:pt x="25280" y="1429"/>
                    </a:lnTo>
                    <a:lnTo>
                      <a:pt x="18199" y="0"/>
                    </a:lnTo>
                    <a:lnTo>
                      <a:pt x="11106" y="1429"/>
                    </a:lnTo>
                    <a:lnTo>
                      <a:pt x="5322" y="5327"/>
                    </a:lnTo>
                    <a:lnTo>
                      <a:pt x="1427" y="11112"/>
                    </a:lnTo>
                    <a:lnTo>
                      <a:pt x="0" y="18199"/>
                    </a:lnTo>
                    <a:lnTo>
                      <a:pt x="0" y="398475"/>
                    </a:lnTo>
                    <a:lnTo>
                      <a:pt x="1427" y="405553"/>
                    </a:lnTo>
                    <a:lnTo>
                      <a:pt x="5322" y="411343"/>
                    </a:lnTo>
                    <a:lnTo>
                      <a:pt x="11106" y="415252"/>
                    </a:lnTo>
                    <a:lnTo>
                      <a:pt x="18199" y="416686"/>
                    </a:lnTo>
                    <a:close/>
                  </a:path>
                </a:pathLst>
              </a:custGeom>
              <a:ln w="8572">
                <a:solidFill>
                  <a:srgbClr val="FFFFFF"/>
                </a:solidFill>
              </a:ln>
            </p:spPr>
            <p:txBody>
              <a:bodyPr wrap="square" lIns="0" tIns="0" rIns="0" bIns="0" rtlCol="0"/>
              <a:lstStyle/>
              <a:p>
                <a:endParaRPr sz="1000"/>
              </a:p>
            </p:txBody>
          </p:sp>
          <p:sp>
            <p:nvSpPr>
              <p:cNvPr id="163" name="object 118">
                <a:extLst>
                  <a:ext uri="{FF2B5EF4-FFF2-40B4-BE49-F238E27FC236}">
                    <a16:creationId xmlns:a16="http://schemas.microsoft.com/office/drawing/2014/main" id="{07FF639E-9251-44F4-9BAF-C293CC487B8A}"/>
                  </a:ext>
                </a:extLst>
              </p:cNvPr>
              <p:cNvSpPr/>
              <p:nvPr/>
            </p:nvSpPr>
            <p:spPr>
              <a:xfrm>
                <a:off x="4439217" y="2559538"/>
                <a:ext cx="36830" cy="417195"/>
              </a:xfrm>
              <a:custGeom>
                <a:avLst/>
                <a:gdLst/>
                <a:ahLst/>
                <a:cxnLst/>
                <a:rect l="l" t="t" r="r" b="b"/>
                <a:pathLst>
                  <a:path w="36829" h="417194">
                    <a:moveTo>
                      <a:pt x="18186" y="0"/>
                    </a:moveTo>
                    <a:lnTo>
                      <a:pt x="11112" y="1429"/>
                    </a:lnTo>
                    <a:lnTo>
                      <a:pt x="5330" y="5327"/>
                    </a:lnTo>
                    <a:lnTo>
                      <a:pt x="1430" y="11112"/>
                    </a:lnTo>
                    <a:lnTo>
                      <a:pt x="0" y="18199"/>
                    </a:lnTo>
                    <a:lnTo>
                      <a:pt x="0" y="398475"/>
                    </a:lnTo>
                    <a:lnTo>
                      <a:pt x="1430" y="405553"/>
                    </a:lnTo>
                    <a:lnTo>
                      <a:pt x="5330" y="411343"/>
                    </a:lnTo>
                    <a:lnTo>
                      <a:pt x="11112" y="415252"/>
                    </a:lnTo>
                    <a:lnTo>
                      <a:pt x="18186" y="416686"/>
                    </a:lnTo>
                    <a:lnTo>
                      <a:pt x="25284" y="415252"/>
                    </a:lnTo>
                    <a:lnTo>
                      <a:pt x="31081" y="411343"/>
                    </a:lnTo>
                    <a:lnTo>
                      <a:pt x="34990" y="405553"/>
                    </a:lnTo>
                    <a:lnTo>
                      <a:pt x="36423" y="398475"/>
                    </a:lnTo>
                    <a:lnTo>
                      <a:pt x="36423" y="18199"/>
                    </a:lnTo>
                    <a:lnTo>
                      <a:pt x="34990" y="11112"/>
                    </a:lnTo>
                    <a:lnTo>
                      <a:pt x="31081" y="5327"/>
                    </a:lnTo>
                    <a:lnTo>
                      <a:pt x="25284" y="1429"/>
                    </a:lnTo>
                    <a:lnTo>
                      <a:pt x="18186" y="0"/>
                    </a:lnTo>
                    <a:close/>
                  </a:path>
                </a:pathLst>
              </a:custGeom>
              <a:solidFill>
                <a:srgbClr val="D1D3D4"/>
              </a:solidFill>
            </p:spPr>
            <p:txBody>
              <a:bodyPr wrap="square" lIns="0" tIns="0" rIns="0" bIns="0" rtlCol="0"/>
              <a:lstStyle/>
              <a:p>
                <a:endParaRPr sz="1000"/>
              </a:p>
            </p:txBody>
          </p:sp>
          <p:sp>
            <p:nvSpPr>
              <p:cNvPr id="164" name="object 119">
                <a:extLst>
                  <a:ext uri="{FF2B5EF4-FFF2-40B4-BE49-F238E27FC236}">
                    <a16:creationId xmlns:a16="http://schemas.microsoft.com/office/drawing/2014/main" id="{124368A5-0569-421F-B29B-ACFF1F22433C}"/>
                  </a:ext>
                </a:extLst>
              </p:cNvPr>
              <p:cNvSpPr/>
              <p:nvPr/>
            </p:nvSpPr>
            <p:spPr>
              <a:xfrm>
                <a:off x="4439217" y="2559538"/>
                <a:ext cx="36830" cy="417195"/>
              </a:xfrm>
              <a:custGeom>
                <a:avLst/>
                <a:gdLst/>
                <a:ahLst/>
                <a:cxnLst/>
                <a:rect l="l" t="t" r="r" b="b"/>
                <a:pathLst>
                  <a:path w="36829" h="417194">
                    <a:moveTo>
                      <a:pt x="18186" y="416686"/>
                    </a:moveTo>
                    <a:lnTo>
                      <a:pt x="25284" y="415252"/>
                    </a:lnTo>
                    <a:lnTo>
                      <a:pt x="31081" y="411343"/>
                    </a:lnTo>
                    <a:lnTo>
                      <a:pt x="34990" y="405553"/>
                    </a:lnTo>
                    <a:lnTo>
                      <a:pt x="36423" y="398475"/>
                    </a:lnTo>
                    <a:lnTo>
                      <a:pt x="36423" y="18199"/>
                    </a:lnTo>
                    <a:lnTo>
                      <a:pt x="34990" y="11112"/>
                    </a:lnTo>
                    <a:lnTo>
                      <a:pt x="31081" y="5327"/>
                    </a:lnTo>
                    <a:lnTo>
                      <a:pt x="25284" y="1429"/>
                    </a:lnTo>
                    <a:lnTo>
                      <a:pt x="18186" y="0"/>
                    </a:lnTo>
                    <a:lnTo>
                      <a:pt x="11112" y="1429"/>
                    </a:lnTo>
                    <a:lnTo>
                      <a:pt x="5330" y="5327"/>
                    </a:lnTo>
                    <a:lnTo>
                      <a:pt x="1430" y="11112"/>
                    </a:lnTo>
                    <a:lnTo>
                      <a:pt x="0" y="18199"/>
                    </a:lnTo>
                    <a:lnTo>
                      <a:pt x="0" y="398475"/>
                    </a:lnTo>
                    <a:lnTo>
                      <a:pt x="1430" y="405553"/>
                    </a:lnTo>
                    <a:lnTo>
                      <a:pt x="5330" y="411343"/>
                    </a:lnTo>
                    <a:lnTo>
                      <a:pt x="11112" y="415252"/>
                    </a:lnTo>
                    <a:lnTo>
                      <a:pt x="18186" y="416686"/>
                    </a:lnTo>
                    <a:close/>
                  </a:path>
                </a:pathLst>
              </a:custGeom>
              <a:ln w="8572">
                <a:solidFill>
                  <a:srgbClr val="FFFFFF"/>
                </a:solidFill>
              </a:ln>
            </p:spPr>
            <p:txBody>
              <a:bodyPr wrap="square" lIns="0" tIns="0" rIns="0" bIns="0" rtlCol="0"/>
              <a:lstStyle/>
              <a:p>
                <a:endParaRPr sz="1000"/>
              </a:p>
            </p:txBody>
          </p:sp>
          <p:sp>
            <p:nvSpPr>
              <p:cNvPr id="165" name="object 120">
                <a:extLst>
                  <a:ext uri="{FF2B5EF4-FFF2-40B4-BE49-F238E27FC236}">
                    <a16:creationId xmlns:a16="http://schemas.microsoft.com/office/drawing/2014/main" id="{3ECD93CC-231A-44EF-8053-A2A4C2A14E35}"/>
                  </a:ext>
                </a:extLst>
              </p:cNvPr>
              <p:cNvSpPr/>
              <p:nvPr/>
            </p:nvSpPr>
            <p:spPr>
              <a:xfrm>
                <a:off x="4510174" y="2559538"/>
                <a:ext cx="36830" cy="417195"/>
              </a:xfrm>
              <a:custGeom>
                <a:avLst/>
                <a:gdLst/>
                <a:ahLst/>
                <a:cxnLst/>
                <a:rect l="l" t="t" r="r" b="b"/>
                <a:pathLst>
                  <a:path w="36829" h="417194">
                    <a:moveTo>
                      <a:pt x="18199" y="0"/>
                    </a:moveTo>
                    <a:lnTo>
                      <a:pt x="11117" y="1429"/>
                    </a:lnTo>
                    <a:lnTo>
                      <a:pt x="5332" y="5327"/>
                    </a:lnTo>
                    <a:lnTo>
                      <a:pt x="1430" y="11112"/>
                    </a:lnTo>
                    <a:lnTo>
                      <a:pt x="0" y="18199"/>
                    </a:lnTo>
                    <a:lnTo>
                      <a:pt x="0" y="398475"/>
                    </a:lnTo>
                    <a:lnTo>
                      <a:pt x="1430" y="405553"/>
                    </a:lnTo>
                    <a:lnTo>
                      <a:pt x="5332" y="411343"/>
                    </a:lnTo>
                    <a:lnTo>
                      <a:pt x="11117" y="415252"/>
                    </a:lnTo>
                    <a:lnTo>
                      <a:pt x="18199" y="416686"/>
                    </a:lnTo>
                    <a:lnTo>
                      <a:pt x="25273" y="415252"/>
                    </a:lnTo>
                    <a:lnTo>
                      <a:pt x="31054" y="411343"/>
                    </a:lnTo>
                    <a:lnTo>
                      <a:pt x="34954" y="405553"/>
                    </a:lnTo>
                    <a:lnTo>
                      <a:pt x="36385" y="398475"/>
                    </a:lnTo>
                    <a:lnTo>
                      <a:pt x="36385" y="18199"/>
                    </a:lnTo>
                    <a:lnTo>
                      <a:pt x="34954" y="11112"/>
                    </a:lnTo>
                    <a:lnTo>
                      <a:pt x="31054" y="5327"/>
                    </a:lnTo>
                    <a:lnTo>
                      <a:pt x="25273" y="1429"/>
                    </a:lnTo>
                    <a:lnTo>
                      <a:pt x="18199" y="0"/>
                    </a:lnTo>
                    <a:close/>
                  </a:path>
                </a:pathLst>
              </a:custGeom>
              <a:solidFill>
                <a:srgbClr val="D1D3D4"/>
              </a:solidFill>
            </p:spPr>
            <p:txBody>
              <a:bodyPr wrap="square" lIns="0" tIns="0" rIns="0" bIns="0" rtlCol="0"/>
              <a:lstStyle/>
              <a:p>
                <a:endParaRPr sz="1000"/>
              </a:p>
            </p:txBody>
          </p:sp>
          <p:sp>
            <p:nvSpPr>
              <p:cNvPr id="166" name="object 121">
                <a:extLst>
                  <a:ext uri="{FF2B5EF4-FFF2-40B4-BE49-F238E27FC236}">
                    <a16:creationId xmlns:a16="http://schemas.microsoft.com/office/drawing/2014/main" id="{6A9D9DB9-5540-41B3-8D52-F224494703C9}"/>
                  </a:ext>
                </a:extLst>
              </p:cNvPr>
              <p:cNvSpPr/>
              <p:nvPr/>
            </p:nvSpPr>
            <p:spPr>
              <a:xfrm>
                <a:off x="4510174" y="2559538"/>
                <a:ext cx="36830" cy="417195"/>
              </a:xfrm>
              <a:custGeom>
                <a:avLst/>
                <a:gdLst/>
                <a:ahLst/>
                <a:cxnLst/>
                <a:rect l="l" t="t" r="r" b="b"/>
                <a:pathLst>
                  <a:path w="36829" h="417194">
                    <a:moveTo>
                      <a:pt x="18199" y="416686"/>
                    </a:moveTo>
                    <a:lnTo>
                      <a:pt x="25273" y="415252"/>
                    </a:lnTo>
                    <a:lnTo>
                      <a:pt x="31054" y="411343"/>
                    </a:lnTo>
                    <a:lnTo>
                      <a:pt x="34954" y="405553"/>
                    </a:lnTo>
                    <a:lnTo>
                      <a:pt x="36385" y="398475"/>
                    </a:lnTo>
                    <a:lnTo>
                      <a:pt x="36385" y="18199"/>
                    </a:lnTo>
                    <a:lnTo>
                      <a:pt x="34954" y="11112"/>
                    </a:lnTo>
                    <a:lnTo>
                      <a:pt x="31054" y="5327"/>
                    </a:lnTo>
                    <a:lnTo>
                      <a:pt x="25273" y="1429"/>
                    </a:lnTo>
                    <a:lnTo>
                      <a:pt x="18199" y="0"/>
                    </a:lnTo>
                    <a:lnTo>
                      <a:pt x="11117" y="1429"/>
                    </a:lnTo>
                    <a:lnTo>
                      <a:pt x="5332" y="5327"/>
                    </a:lnTo>
                    <a:lnTo>
                      <a:pt x="1430" y="11112"/>
                    </a:lnTo>
                    <a:lnTo>
                      <a:pt x="0" y="18199"/>
                    </a:lnTo>
                    <a:lnTo>
                      <a:pt x="0" y="398475"/>
                    </a:lnTo>
                    <a:lnTo>
                      <a:pt x="1430" y="405553"/>
                    </a:lnTo>
                    <a:lnTo>
                      <a:pt x="5332" y="411343"/>
                    </a:lnTo>
                    <a:lnTo>
                      <a:pt x="11117" y="415252"/>
                    </a:lnTo>
                    <a:lnTo>
                      <a:pt x="18199" y="416686"/>
                    </a:lnTo>
                    <a:close/>
                  </a:path>
                </a:pathLst>
              </a:custGeom>
              <a:ln w="8572">
                <a:solidFill>
                  <a:srgbClr val="FFFFFF"/>
                </a:solidFill>
              </a:ln>
            </p:spPr>
            <p:txBody>
              <a:bodyPr wrap="square" lIns="0" tIns="0" rIns="0" bIns="0" rtlCol="0"/>
              <a:lstStyle/>
              <a:p>
                <a:endParaRPr sz="1000"/>
              </a:p>
            </p:txBody>
          </p:sp>
          <p:sp>
            <p:nvSpPr>
              <p:cNvPr id="167" name="object 122">
                <a:extLst>
                  <a:ext uri="{FF2B5EF4-FFF2-40B4-BE49-F238E27FC236}">
                    <a16:creationId xmlns:a16="http://schemas.microsoft.com/office/drawing/2014/main" id="{DAC83626-BFBD-41D3-BE65-4362AD20C783}"/>
                  </a:ext>
                </a:extLst>
              </p:cNvPr>
              <p:cNvSpPr/>
              <p:nvPr/>
            </p:nvSpPr>
            <p:spPr>
              <a:xfrm>
                <a:off x="4581107" y="2559538"/>
                <a:ext cx="36830" cy="417195"/>
              </a:xfrm>
              <a:custGeom>
                <a:avLst/>
                <a:gdLst/>
                <a:ahLst/>
                <a:cxnLst/>
                <a:rect l="l" t="t" r="r" b="b"/>
                <a:pathLst>
                  <a:path w="36829" h="417194">
                    <a:moveTo>
                      <a:pt x="18211" y="0"/>
                    </a:moveTo>
                    <a:lnTo>
                      <a:pt x="11133" y="1429"/>
                    </a:lnTo>
                    <a:lnTo>
                      <a:pt x="5343" y="5327"/>
                    </a:lnTo>
                    <a:lnTo>
                      <a:pt x="1434" y="11112"/>
                    </a:lnTo>
                    <a:lnTo>
                      <a:pt x="0" y="18199"/>
                    </a:lnTo>
                    <a:lnTo>
                      <a:pt x="0" y="398475"/>
                    </a:lnTo>
                    <a:lnTo>
                      <a:pt x="1434" y="405553"/>
                    </a:lnTo>
                    <a:lnTo>
                      <a:pt x="5343" y="411343"/>
                    </a:lnTo>
                    <a:lnTo>
                      <a:pt x="11133" y="415252"/>
                    </a:lnTo>
                    <a:lnTo>
                      <a:pt x="18211" y="416686"/>
                    </a:lnTo>
                    <a:lnTo>
                      <a:pt x="25293" y="415252"/>
                    </a:lnTo>
                    <a:lnTo>
                      <a:pt x="31078" y="411343"/>
                    </a:lnTo>
                    <a:lnTo>
                      <a:pt x="34979" y="405553"/>
                    </a:lnTo>
                    <a:lnTo>
                      <a:pt x="36410" y="398475"/>
                    </a:lnTo>
                    <a:lnTo>
                      <a:pt x="36410" y="18199"/>
                    </a:lnTo>
                    <a:lnTo>
                      <a:pt x="34979" y="11112"/>
                    </a:lnTo>
                    <a:lnTo>
                      <a:pt x="31078" y="5327"/>
                    </a:lnTo>
                    <a:lnTo>
                      <a:pt x="25293" y="1429"/>
                    </a:lnTo>
                    <a:lnTo>
                      <a:pt x="18211" y="0"/>
                    </a:lnTo>
                    <a:close/>
                  </a:path>
                </a:pathLst>
              </a:custGeom>
              <a:solidFill>
                <a:srgbClr val="D1D3D4"/>
              </a:solidFill>
            </p:spPr>
            <p:txBody>
              <a:bodyPr wrap="square" lIns="0" tIns="0" rIns="0" bIns="0" rtlCol="0"/>
              <a:lstStyle/>
              <a:p>
                <a:endParaRPr sz="1000"/>
              </a:p>
            </p:txBody>
          </p:sp>
          <p:sp>
            <p:nvSpPr>
              <p:cNvPr id="168" name="object 123">
                <a:extLst>
                  <a:ext uri="{FF2B5EF4-FFF2-40B4-BE49-F238E27FC236}">
                    <a16:creationId xmlns:a16="http://schemas.microsoft.com/office/drawing/2014/main" id="{2E054234-BF50-43A8-8759-BD7AA45A2D76}"/>
                  </a:ext>
                </a:extLst>
              </p:cNvPr>
              <p:cNvSpPr/>
              <p:nvPr/>
            </p:nvSpPr>
            <p:spPr>
              <a:xfrm>
                <a:off x="4581107" y="2559538"/>
                <a:ext cx="36830" cy="417195"/>
              </a:xfrm>
              <a:custGeom>
                <a:avLst/>
                <a:gdLst/>
                <a:ahLst/>
                <a:cxnLst/>
                <a:rect l="l" t="t" r="r" b="b"/>
                <a:pathLst>
                  <a:path w="36829" h="417194">
                    <a:moveTo>
                      <a:pt x="18211" y="416686"/>
                    </a:moveTo>
                    <a:lnTo>
                      <a:pt x="25293" y="415252"/>
                    </a:lnTo>
                    <a:lnTo>
                      <a:pt x="31078" y="411343"/>
                    </a:lnTo>
                    <a:lnTo>
                      <a:pt x="34979" y="405553"/>
                    </a:lnTo>
                    <a:lnTo>
                      <a:pt x="36410" y="398475"/>
                    </a:lnTo>
                    <a:lnTo>
                      <a:pt x="36410" y="18199"/>
                    </a:lnTo>
                    <a:lnTo>
                      <a:pt x="34979" y="11112"/>
                    </a:lnTo>
                    <a:lnTo>
                      <a:pt x="31078" y="5327"/>
                    </a:lnTo>
                    <a:lnTo>
                      <a:pt x="25293" y="1429"/>
                    </a:lnTo>
                    <a:lnTo>
                      <a:pt x="18211" y="0"/>
                    </a:lnTo>
                    <a:lnTo>
                      <a:pt x="11133" y="1429"/>
                    </a:lnTo>
                    <a:lnTo>
                      <a:pt x="5343" y="5327"/>
                    </a:lnTo>
                    <a:lnTo>
                      <a:pt x="1434" y="11112"/>
                    </a:lnTo>
                    <a:lnTo>
                      <a:pt x="0" y="18199"/>
                    </a:lnTo>
                    <a:lnTo>
                      <a:pt x="0" y="398475"/>
                    </a:lnTo>
                    <a:lnTo>
                      <a:pt x="1434" y="405553"/>
                    </a:lnTo>
                    <a:lnTo>
                      <a:pt x="5343" y="411343"/>
                    </a:lnTo>
                    <a:lnTo>
                      <a:pt x="11133" y="415252"/>
                    </a:lnTo>
                    <a:lnTo>
                      <a:pt x="18211" y="416686"/>
                    </a:lnTo>
                    <a:close/>
                  </a:path>
                </a:pathLst>
              </a:custGeom>
              <a:ln w="8572">
                <a:solidFill>
                  <a:srgbClr val="FFFFFF"/>
                </a:solidFill>
              </a:ln>
            </p:spPr>
            <p:txBody>
              <a:bodyPr wrap="square" lIns="0" tIns="0" rIns="0" bIns="0" rtlCol="0"/>
              <a:lstStyle/>
              <a:p>
                <a:endParaRPr sz="1000"/>
              </a:p>
            </p:txBody>
          </p:sp>
          <p:sp>
            <p:nvSpPr>
              <p:cNvPr id="169" name="object 124">
                <a:extLst>
                  <a:ext uri="{FF2B5EF4-FFF2-40B4-BE49-F238E27FC236}">
                    <a16:creationId xmlns:a16="http://schemas.microsoft.com/office/drawing/2014/main" id="{FD0E8950-16DC-4031-8471-69E6F4AC2927}"/>
                  </a:ext>
                </a:extLst>
              </p:cNvPr>
              <p:cNvSpPr/>
              <p:nvPr/>
            </p:nvSpPr>
            <p:spPr>
              <a:xfrm>
                <a:off x="4652088" y="2559538"/>
                <a:ext cx="36830" cy="417195"/>
              </a:xfrm>
              <a:custGeom>
                <a:avLst/>
                <a:gdLst/>
                <a:ahLst/>
                <a:cxnLst/>
                <a:rect l="l" t="t" r="r" b="b"/>
                <a:pathLst>
                  <a:path w="36829" h="417194">
                    <a:moveTo>
                      <a:pt x="18199" y="0"/>
                    </a:moveTo>
                    <a:lnTo>
                      <a:pt x="11117" y="1429"/>
                    </a:lnTo>
                    <a:lnTo>
                      <a:pt x="5332" y="5327"/>
                    </a:lnTo>
                    <a:lnTo>
                      <a:pt x="1430" y="11112"/>
                    </a:lnTo>
                    <a:lnTo>
                      <a:pt x="0" y="18199"/>
                    </a:lnTo>
                    <a:lnTo>
                      <a:pt x="0" y="398475"/>
                    </a:lnTo>
                    <a:lnTo>
                      <a:pt x="1430" y="405553"/>
                    </a:lnTo>
                    <a:lnTo>
                      <a:pt x="5332" y="411343"/>
                    </a:lnTo>
                    <a:lnTo>
                      <a:pt x="11117" y="415252"/>
                    </a:lnTo>
                    <a:lnTo>
                      <a:pt x="18199" y="416686"/>
                    </a:lnTo>
                    <a:lnTo>
                      <a:pt x="25289" y="415252"/>
                    </a:lnTo>
                    <a:lnTo>
                      <a:pt x="31068" y="411343"/>
                    </a:lnTo>
                    <a:lnTo>
                      <a:pt x="34960" y="405553"/>
                    </a:lnTo>
                    <a:lnTo>
                      <a:pt x="36385" y="398475"/>
                    </a:lnTo>
                    <a:lnTo>
                      <a:pt x="36385" y="18199"/>
                    </a:lnTo>
                    <a:lnTo>
                      <a:pt x="34960" y="11112"/>
                    </a:lnTo>
                    <a:lnTo>
                      <a:pt x="31068" y="5327"/>
                    </a:lnTo>
                    <a:lnTo>
                      <a:pt x="25289" y="1429"/>
                    </a:lnTo>
                    <a:lnTo>
                      <a:pt x="18199" y="0"/>
                    </a:lnTo>
                    <a:close/>
                  </a:path>
                </a:pathLst>
              </a:custGeom>
              <a:solidFill>
                <a:srgbClr val="D1D3D4"/>
              </a:solidFill>
            </p:spPr>
            <p:txBody>
              <a:bodyPr wrap="square" lIns="0" tIns="0" rIns="0" bIns="0" rtlCol="0"/>
              <a:lstStyle/>
              <a:p>
                <a:endParaRPr sz="1000"/>
              </a:p>
            </p:txBody>
          </p:sp>
          <p:sp>
            <p:nvSpPr>
              <p:cNvPr id="170" name="object 125">
                <a:extLst>
                  <a:ext uri="{FF2B5EF4-FFF2-40B4-BE49-F238E27FC236}">
                    <a16:creationId xmlns:a16="http://schemas.microsoft.com/office/drawing/2014/main" id="{328B576A-B1B8-4EDA-9657-33071343A1B3}"/>
                  </a:ext>
                </a:extLst>
              </p:cNvPr>
              <p:cNvSpPr/>
              <p:nvPr/>
            </p:nvSpPr>
            <p:spPr>
              <a:xfrm>
                <a:off x="4652088" y="2559538"/>
                <a:ext cx="36830" cy="417195"/>
              </a:xfrm>
              <a:custGeom>
                <a:avLst/>
                <a:gdLst/>
                <a:ahLst/>
                <a:cxnLst/>
                <a:rect l="l" t="t" r="r" b="b"/>
                <a:pathLst>
                  <a:path w="36829" h="417194">
                    <a:moveTo>
                      <a:pt x="18199" y="416686"/>
                    </a:moveTo>
                    <a:lnTo>
                      <a:pt x="25289" y="415252"/>
                    </a:lnTo>
                    <a:lnTo>
                      <a:pt x="31068" y="411343"/>
                    </a:lnTo>
                    <a:lnTo>
                      <a:pt x="34960" y="405553"/>
                    </a:lnTo>
                    <a:lnTo>
                      <a:pt x="36385" y="398475"/>
                    </a:lnTo>
                    <a:lnTo>
                      <a:pt x="36385" y="18199"/>
                    </a:lnTo>
                    <a:lnTo>
                      <a:pt x="34960" y="11112"/>
                    </a:lnTo>
                    <a:lnTo>
                      <a:pt x="31068" y="5327"/>
                    </a:lnTo>
                    <a:lnTo>
                      <a:pt x="25289" y="1429"/>
                    </a:lnTo>
                    <a:lnTo>
                      <a:pt x="18199" y="0"/>
                    </a:lnTo>
                    <a:lnTo>
                      <a:pt x="11117" y="1429"/>
                    </a:lnTo>
                    <a:lnTo>
                      <a:pt x="5332" y="5327"/>
                    </a:lnTo>
                    <a:lnTo>
                      <a:pt x="1430" y="11112"/>
                    </a:lnTo>
                    <a:lnTo>
                      <a:pt x="0" y="18199"/>
                    </a:lnTo>
                    <a:lnTo>
                      <a:pt x="0" y="398475"/>
                    </a:lnTo>
                    <a:lnTo>
                      <a:pt x="1430" y="405553"/>
                    </a:lnTo>
                    <a:lnTo>
                      <a:pt x="5332" y="411343"/>
                    </a:lnTo>
                    <a:lnTo>
                      <a:pt x="11117" y="415252"/>
                    </a:lnTo>
                    <a:lnTo>
                      <a:pt x="18199" y="416686"/>
                    </a:lnTo>
                    <a:close/>
                  </a:path>
                </a:pathLst>
              </a:custGeom>
              <a:ln w="8572">
                <a:solidFill>
                  <a:srgbClr val="FFFFFF"/>
                </a:solidFill>
              </a:ln>
            </p:spPr>
            <p:txBody>
              <a:bodyPr wrap="square" lIns="0" tIns="0" rIns="0" bIns="0" rtlCol="0"/>
              <a:lstStyle/>
              <a:p>
                <a:endParaRPr sz="1000"/>
              </a:p>
            </p:txBody>
          </p:sp>
          <p:sp>
            <p:nvSpPr>
              <p:cNvPr id="171" name="object 126">
                <a:extLst>
                  <a:ext uri="{FF2B5EF4-FFF2-40B4-BE49-F238E27FC236}">
                    <a16:creationId xmlns:a16="http://schemas.microsoft.com/office/drawing/2014/main" id="{E3D2B27C-F75A-4F92-928E-F2AFFD2ED009}"/>
                  </a:ext>
                </a:extLst>
              </p:cNvPr>
              <p:cNvSpPr/>
              <p:nvPr/>
            </p:nvSpPr>
            <p:spPr>
              <a:xfrm>
                <a:off x="4723050" y="2559538"/>
                <a:ext cx="36830" cy="417195"/>
              </a:xfrm>
              <a:custGeom>
                <a:avLst/>
                <a:gdLst/>
                <a:ahLst/>
                <a:cxnLst/>
                <a:rect l="l" t="t" r="r" b="b"/>
                <a:pathLst>
                  <a:path w="36829" h="417194">
                    <a:moveTo>
                      <a:pt x="18161" y="0"/>
                    </a:moveTo>
                    <a:lnTo>
                      <a:pt x="11101" y="1429"/>
                    </a:lnTo>
                    <a:lnTo>
                      <a:pt x="5327" y="5327"/>
                    </a:lnTo>
                    <a:lnTo>
                      <a:pt x="1430" y="11112"/>
                    </a:lnTo>
                    <a:lnTo>
                      <a:pt x="0" y="18199"/>
                    </a:lnTo>
                    <a:lnTo>
                      <a:pt x="0" y="398475"/>
                    </a:lnTo>
                    <a:lnTo>
                      <a:pt x="1430" y="405553"/>
                    </a:lnTo>
                    <a:lnTo>
                      <a:pt x="5327" y="411343"/>
                    </a:lnTo>
                    <a:lnTo>
                      <a:pt x="11101" y="415252"/>
                    </a:lnTo>
                    <a:lnTo>
                      <a:pt x="18161" y="416686"/>
                    </a:lnTo>
                    <a:lnTo>
                      <a:pt x="25264" y="415252"/>
                    </a:lnTo>
                    <a:lnTo>
                      <a:pt x="31061" y="411343"/>
                    </a:lnTo>
                    <a:lnTo>
                      <a:pt x="34966" y="405553"/>
                    </a:lnTo>
                    <a:lnTo>
                      <a:pt x="36398" y="398475"/>
                    </a:lnTo>
                    <a:lnTo>
                      <a:pt x="36398" y="18199"/>
                    </a:lnTo>
                    <a:lnTo>
                      <a:pt x="34966" y="11112"/>
                    </a:lnTo>
                    <a:lnTo>
                      <a:pt x="31061" y="5327"/>
                    </a:lnTo>
                    <a:lnTo>
                      <a:pt x="25264" y="1429"/>
                    </a:lnTo>
                    <a:lnTo>
                      <a:pt x="18161" y="0"/>
                    </a:lnTo>
                    <a:close/>
                  </a:path>
                </a:pathLst>
              </a:custGeom>
              <a:solidFill>
                <a:srgbClr val="D1D3D4"/>
              </a:solidFill>
            </p:spPr>
            <p:txBody>
              <a:bodyPr wrap="square" lIns="0" tIns="0" rIns="0" bIns="0" rtlCol="0"/>
              <a:lstStyle/>
              <a:p>
                <a:endParaRPr sz="1000"/>
              </a:p>
            </p:txBody>
          </p:sp>
          <p:sp>
            <p:nvSpPr>
              <p:cNvPr id="172" name="object 127">
                <a:extLst>
                  <a:ext uri="{FF2B5EF4-FFF2-40B4-BE49-F238E27FC236}">
                    <a16:creationId xmlns:a16="http://schemas.microsoft.com/office/drawing/2014/main" id="{16EDD087-4D26-4529-875E-11954EA25661}"/>
                  </a:ext>
                </a:extLst>
              </p:cNvPr>
              <p:cNvSpPr/>
              <p:nvPr/>
            </p:nvSpPr>
            <p:spPr>
              <a:xfrm>
                <a:off x="4723050" y="2559538"/>
                <a:ext cx="36830" cy="417195"/>
              </a:xfrm>
              <a:custGeom>
                <a:avLst/>
                <a:gdLst/>
                <a:ahLst/>
                <a:cxnLst/>
                <a:rect l="l" t="t" r="r" b="b"/>
                <a:pathLst>
                  <a:path w="36829" h="417194">
                    <a:moveTo>
                      <a:pt x="18161" y="416686"/>
                    </a:moveTo>
                    <a:lnTo>
                      <a:pt x="25264" y="415252"/>
                    </a:lnTo>
                    <a:lnTo>
                      <a:pt x="31061" y="411343"/>
                    </a:lnTo>
                    <a:lnTo>
                      <a:pt x="34966" y="405553"/>
                    </a:lnTo>
                    <a:lnTo>
                      <a:pt x="36398" y="398475"/>
                    </a:lnTo>
                    <a:lnTo>
                      <a:pt x="36398" y="18199"/>
                    </a:lnTo>
                    <a:lnTo>
                      <a:pt x="34966" y="11112"/>
                    </a:lnTo>
                    <a:lnTo>
                      <a:pt x="31061" y="5327"/>
                    </a:lnTo>
                    <a:lnTo>
                      <a:pt x="25264" y="1429"/>
                    </a:lnTo>
                    <a:lnTo>
                      <a:pt x="18161" y="0"/>
                    </a:lnTo>
                    <a:lnTo>
                      <a:pt x="11101" y="1429"/>
                    </a:lnTo>
                    <a:lnTo>
                      <a:pt x="5327" y="5327"/>
                    </a:lnTo>
                    <a:lnTo>
                      <a:pt x="1430" y="11112"/>
                    </a:lnTo>
                    <a:lnTo>
                      <a:pt x="0" y="18199"/>
                    </a:lnTo>
                    <a:lnTo>
                      <a:pt x="0" y="398475"/>
                    </a:lnTo>
                    <a:lnTo>
                      <a:pt x="1430" y="405553"/>
                    </a:lnTo>
                    <a:lnTo>
                      <a:pt x="5327" y="411343"/>
                    </a:lnTo>
                    <a:lnTo>
                      <a:pt x="11101" y="415252"/>
                    </a:lnTo>
                    <a:lnTo>
                      <a:pt x="18161" y="416686"/>
                    </a:lnTo>
                    <a:close/>
                  </a:path>
                </a:pathLst>
              </a:custGeom>
              <a:ln w="8572">
                <a:solidFill>
                  <a:srgbClr val="FFFFFF"/>
                </a:solidFill>
              </a:ln>
            </p:spPr>
            <p:txBody>
              <a:bodyPr wrap="square" lIns="0" tIns="0" rIns="0" bIns="0" rtlCol="0"/>
              <a:lstStyle/>
              <a:p>
                <a:endParaRPr sz="1000"/>
              </a:p>
            </p:txBody>
          </p:sp>
          <p:sp>
            <p:nvSpPr>
              <p:cNvPr id="173" name="object 128">
                <a:extLst>
                  <a:ext uri="{FF2B5EF4-FFF2-40B4-BE49-F238E27FC236}">
                    <a16:creationId xmlns:a16="http://schemas.microsoft.com/office/drawing/2014/main" id="{660AAB03-9766-40B1-94D6-0D8C742A6F36}"/>
                  </a:ext>
                </a:extLst>
              </p:cNvPr>
              <p:cNvSpPr/>
              <p:nvPr/>
            </p:nvSpPr>
            <p:spPr>
              <a:xfrm>
                <a:off x="4794015" y="2559538"/>
                <a:ext cx="36830" cy="417195"/>
              </a:xfrm>
              <a:custGeom>
                <a:avLst/>
                <a:gdLst/>
                <a:ahLst/>
                <a:cxnLst/>
                <a:rect l="l" t="t" r="r" b="b"/>
                <a:pathLst>
                  <a:path w="36829" h="417194">
                    <a:moveTo>
                      <a:pt x="18199" y="0"/>
                    </a:moveTo>
                    <a:lnTo>
                      <a:pt x="11117" y="1429"/>
                    </a:lnTo>
                    <a:lnTo>
                      <a:pt x="5332" y="5327"/>
                    </a:lnTo>
                    <a:lnTo>
                      <a:pt x="1430" y="11112"/>
                    </a:lnTo>
                    <a:lnTo>
                      <a:pt x="0" y="18199"/>
                    </a:lnTo>
                    <a:lnTo>
                      <a:pt x="0" y="398475"/>
                    </a:lnTo>
                    <a:lnTo>
                      <a:pt x="1430" y="405553"/>
                    </a:lnTo>
                    <a:lnTo>
                      <a:pt x="5332" y="411343"/>
                    </a:lnTo>
                    <a:lnTo>
                      <a:pt x="11117" y="415252"/>
                    </a:lnTo>
                    <a:lnTo>
                      <a:pt x="18199" y="416686"/>
                    </a:lnTo>
                    <a:lnTo>
                      <a:pt x="25273" y="415252"/>
                    </a:lnTo>
                    <a:lnTo>
                      <a:pt x="31054" y="411343"/>
                    </a:lnTo>
                    <a:lnTo>
                      <a:pt x="34954" y="405553"/>
                    </a:lnTo>
                    <a:lnTo>
                      <a:pt x="36385" y="398475"/>
                    </a:lnTo>
                    <a:lnTo>
                      <a:pt x="36385" y="18199"/>
                    </a:lnTo>
                    <a:lnTo>
                      <a:pt x="34954" y="11112"/>
                    </a:lnTo>
                    <a:lnTo>
                      <a:pt x="31054" y="5327"/>
                    </a:lnTo>
                    <a:lnTo>
                      <a:pt x="25273" y="1429"/>
                    </a:lnTo>
                    <a:lnTo>
                      <a:pt x="18199" y="0"/>
                    </a:lnTo>
                    <a:close/>
                  </a:path>
                </a:pathLst>
              </a:custGeom>
              <a:solidFill>
                <a:srgbClr val="D1D3D4"/>
              </a:solidFill>
            </p:spPr>
            <p:txBody>
              <a:bodyPr wrap="square" lIns="0" tIns="0" rIns="0" bIns="0" rtlCol="0"/>
              <a:lstStyle/>
              <a:p>
                <a:endParaRPr sz="1000"/>
              </a:p>
            </p:txBody>
          </p:sp>
          <p:sp>
            <p:nvSpPr>
              <p:cNvPr id="174" name="object 129">
                <a:extLst>
                  <a:ext uri="{FF2B5EF4-FFF2-40B4-BE49-F238E27FC236}">
                    <a16:creationId xmlns:a16="http://schemas.microsoft.com/office/drawing/2014/main" id="{764B6991-3627-4B06-AA01-7D9B93FBD4C7}"/>
                  </a:ext>
                </a:extLst>
              </p:cNvPr>
              <p:cNvSpPr/>
              <p:nvPr/>
            </p:nvSpPr>
            <p:spPr>
              <a:xfrm>
                <a:off x="4794015" y="2559538"/>
                <a:ext cx="36830" cy="417195"/>
              </a:xfrm>
              <a:custGeom>
                <a:avLst/>
                <a:gdLst/>
                <a:ahLst/>
                <a:cxnLst/>
                <a:rect l="l" t="t" r="r" b="b"/>
                <a:pathLst>
                  <a:path w="36829" h="417194">
                    <a:moveTo>
                      <a:pt x="18199" y="416686"/>
                    </a:moveTo>
                    <a:lnTo>
                      <a:pt x="25273" y="415252"/>
                    </a:lnTo>
                    <a:lnTo>
                      <a:pt x="31054" y="411343"/>
                    </a:lnTo>
                    <a:lnTo>
                      <a:pt x="34954" y="405553"/>
                    </a:lnTo>
                    <a:lnTo>
                      <a:pt x="36385" y="398475"/>
                    </a:lnTo>
                    <a:lnTo>
                      <a:pt x="36385" y="18199"/>
                    </a:lnTo>
                    <a:lnTo>
                      <a:pt x="34954" y="11112"/>
                    </a:lnTo>
                    <a:lnTo>
                      <a:pt x="31054" y="5327"/>
                    </a:lnTo>
                    <a:lnTo>
                      <a:pt x="25273" y="1429"/>
                    </a:lnTo>
                    <a:lnTo>
                      <a:pt x="18199" y="0"/>
                    </a:lnTo>
                    <a:lnTo>
                      <a:pt x="11117" y="1429"/>
                    </a:lnTo>
                    <a:lnTo>
                      <a:pt x="5332" y="5327"/>
                    </a:lnTo>
                    <a:lnTo>
                      <a:pt x="1430" y="11112"/>
                    </a:lnTo>
                    <a:lnTo>
                      <a:pt x="0" y="18199"/>
                    </a:lnTo>
                    <a:lnTo>
                      <a:pt x="0" y="398475"/>
                    </a:lnTo>
                    <a:lnTo>
                      <a:pt x="1430" y="405553"/>
                    </a:lnTo>
                    <a:lnTo>
                      <a:pt x="5332" y="411343"/>
                    </a:lnTo>
                    <a:lnTo>
                      <a:pt x="11117" y="415252"/>
                    </a:lnTo>
                    <a:lnTo>
                      <a:pt x="18199" y="416686"/>
                    </a:lnTo>
                    <a:close/>
                  </a:path>
                </a:pathLst>
              </a:custGeom>
              <a:ln w="8572">
                <a:solidFill>
                  <a:srgbClr val="FFFFFF"/>
                </a:solidFill>
              </a:ln>
            </p:spPr>
            <p:txBody>
              <a:bodyPr wrap="square" lIns="0" tIns="0" rIns="0" bIns="0" rtlCol="0"/>
              <a:lstStyle/>
              <a:p>
                <a:endParaRPr sz="1000"/>
              </a:p>
            </p:txBody>
          </p:sp>
          <p:sp>
            <p:nvSpPr>
              <p:cNvPr id="175" name="object 130">
                <a:extLst>
                  <a:ext uri="{FF2B5EF4-FFF2-40B4-BE49-F238E27FC236}">
                    <a16:creationId xmlns:a16="http://schemas.microsoft.com/office/drawing/2014/main" id="{940F4B08-15E2-46DB-AD78-1543476F0A5D}"/>
                  </a:ext>
                </a:extLst>
              </p:cNvPr>
              <p:cNvSpPr/>
              <p:nvPr/>
            </p:nvSpPr>
            <p:spPr>
              <a:xfrm>
                <a:off x="4864971" y="2559538"/>
                <a:ext cx="36830" cy="417195"/>
              </a:xfrm>
              <a:custGeom>
                <a:avLst/>
                <a:gdLst/>
                <a:ahLst/>
                <a:cxnLst/>
                <a:rect l="l" t="t" r="r" b="b"/>
                <a:pathLst>
                  <a:path w="36829" h="417194">
                    <a:moveTo>
                      <a:pt x="18199" y="0"/>
                    </a:moveTo>
                    <a:lnTo>
                      <a:pt x="11106" y="1429"/>
                    </a:lnTo>
                    <a:lnTo>
                      <a:pt x="5322" y="5327"/>
                    </a:lnTo>
                    <a:lnTo>
                      <a:pt x="1427" y="11112"/>
                    </a:lnTo>
                    <a:lnTo>
                      <a:pt x="0" y="18199"/>
                    </a:lnTo>
                    <a:lnTo>
                      <a:pt x="0" y="398475"/>
                    </a:lnTo>
                    <a:lnTo>
                      <a:pt x="1427" y="405553"/>
                    </a:lnTo>
                    <a:lnTo>
                      <a:pt x="5322" y="411343"/>
                    </a:lnTo>
                    <a:lnTo>
                      <a:pt x="11106" y="415252"/>
                    </a:lnTo>
                    <a:lnTo>
                      <a:pt x="18199" y="416686"/>
                    </a:lnTo>
                    <a:lnTo>
                      <a:pt x="25269" y="415252"/>
                    </a:lnTo>
                    <a:lnTo>
                      <a:pt x="31041" y="411343"/>
                    </a:lnTo>
                    <a:lnTo>
                      <a:pt x="34933" y="405553"/>
                    </a:lnTo>
                    <a:lnTo>
                      <a:pt x="36360" y="398475"/>
                    </a:lnTo>
                    <a:lnTo>
                      <a:pt x="36360" y="18199"/>
                    </a:lnTo>
                    <a:lnTo>
                      <a:pt x="34933" y="11112"/>
                    </a:lnTo>
                    <a:lnTo>
                      <a:pt x="31041" y="5327"/>
                    </a:lnTo>
                    <a:lnTo>
                      <a:pt x="25269" y="1429"/>
                    </a:lnTo>
                    <a:lnTo>
                      <a:pt x="18199" y="0"/>
                    </a:lnTo>
                    <a:close/>
                  </a:path>
                </a:pathLst>
              </a:custGeom>
              <a:solidFill>
                <a:srgbClr val="D1D3D4"/>
              </a:solidFill>
            </p:spPr>
            <p:txBody>
              <a:bodyPr wrap="square" lIns="0" tIns="0" rIns="0" bIns="0" rtlCol="0"/>
              <a:lstStyle/>
              <a:p>
                <a:endParaRPr sz="1000"/>
              </a:p>
            </p:txBody>
          </p:sp>
          <p:sp>
            <p:nvSpPr>
              <p:cNvPr id="176" name="object 131">
                <a:extLst>
                  <a:ext uri="{FF2B5EF4-FFF2-40B4-BE49-F238E27FC236}">
                    <a16:creationId xmlns:a16="http://schemas.microsoft.com/office/drawing/2014/main" id="{E3EB5B19-B9BD-49BA-BA47-85FFD53C758A}"/>
                  </a:ext>
                </a:extLst>
              </p:cNvPr>
              <p:cNvSpPr/>
              <p:nvPr/>
            </p:nvSpPr>
            <p:spPr>
              <a:xfrm>
                <a:off x="4864971" y="2559538"/>
                <a:ext cx="36830" cy="417195"/>
              </a:xfrm>
              <a:custGeom>
                <a:avLst/>
                <a:gdLst/>
                <a:ahLst/>
                <a:cxnLst/>
                <a:rect l="l" t="t" r="r" b="b"/>
                <a:pathLst>
                  <a:path w="36829" h="417194">
                    <a:moveTo>
                      <a:pt x="18199" y="416686"/>
                    </a:moveTo>
                    <a:lnTo>
                      <a:pt x="25269" y="415252"/>
                    </a:lnTo>
                    <a:lnTo>
                      <a:pt x="31041" y="411343"/>
                    </a:lnTo>
                    <a:lnTo>
                      <a:pt x="34933" y="405553"/>
                    </a:lnTo>
                    <a:lnTo>
                      <a:pt x="36360" y="398475"/>
                    </a:lnTo>
                    <a:lnTo>
                      <a:pt x="36360" y="18199"/>
                    </a:lnTo>
                    <a:lnTo>
                      <a:pt x="34933" y="11112"/>
                    </a:lnTo>
                    <a:lnTo>
                      <a:pt x="31041" y="5327"/>
                    </a:lnTo>
                    <a:lnTo>
                      <a:pt x="25269" y="1429"/>
                    </a:lnTo>
                    <a:lnTo>
                      <a:pt x="18199" y="0"/>
                    </a:lnTo>
                    <a:lnTo>
                      <a:pt x="11106" y="1429"/>
                    </a:lnTo>
                    <a:lnTo>
                      <a:pt x="5322" y="5327"/>
                    </a:lnTo>
                    <a:lnTo>
                      <a:pt x="1427" y="11112"/>
                    </a:lnTo>
                    <a:lnTo>
                      <a:pt x="0" y="18199"/>
                    </a:lnTo>
                    <a:lnTo>
                      <a:pt x="0" y="398475"/>
                    </a:lnTo>
                    <a:lnTo>
                      <a:pt x="1427" y="405553"/>
                    </a:lnTo>
                    <a:lnTo>
                      <a:pt x="5322" y="411343"/>
                    </a:lnTo>
                    <a:lnTo>
                      <a:pt x="11106" y="415252"/>
                    </a:lnTo>
                    <a:lnTo>
                      <a:pt x="18199" y="416686"/>
                    </a:lnTo>
                    <a:close/>
                  </a:path>
                </a:pathLst>
              </a:custGeom>
              <a:ln w="8572">
                <a:solidFill>
                  <a:srgbClr val="FFFFFF"/>
                </a:solidFill>
              </a:ln>
            </p:spPr>
            <p:txBody>
              <a:bodyPr wrap="square" lIns="0" tIns="0" rIns="0" bIns="0" rtlCol="0"/>
              <a:lstStyle/>
              <a:p>
                <a:endParaRPr sz="1000"/>
              </a:p>
            </p:txBody>
          </p:sp>
          <p:sp>
            <p:nvSpPr>
              <p:cNvPr id="177" name="object 132">
                <a:extLst>
                  <a:ext uri="{FF2B5EF4-FFF2-40B4-BE49-F238E27FC236}">
                    <a16:creationId xmlns:a16="http://schemas.microsoft.com/office/drawing/2014/main" id="{C957988A-32C3-48C7-9A14-E417E3AB61E3}"/>
                  </a:ext>
                </a:extLst>
              </p:cNvPr>
              <p:cNvSpPr/>
              <p:nvPr/>
            </p:nvSpPr>
            <p:spPr>
              <a:xfrm>
                <a:off x="4935931" y="2559538"/>
                <a:ext cx="36830" cy="417195"/>
              </a:xfrm>
              <a:custGeom>
                <a:avLst/>
                <a:gdLst/>
                <a:ahLst/>
                <a:cxnLst/>
                <a:rect l="l" t="t" r="r" b="b"/>
                <a:pathLst>
                  <a:path w="36829" h="417194">
                    <a:moveTo>
                      <a:pt x="18186" y="0"/>
                    </a:moveTo>
                    <a:lnTo>
                      <a:pt x="11101" y="1429"/>
                    </a:lnTo>
                    <a:lnTo>
                      <a:pt x="5321" y="5327"/>
                    </a:lnTo>
                    <a:lnTo>
                      <a:pt x="1427" y="11112"/>
                    </a:lnTo>
                    <a:lnTo>
                      <a:pt x="0" y="18199"/>
                    </a:lnTo>
                    <a:lnTo>
                      <a:pt x="0" y="398475"/>
                    </a:lnTo>
                    <a:lnTo>
                      <a:pt x="1427" y="405553"/>
                    </a:lnTo>
                    <a:lnTo>
                      <a:pt x="5321" y="411343"/>
                    </a:lnTo>
                    <a:lnTo>
                      <a:pt x="11101" y="415252"/>
                    </a:lnTo>
                    <a:lnTo>
                      <a:pt x="18186" y="416686"/>
                    </a:lnTo>
                    <a:lnTo>
                      <a:pt x="25268" y="415252"/>
                    </a:lnTo>
                    <a:lnTo>
                      <a:pt x="31053" y="411343"/>
                    </a:lnTo>
                    <a:lnTo>
                      <a:pt x="34954" y="405553"/>
                    </a:lnTo>
                    <a:lnTo>
                      <a:pt x="36385" y="398475"/>
                    </a:lnTo>
                    <a:lnTo>
                      <a:pt x="36385" y="18199"/>
                    </a:lnTo>
                    <a:lnTo>
                      <a:pt x="34954" y="11112"/>
                    </a:lnTo>
                    <a:lnTo>
                      <a:pt x="31053" y="5327"/>
                    </a:lnTo>
                    <a:lnTo>
                      <a:pt x="25268" y="1429"/>
                    </a:lnTo>
                    <a:lnTo>
                      <a:pt x="18186" y="0"/>
                    </a:lnTo>
                    <a:close/>
                  </a:path>
                </a:pathLst>
              </a:custGeom>
              <a:solidFill>
                <a:srgbClr val="D1D3D4"/>
              </a:solidFill>
            </p:spPr>
            <p:txBody>
              <a:bodyPr wrap="square" lIns="0" tIns="0" rIns="0" bIns="0" rtlCol="0"/>
              <a:lstStyle/>
              <a:p>
                <a:endParaRPr sz="1000"/>
              </a:p>
            </p:txBody>
          </p:sp>
          <p:sp>
            <p:nvSpPr>
              <p:cNvPr id="178" name="object 133">
                <a:extLst>
                  <a:ext uri="{FF2B5EF4-FFF2-40B4-BE49-F238E27FC236}">
                    <a16:creationId xmlns:a16="http://schemas.microsoft.com/office/drawing/2014/main" id="{E4E16F4D-2951-478F-A7CF-6A9556D34021}"/>
                  </a:ext>
                </a:extLst>
              </p:cNvPr>
              <p:cNvSpPr/>
              <p:nvPr/>
            </p:nvSpPr>
            <p:spPr>
              <a:xfrm>
                <a:off x="4935931" y="2559538"/>
                <a:ext cx="36830" cy="417195"/>
              </a:xfrm>
              <a:custGeom>
                <a:avLst/>
                <a:gdLst/>
                <a:ahLst/>
                <a:cxnLst/>
                <a:rect l="l" t="t" r="r" b="b"/>
                <a:pathLst>
                  <a:path w="36829" h="417194">
                    <a:moveTo>
                      <a:pt x="18186" y="416686"/>
                    </a:moveTo>
                    <a:lnTo>
                      <a:pt x="25268" y="415252"/>
                    </a:lnTo>
                    <a:lnTo>
                      <a:pt x="31053" y="411343"/>
                    </a:lnTo>
                    <a:lnTo>
                      <a:pt x="34954" y="405553"/>
                    </a:lnTo>
                    <a:lnTo>
                      <a:pt x="36385" y="398475"/>
                    </a:lnTo>
                    <a:lnTo>
                      <a:pt x="36385" y="18199"/>
                    </a:lnTo>
                    <a:lnTo>
                      <a:pt x="34954" y="11112"/>
                    </a:lnTo>
                    <a:lnTo>
                      <a:pt x="31053" y="5327"/>
                    </a:lnTo>
                    <a:lnTo>
                      <a:pt x="25268" y="1429"/>
                    </a:lnTo>
                    <a:lnTo>
                      <a:pt x="18186" y="0"/>
                    </a:lnTo>
                    <a:lnTo>
                      <a:pt x="11101" y="1429"/>
                    </a:lnTo>
                    <a:lnTo>
                      <a:pt x="5321" y="5327"/>
                    </a:lnTo>
                    <a:lnTo>
                      <a:pt x="1427" y="11112"/>
                    </a:lnTo>
                    <a:lnTo>
                      <a:pt x="0" y="18199"/>
                    </a:lnTo>
                    <a:lnTo>
                      <a:pt x="0" y="398475"/>
                    </a:lnTo>
                    <a:lnTo>
                      <a:pt x="1427" y="405553"/>
                    </a:lnTo>
                    <a:lnTo>
                      <a:pt x="5321" y="411343"/>
                    </a:lnTo>
                    <a:lnTo>
                      <a:pt x="11101" y="415252"/>
                    </a:lnTo>
                    <a:lnTo>
                      <a:pt x="18186" y="416686"/>
                    </a:lnTo>
                    <a:close/>
                  </a:path>
                </a:pathLst>
              </a:custGeom>
              <a:ln w="8572">
                <a:solidFill>
                  <a:srgbClr val="FFFFFF"/>
                </a:solidFill>
              </a:ln>
            </p:spPr>
            <p:txBody>
              <a:bodyPr wrap="square" lIns="0" tIns="0" rIns="0" bIns="0" rtlCol="0"/>
              <a:lstStyle/>
              <a:p>
                <a:endParaRPr sz="1000"/>
              </a:p>
            </p:txBody>
          </p:sp>
          <p:sp>
            <p:nvSpPr>
              <p:cNvPr id="179" name="object 134">
                <a:extLst>
                  <a:ext uri="{FF2B5EF4-FFF2-40B4-BE49-F238E27FC236}">
                    <a16:creationId xmlns:a16="http://schemas.microsoft.com/office/drawing/2014/main" id="{5F6B133E-A40C-4DCE-8897-DD5B86E28424}"/>
                  </a:ext>
                </a:extLst>
              </p:cNvPr>
              <p:cNvSpPr/>
              <p:nvPr/>
            </p:nvSpPr>
            <p:spPr>
              <a:xfrm>
                <a:off x="5006887" y="2559538"/>
                <a:ext cx="36830" cy="417195"/>
              </a:xfrm>
              <a:custGeom>
                <a:avLst/>
                <a:gdLst/>
                <a:ahLst/>
                <a:cxnLst/>
                <a:rect l="l" t="t" r="r" b="b"/>
                <a:pathLst>
                  <a:path w="36829" h="417194">
                    <a:moveTo>
                      <a:pt x="18199" y="0"/>
                    </a:moveTo>
                    <a:lnTo>
                      <a:pt x="11106" y="1429"/>
                    </a:lnTo>
                    <a:lnTo>
                      <a:pt x="5322" y="5327"/>
                    </a:lnTo>
                    <a:lnTo>
                      <a:pt x="1427" y="11112"/>
                    </a:lnTo>
                    <a:lnTo>
                      <a:pt x="0" y="18199"/>
                    </a:lnTo>
                    <a:lnTo>
                      <a:pt x="0" y="398475"/>
                    </a:lnTo>
                    <a:lnTo>
                      <a:pt x="1427" y="405553"/>
                    </a:lnTo>
                    <a:lnTo>
                      <a:pt x="5322" y="411343"/>
                    </a:lnTo>
                    <a:lnTo>
                      <a:pt x="11106" y="415252"/>
                    </a:lnTo>
                    <a:lnTo>
                      <a:pt x="18199" y="416686"/>
                    </a:lnTo>
                    <a:lnTo>
                      <a:pt x="25280" y="415252"/>
                    </a:lnTo>
                    <a:lnTo>
                      <a:pt x="31065" y="411343"/>
                    </a:lnTo>
                    <a:lnTo>
                      <a:pt x="34967" y="405553"/>
                    </a:lnTo>
                    <a:lnTo>
                      <a:pt x="36398" y="398475"/>
                    </a:lnTo>
                    <a:lnTo>
                      <a:pt x="36398" y="18199"/>
                    </a:lnTo>
                    <a:lnTo>
                      <a:pt x="34967" y="11112"/>
                    </a:lnTo>
                    <a:lnTo>
                      <a:pt x="31065" y="5327"/>
                    </a:lnTo>
                    <a:lnTo>
                      <a:pt x="25280" y="1429"/>
                    </a:lnTo>
                    <a:lnTo>
                      <a:pt x="18199" y="0"/>
                    </a:lnTo>
                    <a:close/>
                  </a:path>
                </a:pathLst>
              </a:custGeom>
              <a:solidFill>
                <a:srgbClr val="D1D3D4"/>
              </a:solidFill>
            </p:spPr>
            <p:txBody>
              <a:bodyPr wrap="square" lIns="0" tIns="0" rIns="0" bIns="0" rtlCol="0"/>
              <a:lstStyle/>
              <a:p>
                <a:endParaRPr sz="1000"/>
              </a:p>
            </p:txBody>
          </p:sp>
          <p:sp>
            <p:nvSpPr>
              <p:cNvPr id="180" name="object 135">
                <a:extLst>
                  <a:ext uri="{FF2B5EF4-FFF2-40B4-BE49-F238E27FC236}">
                    <a16:creationId xmlns:a16="http://schemas.microsoft.com/office/drawing/2014/main" id="{C7EA7B63-E829-4C55-8FA6-325C4F227C70}"/>
                  </a:ext>
                </a:extLst>
              </p:cNvPr>
              <p:cNvSpPr/>
              <p:nvPr/>
            </p:nvSpPr>
            <p:spPr>
              <a:xfrm>
                <a:off x="5006887" y="2559538"/>
                <a:ext cx="36830" cy="417195"/>
              </a:xfrm>
              <a:custGeom>
                <a:avLst/>
                <a:gdLst/>
                <a:ahLst/>
                <a:cxnLst/>
                <a:rect l="l" t="t" r="r" b="b"/>
                <a:pathLst>
                  <a:path w="36829" h="417194">
                    <a:moveTo>
                      <a:pt x="18199" y="416686"/>
                    </a:moveTo>
                    <a:lnTo>
                      <a:pt x="25280" y="415252"/>
                    </a:lnTo>
                    <a:lnTo>
                      <a:pt x="31065" y="411343"/>
                    </a:lnTo>
                    <a:lnTo>
                      <a:pt x="34967" y="405553"/>
                    </a:lnTo>
                    <a:lnTo>
                      <a:pt x="36398" y="398475"/>
                    </a:lnTo>
                    <a:lnTo>
                      <a:pt x="36398" y="18199"/>
                    </a:lnTo>
                    <a:lnTo>
                      <a:pt x="34967" y="11112"/>
                    </a:lnTo>
                    <a:lnTo>
                      <a:pt x="31065" y="5327"/>
                    </a:lnTo>
                    <a:lnTo>
                      <a:pt x="25280" y="1429"/>
                    </a:lnTo>
                    <a:lnTo>
                      <a:pt x="18199" y="0"/>
                    </a:lnTo>
                    <a:lnTo>
                      <a:pt x="11106" y="1429"/>
                    </a:lnTo>
                    <a:lnTo>
                      <a:pt x="5322" y="5327"/>
                    </a:lnTo>
                    <a:lnTo>
                      <a:pt x="1427" y="11112"/>
                    </a:lnTo>
                    <a:lnTo>
                      <a:pt x="0" y="18199"/>
                    </a:lnTo>
                    <a:lnTo>
                      <a:pt x="0" y="398475"/>
                    </a:lnTo>
                    <a:lnTo>
                      <a:pt x="1427" y="405553"/>
                    </a:lnTo>
                    <a:lnTo>
                      <a:pt x="5322" y="411343"/>
                    </a:lnTo>
                    <a:lnTo>
                      <a:pt x="11106" y="415252"/>
                    </a:lnTo>
                    <a:lnTo>
                      <a:pt x="18199" y="416686"/>
                    </a:lnTo>
                    <a:close/>
                  </a:path>
                </a:pathLst>
              </a:custGeom>
              <a:ln w="8572">
                <a:solidFill>
                  <a:srgbClr val="FFFFFF"/>
                </a:solidFill>
              </a:ln>
            </p:spPr>
            <p:txBody>
              <a:bodyPr wrap="square" lIns="0" tIns="0" rIns="0" bIns="0" rtlCol="0"/>
              <a:lstStyle/>
              <a:p>
                <a:endParaRPr sz="1000"/>
              </a:p>
            </p:txBody>
          </p:sp>
          <p:sp>
            <p:nvSpPr>
              <p:cNvPr id="181" name="object 136">
                <a:extLst>
                  <a:ext uri="{FF2B5EF4-FFF2-40B4-BE49-F238E27FC236}">
                    <a16:creationId xmlns:a16="http://schemas.microsoft.com/office/drawing/2014/main" id="{63C1A953-343E-417F-9DF7-9E12EECCA6B9}"/>
                  </a:ext>
                </a:extLst>
              </p:cNvPr>
              <p:cNvSpPr/>
              <p:nvPr/>
            </p:nvSpPr>
            <p:spPr>
              <a:xfrm>
                <a:off x="5077819" y="2559538"/>
                <a:ext cx="36830" cy="417195"/>
              </a:xfrm>
              <a:custGeom>
                <a:avLst/>
                <a:gdLst/>
                <a:ahLst/>
                <a:cxnLst/>
                <a:rect l="l" t="t" r="r" b="b"/>
                <a:pathLst>
                  <a:path w="36829" h="417194">
                    <a:moveTo>
                      <a:pt x="18224" y="0"/>
                    </a:moveTo>
                    <a:lnTo>
                      <a:pt x="11144" y="1429"/>
                    </a:lnTo>
                    <a:lnTo>
                      <a:pt x="5349" y="5327"/>
                    </a:lnTo>
                    <a:lnTo>
                      <a:pt x="1436" y="11112"/>
                    </a:lnTo>
                    <a:lnTo>
                      <a:pt x="0" y="18199"/>
                    </a:lnTo>
                    <a:lnTo>
                      <a:pt x="0" y="398475"/>
                    </a:lnTo>
                    <a:lnTo>
                      <a:pt x="1436" y="405553"/>
                    </a:lnTo>
                    <a:lnTo>
                      <a:pt x="5349" y="411343"/>
                    </a:lnTo>
                    <a:lnTo>
                      <a:pt x="11144" y="415252"/>
                    </a:lnTo>
                    <a:lnTo>
                      <a:pt x="18224" y="416686"/>
                    </a:lnTo>
                    <a:lnTo>
                      <a:pt x="25306" y="415252"/>
                    </a:lnTo>
                    <a:lnTo>
                      <a:pt x="31091" y="411343"/>
                    </a:lnTo>
                    <a:lnTo>
                      <a:pt x="34992" y="405553"/>
                    </a:lnTo>
                    <a:lnTo>
                      <a:pt x="36423" y="398475"/>
                    </a:lnTo>
                    <a:lnTo>
                      <a:pt x="36423" y="18199"/>
                    </a:lnTo>
                    <a:lnTo>
                      <a:pt x="34992" y="11112"/>
                    </a:lnTo>
                    <a:lnTo>
                      <a:pt x="31091" y="5327"/>
                    </a:lnTo>
                    <a:lnTo>
                      <a:pt x="25306" y="1429"/>
                    </a:lnTo>
                    <a:lnTo>
                      <a:pt x="18224" y="0"/>
                    </a:lnTo>
                    <a:close/>
                  </a:path>
                </a:pathLst>
              </a:custGeom>
              <a:solidFill>
                <a:srgbClr val="D1D3D4"/>
              </a:solidFill>
            </p:spPr>
            <p:txBody>
              <a:bodyPr wrap="square" lIns="0" tIns="0" rIns="0" bIns="0" rtlCol="0"/>
              <a:lstStyle/>
              <a:p>
                <a:endParaRPr sz="1000"/>
              </a:p>
            </p:txBody>
          </p:sp>
          <p:sp>
            <p:nvSpPr>
              <p:cNvPr id="182" name="object 137">
                <a:extLst>
                  <a:ext uri="{FF2B5EF4-FFF2-40B4-BE49-F238E27FC236}">
                    <a16:creationId xmlns:a16="http://schemas.microsoft.com/office/drawing/2014/main" id="{0558D5B8-5F5C-4792-B9CF-3DE5756D83A2}"/>
                  </a:ext>
                </a:extLst>
              </p:cNvPr>
              <p:cNvSpPr/>
              <p:nvPr/>
            </p:nvSpPr>
            <p:spPr>
              <a:xfrm>
                <a:off x="5077819" y="2559538"/>
                <a:ext cx="36830" cy="417195"/>
              </a:xfrm>
              <a:custGeom>
                <a:avLst/>
                <a:gdLst/>
                <a:ahLst/>
                <a:cxnLst/>
                <a:rect l="l" t="t" r="r" b="b"/>
                <a:pathLst>
                  <a:path w="36829" h="417194">
                    <a:moveTo>
                      <a:pt x="18224" y="416686"/>
                    </a:moveTo>
                    <a:lnTo>
                      <a:pt x="25306" y="415252"/>
                    </a:lnTo>
                    <a:lnTo>
                      <a:pt x="31091" y="411343"/>
                    </a:lnTo>
                    <a:lnTo>
                      <a:pt x="34992" y="405553"/>
                    </a:lnTo>
                    <a:lnTo>
                      <a:pt x="36423" y="398475"/>
                    </a:lnTo>
                    <a:lnTo>
                      <a:pt x="36423" y="18199"/>
                    </a:lnTo>
                    <a:lnTo>
                      <a:pt x="34992" y="11112"/>
                    </a:lnTo>
                    <a:lnTo>
                      <a:pt x="31091" y="5327"/>
                    </a:lnTo>
                    <a:lnTo>
                      <a:pt x="25306" y="1429"/>
                    </a:lnTo>
                    <a:lnTo>
                      <a:pt x="18224" y="0"/>
                    </a:lnTo>
                    <a:lnTo>
                      <a:pt x="11144" y="1429"/>
                    </a:lnTo>
                    <a:lnTo>
                      <a:pt x="5349" y="5327"/>
                    </a:lnTo>
                    <a:lnTo>
                      <a:pt x="1436" y="11112"/>
                    </a:lnTo>
                    <a:lnTo>
                      <a:pt x="0" y="18199"/>
                    </a:lnTo>
                    <a:lnTo>
                      <a:pt x="0" y="398475"/>
                    </a:lnTo>
                    <a:lnTo>
                      <a:pt x="1436" y="405553"/>
                    </a:lnTo>
                    <a:lnTo>
                      <a:pt x="5349" y="411343"/>
                    </a:lnTo>
                    <a:lnTo>
                      <a:pt x="11144" y="415252"/>
                    </a:lnTo>
                    <a:lnTo>
                      <a:pt x="18224" y="416686"/>
                    </a:lnTo>
                    <a:close/>
                  </a:path>
                </a:pathLst>
              </a:custGeom>
              <a:ln w="8572">
                <a:solidFill>
                  <a:srgbClr val="FFFFFF"/>
                </a:solidFill>
              </a:ln>
            </p:spPr>
            <p:txBody>
              <a:bodyPr wrap="square" lIns="0" tIns="0" rIns="0" bIns="0" rtlCol="0"/>
              <a:lstStyle/>
              <a:p>
                <a:endParaRPr sz="1000"/>
              </a:p>
            </p:txBody>
          </p:sp>
          <p:sp>
            <p:nvSpPr>
              <p:cNvPr id="183" name="object 138">
                <a:extLst>
                  <a:ext uri="{FF2B5EF4-FFF2-40B4-BE49-F238E27FC236}">
                    <a16:creationId xmlns:a16="http://schemas.microsoft.com/office/drawing/2014/main" id="{1A151DBD-134F-4D1C-B855-E9CCBE0E9B20}"/>
                  </a:ext>
                </a:extLst>
              </p:cNvPr>
              <p:cNvSpPr/>
              <p:nvPr/>
            </p:nvSpPr>
            <p:spPr>
              <a:xfrm>
                <a:off x="4271825" y="2548639"/>
                <a:ext cx="869950" cy="0"/>
              </a:xfrm>
              <a:custGeom>
                <a:avLst/>
                <a:gdLst/>
                <a:ahLst/>
                <a:cxnLst/>
                <a:rect l="l" t="t" r="r" b="b"/>
                <a:pathLst>
                  <a:path w="869950">
                    <a:moveTo>
                      <a:pt x="869721" y="0"/>
                    </a:moveTo>
                    <a:lnTo>
                      <a:pt x="0" y="0"/>
                    </a:lnTo>
                  </a:path>
                </a:pathLst>
              </a:custGeom>
              <a:solidFill>
                <a:srgbClr val="E2E3E4"/>
              </a:solidFill>
            </p:spPr>
            <p:txBody>
              <a:bodyPr wrap="square" lIns="0" tIns="0" rIns="0" bIns="0" rtlCol="0"/>
              <a:lstStyle/>
              <a:p>
                <a:endParaRPr sz="1000"/>
              </a:p>
            </p:txBody>
          </p:sp>
          <p:sp>
            <p:nvSpPr>
              <p:cNvPr id="184" name="object 139">
                <a:extLst>
                  <a:ext uri="{FF2B5EF4-FFF2-40B4-BE49-F238E27FC236}">
                    <a16:creationId xmlns:a16="http://schemas.microsoft.com/office/drawing/2014/main" id="{ABEE4DE6-7E25-4749-BED2-409DB70AE0B0}"/>
                  </a:ext>
                </a:extLst>
              </p:cNvPr>
              <p:cNvSpPr/>
              <p:nvPr/>
            </p:nvSpPr>
            <p:spPr>
              <a:xfrm>
                <a:off x="4271825" y="2542924"/>
                <a:ext cx="869950" cy="11430"/>
              </a:xfrm>
              <a:custGeom>
                <a:avLst/>
                <a:gdLst/>
                <a:ahLst/>
                <a:cxnLst/>
                <a:rect l="l" t="t" r="r" b="b"/>
                <a:pathLst>
                  <a:path w="869950" h="11430">
                    <a:moveTo>
                      <a:pt x="0" y="11430"/>
                    </a:moveTo>
                    <a:lnTo>
                      <a:pt x="869721" y="11430"/>
                    </a:lnTo>
                    <a:lnTo>
                      <a:pt x="869721" y="0"/>
                    </a:lnTo>
                    <a:lnTo>
                      <a:pt x="0" y="0"/>
                    </a:lnTo>
                    <a:lnTo>
                      <a:pt x="0" y="11430"/>
                    </a:lnTo>
                    <a:close/>
                  </a:path>
                </a:pathLst>
              </a:custGeom>
              <a:solidFill>
                <a:srgbClr val="BCBEC0"/>
              </a:solidFill>
            </p:spPr>
            <p:txBody>
              <a:bodyPr wrap="square" lIns="0" tIns="0" rIns="0" bIns="0" rtlCol="0"/>
              <a:lstStyle/>
              <a:p>
                <a:endParaRPr sz="1000"/>
              </a:p>
            </p:txBody>
          </p:sp>
          <p:sp>
            <p:nvSpPr>
              <p:cNvPr id="185" name="object 140">
                <a:extLst>
                  <a:ext uri="{FF2B5EF4-FFF2-40B4-BE49-F238E27FC236}">
                    <a16:creationId xmlns:a16="http://schemas.microsoft.com/office/drawing/2014/main" id="{AB39A641-9D81-4652-8532-81D4BCE88554}"/>
                  </a:ext>
                </a:extLst>
              </p:cNvPr>
              <p:cNvSpPr/>
              <p:nvPr/>
            </p:nvSpPr>
            <p:spPr>
              <a:xfrm>
                <a:off x="4264545" y="2503144"/>
                <a:ext cx="886460" cy="527685"/>
              </a:xfrm>
              <a:custGeom>
                <a:avLst/>
                <a:gdLst/>
                <a:ahLst/>
                <a:cxnLst/>
                <a:rect l="l" t="t" r="r" b="b"/>
                <a:pathLst>
                  <a:path w="886460" h="527685">
                    <a:moveTo>
                      <a:pt x="886091" y="0"/>
                    </a:moveTo>
                    <a:lnTo>
                      <a:pt x="0" y="0"/>
                    </a:lnTo>
                    <a:lnTo>
                      <a:pt x="0" y="527646"/>
                    </a:lnTo>
                    <a:lnTo>
                      <a:pt x="886091" y="527646"/>
                    </a:lnTo>
                    <a:lnTo>
                      <a:pt x="886091" y="0"/>
                    </a:lnTo>
                    <a:close/>
                  </a:path>
                </a:pathLst>
              </a:custGeom>
              <a:ln w="11430">
                <a:solidFill>
                  <a:srgbClr val="939598"/>
                </a:solidFill>
              </a:ln>
            </p:spPr>
            <p:txBody>
              <a:bodyPr wrap="square" lIns="0" tIns="0" rIns="0" bIns="0" rtlCol="0"/>
              <a:lstStyle/>
              <a:p>
                <a:endParaRPr sz="1000"/>
              </a:p>
            </p:txBody>
          </p:sp>
          <p:sp>
            <p:nvSpPr>
              <p:cNvPr id="186" name="object 141">
                <a:extLst>
                  <a:ext uri="{FF2B5EF4-FFF2-40B4-BE49-F238E27FC236}">
                    <a16:creationId xmlns:a16="http://schemas.microsoft.com/office/drawing/2014/main" id="{48C56BFE-B962-41B8-9C8A-85248C2108AC}"/>
                  </a:ext>
                </a:extLst>
              </p:cNvPr>
              <p:cNvSpPr/>
              <p:nvPr/>
            </p:nvSpPr>
            <p:spPr>
              <a:xfrm>
                <a:off x="5621083" y="1287246"/>
                <a:ext cx="886460" cy="527685"/>
              </a:xfrm>
              <a:custGeom>
                <a:avLst/>
                <a:gdLst/>
                <a:ahLst/>
                <a:cxnLst/>
                <a:rect l="l" t="t" r="r" b="b"/>
                <a:pathLst>
                  <a:path w="886459" h="527685">
                    <a:moveTo>
                      <a:pt x="886079" y="0"/>
                    </a:moveTo>
                    <a:lnTo>
                      <a:pt x="0" y="0"/>
                    </a:lnTo>
                    <a:lnTo>
                      <a:pt x="0" y="527646"/>
                    </a:lnTo>
                    <a:lnTo>
                      <a:pt x="886079" y="527646"/>
                    </a:lnTo>
                    <a:lnTo>
                      <a:pt x="886079" y="0"/>
                    </a:lnTo>
                    <a:close/>
                  </a:path>
                </a:pathLst>
              </a:custGeom>
              <a:solidFill>
                <a:srgbClr val="E2E3E4"/>
              </a:solidFill>
            </p:spPr>
            <p:txBody>
              <a:bodyPr wrap="square" lIns="0" tIns="0" rIns="0" bIns="0" rtlCol="0"/>
              <a:lstStyle/>
              <a:p>
                <a:endParaRPr sz="1000"/>
              </a:p>
            </p:txBody>
          </p:sp>
          <p:sp>
            <p:nvSpPr>
              <p:cNvPr id="187" name="object 142">
                <a:extLst>
                  <a:ext uri="{FF2B5EF4-FFF2-40B4-BE49-F238E27FC236}">
                    <a16:creationId xmlns:a16="http://schemas.microsoft.com/office/drawing/2014/main" id="{CCAFEA29-DBAD-45CC-B197-021F29301C42}"/>
                  </a:ext>
                </a:extLst>
              </p:cNvPr>
              <p:cNvSpPr/>
              <p:nvPr/>
            </p:nvSpPr>
            <p:spPr>
              <a:xfrm>
                <a:off x="5628351" y="1758232"/>
                <a:ext cx="871855" cy="11430"/>
              </a:xfrm>
              <a:custGeom>
                <a:avLst/>
                <a:gdLst/>
                <a:ahLst/>
                <a:cxnLst/>
                <a:rect l="l" t="t" r="r" b="b"/>
                <a:pathLst>
                  <a:path w="871854" h="11430">
                    <a:moveTo>
                      <a:pt x="0" y="11430"/>
                    </a:moveTo>
                    <a:lnTo>
                      <a:pt x="871524" y="11430"/>
                    </a:lnTo>
                    <a:lnTo>
                      <a:pt x="871524" y="0"/>
                    </a:lnTo>
                    <a:lnTo>
                      <a:pt x="0" y="0"/>
                    </a:lnTo>
                    <a:lnTo>
                      <a:pt x="0" y="11430"/>
                    </a:lnTo>
                    <a:close/>
                  </a:path>
                </a:pathLst>
              </a:custGeom>
              <a:solidFill>
                <a:srgbClr val="FFFFFF"/>
              </a:solidFill>
            </p:spPr>
            <p:txBody>
              <a:bodyPr wrap="square" lIns="0" tIns="0" rIns="0" bIns="0" rtlCol="0"/>
              <a:lstStyle/>
              <a:p>
                <a:endParaRPr sz="1000"/>
              </a:p>
            </p:txBody>
          </p:sp>
          <p:sp>
            <p:nvSpPr>
              <p:cNvPr id="188" name="object 143">
                <a:extLst>
                  <a:ext uri="{FF2B5EF4-FFF2-40B4-BE49-F238E27FC236}">
                    <a16:creationId xmlns:a16="http://schemas.microsoft.com/office/drawing/2014/main" id="{2E893A9F-567C-44E9-A49C-4CEFDF318198}"/>
                  </a:ext>
                </a:extLst>
              </p:cNvPr>
              <p:cNvSpPr/>
              <p:nvPr/>
            </p:nvSpPr>
            <p:spPr>
              <a:xfrm>
                <a:off x="5653826" y="1343636"/>
                <a:ext cx="36830" cy="417195"/>
              </a:xfrm>
              <a:custGeom>
                <a:avLst/>
                <a:gdLst/>
                <a:ahLst/>
                <a:cxnLst/>
                <a:rect l="l" t="t" r="r" b="b"/>
                <a:pathLst>
                  <a:path w="36829" h="417194">
                    <a:moveTo>
                      <a:pt x="18186" y="0"/>
                    </a:moveTo>
                    <a:lnTo>
                      <a:pt x="11112" y="1428"/>
                    </a:lnTo>
                    <a:lnTo>
                      <a:pt x="5330" y="5326"/>
                    </a:lnTo>
                    <a:lnTo>
                      <a:pt x="1430" y="11106"/>
                    </a:lnTo>
                    <a:lnTo>
                      <a:pt x="0" y="18186"/>
                    </a:lnTo>
                    <a:lnTo>
                      <a:pt x="0" y="398475"/>
                    </a:lnTo>
                    <a:lnTo>
                      <a:pt x="1430" y="405553"/>
                    </a:lnTo>
                    <a:lnTo>
                      <a:pt x="5330" y="411343"/>
                    </a:lnTo>
                    <a:lnTo>
                      <a:pt x="11112" y="415252"/>
                    </a:lnTo>
                    <a:lnTo>
                      <a:pt x="18186" y="416687"/>
                    </a:lnTo>
                    <a:lnTo>
                      <a:pt x="25268" y="415252"/>
                    </a:lnTo>
                    <a:lnTo>
                      <a:pt x="31053" y="411343"/>
                    </a:lnTo>
                    <a:lnTo>
                      <a:pt x="34954" y="405553"/>
                    </a:lnTo>
                    <a:lnTo>
                      <a:pt x="36385" y="398475"/>
                    </a:lnTo>
                    <a:lnTo>
                      <a:pt x="36385" y="18186"/>
                    </a:lnTo>
                    <a:lnTo>
                      <a:pt x="34954" y="11106"/>
                    </a:lnTo>
                    <a:lnTo>
                      <a:pt x="31053" y="5326"/>
                    </a:lnTo>
                    <a:lnTo>
                      <a:pt x="25268" y="1428"/>
                    </a:lnTo>
                    <a:lnTo>
                      <a:pt x="18186" y="0"/>
                    </a:lnTo>
                    <a:close/>
                  </a:path>
                </a:pathLst>
              </a:custGeom>
              <a:solidFill>
                <a:srgbClr val="D1D3D4"/>
              </a:solidFill>
            </p:spPr>
            <p:txBody>
              <a:bodyPr wrap="square" lIns="0" tIns="0" rIns="0" bIns="0" rtlCol="0"/>
              <a:lstStyle/>
              <a:p>
                <a:endParaRPr sz="1000"/>
              </a:p>
            </p:txBody>
          </p:sp>
          <p:sp>
            <p:nvSpPr>
              <p:cNvPr id="189" name="object 144">
                <a:extLst>
                  <a:ext uri="{FF2B5EF4-FFF2-40B4-BE49-F238E27FC236}">
                    <a16:creationId xmlns:a16="http://schemas.microsoft.com/office/drawing/2014/main" id="{D45CFB3B-6CD1-46D0-873B-F03A2E259F28}"/>
                  </a:ext>
                </a:extLst>
              </p:cNvPr>
              <p:cNvSpPr/>
              <p:nvPr/>
            </p:nvSpPr>
            <p:spPr>
              <a:xfrm>
                <a:off x="5653826" y="1343636"/>
                <a:ext cx="36830" cy="417195"/>
              </a:xfrm>
              <a:custGeom>
                <a:avLst/>
                <a:gdLst/>
                <a:ahLst/>
                <a:cxnLst/>
                <a:rect l="l" t="t" r="r" b="b"/>
                <a:pathLst>
                  <a:path w="36829" h="417194">
                    <a:moveTo>
                      <a:pt x="18186" y="416687"/>
                    </a:moveTo>
                    <a:lnTo>
                      <a:pt x="25268" y="415252"/>
                    </a:lnTo>
                    <a:lnTo>
                      <a:pt x="31053" y="411343"/>
                    </a:lnTo>
                    <a:lnTo>
                      <a:pt x="34954" y="405553"/>
                    </a:lnTo>
                    <a:lnTo>
                      <a:pt x="36385" y="398475"/>
                    </a:lnTo>
                    <a:lnTo>
                      <a:pt x="36385" y="18186"/>
                    </a:lnTo>
                    <a:lnTo>
                      <a:pt x="34954" y="11106"/>
                    </a:lnTo>
                    <a:lnTo>
                      <a:pt x="31053" y="5326"/>
                    </a:lnTo>
                    <a:lnTo>
                      <a:pt x="25268" y="1428"/>
                    </a:lnTo>
                    <a:lnTo>
                      <a:pt x="18186" y="0"/>
                    </a:lnTo>
                    <a:lnTo>
                      <a:pt x="11112" y="1428"/>
                    </a:lnTo>
                    <a:lnTo>
                      <a:pt x="5330" y="5326"/>
                    </a:lnTo>
                    <a:lnTo>
                      <a:pt x="1430" y="11106"/>
                    </a:lnTo>
                    <a:lnTo>
                      <a:pt x="0" y="18186"/>
                    </a:lnTo>
                    <a:lnTo>
                      <a:pt x="0" y="398475"/>
                    </a:lnTo>
                    <a:lnTo>
                      <a:pt x="1430" y="405553"/>
                    </a:lnTo>
                    <a:lnTo>
                      <a:pt x="5330" y="411343"/>
                    </a:lnTo>
                    <a:lnTo>
                      <a:pt x="11112" y="415252"/>
                    </a:lnTo>
                    <a:lnTo>
                      <a:pt x="18186" y="416687"/>
                    </a:lnTo>
                    <a:close/>
                  </a:path>
                </a:pathLst>
              </a:custGeom>
              <a:ln w="8572">
                <a:solidFill>
                  <a:srgbClr val="FFFFFF"/>
                </a:solidFill>
              </a:ln>
            </p:spPr>
            <p:txBody>
              <a:bodyPr wrap="square" lIns="0" tIns="0" rIns="0" bIns="0" rtlCol="0"/>
              <a:lstStyle/>
              <a:p>
                <a:endParaRPr sz="1000"/>
              </a:p>
            </p:txBody>
          </p:sp>
          <p:sp>
            <p:nvSpPr>
              <p:cNvPr id="190" name="object 145">
                <a:extLst>
                  <a:ext uri="{FF2B5EF4-FFF2-40B4-BE49-F238E27FC236}">
                    <a16:creationId xmlns:a16="http://schemas.microsoft.com/office/drawing/2014/main" id="{57DAFE97-DD58-4133-BEA8-81860A07DDD8}"/>
                  </a:ext>
                </a:extLst>
              </p:cNvPr>
              <p:cNvSpPr/>
              <p:nvPr/>
            </p:nvSpPr>
            <p:spPr>
              <a:xfrm>
                <a:off x="5724781" y="1343636"/>
                <a:ext cx="36830" cy="417195"/>
              </a:xfrm>
              <a:custGeom>
                <a:avLst/>
                <a:gdLst/>
                <a:ahLst/>
                <a:cxnLst/>
                <a:rect l="l" t="t" r="r" b="b"/>
                <a:pathLst>
                  <a:path w="36829" h="417194">
                    <a:moveTo>
                      <a:pt x="18199" y="0"/>
                    </a:moveTo>
                    <a:lnTo>
                      <a:pt x="11106" y="1428"/>
                    </a:lnTo>
                    <a:lnTo>
                      <a:pt x="5322" y="5326"/>
                    </a:lnTo>
                    <a:lnTo>
                      <a:pt x="1427" y="11106"/>
                    </a:lnTo>
                    <a:lnTo>
                      <a:pt x="0" y="18186"/>
                    </a:lnTo>
                    <a:lnTo>
                      <a:pt x="0" y="398475"/>
                    </a:lnTo>
                    <a:lnTo>
                      <a:pt x="1427" y="405553"/>
                    </a:lnTo>
                    <a:lnTo>
                      <a:pt x="5322" y="411343"/>
                    </a:lnTo>
                    <a:lnTo>
                      <a:pt x="11106" y="415252"/>
                    </a:lnTo>
                    <a:lnTo>
                      <a:pt x="18199" y="416687"/>
                    </a:lnTo>
                    <a:lnTo>
                      <a:pt x="25280" y="415252"/>
                    </a:lnTo>
                    <a:lnTo>
                      <a:pt x="31065" y="411343"/>
                    </a:lnTo>
                    <a:lnTo>
                      <a:pt x="34967" y="405553"/>
                    </a:lnTo>
                    <a:lnTo>
                      <a:pt x="36398" y="398475"/>
                    </a:lnTo>
                    <a:lnTo>
                      <a:pt x="36398" y="18186"/>
                    </a:lnTo>
                    <a:lnTo>
                      <a:pt x="34967" y="11106"/>
                    </a:lnTo>
                    <a:lnTo>
                      <a:pt x="31065" y="5326"/>
                    </a:lnTo>
                    <a:lnTo>
                      <a:pt x="25280" y="1428"/>
                    </a:lnTo>
                    <a:lnTo>
                      <a:pt x="18199" y="0"/>
                    </a:lnTo>
                    <a:close/>
                  </a:path>
                </a:pathLst>
              </a:custGeom>
              <a:solidFill>
                <a:srgbClr val="D1D3D4"/>
              </a:solidFill>
            </p:spPr>
            <p:txBody>
              <a:bodyPr wrap="square" lIns="0" tIns="0" rIns="0" bIns="0" rtlCol="0"/>
              <a:lstStyle/>
              <a:p>
                <a:endParaRPr sz="1000"/>
              </a:p>
            </p:txBody>
          </p:sp>
          <p:sp>
            <p:nvSpPr>
              <p:cNvPr id="191" name="object 146">
                <a:extLst>
                  <a:ext uri="{FF2B5EF4-FFF2-40B4-BE49-F238E27FC236}">
                    <a16:creationId xmlns:a16="http://schemas.microsoft.com/office/drawing/2014/main" id="{00800FCF-B6B5-4998-ADAF-6B391F27073E}"/>
                  </a:ext>
                </a:extLst>
              </p:cNvPr>
              <p:cNvSpPr/>
              <p:nvPr/>
            </p:nvSpPr>
            <p:spPr>
              <a:xfrm>
                <a:off x="5724781" y="1343636"/>
                <a:ext cx="36830" cy="417195"/>
              </a:xfrm>
              <a:custGeom>
                <a:avLst/>
                <a:gdLst/>
                <a:ahLst/>
                <a:cxnLst/>
                <a:rect l="l" t="t" r="r" b="b"/>
                <a:pathLst>
                  <a:path w="36829" h="417194">
                    <a:moveTo>
                      <a:pt x="18199" y="416687"/>
                    </a:moveTo>
                    <a:lnTo>
                      <a:pt x="25280" y="415252"/>
                    </a:lnTo>
                    <a:lnTo>
                      <a:pt x="31065" y="411343"/>
                    </a:lnTo>
                    <a:lnTo>
                      <a:pt x="34967" y="405553"/>
                    </a:lnTo>
                    <a:lnTo>
                      <a:pt x="36398" y="398475"/>
                    </a:lnTo>
                    <a:lnTo>
                      <a:pt x="36398" y="18186"/>
                    </a:lnTo>
                    <a:lnTo>
                      <a:pt x="34967" y="11106"/>
                    </a:lnTo>
                    <a:lnTo>
                      <a:pt x="31065" y="5326"/>
                    </a:lnTo>
                    <a:lnTo>
                      <a:pt x="25280" y="1428"/>
                    </a:lnTo>
                    <a:lnTo>
                      <a:pt x="18199" y="0"/>
                    </a:lnTo>
                    <a:lnTo>
                      <a:pt x="11106" y="1428"/>
                    </a:lnTo>
                    <a:lnTo>
                      <a:pt x="5322" y="5326"/>
                    </a:lnTo>
                    <a:lnTo>
                      <a:pt x="1427" y="11106"/>
                    </a:lnTo>
                    <a:lnTo>
                      <a:pt x="0" y="18186"/>
                    </a:lnTo>
                    <a:lnTo>
                      <a:pt x="0" y="398475"/>
                    </a:lnTo>
                    <a:lnTo>
                      <a:pt x="1427" y="405553"/>
                    </a:lnTo>
                    <a:lnTo>
                      <a:pt x="5322" y="411343"/>
                    </a:lnTo>
                    <a:lnTo>
                      <a:pt x="11106" y="415252"/>
                    </a:lnTo>
                    <a:lnTo>
                      <a:pt x="18199" y="416687"/>
                    </a:lnTo>
                    <a:close/>
                  </a:path>
                </a:pathLst>
              </a:custGeom>
              <a:ln w="8572">
                <a:solidFill>
                  <a:srgbClr val="FFFFFF"/>
                </a:solidFill>
              </a:ln>
            </p:spPr>
            <p:txBody>
              <a:bodyPr wrap="square" lIns="0" tIns="0" rIns="0" bIns="0" rtlCol="0"/>
              <a:lstStyle/>
              <a:p>
                <a:endParaRPr sz="1000"/>
              </a:p>
            </p:txBody>
          </p:sp>
          <p:sp>
            <p:nvSpPr>
              <p:cNvPr id="192" name="object 147">
                <a:extLst>
                  <a:ext uri="{FF2B5EF4-FFF2-40B4-BE49-F238E27FC236}">
                    <a16:creationId xmlns:a16="http://schemas.microsoft.com/office/drawing/2014/main" id="{5387B105-81E0-4D07-A919-67E79071ED45}"/>
                  </a:ext>
                </a:extLst>
              </p:cNvPr>
              <p:cNvSpPr/>
              <p:nvPr/>
            </p:nvSpPr>
            <p:spPr>
              <a:xfrm>
                <a:off x="5795752" y="1343636"/>
                <a:ext cx="36830" cy="417195"/>
              </a:xfrm>
              <a:custGeom>
                <a:avLst/>
                <a:gdLst/>
                <a:ahLst/>
                <a:cxnLst/>
                <a:rect l="l" t="t" r="r" b="b"/>
                <a:pathLst>
                  <a:path w="36829" h="417194">
                    <a:moveTo>
                      <a:pt x="18186" y="0"/>
                    </a:moveTo>
                    <a:lnTo>
                      <a:pt x="11112" y="1428"/>
                    </a:lnTo>
                    <a:lnTo>
                      <a:pt x="5330" y="5326"/>
                    </a:lnTo>
                    <a:lnTo>
                      <a:pt x="1430" y="11106"/>
                    </a:lnTo>
                    <a:lnTo>
                      <a:pt x="0" y="18186"/>
                    </a:lnTo>
                    <a:lnTo>
                      <a:pt x="0" y="398475"/>
                    </a:lnTo>
                    <a:lnTo>
                      <a:pt x="1430" y="405553"/>
                    </a:lnTo>
                    <a:lnTo>
                      <a:pt x="5330" y="411343"/>
                    </a:lnTo>
                    <a:lnTo>
                      <a:pt x="11112" y="415252"/>
                    </a:lnTo>
                    <a:lnTo>
                      <a:pt x="18186" y="416687"/>
                    </a:lnTo>
                    <a:lnTo>
                      <a:pt x="25282" y="415252"/>
                    </a:lnTo>
                    <a:lnTo>
                      <a:pt x="31075" y="411343"/>
                    </a:lnTo>
                    <a:lnTo>
                      <a:pt x="34979" y="405553"/>
                    </a:lnTo>
                    <a:lnTo>
                      <a:pt x="36410" y="398475"/>
                    </a:lnTo>
                    <a:lnTo>
                      <a:pt x="36410" y="18186"/>
                    </a:lnTo>
                    <a:lnTo>
                      <a:pt x="34979" y="11106"/>
                    </a:lnTo>
                    <a:lnTo>
                      <a:pt x="31075" y="5326"/>
                    </a:lnTo>
                    <a:lnTo>
                      <a:pt x="25282" y="1428"/>
                    </a:lnTo>
                    <a:lnTo>
                      <a:pt x="18186" y="0"/>
                    </a:lnTo>
                    <a:close/>
                  </a:path>
                </a:pathLst>
              </a:custGeom>
              <a:solidFill>
                <a:srgbClr val="D1D3D4"/>
              </a:solidFill>
            </p:spPr>
            <p:txBody>
              <a:bodyPr wrap="square" lIns="0" tIns="0" rIns="0" bIns="0" rtlCol="0"/>
              <a:lstStyle/>
              <a:p>
                <a:endParaRPr sz="1000"/>
              </a:p>
            </p:txBody>
          </p:sp>
          <p:sp>
            <p:nvSpPr>
              <p:cNvPr id="193" name="object 148">
                <a:extLst>
                  <a:ext uri="{FF2B5EF4-FFF2-40B4-BE49-F238E27FC236}">
                    <a16:creationId xmlns:a16="http://schemas.microsoft.com/office/drawing/2014/main" id="{8EF74EF4-9AD1-4BCE-A0B9-978904DBC1F8}"/>
                  </a:ext>
                </a:extLst>
              </p:cNvPr>
              <p:cNvSpPr/>
              <p:nvPr/>
            </p:nvSpPr>
            <p:spPr>
              <a:xfrm>
                <a:off x="5795752" y="1343636"/>
                <a:ext cx="36830" cy="417195"/>
              </a:xfrm>
              <a:custGeom>
                <a:avLst/>
                <a:gdLst/>
                <a:ahLst/>
                <a:cxnLst/>
                <a:rect l="l" t="t" r="r" b="b"/>
                <a:pathLst>
                  <a:path w="36829" h="417194">
                    <a:moveTo>
                      <a:pt x="18186" y="416687"/>
                    </a:moveTo>
                    <a:lnTo>
                      <a:pt x="25282" y="415252"/>
                    </a:lnTo>
                    <a:lnTo>
                      <a:pt x="31075" y="411343"/>
                    </a:lnTo>
                    <a:lnTo>
                      <a:pt x="34979" y="405553"/>
                    </a:lnTo>
                    <a:lnTo>
                      <a:pt x="36410" y="398475"/>
                    </a:lnTo>
                    <a:lnTo>
                      <a:pt x="36410" y="18186"/>
                    </a:lnTo>
                    <a:lnTo>
                      <a:pt x="34979" y="11106"/>
                    </a:lnTo>
                    <a:lnTo>
                      <a:pt x="31075" y="5326"/>
                    </a:lnTo>
                    <a:lnTo>
                      <a:pt x="25282" y="1428"/>
                    </a:lnTo>
                    <a:lnTo>
                      <a:pt x="18186" y="0"/>
                    </a:lnTo>
                    <a:lnTo>
                      <a:pt x="11112" y="1428"/>
                    </a:lnTo>
                    <a:lnTo>
                      <a:pt x="5330" y="5326"/>
                    </a:lnTo>
                    <a:lnTo>
                      <a:pt x="1430" y="11106"/>
                    </a:lnTo>
                    <a:lnTo>
                      <a:pt x="0" y="18186"/>
                    </a:lnTo>
                    <a:lnTo>
                      <a:pt x="0" y="398475"/>
                    </a:lnTo>
                    <a:lnTo>
                      <a:pt x="1430" y="405553"/>
                    </a:lnTo>
                    <a:lnTo>
                      <a:pt x="5330" y="411343"/>
                    </a:lnTo>
                    <a:lnTo>
                      <a:pt x="11112" y="415252"/>
                    </a:lnTo>
                    <a:lnTo>
                      <a:pt x="18186" y="416687"/>
                    </a:lnTo>
                    <a:close/>
                  </a:path>
                </a:pathLst>
              </a:custGeom>
              <a:ln w="8572">
                <a:solidFill>
                  <a:srgbClr val="FFFFFF"/>
                </a:solidFill>
              </a:ln>
            </p:spPr>
            <p:txBody>
              <a:bodyPr wrap="square" lIns="0" tIns="0" rIns="0" bIns="0" rtlCol="0"/>
              <a:lstStyle/>
              <a:p>
                <a:endParaRPr sz="1000"/>
              </a:p>
            </p:txBody>
          </p:sp>
          <p:sp>
            <p:nvSpPr>
              <p:cNvPr id="194" name="object 149">
                <a:extLst>
                  <a:ext uri="{FF2B5EF4-FFF2-40B4-BE49-F238E27FC236}">
                    <a16:creationId xmlns:a16="http://schemas.microsoft.com/office/drawing/2014/main" id="{682AB4BC-67DE-457F-8666-0B7B25CDD3AA}"/>
                  </a:ext>
                </a:extLst>
              </p:cNvPr>
              <p:cNvSpPr/>
              <p:nvPr/>
            </p:nvSpPr>
            <p:spPr>
              <a:xfrm>
                <a:off x="5866709" y="1343636"/>
                <a:ext cx="36830" cy="417195"/>
              </a:xfrm>
              <a:custGeom>
                <a:avLst/>
                <a:gdLst/>
                <a:ahLst/>
                <a:cxnLst/>
                <a:rect l="l" t="t" r="r" b="b"/>
                <a:pathLst>
                  <a:path w="36829" h="417194">
                    <a:moveTo>
                      <a:pt x="18199" y="0"/>
                    </a:moveTo>
                    <a:lnTo>
                      <a:pt x="11117" y="1428"/>
                    </a:lnTo>
                    <a:lnTo>
                      <a:pt x="5332" y="5326"/>
                    </a:lnTo>
                    <a:lnTo>
                      <a:pt x="1430" y="11106"/>
                    </a:lnTo>
                    <a:lnTo>
                      <a:pt x="0" y="18186"/>
                    </a:lnTo>
                    <a:lnTo>
                      <a:pt x="0" y="398475"/>
                    </a:lnTo>
                    <a:lnTo>
                      <a:pt x="1430" y="405553"/>
                    </a:lnTo>
                    <a:lnTo>
                      <a:pt x="5332" y="411343"/>
                    </a:lnTo>
                    <a:lnTo>
                      <a:pt x="11117" y="415252"/>
                    </a:lnTo>
                    <a:lnTo>
                      <a:pt x="18199" y="416687"/>
                    </a:lnTo>
                    <a:lnTo>
                      <a:pt x="25273" y="415252"/>
                    </a:lnTo>
                    <a:lnTo>
                      <a:pt x="31054" y="411343"/>
                    </a:lnTo>
                    <a:lnTo>
                      <a:pt x="34954" y="405553"/>
                    </a:lnTo>
                    <a:lnTo>
                      <a:pt x="36385" y="398475"/>
                    </a:lnTo>
                    <a:lnTo>
                      <a:pt x="36385" y="18186"/>
                    </a:lnTo>
                    <a:lnTo>
                      <a:pt x="34954" y="11106"/>
                    </a:lnTo>
                    <a:lnTo>
                      <a:pt x="31054" y="5326"/>
                    </a:lnTo>
                    <a:lnTo>
                      <a:pt x="25273" y="1428"/>
                    </a:lnTo>
                    <a:lnTo>
                      <a:pt x="18199" y="0"/>
                    </a:lnTo>
                    <a:close/>
                  </a:path>
                </a:pathLst>
              </a:custGeom>
              <a:solidFill>
                <a:srgbClr val="D1D3D4"/>
              </a:solidFill>
            </p:spPr>
            <p:txBody>
              <a:bodyPr wrap="square" lIns="0" tIns="0" rIns="0" bIns="0" rtlCol="0"/>
              <a:lstStyle/>
              <a:p>
                <a:endParaRPr sz="1000"/>
              </a:p>
            </p:txBody>
          </p:sp>
          <p:sp>
            <p:nvSpPr>
              <p:cNvPr id="195" name="object 150">
                <a:extLst>
                  <a:ext uri="{FF2B5EF4-FFF2-40B4-BE49-F238E27FC236}">
                    <a16:creationId xmlns:a16="http://schemas.microsoft.com/office/drawing/2014/main" id="{37A64DEE-462A-4FEE-8CAC-9B0B806C0042}"/>
                  </a:ext>
                </a:extLst>
              </p:cNvPr>
              <p:cNvSpPr/>
              <p:nvPr/>
            </p:nvSpPr>
            <p:spPr>
              <a:xfrm>
                <a:off x="5866709" y="1343636"/>
                <a:ext cx="36830" cy="417195"/>
              </a:xfrm>
              <a:custGeom>
                <a:avLst/>
                <a:gdLst/>
                <a:ahLst/>
                <a:cxnLst/>
                <a:rect l="l" t="t" r="r" b="b"/>
                <a:pathLst>
                  <a:path w="36829" h="417194">
                    <a:moveTo>
                      <a:pt x="18199" y="416687"/>
                    </a:moveTo>
                    <a:lnTo>
                      <a:pt x="25273" y="415252"/>
                    </a:lnTo>
                    <a:lnTo>
                      <a:pt x="31054" y="411343"/>
                    </a:lnTo>
                    <a:lnTo>
                      <a:pt x="34954" y="405553"/>
                    </a:lnTo>
                    <a:lnTo>
                      <a:pt x="36385" y="398475"/>
                    </a:lnTo>
                    <a:lnTo>
                      <a:pt x="36385" y="18186"/>
                    </a:lnTo>
                    <a:lnTo>
                      <a:pt x="34954" y="11106"/>
                    </a:lnTo>
                    <a:lnTo>
                      <a:pt x="31054" y="5326"/>
                    </a:lnTo>
                    <a:lnTo>
                      <a:pt x="25273" y="1428"/>
                    </a:lnTo>
                    <a:lnTo>
                      <a:pt x="18199" y="0"/>
                    </a:lnTo>
                    <a:lnTo>
                      <a:pt x="11117" y="1428"/>
                    </a:lnTo>
                    <a:lnTo>
                      <a:pt x="5332" y="5326"/>
                    </a:lnTo>
                    <a:lnTo>
                      <a:pt x="1430" y="11106"/>
                    </a:lnTo>
                    <a:lnTo>
                      <a:pt x="0" y="18186"/>
                    </a:lnTo>
                    <a:lnTo>
                      <a:pt x="0" y="398475"/>
                    </a:lnTo>
                    <a:lnTo>
                      <a:pt x="1430" y="405553"/>
                    </a:lnTo>
                    <a:lnTo>
                      <a:pt x="5332" y="411343"/>
                    </a:lnTo>
                    <a:lnTo>
                      <a:pt x="11117" y="415252"/>
                    </a:lnTo>
                    <a:lnTo>
                      <a:pt x="18199" y="416687"/>
                    </a:lnTo>
                    <a:close/>
                  </a:path>
                </a:pathLst>
              </a:custGeom>
              <a:ln w="8572">
                <a:solidFill>
                  <a:srgbClr val="FFFFFF"/>
                </a:solidFill>
              </a:ln>
            </p:spPr>
            <p:txBody>
              <a:bodyPr wrap="square" lIns="0" tIns="0" rIns="0" bIns="0" rtlCol="0"/>
              <a:lstStyle/>
              <a:p>
                <a:endParaRPr sz="1000"/>
              </a:p>
            </p:txBody>
          </p:sp>
          <p:sp>
            <p:nvSpPr>
              <p:cNvPr id="196" name="object 151">
                <a:extLst>
                  <a:ext uri="{FF2B5EF4-FFF2-40B4-BE49-F238E27FC236}">
                    <a16:creationId xmlns:a16="http://schemas.microsoft.com/office/drawing/2014/main" id="{C2EAE438-47DA-40DF-97F5-D68537E0AB61}"/>
                  </a:ext>
                </a:extLst>
              </p:cNvPr>
              <p:cNvSpPr/>
              <p:nvPr/>
            </p:nvSpPr>
            <p:spPr>
              <a:xfrm>
                <a:off x="5937642" y="1343636"/>
                <a:ext cx="36830" cy="417195"/>
              </a:xfrm>
              <a:custGeom>
                <a:avLst/>
                <a:gdLst/>
                <a:ahLst/>
                <a:cxnLst/>
                <a:rect l="l" t="t" r="r" b="b"/>
                <a:pathLst>
                  <a:path w="36829" h="417194">
                    <a:moveTo>
                      <a:pt x="18211" y="0"/>
                    </a:moveTo>
                    <a:lnTo>
                      <a:pt x="11133" y="1428"/>
                    </a:lnTo>
                    <a:lnTo>
                      <a:pt x="5343" y="5326"/>
                    </a:lnTo>
                    <a:lnTo>
                      <a:pt x="1434" y="11106"/>
                    </a:lnTo>
                    <a:lnTo>
                      <a:pt x="0" y="18186"/>
                    </a:lnTo>
                    <a:lnTo>
                      <a:pt x="0" y="398475"/>
                    </a:lnTo>
                    <a:lnTo>
                      <a:pt x="1434" y="405553"/>
                    </a:lnTo>
                    <a:lnTo>
                      <a:pt x="5343" y="411343"/>
                    </a:lnTo>
                    <a:lnTo>
                      <a:pt x="11133" y="415252"/>
                    </a:lnTo>
                    <a:lnTo>
                      <a:pt x="18211" y="416687"/>
                    </a:lnTo>
                    <a:lnTo>
                      <a:pt x="25293" y="415252"/>
                    </a:lnTo>
                    <a:lnTo>
                      <a:pt x="31078" y="411343"/>
                    </a:lnTo>
                    <a:lnTo>
                      <a:pt x="34979" y="405553"/>
                    </a:lnTo>
                    <a:lnTo>
                      <a:pt x="36410" y="398475"/>
                    </a:lnTo>
                    <a:lnTo>
                      <a:pt x="36410" y="18186"/>
                    </a:lnTo>
                    <a:lnTo>
                      <a:pt x="34979" y="11106"/>
                    </a:lnTo>
                    <a:lnTo>
                      <a:pt x="31078" y="5326"/>
                    </a:lnTo>
                    <a:lnTo>
                      <a:pt x="25293" y="1428"/>
                    </a:lnTo>
                    <a:lnTo>
                      <a:pt x="18211" y="0"/>
                    </a:lnTo>
                    <a:close/>
                  </a:path>
                </a:pathLst>
              </a:custGeom>
              <a:solidFill>
                <a:srgbClr val="D1D3D4"/>
              </a:solidFill>
            </p:spPr>
            <p:txBody>
              <a:bodyPr wrap="square" lIns="0" tIns="0" rIns="0" bIns="0" rtlCol="0"/>
              <a:lstStyle/>
              <a:p>
                <a:endParaRPr sz="1000"/>
              </a:p>
            </p:txBody>
          </p:sp>
          <p:sp>
            <p:nvSpPr>
              <p:cNvPr id="197" name="object 152">
                <a:extLst>
                  <a:ext uri="{FF2B5EF4-FFF2-40B4-BE49-F238E27FC236}">
                    <a16:creationId xmlns:a16="http://schemas.microsoft.com/office/drawing/2014/main" id="{21CD45C8-75DC-4E60-9158-E64C1BBE0281}"/>
                  </a:ext>
                </a:extLst>
              </p:cNvPr>
              <p:cNvSpPr/>
              <p:nvPr/>
            </p:nvSpPr>
            <p:spPr>
              <a:xfrm>
                <a:off x="5937642" y="1343636"/>
                <a:ext cx="36830" cy="417195"/>
              </a:xfrm>
              <a:custGeom>
                <a:avLst/>
                <a:gdLst/>
                <a:ahLst/>
                <a:cxnLst/>
                <a:rect l="l" t="t" r="r" b="b"/>
                <a:pathLst>
                  <a:path w="36829" h="417194">
                    <a:moveTo>
                      <a:pt x="18211" y="416687"/>
                    </a:moveTo>
                    <a:lnTo>
                      <a:pt x="25293" y="415252"/>
                    </a:lnTo>
                    <a:lnTo>
                      <a:pt x="31078" y="411343"/>
                    </a:lnTo>
                    <a:lnTo>
                      <a:pt x="34979" y="405553"/>
                    </a:lnTo>
                    <a:lnTo>
                      <a:pt x="36410" y="398475"/>
                    </a:lnTo>
                    <a:lnTo>
                      <a:pt x="36410" y="18186"/>
                    </a:lnTo>
                    <a:lnTo>
                      <a:pt x="34979" y="11106"/>
                    </a:lnTo>
                    <a:lnTo>
                      <a:pt x="31078" y="5326"/>
                    </a:lnTo>
                    <a:lnTo>
                      <a:pt x="25293" y="1428"/>
                    </a:lnTo>
                    <a:lnTo>
                      <a:pt x="18211" y="0"/>
                    </a:lnTo>
                    <a:lnTo>
                      <a:pt x="11133" y="1428"/>
                    </a:lnTo>
                    <a:lnTo>
                      <a:pt x="5343" y="5326"/>
                    </a:lnTo>
                    <a:lnTo>
                      <a:pt x="1434" y="11106"/>
                    </a:lnTo>
                    <a:lnTo>
                      <a:pt x="0" y="18186"/>
                    </a:lnTo>
                    <a:lnTo>
                      <a:pt x="0" y="398475"/>
                    </a:lnTo>
                    <a:lnTo>
                      <a:pt x="1434" y="405553"/>
                    </a:lnTo>
                    <a:lnTo>
                      <a:pt x="5343" y="411343"/>
                    </a:lnTo>
                    <a:lnTo>
                      <a:pt x="11133" y="415252"/>
                    </a:lnTo>
                    <a:lnTo>
                      <a:pt x="18211" y="416687"/>
                    </a:lnTo>
                    <a:close/>
                  </a:path>
                </a:pathLst>
              </a:custGeom>
              <a:ln w="8572">
                <a:solidFill>
                  <a:srgbClr val="FFFFFF"/>
                </a:solidFill>
              </a:ln>
            </p:spPr>
            <p:txBody>
              <a:bodyPr wrap="square" lIns="0" tIns="0" rIns="0" bIns="0" rtlCol="0"/>
              <a:lstStyle/>
              <a:p>
                <a:endParaRPr sz="1000"/>
              </a:p>
            </p:txBody>
          </p:sp>
          <p:sp>
            <p:nvSpPr>
              <p:cNvPr id="198" name="object 153">
                <a:extLst>
                  <a:ext uri="{FF2B5EF4-FFF2-40B4-BE49-F238E27FC236}">
                    <a16:creationId xmlns:a16="http://schemas.microsoft.com/office/drawing/2014/main" id="{5F2C3D21-9382-4DB9-BFF9-0B38E2CBE110}"/>
                  </a:ext>
                </a:extLst>
              </p:cNvPr>
              <p:cNvSpPr/>
              <p:nvPr/>
            </p:nvSpPr>
            <p:spPr>
              <a:xfrm>
                <a:off x="6008624" y="1343636"/>
                <a:ext cx="36830" cy="417195"/>
              </a:xfrm>
              <a:custGeom>
                <a:avLst/>
                <a:gdLst/>
                <a:ahLst/>
                <a:cxnLst/>
                <a:rect l="l" t="t" r="r" b="b"/>
                <a:pathLst>
                  <a:path w="36829" h="417194">
                    <a:moveTo>
                      <a:pt x="18199" y="0"/>
                    </a:moveTo>
                    <a:lnTo>
                      <a:pt x="11117" y="1428"/>
                    </a:lnTo>
                    <a:lnTo>
                      <a:pt x="5332" y="5326"/>
                    </a:lnTo>
                    <a:lnTo>
                      <a:pt x="1430" y="11106"/>
                    </a:lnTo>
                    <a:lnTo>
                      <a:pt x="0" y="18186"/>
                    </a:lnTo>
                    <a:lnTo>
                      <a:pt x="0" y="398475"/>
                    </a:lnTo>
                    <a:lnTo>
                      <a:pt x="1430" y="405553"/>
                    </a:lnTo>
                    <a:lnTo>
                      <a:pt x="5332" y="411343"/>
                    </a:lnTo>
                    <a:lnTo>
                      <a:pt x="11117" y="415252"/>
                    </a:lnTo>
                    <a:lnTo>
                      <a:pt x="18199" y="416687"/>
                    </a:lnTo>
                    <a:lnTo>
                      <a:pt x="25289" y="415252"/>
                    </a:lnTo>
                    <a:lnTo>
                      <a:pt x="31068" y="411343"/>
                    </a:lnTo>
                    <a:lnTo>
                      <a:pt x="34960" y="405553"/>
                    </a:lnTo>
                    <a:lnTo>
                      <a:pt x="36385" y="398475"/>
                    </a:lnTo>
                    <a:lnTo>
                      <a:pt x="36385" y="18186"/>
                    </a:lnTo>
                    <a:lnTo>
                      <a:pt x="34960" y="11106"/>
                    </a:lnTo>
                    <a:lnTo>
                      <a:pt x="31068" y="5326"/>
                    </a:lnTo>
                    <a:lnTo>
                      <a:pt x="25289" y="1428"/>
                    </a:lnTo>
                    <a:lnTo>
                      <a:pt x="18199" y="0"/>
                    </a:lnTo>
                    <a:close/>
                  </a:path>
                </a:pathLst>
              </a:custGeom>
              <a:solidFill>
                <a:srgbClr val="D1D3D4"/>
              </a:solidFill>
            </p:spPr>
            <p:txBody>
              <a:bodyPr wrap="square" lIns="0" tIns="0" rIns="0" bIns="0" rtlCol="0"/>
              <a:lstStyle/>
              <a:p>
                <a:endParaRPr sz="1000"/>
              </a:p>
            </p:txBody>
          </p:sp>
          <p:sp>
            <p:nvSpPr>
              <p:cNvPr id="199" name="object 154">
                <a:extLst>
                  <a:ext uri="{FF2B5EF4-FFF2-40B4-BE49-F238E27FC236}">
                    <a16:creationId xmlns:a16="http://schemas.microsoft.com/office/drawing/2014/main" id="{A4A11582-F7BD-419F-9893-6659EBC0D0EA}"/>
                  </a:ext>
                </a:extLst>
              </p:cNvPr>
              <p:cNvSpPr/>
              <p:nvPr/>
            </p:nvSpPr>
            <p:spPr>
              <a:xfrm>
                <a:off x="6008624" y="1343636"/>
                <a:ext cx="36830" cy="417195"/>
              </a:xfrm>
              <a:custGeom>
                <a:avLst/>
                <a:gdLst/>
                <a:ahLst/>
                <a:cxnLst/>
                <a:rect l="l" t="t" r="r" b="b"/>
                <a:pathLst>
                  <a:path w="36829" h="417194">
                    <a:moveTo>
                      <a:pt x="18199" y="416687"/>
                    </a:moveTo>
                    <a:lnTo>
                      <a:pt x="25289" y="415252"/>
                    </a:lnTo>
                    <a:lnTo>
                      <a:pt x="31068" y="411343"/>
                    </a:lnTo>
                    <a:lnTo>
                      <a:pt x="34960" y="405553"/>
                    </a:lnTo>
                    <a:lnTo>
                      <a:pt x="36385" y="398475"/>
                    </a:lnTo>
                    <a:lnTo>
                      <a:pt x="36385" y="18186"/>
                    </a:lnTo>
                    <a:lnTo>
                      <a:pt x="34960" y="11106"/>
                    </a:lnTo>
                    <a:lnTo>
                      <a:pt x="31068" y="5326"/>
                    </a:lnTo>
                    <a:lnTo>
                      <a:pt x="25289" y="1428"/>
                    </a:lnTo>
                    <a:lnTo>
                      <a:pt x="18199" y="0"/>
                    </a:lnTo>
                    <a:lnTo>
                      <a:pt x="11117" y="1428"/>
                    </a:lnTo>
                    <a:lnTo>
                      <a:pt x="5332" y="5326"/>
                    </a:lnTo>
                    <a:lnTo>
                      <a:pt x="1430" y="11106"/>
                    </a:lnTo>
                    <a:lnTo>
                      <a:pt x="0" y="18186"/>
                    </a:lnTo>
                    <a:lnTo>
                      <a:pt x="0" y="398475"/>
                    </a:lnTo>
                    <a:lnTo>
                      <a:pt x="1430" y="405553"/>
                    </a:lnTo>
                    <a:lnTo>
                      <a:pt x="5332" y="411343"/>
                    </a:lnTo>
                    <a:lnTo>
                      <a:pt x="11117" y="415252"/>
                    </a:lnTo>
                    <a:lnTo>
                      <a:pt x="18199" y="416687"/>
                    </a:lnTo>
                    <a:close/>
                  </a:path>
                </a:pathLst>
              </a:custGeom>
              <a:ln w="8572">
                <a:solidFill>
                  <a:srgbClr val="FFFFFF"/>
                </a:solidFill>
              </a:ln>
            </p:spPr>
            <p:txBody>
              <a:bodyPr wrap="square" lIns="0" tIns="0" rIns="0" bIns="0" rtlCol="0"/>
              <a:lstStyle/>
              <a:p>
                <a:endParaRPr sz="1000"/>
              </a:p>
            </p:txBody>
          </p:sp>
          <p:sp>
            <p:nvSpPr>
              <p:cNvPr id="200" name="object 155">
                <a:extLst>
                  <a:ext uri="{FF2B5EF4-FFF2-40B4-BE49-F238E27FC236}">
                    <a16:creationId xmlns:a16="http://schemas.microsoft.com/office/drawing/2014/main" id="{24438FB0-A7BF-4308-8160-9A6138ABEF1B}"/>
                  </a:ext>
                </a:extLst>
              </p:cNvPr>
              <p:cNvSpPr/>
              <p:nvPr/>
            </p:nvSpPr>
            <p:spPr>
              <a:xfrm>
                <a:off x="6079585" y="1343636"/>
                <a:ext cx="36830" cy="417195"/>
              </a:xfrm>
              <a:custGeom>
                <a:avLst/>
                <a:gdLst/>
                <a:ahLst/>
                <a:cxnLst/>
                <a:rect l="l" t="t" r="r" b="b"/>
                <a:pathLst>
                  <a:path w="36829" h="417194">
                    <a:moveTo>
                      <a:pt x="18161" y="0"/>
                    </a:moveTo>
                    <a:lnTo>
                      <a:pt x="11101" y="1428"/>
                    </a:lnTo>
                    <a:lnTo>
                      <a:pt x="5327" y="5326"/>
                    </a:lnTo>
                    <a:lnTo>
                      <a:pt x="1430" y="11106"/>
                    </a:lnTo>
                    <a:lnTo>
                      <a:pt x="0" y="18186"/>
                    </a:lnTo>
                    <a:lnTo>
                      <a:pt x="0" y="398475"/>
                    </a:lnTo>
                    <a:lnTo>
                      <a:pt x="1430" y="405553"/>
                    </a:lnTo>
                    <a:lnTo>
                      <a:pt x="5327" y="411343"/>
                    </a:lnTo>
                    <a:lnTo>
                      <a:pt x="11101" y="415252"/>
                    </a:lnTo>
                    <a:lnTo>
                      <a:pt x="18161" y="416687"/>
                    </a:lnTo>
                    <a:lnTo>
                      <a:pt x="25264" y="415252"/>
                    </a:lnTo>
                    <a:lnTo>
                      <a:pt x="31061" y="411343"/>
                    </a:lnTo>
                    <a:lnTo>
                      <a:pt x="34966" y="405553"/>
                    </a:lnTo>
                    <a:lnTo>
                      <a:pt x="36398" y="398475"/>
                    </a:lnTo>
                    <a:lnTo>
                      <a:pt x="36398" y="18186"/>
                    </a:lnTo>
                    <a:lnTo>
                      <a:pt x="34966" y="11106"/>
                    </a:lnTo>
                    <a:lnTo>
                      <a:pt x="31061" y="5326"/>
                    </a:lnTo>
                    <a:lnTo>
                      <a:pt x="25264" y="1428"/>
                    </a:lnTo>
                    <a:lnTo>
                      <a:pt x="18161" y="0"/>
                    </a:lnTo>
                    <a:close/>
                  </a:path>
                </a:pathLst>
              </a:custGeom>
              <a:solidFill>
                <a:srgbClr val="D1D3D4"/>
              </a:solidFill>
            </p:spPr>
            <p:txBody>
              <a:bodyPr wrap="square" lIns="0" tIns="0" rIns="0" bIns="0" rtlCol="0"/>
              <a:lstStyle/>
              <a:p>
                <a:endParaRPr sz="1000"/>
              </a:p>
            </p:txBody>
          </p:sp>
          <p:sp>
            <p:nvSpPr>
              <p:cNvPr id="201" name="object 156">
                <a:extLst>
                  <a:ext uri="{FF2B5EF4-FFF2-40B4-BE49-F238E27FC236}">
                    <a16:creationId xmlns:a16="http://schemas.microsoft.com/office/drawing/2014/main" id="{9653C564-D22F-4A3F-B377-D13169EB4226}"/>
                  </a:ext>
                </a:extLst>
              </p:cNvPr>
              <p:cNvSpPr/>
              <p:nvPr/>
            </p:nvSpPr>
            <p:spPr>
              <a:xfrm>
                <a:off x="6079585" y="1343636"/>
                <a:ext cx="36830" cy="417195"/>
              </a:xfrm>
              <a:custGeom>
                <a:avLst/>
                <a:gdLst/>
                <a:ahLst/>
                <a:cxnLst/>
                <a:rect l="l" t="t" r="r" b="b"/>
                <a:pathLst>
                  <a:path w="36829" h="417194">
                    <a:moveTo>
                      <a:pt x="18161" y="416687"/>
                    </a:moveTo>
                    <a:lnTo>
                      <a:pt x="25264" y="415252"/>
                    </a:lnTo>
                    <a:lnTo>
                      <a:pt x="31061" y="411343"/>
                    </a:lnTo>
                    <a:lnTo>
                      <a:pt x="34966" y="405553"/>
                    </a:lnTo>
                    <a:lnTo>
                      <a:pt x="36398" y="398475"/>
                    </a:lnTo>
                    <a:lnTo>
                      <a:pt x="36398" y="18186"/>
                    </a:lnTo>
                    <a:lnTo>
                      <a:pt x="34966" y="11106"/>
                    </a:lnTo>
                    <a:lnTo>
                      <a:pt x="31061" y="5326"/>
                    </a:lnTo>
                    <a:lnTo>
                      <a:pt x="25264" y="1428"/>
                    </a:lnTo>
                    <a:lnTo>
                      <a:pt x="18161" y="0"/>
                    </a:lnTo>
                    <a:lnTo>
                      <a:pt x="11101" y="1428"/>
                    </a:lnTo>
                    <a:lnTo>
                      <a:pt x="5327" y="5326"/>
                    </a:lnTo>
                    <a:lnTo>
                      <a:pt x="1430" y="11106"/>
                    </a:lnTo>
                    <a:lnTo>
                      <a:pt x="0" y="18186"/>
                    </a:lnTo>
                    <a:lnTo>
                      <a:pt x="0" y="398475"/>
                    </a:lnTo>
                    <a:lnTo>
                      <a:pt x="1430" y="405553"/>
                    </a:lnTo>
                    <a:lnTo>
                      <a:pt x="5327" y="411343"/>
                    </a:lnTo>
                    <a:lnTo>
                      <a:pt x="11101" y="415252"/>
                    </a:lnTo>
                    <a:lnTo>
                      <a:pt x="18161" y="416687"/>
                    </a:lnTo>
                    <a:close/>
                  </a:path>
                </a:pathLst>
              </a:custGeom>
              <a:ln w="8572">
                <a:solidFill>
                  <a:srgbClr val="FFFFFF"/>
                </a:solidFill>
              </a:ln>
            </p:spPr>
            <p:txBody>
              <a:bodyPr wrap="square" lIns="0" tIns="0" rIns="0" bIns="0" rtlCol="0"/>
              <a:lstStyle/>
              <a:p>
                <a:endParaRPr sz="1000"/>
              </a:p>
            </p:txBody>
          </p:sp>
          <p:sp>
            <p:nvSpPr>
              <p:cNvPr id="202" name="object 157">
                <a:extLst>
                  <a:ext uri="{FF2B5EF4-FFF2-40B4-BE49-F238E27FC236}">
                    <a16:creationId xmlns:a16="http://schemas.microsoft.com/office/drawing/2014/main" id="{607AF8F0-BEE7-4D10-A53A-3444F05DBB2D}"/>
                  </a:ext>
                </a:extLst>
              </p:cNvPr>
              <p:cNvSpPr/>
              <p:nvPr/>
            </p:nvSpPr>
            <p:spPr>
              <a:xfrm>
                <a:off x="6150550" y="1343636"/>
                <a:ext cx="36830" cy="417195"/>
              </a:xfrm>
              <a:custGeom>
                <a:avLst/>
                <a:gdLst/>
                <a:ahLst/>
                <a:cxnLst/>
                <a:rect l="l" t="t" r="r" b="b"/>
                <a:pathLst>
                  <a:path w="36829" h="417194">
                    <a:moveTo>
                      <a:pt x="18199" y="0"/>
                    </a:moveTo>
                    <a:lnTo>
                      <a:pt x="11117" y="1428"/>
                    </a:lnTo>
                    <a:lnTo>
                      <a:pt x="5332" y="5326"/>
                    </a:lnTo>
                    <a:lnTo>
                      <a:pt x="1430" y="11106"/>
                    </a:lnTo>
                    <a:lnTo>
                      <a:pt x="0" y="18186"/>
                    </a:lnTo>
                    <a:lnTo>
                      <a:pt x="0" y="398475"/>
                    </a:lnTo>
                    <a:lnTo>
                      <a:pt x="1430" y="405553"/>
                    </a:lnTo>
                    <a:lnTo>
                      <a:pt x="5332" y="411343"/>
                    </a:lnTo>
                    <a:lnTo>
                      <a:pt x="11117" y="415252"/>
                    </a:lnTo>
                    <a:lnTo>
                      <a:pt x="18199" y="416687"/>
                    </a:lnTo>
                    <a:lnTo>
                      <a:pt x="25273" y="415252"/>
                    </a:lnTo>
                    <a:lnTo>
                      <a:pt x="31054" y="411343"/>
                    </a:lnTo>
                    <a:lnTo>
                      <a:pt x="34954" y="405553"/>
                    </a:lnTo>
                    <a:lnTo>
                      <a:pt x="36385" y="398475"/>
                    </a:lnTo>
                    <a:lnTo>
                      <a:pt x="36385" y="18186"/>
                    </a:lnTo>
                    <a:lnTo>
                      <a:pt x="34954" y="11106"/>
                    </a:lnTo>
                    <a:lnTo>
                      <a:pt x="31054" y="5326"/>
                    </a:lnTo>
                    <a:lnTo>
                      <a:pt x="25273" y="1428"/>
                    </a:lnTo>
                    <a:lnTo>
                      <a:pt x="18199" y="0"/>
                    </a:lnTo>
                    <a:close/>
                  </a:path>
                </a:pathLst>
              </a:custGeom>
              <a:solidFill>
                <a:srgbClr val="D1D3D4"/>
              </a:solidFill>
            </p:spPr>
            <p:txBody>
              <a:bodyPr wrap="square" lIns="0" tIns="0" rIns="0" bIns="0" rtlCol="0"/>
              <a:lstStyle/>
              <a:p>
                <a:endParaRPr sz="1000"/>
              </a:p>
            </p:txBody>
          </p:sp>
          <p:sp>
            <p:nvSpPr>
              <p:cNvPr id="203" name="object 158">
                <a:extLst>
                  <a:ext uri="{FF2B5EF4-FFF2-40B4-BE49-F238E27FC236}">
                    <a16:creationId xmlns:a16="http://schemas.microsoft.com/office/drawing/2014/main" id="{6BE82B76-58A5-44AE-9EFC-2D3FA994E887}"/>
                  </a:ext>
                </a:extLst>
              </p:cNvPr>
              <p:cNvSpPr/>
              <p:nvPr/>
            </p:nvSpPr>
            <p:spPr>
              <a:xfrm>
                <a:off x="6150550" y="1343636"/>
                <a:ext cx="36830" cy="417195"/>
              </a:xfrm>
              <a:custGeom>
                <a:avLst/>
                <a:gdLst/>
                <a:ahLst/>
                <a:cxnLst/>
                <a:rect l="l" t="t" r="r" b="b"/>
                <a:pathLst>
                  <a:path w="36829" h="417194">
                    <a:moveTo>
                      <a:pt x="18199" y="416687"/>
                    </a:moveTo>
                    <a:lnTo>
                      <a:pt x="25273" y="415252"/>
                    </a:lnTo>
                    <a:lnTo>
                      <a:pt x="31054" y="411343"/>
                    </a:lnTo>
                    <a:lnTo>
                      <a:pt x="34954" y="405553"/>
                    </a:lnTo>
                    <a:lnTo>
                      <a:pt x="36385" y="398475"/>
                    </a:lnTo>
                    <a:lnTo>
                      <a:pt x="36385" y="18186"/>
                    </a:lnTo>
                    <a:lnTo>
                      <a:pt x="34954" y="11106"/>
                    </a:lnTo>
                    <a:lnTo>
                      <a:pt x="31054" y="5326"/>
                    </a:lnTo>
                    <a:lnTo>
                      <a:pt x="25273" y="1428"/>
                    </a:lnTo>
                    <a:lnTo>
                      <a:pt x="18199" y="0"/>
                    </a:lnTo>
                    <a:lnTo>
                      <a:pt x="11117" y="1428"/>
                    </a:lnTo>
                    <a:lnTo>
                      <a:pt x="5332" y="5326"/>
                    </a:lnTo>
                    <a:lnTo>
                      <a:pt x="1430" y="11106"/>
                    </a:lnTo>
                    <a:lnTo>
                      <a:pt x="0" y="18186"/>
                    </a:lnTo>
                    <a:lnTo>
                      <a:pt x="0" y="398475"/>
                    </a:lnTo>
                    <a:lnTo>
                      <a:pt x="1430" y="405553"/>
                    </a:lnTo>
                    <a:lnTo>
                      <a:pt x="5332" y="411343"/>
                    </a:lnTo>
                    <a:lnTo>
                      <a:pt x="11117" y="415252"/>
                    </a:lnTo>
                    <a:lnTo>
                      <a:pt x="18199" y="416687"/>
                    </a:lnTo>
                    <a:close/>
                  </a:path>
                </a:pathLst>
              </a:custGeom>
              <a:ln w="8572">
                <a:solidFill>
                  <a:srgbClr val="FFFFFF"/>
                </a:solidFill>
              </a:ln>
            </p:spPr>
            <p:txBody>
              <a:bodyPr wrap="square" lIns="0" tIns="0" rIns="0" bIns="0" rtlCol="0"/>
              <a:lstStyle/>
              <a:p>
                <a:endParaRPr sz="1000"/>
              </a:p>
            </p:txBody>
          </p:sp>
          <p:sp>
            <p:nvSpPr>
              <p:cNvPr id="204" name="object 159">
                <a:extLst>
                  <a:ext uri="{FF2B5EF4-FFF2-40B4-BE49-F238E27FC236}">
                    <a16:creationId xmlns:a16="http://schemas.microsoft.com/office/drawing/2014/main" id="{76C2A13A-270C-4564-84C7-389242619733}"/>
                  </a:ext>
                </a:extLst>
              </p:cNvPr>
              <p:cNvSpPr/>
              <p:nvPr/>
            </p:nvSpPr>
            <p:spPr>
              <a:xfrm>
                <a:off x="6221507" y="1343636"/>
                <a:ext cx="36830" cy="417195"/>
              </a:xfrm>
              <a:custGeom>
                <a:avLst/>
                <a:gdLst/>
                <a:ahLst/>
                <a:cxnLst/>
                <a:rect l="l" t="t" r="r" b="b"/>
                <a:pathLst>
                  <a:path w="36829" h="417194">
                    <a:moveTo>
                      <a:pt x="18199" y="0"/>
                    </a:moveTo>
                    <a:lnTo>
                      <a:pt x="11106" y="1428"/>
                    </a:lnTo>
                    <a:lnTo>
                      <a:pt x="5322" y="5326"/>
                    </a:lnTo>
                    <a:lnTo>
                      <a:pt x="1427" y="11106"/>
                    </a:lnTo>
                    <a:lnTo>
                      <a:pt x="0" y="18186"/>
                    </a:lnTo>
                    <a:lnTo>
                      <a:pt x="0" y="398475"/>
                    </a:lnTo>
                    <a:lnTo>
                      <a:pt x="1427" y="405553"/>
                    </a:lnTo>
                    <a:lnTo>
                      <a:pt x="5322" y="411343"/>
                    </a:lnTo>
                    <a:lnTo>
                      <a:pt x="11106" y="415252"/>
                    </a:lnTo>
                    <a:lnTo>
                      <a:pt x="18199" y="416687"/>
                    </a:lnTo>
                    <a:lnTo>
                      <a:pt x="25269" y="415252"/>
                    </a:lnTo>
                    <a:lnTo>
                      <a:pt x="31041" y="411343"/>
                    </a:lnTo>
                    <a:lnTo>
                      <a:pt x="34933" y="405553"/>
                    </a:lnTo>
                    <a:lnTo>
                      <a:pt x="36360" y="398475"/>
                    </a:lnTo>
                    <a:lnTo>
                      <a:pt x="36360" y="18186"/>
                    </a:lnTo>
                    <a:lnTo>
                      <a:pt x="34933" y="11106"/>
                    </a:lnTo>
                    <a:lnTo>
                      <a:pt x="31041" y="5326"/>
                    </a:lnTo>
                    <a:lnTo>
                      <a:pt x="25269" y="1428"/>
                    </a:lnTo>
                    <a:lnTo>
                      <a:pt x="18199" y="0"/>
                    </a:lnTo>
                    <a:close/>
                  </a:path>
                </a:pathLst>
              </a:custGeom>
              <a:solidFill>
                <a:srgbClr val="D1D3D4"/>
              </a:solidFill>
            </p:spPr>
            <p:txBody>
              <a:bodyPr wrap="square" lIns="0" tIns="0" rIns="0" bIns="0" rtlCol="0"/>
              <a:lstStyle/>
              <a:p>
                <a:endParaRPr sz="1000"/>
              </a:p>
            </p:txBody>
          </p:sp>
          <p:sp>
            <p:nvSpPr>
              <p:cNvPr id="205" name="object 160">
                <a:extLst>
                  <a:ext uri="{FF2B5EF4-FFF2-40B4-BE49-F238E27FC236}">
                    <a16:creationId xmlns:a16="http://schemas.microsoft.com/office/drawing/2014/main" id="{4D4DD44F-7301-42F6-BA20-6AE0215A3CBC}"/>
                  </a:ext>
                </a:extLst>
              </p:cNvPr>
              <p:cNvSpPr/>
              <p:nvPr/>
            </p:nvSpPr>
            <p:spPr>
              <a:xfrm>
                <a:off x="6221507" y="1343636"/>
                <a:ext cx="36830" cy="417195"/>
              </a:xfrm>
              <a:custGeom>
                <a:avLst/>
                <a:gdLst/>
                <a:ahLst/>
                <a:cxnLst/>
                <a:rect l="l" t="t" r="r" b="b"/>
                <a:pathLst>
                  <a:path w="36829" h="417194">
                    <a:moveTo>
                      <a:pt x="18199" y="416687"/>
                    </a:moveTo>
                    <a:lnTo>
                      <a:pt x="25269" y="415252"/>
                    </a:lnTo>
                    <a:lnTo>
                      <a:pt x="31041" y="411343"/>
                    </a:lnTo>
                    <a:lnTo>
                      <a:pt x="34933" y="405553"/>
                    </a:lnTo>
                    <a:lnTo>
                      <a:pt x="36360" y="398475"/>
                    </a:lnTo>
                    <a:lnTo>
                      <a:pt x="36360" y="18186"/>
                    </a:lnTo>
                    <a:lnTo>
                      <a:pt x="34933" y="11106"/>
                    </a:lnTo>
                    <a:lnTo>
                      <a:pt x="31041" y="5326"/>
                    </a:lnTo>
                    <a:lnTo>
                      <a:pt x="25269" y="1428"/>
                    </a:lnTo>
                    <a:lnTo>
                      <a:pt x="18199" y="0"/>
                    </a:lnTo>
                    <a:lnTo>
                      <a:pt x="11106" y="1428"/>
                    </a:lnTo>
                    <a:lnTo>
                      <a:pt x="5322" y="5326"/>
                    </a:lnTo>
                    <a:lnTo>
                      <a:pt x="1427" y="11106"/>
                    </a:lnTo>
                    <a:lnTo>
                      <a:pt x="0" y="18186"/>
                    </a:lnTo>
                    <a:lnTo>
                      <a:pt x="0" y="398475"/>
                    </a:lnTo>
                    <a:lnTo>
                      <a:pt x="1427" y="405553"/>
                    </a:lnTo>
                    <a:lnTo>
                      <a:pt x="5322" y="411343"/>
                    </a:lnTo>
                    <a:lnTo>
                      <a:pt x="11106" y="415252"/>
                    </a:lnTo>
                    <a:lnTo>
                      <a:pt x="18199" y="416687"/>
                    </a:lnTo>
                    <a:close/>
                  </a:path>
                </a:pathLst>
              </a:custGeom>
              <a:ln w="8572">
                <a:solidFill>
                  <a:srgbClr val="FFFFFF"/>
                </a:solidFill>
              </a:ln>
            </p:spPr>
            <p:txBody>
              <a:bodyPr wrap="square" lIns="0" tIns="0" rIns="0" bIns="0" rtlCol="0"/>
              <a:lstStyle/>
              <a:p>
                <a:endParaRPr sz="1000"/>
              </a:p>
            </p:txBody>
          </p:sp>
          <p:sp>
            <p:nvSpPr>
              <p:cNvPr id="206" name="object 161">
                <a:extLst>
                  <a:ext uri="{FF2B5EF4-FFF2-40B4-BE49-F238E27FC236}">
                    <a16:creationId xmlns:a16="http://schemas.microsoft.com/office/drawing/2014/main" id="{9D7923B9-C35E-4D3B-B983-90F984BE1F35}"/>
                  </a:ext>
                </a:extLst>
              </p:cNvPr>
              <p:cNvSpPr/>
              <p:nvPr/>
            </p:nvSpPr>
            <p:spPr>
              <a:xfrm>
                <a:off x="6292466" y="1343636"/>
                <a:ext cx="36830" cy="417195"/>
              </a:xfrm>
              <a:custGeom>
                <a:avLst/>
                <a:gdLst/>
                <a:ahLst/>
                <a:cxnLst/>
                <a:rect l="l" t="t" r="r" b="b"/>
                <a:pathLst>
                  <a:path w="36829" h="417194">
                    <a:moveTo>
                      <a:pt x="18186" y="0"/>
                    </a:moveTo>
                    <a:lnTo>
                      <a:pt x="11101" y="1428"/>
                    </a:lnTo>
                    <a:lnTo>
                      <a:pt x="5321" y="5326"/>
                    </a:lnTo>
                    <a:lnTo>
                      <a:pt x="1427" y="11106"/>
                    </a:lnTo>
                    <a:lnTo>
                      <a:pt x="0" y="18186"/>
                    </a:lnTo>
                    <a:lnTo>
                      <a:pt x="0" y="398475"/>
                    </a:lnTo>
                    <a:lnTo>
                      <a:pt x="1427" y="405553"/>
                    </a:lnTo>
                    <a:lnTo>
                      <a:pt x="5321" y="411343"/>
                    </a:lnTo>
                    <a:lnTo>
                      <a:pt x="11101" y="415252"/>
                    </a:lnTo>
                    <a:lnTo>
                      <a:pt x="18186" y="416687"/>
                    </a:lnTo>
                    <a:lnTo>
                      <a:pt x="25268" y="415252"/>
                    </a:lnTo>
                    <a:lnTo>
                      <a:pt x="31053" y="411343"/>
                    </a:lnTo>
                    <a:lnTo>
                      <a:pt x="34954" y="405553"/>
                    </a:lnTo>
                    <a:lnTo>
                      <a:pt x="36385" y="398475"/>
                    </a:lnTo>
                    <a:lnTo>
                      <a:pt x="36385" y="18186"/>
                    </a:lnTo>
                    <a:lnTo>
                      <a:pt x="34954" y="11106"/>
                    </a:lnTo>
                    <a:lnTo>
                      <a:pt x="31053" y="5326"/>
                    </a:lnTo>
                    <a:lnTo>
                      <a:pt x="25268" y="1428"/>
                    </a:lnTo>
                    <a:lnTo>
                      <a:pt x="18186" y="0"/>
                    </a:lnTo>
                    <a:close/>
                  </a:path>
                </a:pathLst>
              </a:custGeom>
              <a:solidFill>
                <a:srgbClr val="D1D3D4"/>
              </a:solidFill>
            </p:spPr>
            <p:txBody>
              <a:bodyPr wrap="square" lIns="0" tIns="0" rIns="0" bIns="0" rtlCol="0"/>
              <a:lstStyle/>
              <a:p>
                <a:endParaRPr sz="1000"/>
              </a:p>
            </p:txBody>
          </p:sp>
          <p:sp>
            <p:nvSpPr>
              <p:cNvPr id="207" name="object 162">
                <a:extLst>
                  <a:ext uri="{FF2B5EF4-FFF2-40B4-BE49-F238E27FC236}">
                    <a16:creationId xmlns:a16="http://schemas.microsoft.com/office/drawing/2014/main" id="{EB85395D-A69F-41BD-90CB-9F56FAB0E620}"/>
                  </a:ext>
                </a:extLst>
              </p:cNvPr>
              <p:cNvSpPr/>
              <p:nvPr/>
            </p:nvSpPr>
            <p:spPr>
              <a:xfrm>
                <a:off x="6292466" y="1343636"/>
                <a:ext cx="36830" cy="417195"/>
              </a:xfrm>
              <a:custGeom>
                <a:avLst/>
                <a:gdLst/>
                <a:ahLst/>
                <a:cxnLst/>
                <a:rect l="l" t="t" r="r" b="b"/>
                <a:pathLst>
                  <a:path w="36829" h="417194">
                    <a:moveTo>
                      <a:pt x="18186" y="416687"/>
                    </a:moveTo>
                    <a:lnTo>
                      <a:pt x="25268" y="415252"/>
                    </a:lnTo>
                    <a:lnTo>
                      <a:pt x="31053" y="411343"/>
                    </a:lnTo>
                    <a:lnTo>
                      <a:pt x="34954" y="405553"/>
                    </a:lnTo>
                    <a:lnTo>
                      <a:pt x="36385" y="398475"/>
                    </a:lnTo>
                    <a:lnTo>
                      <a:pt x="36385" y="18186"/>
                    </a:lnTo>
                    <a:lnTo>
                      <a:pt x="34954" y="11106"/>
                    </a:lnTo>
                    <a:lnTo>
                      <a:pt x="31053" y="5326"/>
                    </a:lnTo>
                    <a:lnTo>
                      <a:pt x="25268" y="1428"/>
                    </a:lnTo>
                    <a:lnTo>
                      <a:pt x="18186" y="0"/>
                    </a:lnTo>
                    <a:lnTo>
                      <a:pt x="11101" y="1428"/>
                    </a:lnTo>
                    <a:lnTo>
                      <a:pt x="5321" y="5326"/>
                    </a:lnTo>
                    <a:lnTo>
                      <a:pt x="1427" y="11106"/>
                    </a:lnTo>
                    <a:lnTo>
                      <a:pt x="0" y="18186"/>
                    </a:lnTo>
                    <a:lnTo>
                      <a:pt x="0" y="398475"/>
                    </a:lnTo>
                    <a:lnTo>
                      <a:pt x="1427" y="405553"/>
                    </a:lnTo>
                    <a:lnTo>
                      <a:pt x="5321" y="411343"/>
                    </a:lnTo>
                    <a:lnTo>
                      <a:pt x="11101" y="415252"/>
                    </a:lnTo>
                    <a:lnTo>
                      <a:pt x="18186" y="416687"/>
                    </a:lnTo>
                    <a:close/>
                  </a:path>
                </a:pathLst>
              </a:custGeom>
              <a:ln w="8572">
                <a:solidFill>
                  <a:srgbClr val="FFFFFF"/>
                </a:solidFill>
              </a:ln>
            </p:spPr>
            <p:txBody>
              <a:bodyPr wrap="square" lIns="0" tIns="0" rIns="0" bIns="0" rtlCol="0"/>
              <a:lstStyle/>
              <a:p>
                <a:endParaRPr sz="1000"/>
              </a:p>
            </p:txBody>
          </p:sp>
          <p:sp>
            <p:nvSpPr>
              <p:cNvPr id="208" name="object 163">
                <a:extLst>
                  <a:ext uri="{FF2B5EF4-FFF2-40B4-BE49-F238E27FC236}">
                    <a16:creationId xmlns:a16="http://schemas.microsoft.com/office/drawing/2014/main" id="{F7FFD4F5-51AC-4A53-97EE-7E8E80DC4763}"/>
                  </a:ext>
                </a:extLst>
              </p:cNvPr>
              <p:cNvSpPr/>
              <p:nvPr/>
            </p:nvSpPr>
            <p:spPr>
              <a:xfrm>
                <a:off x="6363422" y="1343636"/>
                <a:ext cx="36830" cy="417195"/>
              </a:xfrm>
              <a:custGeom>
                <a:avLst/>
                <a:gdLst/>
                <a:ahLst/>
                <a:cxnLst/>
                <a:rect l="l" t="t" r="r" b="b"/>
                <a:pathLst>
                  <a:path w="36829" h="417194">
                    <a:moveTo>
                      <a:pt x="18199" y="0"/>
                    </a:moveTo>
                    <a:lnTo>
                      <a:pt x="11106" y="1428"/>
                    </a:lnTo>
                    <a:lnTo>
                      <a:pt x="5322" y="5326"/>
                    </a:lnTo>
                    <a:lnTo>
                      <a:pt x="1427" y="11106"/>
                    </a:lnTo>
                    <a:lnTo>
                      <a:pt x="0" y="18186"/>
                    </a:lnTo>
                    <a:lnTo>
                      <a:pt x="0" y="398475"/>
                    </a:lnTo>
                    <a:lnTo>
                      <a:pt x="1427" y="405553"/>
                    </a:lnTo>
                    <a:lnTo>
                      <a:pt x="5322" y="411343"/>
                    </a:lnTo>
                    <a:lnTo>
                      <a:pt x="11106" y="415252"/>
                    </a:lnTo>
                    <a:lnTo>
                      <a:pt x="18199" y="416687"/>
                    </a:lnTo>
                    <a:lnTo>
                      <a:pt x="25280" y="415252"/>
                    </a:lnTo>
                    <a:lnTo>
                      <a:pt x="31065" y="411343"/>
                    </a:lnTo>
                    <a:lnTo>
                      <a:pt x="34967" y="405553"/>
                    </a:lnTo>
                    <a:lnTo>
                      <a:pt x="36398" y="398475"/>
                    </a:lnTo>
                    <a:lnTo>
                      <a:pt x="36398" y="18186"/>
                    </a:lnTo>
                    <a:lnTo>
                      <a:pt x="34967" y="11106"/>
                    </a:lnTo>
                    <a:lnTo>
                      <a:pt x="31065" y="5326"/>
                    </a:lnTo>
                    <a:lnTo>
                      <a:pt x="25280" y="1428"/>
                    </a:lnTo>
                    <a:lnTo>
                      <a:pt x="18199" y="0"/>
                    </a:lnTo>
                    <a:close/>
                  </a:path>
                </a:pathLst>
              </a:custGeom>
              <a:solidFill>
                <a:srgbClr val="D1D3D4"/>
              </a:solidFill>
            </p:spPr>
            <p:txBody>
              <a:bodyPr wrap="square" lIns="0" tIns="0" rIns="0" bIns="0" rtlCol="0"/>
              <a:lstStyle/>
              <a:p>
                <a:endParaRPr sz="1000"/>
              </a:p>
            </p:txBody>
          </p:sp>
          <p:sp>
            <p:nvSpPr>
              <p:cNvPr id="209" name="object 164">
                <a:extLst>
                  <a:ext uri="{FF2B5EF4-FFF2-40B4-BE49-F238E27FC236}">
                    <a16:creationId xmlns:a16="http://schemas.microsoft.com/office/drawing/2014/main" id="{2183C2A6-DD46-4304-901A-02CDA3D906E3}"/>
                  </a:ext>
                </a:extLst>
              </p:cNvPr>
              <p:cNvSpPr/>
              <p:nvPr/>
            </p:nvSpPr>
            <p:spPr>
              <a:xfrm>
                <a:off x="6363422" y="1343636"/>
                <a:ext cx="36830" cy="417195"/>
              </a:xfrm>
              <a:custGeom>
                <a:avLst/>
                <a:gdLst/>
                <a:ahLst/>
                <a:cxnLst/>
                <a:rect l="l" t="t" r="r" b="b"/>
                <a:pathLst>
                  <a:path w="36829" h="417194">
                    <a:moveTo>
                      <a:pt x="18199" y="416687"/>
                    </a:moveTo>
                    <a:lnTo>
                      <a:pt x="25280" y="415252"/>
                    </a:lnTo>
                    <a:lnTo>
                      <a:pt x="31065" y="411343"/>
                    </a:lnTo>
                    <a:lnTo>
                      <a:pt x="34967" y="405553"/>
                    </a:lnTo>
                    <a:lnTo>
                      <a:pt x="36398" y="398475"/>
                    </a:lnTo>
                    <a:lnTo>
                      <a:pt x="36398" y="18186"/>
                    </a:lnTo>
                    <a:lnTo>
                      <a:pt x="34967" y="11106"/>
                    </a:lnTo>
                    <a:lnTo>
                      <a:pt x="31065" y="5326"/>
                    </a:lnTo>
                    <a:lnTo>
                      <a:pt x="25280" y="1428"/>
                    </a:lnTo>
                    <a:lnTo>
                      <a:pt x="18199" y="0"/>
                    </a:lnTo>
                    <a:lnTo>
                      <a:pt x="11106" y="1428"/>
                    </a:lnTo>
                    <a:lnTo>
                      <a:pt x="5322" y="5326"/>
                    </a:lnTo>
                    <a:lnTo>
                      <a:pt x="1427" y="11106"/>
                    </a:lnTo>
                    <a:lnTo>
                      <a:pt x="0" y="18186"/>
                    </a:lnTo>
                    <a:lnTo>
                      <a:pt x="0" y="398475"/>
                    </a:lnTo>
                    <a:lnTo>
                      <a:pt x="1427" y="405553"/>
                    </a:lnTo>
                    <a:lnTo>
                      <a:pt x="5322" y="411343"/>
                    </a:lnTo>
                    <a:lnTo>
                      <a:pt x="11106" y="415252"/>
                    </a:lnTo>
                    <a:lnTo>
                      <a:pt x="18199" y="416687"/>
                    </a:lnTo>
                    <a:close/>
                  </a:path>
                </a:pathLst>
              </a:custGeom>
              <a:ln w="8572">
                <a:solidFill>
                  <a:srgbClr val="FFFFFF"/>
                </a:solidFill>
              </a:ln>
            </p:spPr>
            <p:txBody>
              <a:bodyPr wrap="square" lIns="0" tIns="0" rIns="0" bIns="0" rtlCol="0"/>
              <a:lstStyle/>
              <a:p>
                <a:endParaRPr sz="1000"/>
              </a:p>
            </p:txBody>
          </p:sp>
          <p:sp>
            <p:nvSpPr>
              <p:cNvPr id="210" name="object 165">
                <a:extLst>
                  <a:ext uri="{FF2B5EF4-FFF2-40B4-BE49-F238E27FC236}">
                    <a16:creationId xmlns:a16="http://schemas.microsoft.com/office/drawing/2014/main" id="{574183B1-2100-47EC-A264-9ACD04199444}"/>
                  </a:ext>
                </a:extLst>
              </p:cNvPr>
              <p:cNvSpPr/>
              <p:nvPr/>
            </p:nvSpPr>
            <p:spPr>
              <a:xfrm>
                <a:off x="6434354" y="1343636"/>
                <a:ext cx="36830" cy="417195"/>
              </a:xfrm>
              <a:custGeom>
                <a:avLst/>
                <a:gdLst/>
                <a:ahLst/>
                <a:cxnLst/>
                <a:rect l="l" t="t" r="r" b="b"/>
                <a:pathLst>
                  <a:path w="36829" h="417194">
                    <a:moveTo>
                      <a:pt x="18224" y="0"/>
                    </a:moveTo>
                    <a:lnTo>
                      <a:pt x="11144" y="1428"/>
                    </a:lnTo>
                    <a:lnTo>
                      <a:pt x="5349" y="5326"/>
                    </a:lnTo>
                    <a:lnTo>
                      <a:pt x="1436" y="11106"/>
                    </a:lnTo>
                    <a:lnTo>
                      <a:pt x="0" y="18186"/>
                    </a:lnTo>
                    <a:lnTo>
                      <a:pt x="0" y="398475"/>
                    </a:lnTo>
                    <a:lnTo>
                      <a:pt x="1436" y="405553"/>
                    </a:lnTo>
                    <a:lnTo>
                      <a:pt x="5349" y="411343"/>
                    </a:lnTo>
                    <a:lnTo>
                      <a:pt x="11144" y="415252"/>
                    </a:lnTo>
                    <a:lnTo>
                      <a:pt x="18224" y="416687"/>
                    </a:lnTo>
                    <a:lnTo>
                      <a:pt x="25306" y="415252"/>
                    </a:lnTo>
                    <a:lnTo>
                      <a:pt x="31091" y="411343"/>
                    </a:lnTo>
                    <a:lnTo>
                      <a:pt x="34992" y="405553"/>
                    </a:lnTo>
                    <a:lnTo>
                      <a:pt x="36423" y="398475"/>
                    </a:lnTo>
                    <a:lnTo>
                      <a:pt x="36423" y="18186"/>
                    </a:lnTo>
                    <a:lnTo>
                      <a:pt x="34992" y="11106"/>
                    </a:lnTo>
                    <a:lnTo>
                      <a:pt x="31091" y="5326"/>
                    </a:lnTo>
                    <a:lnTo>
                      <a:pt x="25306" y="1428"/>
                    </a:lnTo>
                    <a:lnTo>
                      <a:pt x="18224" y="0"/>
                    </a:lnTo>
                    <a:close/>
                  </a:path>
                </a:pathLst>
              </a:custGeom>
              <a:solidFill>
                <a:srgbClr val="D1D3D4"/>
              </a:solidFill>
            </p:spPr>
            <p:txBody>
              <a:bodyPr wrap="square" lIns="0" tIns="0" rIns="0" bIns="0" rtlCol="0"/>
              <a:lstStyle/>
              <a:p>
                <a:endParaRPr sz="1000"/>
              </a:p>
            </p:txBody>
          </p:sp>
          <p:sp>
            <p:nvSpPr>
              <p:cNvPr id="211" name="object 166">
                <a:extLst>
                  <a:ext uri="{FF2B5EF4-FFF2-40B4-BE49-F238E27FC236}">
                    <a16:creationId xmlns:a16="http://schemas.microsoft.com/office/drawing/2014/main" id="{EC869BF1-48C6-42F9-AB54-1680A6BA7FBE}"/>
                  </a:ext>
                </a:extLst>
              </p:cNvPr>
              <p:cNvSpPr/>
              <p:nvPr/>
            </p:nvSpPr>
            <p:spPr>
              <a:xfrm>
                <a:off x="6434354" y="1343636"/>
                <a:ext cx="36830" cy="417195"/>
              </a:xfrm>
              <a:custGeom>
                <a:avLst/>
                <a:gdLst/>
                <a:ahLst/>
                <a:cxnLst/>
                <a:rect l="l" t="t" r="r" b="b"/>
                <a:pathLst>
                  <a:path w="36829" h="417194">
                    <a:moveTo>
                      <a:pt x="18224" y="416687"/>
                    </a:moveTo>
                    <a:lnTo>
                      <a:pt x="25306" y="415252"/>
                    </a:lnTo>
                    <a:lnTo>
                      <a:pt x="31091" y="411343"/>
                    </a:lnTo>
                    <a:lnTo>
                      <a:pt x="34992" y="405553"/>
                    </a:lnTo>
                    <a:lnTo>
                      <a:pt x="36423" y="398475"/>
                    </a:lnTo>
                    <a:lnTo>
                      <a:pt x="36423" y="18186"/>
                    </a:lnTo>
                    <a:lnTo>
                      <a:pt x="34992" y="11106"/>
                    </a:lnTo>
                    <a:lnTo>
                      <a:pt x="31091" y="5326"/>
                    </a:lnTo>
                    <a:lnTo>
                      <a:pt x="25306" y="1428"/>
                    </a:lnTo>
                    <a:lnTo>
                      <a:pt x="18224" y="0"/>
                    </a:lnTo>
                    <a:lnTo>
                      <a:pt x="11144" y="1428"/>
                    </a:lnTo>
                    <a:lnTo>
                      <a:pt x="5349" y="5326"/>
                    </a:lnTo>
                    <a:lnTo>
                      <a:pt x="1436" y="11106"/>
                    </a:lnTo>
                    <a:lnTo>
                      <a:pt x="0" y="18186"/>
                    </a:lnTo>
                    <a:lnTo>
                      <a:pt x="0" y="398475"/>
                    </a:lnTo>
                    <a:lnTo>
                      <a:pt x="1436" y="405553"/>
                    </a:lnTo>
                    <a:lnTo>
                      <a:pt x="5349" y="411343"/>
                    </a:lnTo>
                    <a:lnTo>
                      <a:pt x="11144" y="415252"/>
                    </a:lnTo>
                    <a:lnTo>
                      <a:pt x="18224" y="416687"/>
                    </a:lnTo>
                    <a:close/>
                  </a:path>
                </a:pathLst>
              </a:custGeom>
              <a:ln w="8572">
                <a:solidFill>
                  <a:srgbClr val="FFFFFF"/>
                </a:solidFill>
              </a:ln>
            </p:spPr>
            <p:txBody>
              <a:bodyPr wrap="square" lIns="0" tIns="0" rIns="0" bIns="0" rtlCol="0"/>
              <a:lstStyle/>
              <a:p>
                <a:endParaRPr sz="1000"/>
              </a:p>
            </p:txBody>
          </p:sp>
          <p:sp>
            <p:nvSpPr>
              <p:cNvPr id="212" name="object 167">
                <a:extLst>
                  <a:ext uri="{FF2B5EF4-FFF2-40B4-BE49-F238E27FC236}">
                    <a16:creationId xmlns:a16="http://schemas.microsoft.com/office/drawing/2014/main" id="{5E987E7B-2296-42E6-8D57-2219C33990D0}"/>
                  </a:ext>
                </a:extLst>
              </p:cNvPr>
              <p:cNvSpPr/>
              <p:nvPr/>
            </p:nvSpPr>
            <p:spPr>
              <a:xfrm>
                <a:off x="5628349" y="1332739"/>
                <a:ext cx="869950" cy="0"/>
              </a:xfrm>
              <a:custGeom>
                <a:avLst/>
                <a:gdLst/>
                <a:ahLst/>
                <a:cxnLst/>
                <a:rect l="l" t="t" r="r" b="b"/>
                <a:pathLst>
                  <a:path w="869950">
                    <a:moveTo>
                      <a:pt x="869721" y="0"/>
                    </a:moveTo>
                    <a:lnTo>
                      <a:pt x="0" y="0"/>
                    </a:lnTo>
                  </a:path>
                </a:pathLst>
              </a:custGeom>
              <a:solidFill>
                <a:srgbClr val="E2E3E4"/>
              </a:solidFill>
            </p:spPr>
            <p:txBody>
              <a:bodyPr wrap="square" lIns="0" tIns="0" rIns="0" bIns="0" rtlCol="0"/>
              <a:lstStyle/>
              <a:p>
                <a:endParaRPr sz="1000"/>
              </a:p>
            </p:txBody>
          </p:sp>
          <p:sp>
            <p:nvSpPr>
              <p:cNvPr id="213" name="object 168">
                <a:extLst>
                  <a:ext uri="{FF2B5EF4-FFF2-40B4-BE49-F238E27FC236}">
                    <a16:creationId xmlns:a16="http://schemas.microsoft.com/office/drawing/2014/main" id="{BE745745-4070-4E13-A11F-82DED4259994}"/>
                  </a:ext>
                </a:extLst>
              </p:cNvPr>
              <p:cNvSpPr/>
              <p:nvPr/>
            </p:nvSpPr>
            <p:spPr>
              <a:xfrm>
                <a:off x="5628349" y="1327024"/>
                <a:ext cx="869950" cy="11430"/>
              </a:xfrm>
              <a:custGeom>
                <a:avLst/>
                <a:gdLst/>
                <a:ahLst/>
                <a:cxnLst/>
                <a:rect l="l" t="t" r="r" b="b"/>
                <a:pathLst>
                  <a:path w="869950" h="11430">
                    <a:moveTo>
                      <a:pt x="0" y="11430"/>
                    </a:moveTo>
                    <a:lnTo>
                      <a:pt x="869721" y="11430"/>
                    </a:lnTo>
                    <a:lnTo>
                      <a:pt x="869721" y="0"/>
                    </a:lnTo>
                    <a:lnTo>
                      <a:pt x="0" y="0"/>
                    </a:lnTo>
                    <a:lnTo>
                      <a:pt x="0" y="11430"/>
                    </a:lnTo>
                    <a:close/>
                  </a:path>
                </a:pathLst>
              </a:custGeom>
              <a:solidFill>
                <a:srgbClr val="BCBEC0"/>
              </a:solidFill>
            </p:spPr>
            <p:txBody>
              <a:bodyPr wrap="square" lIns="0" tIns="0" rIns="0" bIns="0" rtlCol="0"/>
              <a:lstStyle/>
              <a:p>
                <a:endParaRPr sz="1000"/>
              </a:p>
            </p:txBody>
          </p:sp>
          <p:sp>
            <p:nvSpPr>
              <p:cNvPr id="214" name="object 169">
                <a:extLst>
                  <a:ext uri="{FF2B5EF4-FFF2-40B4-BE49-F238E27FC236}">
                    <a16:creationId xmlns:a16="http://schemas.microsoft.com/office/drawing/2014/main" id="{D17BC578-1DAD-4F25-B654-BBD5349F619C}"/>
                  </a:ext>
                </a:extLst>
              </p:cNvPr>
              <p:cNvSpPr/>
              <p:nvPr/>
            </p:nvSpPr>
            <p:spPr>
              <a:xfrm>
                <a:off x="5621083" y="1287246"/>
                <a:ext cx="886460" cy="527685"/>
              </a:xfrm>
              <a:custGeom>
                <a:avLst/>
                <a:gdLst/>
                <a:ahLst/>
                <a:cxnLst/>
                <a:rect l="l" t="t" r="r" b="b"/>
                <a:pathLst>
                  <a:path w="886459" h="527685">
                    <a:moveTo>
                      <a:pt x="886078" y="0"/>
                    </a:moveTo>
                    <a:lnTo>
                      <a:pt x="0" y="0"/>
                    </a:lnTo>
                    <a:lnTo>
                      <a:pt x="0" y="527634"/>
                    </a:lnTo>
                    <a:lnTo>
                      <a:pt x="886078" y="527634"/>
                    </a:lnTo>
                    <a:lnTo>
                      <a:pt x="886078" y="0"/>
                    </a:lnTo>
                    <a:close/>
                  </a:path>
                </a:pathLst>
              </a:custGeom>
              <a:ln w="11429">
                <a:solidFill>
                  <a:srgbClr val="939598"/>
                </a:solidFill>
              </a:ln>
            </p:spPr>
            <p:txBody>
              <a:bodyPr wrap="square" lIns="0" tIns="0" rIns="0" bIns="0" rtlCol="0"/>
              <a:lstStyle/>
              <a:p>
                <a:endParaRPr sz="1000"/>
              </a:p>
            </p:txBody>
          </p:sp>
          <p:sp>
            <p:nvSpPr>
              <p:cNvPr id="215" name="object 170">
                <a:extLst>
                  <a:ext uri="{FF2B5EF4-FFF2-40B4-BE49-F238E27FC236}">
                    <a16:creationId xmlns:a16="http://schemas.microsoft.com/office/drawing/2014/main" id="{B84464C6-9C3C-498A-B5E2-969D1B69FD91}"/>
                  </a:ext>
                </a:extLst>
              </p:cNvPr>
              <p:cNvSpPr/>
              <p:nvPr/>
            </p:nvSpPr>
            <p:spPr>
              <a:xfrm>
                <a:off x="4264558" y="1287246"/>
                <a:ext cx="886460" cy="527685"/>
              </a:xfrm>
              <a:custGeom>
                <a:avLst/>
                <a:gdLst/>
                <a:ahLst/>
                <a:cxnLst/>
                <a:rect l="l" t="t" r="r" b="b"/>
                <a:pathLst>
                  <a:path w="886460" h="527685">
                    <a:moveTo>
                      <a:pt x="886079" y="0"/>
                    </a:moveTo>
                    <a:lnTo>
                      <a:pt x="0" y="0"/>
                    </a:lnTo>
                    <a:lnTo>
                      <a:pt x="0" y="527646"/>
                    </a:lnTo>
                    <a:lnTo>
                      <a:pt x="886079" y="527646"/>
                    </a:lnTo>
                    <a:lnTo>
                      <a:pt x="886079" y="0"/>
                    </a:lnTo>
                    <a:close/>
                  </a:path>
                </a:pathLst>
              </a:custGeom>
              <a:solidFill>
                <a:srgbClr val="E2E3E4"/>
              </a:solidFill>
            </p:spPr>
            <p:txBody>
              <a:bodyPr wrap="square" lIns="0" tIns="0" rIns="0" bIns="0" rtlCol="0"/>
              <a:lstStyle/>
              <a:p>
                <a:endParaRPr sz="1000"/>
              </a:p>
            </p:txBody>
          </p:sp>
          <p:sp>
            <p:nvSpPr>
              <p:cNvPr id="216" name="object 171">
                <a:extLst>
                  <a:ext uri="{FF2B5EF4-FFF2-40B4-BE49-F238E27FC236}">
                    <a16:creationId xmlns:a16="http://schemas.microsoft.com/office/drawing/2014/main" id="{FDB989DD-499D-497D-95EF-F7A66282E01B}"/>
                  </a:ext>
                </a:extLst>
              </p:cNvPr>
              <p:cNvSpPr/>
              <p:nvPr/>
            </p:nvSpPr>
            <p:spPr>
              <a:xfrm>
                <a:off x="4271827" y="1758232"/>
                <a:ext cx="871855" cy="11430"/>
              </a:xfrm>
              <a:custGeom>
                <a:avLst/>
                <a:gdLst/>
                <a:ahLst/>
                <a:cxnLst/>
                <a:rect l="l" t="t" r="r" b="b"/>
                <a:pathLst>
                  <a:path w="871854" h="11430">
                    <a:moveTo>
                      <a:pt x="0" y="11430"/>
                    </a:moveTo>
                    <a:lnTo>
                      <a:pt x="871524" y="11430"/>
                    </a:lnTo>
                    <a:lnTo>
                      <a:pt x="871524" y="0"/>
                    </a:lnTo>
                    <a:lnTo>
                      <a:pt x="0" y="0"/>
                    </a:lnTo>
                    <a:lnTo>
                      <a:pt x="0" y="11430"/>
                    </a:lnTo>
                    <a:close/>
                  </a:path>
                </a:pathLst>
              </a:custGeom>
              <a:solidFill>
                <a:srgbClr val="FFFFFF"/>
              </a:solidFill>
            </p:spPr>
            <p:txBody>
              <a:bodyPr wrap="square" lIns="0" tIns="0" rIns="0" bIns="0" rtlCol="0"/>
              <a:lstStyle/>
              <a:p>
                <a:endParaRPr sz="1000"/>
              </a:p>
            </p:txBody>
          </p:sp>
          <p:sp>
            <p:nvSpPr>
              <p:cNvPr id="217" name="object 172">
                <a:extLst>
                  <a:ext uri="{FF2B5EF4-FFF2-40B4-BE49-F238E27FC236}">
                    <a16:creationId xmlns:a16="http://schemas.microsoft.com/office/drawing/2014/main" id="{901B8F3C-1DA0-47E0-B276-D63E043EB621}"/>
                  </a:ext>
                </a:extLst>
              </p:cNvPr>
              <p:cNvSpPr/>
              <p:nvPr/>
            </p:nvSpPr>
            <p:spPr>
              <a:xfrm>
                <a:off x="4297291" y="1343636"/>
                <a:ext cx="36830" cy="417195"/>
              </a:xfrm>
              <a:custGeom>
                <a:avLst/>
                <a:gdLst/>
                <a:ahLst/>
                <a:cxnLst/>
                <a:rect l="l" t="t" r="r" b="b"/>
                <a:pathLst>
                  <a:path w="36829" h="417194">
                    <a:moveTo>
                      <a:pt x="18186" y="0"/>
                    </a:moveTo>
                    <a:lnTo>
                      <a:pt x="11112" y="1428"/>
                    </a:lnTo>
                    <a:lnTo>
                      <a:pt x="5330" y="5326"/>
                    </a:lnTo>
                    <a:lnTo>
                      <a:pt x="1430" y="11106"/>
                    </a:lnTo>
                    <a:lnTo>
                      <a:pt x="0" y="18186"/>
                    </a:lnTo>
                    <a:lnTo>
                      <a:pt x="0" y="398475"/>
                    </a:lnTo>
                    <a:lnTo>
                      <a:pt x="1430" y="405553"/>
                    </a:lnTo>
                    <a:lnTo>
                      <a:pt x="5330" y="411343"/>
                    </a:lnTo>
                    <a:lnTo>
                      <a:pt x="11112" y="415252"/>
                    </a:lnTo>
                    <a:lnTo>
                      <a:pt x="18186" y="416687"/>
                    </a:lnTo>
                    <a:lnTo>
                      <a:pt x="25268" y="415252"/>
                    </a:lnTo>
                    <a:lnTo>
                      <a:pt x="31053" y="411343"/>
                    </a:lnTo>
                    <a:lnTo>
                      <a:pt x="34954" y="405553"/>
                    </a:lnTo>
                    <a:lnTo>
                      <a:pt x="36385" y="398475"/>
                    </a:lnTo>
                    <a:lnTo>
                      <a:pt x="36385" y="18186"/>
                    </a:lnTo>
                    <a:lnTo>
                      <a:pt x="34954" y="11106"/>
                    </a:lnTo>
                    <a:lnTo>
                      <a:pt x="31053" y="5326"/>
                    </a:lnTo>
                    <a:lnTo>
                      <a:pt x="25268" y="1428"/>
                    </a:lnTo>
                    <a:lnTo>
                      <a:pt x="18186" y="0"/>
                    </a:lnTo>
                    <a:close/>
                  </a:path>
                </a:pathLst>
              </a:custGeom>
              <a:solidFill>
                <a:srgbClr val="D1D3D4"/>
              </a:solidFill>
            </p:spPr>
            <p:txBody>
              <a:bodyPr wrap="square" lIns="0" tIns="0" rIns="0" bIns="0" rtlCol="0"/>
              <a:lstStyle/>
              <a:p>
                <a:endParaRPr sz="1000"/>
              </a:p>
            </p:txBody>
          </p:sp>
          <p:sp>
            <p:nvSpPr>
              <p:cNvPr id="218" name="object 173">
                <a:extLst>
                  <a:ext uri="{FF2B5EF4-FFF2-40B4-BE49-F238E27FC236}">
                    <a16:creationId xmlns:a16="http://schemas.microsoft.com/office/drawing/2014/main" id="{E42927ED-836A-4BDE-A3B4-5BA5344A4125}"/>
                  </a:ext>
                </a:extLst>
              </p:cNvPr>
              <p:cNvSpPr/>
              <p:nvPr/>
            </p:nvSpPr>
            <p:spPr>
              <a:xfrm>
                <a:off x="4297291" y="1343636"/>
                <a:ext cx="36830" cy="417195"/>
              </a:xfrm>
              <a:custGeom>
                <a:avLst/>
                <a:gdLst/>
                <a:ahLst/>
                <a:cxnLst/>
                <a:rect l="l" t="t" r="r" b="b"/>
                <a:pathLst>
                  <a:path w="36829" h="417194">
                    <a:moveTo>
                      <a:pt x="18186" y="416687"/>
                    </a:moveTo>
                    <a:lnTo>
                      <a:pt x="25268" y="415252"/>
                    </a:lnTo>
                    <a:lnTo>
                      <a:pt x="31053" y="411343"/>
                    </a:lnTo>
                    <a:lnTo>
                      <a:pt x="34954" y="405553"/>
                    </a:lnTo>
                    <a:lnTo>
                      <a:pt x="36385" y="398475"/>
                    </a:lnTo>
                    <a:lnTo>
                      <a:pt x="36385" y="18186"/>
                    </a:lnTo>
                    <a:lnTo>
                      <a:pt x="34954" y="11106"/>
                    </a:lnTo>
                    <a:lnTo>
                      <a:pt x="31053" y="5326"/>
                    </a:lnTo>
                    <a:lnTo>
                      <a:pt x="25268" y="1428"/>
                    </a:lnTo>
                    <a:lnTo>
                      <a:pt x="18186" y="0"/>
                    </a:lnTo>
                    <a:lnTo>
                      <a:pt x="11112" y="1428"/>
                    </a:lnTo>
                    <a:lnTo>
                      <a:pt x="5330" y="5326"/>
                    </a:lnTo>
                    <a:lnTo>
                      <a:pt x="1430" y="11106"/>
                    </a:lnTo>
                    <a:lnTo>
                      <a:pt x="0" y="18186"/>
                    </a:lnTo>
                    <a:lnTo>
                      <a:pt x="0" y="398475"/>
                    </a:lnTo>
                    <a:lnTo>
                      <a:pt x="1430" y="405553"/>
                    </a:lnTo>
                    <a:lnTo>
                      <a:pt x="5330" y="411343"/>
                    </a:lnTo>
                    <a:lnTo>
                      <a:pt x="11112" y="415252"/>
                    </a:lnTo>
                    <a:lnTo>
                      <a:pt x="18186" y="416687"/>
                    </a:lnTo>
                    <a:close/>
                  </a:path>
                </a:pathLst>
              </a:custGeom>
              <a:ln w="8572">
                <a:solidFill>
                  <a:srgbClr val="FFFFFF"/>
                </a:solidFill>
              </a:ln>
            </p:spPr>
            <p:txBody>
              <a:bodyPr wrap="square" lIns="0" tIns="0" rIns="0" bIns="0" rtlCol="0"/>
              <a:lstStyle/>
              <a:p>
                <a:endParaRPr sz="1000"/>
              </a:p>
            </p:txBody>
          </p:sp>
          <p:sp>
            <p:nvSpPr>
              <p:cNvPr id="219" name="object 174">
                <a:extLst>
                  <a:ext uri="{FF2B5EF4-FFF2-40B4-BE49-F238E27FC236}">
                    <a16:creationId xmlns:a16="http://schemas.microsoft.com/office/drawing/2014/main" id="{D4D2F36B-B63E-4629-9273-FEDA8BA5A300}"/>
                  </a:ext>
                </a:extLst>
              </p:cNvPr>
              <p:cNvSpPr/>
              <p:nvPr/>
            </p:nvSpPr>
            <p:spPr>
              <a:xfrm>
                <a:off x="4368247" y="1343636"/>
                <a:ext cx="36830" cy="417195"/>
              </a:xfrm>
              <a:custGeom>
                <a:avLst/>
                <a:gdLst/>
                <a:ahLst/>
                <a:cxnLst/>
                <a:rect l="l" t="t" r="r" b="b"/>
                <a:pathLst>
                  <a:path w="36829" h="417194">
                    <a:moveTo>
                      <a:pt x="18199" y="0"/>
                    </a:moveTo>
                    <a:lnTo>
                      <a:pt x="11106" y="1428"/>
                    </a:lnTo>
                    <a:lnTo>
                      <a:pt x="5322" y="5326"/>
                    </a:lnTo>
                    <a:lnTo>
                      <a:pt x="1427" y="11106"/>
                    </a:lnTo>
                    <a:lnTo>
                      <a:pt x="0" y="18186"/>
                    </a:lnTo>
                    <a:lnTo>
                      <a:pt x="0" y="398475"/>
                    </a:lnTo>
                    <a:lnTo>
                      <a:pt x="1427" y="405553"/>
                    </a:lnTo>
                    <a:lnTo>
                      <a:pt x="5322" y="411343"/>
                    </a:lnTo>
                    <a:lnTo>
                      <a:pt x="11106" y="415252"/>
                    </a:lnTo>
                    <a:lnTo>
                      <a:pt x="18199" y="416687"/>
                    </a:lnTo>
                    <a:lnTo>
                      <a:pt x="25280" y="415252"/>
                    </a:lnTo>
                    <a:lnTo>
                      <a:pt x="31065" y="411343"/>
                    </a:lnTo>
                    <a:lnTo>
                      <a:pt x="34967" y="405553"/>
                    </a:lnTo>
                    <a:lnTo>
                      <a:pt x="36398" y="398475"/>
                    </a:lnTo>
                    <a:lnTo>
                      <a:pt x="36398" y="18186"/>
                    </a:lnTo>
                    <a:lnTo>
                      <a:pt x="34967" y="11106"/>
                    </a:lnTo>
                    <a:lnTo>
                      <a:pt x="31065" y="5326"/>
                    </a:lnTo>
                    <a:lnTo>
                      <a:pt x="25280" y="1428"/>
                    </a:lnTo>
                    <a:lnTo>
                      <a:pt x="18199" y="0"/>
                    </a:lnTo>
                    <a:close/>
                  </a:path>
                </a:pathLst>
              </a:custGeom>
              <a:solidFill>
                <a:srgbClr val="D1D3D4"/>
              </a:solidFill>
            </p:spPr>
            <p:txBody>
              <a:bodyPr wrap="square" lIns="0" tIns="0" rIns="0" bIns="0" rtlCol="0"/>
              <a:lstStyle/>
              <a:p>
                <a:endParaRPr sz="1000"/>
              </a:p>
            </p:txBody>
          </p:sp>
          <p:sp>
            <p:nvSpPr>
              <p:cNvPr id="220" name="object 175">
                <a:extLst>
                  <a:ext uri="{FF2B5EF4-FFF2-40B4-BE49-F238E27FC236}">
                    <a16:creationId xmlns:a16="http://schemas.microsoft.com/office/drawing/2014/main" id="{4ED6BFAC-D8FE-4CBA-9A67-8491FBAEBBC1}"/>
                  </a:ext>
                </a:extLst>
              </p:cNvPr>
              <p:cNvSpPr/>
              <p:nvPr/>
            </p:nvSpPr>
            <p:spPr>
              <a:xfrm>
                <a:off x="4368247" y="1343636"/>
                <a:ext cx="36830" cy="417195"/>
              </a:xfrm>
              <a:custGeom>
                <a:avLst/>
                <a:gdLst/>
                <a:ahLst/>
                <a:cxnLst/>
                <a:rect l="l" t="t" r="r" b="b"/>
                <a:pathLst>
                  <a:path w="36829" h="417194">
                    <a:moveTo>
                      <a:pt x="18199" y="416687"/>
                    </a:moveTo>
                    <a:lnTo>
                      <a:pt x="25280" y="415252"/>
                    </a:lnTo>
                    <a:lnTo>
                      <a:pt x="31065" y="411343"/>
                    </a:lnTo>
                    <a:lnTo>
                      <a:pt x="34967" y="405553"/>
                    </a:lnTo>
                    <a:lnTo>
                      <a:pt x="36398" y="398475"/>
                    </a:lnTo>
                    <a:lnTo>
                      <a:pt x="36398" y="18186"/>
                    </a:lnTo>
                    <a:lnTo>
                      <a:pt x="34967" y="11106"/>
                    </a:lnTo>
                    <a:lnTo>
                      <a:pt x="31065" y="5326"/>
                    </a:lnTo>
                    <a:lnTo>
                      <a:pt x="25280" y="1428"/>
                    </a:lnTo>
                    <a:lnTo>
                      <a:pt x="18199" y="0"/>
                    </a:lnTo>
                    <a:lnTo>
                      <a:pt x="11106" y="1428"/>
                    </a:lnTo>
                    <a:lnTo>
                      <a:pt x="5322" y="5326"/>
                    </a:lnTo>
                    <a:lnTo>
                      <a:pt x="1427" y="11106"/>
                    </a:lnTo>
                    <a:lnTo>
                      <a:pt x="0" y="18186"/>
                    </a:lnTo>
                    <a:lnTo>
                      <a:pt x="0" y="398475"/>
                    </a:lnTo>
                    <a:lnTo>
                      <a:pt x="1427" y="405553"/>
                    </a:lnTo>
                    <a:lnTo>
                      <a:pt x="5322" y="411343"/>
                    </a:lnTo>
                    <a:lnTo>
                      <a:pt x="11106" y="415252"/>
                    </a:lnTo>
                    <a:lnTo>
                      <a:pt x="18199" y="416687"/>
                    </a:lnTo>
                    <a:close/>
                  </a:path>
                </a:pathLst>
              </a:custGeom>
              <a:ln w="8572">
                <a:solidFill>
                  <a:srgbClr val="FFFFFF"/>
                </a:solidFill>
              </a:ln>
            </p:spPr>
            <p:txBody>
              <a:bodyPr wrap="square" lIns="0" tIns="0" rIns="0" bIns="0" rtlCol="0"/>
              <a:lstStyle/>
              <a:p>
                <a:endParaRPr sz="1000"/>
              </a:p>
            </p:txBody>
          </p:sp>
          <p:sp>
            <p:nvSpPr>
              <p:cNvPr id="221" name="object 176">
                <a:extLst>
                  <a:ext uri="{FF2B5EF4-FFF2-40B4-BE49-F238E27FC236}">
                    <a16:creationId xmlns:a16="http://schemas.microsoft.com/office/drawing/2014/main" id="{FAB84977-0944-4749-9A2F-7B0CA09CC43F}"/>
                  </a:ext>
                </a:extLst>
              </p:cNvPr>
              <p:cNvSpPr/>
              <p:nvPr/>
            </p:nvSpPr>
            <p:spPr>
              <a:xfrm>
                <a:off x="4439217" y="1343636"/>
                <a:ext cx="36830" cy="417195"/>
              </a:xfrm>
              <a:custGeom>
                <a:avLst/>
                <a:gdLst/>
                <a:ahLst/>
                <a:cxnLst/>
                <a:rect l="l" t="t" r="r" b="b"/>
                <a:pathLst>
                  <a:path w="36829" h="417194">
                    <a:moveTo>
                      <a:pt x="18186" y="0"/>
                    </a:moveTo>
                    <a:lnTo>
                      <a:pt x="11112" y="1428"/>
                    </a:lnTo>
                    <a:lnTo>
                      <a:pt x="5330" y="5326"/>
                    </a:lnTo>
                    <a:lnTo>
                      <a:pt x="1430" y="11106"/>
                    </a:lnTo>
                    <a:lnTo>
                      <a:pt x="0" y="18186"/>
                    </a:lnTo>
                    <a:lnTo>
                      <a:pt x="0" y="398475"/>
                    </a:lnTo>
                    <a:lnTo>
                      <a:pt x="1430" y="405553"/>
                    </a:lnTo>
                    <a:lnTo>
                      <a:pt x="5330" y="411343"/>
                    </a:lnTo>
                    <a:lnTo>
                      <a:pt x="11112" y="415252"/>
                    </a:lnTo>
                    <a:lnTo>
                      <a:pt x="18186" y="416687"/>
                    </a:lnTo>
                    <a:lnTo>
                      <a:pt x="25284" y="415252"/>
                    </a:lnTo>
                    <a:lnTo>
                      <a:pt x="31081" y="411343"/>
                    </a:lnTo>
                    <a:lnTo>
                      <a:pt x="34990" y="405553"/>
                    </a:lnTo>
                    <a:lnTo>
                      <a:pt x="36423" y="398475"/>
                    </a:lnTo>
                    <a:lnTo>
                      <a:pt x="36423" y="18186"/>
                    </a:lnTo>
                    <a:lnTo>
                      <a:pt x="34990" y="11106"/>
                    </a:lnTo>
                    <a:lnTo>
                      <a:pt x="31081" y="5326"/>
                    </a:lnTo>
                    <a:lnTo>
                      <a:pt x="25284" y="1428"/>
                    </a:lnTo>
                    <a:lnTo>
                      <a:pt x="18186" y="0"/>
                    </a:lnTo>
                    <a:close/>
                  </a:path>
                </a:pathLst>
              </a:custGeom>
              <a:solidFill>
                <a:srgbClr val="D1D3D4"/>
              </a:solidFill>
            </p:spPr>
            <p:txBody>
              <a:bodyPr wrap="square" lIns="0" tIns="0" rIns="0" bIns="0" rtlCol="0"/>
              <a:lstStyle/>
              <a:p>
                <a:endParaRPr sz="1000"/>
              </a:p>
            </p:txBody>
          </p:sp>
          <p:sp>
            <p:nvSpPr>
              <p:cNvPr id="222" name="object 177">
                <a:extLst>
                  <a:ext uri="{FF2B5EF4-FFF2-40B4-BE49-F238E27FC236}">
                    <a16:creationId xmlns:a16="http://schemas.microsoft.com/office/drawing/2014/main" id="{98BD3C79-0D68-4D16-AB55-6069CD2F23FA}"/>
                  </a:ext>
                </a:extLst>
              </p:cNvPr>
              <p:cNvSpPr/>
              <p:nvPr/>
            </p:nvSpPr>
            <p:spPr>
              <a:xfrm>
                <a:off x="4439217" y="1343636"/>
                <a:ext cx="36830" cy="417195"/>
              </a:xfrm>
              <a:custGeom>
                <a:avLst/>
                <a:gdLst/>
                <a:ahLst/>
                <a:cxnLst/>
                <a:rect l="l" t="t" r="r" b="b"/>
                <a:pathLst>
                  <a:path w="36829" h="417194">
                    <a:moveTo>
                      <a:pt x="18186" y="416687"/>
                    </a:moveTo>
                    <a:lnTo>
                      <a:pt x="25284" y="415252"/>
                    </a:lnTo>
                    <a:lnTo>
                      <a:pt x="31081" y="411343"/>
                    </a:lnTo>
                    <a:lnTo>
                      <a:pt x="34990" y="405553"/>
                    </a:lnTo>
                    <a:lnTo>
                      <a:pt x="36423" y="398475"/>
                    </a:lnTo>
                    <a:lnTo>
                      <a:pt x="36423" y="18186"/>
                    </a:lnTo>
                    <a:lnTo>
                      <a:pt x="34990" y="11106"/>
                    </a:lnTo>
                    <a:lnTo>
                      <a:pt x="31081" y="5326"/>
                    </a:lnTo>
                    <a:lnTo>
                      <a:pt x="25284" y="1428"/>
                    </a:lnTo>
                    <a:lnTo>
                      <a:pt x="18186" y="0"/>
                    </a:lnTo>
                    <a:lnTo>
                      <a:pt x="11112" y="1428"/>
                    </a:lnTo>
                    <a:lnTo>
                      <a:pt x="5330" y="5326"/>
                    </a:lnTo>
                    <a:lnTo>
                      <a:pt x="1430" y="11106"/>
                    </a:lnTo>
                    <a:lnTo>
                      <a:pt x="0" y="18186"/>
                    </a:lnTo>
                    <a:lnTo>
                      <a:pt x="0" y="398475"/>
                    </a:lnTo>
                    <a:lnTo>
                      <a:pt x="1430" y="405553"/>
                    </a:lnTo>
                    <a:lnTo>
                      <a:pt x="5330" y="411343"/>
                    </a:lnTo>
                    <a:lnTo>
                      <a:pt x="11112" y="415252"/>
                    </a:lnTo>
                    <a:lnTo>
                      <a:pt x="18186" y="416687"/>
                    </a:lnTo>
                    <a:close/>
                  </a:path>
                </a:pathLst>
              </a:custGeom>
              <a:ln w="8572">
                <a:solidFill>
                  <a:srgbClr val="FFFFFF"/>
                </a:solidFill>
              </a:ln>
            </p:spPr>
            <p:txBody>
              <a:bodyPr wrap="square" lIns="0" tIns="0" rIns="0" bIns="0" rtlCol="0"/>
              <a:lstStyle/>
              <a:p>
                <a:endParaRPr sz="1000"/>
              </a:p>
            </p:txBody>
          </p:sp>
          <p:sp>
            <p:nvSpPr>
              <p:cNvPr id="223" name="object 178">
                <a:extLst>
                  <a:ext uri="{FF2B5EF4-FFF2-40B4-BE49-F238E27FC236}">
                    <a16:creationId xmlns:a16="http://schemas.microsoft.com/office/drawing/2014/main" id="{3C126816-13D6-49EA-B925-4230EE8687BD}"/>
                  </a:ext>
                </a:extLst>
              </p:cNvPr>
              <p:cNvSpPr/>
              <p:nvPr/>
            </p:nvSpPr>
            <p:spPr>
              <a:xfrm>
                <a:off x="4510174" y="1343636"/>
                <a:ext cx="36830" cy="417195"/>
              </a:xfrm>
              <a:custGeom>
                <a:avLst/>
                <a:gdLst/>
                <a:ahLst/>
                <a:cxnLst/>
                <a:rect l="l" t="t" r="r" b="b"/>
                <a:pathLst>
                  <a:path w="36829" h="417194">
                    <a:moveTo>
                      <a:pt x="18199" y="0"/>
                    </a:moveTo>
                    <a:lnTo>
                      <a:pt x="11117" y="1428"/>
                    </a:lnTo>
                    <a:lnTo>
                      <a:pt x="5332" y="5326"/>
                    </a:lnTo>
                    <a:lnTo>
                      <a:pt x="1430" y="11106"/>
                    </a:lnTo>
                    <a:lnTo>
                      <a:pt x="0" y="18186"/>
                    </a:lnTo>
                    <a:lnTo>
                      <a:pt x="0" y="398475"/>
                    </a:lnTo>
                    <a:lnTo>
                      <a:pt x="1430" y="405553"/>
                    </a:lnTo>
                    <a:lnTo>
                      <a:pt x="5332" y="411343"/>
                    </a:lnTo>
                    <a:lnTo>
                      <a:pt x="11117" y="415252"/>
                    </a:lnTo>
                    <a:lnTo>
                      <a:pt x="18199" y="416687"/>
                    </a:lnTo>
                    <a:lnTo>
                      <a:pt x="25273" y="415252"/>
                    </a:lnTo>
                    <a:lnTo>
                      <a:pt x="31054" y="411343"/>
                    </a:lnTo>
                    <a:lnTo>
                      <a:pt x="34954" y="405553"/>
                    </a:lnTo>
                    <a:lnTo>
                      <a:pt x="36385" y="398475"/>
                    </a:lnTo>
                    <a:lnTo>
                      <a:pt x="36385" y="18186"/>
                    </a:lnTo>
                    <a:lnTo>
                      <a:pt x="34954" y="11106"/>
                    </a:lnTo>
                    <a:lnTo>
                      <a:pt x="31054" y="5326"/>
                    </a:lnTo>
                    <a:lnTo>
                      <a:pt x="25273" y="1428"/>
                    </a:lnTo>
                    <a:lnTo>
                      <a:pt x="18199" y="0"/>
                    </a:lnTo>
                    <a:close/>
                  </a:path>
                </a:pathLst>
              </a:custGeom>
              <a:solidFill>
                <a:srgbClr val="D1D3D4"/>
              </a:solidFill>
            </p:spPr>
            <p:txBody>
              <a:bodyPr wrap="square" lIns="0" tIns="0" rIns="0" bIns="0" rtlCol="0"/>
              <a:lstStyle/>
              <a:p>
                <a:endParaRPr sz="1000"/>
              </a:p>
            </p:txBody>
          </p:sp>
          <p:sp>
            <p:nvSpPr>
              <p:cNvPr id="224" name="object 179">
                <a:extLst>
                  <a:ext uri="{FF2B5EF4-FFF2-40B4-BE49-F238E27FC236}">
                    <a16:creationId xmlns:a16="http://schemas.microsoft.com/office/drawing/2014/main" id="{7AE8209E-BBDE-41A1-8054-D0CCB4FC08C1}"/>
                  </a:ext>
                </a:extLst>
              </p:cNvPr>
              <p:cNvSpPr/>
              <p:nvPr/>
            </p:nvSpPr>
            <p:spPr>
              <a:xfrm>
                <a:off x="4510174" y="1343636"/>
                <a:ext cx="36830" cy="417195"/>
              </a:xfrm>
              <a:custGeom>
                <a:avLst/>
                <a:gdLst/>
                <a:ahLst/>
                <a:cxnLst/>
                <a:rect l="l" t="t" r="r" b="b"/>
                <a:pathLst>
                  <a:path w="36829" h="417194">
                    <a:moveTo>
                      <a:pt x="18199" y="416687"/>
                    </a:moveTo>
                    <a:lnTo>
                      <a:pt x="25273" y="415252"/>
                    </a:lnTo>
                    <a:lnTo>
                      <a:pt x="31054" y="411343"/>
                    </a:lnTo>
                    <a:lnTo>
                      <a:pt x="34954" y="405553"/>
                    </a:lnTo>
                    <a:lnTo>
                      <a:pt x="36385" y="398475"/>
                    </a:lnTo>
                    <a:lnTo>
                      <a:pt x="36385" y="18186"/>
                    </a:lnTo>
                    <a:lnTo>
                      <a:pt x="34954" y="11106"/>
                    </a:lnTo>
                    <a:lnTo>
                      <a:pt x="31054" y="5326"/>
                    </a:lnTo>
                    <a:lnTo>
                      <a:pt x="25273" y="1428"/>
                    </a:lnTo>
                    <a:lnTo>
                      <a:pt x="18199" y="0"/>
                    </a:lnTo>
                    <a:lnTo>
                      <a:pt x="11117" y="1428"/>
                    </a:lnTo>
                    <a:lnTo>
                      <a:pt x="5332" y="5326"/>
                    </a:lnTo>
                    <a:lnTo>
                      <a:pt x="1430" y="11106"/>
                    </a:lnTo>
                    <a:lnTo>
                      <a:pt x="0" y="18186"/>
                    </a:lnTo>
                    <a:lnTo>
                      <a:pt x="0" y="398475"/>
                    </a:lnTo>
                    <a:lnTo>
                      <a:pt x="1430" y="405553"/>
                    </a:lnTo>
                    <a:lnTo>
                      <a:pt x="5332" y="411343"/>
                    </a:lnTo>
                    <a:lnTo>
                      <a:pt x="11117" y="415252"/>
                    </a:lnTo>
                    <a:lnTo>
                      <a:pt x="18199" y="416687"/>
                    </a:lnTo>
                    <a:close/>
                  </a:path>
                </a:pathLst>
              </a:custGeom>
              <a:ln w="8572">
                <a:solidFill>
                  <a:srgbClr val="FFFFFF"/>
                </a:solidFill>
              </a:ln>
            </p:spPr>
            <p:txBody>
              <a:bodyPr wrap="square" lIns="0" tIns="0" rIns="0" bIns="0" rtlCol="0"/>
              <a:lstStyle/>
              <a:p>
                <a:endParaRPr sz="1000"/>
              </a:p>
            </p:txBody>
          </p:sp>
          <p:sp>
            <p:nvSpPr>
              <p:cNvPr id="225" name="object 180">
                <a:extLst>
                  <a:ext uri="{FF2B5EF4-FFF2-40B4-BE49-F238E27FC236}">
                    <a16:creationId xmlns:a16="http://schemas.microsoft.com/office/drawing/2014/main" id="{ED516BFB-44CA-4E03-B081-4437602641F3}"/>
                  </a:ext>
                </a:extLst>
              </p:cNvPr>
              <p:cNvSpPr/>
              <p:nvPr/>
            </p:nvSpPr>
            <p:spPr>
              <a:xfrm>
                <a:off x="4581107" y="1343636"/>
                <a:ext cx="36830" cy="417195"/>
              </a:xfrm>
              <a:custGeom>
                <a:avLst/>
                <a:gdLst/>
                <a:ahLst/>
                <a:cxnLst/>
                <a:rect l="l" t="t" r="r" b="b"/>
                <a:pathLst>
                  <a:path w="36829" h="417194">
                    <a:moveTo>
                      <a:pt x="18211" y="0"/>
                    </a:moveTo>
                    <a:lnTo>
                      <a:pt x="11133" y="1428"/>
                    </a:lnTo>
                    <a:lnTo>
                      <a:pt x="5343" y="5326"/>
                    </a:lnTo>
                    <a:lnTo>
                      <a:pt x="1434" y="11106"/>
                    </a:lnTo>
                    <a:lnTo>
                      <a:pt x="0" y="18186"/>
                    </a:lnTo>
                    <a:lnTo>
                      <a:pt x="0" y="398475"/>
                    </a:lnTo>
                    <a:lnTo>
                      <a:pt x="1434" y="405553"/>
                    </a:lnTo>
                    <a:lnTo>
                      <a:pt x="5343" y="411343"/>
                    </a:lnTo>
                    <a:lnTo>
                      <a:pt x="11133" y="415252"/>
                    </a:lnTo>
                    <a:lnTo>
                      <a:pt x="18211" y="416687"/>
                    </a:lnTo>
                    <a:lnTo>
                      <a:pt x="25293" y="415252"/>
                    </a:lnTo>
                    <a:lnTo>
                      <a:pt x="31078" y="411343"/>
                    </a:lnTo>
                    <a:lnTo>
                      <a:pt x="34979" y="405553"/>
                    </a:lnTo>
                    <a:lnTo>
                      <a:pt x="36410" y="398475"/>
                    </a:lnTo>
                    <a:lnTo>
                      <a:pt x="36410" y="18186"/>
                    </a:lnTo>
                    <a:lnTo>
                      <a:pt x="34979" y="11106"/>
                    </a:lnTo>
                    <a:lnTo>
                      <a:pt x="31078" y="5326"/>
                    </a:lnTo>
                    <a:lnTo>
                      <a:pt x="25293" y="1428"/>
                    </a:lnTo>
                    <a:lnTo>
                      <a:pt x="18211" y="0"/>
                    </a:lnTo>
                    <a:close/>
                  </a:path>
                </a:pathLst>
              </a:custGeom>
              <a:solidFill>
                <a:srgbClr val="D1D3D4"/>
              </a:solidFill>
            </p:spPr>
            <p:txBody>
              <a:bodyPr wrap="square" lIns="0" tIns="0" rIns="0" bIns="0" rtlCol="0"/>
              <a:lstStyle/>
              <a:p>
                <a:endParaRPr sz="1000"/>
              </a:p>
            </p:txBody>
          </p:sp>
          <p:sp>
            <p:nvSpPr>
              <p:cNvPr id="226" name="object 181">
                <a:extLst>
                  <a:ext uri="{FF2B5EF4-FFF2-40B4-BE49-F238E27FC236}">
                    <a16:creationId xmlns:a16="http://schemas.microsoft.com/office/drawing/2014/main" id="{11E80661-F842-4DE6-B10B-1E874379317C}"/>
                  </a:ext>
                </a:extLst>
              </p:cNvPr>
              <p:cNvSpPr/>
              <p:nvPr/>
            </p:nvSpPr>
            <p:spPr>
              <a:xfrm>
                <a:off x="4581107" y="1343636"/>
                <a:ext cx="36830" cy="417195"/>
              </a:xfrm>
              <a:custGeom>
                <a:avLst/>
                <a:gdLst/>
                <a:ahLst/>
                <a:cxnLst/>
                <a:rect l="l" t="t" r="r" b="b"/>
                <a:pathLst>
                  <a:path w="36829" h="417194">
                    <a:moveTo>
                      <a:pt x="18211" y="416687"/>
                    </a:moveTo>
                    <a:lnTo>
                      <a:pt x="25293" y="415252"/>
                    </a:lnTo>
                    <a:lnTo>
                      <a:pt x="31078" y="411343"/>
                    </a:lnTo>
                    <a:lnTo>
                      <a:pt x="34979" y="405553"/>
                    </a:lnTo>
                    <a:lnTo>
                      <a:pt x="36410" y="398475"/>
                    </a:lnTo>
                    <a:lnTo>
                      <a:pt x="36410" y="18186"/>
                    </a:lnTo>
                    <a:lnTo>
                      <a:pt x="34979" y="11106"/>
                    </a:lnTo>
                    <a:lnTo>
                      <a:pt x="31078" y="5326"/>
                    </a:lnTo>
                    <a:lnTo>
                      <a:pt x="25293" y="1428"/>
                    </a:lnTo>
                    <a:lnTo>
                      <a:pt x="18211" y="0"/>
                    </a:lnTo>
                    <a:lnTo>
                      <a:pt x="11133" y="1428"/>
                    </a:lnTo>
                    <a:lnTo>
                      <a:pt x="5343" y="5326"/>
                    </a:lnTo>
                    <a:lnTo>
                      <a:pt x="1434" y="11106"/>
                    </a:lnTo>
                    <a:lnTo>
                      <a:pt x="0" y="18186"/>
                    </a:lnTo>
                    <a:lnTo>
                      <a:pt x="0" y="398475"/>
                    </a:lnTo>
                    <a:lnTo>
                      <a:pt x="1434" y="405553"/>
                    </a:lnTo>
                    <a:lnTo>
                      <a:pt x="5343" y="411343"/>
                    </a:lnTo>
                    <a:lnTo>
                      <a:pt x="11133" y="415252"/>
                    </a:lnTo>
                    <a:lnTo>
                      <a:pt x="18211" y="416687"/>
                    </a:lnTo>
                    <a:close/>
                  </a:path>
                </a:pathLst>
              </a:custGeom>
              <a:ln w="8572">
                <a:solidFill>
                  <a:srgbClr val="FFFFFF"/>
                </a:solidFill>
              </a:ln>
            </p:spPr>
            <p:txBody>
              <a:bodyPr wrap="square" lIns="0" tIns="0" rIns="0" bIns="0" rtlCol="0"/>
              <a:lstStyle/>
              <a:p>
                <a:endParaRPr sz="1000"/>
              </a:p>
            </p:txBody>
          </p:sp>
          <p:sp>
            <p:nvSpPr>
              <p:cNvPr id="227" name="object 182">
                <a:extLst>
                  <a:ext uri="{FF2B5EF4-FFF2-40B4-BE49-F238E27FC236}">
                    <a16:creationId xmlns:a16="http://schemas.microsoft.com/office/drawing/2014/main" id="{9B6DA0E6-8D6B-4F58-A81B-65D05B0744E9}"/>
                  </a:ext>
                </a:extLst>
              </p:cNvPr>
              <p:cNvSpPr/>
              <p:nvPr/>
            </p:nvSpPr>
            <p:spPr>
              <a:xfrm>
                <a:off x="4652088" y="1343636"/>
                <a:ext cx="36830" cy="417195"/>
              </a:xfrm>
              <a:custGeom>
                <a:avLst/>
                <a:gdLst/>
                <a:ahLst/>
                <a:cxnLst/>
                <a:rect l="l" t="t" r="r" b="b"/>
                <a:pathLst>
                  <a:path w="36829" h="417194">
                    <a:moveTo>
                      <a:pt x="18199" y="0"/>
                    </a:moveTo>
                    <a:lnTo>
                      <a:pt x="11117" y="1428"/>
                    </a:lnTo>
                    <a:lnTo>
                      <a:pt x="5332" y="5326"/>
                    </a:lnTo>
                    <a:lnTo>
                      <a:pt x="1430" y="11106"/>
                    </a:lnTo>
                    <a:lnTo>
                      <a:pt x="0" y="18186"/>
                    </a:lnTo>
                    <a:lnTo>
                      <a:pt x="0" y="398475"/>
                    </a:lnTo>
                    <a:lnTo>
                      <a:pt x="1430" y="405553"/>
                    </a:lnTo>
                    <a:lnTo>
                      <a:pt x="5332" y="411343"/>
                    </a:lnTo>
                    <a:lnTo>
                      <a:pt x="11117" y="415252"/>
                    </a:lnTo>
                    <a:lnTo>
                      <a:pt x="18199" y="416687"/>
                    </a:lnTo>
                    <a:lnTo>
                      <a:pt x="25289" y="415252"/>
                    </a:lnTo>
                    <a:lnTo>
                      <a:pt x="31068" y="411343"/>
                    </a:lnTo>
                    <a:lnTo>
                      <a:pt x="34960" y="405553"/>
                    </a:lnTo>
                    <a:lnTo>
                      <a:pt x="36385" y="398475"/>
                    </a:lnTo>
                    <a:lnTo>
                      <a:pt x="36385" y="18186"/>
                    </a:lnTo>
                    <a:lnTo>
                      <a:pt x="34960" y="11106"/>
                    </a:lnTo>
                    <a:lnTo>
                      <a:pt x="31068" y="5326"/>
                    </a:lnTo>
                    <a:lnTo>
                      <a:pt x="25289" y="1428"/>
                    </a:lnTo>
                    <a:lnTo>
                      <a:pt x="18199" y="0"/>
                    </a:lnTo>
                    <a:close/>
                  </a:path>
                </a:pathLst>
              </a:custGeom>
              <a:solidFill>
                <a:srgbClr val="D1D3D4"/>
              </a:solidFill>
            </p:spPr>
            <p:txBody>
              <a:bodyPr wrap="square" lIns="0" tIns="0" rIns="0" bIns="0" rtlCol="0"/>
              <a:lstStyle/>
              <a:p>
                <a:endParaRPr sz="1000"/>
              </a:p>
            </p:txBody>
          </p:sp>
          <p:sp>
            <p:nvSpPr>
              <p:cNvPr id="228" name="object 183">
                <a:extLst>
                  <a:ext uri="{FF2B5EF4-FFF2-40B4-BE49-F238E27FC236}">
                    <a16:creationId xmlns:a16="http://schemas.microsoft.com/office/drawing/2014/main" id="{62E5A3EF-2749-45E8-AF77-3927B777B25A}"/>
                  </a:ext>
                </a:extLst>
              </p:cNvPr>
              <p:cNvSpPr/>
              <p:nvPr/>
            </p:nvSpPr>
            <p:spPr>
              <a:xfrm>
                <a:off x="4652088" y="1343636"/>
                <a:ext cx="36830" cy="417195"/>
              </a:xfrm>
              <a:custGeom>
                <a:avLst/>
                <a:gdLst/>
                <a:ahLst/>
                <a:cxnLst/>
                <a:rect l="l" t="t" r="r" b="b"/>
                <a:pathLst>
                  <a:path w="36829" h="417194">
                    <a:moveTo>
                      <a:pt x="18199" y="416687"/>
                    </a:moveTo>
                    <a:lnTo>
                      <a:pt x="25289" y="415252"/>
                    </a:lnTo>
                    <a:lnTo>
                      <a:pt x="31068" y="411343"/>
                    </a:lnTo>
                    <a:lnTo>
                      <a:pt x="34960" y="405553"/>
                    </a:lnTo>
                    <a:lnTo>
                      <a:pt x="36385" y="398475"/>
                    </a:lnTo>
                    <a:lnTo>
                      <a:pt x="36385" y="18186"/>
                    </a:lnTo>
                    <a:lnTo>
                      <a:pt x="34960" y="11106"/>
                    </a:lnTo>
                    <a:lnTo>
                      <a:pt x="31068" y="5326"/>
                    </a:lnTo>
                    <a:lnTo>
                      <a:pt x="25289" y="1428"/>
                    </a:lnTo>
                    <a:lnTo>
                      <a:pt x="18199" y="0"/>
                    </a:lnTo>
                    <a:lnTo>
                      <a:pt x="11117" y="1428"/>
                    </a:lnTo>
                    <a:lnTo>
                      <a:pt x="5332" y="5326"/>
                    </a:lnTo>
                    <a:lnTo>
                      <a:pt x="1430" y="11106"/>
                    </a:lnTo>
                    <a:lnTo>
                      <a:pt x="0" y="18186"/>
                    </a:lnTo>
                    <a:lnTo>
                      <a:pt x="0" y="398475"/>
                    </a:lnTo>
                    <a:lnTo>
                      <a:pt x="1430" y="405553"/>
                    </a:lnTo>
                    <a:lnTo>
                      <a:pt x="5332" y="411343"/>
                    </a:lnTo>
                    <a:lnTo>
                      <a:pt x="11117" y="415252"/>
                    </a:lnTo>
                    <a:lnTo>
                      <a:pt x="18199" y="416687"/>
                    </a:lnTo>
                    <a:close/>
                  </a:path>
                </a:pathLst>
              </a:custGeom>
              <a:ln w="8572">
                <a:solidFill>
                  <a:srgbClr val="FFFFFF"/>
                </a:solidFill>
              </a:ln>
            </p:spPr>
            <p:txBody>
              <a:bodyPr wrap="square" lIns="0" tIns="0" rIns="0" bIns="0" rtlCol="0"/>
              <a:lstStyle/>
              <a:p>
                <a:endParaRPr sz="1000"/>
              </a:p>
            </p:txBody>
          </p:sp>
          <p:sp>
            <p:nvSpPr>
              <p:cNvPr id="229" name="object 184">
                <a:extLst>
                  <a:ext uri="{FF2B5EF4-FFF2-40B4-BE49-F238E27FC236}">
                    <a16:creationId xmlns:a16="http://schemas.microsoft.com/office/drawing/2014/main" id="{424A3778-D137-428E-BEA9-EDF88649DF1F}"/>
                  </a:ext>
                </a:extLst>
              </p:cNvPr>
              <p:cNvSpPr/>
              <p:nvPr/>
            </p:nvSpPr>
            <p:spPr>
              <a:xfrm>
                <a:off x="4723050" y="1343636"/>
                <a:ext cx="36830" cy="417195"/>
              </a:xfrm>
              <a:custGeom>
                <a:avLst/>
                <a:gdLst/>
                <a:ahLst/>
                <a:cxnLst/>
                <a:rect l="l" t="t" r="r" b="b"/>
                <a:pathLst>
                  <a:path w="36829" h="417194">
                    <a:moveTo>
                      <a:pt x="18161" y="0"/>
                    </a:moveTo>
                    <a:lnTo>
                      <a:pt x="11101" y="1428"/>
                    </a:lnTo>
                    <a:lnTo>
                      <a:pt x="5327" y="5326"/>
                    </a:lnTo>
                    <a:lnTo>
                      <a:pt x="1430" y="11106"/>
                    </a:lnTo>
                    <a:lnTo>
                      <a:pt x="0" y="18186"/>
                    </a:lnTo>
                    <a:lnTo>
                      <a:pt x="0" y="398475"/>
                    </a:lnTo>
                    <a:lnTo>
                      <a:pt x="1430" y="405553"/>
                    </a:lnTo>
                    <a:lnTo>
                      <a:pt x="5327" y="411343"/>
                    </a:lnTo>
                    <a:lnTo>
                      <a:pt x="11101" y="415252"/>
                    </a:lnTo>
                    <a:lnTo>
                      <a:pt x="18161" y="416687"/>
                    </a:lnTo>
                    <a:lnTo>
                      <a:pt x="25264" y="415252"/>
                    </a:lnTo>
                    <a:lnTo>
                      <a:pt x="31061" y="411343"/>
                    </a:lnTo>
                    <a:lnTo>
                      <a:pt x="34966" y="405553"/>
                    </a:lnTo>
                    <a:lnTo>
                      <a:pt x="36398" y="398475"/>
                    </a:lnTo>
                    <a:lnTo>
                      <a:pt x="36398" y="18186"/>
                    </a:lnTo>
                    <a:lnTo>
                      <a:pt x="34966" y="11106"/>
                    </a:lnTo>
                    <a:lnTo>
                      <a:pt x="31061" y="5326"/>
                    </a:lnTo>
                    <a:lnTo>
                      <a:pt x="25264" y="1428"/>
                    </a:lnTo>
                    <a:lnTo>
                      <a:pt x="18161" y="0"/>
                    </a:lnTo>
                    <a:close/>
                  </a:path>
                </a:pathLst>
              </a:custGeom>
              <a:solidFill>
                <a:srgbClr val="D1D3D4"/>
              </a:solidFill>
            </p:spPr>
            <p:txBody>
              <a:bodyPr wrap="square" lIns="0" tIns="0" rIns="0" bIns="0" rtlCol="0"/>
              <a:lstStyle/>
              <a:p>
                <a:endParaRPr sz="1000"/>
              </a:p>
            </p:txBody>
          </p:sp>
          <p:sp>
            <p:nvSpPr>
              <p:cNvPr id="230" name="object 185">
                <a:extLst>
                  <a:ext uri="{FF2B5EF4-FFF2-40B4-BE49-F238E27FC236}">
                    <a16:creationId xmlns:a16="http://schemas.microsoft.com/office/drawing/2014/main" id="{F9EF99D1-B5E8-4F8E-B0B0-F31684A1DD78}"/>
                  </a:ext>
                </a:extLst>
              </p:cNvPr>
              <p:cNvSpPr/>
              <p:nvPr/>
            </p:nvSpPr>
            <p:spPr>
              <a:xfrm>
                <a:off x="4723050" y="1343636"/>
                <a:ext cx="36830" cy="417195"/>
              </a:xfrm>
              <a:custGeom>
                <a:avLst/>
                <a:gdLst/>
                <a:ahLst/>
                <a:cxnLst/>
                <a:rect l="l" t="t" r="r" b="b"/>
                <a:pathLst>
                  <a:path w="36829" h="417194">
                    <a:moveTo>
                      <a:pt x="18161" y="416687"/>
                    </a:moveTo>
                    <a:lnTo>
                      <a:pt x="25264" y="415252"/>
                    </a:lnTo>
                    <a:lnTo>
                      <a:pt x="31061" y="411343"/>
                    </a:lnTo>
                    <a:lnTo>
                      <a:pt x="34966" y="405553"/>
                    </a:lnTo>
                    <a:lnTo>
                      <a:pt x="36398" y="398475"/>
                    </a:lnTo>
                    <a:lnTo>
                      <a:pt x="36398" y="18186"/>
                    </a:lnTo>
                    <a:lnTo>
                      <a:pt x="34966" y="11106"/>
                    </a:lnTo>
                    <a:lnTo>
                      <a:pt x="31061" y="5326"/>
                    </a:lnTo>
                    <a:lnTo>
                      <a:pt x="25264" y="1428"/>
                    </a:lnTo>
                    <a:lnTo>
                      <a:pt x="18161" y="0"/>
                    </a:lnTo>
                    <a:lnTo>
                      <a:pt x="11101" y="1428"/>
                    </a:lnTo>
                    <a:lnTo>
                      <a:pt x="5327" y="5326"/>
                    </a:lnTo>
                    <a:lnTo>
                      <a:pt x="1430" y="11106"/>
                    </a:lnTo>
                    <a:lnTo>
                      <a:pt x="0" y="18186"/>
                    </a:lnTo>
                    <a:lnTo>
                      <a:pt x="0" y="398475"/>
                    </a:lnTo>
                    <a:lnTo>
                      <a:pt x="1430" y="405553"/>
                    </a:lnTo>
                    <a:lnTo>
                      <a:pt x="5327" y="411343"/>
                    </a:lnTo>
                    <a:lnTo>
                      <a:pt x="11101" y="415252"/>
                    </a:lnTo>
                    <a:lnTo>
                      <a:pt x="18161" y="416687"/>
                    </a:lnTo>
                    <a:close/>
                  </a:path>
                </a:pathLst>
              </a:custGeom>
              <a:ln w="8572">
                <a:solidFill>
                  <a:srgbClr val="FFFFFF"/>
                </a:solidFill>
              </a:ln>
            </p:spPr>
            <p:txBody>
              <a:bodyPr wrap="square" lIns="0" tIns="0" rIns="0" bIns="0" rtlCol="0"/>
              <a:lstStyle/>
              <a:p>
                <a:endParaRPr sz="1000"/>
              </a:p>
            </p:txBody>
          </p:sp>
          <p:sp>
            <p:nvSpPr>
              <p:cNvPr id="231" name="object 186">
                <a:extLst>
                  <a:ext uri="{FF2B5EF4-FFF2-40B4-BE49-F238E27FC236}">
                    <a16:creationId xmlns:a16="http://schemas.microsoft.com/office/drawing/2014/main" id="{DB4A40DF-08E2-4E24-904B-88DA02A42F77}"/>
                  </a:ext>
                </a:extLst>
              </p:cNvPr>
              <p:cNvSpPr/>
              <p:nvPr/>
            </p:nvSpPr>
            <p:spPr>
              <a:xfrm>
                <a:off x="4794015" y="1343636"/>
                <a:ext cx="36830" cy="417195"/>
              </a:xfrm>
              <a:custGeom>
                <a:avLst/>
                <a:gdLst/>
                <a:ahLst/>
                <a:cxnLst/>
                <a:rect l="l" t="t" r="r" b="b"/>
                <a:pathLst>
                  <a:path w="36829" h="417194">
                    <a:moveTo>
                      <a:pt x="18199" y="0"/>
                    </a:moveTo>
                    <a:lnTo>
                      <a:pt x="11117" y="1428"/>
                    </a:lnTo>
                    <a:lnTo>
                      <a:pt x="5332" y="5326"/>
                    </a:lnTo>
                    <a:lnTo>
                      <a:pt x="1430" y="11106"/>
                    </a:lnTo>
                    <a:lnTo>
                      <a:pt x="0" y="18186"/>
                    </a:lnTo>
                    <a:lnTo>
                      <a:pt x="0" y="398475"/>
                    </a:lnTo>
                    <a:lnTo>
                      <a:pt x="1430" y="405553"/>
                    </a:lnTo>
                    <a:lnTo>
                      <a:pt x="5332" y="411343"/>
                    </a:lnTo>
                    <a:lnTo>
                      <a:pt x="11117" y="415252"/>
                    </a:lnTo>
                    <a:lnTo>
                      <a:pt x="18199" y="416687"/>
                    </a:lnTo>
                    <a:lnTo>
                      <a:pt x="25273" y="415252"/>
                    </a:lnTo>
                    <a:lnTo>
                      <a:pt x="31054" y="411343"/>
                    </a:lnTo>
                    <a:lnTo>
                      <a:pt x="34954" y="405553"/>
                    </a:lnTo>
                    <a:lnTo>
                      <a:pt x="36385" y="398475"/>
                    </a:lnTo>
                    <a:lnTo>
                      <a:pt x="36385" y="18186"/>
                    </a:lnTo>
                    <a:lnTo>
                      <a:pt x="34954" y="11106"/>
                    </a:lnTo>
                    <a:lnTo>
                      <a:pt x="31054" y="5326"/>
                    </a:lnTo>
                    <a:lnTo>
                      <a:pt x="25273" y="1428"/>
                    </a:lnTo>
                    <a:lnTo>
                      <a:pt x="18199" y="0"/>
                    </a:lnTo>
                    <a:close/>
                  </a:path>
                </a:pathLst>
              </a:custGeom>
              <a:solidFill>
                <a:srgbClr val="D1D3D4"/>
              </a:solidFill>
            </p:spPr>
            <p:txBody>
              <a:bodyPr wrap="square" lIns="0" tIns="0" rIns="0" bIns="0" rtlCol="0"/>
              <a:lstStyle/>
              <a:p>
                <a:endParaRPr sz="1000"/>
              </a:p>
            </p:txBody>
          </p:sp>
          <p:sp>
            <p:nvSpPr>
              <p:cNvPr id="232" name="object 187">
                <a:extLst>
                  <a:ext uri="{FF2B5EF4-FFF2-40B4-BE49-F238E27FC236}">
                    <a16:creationId xmlns:a16="http://schemas.microsoft.com/office/drawing/2014/main" id="{B5AFC3F2-6741-4ACE-95BF-A7A985DBD938}"/>
                  </a:ext>
                </a:extLst>
              </p:cNvPr>
              <p:cNvSpPr/>
              <p:nvPr/>
            </p:nvSpPr>
            <p:spPr>
              <a:xfrm>
                <a:off x="4794015" y="1343636"/>
                <a:ext cx="36830" cy="417195"/>
              </a:xfrm>
              <a:custGeom>
                <a:avLst/>
                <a:gdLst/>
                <a:ahLst/>
                <a:cxnLst/>
                <a:rect l="l" t="t" r="r" b="b"/>
                <a:pathLst>
                  <a:path w="36829" h="417194">
                    <a:moveTo>
                      <a:pt x="18199" y="416687"/>
                    </a:moveTo>
                    <a:lnTo>
                      <a:pt x="25273" y="415252"/>
                    </a:lnTo>
                    <a:lnTo>
                      <a:pt x="31054" y="411343"/>
                    </a:lnTo>
                    <a:lnTo>
                      <a:pt x="34954" y="405553"/>
                    </a:lnTo>
                    <a:lnTo>
                      <a:pt x="36385" y="398475"/>
                    </a:lnTo>
                    <a:lnTo>
                      <a:pt x="36385" y="18186"/>
                    </a:lnTo>
                    <a:lnTo>
                      <a:pt x="34954" y="11106"/>
                    </a:lnTo>
                    <a:lnTo>
                      <a:pt x="31054" y="5326"/>
                    </a:lnTo>
                    <a:lnTo>
                      <a:pt x="25273" y="1428"/>
                    </a:lnTo>
                    <a:lnTo>
                      <a:pt x="18199" y="0"/>
                    </a:lnTo>
                    <a:lnTo>
                      <a:pt x="11117" y="1428"/>
                    </a:lnTo>
                    <a:lnTo>
                      <a:pt x="5332" y="5326"/>
                    </a:lnTo>
                    <a:lnTo>
                      <a:pt x="1430" y="11106"/>
                    </a:lnTo>
                    <a:lnTo>
                      <a:pt x="0" y="18186"/>
                    </a:lnTo>
                    <a:lnTo>
                      <a:pt x="0" y="398475"/>
                    </a:lnTo>
                    <a:lnTo>
                      <a:pt x="1430" y="405553"/>
                    </a:lnTo>
                    <a:lnTo>
                      <a:pt x="5332" y="411343"/>
                    </a:lnTo>
                    <a:lnTo>
                      <a:pt x="11117" y="415252"/>
                    </a:lnTo>
                    <a:lnTo>
                      <a:pt x="18199" y="416687"/>
                    </a:lnTo>
                    <a:close/>
                  </a:path>
                </a:pathLst>
              </a:custGeom>
              <a:ln w="8572">
                <a:solidFill>
                  <a:srgbClr val="FFFFFF"/>
                </a:solidFill>
              </a:ln>
            </p:spPr>
            <p:txBody>
              <a:bodyPr wrap="square" lIns="0" tIns="0" rIns="0" bIns="0" rtlCol="0"/>
              <a:lstStyle/>
              <a:p>
                <a:endParaRPr sz="1000"/>
              </a:p>
            </p:txBody>
          </p:sp>
          <p:sp>
            <p:nvSpPr>
              <p:cNvPr id="233" name="object 188">
                <a:extLst>
                  <a:ext uri="{FF2B5EF4-FFF2-40B4-BE49-F238E27FC236}">
                    <a16:creationId xmlns:a16="http://schemas.microsoft.com/office/drawing/2014/main" id="{B15FA68D-F6EE-4C6E-8E7F-CD23E9DD51E1}"/>
                  </a:ext>
                </a:extLst>
              </p:cNvPr>
              <p:cNvSpPr/>
              <p:nvPr/>
            </p:nvSpPr>
            <p:spPr>
              <a:xfrm>
                <a:off x="4864971" y="1343636"/>
                <a:ext cx="36830" cy="417195"/>
              </a:xfrm>
              <a:custGeom>
                <a:avLst/>
                <a:gdLst/>
                <a:ahLst/>
                <a:cxnLst/>
                <a:rect l="l" t="t" r="r" b="b"/>
                <a:pathLst>
                  <a:path w="36829" h="417194">
                    <a:moveTo>
                      <a:pt x="18199" y="0"/>
                    </a:moveTo>
                    <a:lnTo>
                      <a:pt x="11106" y="1428"/>
                    </a:lnTo>
                    <a:lnTo>
                      <a:pt x="5322" y="5326"/>
                    </a:lnTo>
                    <a:lnTo>
                      <a:pt x="1427" y="11106"/>
                    </a:lnTo>
                    <a:lnTo>
                      <a:pt x="0" y="18186"/>
                    </a:lnTo>
                    <a:lnTo>
                      <a:pt x="0" y="398475"/>
                    </a:lnTo>
                    <a:lnTo>
                      <a:pt x="1427" y="405553"/>
                    </a:lnTo>
                    <a:lnTo>
                      <a:pt x="5322" y="411343"/>
                    </a:lnTo>
                    <a:lnTo>
                      <a:pt x="11106" y="415252"/>
                    </a:lnTo>
                    <a:lnTo>
                      <a:pt x="18199" y="416687"/>
                    </a:lnTo>
                    <a:lnTo>
                      <a:pt x="25269" y="415252"/>
                    </a:lnTo>
                    <a:lnTo>
                      <a:pt x="31041" y="411343"/>
                    </a:lnTo>
                    <a:lnTo>
                      <a:pt x="34933" y="405553"/>
                    </a:lnTo>
                    <a:lnTo>
                      <a:pt x="36360" y="398475"/>
                    </a:lnTo>
                    <a:lnTo>
                      <a:pt x="36360" y="18186"/>
                    </a:lnTo>
                    <a:lnTo>
                      <a:pt x="34933" y="11106"/>
                    </a:lnTo>
                    <a:lnTo>
                      <a:pt x="31041" y="5326"/>
                    </a:lnTo>
                    <a:lnTo>
                      <a:pt x="25269" y="1428"/>
                    </a:lnTo>
                    <a:lnTo>
                      <a:pt x="18199" y="0"/>
                    </a:lnTo>
                    <a:close/>
                  </a:path>
                </a:pathLst>
              </a:custGeom>
              <a:solidFill>
                <a:srgbClr val="D1D3D4"/>
              </a:solidFill>
            </p:spPr>
            <p:txBody>
              <a:bodyPr wrap="square" lIns="0" tIns="0" rIns="0" bIns="0" rtlCol="0"/>
              <a:lstStyle/>
              <a:p>
                <a:endParaRPr sz="1000"/>
              </a:p>
            </p:txBody>
          </p:sp>
          <p:sp>
            <p:nvSpPr>
              <p:cNvPr id="234" name="object 189">
                <a:extLst>
                  <a:ext uri="{FF2B5EF4-FFF2-40B4-BE49-F238E27FC236}">
                    <a16:creationId xmlns:a16="http://schemas.microsoft.com/office/drawing/2014/main" id="{2F7C3AFD-F126-4A0D-A739-87366E95E891}"/>
                  </a:ext>
                </a:extLst>
              </p:cNvPr>
              <p:cNvSpPr/>
              <p:nvPr/>
            </p:nvSpPr>
            <p:spPr>
              <a:xfrm>
                <a:off x="4864971" y="1343636"/>
                <a:ext cx="36830" cy="417195"/>
              </a:xfrm>
              <a:custGeom>
                <a:avLst/>
                <a:gdLst/>
                <a:ahLst/>
                <a:cxnLst/>
                <a:rect l="l" t="t" r="r" b="b"/>
                <a:pathLst>
                  <a:path w="36829" h="417194">
                    <a:moveTo>
                      <a:pt x="18199" y="416687"/>
                    </a:moveTo>
                    <a:lnTo>
                      <a:pt x="25269" y="415252"/>
                    </a:lnTo>
                    <a:lnTo>
                      <a:pt x="31041" y="411343"/>
                    </a:lnTo>
                    <a:lnTo>
                      <a:pt x="34933" y="405553"/>
                    </a:lnTo>
                    <a:lnTo>
                      <a:pt x="36360" y="398475"/>
                    </a:lnTo>
                    <a:lnTo>
                      <a:pt x="36360" y="18186"/>
                    </a:lnTo>
                    <a:lnTo>
                      <a:pt x="34933" y="11106"/>
                    </a:lnTo>
                    <a:lnTo>
                      <a:pt x="31041" y="5326"/>
                    </a:lnTo>
                    <a:lnTo>
                      <a:pt x="25269" y="1428"/>
                    </a:lnTo>
                    <a:lnTo>
                      <a:pt x="18199" y="0"/>
                    </a:lnTo>
                    <a:lnTo>
                      <a:pt x="11106" y="1428"/>
                    </a:lnTo>
                    <a:lnTo>
                      <a:pt x="5322" y="5326"/>
                    </a:lnTo>
                    <a:lnTo>
                      <a:pt x="1427" y="11106"/>
                    </a:lnTo>
                    <a:lnTo>
                      <a:pt x="0" y="18186"/>
                    </a:lnTo>
                    <a:lnTo>
                      <a:pt x="0" y="398475"/>
                    </a:lnTo>
                    <a:lnTo>
                      <a:pt x="1427" y="405553"/>
                    </a:lnTo>
                    <a:lnTo>
                      <a:pt x="5322" y="411343"/>
                    </a:lnTo>
                    <a:lnTo>
                      <a:pt x="11106" y="415252"/>
                    </a:lnTo>
                    <a:lnTo>
                      <a:pt x="18199" y="416687"/>
                    </a:lnTo>
                    <a:close/>
                  </a:path>
                </a:pathLst>
              </a:custGeom>
              <a:ln w="8572">
                <a:solidFill>
                  <a:srgbClr val="FFFFFF"/>
                </a:solidFill>
              </a:ln>
            </p:spPr>
            <p:txBody>
              <a:bodyPr wrap="square" lIns="0" tIns="0" rIns="0" bIns="0" rtlCol="0"/>
              <a:lstStyle/>
              <a:p>
                <a:endParaRPr sz="1000"/>
              </a:p>
            </p:txBody>
          </p:sp>
          <p:sp>
            <p:nvSpPr>
              <p:cNvPr id="235" name="object 190">
                <a:extLst>
                  <a:ext uri="{FF2B5EF4-FFF2-40B4-BE49-F238E27FC236}">
                    <a16:creationId xmlns:a16="http://schemas.microsoft.com/office/drawing/2014/main" id="{D1A08152-7F76-4FDE-943D-8D55878CBB00}"/>
                  </a:ext>
                </a:extLst>
              </p:cNvPr>
              <p:cNvSpPr/>
              <p:nvPr/>
            </p:nvSpPr>
            <p:spPr>
              <a:xfrm>
                <a:off x="4935931" y="1343636"/>
                <a:ext cx="36830" cy="417195"/>
              </a:xfrm>
              <a:custGeom>
                <a:avLst/>
                <a:gdLst/>
                <a:ahLst/>
                <a:cxnLst/>
                <a:rect l="l" t="t" r="r" b="b"/>
                <a:pathLst>
                  <a:path w="36829" h="417194">
                    <a:moveTo>
                      <a:pt x="18186" y="0"/>
                    </a:moveTo>
                    <a:lnTo>
                      <a:pt x="11101" y="1428"/>
                    </a:lnTo>
                    <a:lnTo>
                      <a:pt x="5321" y="5326"/>
                    </a:lnTo>
                    <a:lnTo>
                      <a:pt x="1427" y="11106"/>
                    </a:lnTo>
                    <a:lnTo>
                      <a:pt x="0" y="18186"/>
                    </a:lnTo>
                    <a:lnTo>
                      <a:pt x="0" y="398475"/>
                    </a:lnTo>
                    <a:lnTo>
                      <a:pt x="1427" y="405553"/>
                    </a:lnTo>
                    <a:lnTo>
                      <a:pt x="5321" y="411343"/>
                    </a:lnTo>
                    <a:lnTo>
                      <a:pt x="11101" y="415252"/>
                    </a:lnTo>
                    <a:lnTo>
                      <a:pt x="18186" y="416687"/>
                    </a:lnTo>
                    <a:lnTo>
                      <a:pt x="25268" y="415252"/>
                    </a:lnTo>
                    <a:lnTo>
                      <a:pt x="31053" y="411343"/>
                    </a:lnTo>
                    <a:lnTo>
                      <a:pt x="34954" y="405553"/>
                    </a:lnTo>
                    <a:lnTo>
                      <a:pt x="36385" y="398475"/>
                    </a:lnTo>
                    <a:lnTo>
                      <a:pt x="36385" y="18186"/>
                    </a:lnTo>
                    <a:lnTo>
                      <a:pt x="34954" y="11106"/>
                    </a:lnTo>
                    <a:lnTo>
                      <a:pt x="31053" y="5326"/>
                    </a:lnTo>
                    <a:lnTo>
                      <a:pt x="25268" y="1428"/>
                    </a:lnTo>
                    <a:lnTo>
                      <a:pt x="18186" y="0"/>
                    </a:lnTo>
                    <a:close/>
                  </a:path>
                </a:pathLst>
              </a:custGeom>
              <a:solidFill>
                <a:srgbClr val="D1D3D4"/>
              </a:solidFill>
            </p:spPr>
            <p:txBody>
              <a:bodyPr wrap="square" lIns="0" tIns="0" rIns="0" bIns="0" rtlCol="0"/>
              <a:lstStyle/>
              <a:p>
                <a:endParaRPr sz="1000"/>
              </a:p>
            </p:txBody>
          </p:sp>
          <p:sp>
            <p:nvSpPr>
              <p:cNvPr id="236" name="object 191">
                <a:extLst>
                  <a:ext uri="{FF2B5EF4-FFF2-40B4-BE49-F238E27FC236}">
                    <a16:creationId xmlns:a16="http://schemas.microsoft.com/office/drawing/2014/main" id="{F0C41F7F-3E49-4180-B448-09A67CA3BCEA}"/>
                  </a:ext>
                </a:extLst>
              </p:cNvPr>
              <p:cNvSpPr/>
              <p:nvPr/>
            </p:nvSpPr>
            <p:spPr>
              <a:xfrm>
                <a:off x="4935931" y="1343636"/>
                <a:ext cx="36830" cy="417195"/>
              </a:xfrm>
              <a:custGeom>
                <a:avLst/>
                <a:gdLst/>
                <a:ahLst/>
                <a:cxnLst/>
                <a:rect l="l" t="t" r="r" b="b"/>
                <a:pathLst>
                  <a:path w="36829" h="417194">
                    <a:moveTo>
                      <a:pt x="18186" y="416687"/>
                    </a:moveTo>
                    <a:lnTo>
                      <a:pt x="25268" y="415252"/>
                    </a:lnTo>
                    <a:lnTo>
                      <a:pt x="31053" y="411343"/>
                    </a:lnTo>
                    <a:lnTo>
                      <a:pt x="34954" y="405553"/>
                    </a:lnTo>
                    <a:lnTo>
                      <a:pt x="36385" y="398475"/>
                    </a:lnTo>
                    <a:lnTo>
                      <a:pt x="36385" y="18186"/>
                    </a:lnTo>
                    <a:lnTo>
                      <a:pt x="34954" y="11106"/>
                    </a:lnTo>
                    <a:lnTo>
                      <a:pt x="31053" y="5326"/>
                    </a:lnTo>
                    <a:lnTo>
                      <a:pt x="25268" y="1428"/>
                    </a:lnTo>
                    <a:lnTo>
                      <a:pt x="18186" y="0"/>
                    </a:lnTo>
                    <a:lnTo>
                      <a:pt x="11101" y="1428"/>
                    </a:lnTo>
                    <a:lnTo>
                      <a:pt x="5321" y="5326"/>
                    </a:lnTo>
                    <a:lnTo>
                      <a:pt x="1427" y="11106"/>
                    </a:lnTo>
                    <a:lnTo>
                      <a:pt x="0" y="18186"/>
                    </a:lnTo>
                    <a:lnTo>
                      <a:pt x="0" y="398475"/>
                    </a:lnTo>
                    <a:lnTo>
                      <a:pt x="1427" y="405553"/>
                    </a:lnTo>
                    <a:lnTo>
                      <a:pt x="5321" y="411343"/>
                    </a:lnTo>
                    <a:lnTo>
                      <a:pt x="11101" y="415252"/>
                    </a:lnTo>
                    <a:lnTo>
                      <a:pt x="18186" y="416687"/>
                    </a:lnTo>
                    <a:close/>
                  </a:path>
                </a:pathLst>
              </a:custGeom>
              <a:ln w="8572">
                <a:solidFill>
                  <a:srgbClr val="FFFFFF"/>
                </a:solidFill>
              </a:ln>
            </p:spPr>
            <p:txBody>
              <a:bodyPr wrap="square" lIns="0" tIns="0" rIns="0" bIns="0" rtlCol="0"/>
              <a:lstStyle/>
              <a:p>
                <a:endParaRPr sz="1000"/>
              </a:p>
            </p:txBody>
          </p:sp>
          <p:sp>
            <p:nvSpPr>
              <p:cNvPr id="237" name="object 192">
                <a:extLst>
                  <a:ext uri="{FF2B5EF4-FFF2-40B4-BE49-F238E27FC236}">
                    <a16:creationId xmlns:a16="http://schemas.microsoft.com/office/drawing/2014/main" id="{7059DC4D-8F26-484D-906A-B59081A28466}"/>
                  </a:ext>
                </a:extLst>
              </p:cNvPr>
              <p:cNvSpPr/>
              <p:nvPr/>
            </p:nvSpPr>
            <p:spPr>
              <a:xfrm>
                <a:off x="5006887" y="1343636"/>
                <a:ext cx="36830" cy="417195"/>
              </a:xfrm>
              <a:custGeom>
                <a:avLst/>
                <a:gdLst/>
                <a:ahLst/>
                <a:cxnLst/>
                <a:rect l="l" t="t" r="r" b="b"/>
                <a:pathLst>
                  <a:path w="36829" h="417194">
                    <a:moveTo>
                      <a:pt x="18199" y="0"/>
                    </a:moveTo>
                    <a:lnTo>
                      <a:pt x="11106" y="1428"/>
                    </a:lnTo>
                    <a:lnTo>
                      <a:pt x="5322" y="5326"/>
                    </a:lnTo>
                    <a:lnTo>
                      <a:pt x="1427" y="11106"/>
                    </a:lnTo>
                    <a:lnTo>
                      <a:pt x="0" y="18186"/>
                    </a:lnTo>
                    <a:lnTo>
                      <a:pt x="0" y="398475"/>
                    </a:lnTo>
                    <a:lnTo>
                      <a:pt x="1427" y="405553"/>
                    </a:lnTo>
                    <a:lnTo>
                      <a:pt x="5322" y="411343"/>
                    </a:lnTo>
                    <a:lnTo>
                      <a:pt x="11106" y="415252"/>
                    </a:lnTo>
                    <a:lnTo>
                      <a:pt x="18199" y="416687"/>
                    </a:lnTo>
                    <a:lnTo>
                      <a:pt x="25280" y="415252"/>
                    </a:lnTo>
                    <a:lnTo>
                      <a:pt x="31065" y="411343"/>
                    </a:lnTo>
                    <a:lnTo>
                      <a:pt x="34967" y="405553"/>
                    </a:lnTo>
                    <a:lnTo>
                      <a:pt x="36398" y="398475"/>
                    </a:lnTo>
                    <a:lnTo>
                      <a:pt x="36398" y="18186"/>
                    </a:lnTo>
                    <a:lnTo>
                      <a:pt x="34967" y="11106"/>
                    </a:lnTo>
                    <a:lnTo>
                      <a:pt x="31065" y="5326"/>
                    </a:lnTo>
                    <a:lnTo>
                      <a:pt x="25280" y="1428"/>
                    </a:lnTo>
                    <a:lnTo>
                      <a:pt x="18199" y="0"/>
                    </a:lnTo>
                    <a:close/>
                  </a:path>
                </a:pathLst>
              </a:custGeom>
              <a:solidFill>
                <a:srgbClr val="D1D3D4"/>
              </a:solidFill>
            </p:spPr>
            <p:txBody>
              <a:bodyPr wrap="square" lIns="0" tIns="0" rIns="0" bIns="0" rtlCol="0"/>
              <a:lstStyle/>
              <a:p>
                <a:endParaRPr sz="1000"/>
              </a:p>
            </p:txBody>
          </p:sp>
          <p:sp>
            <p:nvSpPr>
              <p:cNvPr id="238" name="object 193">
                <a:extLst>
                  <a:ext uri="{FF2B5EF4-FFF2-40B4-BE49-F238E27FC236}">
                    <a16:creationId xmlns:a16="http://schemas.microsoft.com/office/drawing/2014/main" id="{3C7158C2-9AE2-475F-94FE-4BAFA9DABA64}"/>
                  </a:ext>
                </a:extLst>
              </p:cNvPr>
              <p:cNvSpPr/>
              <p:nvPr/>
            </p:nvSpPr>
            <p:spPr>
              <a:xfrm>
                <a:off x="5006887" y="1343636"/>
                <a:ext cx="36830" cy="417195"/>
              </a:xfrm>
              <a:custGeom>
                <a:avLst/>
                <a:gdLst/>
                <a:ahLst/>
                <a:cxnLst/>
                <a:rect l="l" t="t" r="r" b="b"/>
                <a:pathLst>
                  <a:path w="36829" h="417194">
                    <a:moveTo>
                      <a:pt x="18199" y="416687"/>
                    </a:moveTo>
                    <a:lnTo>
                      <a:pt x="25280" y="415252"/>
                    </a:lnTo>
                    <a:lnTo>
                      <a:pt x="31065" y="411343"/>
                    </a:lnTo>
                    <a:lnTo>
                      <a:pt x="34967" y="405553"/>
                    </a:lnTo>
                    <a:lnTo>
                      <a:pt x="36398" y="398475"/>
                    </a:lnTo>
                    <a:lnTo>
                      <a:pt x="36398" y="18186"/>
                    </a:lnTo>
                    <a:lnTo>
                      <a:pt x="34967" y="11106"/>
                    </a:lnTo>
                    <a:lnTo>
                      <a:pt x="31065" y="5326"/>
                    </a:lnTo>
                    <a:lnTo>
                      <a:pt x="25280" y="1428"/>
                    </a:lnTo>
                    <a:lnTo>
                      <a:pt x="18199" y="0"/>
                    </a:lnTo>
                    <a:lnTo>
                      <a:pt x="11106" y="1428"/>
                    </a:lnTo>
                    <a:lnTo>
                      <a:pt x="5322" y="5326"/>
                    </a:lnTo>
                    <a:lnTo>
                      <a:pt x="1427" y="11106"/>
                    </a:lnTo>
                    <a:lnTo>
                      <a:pt x="0" y="18186"/>
                    </a:lnTo>
                    <a:lnTo>
                      <a:pt x="0" y="398475"/>
                    </a:lnTo>
                    <a:lnTo>
                      <a:pt x="1427" y="405553"/>
                    </a:lnTo>
                    <a:lnTo>
                      <a:pt x="5322" y="411343"/>
                    </a:lnTo>
                    <a:lnTo>
                      <a:pt x="11106" y="415252"/>
                    </a:lnTo>
                    <a:lnTo>
                      <a:pt x="18199" y="416687"/>
                    </a:lnTo>
                    <a:close/>
                  </a:path>
                </a:pathLst>
              </a:custGeom>
              <a:ln w="8572">
                <a:solidFill>
                  <a:srgbClr val="FFFFFF"/>
                </a:solidFill>
              </a:ln>
            </p:spPr>
            <p:txBody>
              <a:bodyPr wrap="square" lIns="0" tIns="0" rIns="0" bIns="0" rtlCol="0"/>
              <a:lstStyle/>
              <a:p>
                <a:endParaRPr sz="1000"/>
              </a:p>
            </p:txBody>
          </p:sp>
          <p:sp>
            <p:nvSpPr>
              <p:cNvPr id="239" name="object 194">
                <a:extLst>
                  <a:ext uri="{FF2B5EF4-FFF2-40B4-BE49-F238E27FC236}">
                    <a16:creationId xmlns:a16="http://schemas.microsoft.com/office/drawing/2014/main" id="{2324F321-681C-425D-9604-2BA48F5F0F06}"/>
                  </a:ext>
                </a:extLst>
              </p:cNvPr>
              <p:cNvSpPr/>
              <p:nvPr/>
            </p:nvSpPr>
            <p:spPr>
              <a:xfrm>
                <a:off x="5077819" y="1343636"/>
                <a:ext cx="36830" cy="417195"/>
              </a:xfrm>
              <a:custGeom>
                <a:avLst/>
                <a:gdLst/>
                <a:ahLst/>
                <a:cxnLst/>
                <a:rect l="l" t="t" r="r" b="b"/>
                <a:pathLst>
                  <a:path w="36829" h="417194">
                    <a:moveTo>
                      <a:pt x="18224" y="0"/>
                    </a:moveTo>
                    <a:lnTo>
                      <a:pt x="11144" y="1428"/>
                    </a:lnTo>
                    <a:lnTo>
                      <a:pt x="5349" y="5326"/>
                    </a:lnTo>
                    <a:lnTo>
                      <a:pt x="1436" y="11106"/>
                    </a:lnTo>
                    <a:lnTo>
                      <a:pt x="0" y="18186"/>
                    </a:lnTo>
                    <a:lnTo>
                      <a:pt x="0" y="398475"/>
                    </a:lnTo>
                    <a:lnTo>
                      <a:pt x="1436" y="405553"/>
                    </a:lnTo>
                    <a:lnTo>
                      <a:pt x="5349" y="411343"/>
                    </a:lnTo>
                    <a:lnTo>
                      <a:pt x="11144" y="415252"/>
                    </a:lnTo>
                    <a:lnTo>
                      <a:pt x="18224" y="416687"/>
                    </a:lnTo>
                    <a:lnTo>
                      <a:pt x="25306" y="415252"/>
                    </a:lnTo>
                    <a:lnTo>
                      <a:pt x="31091" y="411343"/>
                    </a:lnTo>
                    <a:lnTo>
                      <a:pt x="34992" y="405553"/>
                    </a:lnTo>
                    <a:lnTo>
                      <a:pt x="36423" y="398475"/>
                    </a:lnTo>
                    <a:lnTo>
                      <a:pt x="36423" y="18186"/>
                    </a:lnTo>
                    <a:lnTo>
                      <a:pt x="34992" y="11106"/>
                    </a:lnTo>
                    <a:lnTo>
                      <a:pt x="31091" y="5326"/>
                    </a:lnTo>
                    <a:lnTo>
                      <a:pt x="25306" y="1428"/>
                    </a:lnTo>
                    <a:lnTo>
                      <a:pt x="18224" y="0"/>
                    </a:lnTo>
                    <a:close/>
                  </a:path>
                </a:pathLst>
              </a:custGeom>
              <a:solidFill>
                <a:srgbClr val="D1D3D4"/>
              </a:solidFill>
            </p:spPr>
            <p:txBody>
              <a:bodyPr wrap="square" lIns="0" tIns="0" rIns="0" bIns="0" rtlCol="0"/>
              <a:lstStyle/>
              <a:p>
                <a:endParaRPr sz="1000"/>
              </a:p>
            </p:txBody>
          </p:sp>
          <p:sp>
            <p:nvSpPr>
              <p:cNvPr id="240" name="object 195">
                <a:extLst>
                  <a:ext uri="{FF2B5EF4-FFF2-40B4-BE49-F238E27FC236}">
                    <a16:creationId xmlns:a16="http://schemas.microsoft.com/office/drawing/2014/main" id="{494C2704-0DAE-4EC8-8E5B-DA4156214A08}"/>
                  </a:ext>
                </a:extLst>
              </p:cNvPr>
              <p:cNvSpPr/>
              <p:nvPr/>
            </p:nvSpPr>
            <p:spPr>
              <a:xfrm>
                <a:off x="5077819" y="1343636"/>
                <a:ext cx="36830" cy="417195"/>
              </a:xfrm>
              <a:custGeom>
                <a:avLst/>
                <a:gdLst/>
                <a:ahLst/>
                <a:cxnLst/>
                <a:rect l="l" t="t" r="r" b="b"/>
                <a:pathLst>
                  <a:path w="36829" h="417194">
                    <a:moveTo>
                      <a:pt x="18224" y="416687"/>
                    </a:moveTo>
                    <a:lnTo>
                      <a:pt x="25306" y="415252"/>
                    </a:lnTo>
                    <a:lnTo>
                      <a:pt x="31091" y="411343"/>
                    </a:lnTo>
                    <a:lnTo>
                      <a:pt x="34992" y="405553"/>
                    </a:lnTo>
                    <a:lnTo>
                      <a:pt x="36423" y="398475"/>
                    </a:lnTo>
                    <a:lnTo>
                      <a:pt x="36423" y="18186"/>
                    </a:lnTo>
                    <a:lnTo>
                      <a:pt x="34992" y="11106"/>
                    </a:lnTo>
                    <a:lnTo>
                      <a:pt x="31091" y="5326"/>
                    </a:lnTo>
                    <a:lnTo>
                      <a:pt x="25306" y="1428"/>
                    </a:lnTo>
                    <a:lnTo>
                      <a:pt x="18224" y="0"/>
                    </a:lnTo>
                    <a:lnTo>
                      <a:pt x="11144" y="1428"/>
                    </a:lnTo>
                    <a:lnTo>
                      <a:pt x="5349" y="5326"/>
                    </a:lnTo>
                    <a:lnTo>
                      <a:pt x="1436" y="11106"/>
                    </a:lnTo>
                    <a:lnTo>
                      <a:pt x="0" y="18186"/>
                    </a:lnTo>
                    <a:lnTo>
                      <a:pt x="0" y="398475"/>
                    </a:lnTo>
                    <a:lnTo>
                      <a:pt x="1436" y="405553"/>
                    </a:lnTo>
                    <a:lnTo>
                      <a:pt x="5349" y="411343"/>
                    </a:lnTo>
                    <a:lnTo>
                      <a:pt x="11144" y="415252"/>
                    </a:lnTo>
                    <a:lnTo>
                      <a:pt x="18224" y="416687"/>
                    </a:lnTo>
                    <a:close/>
                  </a:path>
                </a:pathLst>
              </a:custGeom>
              <a:ln w="8572">
                <a:solidFill>
                  <a:srgbClr val="FFFFFF"/>
                </a:solidFill>
              </a:ln>
            </p:spPr>
            <p:txBody>
              <a:bodyPr wrap="square" lIns="0" tIns="0" rIns="0" bIns="0" rtlCol="0"/>
              <a:lstStyle/>
              <a:p>
                <a:endParaRPr sz="1000"/>
              </a:p>
            </p:txBody>
          </p:sp>
          <p:sp>
            <p:nvSpPr>
              <p:cNvPr id="241" name="object 196">
                <a:extLst>
                  <a:ext uri="{FF2B5EF4-FFF2-40B4-BE49-F238E27FC236}">
                    <a16:creationId xmlns:a16="http://schemas.microsoft.com/office/drawing/2014/main" id="{B0D4CA0C-5235-4EC5-994D-4B241185B03F}"/>
                  </a:ext>
                </a:extLst>
              </p:cNvPr>
              <p:cNvSpPr/>
              <p:nvPr/>
            </p:nvSpPr>
            <p:spPr>
              <a:xfrm>
                <a:off x="4271825" y="1332739"/>
                <a:ext cx="869950" cy="0"/>
              </a:xfrm>
              <a:custGeom>
                <a:avLst/>
                <a:gdLst/>
                <a:ahLst/>
                <a:cxnLst/>
                <a:rect l="l" t="t" r="r" b="b"/>
                <a:pathLst>
                  <a:path w="869950">
                    <a:moveTo>
                      <a:pt x="869721" y="0"/>
                    </a:moveTo>
                    <a:lnTo>
                      <a:pt x="0" y="0"/>
                    </a:lnTo>
                  </a:path>
                </a:pathLst>
              </a:custGeom>
              <a:solidFill>
                <a:srgbClr val="E2E3E4"/>
              </a:solidFill>
            </p:spPr>
            <p:txBody>
              <a:bodyPr wrap="square" lIns="0" tIns="0" rIns="0" bIns="0" rtlCol="0"/>
              <a:lstStyle/>
              <a:p>
                <a:endParaRPr sz="1000"/>
              </a:p>
            </p:txBody>
          </p:sp>
          <p:sp>
            <p:nvSpPr>
              <p:cNvPr id="242" name="object 197">
                <a:extLst>
                  <a:ext uri="{FF2B5EF4-FFF2-40B4-BE49-F238E27FC236}">
                    <a16:creationId xmlns:a16="http://schemas.microsoft.com/office/drawing/2014/main" id="{CE2B4FDD-61E3-4D76-BC2D-B6C2AE24EF72}"/>
                  </a:ext>
                </a:extLst>
              </p:cNvPr>
              <p:cNvSpPr/>
              <p:nvPr/>
            </p:nvSpPr>
            <p:spPr>
              <a:xfrm>
                <a:off x="4271825" y="1327024"/>
                <a:ext cx="869950" cy="11430"/>
              </a:xfrm>
              <a:custGeom>
                <a:avLst/>
                <a:gdLst/>
                <a:ahLst/>
                <a:cxnLst/>
                <a:rect l="l" t="t" r="r" b="b"/>
                <a:pathLst>
                  <a:path w="869950" h="11430">
                    <a:moveTo>
                      <a:pt x="0" y="11430"/>
                    </a:moveTo>
                    <a:lnTo>
                      <a:pt x="869721" y="11430"/>
                    </a:lnTo>
                    <a:lnTo>
                      <a:pt x="869721" y="0"/>
                    </a:lnTo>
                    <a:lnTo>
                      <a:pt x="0" y="0"/>
                    </a:lnTo>
                    <a:lnTo>
                      <a:pt x="0" y="11430"/>
                    </a:lnTo>
                    <a:close/>
                  </a:path>
                </a:pathLst>
              </a:custGeom>
              <a:solidFill>
                <a:srgbClr val="BCBEC0"/>
              </a:solidFill>
            </p:spPr>
            <p:txBody>
              <a:bodyPr wrap="square" lIns="0" tIns="0" rIns="0" bIns="0" rtlCol="0"/>
              <a:lstStyle/>
              <a:p>
                <a:endParaRPr sz="1000"/>
              </a:p>
            </p:txBody>
          </p:sp>
          <p:sp>
            <p:nvSpPr>
              <p:cNvPr id="243" name="object 198">
                <a:extLst>
                  <a:ext uri="{FF2B5EF4-FFF2-40B4-BE49-F238E27FC236}">
                    <a16:creationId xmlns:a16="http://schemas.microsoft.com/office/drawing/2014/main" id="{4F7F417D-461C-400F-9FFE-9764A2B163F1}"/>
                  </a:ext>
                </a:extLst>
              </p:cNvPr>
              <p:cNvSpPr/>
              <p:nvPr/>
            </p:nvSpPr>
            <p:spPr>
              <a:xfrm>
                <a:off x="4264545" y="1287246"/>
                <a:ext cx="886460" cy="527685"/>
              </a:xfrm>
              <a:custGeom>
                <a:avLst/>
                <a:gdLst/>
                <a:ahLst/>
                <a:cxnLst/>
                <a:rect l="l" t="t" r="r" b="b"/>
                <a:pathLst>
                  <a:path w="886460" h="527685">
                    <a:moveTo>
                      <a:pt x="886091" y="0"/>
                    </a:moveTo>
                    <a:lnTo>
                      <a:pt x="0" y="0"/>
                    </a:lnTo>
                    <a:lnTo>
                      <a:pt x="0" y="527634"/>
                    </a:lnTo>
                    <a:lnTo>
                      <a:pt x="886091" y="527634"/>
                    </a:lnTo>
                    <a:lnTo>
                      <a:pt x="886091" y="0"/>
                    </a:lnTo>
                    <a:close/>
                  </a:path>
                </a:pathLst>
              </a:custGeom>
              <a:ln w="11430">
                <a:solidFill>
                  <a:srgbClr val="939598"/>
                </a:solidFill>
              </a:ln>
            </p:spPr>
            <p:txBody>
              <a:bodyPr wrap="square" lIns="0" tIns="0" rIns="0" bIns="0" rtlCol="0"/>
              <a:lstStyle/>
              <a:p>
                <a:endParaRPr sz="1000"/>
              </a:p>
            </p:txBody>
          </p:sp>
          <p:pic>
            <p:nvPicPr>
              <p:cNvPr id="244" name="object 199">
                <a:extLst>
                  <a:ext uri="{FF2B5EF4-FFF2-40B4-BE49-F238E27FC236}">
                    <a16:creationId xmlns:a16="http://schemas.microsoft.com/office/drawing/2014/main" id="{A1BE4363-EE11-4A09-BBA2-100F074DFF06}"/>
                  </a:ext>
                </a:extLst>
              </p:cNvPr>
              <p:cNvPicPr/>
              <p:nvPr/>
            </p:nvPicPr>
            <p:blipFill>
              <a:blip r:embed="rId20" cstate="screen">
                <a:extLst>
                  <a:ext uri="{28A0092B-C50C-407E-A947-70E740481C1C}">
                    <a14:useLocalDpi xmlns:a14="http://schemas.microsoft.com/office/drawing/2010/main"/>
                  </a:ext>
                </a:extLst>
              </a:blip>
              <a:stretch>
                <a:fillRect/>
              </a:stretch>
            </p:blipFill>
            <p:spPr>
              <a:xfrm>
                <a:off x="2496642" y="1459273"/>
                <a:ext cx="490423" cy="820617"/>
              </a:xfrm>
              <a:prstGeom prst="rect">
                <a:avLst/>
              </a:prstGeom>
            </p:spPr>
          </p:pic>
          <p:sp>
            <p:nvSpPr>
              <p:cNvPr id="245" name="object 200">
                <a:extLst>
                  <a:ext uri="{FF2B5EF4-FFF2-40B4-BE49-F238E27FC236}">
                    <a16:creationId xmlns:a16="http://schemas.microsoft.com/office/drawing/2014/main" id="{6DB68065-81C4-4609-9E12-6259198BE67D}"/>
                  </a:ext>
                </a:extLst>
              </p:cNvPr>
              <p:cNvSpPr/>
              <p:nvPr/>
            </p:nvSpPr>
            <p:spPr>
              <a:xfrm>
                <a:off x="2496648" y="1459270"/>
                <a:ext cx="490855" cy="821055"/>
              </a:xfrm>
              <a:custGeom>
                <a:avLst/>
                <a:gdLst/>
                <a:ahLst/>
                <a:cxnLst/>
                <a:rect l="l" t="t" r="r" b="b"/>
                <a:pathLst>
                  <a:path w="490855" h="821055">
                    <a:moveTo>
                      <a:pt x="490423" y="142290"/>
                    </a:moveTo>
                    <a:lnTo>
                      <a:pt x="489648" y="788847"/>
                    </a:lnTo>
                    <a:lnTo>
                      <a:pt x="457873" y="820623"/>
                    </a:lnTo>
                    <a:lnTo>
                      <a:pt x="31775" y="820623"/>
                    </a:lnTo>
                    <a:lnTo>
                      <a:pt x="19427" y="818113"/>
                    </a:lnTo>
                    <a:lnTo>
                      <a:pt x="9324" y="811283"/>
                    </a:lnTo>
                    <a:lnTo>
                      <a:pt x="2503" y="801179"/>
                    </a:lnTo>
                    <a:lnTo>
                      <a:pt x="0" y="788847"/>
                    </a:lnTo>
                    <a:lnTo>
                      <a:pt x="0" y="142290"/>
                    </a:lnTo>
                    <a:lnTo>
                      <a:pt x="761" y="142290"/>
                    </a:lnTo>
                    <a:lnTo>
                      <a:pt x="7229" y="109668"/>
                    </a:lnTo>
                    <a:lnTo>
                      <a:pt x="54554" y="53299"/>
                    </a:lnTo>
                    <a:lnTo>
                      <a:pt x="92469" y="31262"/>
                    </a:lnTo>
                    <a:lnTo>
                      <a:pt x="137923" y="14464"/>
                    </a:lnTo>
                    <a:lnTo>
                      <a:pt x="189446" y="3758"/>
                    </a:lnTo>
                    <a:lnTo>
                      <a:pt x="245567" y="0"/>
                    </a:lnTo>
                    <a:lnTo>
                      <a:pt x="301702" y="3758"/>
                    </a:lnTo>
                    <a:lnTo>
                      <a:pt x="353237" y="14464"/>
                    </a:lnTo>
                    <a:lnTo>
                      <a:pt x="398701" y="31262"/>
                    </a:lnTo>
                    <a:lnTo>
                      <a:pt x="436622" y="53299"/>
                    </a:lnTo>
                    <a:lnTo>
                      <a:pt x="465531" y="79719"/>
                    </a:lnTo>
                    <a:lnTo>
                      <a:pt x="483955" y="109668"/>
                    </a:lnTo>
                    <a:lnTo>
                      <a:pt x="490423" y="142290"/>
                    </a:lnTo>
                    <a:close/>
                  </a:path>
                </a:pathLst>
              </a:custGeom>
              <a:ln w="5715">
                <a:solidFill>
                  <a:srgbClr val="231F20"/>
                </a:solidFill>
              </a:ln>
            </p:spPr>
            <p:txBody>
              <a:bodyPr wrap="square" lIns="0" tIns="0" rIns="0" bIns="0" rtlCol="0"/>
              <a:lstStyle/>
              <a:p>
                <a:endParaRPr sz="1000"/>
              </a:p>
            </p:txBody>
          </p:sp>
          <p:sp>
            <p:nvSpPr>
              <p:cNvPr id="246" name="object 201">
                <a:extLst>
                  <a:ext uri="{FF2B5EF4-FFF2-40B4-BE49-F238E27FC236}">
                    <a16:creationId xmlns:a16="http://schemas.microsoft.com/office/drawing/2014/main" id="{41B0E193-ABEC-4F56-A608-464EB4D5ED28}"/>
                  </a:ext>
                </a:extLst>
              </p:cNvPr>
              <p:cNvSpPr/>
              <p:nvPr/>
            </p:nvSpPr>
            <p:spPr>
              <a:xfrm>
                <a:off x="2580131" y="1723987"/>
                <a:ext cx="343535" cy="85725"/>
              </a:xfrm>
              <a:custGeom>
                <a:avLst/>
                <a:gdLst/>
                <a:ahLst/>
                <a:cxnLst/>
                <a:rect l="l" t="t" r="r" b="b"/>
                <a:pathLst>
                  <a:path w="343535" h="85725">
                    <a:moveTo>
                      <a:pt x="343103" y="0"/>
                    </a:moveTo>
                    <a:lnTo>
                      <a:pt x="0" y="85636"/>
                    </a:lnTo>
                  </a:path>
                </a:pathLst>
              </a:custGeom>
              <a:ln w="40322">
                <a:solidFill>
                  <a:srgbClr val="231F20"/>
                </a:solidFill>
              </a:ln>
            </p:spPr>
            <p:txBody>
              <a:bodyPr wrap="square" lIns="0" tIns="0" rIns="0" bIns="0" rtlCol="0"/>
              <a:lstStyle/>
              <a:p>
                <a:endParaRPr sz="1000"/>
              </a:p>
            </p:txBody>
          </p:sp>
          <p:sp>
            <p:nvSpPr>
              <p:cNvPr id="247" name="object 202">
                <a:extLst>
                  <a:ext uri="{FF2B5EF4-FFF2-40B4-BE49-F238E27FC236}">
                    <a16:creationId xmlns:a16="http://schemas.microsoft.com/office/drawing/2014/main" id="{70CE77CE-2B68-49F6-B0E9-DE799739A2F0}"/>
                  </a:ext>
                </a:extLst>
              </p:cNvPr>
              <p:cNvSpPr/>
              <p:nvPr/>
            </p:nvSpPr>
            <p:spPr>
              <a:xfrm>
                <a:off x="2580131" y="1809621"/>
                <a:ext cx="343535" cy="85725"/>
              </a:xfrm>
              <a:custGeom>
                <a:avLst/>
                <a:gdLst/>
                <a:ahLst/>
                <a:cxnLst/>
                <a:rect l="l" t="t" r="r" b="b"/>
                <a:pathLst>
                  <a:path w="343535" h="85725">
                    <a:moveTo>
                      <a:pt x="343103" y="0"/>
                    </a:moveTo>
                    <a:lnTo>
                      <a:pt x="0" y="85623"/>
                    </a:lnTo>
                  </a:path>
                </a:pathLst>
              </a:custGeom>
              <a:ln w="40322">
                <a:solidFill>
                  <a:srgbClr val="231F20"/>
                </a:solidFill>
              </a:ln>
            </p:spPr>
            <p:txBody>
              <a:bodyPr wrap="square" lIns="0" tIns="0" rIns="0" bIns="0" rtlCol="0"/>
              <a:lstStyle/>
              <a:p>
                <a:endParaRPr sz="1000"/>
              </a:p>
            </p:txBody>
          </p:sp>
          <p:sp>
            <p:nvSpPr>
              <p:cNvPr id="248" name="object 203">
                <a:extLst>
                  <a:ext uri="{FF2B5EF4-FFF2-40B4-BE49-F238E27FC236}">
                    <a16:creationId xmlns:a16="http://schemas.microsoft.com/office/drawing/2014/main" id="{B70018EE-26DC-40A2-BF9F-C769501E8536}"/>
                  </a:ext>
                </a:extLst>
              </p:cNvPr>
              <p:cNvSpPr/>
              <p:nvPr/>
            </p:nvSpPr>
            <p:spPr>
              <a:xfrm>
                <a:off x="2580131" y="1895243"/>
                <a:ext cx="343535" cy="85725"/>
              </a:xfrm>
              <a:custGeom>
                <a:avLst/>
                <a:gdLst/>
                <a:ahLst/>
                <a:cxnLst/>
                <a:rect l="l" t="t" r="r" b="b"/>
                <a:pathLst>
                  <a:path w="343535" h="85725">
                    <a:moveTo>
                      <a:pt x="343103" y="0"/>
                    </a:moveTo>
                    <a:lnTo>
                      <a:pt x="0" y="85636"/>
                    </a:lnTo>
                  </a:path>
                </a:pathLst>
              </a:custGeom>
              <a:ln w="40322">
                <a:solidFill>
                  <a:srgbClr val="231F20"/>
                </a:solidFill>
              </a:ln>
            </p:spPr>
            <p:txBody>
              <a:bodyPr wrap="square" lIns="0" tIns="0" rIns="0" bIns="0" rtlCol="0"/>
              <a:lstStyle/>
              <a:p>
                <a:endParaRPr sz="1000"/>
              </a:p>
            </p:txBody>
          </p:sp>
          <p:sp>
            <p:nvSpPr>
              <p:cNvPr id="249" name="object 204">
                <a:extLst>
                  <a:ext uri="{FF2B5EF4-FFF2-40B4-BE49-F238E27FC236}">
                    <a16:creationId xmlns:a16="http://schemas.microsoft.com/office/drawing/2014/main" id="{01E63CA6-5E9C-477E-8CAF-15513C6091C9}"/>
                  </a:ext>
                </a:extLst>
              </p:cNvPr>
              <p:cNvSpPr/>
              <p:nvPr/>
            </p:nvSpPr>
            <p:spPr>
              <a:xfrm>
                <a:off x="2580131" y="1980877"/>
                <a:ext cx="343535" cy="85725"/>
              </a:xfrm>
              <a:custGeom>
                <a:avLst/>
                <a:gdLst/>
                <a:ahLst/>
                <a:cxnLst/>
                <a:rect l="l" t="t" r="r" b="b"/>
                <a:pathLst>
                  <a:path w="343535" h="85725">
                    <a:moveTo>
                      <a:pt x="343103" y="0"/>
                    </a:moveTo>
                    <a:lnTo>
                      <a:pt x="0" y="85572"/>
                    </a:lnTo>
                  </a:path>
                </a:pathLst>
              </a:custGeom>
              <a:ln w="40322">
                <a:solidFill>
                  <a:srgbClr val="231F20"/>
                </a:solidFill>
              </a:ln>
            </p:spPr>
            <p:txBody>
              <a:bodyPr wrap="square" lIns="0" tIns="0" rIns="0" bIns="0" rtlCol="0"/>
              <a:lstStyle/>
              <a:p>
                <a:endParaRPr sz="1000"/>
              </a:p>
            </p:txBody>
          </p:sp>
          <p:sp>
            <p:nvSpPr>
              <p:cNvPr id="250" name="object 205">
                <a:extLst>
                  <a:ext uri="{FF2B5EF4-FFF2-40B4-BE49-F238E27FC236}">
                    <a16:creationId xmlns:a16="http://schemas.microsoft.com/office/drawing/2014/main" id="{9168D9F7-4652-4F0C-B20D-739E1FB2829E}"/>
                  </a:ext>
                </a:extLst>
              </p:cNvPr>
              <p:cNvSpPr/>
              <p:nvPr/>
            </p:nvSpPr>
            <p:spPr>
              <a:xfrm>
                <a:off x="2504452" y="2066454"/>
                <a:ext cx="419100" cy="85725"/>
              </a:xfrm>
              <a:custGeom>
                <a:avLst/>
                <a:gdLst/>
                <a:ahLst/>
                <a:cxnLst/>
                <a:rect l="l" t="t" r="r" b="b"/>
                <a:pathLst>
                  <a:path w="419100" h="85725">
                    <a:moveTo>
                      <a:pt x="418782" y="0"/>
                    </a:moveTo>
                    <a:lnTo>
                      <a:pt x="106476" y="77927"/>
                    </a:lnTo>
                    <a:lnTo>
                      <a:pt x="58688" y="85029"/>
                    </a:lnTo>
                    <a:lnTo>
                      <a:pt x="43916" y="85636"/>
                    </a:lnTo>
                    <a:lnTo>
                      <a:pt x="0" y="85636"/>
                    </a:lnTo>
                  </a:path>
                </a:pathLst>
              </a:custGeom>
              <a:ln w="40322">
                <a:solidFill>
                  <a:srgbClr val="231F20"/>
                </a:solidFill>
              </a:ln>
            </p:spPr>
            <p:txBody>
              <a:bodyPr wrap="square" lIns="0" tIns="0" rIns="0" bIns="0" rtlCol="0"/>
              <a:lstStyle/>
              <a:p>
                <a:endParaRPr sz="1000"/>
              </a:p>
            </p:txBody>
          </p:sp>
          <p:sp>
            <p:nvSpPr>
              <p:cNvPr id="251" name="object 206">
                <a:extLst>
                  <a:ext uri="{FF2B5EF4-FFF2-40B4-BE49-F238E27FC236}">
                    <a16:creationId xmlns:a16="http://schemas.microsoft.com/office/drawing/2014/main" id="{6EC77A8A-D3D8-40A6-8BFD-088F808B97A9}"/>
                  </a:ext>
                </a:extLst>
              </p:cNvPr>
              <p:cNvSpPr/>
              <p:nvPr/>
            </p:nvSpPr>
            <p:spPr>
              <a:xfrm>
                <a:off x="2580132" y="1789467"/>
                <a:ext cx="343535" cy="297180"/>
              </a:xfrm>
              <a:custGeom>
                <a:avLst/>
                <a:gdLst/>
                <a:ahLst/>
                <a:cxnLst/>
                <a:rect l="l" t="t" r="r" b="b"/>
                <a:pathLst>
                  <a:path w="343535" h="297180">
                    <a:moveTo>
                      <a:pt x="343103" y="256832"/>
                    </a:moveTo>
                    <a:lnTo>
                      <a:pt x="0" y="256832"/>
                    </a:lnTo>
                    <a:lnTo>
                      <a:pt x="0" y="297154"/>
                    </a:lnTo>
                    <a:lnTo>
                      <a:pt x="343103" y="297154"/>
                    </a:lnTo>
                    <a:lnTo>
                      <a:pt x="343103" y="256832"/>
                    </a:lnTo>
                    <a:close/>
                  </a:path>
                  <a:path w="343535" h="297180">
                    <a:moveTo>
                      <a:pt x="343103" y="171259"/>
                    </a:moveTo>
                    <a:lnTo>
                      <a:pt x="0" y="171259"/>
                    </a:lnTo>
                    <a:lnTo>
                      <a:pt x="0" y="211582"/>
                    </a:lnTo>
                    <a:lnTo>
                      <a:pt x="343103" y="211582"/>
                    </a:lnTo>
                    <a:lnTo>
                      <a:pt x="343103" y="171259"/>
                    </a:lnTo>
                    <a:close/>
                  </a:path>
                  <a:path w="343535" h="297180">
                    <a:moveTo>
                      <a:pt x="343103" y="85623"/>
                    </a:moveTo>
                    <a:lnTo>
                      <a:pt x="0" y="85623"/>
                    </a:lnTo>
                    <a:lnTo>
                      <a:pt x="0" y="125945"/>
                    </a:lnTo>
                    <a:lnTo>
                      <a:pt x="343103" y="125945"/>
                    </a:lnTo>
                    <a:lnTo>
                      <a:pt x="343103" y="85623"/>
                    </a:lnTo>
                    <a:close/>
                  </a:path>
                  <a:path w="343535" h="297180">
                    <a:moveTo>
                      <a:pt x="343103" y="0"/>
                    </a:moveTo>
                    <a:lnTo>
                      <a:pt x="0" y="0"/>
                    </a:lnTo>
                    <a:lnTo>
                      <a:pt x="0" y="40322"/>
                    </a:lnTo>
                    <a:lnTo>
                      <a:pt x="343103" y="40322"/>
                    </a:lnTo>
                    <a:lnTo>
                      <a:pt x="343103" y="0"/>
                    </a:lnTo>
                    <a:close/>
                  </a:path>
                </a:pathLst>
              </a:custGeom>
              <a:solidFill>
                <a:srgbClr val="231F20"/>
              </a:solidFill>
            </p:spPr>
            <p:txBody>
              <a:bodyPr wrap="square" lIns="0" tIns="0" rIns="0" bIns="0" rtlCol="0"/>
              <a:lstStyle/>
              <a:p>
                <a:endParaRPr sz="1000"/>
              </a:p>
            </p:txBody>
          </p:sp>
          <p:sp>
            <p:nvSpPr>
              <p:cNvPr id="252" name="object 207">
                <a:extLst>
                  <a:ext uri="{FF2B5EF4-FFF2-40B4-BE49-F238E27FC236}">
                    <a16:creationId xmlns:a16="http://schemas.microsoft.com/office/drawing/2014/main" id="{59261689-BF99-42F2-9F18-FDAC23DF07B3}"/>
                  </a:ext>
                </a:extLst>
              </p:cNvPr>
              <p:cNvSpPr/>
              <p:nvPr/>
            </p:nvSpPr>
            <p:spPr>
              <a:xfrm>
                <a:off x="2505418" y="1703831"/>
                <a:ext cx="417830" cy="40640"/>
              </a:xfrm>
              <a:custGeom>
                <a:avLst/>
                <a:gdLst/>
                <a:ahLst/>
                <a:cxnLst/>
                <a:rect l="l" t="t" r="r" b="b"/>
                <a:pathLst>
                  <a:path w="417830" h="40639">
                    <a:moveTo>
                      <a:pt x="417817" y="0"/>
                    </a:moveTo>
                    <a:lnTo>
                      <a:pt x="0" y="0"/>
                    </a:lnTo>
                    <a:lnTo>
                      <a:pt x="0" y="40322"/>
                    </a:lnTo>
                    <a:lnTo>
                      <a:pt x="417817" y="40322"/>
                    </a:lnTo>
                    <a:lnTo>
                      <a:pt x="417817" y="0"/>
                    </a:lnTo>
                    <a:close/>
                  </a:path>
                </a:pathLst>
              </a:custGeom>
              <a:solidFill>
                <a:srgbClr val="231F20"/>
              </a:solidFill>
            </p:spPr>
            <p:txBody>
              <a:bodyPr wrap="square" lIns="0" tIns="0" rIns="0" bIns="0" rtlCol="0"/>
              <a:lstStyle/>
              <a:p>
                <a:endParaRPr sz="1000"/>
              </a:p>
            </p:txBody>
          </p:sp>
          <p:sp>
            <p:nvSpPr>
              <p:cNvPr id="253" name="object 208">
                <a:extLst>
                  <a:ext uri="{FF2B5EF4-FFF2-40B4-BE49-F238E27FC236}">
                    <a16:creationId xmlns:a16="http://schemas.microsoft.com/office/drawing/2014/main" id="{B56475C0-885D-48B4-935B-1CD4A9754140}"/>
                  </a:ext>
                </a:extLst>
              </p:cNvPr>
              <p:cNvSpPr/>
              <p:nvPr/>
            </p:nvSpPr>
            <p:spPr>
              <a:xfrm>
                <a:off x="2580131" y="1723987"/>
                <a:ext cx="343535" cy="85725"/>
              </a:xfrm>
              <a:custGeom>
                <a:avLst/>
                <a:gdLst/>
                <a:ahLst/>
                <a:cxnLst/>
                <a:rect l="l" t="t" r="r" b="b"/>
                <a:pathLst>
                  <a:path w="343535" h="85725">
                    <a:moveTo>
                      <a:pt x="343103" y="0"/>
                    </a:moveTo>
                    <a:lnTo>
                      <a:pt x="0" y="85636"/>
                    </a:lnTo>
                  </a:path>
                </a:pathLst>
              </a:custGeom>
              <a:ln w="22402">
                <a:solidFill>
                  <a:srgbClr val="9B4C15"/>
                </a:solidFill>
              </a:ln>
            </p:spPr>
            <p:txBody>
              <a:bodyPr wrap="square" lIns="0" tIns="0" rIns="0" bIns="0" rtlCol="0"/>
              <a:lstStyle/>
              <a:p>
                <a:endParaRPr sz="1000"/>
              </a:p>
            </p:txBody>
          </p:sp>
          <p:sp>
            <p:nvSpPr>
              <p:cNvPr id="254" name="object 209">
                <a:extLst>
                  <a:ext uri="{FF2B5EF4-FFF2-40B4-BE49-F238E27FC236}">
                    <a16:creationId xmlns:a16="http://schemas.microsoft.com/office/drawing/2014/main" id="{B6B79DA9-2737-4F06-BE0C-7D5CE78F0A7C}"/>
                  </a:ext>
                </a:extLst>
              </p:cNvPr>
              <p:cNvSpPr/>
              <p:nvPr/>
            </p:nvSpPr>
            <p:spPr>
              <a:xfrm>
                <a:off x="2580131" y="1809621"/>
                <a:ext cx="343535" cy="85725"/>
              </a:xfrm>
              <a:custGeom>
                <a:avLst/>
                <a:gdLst/>
                <a:ahLst/>
                <a:cxnLst/>
                <a:rect l="l" t="t" r="r" b="b"/>
                <a:pathLst>
                  <a:path w="343535" h="85725">
                    <a:moveTo>
                      <a:pt x="343103" y="0"/>
                    </a:moveTo>
                    <a:lnTo>
                      <a:pt x="0" y="85623"/>
                    </a:lnTo>
                  </a:path>
                </a:pathLst>
              </a:custGeom>
              <a:ln w="22402">
                <a:solidFill>
                  <a:srgbClr val="9B4C15"/>
                </a:solidFill>
              </a:ln>
            </p:spPr>
            <p:txBody>
              <a:bodyPr wrap="square" lIns="0" tIns="0" rIns="0" bIns="0" rtlCol="0"/>
              <a:lstStyle/>
              <a:p>
                <a:endParaRPr sz="1000"/>
              </a:p>
            </p:txBody>
          </p:sp>
          <p:sp>
            <p:nvSpPr>
              <p:cNvPr id="255" name="object 210">
                <a:extLst>
                  <a:ext uri="{FF2B5EF4-FFF2-40B4-BE49-F238E27FC236}">
                    <a16:creationId xmlns:a16="http://schemas.microsoft.com/office/drawing/2014/main" id="{E15C6C23-7928-4003-B2A5-F960652E47CD}"/>
                  </a:ext>
                </a:extLst>
              </p:cNvPr>
              <p:cNvSpPr/>
              <p:nvPr/>
            </p:nvSpPr>
            <p:spPr>
              <a:xfrm>
                <a:off x="2580131" y="1895243"/>
                <a:ext cx="343535" cy="85725"/>
              </a:xfrm>
              <a:custGeom>
                <a:avLst/>
                <a:gdLst/>
                <a:ahLst/>
                <a:cxnLst/>
                <a:rect l="l" t="t" r="r" b="b"/>
                <a:pathLst>
                  <a:path w="343535" h="85725">
                    <a:moveTo>
                      <a:pt x="343103" y="0"/>
                    </a:moveTo>
                    <a:lnTo>
                      <a:pt x="0" y="85636"/>
                    </a:lnTo>
                  </a:path>
                </a:pathLst>
              </a:custGeom>
              <a:ln w="22402">
                <a:solidFill>
                  <a:srgbClr val="9B4C15"/>
                </a:solidFill>
              </a:ln>
            </p:spPr>
            <p:txBody>
              <a:bodyPr wrap="square" lIns="0" tIns="0" rIns="0" bIns="0" rtlCol="0"/>
              <a:lstStyle/>
              <a:p>
                <a:endParaRPr sz="1000"/>
              </a:p>
            </p:txBody>
          </p:sp>
          <p:sp>
            <p:nvSpPr>
              <p:cNvPr id="256" name="object 211">
                <a:extLst>
                  <a:ext uri="{FF2B5EF4-FFF2-40B4-BE49-F238E27FC236}">
                    <a16:creationId xmlns:a16="http://schemas.microsoft.com/office/drawing/2014/main" id="{B5946554-9D21-407F-B427-D1F299DDE193}"/>
                  </a:ext>
                </a:extLst>
              </p:cNvPr>
              <p:cNvSpPr/>
              <p:nvPr/>
            </p:nvSpPr>
            <p:spPr>
              <a:xfrm>
                <a:off x="2580131" y="1980877"/>
                <a:ext cx="343535" cy="85725"/>
              </a:xfrm>
              <a:custGeom>
                <a:avLst/>
                <a:gdLst/>
                <a:ahLst/>
                <a:cxnLst/>
                <a:rect l="l" t="t" r="r" b="b"/>
                <a:pathLst>
                  <a:path w="343535" h="85725">
                    <a:moveTo>
                      <a:pt x="343103" y="0"/>
                    </a:moveTo>
                    <a:lnTo>
                      <a:pt x="0" y="85572"/>
                    </a:lnTo>
                  </a:path>
                </a:pathLst>
              </a:custGeom>
              <a:ln w="22402">
                <a:solidFill>
                  <a:srgbClr val="9B4C15"/>
                </a:solidFill>
              </a:ln>
            </p:spPr>
            <p:txBody>
              <a:bodyPr wrap="square" lIns="0" tIns="0" rIns="0" bIns="0" rtlCol="0"/>
              <a:lstStyle/>
              <a:p>
                <a:endParaRPr sz="1000"/>
              </a:p>
            </p:txBody>
          </p:sp>
          <p:sp>
            <p:nvSpPr>
              <p:cNvPr id="257" name="object 212">
                <a:extLst>
                  <a:ext uri="{FF2B5EF4-FFF2-40B4-BE49-F238E27FC236}">
                    <a16:creationId xmlns:a16="http://schemas.microsoft.com/office/drawing/2014/main" id="{195F2973-4819-4E8F-9D77-7DC66598F5B8}"/>
                  </a:ext>
                </a:extLst>
              </p:cNvPr>
              <p:cNvSpPr/>
              <p:nvPr/>
            </p:nvSpPr>
            <p:spPr>
              <a:xfrm>
                <a:off x="2504452" y="2066454"/>
                <a:ext cx="419100" cy="85725"/>
              </a:xfrm>
              <a:custGeom>
                <a:avLst/>
                <a:gdLst/>
                <a:ahLst/>
                <a:cxnLst/>
                <a:rect l="l" t="t" r="r" b="b"/>
                <a:pathLst>
                  <a:path w="419100" h="85725">
                    <a:moveTo>
                      <a:pt x="418782" y="0"/>
                    </a:moveTo>
                    <a:lnTo>
                      <a:pt x="106476" y="77927"/>
                    </a:lnTo>
                    <a:lnTo>
                      <a:pt x="58688" y="85029"/>
                    </a:lnTo>
                    <a:lnTo>
                      <a:pt x="43916" y="85636"/>
                    </a:lnTo>
                    <a:lnTo>
                      <a:pt x="0" y="85636"/>
                    </a:lnTo>
                  </a:path>
                </a:pathLst>
              </a:custGeom>
              <a:ln w="22402">
                <a:solidFill>
                  <a:srgbClr val="9B4C15"/>
                </a:solidFill>
              </a:ln>
            </p:spPr>
            <p:txBody>
              <a:bodyPr wrap="square" lIns="0" tIns="0" rIns="0" bIns="0" rtlCol="0"/>
              <a:lstStyle/>
              <a:p>
                <a:endParaRPr sz="1000"/>
              </a:p>
            </p:txBody>
          </p:sp>
          <p:sp>
            <p:nvSpPr>
              <p:cNvPr id="258" name="object 213">
                <a:extLst>
                  <a:ext uri="{FF2B5EF4-FFF2-40B4-BE49-F238E27FC236}">
                    <a16:creationId xmlns:a16="http://schemas.microsoft.com/office/drawing/2014/main" id="{46701995-49A7-4EDB-9ABE-6A7A184FE037}"/>
                  </a:ext>
                </a:extLst>
              </p:cNvPr>
              <p:cNvSpPr/>
              <p:nvPr/>
            </p:nvSpPr>
            <p:spPr>
              <a:xfrm>
                <a:off x="2580132" y="1798421"/>
                <a:ext cx="343535" cy="279400"/>
              </a:xfrm>
              <a:custGeom>
                <a:avLst/>
                <a:gdLst/>
                <a:ahLst/>
                <a:cxnLst/>
                <a:rect l="l" t="t" r="r" b="b"/>
                <a:pathLst>
                  <a:path w="343535" h="279400">
                    <a:moveTo>
                      <a:pt x="343103" y="256832"/>
                    </a:moveTo>
                    <a:lnTo>
                      <a:pt x="0" y="256832"/>
                    </a:lnTo>
                    <a:lnTo>
                      <a:pt x="0" y="279234"/>
                    </a:lnTo>
                    <a:lnTo>
                      <a:pt x="343103" y="279234"/>
                    </a:lnTo>
                    <a:lnTo>
                      <a:pt x="343103" y="256832"/>
                    </a:lnTo>
                    <a:close/>
                  </a:path>
                  <a:path w="343535" h="279400">
                    <a:moveTo>
                      <a:pt x="343103" y="171259"/>
                    </a:moveTo>
                    <a:lnTo>
                      <a:pt x="0" y="171259"/>
                    </a:lnTo>
                    <a:lnTo>
                      <a:pt x="0" y="193662"/>
                    </a:lnTo>
                    <a:lnTo>
                      <a:pt x="343103" y="193662"/>
                    </a:lnTo>
                    <a:lnTo>
                      <a:pt x="343103" y="171259"/>
                    </a:lnTo>
                    <a:close/>
                  </a:path>
                  <a:path w="343535" h="279400">
                    <a:moveTo>
                      <a:pt x="343103" y="85623"/>
                    </a:moveTo>
                    <a:lnTo>
                      <a:pt x="0" y="85623"/>
                    </a:lnTo>
                    <a:lnTo>
                      <a:pt x="0" y="108026"/>
                    </a:lnTo>
                    <a:lnTo>
                      <a:pt x="343103" y="108026"/>
                    </a:lnTo>
                    <a:lnTo>
                      <a:pt x="343103" y="85623"/>
                    </a:lnTo>
                    <a:close/>
                  </a:path>
                  <a:path w="343535" h="279400">
                    <a:moveTo>
                      <a:pt x="343103" y="0"/>
                    </a:moveTo>
                    <a:lnTo>
                      <a:pt x="0" y="0"/>
                    </a:lnTo>
                    <a:lnTo>
                      <a:pt x="0" y="22402"/>
                    </a:lnTo>
                    <a:lnTo>
                      <a:pt x="343103" y="22402"/>
                    </a:lnTo>
                    <a:lnTo>
                      <a:pt x="343103" y="0"/>
                    </a:lnTo>
                    <a:close/>
                  </a:path>
                </a:pathLst>
              </a:custGeom>
              <a:solidFill>
                <a:srgbClr val="D2232A"/>
              </a:solidFill>
            </p:spPr>
            <p:txBody>
              <a:bodyPr wrap="square" lIns="0" tIns="0" rIns="0" bIns="0" rtlCol="0"/>
              <a:lstStyle/>
              <a:p>
                <a:endParaRPr sz="1000"/>
              </a:p>
            </p:txBody>
          </p:sp>
          <p:sp>
            <p:nvSpPr>
              <p:cNvPr id="259" name="object 214">
                <a:extLst>
                  <a:ext uri="{FF2B5EF4-FFF2-40B4-BE49-F238E27FC236}">
                    <a16:creationId xmlns:a16="http://schemas.microsoft.com/office/drawing/2014/main" id="{319DA20B-6126-4300-826E-B09E352FA7AB}"/>
                  </a:ext>
                </a:extLst>
              </p:cNvPr>
              <p:cNvSpPr/>
              <p:nvPr/>
            </p:nvSpPr>
            <p:spPr>
              <a:xfrm>
                <a:off x="2580132" y="1798421"/>
                <a:ext cx="343535" cy="279400"/>
              </a:xfrm>
              <a:custGeom>
                <a:avLst/>
                <a:gdLst/>
                <a:ahLst/>
                <a:cxnLst/>
                <a:rect l="l" t="t" r="r" b="b"/>
                <a:pathLst>
                  <a:path w="343535" h="279400">
                    <a:moveTo>
                      <a:pt x="343103" y="256832"/>
                    </a:moveTo>
                    <a:lnTo>
                      <a:pt x="0" y="256832"/>
                    </a:lnTo>
                    <a:lnTo>
                      <a:pt x="0" y="279234"/>
                    </a:lnTo>
                    <a:lnTo>
                      <a:pt x="343103" y="279234"/>
                    </a:lnTo>
                    <a:lnTo>
                      <a:pt x="343103" y="256832"/>
                    </a:lnTo>
                    <a:close/>
                  </a:path>
                  <a:path w="343535" h="279400">
                    <a:moveTo>
                      <a:pt x="343103" y="171259"/>
                    </a:moveTo>
                    <a:lnTo>
                      <a:pt x="0" y="171259"/>
                    </a:lnTo>
                    <a:lnTo>
                      <a:pt x="0" y="193662"/>
                    </a:lnTo>
                    <a:lnTo>
                      <a:pt x="343103" y="193662"/>
                    </a:lnTo>
                    <a:lnTo>
                      <a:pt x="343103" y="171259"/>
                    </a:lnTo>
                    <a:close/>
                  </a:path>
                  <a:path w="343535" h="279400">
                    <a:moveTo>
                      <a:pt x="343103" y="85623"/>
                    </a:moveTo>
                    <a:lnTo>
                      <a:pt x="0" y="85623"/>
                    </a:lnTo>
                    <a:lnTo>
                      <a:pt x="0" y="108026"/>
                    </a:lnTo>
                    <a:lnTo>
                      <a:pt x="343103" y="108026"/>
                    </a:lnTo>
                    <a:lnTo>
                      <a:pt x="343103" y="85623"/>
                    </a:lnTo>
                    <a:close/>
                  </a:path>
                  <a:path w="343535" h="279400">
                    <a:moveTo>
                      <a:pt x="343103" y="0"/>
                    </a:moveTo>
                    <a:lnTo>
                      <a:pt x="0" y="0"/>
                    </a:lnTo>
                    <a:lnTo>
                      <a:pt x="0" y="22402"/>
                    </a:lnTo>
                    <a:lnTo>
                      <a:pt x="343103" y="22402"/>
                    </a:lnTo>
                    <a:lnTo>
                      <a:pt x="343103" y="0"/>
                    </a:lnTo>
                    <a:close/>
                  </a:path>
                </a:pathLst>
              </a:custGeom>
              <a:solidFill>
                <a:srgbClr val="D3966E"/>
              </a:solidFill>
            </p:spPr>
            <p:txBody>
              <a:bodyPr wrap="square" lIns="0" tIns="0" rIns="0" bIns="0" rtlCol="0"/>
              <a:lstStyle/>
              <a:p>
                <a:endParaRPr sz="1000"/>
              </a:p>
            </p:txBody>
          </p:sp>
          <p:sp>
            <p:nvSpPr>
              <p:cNvPr id="260" name="object 215">
                <a:extLst>
                  <a:ext uri="{FF2B5EF4-FFF2-40B4-BE49-F238E27FC236}">
                    <a16:creationId xmlns:a16="http://schemas.microsoft.com/office/drawing/2014/main" id="{A696046B-36D8-4024-8E5D-1FD58512640F}"/>
                  </a:ext>
                </a:extLst>
              </p:cNvPr>
              <p:cNvSpPr/>
              <p:nvPr/>
            </p:nvSpPr>
            <p:spPr>
              <a:xfrm>
                <a:off x="2505423" y="1723987"/>
                <a:ext cx="417830" cy="0"/>
              </a:xfrm>
              <a:custGeom>
                <a:avLst/>
                <a:gdLst/>
                <a:ahLst/>
                <a:cxnLst/>
                <a:rect l="l" t="t" r="r" b="b"/>
                <a:pathLst>
                  <a:path w="417830">
                    <a:moveTo>
                      <a:pt x="0" y="0"/>
                    </a:moveTo>
                    <a:lnTo>
                      <a:pt x="417817" y="0"/>
                    </a:lnTo>
                  </a:path>
                </a:pathLst>
              </a:custGeom>
              <a:ln w="22402">
                <a:solidFill>
                  <a:srgbClr val="D3966E"/>
                </a:solidFill>
              </a:ln>
            </p:spPr>
            <p:txBody>
              <a:bodyPr wrap="square" lIns="0" tIns="0" rIns="0" bIns="0" rtlCol="0"/>
              <a:lstStyle/>
              <a:p>
                <a:endParaRPr sz="1000"/>
              </a:p>
            </p:txBody>
          </p:sp>
          <p:sp>
            <p:nvSpPr>
              <p:cNvPr id="261" name="object 216">
                <a:extLst>
                  <a:ext uri="{FF2B5EF4-FFF2-40B4-BE49-F238E27FC236}">
                    <a16:creationId xmlns:a16="http://schemas.microsoft.com/office/drawing/2014/main" id="{29212333-B892-4C90-8B05-C234B27EBFF0}"/>
                  </a:ext>
                </a:extLst>
              </p:cNvPr>
              <p:cNvSpPr/>
              <p:nvPr/>
            </p:nvSpPr>
            <p:spPr>
              <a:xfrm>
                <a:off x="2486329" y="1695195"/>
                <a:ext cx="18415" cy="57150"/>
              </a:xfrm>
              <a:custGeom>
                <a:avLst/>
                <a:gdLst/>
                <a:ahLst/>
                <a:cxnLst/>
                <a:rect l="l" t="t" r="r" b="b"/>
                <a:pathLst>
                  <a:path w="18414" h="57150">
                    <a:moveTo>
                      <a:pt x="18262" y="0"/>
                    </a:moveTo>
                    <a:lnTo>
                      <a:pt x="0" y="0"/>
                    </a:lnTo>
                    <a:lnTo>
                      <a:pt x="0" y="56794"/>
                    </a:lnTo>
                    <a:lnTo>
                      <a:pt x="18262" y="56794"/>
                    </a:lnTo>
                    <a:lnTo>
                      <a:pt x="18262" y="0"/>
                    </a:lnTo>
                    <a:close/>
                  </a:path>
                </a:pathLst>
              </a:custGeom>
              <a:solidFill>
                <a:srgbClr val="CCCCD2"/>
              </a:solidFill>
            </p:spPr>
            <p:txBody>
              <a:bodyPr wrap="square" lIns="0" tIns="0" rIns="0" bIns="0" rtlCol="0"/>
              <a:lstStyle/>
              <a:p>
                <a:endParaRPr sz="1000"/>
              </a:p>
            </p:txBody>
          </p:sp>
          <p:sp>
            <p:nvSpPr>
              <p:cNvPr id="262" name="object 217">
                <a:extLst>
                  <a:ext uri="{FF2B5EF4-FFF2-40B4-BE49-F238E27FC236}">
                    <a16:creationId xmlns:a16="http://schemas.microsoft.com/office/drawing/2014/main" id="{51410F59-1FA7-4AF4-85EB-23E51FC52243}"/>
                  </a:ext>
                </a:extLst>
              </p:cNvPr>
              <p:cNvSpPr/>
              <p:nvPr/>
            </p:nvSpPr>
            <p:spPr>
              <a:xfrm>
                <a:off x="2486329" y="1695195"/>
                <a:ext cx="18415" cy="57150"/>
              </a:xfrm>
              <a:custGeom>
                <a:avLst/>
                <a:gdLst/>
                <a:ahLst/>
                <a:cxnLst/>
                <a:rect l="l" t="t" r="r" b="b"/>
                <a:pathLst>
                  <a:path w="18414" h="57150">
                    <a:moveTo>
                      <a:pt x="0" y="56794"/>
                    </a:moveTo>
                    <a:lnTo>
                      <a:pt x="18262" y="56794"/>
                    </a:lnTo>
                    <a:lnTo>
                      <a:pt x="18262" y="0"/>
                    </a:lnTo>
                    <a:lnTo>
                      <a:pt x="0" y="0"/>
                    </a:lnTo>
                    <a:lnTo>
                      <a:pt x="0" y="56794"/>
                    </a:lnTo>
                    <a:close/>
                  </a:path>
                </a:pathLst>
              </a:custGeom>
              <a:ln w="3175">
                <a:solidFill>
                  <a:srgbClr val="231F20"/>
                </a:solidFill>
              </a:ln>
            </p:spPr>
            <p:txBody>
              <a:bodyPr wrap="square" lIns="0" tIns="0" rIns="0" bIns="0" rtlCol="0"/>
              <a:lstStyle/>
              <a:p>
                <a:endParaRPr sz="1000"/>
              </a:p>
            </p:txBody>
          </p:sp>
          <p:sp>
            <p:nvSpPr>
              <p:cNvPr id="263" name="object 218">
                <a:extLst>
                  <a:ext uri="{FF2B5EF4-FFF2-40B4-BE49-F238E27FC236}">
                    <a16:creationId xmlns:a16="http://schemas.microsoft.com/office/drawing/2014/main" id="{8658EA47-ECD8-4BFA-BDD6-1873B939CEB3}"/>
                  </a:ext>
                </a:extLst>
              </p:cNvPr>
              <p:cNvSpPr/>
              <p:nvPr/>
            </p:nvSpPr>
            <p:spPr>
              <a:xfrm>
                <a:off x="2486329" y="2124036"/>
                <a:ext cx="18415" cy="57150"/>
              </a:xfrm>
              <a:custGeom>
                <a:avLst/>
                <a:gdLst/>
                <a:ahLst/>
                <a:cxnLst/>
                <a:rect l="l" t="t" r="r" b="b"/>
                <a:pathLst>
                  <a:path w="18414" h="57150">
                    <a:moveTo>
                      <a:pt x="18262" y="0"/>
                    </a:moveTo>
                    <a:lnTo>
                      <a:pt x="0" y="0"/>
                    </a:lnTo>
                    <a:lnTo>
                      <a:pt x="0" y="56756"/>
                    </a:lnTo>
                    <a:lnTo>
                      <a:pt x="18262" y="56756"/>
                    </a:lnTo>
                    <a:lnTo>
                      <a:pt x="18262" y="0"/>
                    </a:lnTo>
                    <a:close/>
                  </a:path>
                </a:pathLst>
              </a:custGeom>
              <a:solidFill>
                <a:srgbClr val="CCCCD2"/>
              </a:solidFill>
            </p:spPr>
            <p:txBody>
              <a:bodyPr wrap="square" lIns="0" tIns="0" rIns="0" bIns="0" rtlCol="0"/>
              <a:lstStyle/>
              <a:p>
                <a:endParaRPr sz="1000"/>
              </a:p>
            </p:txBody>
          </p:sp>
          <p:sp>
            <p:nvSpPr>
              <p:cNvPr id="264" name="object 219">
                <a:extLst>
                  <a:ext uri="{FF2B5EF4-FFF2-40B4-BE49-F238E27FC236}">
                    <a16:creationId xmlns:a16="http://schemas.microsoft.com/office/drawing/2014/main" id="{F94DAD27-AF64-4EE0-9D61-D6F82A50B8E1}"/>
                  </a:ext>
                </a:extLst>
              </p:cNvPr>
              <p:cNvSpPr/>
              <p:nvPr/>
            </p:nvSpPr>
            <p:spPr>
              <a:xfrm>
                <a:off x="2486329" y="2124036"/>
                <a:ext cx="18415" cy="57150"/>
              </a:xfrm>
              <a:custGeom>
                <a:avLst/>
                <a:gdLst/>
                <a:ahLst/>
                <a:cxnLst/>
                <a:rect l="l" t="t" r="r" b="b"/>
                <a:pathLst>
                  <a:path w="18414" h="57150">
                    <a:moveTo>
                      <a:pt x="0" y="56756"/>
                    </a:moveTo>
                    <a:lnTo>
                      <a:pt x="18262" y="56756"/>
                    </a:lnTo>
                    <a:lnTo>
                      <a:pt x="18262" y="0"/>
                    </a:lnTo>
                    <a:lnTo>
                      <a:pt x="0" y="0"/>
                    </a:lnTo>
                    <a:lnTo>
                      <a:pt x="0" y="56756"/>
                    </a:lnTo>
                    <a:close/>
                  </a:path>
                </a:pathLst>
              </a:custGeom>
              <a:ln w="3175">
                <a:solidFill>
                  <a:srgbClr val="231F20"/>
                </a:solidFill>
              </a:ln>
            </p:spPr>
            <p:txBody>
              <a:bodyPr wrap="square" lIns="0" tIns="0" rIns="0" bIns="0" rtlCol="0"/>
              <a:lstStyle/>
              <a:p>
                <a:endParaRPr sz="1000"/>
              </a:p>
            </p:txBody>
          </p:sp>
          <p:sp>
            <p:nvSpPr>
              <p:cNvPr id="265" name="object 220">
                <a:extLst>
                  <a:ext uri="{FF2B5EF4-FFF2-40B4-BE49-F238E27FC236}">
                    <a16:creationId xmlns:a16="http://schemas.microsoft.com/office/drawing/2014/main" id="{E2ED2865-DE7B-4BC8-AAD0-0A5961EFD41D}"/>
                  </a:ext>
                </a:extLst>
              </p:cNvPr>
              <p:cNvSpPr/>
              <p:nvPr/>
            </p:nvSpPr>
            <p:spPr>
              <a:xfrm>
                <a:off x="3594599" y="2108550"/>
                <a:ext cx="213995" cy="1231265"/>
              </a:xfrm>
              <a:custGeom>
                <a:avLst/>
                <a:gdLst/>
                <a:ahLst/>
                <a:cxnLst/>
                <a:rect l="l" t="t" r="r" b="b"/>
                <a:pathLst>
                  <a:path w="213995" h="1231264">
                    <a:moveTo>
                      <a:pt x="213512" y="0"/>
                    </a:moveTo>
                    <a:lnTo>
                      <a:pt x="213512" y="1231138"/>
                    </a:lnTo>
                    <a:lnTo>
                      <a:pt x="0" y="1231138"/>
                    </a:lnTo>
                    <a:lnTo>
                      <a:pt x="0" y="1190955"/>
                    </a:lnTo>
                  </a:path>
                </a:pathLst>
              </a:custGeom>
              <a:ln w="22860">
                <a:solidFill>
                  <a:srgbClr val="FFFFFF"/>
                </a:solidFill>
              </a:ln>
            </p:spPr>
            <p:txBody>
              <a:bodyPr wrap="square" lIns="0" tIns="0" rIns="0" bIns="0" rtlCol="0"/>
              <a:lstStyle/>
              <a:p>
                <a:endParaRPr sz="1000"/>
              </a:p>
            </p:txBody>
          </p:sp>
          <p:sp>
            <p:nvSpPr>
              <p:cNvPr id="266" name="object 221">
                <a:extLst>
                  <a:ext uri="{FF2B5EF4-FFF2-40B4-BE49-F238E27FC236}">
                    <a16:creationId xmlns:a16="http://schemas.microsoft.com/office/drawing/2014/main" id="{B569F2A3-6F68-4231-A867-D8A8A906B9FE}"/>
                  </a:ext>
                </a:extLst>
              </p:cNvPr>
              <p:cNvSpPr/>
              <p:nvPr/>
            </p:nvSpPr>
            <p:spPr>
              <a:xfrm>
                <a:off x="3594599" y="2108550"/>
                <a:ext cx="213995" cy="1231265"/>
              </a:xfrm>
              <a:custGeom>
                <a:avLst/>
                <a:gdLst/>
                <a:ahLst/>
                <a:cxnLst/>
                <a:rect l="l" t="t" r="r" b="b"/>
                <a:pathLst>
                  <a:path w="213995" h="1231264">
                    <a:moveTo>
                      <a:pt x="213512" y="0"/>
                    </a:moveTo>
                    <a:lnTo>
                      <a:pt x="213512" y="1231138"/>
                    </a:lnTo>
                    <a:lnTo>
                      <a:pt x="0" y="1231138"/>
                    </a:lnTo>
                    <a:lnTo>
                      <a:pt x="0" y="1190955"/>
                    </a:lnTo>
                  </a:path>
                </a:pathLst>
              </a:custGeom>
              <a:ln w="8572">
                <a:solidFill>
                  <a:srgbClr val="231F20"/>
                </a:solidFill>
                <a:prstDash val="sysDot"/>
              </a:ln>
            </p:spPr>
            <p:txBody>
              <a:bodyPr wrap="square" lIns="0" tIns="0" rIns="0" bIns="0" rtlCol="0"/>
              <a:lstStyle/>
              <a:p>
                <a:endParaRPr sz="1000"/>
              </a:p>
            </p:txBody>
          </p:sp>
          <p:sp>
            <p:nvSpPr>
              <p:cNvPr id="267" name="object 222">
                <a:extLst>
                  <a:ext uri="{FF2B5EF4-FFF2-40B4-BE49-F238E27FC236}">
                    <a16:creationId xmlns:a16="http://schemas.microsoft.com/office/drawing/2014/main" id="{960698E9-FD01-4F4F-8922-F9FEF44BF601}"/>
                  </a:ext>
                </a:extLst>
              </p:cNvPr>
              <p:cNvSpPr/>
              <p:nvPr/>
            </p:nvSpPr>
            <p:spPr>
              <a:xfrm>
                <a:off x="3596551" y="2032774"/>
                <a:ext cx="278765" cy="137795"/>
              </a:xfrm>
              <a:custGeom>
                <a:avLst/>
                <a:gdLst/>
                <a:ahLst/>
                <a:cxnLst/>
                <a:rect l="l" t="t" r="r" b="b"/>
                <a:pathLst>
                  <a:path w="278764" h="137794">
                    <a:moveTo>
                      <a:pt x="278257" y="0"/>
                    </a:moveTo>
                    <a:lnTo>
                      <a:pt x="0" y="0"/>
                    </a:lnTo>
                    <a:lnTo>
                      <a:pt x="0" y="137744"/>
                    </a:lnTo>
                    <a:lnTo>
                      <a:pt x="278257" y="137744"/>
                    </a:lnTo>
                    <a:lnTo>
                      <a:pt x="278257" y="0"/>
                    </a:lnTo>
                    <a:close/>
                  </a:path>
                </a:pathLst>
              </a:custGeom>
              <a:solidFill>
                <a:srgbClr val="E6E7E8"/>
              </a:solidFill>
            </p:spPr>
            <p:txBody>
              <a:bodyPr wrap="square" lIns="0" tIns="0" rIns="0" bIns="0" rtlCol="0"/>
              <a:lstStyle/>
              <a:p>
                <a:endParaRPr sz="1000"/>
              </a:p>
            </p:txBody>
          </p:sp>
          <p:sp>
            <p:nvSpPr>
              <p:cNvPr id="268" name="object 223">
                <a:extLst>
                  <a:ext uri="{FF2B5EF4-FFF2-40B4-BE49-F238E27FC236}">
                    <a16:creationId xmlns:a16="http://schemas.microsoft.com/office/drawing/2014/main" id="{A4813EEC-61AA-426E-8AD9-938B4F880118}"/>
                  </a:ext>
                </a:extLst>
              </p:cNvPr>
              <p:cNvSpPr/>
              <p:nvPr/>
            </p:nvSpPr>
            <p:spPr>
              <a:xfrm>
                <a:off x="3596551" y="2032774"/>
                <a:ext cx="278765" cy="137795"/>
              </a:xfrm>
              <a:custGeom>
                <a:avLst/>
                <a:gdLst/>
                <a:ahLst/>
                <a:cxnLst/>
                <a:rect l="l" t="t" r="r" b="b"/>
                <a:pathLst>
                  <a:path w="278764" h="137794">
                    <a:moveTo>
                      <a:pt x="0" y="137744"/>
                    </a:moveTo>
                    <a:lnTo>
                      <a:pt x="278257" y="137744"/>
                    </a:lnTo>
                    <a:lnTo>
                      <a:pt x="278257" y="0"/>
                    </a:lnTo>
                    <a:lnTo>
                      <a:pt x="0" y="0"/>
                    </a:lnTo>
                    <a:lnTo>
                      <a:pt x="0" y="137744"/>
                    </a:lnTo>
                    <a:close/>
                  </a:path>
                </a:pathLst>
              </a:custGeom>
              <a:ln w="5714">
                <a:solidFill>
                  <a:srgbClr val="231F20"/>
                </a:solidFill>
              </a:ln>
            </p:spPr>
            <p:txBody>
              <a:bodyPr wrap="square" lIns="0" tIns="0" rIns="0" bIns="0" rtlCol="0"/>
              <a:lstStyle/>
              <a:p>
                <a:endParaRPr sz="1000"/>
              </a:p>
            </p:txBody>
          </p:sp>
          <p:pic>
            <p:nvPicPr>
              <p:cNvPr id="269" name="object 224">
                <a:extLst>
                  <a:ext uri="{FF2B5EF4-FFF2-40B4-BE49-F238E27FC236}">
                    <a16:creationId xmlns:a16="http://schemas.microsoft.com/office/drawing/2014/main" id="{53264CBC-B252-464F-B222-C80D31AD6CB5}"/>
                  </a:ext>
                </a:extLst>
              </p:cNvPr>
              <p:cNvPicPr/>
              <p:nvPr/>
            </p:nvPicPr>
            <p:blipFill>
              <a:blip r:embed="rId21" cstate="screen">
                <a:extLst>
                  <a:ext uri="{28A0092B-C50C-407E-A947-70E740481C1C}">
                    <a14:useLocalDpi xmlns:a14="http://schemas.microsoft.com/office/drawing/2010/main"/>
                  </a:ext>
                </a:extLst>
              </a:blip>
              <a:stretch>
                <a:fillRect/>
              </a:stretch>
            </p:blipFill>
            <p:spPr>
              <a:xfrm>
                <a:off x="3616156" y="2052382"/>
                <a:ext cx="98539" cy="98539"/>
              </a:xfrm>
              <a:prstGeom prst="rect">
                <a:avLst/>
              </a:prstGeom>
            </p:spPr>
          </p:pic>
          <p:pic>
            <p:nvPicPr>
              <p:cNvPr id="270" name="object 225">
                <a:extLst>
                  <a:ext uri="{FF2B5EF4-FFF2-40B4-BE49-F238E27FC236}">
                    <a16:creationId xmlns:a16="http://schemas.microsoft.com/office/drawing/2014/main" id="{8B58208A-347C-4291-A6EB-76CED208CEB4}"/>
                  </a:ext>
                </a:extLst>
              </p:cNvPr>
              <p:cNvPicPr/>
              <p:nvPr/>
            </p:nvPicPr>
            <p:blipFill>
              <a:blip r:embed="rId22" cstate="screen">
                <a:extLst>
                  <a:ext uri="{28A0092B-C50C-407E-A947-70E740481C1C}">
                    <a14:useLocalDpi xmlns:a14="http://schemas.microsoft.com/office/drawing/2010/main"/>
                  </a:ext>
                </a:extLst>
              </a:blip>
              <a:stretch>
                <a:fillRect/>
              </a:stretch>
            </p:blipFill>
            <p:spPr>
              <a:xfrm>
                <a:off x="3498655" y="3114099"/>
                <a:ext cx="193344" cy="189179"/>
              </a:xfrm>
              <a:prstGeom prst="rect">
                <a:avLst/>
              </a:prstGeom>
            </p:spPr>
          </p:pic>
          <p:sp>
            <p:nvSpPr>
              <p:cNvPr id="271" name="object 226">
                <a:extLst>
                  <a:ext uri="{FF2B5EF4-FFF2-40B4-BE49-F238E27FC236}">
                    <a16:creationId xmlns:a16="http://schemas.microsoft.com/office/drawing/2014/main" id="{3845FAA1-22A0-4C76-8613-3F53F8A4993F}"/>
                  </a:ext>
                </a:extLst>
              </p:cNvPr>
              <p:cNvSpPr/>
              <p:nvPr/>
            </p:nvSpPr>
            <p:spPr>
              <a:xfrm>
                <a:off x="1700911" y="520003"/>
                <a:ext cx="581660" cy="227329"/>
              </a:xfrm>
              <a:custGeom>
                <a:avLst/>
                <a:gdLst/>
                <a:ahLst/>
                <a:cxnLst/>
                <a:rect l="l" t="t" r="r" b="b"/>
                <a:pathLst>
                  <a:path w="581660" h="227329">
                    <a:moveTo>
                      <a:pt x="0" y="175844"/>
                    </a:moveTo>
                    <a:lnTo>
                      <a:pt x="0" y="45351"/>
                    </a:lnTo>
                    <a:lnTo>
                      <a:pt x="3578" y="27737"/>
                    </a:lnTo>
                    <a:lnTo>
                      <a:pt x="13320" y="13317"/>
                    </a:lnTo>
                    <a:lnTo>
                      <a:pt x="27737" y="3576"/>
                    </a:lnTo>
                    <a:lnTo>
                      <a:pt x="45339" y="0"/>
                    </a:lnTo>
                    <a:lnTo>
                      <a:pt x="535800" y="0"/>
                    </a:lnTo>
                    <a:lnTo>
                      <a:pt x="553414" y="3576"/>
                    </a:lnTo>
                    <a:lnTo>
                      <a:pt x="567834" y="13317"/>
                    </a:lnTo>
                    <a:lnTo>
                      <a:pt x="577575" y="27737"/>
                    </a:lnTo>
                    <a:lnTo>
                      <a:pt x="581152" y="45351"/>
                    </a:lnTo>
                    <a:lnTo>
                      <a:pt x="581152" y="226847"/>
                    </a:lnTo>
                  </a:path>
                </a:pathLst>
              </a:custGeom>
              <a:ln w="22860">
                <a:solidFill>
                  <a:srgbClr val="FFFFFF"/>
                </a:solidFill>
              </a:ln>
            </p:spPr>
            <p:txBody>
              <a:bodyPr wrap="square" lIns="0" tIns="0" rIns="0" bIns="0" rtlCol="0"/>
              <a:lstStyle/>
              <a:p>
                <a:endParaRPr sz="1000"/>
              </a:p>
            </p:txBody>
          </p:sp>
        </p:grpSp>
        <p:sp>
          <p:nvSpPr>
            <p:cNvPr id="13" name="object 227">
              <a:extLst>
                <a:ext uri="{FF2B5EF4-FFF2-40B4-BE49-F238E27FC236}">
                  <a16:creationId xmlns:a16="http://schemas.microsoft.com/office/drawing/2014/main" id="{1CB2EA08-AF8F-4F27-8278-2ABFCC2BB980}"/>
                </a:ext>
              </a:extLst>
            </p:cNvPr>
            <p:cNvSpPr txBox="1"/>
            <p:nvPr/>
          </p:nvSpPr>
          <p:spPr>
            <a:xfrm>
              <a:off x="1571841" y="3880130"/>
              <a:ext cx="742688" cy="242822"/>
            </a:xfrm>
            <a:prstGeom prst="rect">
              <a:avLst/>
            </a:prstGeom>
          </p:spPr>
          <p:txBody>
            <a:bodyPr vert="horz" wrap="square" lIns="0" tIns="32384" rIns="0" bIns="0" rtlCol="0">
              <a:spAutoFit/>
            </a:bodyPr>
            <a:lstStyle/>
            <a:p>
              <a:pPr marL="86360" marR="5080" indent="-74295">
                <a:lnSpc>
                  <a:spcPts val="760"/>
                </a:lnSpc>
                <a:spcBef>
                  <a:spcPts val="254"/>
                </a:spcBef>
              </a:pPr>
              <a:r>
                <a:rPr sz="1000" spc="35" dirty="0">
                  <a:latin typeface="Gill Sans MT"/>
                  <a:cs typeface="Gill Sans MT"/>
                </a:rPr>
                <a:t>15mm</a:t>
              </a:r>
              <a:r>
                <a:rPr sz="1000" spc="-50" dirty="0">
                  <a:latin typeface="Gill Sans MT"/>
                  <a:cs typeface="Gill Sans MT"/>
                </a:rPr>
                <a:t> </a:t>
              </a:r>
              <a:r>
                <a:rPr sz="1000" spc="5" dirty="0">
                  <a:latin typeface="Gill Sans MT"/>
                  <a:cs typeface="Gill Sans MT"/>
                </a:rPr>
                <a:t>c</a:t>
              </a:r>
              <a:r>
                <a:rPr sz="1000" spc="20" dirty="0">
                  <a:latin typeface="Gill Sans MT"/>
                  <a:cs typeface="Gill Sans MT"/>
                </a:rPr>
                <a:t>old </a:t>
              </a:r>
              <a:r>
                <a:rPr sz="1000" spc="25" dirty="0">
                  <a:latin typeface="Gill Sans MT"/>
                  <a:cs typeface="Gill Sans MT"/>
                </a:rPr>
                <a:t>f</a:t>
              </a:r>
              <a:r>
                <a:rPr sz="1000" spc="30" dirty="0">
                  <a:latin typeface="Gill Sans MT"/>
                  <a:cs typeface="Gill Sans MT"/>
                </a:rPr>
                <a:t>eed</a:t>
              </a:r>
              <a:r>
                <a:rPr sz="1000" spc="-50" dirty="0">
                  <a:latin typeface="Gill Sans MT"/>
                  <a:cs typeface="Gill Sans MT"/>
                </a:rPr>
                <a:t> </a:t>
              </a:r>
              <a:r>
                <a:rPr sz="1000" spc="45" dirty="0">
                  <a:latin typeface="Gill Sans MT"/>
                  <a:cs typeface="Gill Sans MT"/>
                </a:rPr>
                <a:t>pip</a:t>
              </a:r>
              <a:r>
                <a:rPr sz="1000" spc="20" dirty="0">
                  <a:latin typeface="Gill Sans MT"/>
                  <a:cs typeface="Gill Sans MT"/>
                </a:rPr>
                <a:t>e</a:t>
              </a:r>
              <a:endParaRPr sz="1000" dirty="0">
                <a:latin typeface="Gill Sans MT"/>
                <a:cs typeface="Gill Sans MT"/>
              </a:endParaRPr>
            </a:p>
          </p:txBody>
        </p:sp>
        <p:sp>
          <p:nvSpPr>
            <p:cNvPr id="14" name="object 228">
              <a:extLst>
                <a:ext uri="{FF2B5EF4-FFF2-40B4-BE49-F238E27FC236}">
                  <a16:creationId xmlns:a16="http://schemas.microsoft.com/office/drawing/2014/main" id="{2449DA13-B7CD-49A9-A002-40C0AC17D58A}"/>
                </a:ext>
              </a:extLst>
            </p:cNvPr>
            <p:cNvSpPr txBox="1"/>
            <p:nvPr/>
          </p:nvSpPr>
          <p:spPr>
            <a:xfrm>
              <a:off x="2942268" y="3336937"/>
              <a:ext cx="903032" cy="168636"/>
            </a:xfrm>
            <a:prstGeom prst="rect">
              <a:avLst/>
            </a:prstGeom>
          </p:spPr>
          <p:txBody>
            <a:bodyPr vert="horz" wrap="square" lIns="0" tIns="14605" rIns="0" bIns="0" rtlCol="0">
              <a:spAutoFit/>
            </a:bodyPr>
            <a:lstStyle/>
            <a:p>
              <a:pPr marL="12700">
                <a:lnSpc>
                  <a:spcPct val="100000"/>
                </a:lnSpc>
                <a:spcBef>
                  <a:spcPts val="115"/>
                </a:spcBef>
              </a:pPr>
              <a:r>
                <a:rPr sz="1000" spc="35" dirty="0">
                  <a:latin typeface="Gill Sans MT"/>
                  <a:cs typeface="Gill Sans MT"/>
                </a:rPr>
                <a:t>22mm</a:t>
              </a:r>
              <a:r>
                <a:rPr sz="1000" spc="-50" dirty="0">
                  <a:latin typeface="Gill Sans MT"/>
                  <a:cs typeface="Gill Sans MT"/>
                </a:rPr>
                <a:t> </a:t>
              </a:r>
              <a:r>
                <a:rPr sz="1000" spc="25" dirty="0">
                  <a:latin typeface="Gill Sans MT"/>
                  <a:cs typeface="Gill Sans MT"/>
                </a:rPr>
                <a:t>v</a:t>
              </a:r>
              <a:r>
                <a:rPr sz="1000" spc="35" dirty="0">
                  <a:latin typeface="Gill Sans MT"/>
                  <a:cs typeface="Gill Sans MT"/>
                </a:rPr>
                <a:t>e</a:t>
              </a:r>
              <a:r>
                <a:rPr sz="1000" spc="30" dirty="0">
                  <a:latin typeface="Gill Sans MT"/>
                  <a:cs typeface="Gill Sans MT"/>
                </a:rPr>
                <a:t>n</a:t>
              </a:r>
              <a:r>
                <a:rPr sz="1000" dirty="0">
                  <a:latin typeface="Gill Sans MT"/>
                  <a:cs typeface="Gill Sans MT"/>
                </a:rPr>
                <a:t>t</a:t>
              </a:r>
              <a:r>
                <a:rPr sz="1000" spc="-50" dirty="0">
                  <a:latin typeface="Gill Sans MT"/>
                  <a:cs typeface="Gill Sans MT"/>
                </a:rPr>
                <a:t> </a:t>
              </a:r>
              <a:r>
                <a:rPr sz="1000" spc="45" dirty="0">
                  <a:latin typeface="Gill Sans MT"/>
                  <a:cs typeface="Gill Sans MT"/>
                </a:rPr>
                <a:t>pip</a:t>
              </a:r>
              <a:r>
                <a:rPr sz="1000" spc="20" dirty="0">
                  <a:latin typeface="Gill Sans MT"/>
                  <a:cs typeface="Gill Sans MT"/>
                </a:rPr>
                <a:t>e</a:t>
              </a:r>
              <a:endParaRPr sz="1000" dirty="0">
                <a:latin typeface="Gill Sans MT"/>
                <a:cs typeface="Gill Sans MT"/>
              </a:endParaRPr>
            </a:p>
          </p:txBody>
        </p:sp>
        <p:grpSp>
          <p:nvGrpSpPr>
            <p:cNvPr id="15" name="object 230">
              <a:extLst>
                <a:ext uri="{FF2B5EF4-FFF2-40B4-BE49-F238E27FC236}">
                  <a16:creationId xmlns:a16="http://schemas.microsoft.com/office/drawing/2014/main" id="{932E6C1A-FE36-40AD-8FB6-600E7D8779D8}"/>
                </a:ext>
              </a:extLst>
            </p:cNvPr>
            <p:cNvGrpSpPr/>
            <p:nvPr/>
          </p:nvGrpSpPr>
          <p:grpSpPr>
            <a:xfrm>
              <a:off x="2315222" y="2980083"/>
              <a:ext cx="1395095" cy="1849755"/>
              <a:chOff x="1909676" y="838917"/>
              <a:chExt cx="1395095" cy="1849755"/>
            </a:xfrm>
          </p:grpSpPr>
          <p:sp>
            <p:nvSpPr>
              <p:cNvPr id="42" name="object 231">
                <a:extLst>
                  <a:ext uri="{FF2B5EF4-FFF2-40B4-BE49-F238E27FC236}">
                    <a16:creationId xmlns:a16="http://schemas.microsoft.com/office/drawing/2014/main" id="{84E7BDDE-EE4B-40BB-B7F4-CD146E509318}"/>
                  </a:ext>
                </a:extLst>
              </p:cNvPr>
              <p:cNvSpPr/>
              <p:nvPr/>
            </p:nvSpPr>
            <p:spPr>
              <a:xfrm>
                <a:off x="1927624" y="856873"/>
                <a:ext cx="574675" cy="0"/>
              </a:xfrm>
              <a:custGeom>
                <a:avLst/>
                <a:gdLst/>
                <a:ahLst/>
                <a:cxnLst/>
                <a:rect l="l" t="t" r="r" b="b"/>
                <a:pathLst>
                  <a:path w="574675">
                    <a:moveTo>
                      <a:pt x="0" y="0"/>
                    </a:moveTo>
                    <a:lnTo>
                      <a:pt x="574459" y="0"/>
                    </a:lnTo>
                  </a:path>
                </a:pathLst>
              </a:custGeom>
              <a:ln w="17145">
                <a:solidFill>
                  <a:srgbClr val="FFFFFF"/>
                </a:solidFill>
              </a:ln>
            </p:spPr>
            <p:txBody>
              <a:bodyPr wrap="square" lIns="0" tIns="0" rIns="0" bIns="0" rtlCol="0"/>
              <a:lstStyle/>
              <a:p>
                <a:endParaRPr/>
              </a:p>
            </p:txBody>
          </p:sp>
          <p:sp>
            <p:nvSpPr>
              <p:cNvPr id="43" name="object 232">
                <a:extLst>
                  <a:ext uri="{FF2B5EF4-FFF2-40B4-BE49-F238E27FC236}">
                    <a16:creationId xmlns:a16="http://schemas.microsoft.com/office/drawing/2014/main" id="{12628049-BBAA-4155-8EBB-3B20086B8121}"/>
                  </a:ext>
                </a:extLst>
              </p:cNvPr>
              <p:cNvSpPr/>
              <p:nvPr/>
            </p:nvSpPr>
            <p:spPr>
              <a:xfrm>
                <a:off x="1915391" y="844632"/>
                <a:ext cx="24765" cy="24765"/>
              </a:xfrm>
              <a:custGeom>
                <a:avLst/>
                <a:gdLst/>
                <a:ahLst/>
                <a:cxnLst/>
                <a:rect l="l" t="t" r="r" b="b"/>
                <a:pathLst>
                  <a:path w="24764" h="24765">
                    <a:moveTo>
                      <a:pt x="11252" y="0"/>
                    </a:moveTo>
                    <a:lnTo>
                      <a:pt x="1358" y="6553"/>
                    </a:lnTo>
                    <a:lnTo>
                      <a:pt x="0" y="13220"/>
                    </a:lnTo>
                    <a:lnTo>
                      <a:pt x="3289" y="18148"/>
                    </a:lnTo>
                    <a:lnTo>
                      <a:pt x="6540" y="23113"/>
                    </a:lnTo>
                    <a:lnTo>
                      <a:pt x="13220" y="24472"/>
                    </a:lnTo>
                    <a:lnTo>
                      <a:pt x="23101" y="17932"/>
                    </a:lnTo>
                    <a:lnTo>
                      <a:pt x="24460" y="11264"/>
                    </a:lnTo>
                    <a:lnTo>
                      <a:pt x="21183" y="6299"/>
                    </a:lnTo>
                    <a:lnTo>
                      <a:pt x="17919" y="1346"/>
                    </a:lnTo>
                    <a:lnTo>
                      <a:pt x="11252" y="0"/>
                    </a:lnTo>
                    <a:close/>
                  </a:path>
                </a:pathLst>
              </a:custGeom>
              <a:solidFill>
                <a:srgbClr val="231F20"/>
              </a:solidFill>
            </p:spPr>
            <p:txBody>
              <a:bodyPr wrap="square" lIns="0" tIns="0" rIns="0" bIns="0" rtlCol="0"/>
              <a:lstStyle/>
              <a:p>
                <a:endParaRPr/>
              </a:p>
            </p:txBody>
          </p:sp>
          <p:sp>
            <p:nvSpPr>
              <p:cNvPr id="44" name="object 233">
                <a:extLst>
                  <a:ext uri="{FF2B5EF4-FFF2-40B4-BE49-F238E27FC236}">
                    <a16:creationId xmlns:a16="http://schemas.microsoft.com/office/drawing/2014/main" id="{E133DC0C-74FE-4789-AFD5-DB93F8515392}"/>
                  </a:ext>
                </a:extLst>
              </p:cNvPr>
              <p:cNvSpPr/>
              <p:nvPr/>
            </p:nvSpPr>
            <p:spPr>
              <a:xfrm>
                <a:off x="1915391" y="844632"/>
                <a:ext cx="24765" cy="24765"/>
              </a:xfrm>
              <a:custGeom>
                <a:avLst/>
                <a:gdLst/>
                <a:ahLst/>
                <a:cxnLst/>
                <a:rect l="l" t="t" r="r" b="b"/>
                <a:pathLst>
                  <a:path w="24764" h="24765">
                    <a:moveTo>
                      <a:pt x="21183" y="6299"/>
                    </a:moveTo>
                    <a:lnTo>
                      <a:pt x="17919" y="1346"/>
                    </a:lnTo>
                    <a:lnTo>
                      <a:pt x="11252" y="0"/>
                    </a:lnTo>
                    <a:lnTo>
                      <a:pt x="6311" y="3289"/>
                    </a:lnTo>
                    <a:lnTo>
                      <a:pt x="1358" y="6553"/>
                    </a:lnTo>
                    <a:lnTo>
                      <a:pt x="0" y="13220"/>
                    </a:lnTo>
                    <a:lnTo>
                      <a:pt x="3289" y="18148"/>
                    </a:lnTo>
                    <a:lnTo>
                      <a:pt x="6540" y="23113"/>
                    </a:lnTo>
                    <a:lnTo>
                      <a:pt x="13220" y="24472"/>
                    </a:lnTo>
                    <a:lnTo>
                      <a:pt x="18161" y="21196"/>
                    </a:lnTo>
                    <a:lnTo>
                      <a:pt x="23101" y="17932"/>
                    </a:lnTo>
                    <a:lnTo>
                      <a:pt x="24460" y="11264"/>
                    </a:lnTo>
                    <a:lnTo>
                      <a:pt x="21183" y="6299"/>
                    </a:lnTo>
                    <a:close/>
                  </a:path>
                </a:pathLst>
              </a:custGeom>
              <a:ln w="11430">
                <a:solidFill>
                  <a:srgbClr val="FFFFFF"/>
                </a:solidFill>
              </a:ln>
            </p:spPr>
            <p:txBody>
              <a:bodyPr wrap="square" lIns="0" tIns="0" rIns="0" bIns="0" rtlCol="0"/>
              <a:lstStyle/>
              <a:p>
                <a:endParaRPr/>
              </a:p>
            </p:txBody>
          </p:sp>
          <p:sp>
            <p:nvSpPr>
              <p:cNvPr id="45" name="object 234">
                <a:extLst>
                  <a:ext uri="{FF2B5EF4-FFF2-40B4-BE49-F238E27FC236}">
                    <a16:creationId xmlns:a16="http://schemas.microsoft.com/office/drawing/2014/main" id="{62EDE0D4-8DB2-417D-A1F4-5E2691DA0F38}"/>
                  </a:ext>
                </a:extLst>
              </p:cNvPr>
              <p:cNvSpPr/>
              <p:nvPr/>
            </p:nvSpPr>
            <p:spPr>
              <a:xfrm>
                <a:off x="1915391" y="844632"/>
                <a:ext cx="24765" cy="24765"/>
              </a:xfrm>
              <a:custGeom>
                <a:avLst/>
                <a:gdLst/>
                <a:ahLst/>
                <a:cxnLst/>
                <a:rect l="l" t="t" r="r" b="b"/>
                <a:pathLst>
                  <a:path w="24764" h="24765">
                    <a:moveTo>
                      <a:pt x="11252" y="0"/>
                    </a:moveTo>
                    <a:lnTo>
                      <a:pt x="1358" y="6553"/>
                    </a:lnTo>
                    <a:lnTo>
                      <a:pt x="0" y="13220"/>
                    </a:lnTo>
                    <a:lnTo>
                      <a:pt x="3289" y="18148"/>
                    </a:lnTo>
                    <a:lnTo>
                      <a:pt x="6540" y="23113"/>
                    </a:lnTo>
                    <a:lnTo>
                      <a:pt x="13220" y="24472"/>
                    </a:lnTo>
                    <a:lnTo>
                      <a:pt x="23101" y="17932"/>
                    </a:lnTo>
                    <a:lnTo>
                      <a:pt x="24460" y="11264"/>
                    </a:lnTo>
                    <a:lnTo>
                      <a:pt x="21183" y="6299"/>
                    </a:lnTo>
                    <a:lnTo>
                      <a:pt x="17919" y="1346"/>
                    </a:lnTo>
                    <a:lnTo>
                      <a:pt x="11252" y="0"/>
                    </a:lnTo>
                    <a:close/>
                  </a:path>
                </a:pathLst>
              </a:custGeom>
              <a:solidFill>
                <a:srgbClr val="231F20"/>
              </a:solidFill>
            </p:spPr>
            <p:txBody>
              <a:bodyPr wrap="square" lIns="0" tIns="0" rIns="0" bIns="0" rtlCol="0"/>
              <a:lstStyle/>
              <a:p>
                <a:endParaRPr/>
              </a:p>
            </p:txBody>
          </p:sp>
          <p:sp>
            <p:nvSpPr>
              <p:cNvPr id="46" name="object 235">
                <a:extLst>
                  <a:ext uri="{FF2B5EF4-FFF2-40B4-BE49-F238E27FC236}">
                    <a16:creationId xmlns:a16="http://schemas.microsoft.com/office/drawing/2014/main" id="{F64B8797-1B8D-44E4-9DF6-8C4B9C6B2B46}"/>
                  </a:ext>
                </a:extLst>
              </p:cNvPr>
              <p:cNvSpPr/>
              <p:nvPr/>
            </p:nvSpPr>
            <p:spPr>
              <a:xfrm>
                <a:off x="1927624" y="856873"/>
                <a:ext cx="574675" cy="0"/>
              </a:xfrm>
              <a:custGeom>
                <a:avLst/>
                <a:gdLst/>
                <a:ahLst/>
                <a:cxnLst/>
                <a:rect l="l" t="t" r="r" b="b"/>
                <a:pathLst>
                  <a:path w="574675">
                    <a:moveTo>
                      <a:pt x="0" y="0"/>
                    </a:moveTo>
                    <a:lnTo>
                      <a:pt x="574459" y="0"/>
                    </a:lnTo>
                  </a:path>
                </a:pathLst>
              </a:custGeom>
              <a:ln w="3429">
                <a:solidFill>
                  <a:srgbClr val="231F20"/>
                </a:solidFill>
              </a:ln>
            </p:spPr>
            <p:txBody>
              <a:bodyPr wrap="square" lIns="0" tIns="0" rIns="0" bIns="0" rtlCol="0"/>
              <a:lstStyle/>
              <a:p>
                <a:endParaRPr/>
              </a:p>
            </p:txBody>
          </p:sp>
          <p:sp>
            <p:nvSpPr>
              <p:cNvPr id="47" name="object 236">
                <a:extLst>
                  <a:ext uri="{FF2B5EF4-FFF2-40B4-BE49-F238E27FC236}">
                    <a16:creationId xmlns:a16="http://schemas.microsoft.com/office/drawing/2014/main" id="{F4657253-C00A-452D-B75B-0AF7802660E4}"/>
                  </a:ext>
                </a:extLst>
              </p:cNvPr>
              <p:cNvSpPr/>
              <p:nvPr/>
            </p:nvSpPr>
            <p:spPr>
              <a:xfrm>
                <a:off x="3286789" y="2455911"/>
                <a:ext cx="0" cy="214629"/>
              </a:xfrm>
              <a:custGeom>
                <a:avLst/>
                <a:gdLst/>
                <a:ahLst/>
                <a:cxnLst/>
                <a:rect l="l" t="t" r="r" b="b"/>
                <a:pathLst>
                  <a:path h="214630">
                    <a:moveTo>
                      <a:pt x="0" y="214617"/>
                    </a:moveTo>
                    <a:lnTo>
                      <a:pt x="0" y="0"/>
                    </a:lnTo>
                  </a:path>
                </a:pathLst>
              </a:custGeom>
              <a:ln w="17145">
                <a:solidFill>
                  <a:srgbClr val="FFFFFF"/>
                </a:solidFill>
              </a:ln>
            </p:spPr>
            <p:txBody>
              <a:bodyPr wrap="square" lIns="0" tIns="0" rIns="0" bIns="0" rtlCol="0"/>
              <a:lstStyle/>
              <a:p>
                <a:endParaRPr/>
              </a:p>
            </p:txBody>
          </p:sp>
          <p:sp>
            <p:nvSpPr>
              <p:cNvPr id="48" name="object 237">
                <a:extLst>
                  <a:ext uri="{FF2B5EF4-FFF2-40B4-BE49-F238E27FC236}">
                    <a16:creationId xmlns:a16="http://schemas.microsoft.com/office/drawing/2014/main" id="{11BDC2B9-0138-4BA4-B616-8FF6B6A117B8}"/>
                  </a:ext>
                </a:extLst>
              </p:cNvPr>
              <p:cNvSpPr/>
              <p:nvPr/>
            </p:nvSpPr>
            <p:spPr>
              <a:xfrm>
                <a:off x="3274557" y="2658291"/>
                <a:ext cx="24765" cy="24765"/>
              </a:xfrm>
              <a:custGeom>
                <a:avLst/>
                <a:gdLst/>
                <a:ahLst/>
                <a:cxnLst/>
                <a:rect l="l" t="t" r="r" b="b"/>
                <a:pathLst>
                  <a:path w="24764" h="24764">
                    <a:moveTo>
                      <a:pt x="11252" y="0"/>
                    </a:moveTo>
                    <a:lnTo>
                      <a:pt x="6299" y="3276"/>
                    </a:lnTo>
                    <a:lnTo>
                      <a:pt x="1333" y="6540"/>
                    </a:lnTo>
                    <a:lnTo>
                      <a:pt x="0" y="13208"/>
                    </a:lnTo>
                    <a:lnTo>
                      <a:pt x="6540" y="23114"/>
                    </a:lnTo>
                    <a:lnTo>
                      <a:pt x="13207" y="24472"/>
                    </a:lnTo>
                    <a:lnTo>
                      <a:pt x="23101" y="17932"/>
                    </a:lnTo>
                    <a:lnTo>
                      <a:pt x="24460" y="11252"/>
                    </a:lnTo>
                    <a:lnTo>
                      <a:pt x="17919" y="1358"/>
                    </a:lnTo>
                    <a:lnTo>
                      <a:pt x="11252" y="0"/>
                    </a:lnTo>
                    <a:close/>
                  </a:path>
                </a:pathLst>
              </a:custGeom>
              <a:solidFill>
                <a:srgbClr val="231F20"/>
              </a:solidFill>
            </p:spPr>
            <p:txBody>
              <a:bodyPr wrap="square" lIns="0" tIns="0" rIns="0" bIns="0" rtlCol="0"/>
              <a:lstStyle/>
              <a:p>
                <a:endParaRPr/>
              </a:p>
            </p:txBody>
          </p:sp>
          <p:sp>
            <p:nvSpPr>
              <p:cNvPr id="49" name="object 238">
                <a:extLst>
                  <a:ext uri="{FF2B5EF4-FFF2-40B4-BE49-F238E27FC236}">
                    <a16:creationId xmlns:a16="http://schemas.microsoft.com/office/drawing/2014/main" id="{02C642CF-E68C-44A9-A3ED-CD2D6BC1D8ED}"/>
                  </a:ext>
                </a:extLst>
              </p:cNvPr>
              <p:cNvSpPr/>
              <p:nvPr/>
            </p:nvSpPr>
            <p:spPr>
              <a:xfrm>
                <a:off x="3274557" y="2658291"/>
                <a:ext cx="24765" cy="24765"/>
              </a:xfrm>
              <a:custGeom>
                <a:avLst/>
                <a:gdLst/>
                <a:ahLst/>
                <a:cxnLst/>
                <a:rect l="l" t="t" r="r" b="b"/>
                <a:pathLst>
                  <a:path w="24764" h="24764">
                    <a:moveTo>
                      <a:pt x="6299" y="3276"/>
                    </a:moveTo>
                    <a:lnTo>
                      <a:pt x="1333" y="6540"/>
                    </a:lnTo>
                    <a:lnTo>
                      <a:pt x="0" y="13208"/>
                    </a:lnTo>
                    <a:lnTo>
                      <a:pt x="3276" y="18148"/>
                    </a:lnTo>
                    <a:lnTo>
                      <a:pt x="6540" y="23114"/>
                    </a:lnTo>
                    <a:lnTo>
                      <a:pt x="13207" y="24472"/>
                    </a:lnTo>
                    <a:lnTo>
                      <a:pt x="18148" y="21183"/>
                    </a:lnTo>
                    <a:lnTo>
                      <a:pt x="23101" y="17932"/>
                    </a:lnTo>
                    <a:lnTo>
                      <a:pt x="24460" y="11252"/>
                    </a:lnTo>
                    <a:lnTo>
                      <a:pt x="21183" y="6311"/>
                    </a:lnTo>
                    <a:lnTo>
                      <a:pt x="17919" y="1358"/>
                    </a:lnTo>
                    <a:lnTo>
                      <a:pt x="11252" y="0"/>
                    </a:lnTo>
                    <a:lnTo>
                      <a:pt x="6299" y="3276"/>
                    </a:lnTo>
                    <a:close/>
                  </a:path>
                </a:pathLst>
              </a:custGeom>
              <a:ln w="11430">
                <a:solidFill>
                  <a:srgbClr val="FFFFFF"/>
                </a:solidFill>
              </a:ln>
            </p:spPr>
            <p:txBody>
              <a:bodyPr wrap="square" lIns="0" tIns="0" rIns="0" bIns="0" rtlCol="0"/>
              <a:lstStyle/>
              <a:p>
                <a:endParaRPr/>
              </a:p>
            </p:txBody>
          </p:sp>
          <p:sp>
            <p:nvSpPr>
              <p:cNvPr id="50" name="object 239">
                <a:extLst>
                  <a:ext uri="{FF2B5EF4-FFF2-40B4-BE49-F238E27FC236}">
                    <a16:creationId xmlns:a16="http://schemas.microsoft.com/office/drawing/2014/main" id="{771CC33F-153B-47B1-84F1-181443886914}"/>
                  </a:ext>
                </a:extLst>
              </p:cNvPr>
              <p:cNvSpPr/>
              <p:nvPr/>
            </p:nvSpPr>
            <p:spPr>
              <a:xfrm>
                <a:off x="3274557" y="2658291"/>
                <a:ext cx="24765" cy="24765"/>
              </a:xfrm>
              <a:custGeom>
                <a:avLst/>
                <a:gdLst/>
                <a:ahLst/>
                <a:cxnLst/>
                <a:rect l="l" t="t" r="r" b="b"/>
                <a:pathLst>
                  <a:path w="24764" h="24764">
                    <a:moveTo>
                      <a:pt x="11252" y="0"/>
                    </a:moveTo>
                    <a:lnTo>
                      <a:pt x="6299" y="3276"/>
                    </a:lnTo>
                    <a:lnTo>
                      <a:pt x="1333" y="6540"/>
                    </a:lnTo>
                    <a:lnTo>
                      <a:pt x="0" y="13208"/>
                    </a:lnTo>
                    <a:lnTo>
                      <a:pt x="6540" y="23114"/>
                    </a:lnTo>
                    <a:lnTo>
                      <a:pt x="13207" y="24472"/>
                    </a:lnTo>
                    <a:lnTo>
                      <a:pt x="23101" y="17932"/>
                    </a:lnTo>
                    <a:lnTo>
                      <a:pt x="24460" y="11252"/>
                    </a:lnTo>
                    <a:lnTo>
                      <a:pt x="17919" y="1358"/>
                    </a:lnTo>
                    <a:lnTo>
                      <a:pt x="11252" y="0"/>
                    </a:lnTo>
                    <a:close/>
                  </a:path>
                </a:pathLst>
              </a:custGeom>
              <a:solidFill>
                <a:srgbClr val="231F20"/>
              </a:solidFill>
            </p:spPr>
            <p:txBody>
              <a:bodyPr wrap="square" lIns="0" tIns="0" rIns="0" bIns="0" rtlCol="0"/>
              <a:lstStyle/>
              <a:p>
                <a:endParaRPr/>
              </a:p>
            </p:txBody>
          </p:sp>
          <p:sp>
            <p:nvSpPr>
              <p:cNvPr id="51" name="object 240">
                <a:extLst>
                  <a:ext uri="{FF2B5EF4-FFF2-40B4-BE49-F238E27FC236}">
                    <a16:creationId xmlns:a16="http://schemas.microsoft.com/office/drawing/2014/main" id="{B96010FC-B7F6-4B7A-86F5-EF7C118D8036}"/>
                  </a:ext>
                </a:extLst>
              </p:cNvPr>
              <p:cNvSpPr/>
              <p:nvPr/>
            </p:nvSpPr>
            <p:spPr>
              <a:xfrm>
                <a:off x="3286789" y="2455911"/>
                <a:ext cx="0" cy="214629"/>
              </a:xfrm>
              <a:custGeom>
                <a:avLst/>
                <a:gdLst/>
                <a:ahLst/>
                <a:cxnLst/>
                <a:rect l="l" t="t" r="r" b="b"/>
                <a:pathLst>
                  <a:path h="214630">
                    <a:moveTo>
                      <a:pt x="0" y="214617"/>
                    </a:moveTo>
                    <a:lnTo>
                      <a:pt x="0" y="0"/>
                    </a:lnTo>
                  </a:path>
                </a:pathLst>
              </a:custGeom>
              <a:ln w="3429">
                <a:solidFill>
                  <a:srgbClr val="231F20"/>
                </a:solidFill>
              </a:ln>
            </p:spPr>
            <p:txBody>
              <a:bodyPr wrap="square" lIns="0" tIns="0" rIns="0" bIns="0" rtlCol="0"/>
              <a:lstStyle/>
              <a:p>
                <a:endParaRPr/>
              </a:p>
            </p:txBody>
          </p:sp>
        </p:grpSp>
        <p:sp>
          <p:nvSpPr>
            <p:cNvPr id="16" name="object 241">
              <a:extLst>
                <a:ext uri="{FF2B5EF4-FFF2-40B4-BE49-F238E27FC236}">
                  <a16:creationId xmlns:a16="http://schemas.microsoft.com/office/drawing/2014/main" id="{DD695164-5F1F-455F-8473-BD5AEB59CBF7}"/>
                </a:ext>
              </a:extLst>
            </p:cNvPr>
            <p:cNvSpPr txBox="1"/>
            <p:nvPr/>
          </p:nvSpPr>
          <p:spPr>
            <a:xfrm>
              <a:off x="4163272" y="5511445"/>
              <a:ext cx="1362075" cy="322524"/>
            </a:xfrm>
            <a:prstGeom prst="rect">
              <a:avLst/>
            </a:prstGeom>
          </p:spPr>
          <p:txBody>
            <a:bodyPr vert="horz" wrap="square" lIns="0" tIns="14605" rIns="0" bIns="0" rtlCol="0">
              <a:spAutoFit/>
            </a:bodyPr>
            <a:lstStyle/>
            <a:p>
              <a:pPr marL="12700">
                <a:lnSpc>
                  <a:spcPct val="100000"/>
                </a:lnSpc>
                <a:spcBef>
                  <a:spcPts val="115"/>
                </a:spcBef>
              </a:pPr>
              <a:r>
                <a:rPr sz="1000" spc="-100" dirty="0">
                  <a:latin typeface="Gill Sans MT"/>
                  <a:cs typeface="Gill Sans MT"/>
                </a:rPr>
                <a:t>C</a:t>
              </a:r>
              <a:r>
                <a:rPr sz="1000" spc="35" dirty="0">
                  <a:latin typeface="Gill Sans MT"/>
                  <a:cs typeface="Gill Sans MT"/>
                </a:rPr>
                <a:t>e</a:t>
              </a:r>
              <a:r>
                <a:rPr sz="1000" spc="30" dirty="0">
                  <a:latin typeface="Gill Sans MT"/>
                  <a:cs typeface="Gill Sans MT"/>
                </a:rPr>
                <a:t>n</a:t>
              </a:r>
              <a:r>
                <a:rPr sz="1000" spc="-20" dirty="0">
                  <a:latin typeface="Gill Sans MT"/>
                  <a:cs typeface="Gill Sans MT"/>
                </a:rPr>
                <a:t>t</a:t>
              </a:r>
              <a:r>
                <a:rPr sz="1000" spc="-30" dirty="0">
                  <a:latin typeface="Gill Sans MT"/>
                  <a:cs typeface="Gill Sans MT"/>
                </a:rPr>
                <a:t>r</a:t>
              </a:r>
              <a:r>
                <a:rPr sz="1000" spc="30" dirty="0">
                  <a:latin typeface="Gill Sans MT"/>
                  <a:cs typeface="Gill Sans MT"/>
                </a:rPr>
                <a:t>al</a:t>
              </a:r>
              <a:r>
                <a:rPr sz="1000" spc="-50" dirty="0">
                  <a:latin typeface="Gill Sans MT"/>
                  <a:cs typeface="Gill Sans MT"/>
                </a:rPr>
                <a:t> </a:t>
              </a:r>
              <a:r>
                <a:rPr sz="1000" spc="40" dirty="0">
                  <a:latin typeface="Gill Sans MT"/>
                  <a:cs typeface="Gill Sans MT"/>
                </a:rPr>
                <a:t>he</a:t>
              </a:r>
              <a:r>
                <a:rPr sz="1000" spc="30" dirty="0">
                  <a:latin typeface="Gill Sans MT"/>
                  <a:cs typeface="Gill Sans MT"/>
                </a:rPr>
                <a:t>a</a:t>
              </a:r>
              <a:r>
                <a:rPr sz="1000" spc="40" dirty="0">
                  <a:latin typeface="Gill Sans MT"/>
                  <a:cs typeface="Gill Sans MT"/>
                </a:rPr>
                <a:t>ting</a:t>
              </a:r>
              <a:r>
                <a:rPr sz="1000" spc="-50" dirty="0">
                  <a:latin typeface="Gill Sans MT"/>
                  <a:cs typeface="Gill Sans MT"/>
                </a:rPr>
                <a:t> </a:t>
              </a:r>
              <a:r>
                <a:rPr sz="1000" spc="-10" dirty="0">
                  <a:latin typeface="Gill Sans MT"/>
                  <a:cs typeface="Gill Sans MT"/>
                </a:rPr>
                <a:t>ci</a:t>
              </a:r>
              <a:r>
                <a:rPr sz="1000" spc="-15" dirty="0">
                  <a:latin typeface="Gill Sans MT"/>
                  <a:cs typeface="Gill Sans MT"/>
                </a:rPr>
                <a:t>r</a:t>
              </a:r>
              <a:r>
                <a:rPr sz="1000" spc="30" dirty="0">
                  <a:latin typeface="Gill Sans MT"/>
                  <a:cs typeface="Gill Sans MT"/>
                </a:rPr>
                <a:t>cul</a:t>
              </a:r>
              <a:r>
                <a:rPr sz="1000" spc="25" dirty="0">
                  <a:latin typeface="Gill Sans MT"/>
                  <a:cs typeface="Gill Sans MT"/>
                </a:rPr>
                <a:t>a</a:t>
              </a:r>
              <a:r>
                <a:rPr sz="1000" spc="40" dirty="0">
                  <a:latin typeface="Gill Sans MT"/>
                  <a:cs typeface="Gill Sans MT"/>
                </a:rPr>
                <a:t>ting</a:t>
              </a:r>
              <a:r>
                <a:rPr sz="1000" spc="-50" dirty="0">
                  <a:latin typeface="Gill Sans MT"/>
                  <a:cs typeface="Gill Sans MT"/>
                </a:rPr>
                <a:t> </a:t>
              </a:r>
              <a:r>
                <a:rPr sz="1000" spc="55" dirty="0">
                  <a:latin typeface="Gill Sans MT"/>
                  <a:cs typeface="Gill Sans MT"/>
                </a:rPr>
                <a:t>pump</a:t>
              </a:r>
              <a:endParaRPr sz="1000" dirty="0">
                <a:latin typeface="Gill Sans MT"/>
                <a:cs typeface="Gill Sans MT"/>
              </a:endParaRPr>
            </a:p>
          </p:txBody>
        </p:sp>
        <p:pic>
          <p:nvPicPr>
            <p:cNvPr id="17" name="object 242">
              <a:extLst>
                <a:ext uri="{FF2B5EF4-FFF2-40B4-BE49-F238E27FC236}">
                  <a16:creationId xmlns:a16="http://schemas.microsoft.com/office/drawing/2014/main" id="{EAE82325-CDB3-4C96-BCB4-A56DEDB73B80}"/>
                </a:ext>
              </a:extLst>
            </p:cNvPr>
            <p:cNvPicPr/>
            <p:nvPr/>
          </p:nvPicPr>
          <p:blipFill>
            <a:blip r:embed="rId23" cstate="screen">
              <a:extLst>
                <a:ext uri="{28A0092B-C50C-407E-A947-70E740481C1C}">
                  <a14:useLocalDpi xmlns:a14="http://schemas.microsoft.com/office/drawing/2010/main"/>
                </a:ext>
              </a:extLst>
            </a:blip>
            <a:stretch>
              <a:fillRect/>
            </a:stretch>
          </p:blipFill>
          <p:spPr>
            <a:xfrm>
              <a:off x="3957557" y="5447885"/>
              <a:ext cx="191858" cy="141507"/>
            </a:xfrm>
            <a:prstGeom prst="rect">
              <a:avLst/>
            </a:prstGeom>
          </p:spPr>
        </p:pic>
        <p:sp>
          <p:nvSpPr>
            <p:cNvPr id="18" name="object 243">
              <a:extLst>
                <a:ext uri="{FF2B5EF4-FFF2-40B4-BE49-F238E27FC236}">
                  <a16:creationId xmlns:a16="http://schemas.microsoft.com/office/drawing/2014/main" id="{B62C2EA2-7A43-4AF6-B63B-2F0D1927CBEB}"/>
                </a:ext>
              </a:extLst>
            </p:cNvPr>
            <p:cNvSpPr txBox="1"/>
            <p:nvPr/>
          </p:nvSpPr>
          <p:spPr>
            <a:xfrm>
              <a:off x="3902041" y="3784354"/>
              <a:ext cx="589210" cy="168636"/>
            </a:xfrm>
            <a:prstGeom prst="rect">
              <a:avLst/>
            </a:prstGeom>
          </p:spPr>
          <p:txBody>
            <a:bodyPr vert="horz" wrap="square" lIns="0" tIns="14605" rIns="0" bIns="0" rtlCol="0">
              <a:spAutoFit/>
            </a:bodyPr>
            <a:lstStyle/>
            <a:p>
              <a:pPr marL="12700">
                <a:lnSpc>
                  <a:spcPct val="100000"/>
                </a:lnSpc>
                <a:spcBef>
                  <a:spcPts val="115"/>
                </a:spcBef>
              </a:pPr>
              <a:r>
                <a:rPr sz="1000" spc="-75" dirty="0">
                  <a:latin typeface="Gill Sans MT"/>
                  <a:cs typeface="Gill Sans MT"/>
                </a:rPr>
                <a:t>T</a:t>
              </a:r>
              <a:r>
                <a:rPr sz="1000" spc="30" dirty="0">
                  <a:latin typeface="Gill Sans MT"/>
                  <a:cs typeface="Gill Sans MT"/>
                </a:rPr>
                <a:t>ime</a:t>
              </a:r>
              <a:r>
                <a:rPr sz="1000" spc="-50" dirty="0">
                  <a:latin typeface="Gill Sans MT"/>
                  <a:cs typeface="Gill Sans MT"/>
                </a:rPr>
                <a:t> </a:t>
              </a:r>
              <a:r>
                <a:rPr sz="1000" spc="10" dirty="0">
                  <a:latin typeface="Gill Sans MT"/>
                  <a:cs typeface="Gill Sans MT"/>
                </a:rPr>
                <a:t>clo</a:t>
              </a:r>
              <a:r>
                <a:rPr sz="1000" spc="5" dirty="0">
                  <a:latin typeface="Gill Sans MT"/>
                  <a:cs typeface="Gill Sans MT"/>
                </a:rPr>
                <a:t>ck</a:t>
              </a:r>
              <a:endParaRPr sz="1000" dirty="0">
                <a:latin typeface="Gill Sans MT"/>
                <a:cs typeface="Gill Sans MT"/>
              </a:endParaRPr>
            </a:p>
          </p:txBody>
        </p:sp>
        <p:grpSp>
          <p:nvGrpSpPr>
            <p:cNvPr id="19" name="object 244">
              <a:extLst>
                <a:ext uri="{FF2B5EF4-FFF2-40B4-BE49-F238E27FC236}">
                  <a16:creationId xmlns:a16="http://schemas.microsoft.com/office/drawing/2014/main" id="{E43E5889-EF36-414F-9C39-8493A36E1267}"/>
                </a:ext>
              </a:extLst>
            </p:cNvPr>
            <p:cNvGrpSpPr/>
            <p:nvPr/>
          </p:nvGrpSpPr>
          <p:grpSpPr>
            <a:xfrm>
              <a:off x="2323703" y="3400022"/>
              <a:ext cx="1809750" cy="1476375"/>
              <a:chOff x="1918157" y="1258856"/>
              <a:chExt cx="1809750" cy="1476375"/>
            </a:xfrm>
          </p:grpSpPr>
          <p:sp>
            <p:nvSpPr>
              <p:cNvPr id="26" name="object 245">
                <a:extLst>
                  <a:ext uri="{FF2B5EF4-FFF2-40B4-BE49-F238E27FC236}">
                    <a16:creationId xmlns:a16="http://schemas.microsoft.com/office/drawing/2014/main" id="{664E6743-119F-40CD-8119-CC7022F02EEB}"/>
                  </a:ext>
                </a:extLst>
              </p:cNvPr>
              <p:cNvSpPr/>
              <p:nvPr/>
            </p:nvSpPr>
            <p:spPr>
              <a:xfrm>
                <a:off x="3709481" y="1783427"/>
                <a:ext cx="0" cy="214629"/>
              </a:xfrm>
              <a:custGeom>
                <a:avLst/>
                <a:gdLst/>
                <a:ahLst/>
                <a:cxnLst/>
                <a:rect l="l" t="t" r="r" b="b"/>
                <a:pathLst>
                  <a:path h="214630">
                    <a:moveTo>
                      <a:pt x="0" y="214617"/>
                    </a:moveTo>
                    <a:lnTo>
                      <a:pt x="0" y="0"/>
                    </a:lnTo>
                  </a:path>
                </a:pathLst>
              </a:custGeom>
              <a:ln w="17145">
                <a:solidFill>
                  <a:srgbClr val="FFFFFF"/>
                </a:solidFill>
              </a:ln>
            </p:spPr>
            <p:txBody>
              <a:bodyPr wrap="square" lIns="0" tIns="0" rIns="0" bIns="0" rtlCol="0"/>
              <a:lstStyle/>
              <a:p>
                <a:endParaRPr/>
              </a:p>
            </p:txBody>
          </p:sp>
          <p:sp>
            <p:nvSpPr>
              <p:cNvPr id="27" name="object 246">
                <a:extLst>
                  <a:ext uri="{FF2B5EF4-FFF2-40B4-BE49-F238E27FC236}">
                    <a16:creationId xmlns:a16="http://schemas.microsoft.com/office/drawing/2014/main" id="{9AA2901E-B043-4754-8A5B-EDA226077694}"/>
                  </a:ext>
                </a:extLst>
              </p:cNvPr>
              <p:cNvSpPr/>
              <p:nvPr/>
            </p:nvSpPr>
            <p:spPr>
              <a:xfrm>
                <a:off x="3697239" y="1985808"/>
                <a:ext cx="24765" cy="24765"/>
              </a:xfrm>
              <a:custGeom>
                <a:avLst/>
                <a:gdLst/>
                <a:ahLst/>
                <a:cxnLst/>
                <a:rect l="l" t="t" r="r" b="b"/>
                <a:pathLst>
                  <a:path w="24764" h="24764">
                    <a:moveTo>
                      <a:pt x="11264" y="0"/>
                    </a:moveTo>
                    <a:lnTo>
                      <a:pt x="6299" y="3276"/>
                    </a:lnTo>
                    <a:lnTo>
                      <a:pt x="1333" y="6540"/>
                    </a:lnTo>
                    <a:lnTo>
                      <a:pt x="0" y="13220"/>
                    </a:lnTo>
                    <a:lnTo>
                      <a:pt x="6553" y="23101"/>
                    </a:lnTo>
                    <a:lnTo>
                      <a:pt x="13220" y="24472"/>
                    </a:lnTo>
                    <a:lnTo>
                      <a:pt x="18148" y="21183"/>
                    </a:lnTo>
                    <a:lnTo>
                      <a:pt x="23113" y="17932"/>
                    </a:lnTo>
                    <a:lnTo>
                      <a:pt x="24472" y="11252"/>
                    </a:lnTo>
                    <a:lnTo>
                      <a:pt x="17932" y="1358"/>
                    </a:lnTo>
                    <a:lnTo>
                      <a:pt x="11264" y="0"/>
                    </a:lnTo>
                    <a:close/>
                  </a:path>
                </a:pathLst>
              </a:custGeom>
              <a:solidFill>
                <a:srgbClr val="231F20"/>
              </a:solidFill>
            </p:spPr>
            <p:txBody>
              <a:bodyPr wrap="square" lIns="0" tIns="0" rIns="0" bIns="0" rtlCol="0"/>
              <a:lstStyle/>
              <a:p>
                <a:endParaRPr/>
              </a:p>
            </p:txBody>
          </p:sp>
          <p:sp>
            <p:nvSpPr>
              <p:cNvPr id="28" name="object 247">
                <a:extLst>
                  <a:ext uri="{FF2B5EF4-FFF2-40B4-BE49-F238E27FC236}">
                    <a16:creationId xmlns:a16="http://schemas.microsoft.com/office/drawing/2014/main" id="{5DF64125-9D91-404E-9B7D-F8BA70D0EC68}"/>
                  </a:ext>
                </a:extLst>
              </p:cNvPr>
              <p:cNvSpPr/>
              <p:nvPr/>
            </p:nvSpPr>
            <p:spPr>
              <a:xfrm>
                <a:off x="3697239" y="1985808"/>
                <a:ext cx="24765" cy="24765"/>
              </a:xfrm>
              <a:custGeom>
                <a:avLst/>
                <a:gdLst/>
                <a:ahLst/>
                <a:cxnLst/>
                <a:rect l="l" t="t" r="r" b="b"/>
                <a:pathLst>
                  <a:path w="24764" h="24764">
                    <a:moveTo>
                      <a:pt x="6299" y="3276"/>
                    </a:moveTo>
                    <a:lnTo>
                      <a:pt x="1333" y="6540"/>
                    </a:lnTo>
                    <a:lnTo>
                      <a:pt x="0" y="13220"/>
                    </a:lnTo>
                    <a:lnTo>
                      <a:pt x="3276" y="18148"/>
                    </a:lnTo>
                    <a:lnTo>
                      <a:pt x="6553" y="23101"/>
                    </a:lnTo>
                    <a:lnTo>
                      <a:pt x="13220" y="24472"/>
                    </a:lnTo>
                    <a:lnTo>
                      <a:pt x="18148" y="21183"/>
                    </a:lnTo>
                    <a:lnTo>
                      <a:pt x="23113" y="17932"/>
                    </a:lnTo>
                    <a:lnTo>
                      <a:pt x="24472" y="11252"/>
                    </a:lnTo>
                    <a:lnTo>
                      <a:pt x="21196" y="6311"/>
                    </a:lnTo>
                    <a:lnTo>
                      <a:pt x="17932" y="1358"/>
                    </a:lnTo>
                    <a:lnTo>
                      <a:pt x="11264" y="0"/>
                    </a:lnTo>
                    <a:lnTo>
                      <a:pt x="6299" y="3276"/>
                    </a:lnTo>
                    <a:close/>
                  </a:path>
                </a:pathLst>
              </a:custGeom>
              <a:ln w="11430">
                <a:solidFill>
                  <a:srgbClr val="FFFFFF"/>
                </a:solidFill>
              </a:ln>
            </p:spPr>
            <p:txBody>
              <a:bodyPr wrap="square" lIns="0" tIns="0" rIns="0" bIns="0" rtlCol="0"/>
              <a:lstStyle/>
              <a:p>
                <a:endParaRPr/>
              </a:p>
            </p:txBody>
          </p:sp>
          <p:sp>
            <p:nvSpPr>
              <p:cNvPr id="29" name="object 248">
                <a:extLst>
                  <a:ext uri="{FF2B5EF4-FFF2-40B4-BE49-F238E27FC236}">
                    <a16:creationId xmlns:a16="http://schemas.microsoft.com/office/drawing/2014/main" id="{E0DD359B-1A0C-4DB0-8BA1-D356EBE7231F}"/>
                  </a:ext>
                </a:extLst>
              </p:cNvPr>
              <p:cNvSpPr/>
              <p:nvPr/>
            </p:nvSpPr>
            <p:spPr>
              <a:xfrm>
                <a:off x="3697239" y="1985808"/>
                <a:ext cx="24765" cy="24765"/>
              </a:xfrm>
              <a:custGeom>
                <a:avLst/>
                <a:gdLst/>
                <a:ahLst/>
                <a:cxnLst/>
                <a:rect l="l" t="t" r="r" b="b"/>
                <a:pathLst>
                  <a:path w="24764" h="24764">
                    <a:moveTo>
                      <a:pt x="11264" y="0"/>
                    </a:moveTo>
                    <a:lnTo>
                      <a:pt x="6299" y="3276"/>
                    </a:lnTo>
                    <a:lnTo>
                      <a:pt x="1333" y="6540"/>
                    </a:lnTo>
                    <a:lnTo>
                      <a:pt x="0" y="13220"/>
                    </a:lnTo>
                    <a:lnTo>
                      <a:pt x="6553" y="23101"/>
                    </a:lnTo>
                    <a:lnTo>
                      <a:pt x="13220" y="24472"/>
                    </a:lnTo>
                    <a:lnTo>
                      <a:pt x="18148" y="21183"/>
                    </a:lnTo>
                    <a:lnTo>
                      <a:pt x="23113" y="17932"/>
                    </a:lnTo>
                    <a:lnTo>
                      <a:pt x="24472" y="11252"/>
                    </a:lnTo>
                    <a:lnTo>
                      <a:pt x="17932" y="1358"/>
                    </a:lnTo>
                    <a:lnTo>
                      <a:pt x="11264" y="0"/>
                    </a:lnTo>
                    <a:close/>
                  </a:path>
                </a:pathLst>
              </a:custGeom>
              <a:solidFill>
                <a:srgbClr val="231F20"/>
              </a:solidFill>
            </p:spPr>
            <p:txBody>
              <a:bodyPr wrap="square" lIns="0" tIns="0" rIns="0" bIns="0" rtlCol="0"/>
              <a:lstStyle/>
              <a:p>
                <a:endParaRPr/>
              </a:p>
            </p:txBody>
          </p:sp>
          <p:sp>
            <p:nvSpPr>
              <p:cNvPr id="30" name="object 249">
                <a:extLst>
                  <a:ext uri="{FF2B5EF4-FFF2-40B4-BE49-F238E27FC236}">
                    <a16:creationId xmlns:a16="http://schemas.microsoft.com/office/drawing/2014/main" id="{FEED20A7-0DD4-4A7F-9135-576A67E6FE57}"/>
                  </a:ext>
                </a:extLst>
              </p:cNvPr>
              <p:cNvSpPr/>
              <p:nvPr/>
            </p:nvSpPr>
            <p:spPr>
              <a:xfrm>
                <a:off x="3709481" y="1783427"/>
                <a:ext cx="0" cy="214629"/>
              </a:xfrm>
              <a:custGeom>
                <a:avLst/>
                <a:gdLst/>
                <a:ahLst/>
                <a:cxnLst/>
                <a:rect l="l" t="t" r="r" b="b"/>
                <a:pathLst>
                  <a:path h="214630">
                    <a:moveTo>
                      <a:pt x="0" y="214617"/>
                    </a:moveTo>
                    <a:lnTo>
                      <a:pt x="0" y="0"/>
                    </a:lnTo>
                  </a:path>
                </a:pathLst>
              </a:custGeom>
              <a:ln w="3429">
                <a:solidFill>
                  <a:srgbClr val="231F20"/>
                </a:solidFill>
              </a:ln>
            </p:spPr>
            <p:txBody>
              <a:bodyPr wrap="square" lIns="0" tIns="0" rIns="0" bIns="0" rtlCol="0"/>
              <a:lstStyle/>
              <a:p>
                <a:endParaRPr/>
              </a:p>
            </p:txBody>
          </p:sp>
          <p:sp>
            <p:nvSpPr>
              <p:cNvPr id="31" name="object 250">
                <a:extLst>
                  <a:ext uri="{FF2B5EF4-FFF2-40B4-BE49-F238E27FC236}">
                    <a16:creationId xmlns:a16="http://schemas.microsoft.com/office/drawing/2014/main" id="{FF377FC7-4AD3-40B5-A716-56A1CA1537E9}"/>
                  </a:ext>
                </a:extLst>
              </p:cNvPr>
              <p:cNvSpPr/>
              <p:nvPr/>
            </p:nvSpPr>
            <p:spPr>
              <a:xfrm>
                <a:off x="2122440" y="1807724"/>
                <a:ext cx="24765" cy="24765"/>
              </a:xfrm>
              <a:custGeom>
                <a:avLst/>
                <a:gdLst/>
                <a:ahLst/>
                <a:cxnLst/>
                <a:rect l="l" t="t" r="r" b="b"/>
                <a:pathLst>
                  <a:path w="24764" h="24764">
                    <a:moveTo>
                      <a:pt x="11252" y="0"/>
                    </a:moveTo>
                    <a:lnTo>
                      <a:pt x="1371" y="6540"/>
                    </a:lnTo>
                    <a:lnTo>
                      <a:pt x="0" y="13208"/>
                    </a:lnTo>
                    <a:lnTo>
                      <a:pt x="3289" y="18173"/>
                    </a:lnTo>
                    <a:lnTo>
                      <a:pt x="6553" y="23126"/>
                    </a:lnTo>
                    <a:lnTo>
                      <a:pt x="13220" y="24460"/>
                    </a:lnTo>
                    <a:lnTo>
                      <a:pt x="23113" y="17919"/>
                    </a:lnTo>
                    <a:lnTo>
                      <a:pt x="24472" y="11252"/>
                    </a:lnTo>
                    <a:lnTo>
                      <a:pt x="17932" y="1358"/>
                    </a:lnTo>
                    <a:lnTo>
                      <a:pt x="11252" y="0"/>
                    </a:lnTo>
                    <a:close/>
                  </a:path>
                </a:pathLst>
              </a:custGeom>
              <a:solidFill>
                <a:srgbClr val="231F20"/>
              </a:solidFill>
            </p:spPr>
            <p:txBody>
              <a:bodyPr wrap="square" lIns="0" tIns="0" rIns="0" bIns="0" rtlCol="0"/>
              <a:lstStyle/>
              <a:p>
                <a:endParaRPr/>
              </a:p>
            </p:txBody>
          </p:sp>
          <p:sp>
            <p:nvSpPr>
              <p:cNvPr id="32" name="object 251">
                <a:extLst>
                  <a:ext uri="{FF2B5EF4-FFF2-40B4-BE49-F238E27FC236}">
                    <a16:creationId xmlns:a16="http://schemas.microsoft.com/office/drawing/2014/main" id="{A5BDFC33-1725-48CF-856F-0C82DA3F7101}"/>
                  </a:ext>
                </a:extLst>
              </p:cNvPr>
              <p:cNvSpPr/>
              <p:nvPr/>
            </p:nvSpPr>
            <p:spPr>
              <a:xfrm>
                <a:off x="2122440" y="1807724"/>
                <a:ext cx="24765" cy="24765"/>
              </a:xfrm>
              <a:custGeom>
                <a:avLst/>
                <a:gdLst/>
                <a:ahLst/>
                <a:cxnLst/>
                <a:rect l="l" t="t" r="r" b="b"/>
                <a:pathLst>
                  <a:path w="24764" h="24764">
                    <a:moveTo>
                      <a:pt x="11252" y="0"/>
                    </a:moveTo>
                    <a:lnTo>
                      <a:pt x="1371" y="6540"/>
                    </a:lnTo>
                    <a:lnTo>
                      <a:pt x="0" y="13208"/>
                    </a:lnTo>
                    <a:lnTo>
                      <a:pt x="3289" y="18173"/>
                    </a:lnTo>
                    <a:lnTo>
                      <a:pt x="6553" y="23126"/>
                    </a:lnTo>
                    <a:lnTo>
                      <a:pt x="13220" y="24460"/>
                    </a:lnTo>
                    <a:lnTo>
                      <a:pt x="23113" y="17919"/>
                    </a:lnTo>
                    <a:lnTo>
                      <a:pt x="24472" y="11252"/>
                    </a:lnTo>
                    <a:lnTo>
                      <a:pt x="17932" y="1358"/>
                    </a:lnTo>
                    <a:lnTo>
                      <a:pt x="11252" y="0"/>
                    </a:lnTo>
                    <a:close/>
                  </a:path>
                </a:pathLst>
              </a:custGeom>
              <a:solidFill>
                <a:srgbClr val="231F20"/>
              </a:solidFill>
            </p:spPr>
            <p:txBody>
              <a:bodyPr wrap="square" lIns="0" tIns="0" rIns="0" bIns="0" rtlCol="0"/>
              <a:lstStyle/>
              <a:p>
                <a:endParaRPr/>
              </a:p>
            </p:txBody>
          </p:sp>
          <p:sp>
            <p:nvSpPr>
              <p:cNvPr id="33" name="object 252">
                <a:extLst>
                  <a:ext uri="{FF2B5EF4-FFF2-40B4-BE49-F238E27FC236}">
                    <a16:creationId xmlns:a16="http://schemas.microsoft.com/office/drawing/2014/main" id="{6E07CC52-E45B-4728-88CD-F8F935313BAD}"/>
                  </a:ext>
                </a:extLst>
              </p:cNvPr>
              <p:cNvSpPr/>
              <p:nvPr/>
            </p:nvSpPr>
            <p:spPr>
              <a:xfrm>
                <a:off x="1920062" y="1819954"/>
                <a:ext cx="214629" cy="0"/>
              </a:xfrm>
              <a:custGeom>
                <a:avLst/>
                <a:gdLst/>
                <a:ahLst/>
                <a:cxnLst/>
                <a:rect l="l" t="t" r="r" b="b"/>
                <a:pathLst>
                  <a:path w="214630">
                    <a:moveTo>
                      <a:pt x="214617" y="0"/>
                    </a:moveTo>
                    <a:lnTo>
                      <a:pt x="0" y="0"/>
                    </a:lnTo>
                  </a:path>
                </a:pathLst>
              </a:custGeom>
              <a:ln w="3429">
                <a:solidFill>
                  <a:srgbClr val="231F20"/>
                </a:solidFill>
              </a:ln>
            </p:spPr>
            <p:txBody>
              <a:bodyPr wrap="square" lIns="0" tIns="0" rIns="0" bIns="0" rtlCol="0"/>
              <a:lstStyle/>
              <a:p>
                <a:endParaRPr/>
              </a:p>
            </p:txBody>
          </p:sp>
          <p:sp>
            <p:nvSpPr>
              <p:cNvPr id="34" name="object 253">
                <a:extLst>
                  <a:ext uri="{FF2B5EF4-FFF2-40B4-BE49-F238E27FC236}">
                    <a16:creationId xmlns:a16="http://schemas.microsoft.com/office/drawing/2014/main" id="{DCF5366D-CF4A-4BE0-B9E4-2EAED0106DED}"/>
                  </a:ext>
                </a:extLst>
              </p:cNvPr>
              <p:cNvSpPr/>
              <p:nvPr/>
            </p:nvSpPr>
            <p:spPr>
              <a:xfrm>
                <a:off x="2122440" y="2704751"/>
                <a:ext cx="24765" cy="24765"/>
              </a:xfrm>
              <a:custGeom>
                <a:avLst/>
                <a:gdLst/>
                <a:ahLst/>
                <a:cxnLst/>
                <a:rect l="l" t="t" r="r" b="b"/>
                <a:pathLst>
                  <a:path w="24764" h="24764">
                    <a:moveTo>
                      <a:pt x="11252" y="0"/>
                    </a:moveTo>
                    <a:lnTo>
                      <a:pt x="1371" y="6540"/>
                    </a:lnTo>
                    <a:lnTo>
                      <a:pt x="0" y="13208"/>
                    </a:lnTo>
                    <a:lnTo>
                      <a:pt x="3289" y="18173"/>
                    </a:lnTo>
                    <a:lnTo>
                      <a:pt x="6553" y="23126"/>
                    </a:lnTo>
                    <a:lnTo>
                      <a:pt x="13220" y="24460"/>
                    </a:lnTo>
                    <a:lnTo>
                      <a:pt x="23113" y="17919"/>
                    </a:lnTo>
                    <a:lnTo>
                      <a:pt x="24472" y="11252"/>
                    </a:lnTo>
                    <a:lnTo>
                      <a:pt x="17932" y="1358"/>
                    </a:lnTo>
                    <a:lnTo>
                      <a:pt x="11252" y="0"/>
                    </a:lnTo>
                    <a:close/>
                  </a:path>
                </a:pathLst>
              </a:custGeom>
              <a:solidFill>
                <a:srgbClr val="231F20"/>
              </a:solidFill>
            </p:spPr>
            <p:txBody>
              <a:bodyPr wrap="square" lIns="0" tIns="0" rIns="0" bIns="0" rtlCol="0"/>
              <a:lstStyle/>
              <a:p>
                <a:endParaRPr/>
              </a:p>
            </p:txBody>
          </p:sp>
          <p:sp>
            <p:nvSpPr>
              <p:cNvPr id="35" name="object 254">
                <a:extLst>
                  <a:ext uri="{FF2B5EF4-FFF2-40B4-BE49-F238E27FC236}">
                    <a16:creationId xmlns:a16="http://schemas.microsoft.com/office/drawing/2014/main" id="{D19AD9EE-A502-42C2-BA20-3D266D793002}"/>
                  </a:ext>
                </a:extLst>
              </p:cNvPr>
              <p:cNvSpPr/>
              <p:nvPr/>
            </p:nvSpPr>
            <p:spPr>
              <a:xfrm>
                <a:off x="2122440" y="2704751"/>
                <a:ext cx="24765" cy="24765"/>
              </a:xfrm>
              <a:custGeom>
                <a:avLst/>
                <a:gdLst/>
                <a:ahLst/>
                <a:cxnLst/>
                <a:rect l="l" t="t" r="r" b="b"/>
                <a:pathLst>
                  <a:path w="24764" h="24764">
                    <a:moveTo>
                      <a:pt x="3289" y="18173"/>
                    </a:moveTo>
                    <a:lnTo>
                      <a:pt x="6553" y="23126"/>
                    </a:lnTo>
                    <a:lnTo>
                      <a:pt x="13220" y="24460"/>
                    </a:lnTo>
                    <a:lnTo>
                      <a:pt x="18148" y="21183"/>
                    </a:lnTo>
                    <a:lnTo>
                      <a:pt x="23113" y="17919"/>
                    </a:lnTo>
                    <a:lnTo>
                      <a:pt x="24472" y="11252"/>
                    </a:lnTo>
                    <a:lnTo>
                      <a:pt x="21183" y="6311"/>
                    </a:lnTo>
                    <a:lnTo>
                      <a:pt x="17932" y="1358"/>
                    </a:lnTo>
                    <a:lnTo>
                      <a:pt x="11252" y="0"/>
                    </a:lnTo>
                    <a:lnTo>
                      <a:pt x="6311" y="3276"/>
                    </a:lnTo>
                    <a:lnTo>
                      <a:pt x="1371" y="6540"/>
                    </a:lnTo>
                    <a:lnTo>
                      <a:pt x="0" y="13208"/>
                    </a:lnTo>
                    <a:lnTo>
                      <a:pt x="3289" y="18173"/>
                    </a:lnTo>
                    <a:close/>
                  </a:path>
                </a:pathLst>
              </a:custGeom>
              <a:ln w="11430">
                <a:solidFill>
                  <a:srgbClr val="FFFFFF"/>
                </a:solidFill>
              </a:ln>
            </p:spPr>
            <p:txBody>
              <a:bodyPr wrap="square" lIns="0" tIns="0" rIns="0" bIns="0" rtlCol="0"/>
              <a:lstStyle/>
              <a:p>
                <a:endParaRPr/>
              </a:p>
            </p:txBody>
          </p:sp>
          <p:sp>
            <p:nvSpPr>
              <p:cNvPr id="36" name="object 255">
                <a:extLst>
                  <a:ext uri="{FF2B5EF4-FFF2-40B4-BE49-F238E27FC236}">
                    <a16:creationId xmlns:a16="http://schemas.microsoft.com/office/drawing/2014/main" id="{5F7C0AFE-46F3-4649-89CB-26628183820D}"/>
                  </a:ext>
                </a:extLst>
              </p:cNvPr>
              <p:cNvSpPr/>
              <p:nvPr/>
            </p:nvSpPr>
            <p:spPr>
              <a:xfrm>
                <a:off x="2122440" y="2704751"/>
                <a:ext cx="24765" cy="24765"/>
              </a:xfrm>
              <a:custGeom>
                <a:avLst/>
                <a:gdLst/>
                <a:ahLst/>
                <a:cxnLst/>
                <a:rect l="l" t="t" r="r" b="b"/>
                <a:pathLst>
                  <a:path w="24764" h="24764">
                    <a:moveTo>
                      <a:pt x="11252" y="0"/>
                    </a:moveTo>
                    <a:lnTo>
                      <a:pt x="1371" y="6540"/>
                    </a:lnTo>
                    <a:lnTo>
                      <a:pt x="0" y="13208"/>
                    </a:lnTo>
                    <a:lnTo>
                      <a:pt x="3289" y="18173"/>
                    </a:lnTo>
                    <a:lnTo>
                      <a:pt x="6553" y="23126"/>
                    </a:lnTo>
                    <a:lnTo>
                      <a:pt x="13220" y="24460"/>
                    </a:lnTo>
                    <a:lnTo>
                      <a:pt x="23113" y="17919"/>
                    </a:lnTo>
                    <a:lnTo>
                      <a:pt x="24472" y="11252"/>
                    </a:lnTo>
                    <a:lnTo>
                      <a:pt x="17932" y="1358"/>
                    </a:lnTo>
                    <a:lnTo>
                      <a:pt x="11252" y="0"/>
                    </a:lnTo>
                    <a:close/>
                  </a:path>
                </a:pathLst>
              </a:custGeom>
              <a:solidFill>
                <a:srgbClr val="231F20"/>
              </a:solidFill>
            </p:spPr>
            <p:txBody>
              <a:bodyPr wrap="square" lIns="0" tIns="0" rIns="0" bIns="0" rtlCol="0"/>
              <a:lstStyle/>
              <a:p>
                <a:endParaRPr/>
              </a:p>
            </p:txBody>
          </p:sp>
          <p:sp>
            <p:nvSpPr>
              <p:cNvPr id="37" name="object 256">
                <a:extLst>
                  <a:ext uri="{FF2B5EF4-FFF2-40B4-BE49-F238E27FC236}">
                    <a16:creationId xmlns:a16="http://schemas.microsoft.com/office/drawing/2014/main" id="{862436A0-4E45-4B32-A0F5-BDD816B0969F}"/>
                  </a:ext>
                </a:extLst>
              </p:cNvPr>
              <p:cNvSpPr/>
              <p:nvPr/>
            </p:nvSpPr>
            <p:spPr>
              <a:xfrm>
                <a:off x="1920062" y="2716982"/>
                <a:ext cx="214629" cy="0"/>
              </a:xfrm>
              <a:custGeom>
                <a:avLst/>
                <a:gdLst/>
                <a:ahLst/>
                <a:cxnLst/>
                <a:rect l="l" t="t" r="r" b="b"/>
                <a:pathLst>
                  <a:path w="214630">
                    <a:moveTo>
                      <a:pt x="214617" y="0"/>
                    </a:moveTo>
                    <a:lnTo>
                      <a:pt x="0" y="0"/>
                    </a:lnTo>
                  </a:path>
                </a:pathLst>
              </a:custGeom>
              <a:ln w="3429">
                <a:solidFill>
                  <a:srgbClr val="231F20"/>
                </a:solidFill>
              </a:ln>
            </p:spPr>
            <p:txBody>
              <a:bodyPr wrap="square" lIns="0" tIns="0" rIns="0" bIns="0" rtlCol="0"/>
              <a:lstStyle/>
              <a:p>
                <a:endParaRPr/>
              </a:p>
            </p:txBody>
          </p:sp>
          <p:sp>
            <p:nvSpPr>
              <p:cNvPr id="38" name="object 257">
                <a:extLst>
                  <a:ext uri="{FF2B5EF4-FFF2-40B4-BE49-F238E27FC236}">
                    <a16:creationId xmlns:a16="http://schemas.microsoft.com/office/drawing/2014/main" id="{512D4F5B-1020-4B13-AA92-F14E79B8D638}"/>
                  </a:ext>
                </a:extLst>
              </p:cNvPr>
              <p:cNvSpPr/>
              <p:nvPr/>
            </p:nvSpPr>
            <p:spPr>
              <a:xfrm>
                <a:off x="2301759" y="1264571"/>
                <a:ext cx="24765" cy="24765"/>
              </a:xfrm>
              <a:custGeom>
                <a:avLst/>
                <a:gdLst/>
                <a:ahLst/>
                <a:cxnLst/>
                <a:rect l="l" t="t" r="r" b="b"/>
                <a:pathLst>
                  <a:path w="24764" h="24765">
                    <a:moveTo>
                      <a:pt x="13220" y="0"/>
                    </a:moveTo>
                    <a:lnTo>
                      <a:pt x="6540" y="1358"/>
                    </a:lnTo>
                    <a:lnTo>
                      <a:pt x="0" y="11252"/>
                    </a:lnTo>
                    <a:lnTo>
                      <a:pt x="1358" y="17919"/>
                    </a:lnTo>
                    <a:lnTo>
                      <a:pt x="11252" y="24460"/>
                    </a:lnTo>
                    <a:lnTo>
                      <a:pt x="17919" y="23126"/>
                    </a:lnTo>
                    <a:lnTo>
                      <a:pt x="21183" y="18173"/>
                    </a:lnTo>
                    <a:lnTo>
                      <a:pt x="24472" y="13208"/>
                    </a:lnTo>
                    <a:lnTo>
                      <a:pt x="23101" y="6540"/>
                    </a:lnTo>
                    <a:lnTo>
                      <a:pt x="13220" y="0"/>
                    </a:lnTo>
                    <a:close/>
                  </a:path>
                </a:pathLst>
              </a:custGeom>
              <a:solidFill>
                <a:srgbClr val="231F20"/>
              </a:solidFill>
            </p:spPr>
            <p:txBody>
              <a:bodyPr wrap="square" lIns="0" tIns="0" rIns="0" bIns="0" rtlCol="0"/>
              <a:lstStyle/>
              <a:p>
                <a:endParaRPr/>
              </a:p>
            </p:txBody>
          </p:sp>
          <p:sp>
            <p:nvSpPr>
              <p:cNvPr id="39" name="object 258">
                <a:extLst>
                  <a:ext uri="{FF2B5EF4-FFF2-40B4-BE49-F238E27FC236}">
                    <a16:creationId xmlns:a16="http://schemas.microsoft.com/office/drawing/2014/main" id="{7FCDF119-CE92-43A0-8D19-66D50CA90E64}"/>
                  </a:ext>
                </a:extLst>
              </p:cNvPr>
              <p:cNvSpPr/>
              <p:nvPr/>
            </p:nvSpPr>
            <p:spPr>
              <a:xfrm>
                <a:off x="2301759" y="1264571"/>
                <a:ext cx="24765" cy="24765"/>
              </a:xfrm>
              <a:custGeom>
                <a:avLst/>
                <a:gdLst/>
                <a:ahLst/>
                <a:cxnLst/>
                <a:rect l="l" t="t" r="r" b="b"/>
                <a:pathLst>
                  <a:path w="24764" h="24765">
                    <a:moveTo>
                      <a:pt x="21183" y="18173"/>
                    </a:moveTo>
                    <a:lnTo>
                      <a:pt x="17919" y="23126"/>
                    </a:lnTo>
                    <a:lnTo>
                      <a:pt x="11252" y="24460"/>
                    </a:lnTo>
                    <a:lnTo>
                      <a:pt x="6324" y="21183"/>
                    </a:lnTo>
                    <a:lnTo>
                      <a:pt x="1358" y="17919"/>
                    </a:lnTo>
                    <a:lnTo>
                      <a:pt x="0" y="11252"/>
                    </a:lnTo>
                    <a:lnTo>
                      <a:pt x="3289" y="6311"/>
                    </a:lnTo>
                    <a:lnTo>
                      <a:pt x="6540" y="1358"/>
                    </a:lnTo>
                    <a:lnTo>
                      <a:pt x="13220" y="0"/>
                    </a:lnTo>
                    <a:lnTo>
                      <a:pt x="18161" y="3276"/>
                    </a:lnTo>
                    <a:lnTo>
                      <a:pt x="23101" y="6540"/>
                    </a:lnTo>
                    <a:lnTo>
                      <a:pt x="24472" y="13208"/>
                    </a:lnTo>
                    <a:lnTo>
                      <a:pt x="21183" y="18173"/>
                    </a:lnTo>
                    <a:close/>
                  </a:path>
                </a:pathLst>
              </a:custGeom>
              <a:ln w="11430">
                <a:solidFill>
                  <a:srgbClr val="FFFFFF"/>
                </a:solidFill>
              </a:ln>
            </p:spPr>
            <p:txBody>
              <a:bodyPr wrap="square" lIns="0" tIns="0" rIns="0" bIns="0" rtlCol="0"/>
              <a:lstStyle/>
              <a:p>
                <a:endParaRPr/>
              </a:p>
            </p:txBody>
          </p:sp>
          <p:sp>
            <p:nvSpPr>
              <p:cNvPr id="40" name="object 259">
                <a:extLst>
                  <a:ext uri="{FF2B5EF4-FFF2-40B4-BE49-F238E27FC236}">
                    <a16:creationId xmlns:a16="http://schemas.microsoft.com/office/drawing/2014/main" id="{8EC7C8C8-B45E-4B04-8AE8-6DA53D619E61}"/>
                  </a:ext>
                </a:extLst>
              </p:cNvPr>
              <p:cNvSpPr/>
              <p:nvPr/>
            </p:nvSpPr>
            <p:spPr>
              <a:xfrm>
                <a:off x="2301759" y="1264571"/>
                <a:ext cx="24765" cy="24765"/>
              </a:xfrm>
              <a:custGeom>
                <a:avLst/>
                <a:gdLst/>
                <a:ahLst/>
                <a:cxnLst/>
                <a:rect l="l" t="t" r="r" b="b"/>
                <a:pathLst>
                  <a:path w="24764" h="24765">
                    <a:moveTo>
                      <a:pt x="13220" y="0"/>
                    </a:moveTo>
                    <a:lnTo>
                      <a:pt x="6540" y="1358"/>
                    </a:lnTo>
                    <a:lnTo>
                      <a:pt x="0" y="11252"/>
                    </a:lnTo>
                    <a:lnTo>
                      <a:pt x="1358" y="17919"/>
                    </a:lnTo>
                    <a:lnTo>
                      <a:pt x="11252" y="24460"/>
                    </a:lnTo>
                    <a:lnTo>
                      <a:pt x="17919" y="23126"/>
                    </a:lnTo>
                    <a:lnTo>
                      <a:pt x="21183" y="18173"/>
                    </a:lnTo>
                    <a:lnTo>
                      <a:pt x="24472" y="13208"/>
                    </a:lnTo>
                    <a:lnTo>
                      <a:pt x="23101" y="6540"/>
                    </a:lnTo>
                    <a:lnTo>
                      <a:pt x="13220" y="0"/>
                    </a:lnTo>
                    <a:close/>
                  </a:path>
                </a:pathLst>
              </a:custGeom>
              <a:solidFill>
                <a:srgbClr val="231F20"/>
              </a:solidFill>
            </p:spPr>
            <p:txBody>
              <a:bodyPr wrap="square" lIns="0" tIns="0" rIns="0" bIns="0" rtlCol="0"/>
              <a:lstStyle/>
              <a:p>
                <a:endParaRPr/>
              </a:p>
            </p:txBody>
          </p:sp>
          <p:sp>
            <p:nvSpPr>
              <p:cNvPr id="41" name="object 260">
                <a:extLst>
                  <a:ext uri="{FF2B5EF4-FFF2-40B4-BE49-F238E27FC236}">
                    <a16:creationId xmlns:a16="http://schemas.microsoft.com/office/drawing/2014/main" id="{405CEEA7-B6BF-474A-BE61-58840DACC70F}"/>
                  </a:ext>
                </a:extLst>
              </p:cNvPr>
              <p:cNvSpPr/>
              <p:nvPr/>
            </p:nvSpPr>
            <p:spPr>
              <a:xfrm>
                <a:off x="2313993" y="1276800"/>
                <a:ext cx="214629" cy="0"/>
              </a:xfrm>
              <a:custGeom>
                <a:avLst/>
                <a:gdLst/>
                <a:ahLst/>
                <a:cxnLst/>
                <a:rect l="l" t="t" r="r" b="b"/>
                <a:pathLst>
                  <a:path w="214630">
                    <a:moveTo>
                      <a:pt x="0" y="0"/>
                    </a:moveTo>
                    <a:lnTo>
                      <a:pt x="214617" y="0"/>
                    </a:lnTo>
                  </a:path>
                </a:pathLst>
              </a:custGeom>
              <a:ln w="3429">
                <a:solidFill>
                  <a:srgbClr val="231F20"/>
                </a:solidFill>
              </a:ln>
            </p:spPr>
            <p:txBody>
              <a:bodyPr wrap="square" lIns="0" tIns="0" rIns="0" bIns="0" rtlCol="0"/>
              <a:lstStyle/>
              <a:p>
                <a:endParaRPr/>
              </a:p>
            </p:txBody>
          </p:sp>
        </p:grpSp>
        <p:sp>
          <p:nvSpPr>
            <p:cNvPr id="20" name="object 261">
              <a:extLst>
                <a:ext uri="{FF2B5EF4-FFF2-40B4-BE49-F238E27FC236}">
                  <a16:creationId xmlns:a16="http://schemas.microsoft.com/office/drawing/2014/main" id="{861ABE2F-000E-4951-A8D7-D83A34BFD945}"/>
                </a:ext>
              </a:extLst>
            </p:cNvPr>
            <p:cNvSpPr txBox="1"/>
            <p:nvPr/>
          </p:nvSpPr>
          <p:spPr>
            <a:xfrm>
              <a:off x="1494072" y="4456838"/>
              <a:ext cx="2351228" cy="583942"/>
            </a:xfrm>
            <a:prstGeom prst="rect">
              <a:avLst/>
            </a:prstGeom>
          </p:spPr>
          <p:txBody>
            <a:bodyPr vert="horz" wrap="square" lIns="0" tIns="14605" rIns="0" bIns="0" rtlCol="0">
              <a:spAutoFit/>
            </a:bodyPr>
            <a:lstStyle/>
            <a:p>
              <a:pPr marL="1902460">
                <a:lnSpc>
                  <a:spcPct val="100000"/>
                </a:lnSpc>
                <a:spcBef>
                  <a:spcPts val="115"/>
                </a:spcBef>
              </a:pPr>
              <a:r>
                <a:rPr sz="1000" spc="-10" dirty="0">
                  <a:latin typeface="Gill Sans MT"/>
                  <a:cs typeface="Gill Sans MT"/>
                </a:rPr>
                <a:t>B</a:t>
              </a:r>
              <a:r>
                <a:rPr sz="1000" dirty="0">
                  <a:latin typeface="Gill Sans MT"/>
                  <a:cs typeface="Gill Sans MT"/>
                </a:rPr>
                <a:t>oiler</a:t>
              </a:r>
            </a:p>
            <a:p>
              <a:pPr marL="1163320" marR="375920">
                <a:lnSpc>
                  <a:spcPts val="919"/>
                </a:lnSpc>
                <a:spcBef>
                  <a:spcPts val="15"/>
                </a:spcBef>
              </a:pPr>
              <a:r>
                <a:rPr lang="en-US" sz="1000" spc="35" dirty="0">
                  <a:latin typeface="Gill Sans MT"/>
                  <a:cs typeface="Gill Sans MT"/>
                </a:rPr>
                <a:t>     </a:t>
              </a:r>
              <a:r>
                <a:rPr sz="1000" spc="35" dirty="0">
                  <a:latin typeface="Gill Sans MT"/>
                  <a:cs typeface="Gill Sans MT"/>
                </a:rPr>
                <a:t>28mm</a:t>
              </a:r>
              <a:r>
                <a:rPr sz="1000" spc="-50" dirty="0">
                  <a:latin typeface="Gill Sans MT"/>
                  <a:cs typeface="Gill Sans MT"/>
                </a:rPr>
                <a:t> </a:t>
              </a:r>
              <a:r>
                <a:rPr lang="en-US" sz="1000" spc="-50" dirty="0">
                  <a:latin typeface="Gill Sans MT"/>
                  <a:cs typeface="Gill Sans MT"/>
                </a:rPr>
                <a:t>     </a:t>
              </a:r>
              <a:r>
                <a:rPr sz="1000" spc="5" dirty="0">
                  <a:latin typeface="Gill Sans MT"/>
                  <a:cs typeface="Gill Sans MT"/>
                </a:rPr>
                <a:t>pr</a:t>
              </a:r>
              <a:r>
                <a:rPr sz="1000" spc="15" dirty="0">
                  <a:latin typeface="Gill Sans MT"/>
                  <a:cs typeface="Gill Sans MT"/>
                </a:rPr>
                <a:t>ima</a:t>
              </a:r>
              <a:r>
                <a:rPr sz="1000" spc="30" dirty="0">
                  <a:latin typeface="Gill Sans MT"/>
                  <a:cs typeface="Gill Sans MT"/>
                </a:rPr>
                <a:t>r</a:t>
              </a:r>
              <a:r>
                <a:rPr sz="1000" spc="20" dirty="0">
                  <a:latin typeface="Gill Sans MT"/>
                  <a:cs typeface="Gill Sans MT"/>
                </a:rPr>
                <a:t>y </a:t>
              </a:r>
              <a:r>
                <a:rPr sz="1000" spc="15" dirty="0">
                  <a:latin typeface="Gill Sans MT"/>
                  <a:cs typeface="Gill Sans MT"/>
                </a:rPr>
                <a:t>flow</a:t>
              </a:r>
              <a:endParaRPr sz="1000" dirty="0">
                <a:latin typeface="Gill Sans MT"/>
                <a:cs typeface="Gill Sans MT"/>
              </a:endParaRPr>
            </a:p>
            <a:p>
              <a:pPr marR="1526540" algn="r">
                <a:lnSpc>
                  <a:spcPts val="600"/>
                </a:lnSpc>
              </a:pPr>
              <a:r>
                <a:rPr sz="1000" spc="35" dirty="0">
                  <a:latin typeface="Gill Sans MT"/>
                  <a:cs typeface="Gill Sans MT"/>
                </a:rPr>
                <a:t>28mm</a:t>
              </a:r>
              <a:r>
                <a:rPr sz="1000" spc="-50" dirty="0">
                  <a:latin typeface="Gill Sans MT"/>
                  <a:cs typeface="Gill Sans MT"/>
                </a:rPr>
                <a:t> </a:t>
              </a:r>
              <a:r>
                <a:rPr sz="1000" spc="5" dirty="0">
                  <a:latin typeface="Gill Sans MT"/>
                  <a:cs typeface="Gill Sans MT"/>
                </a:rPr>
                <a:t>pr</a:t>
              </a:r>
              <a:r>
                <a:rPr sz="1000" spc="15" dirty="0">
                  <a:latin typeface="Gill Sans MT"/>
                  <a:cs typeface="Gill Sans MT"/>
                </a:rPr>
                <a:t>ima</a:t>
              </a:r>
              <a:r>
                <a:rPr sz="1000" spc="30" dirty="0">
                  <a:latin typeface="Gill Sans MT"/>
                  <a:cs typeface="Gill Sans MT"/>
                </a:rPr>
                <a:t>ry</a:t>
              </a:r>
              <a:endParaRPr sz="1000" dirty="0">
                <a:latin typeface="Gill Sans MT"/>
                <a:cs typeface="Gill Sans MT"/>
              </a:endParaRPr>
            </a:p>
            <a:p>
              <a:pPr marR="1526540" algn="r">
                <a:lnSpc>
                  <a:spcPts val="835"/>
                </a:lnSpc>
              </a:pPr>
              <a:r>
                <a:rPr sz="1000" dirty="0">
                  <a:latin typeface="Gill Sans MT"/>
                  <a:cs typeface="Gill Sans MT"/>
                </a:rPr>
                <a:t>return</a:t>
              </a:r>
            </a:p>
          </p:txBody>
        </p:sp>
        <p:grpSp>
          <p:nvGrpSpPr>
            <p:cNvPr id="21" name="object 262">
              <a:extLst>
                <a:ext uri="{FF2B5EF4-FFF2-40B4-BE49-F238E27FC236}">
                  <a16:creationId xmlns:a16="http://schemas.microsoft.com/office/drawing/2014/main" id="{EF6D1CA8-4978-44F0-B2DE-A0F7E1DEDBE6}"/>
                </a:ext>
              </a:extLst>
            </p:cNvPr>
            <p:cNvGrpSpPr/>
            <p:nvPr/>
          </p:nvGrpSpPr>
          <p:grpSpPr>
            <a:xfrm>
              <a:off x="2699874" y="4646110"/>
              <a:ext cx="123825" cy="24765"/>
              <a:chOff x="2294328" y="2504944"/>
              <a:chExt cx="123825" cy="24765"/>
            </a:xfrm>
          </p:grpSpPr>
          <p:sp>
            <p:nvSpPr>
              <p:cNvPr id="23" name="object 263">
                <a:extLst>
                  <a:ext uri="{FF2B5EF4-FFF2-40B4-BE49-F238E27FC236}">
                    <a16:creationId xmlns:a16="http://schemas.microsoft.com/office/drawing/2014/main" id="{6FC0BF49-9591-4DB1-99C2-C03F822D6C08}"/>
                  </a:ext>
                </a:extLst>
              </p:cNvPr>
              <p:cNvSpPr/>
              <p:nvPr/>
            </p:nvSpPr>
            <p:spPr>
              <a:xfrm>
                <a:off x="2294328" y="2504944"/>
                <a:ext cx="24765" cy="24765"/>
              </a:xfrm>
              <a:custGeom>
                <a:avLst/>
                <a:gdLst/>
                <a:ahLst/>
                <a:cxnLst/>
                <a:rect l="l" t="t" r="r" b="b"/>
                <a:pathLst>
                  <a:path w="24764" h="24764">
                    <a:moveTo>
                      <a:pt x="13233" y="0"/>
                    </a:moveTo>
                    <a:lnTo>
                      <a:pt x="6553" y="1358"/>
                    </a:lnTo>
                    <a:lnTo>
                      <a:pt x="3302" y="6324"/>
                    </a:lnTo>
                    <a:lnTo>
                      <a:pt x="0" y="11264"/>
                    </a:lnTo>
                    <a:lnTo>
                      <a:pt x="1371" y="17932"/>
                    </a:lnTo>
                    <a:lnTo>
                      <a:pt x="11264" y="24472"/>
                    </a:lnTo>
                    <a:lnTo>
                      <a:pt x="17932" y="23139"/>
                    </a:lnTo>
                    <a:lnTo>
                      <a:pt x="21196" y="18173"/>
                    </a:lnTo>
                    <a:lnTo>
                      <a:pt x="24472" y="13208"/>
                    </a:lnTo>
                    <a:lnTo>
                      <a:pt x="23114" y="6540"/>
                    </a:lnTo>
                    <a:lnTo>
                      <a:pt x="13233" y="0"/>
                    </a:lnTo>
                    <a:close/>
                  </a:path>
                </a:pathLst>
              </a:custGeom>
              <a:solidFill>
                <a:srgbClr val="231F20"/>
              </a:solidFill>
            </p:spPr>
            <p:txBody>
              <a:bodyPr wrap="square" lIns="0" tIns="0" rIns="0" bIns="0" rtlCol="0"/>
              <a:lstStyle/>
              <a:p>
                <a:endParaRPr/>
              </a:p>
            </p:txBody>
          </p:sp>
          <p:sp>
            <p:nvSpPr>
              <p:cNvPr id="24" name="object 264">
                <a:extLst>
                  <a:ext uri="{FF2B5EF4-FFF2-40B4-BE49-F238E27FC236}">
                    <a16:creationId xmlns:a16="http://schemas.microsoft.com/office/drawing/2014/main" id="{ED05B9B6-6CAA-4746-B120-B0DF3791BA7F}"/>
                  </a:ext>
                </a:extLst>
              </p:cNvPr>
              <p:cNvSpPr/>
              <p:nvPr/>
            </p:nvSpPr>
            <p:spPr>
              <a:xfrm>
                <a:off x="2294328" y="2504944"/>
                <a:ext cx="24765" cy="24765"/>
              </a:xfrm>
              <a:custGeom>
                <a:avLst/>
                <a:gdLst/>
                <a:ahLst/>
                <a:cxnLst/>
                <a:rect l="l" t="t" r="r" b="b"/>
                <a:pathLst>
                  <a:path w="24764" h="24764">
                    <a:moveTo>
                      <a:pt x="13233" y="0"/>
                    </a:moveTo>
                    <a:lnTo>
                      <a:pt x="6553" y="1358"/>
                    </a:lnTo>
                    <a:lnTo>
                      <a:pt x="3302" y="6324"/>
                    </a:lnTo>
                    <a:lnTo>
                      <a:pt x="0" y="11264"/>
                    </a:lnTo>
                    <a:lnTo>
                      <a:pt x="1371" y="17932"/>
                    </a:lnTo>
                    <a:lnTo>
                      <a:pt x="11264" y="24472"/>
                    </a:lnTo>
                    <a:lnTo>
                      <a:pt x="17932" y="23139"/>
                    </a:lnTo>
                    <a:lnTo>
                      <a:pt x="21196" y="18173"/>
                    </a:lnTo>
                    <a:lnTo>
                      <a:pt x="24472" y="13208"/>
                    </a:lnTo>
                    <a:lnTo>
                      <a:pt x="23114" y="6540"/>
                    </a:lnTo>
                    <a:lnTo>
                      <a:pt x="13233" y="0"/>
                    </a:lnTo>
                    <a:close/>
                  </a:path>
                </a:pathLst>
              </a:custGeom>
              <a:solidFill>
                <a:srgbClr val="231F20"/>
              </a:solidFill>
            </p:spPr>
            <p:txBody>
              <a:bodyPr wrap="square" lIns="0" tIns="0" rIns="0" bIns="0" rtlCol="0"/>
              <a:lstStyle/>
              <a:p>
                <a:endParaRPr/>
              </a:p>
            </p:txBody>
          </p:sp>
          <p:sp>
            <p:nvSpPr>
              <p:cNvPr id="25" name="object 265">
                <a:extLst>
                  <a:ext uri="{FF2B5EF4-FFF2-40B4-BE49-F238E27FC236}">
                    <a16:creationId xmlns:a16="http://schemas.microsoft.com/office/drawing/2014/main" id="{74902B0B-28A5-44D5-A649-DB87701F55D5}"/>
                  </a:ext>
                </a:extLst>
              </p:cNvPr>
              <p:cNvSpPr/>
              <p:nvPr/>
            </p:nvSpPr>
            <p:spPr>
              <a:xfrm>
                <a:off x="2306575" y="2517185"/>
                <a:ext cx="111760" cy="0"/>
              </a:xfrm>
              <a:custGeom>
                <a:avLst/>
                <a:gdLst/>
                <a:ahLst/>
                <a:cxnLst/>
                <a:rect l="l" t="t" r="r" b="b"/>
                <a:pathLst>
                  <a:path w="111760">
                    <a:moveTo>
                      <a:pt x="0" y="0"/>
                    </a:moveTo>
                    <a:lnTo>
                      <a:pt x="111569" y="0"/>
                    </a:lnTo>
                  </a:path>
                </a:pathLst>
              </a:custGeom>
              <a:ln w="3429">
                <a:solidFill>
                  <a:srgbClr val="231F20"/>
                </a:solidFill>
              </a:ln>
            </p:spPr>
            <p:txBody>
              <a:bodyPr wrap="square" lIns="0" tIns="0" rIns="0" bIns="0" rtlCol="0"/>
              <a:lstStyle/>
              <a:p>
                <a:endParaRPr/>
              </a:p>
            </p:txBody>
          </p:sp>
        </p:grpSp>
        <p:sp>
          <p:nvSpPr>
            <p:cNvPr id="22" name="object 266">
              <a:extLst>
                <a:ext uri="{FF2B5EF4-FFF2-40B4-BE49-F238E27FC236}">
                  <a16:creationId xmlns:a16="http://schemas.microsoft.com/office/drawing/2014/main" id="{5A21A33C-3403-441E-ADA1-AD1FA833E040}"/>
                </a:ext>
              </a:extLst>
            </p:cNvPr>
            <p:cNvSpPr txBox="1"/>
            <p:nvPr/>
          </p:nvSpPr>
          <p:spPr>
            <a:xfrm>
              <a:off x="2915815" y="2924944"/>
              <a:ext cx="1496821" cy="168636"/>
            </a:xfrm>
            <a:prstGeom prst="rect">
              <a:avLst/>
            </a:prstGeom>
          </p:spPr>
          <p:txBody>
            <a:bodyPr vert="horz" wrap="square" lIns="0" tIns="14605" rIns="0" bIns="0" rtlCol="0">
              <a:spAutoFit/>
            </a:bodyPr>
            <a:lstStyle/>
            <a:p>
              <a:pPr marL="12700">
                <a:lnSpc>
                  <a:spcPct val="100000"/>
                </a:lnSpc>
                <a:spcBef>
                  <a:spcPts val="115"/>
                </a:spcBef>
              </a:pPr>
              <a:r>
                <a:rPr sz="1000" spc="-5" dirty="0">
                  <a:solidFill>
                    <a:srgbClr val="231F20"/>
                  </a:solidFill>
                  <a:latin typeface="Gill Sans MT"/>
                  <a:cs typeface="Gill Sans MT"/>
                </a:rPr>
                <a:t>F</a:t>
              </a:r>
              <a:r>
                <a:rPr sz="1000" spc="30" dirty="0">
                  <a:solidFill>
                    <a:srgbClr val="231F20"/>
                  </a:solidFill>
                  <a:latin typeface="Gill Sans MT"/>
                  <a:cs typeface="Gill Sans MT"/>
                </a:rPr>
                <a:t>eed</a:t>
              </a:r>
              <a:r>
                <a:rPr sz="1000" spc="-50" dirty="0">
                  <a:solidFill>
                    <a:srgbClr val="231F20"/>
                  </a:solidFill>
                  <a:latin typeface="Gill Sans MT"/>
                  <a:cs typeface="Gill Sans MT"/>
                </a:rPr>
                <a:t> </a:t>
              </a:r>
              <a:r>
                <a:rPr sz="1000" spc="45" dirty="0">
                  <a:solidFill>
                    <a:srgbClr val="231F20"/>
                  </a:solidFill>
                  <a:latin typeface="Gill Sans MT"/>
                  <a:cs typeface="Gill Sans MT"/>
                </a:rPr>
                <a:t>and</a:t>
              </a:r>
              <a:r>
                <a:rPr sz="1000" spc="-50" dirty="0">
                  <a:solidFill>
                    <a:srgbClr val="231F20"/>
                  </a:solidFill>
                  <a:latin typeface="Gill Sans MT"/>
                  <a:cs typeface="Gill Sans MT"/>
                </a:rPr>
                <a:t> </a:t>
              </a:r>
              <a:r>
                <a:rPr sz="1000" spc="15" dirty="0">
                  <a:solidFill>
                    <a:srgbClr val="231F20"/>
                  </a:solidFill>
                  <a:latin typeface="Gill Sans MT"/>
                  <a:cs typeface="Gill Sans MT"/>
                </a:rPr>
                <a:t>e</a:t>
              </a:r>
              <a:r>
                <a:rPr sz="1000" spc="25" dirty="0">
                  <a:solidFill>
                    <a:srgbClr val="231F20"/>
                  </a:solidFill>
                  <a:latin typeface="Gill Sans MT"/>
                  <a:cs typeface="Gill Sans MT"/>
                </a:rPr>
                <a:t>xpansion</a:t>
              </a:r>
              <a:r>
                <a:rPr sz="1000" spc="-50" dirty="0">
                  <a:solidFill>
                    <a:srgbClr val="231F20"/>
                  </a:solidFill>
                  <a:latin typeface="Gill Sans MT"/>
                  <a:cs typeface="Gill Sans MT"/>
                </a:rPr>
                <a:t> </a:t>
              </a:r>
              <a:r>
                <a:rPr sz="1000" spc="10" dirty="0">
                  <a:solidFill>
                    <a:srgbClr val="231F20"/>
                  </a:solidFill>
                  <a:latin typeface="Gill Sans MT"/>
                  <a:cs typeface="Gill Sans MT"/>
                </a:rPr>
                <a:t>cis</a:t>
              </a:r>
              <a:r>
                <a:rPr sz="1000" spc="5" dirty="0">
                  <a:solidFill>
                    <a:srgbClr val="231F20"/>
                  </a:solidFill>
                  <a:latin typeface="Gill Sans MT"/>
                  <a:cs typeface="Gill Sans MT"/>
                </a:rPr>
                <a:t>t</a:t>
              </a:r>
              <a:r>
                <a:rPr sz="1000" spc="-15" dirty="0">
                  <a:solidFill>
                    <a:srgbClr val="231F20"/>
                  </a:solidFill>
                  <a:latin typeface="Gill Sans MT"/>
                  <a:cs typeface="Gill Sans MT"/>
                </a:rPr>
                <a:t>er</a:t>
              </a:r>
              <a:r>
                <a:rPr sz="1000" spc="45" dirty="0">
                  <a:solidFill>
                    <a:srgbClr val="231F20"/>
                  </a:solidFill>
                  <a:latin typeface="Gill Sans MT"/>
                  <a:cs typeface="Gill Sans MT"/>
                </a:rPr>
                <a:t>n</a:t>
              </a:r>
              <a:endParaRPr sz="1000">
                <a:latin typeface="Gill Sans MT"/>
                <a:cs typeface="Gill Sans MT"/>
              </a:endParaRPr>
            </a:p>
          </p:txBody>
        </p:sp>
      </p:grpSp>
      <p:cxnSp>
        <p:nvCxnSpPr>
          <p:cNvPr id="7" name="Straight Arrow Connector 6">
            <a:extLst>
              <a:ext uri="{FF2B5EF4-FFF2-40B4-BE49-F238E27FC236}">
                <a16:creationId xmlns:a16="http://schemas.microsoft.com/office/drawing/2014/main" id="{8C1913E8-60EC-6444-B669-AA68D2CA02E2}"/>
              </a:ext>
            </a:extLst>
          </p:cNvPr>
          <p:cNvCxnSpPr/>
          <p:nvPr/>
        </p:nvCxnSpPr>
        <p:spPr>
          <a:xfrm>
            <a:off x="3286200" y="3933056"/>
            <a:ext cx="1261026" cy="36004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9" name="Straight Arrow Connector 8">
            <a:extLst>
              <a:ext uri="{FF2B5EF4-FFF2-40B4-BE49-F238E27FC236}">
                <a16:creationId xmlns:a16="http://schemas.microsoft.com/office/drawing/2014/main" id="{8DC118D1-EE47-B34E-B32B-220B7B2467F1}"/>
              </a:ext>
            </a:extLst>
          </p:cNvPr>
          <p:cNvCxnSpPr>
            <a:cxnSpLocks/>
            <a:endCxn id="270" idx="1"/>
          </p:cNvCxnSpPr>
          <p:nvPr/>
        </p:nvCxnSpPr>
        <p:spPr>
          <a:xfrm>
            <a:off x="3289270" y="5296191"/>
            <a:ext cx="2512688" cy="40659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011559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1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dissolve">
                                      <p:cBhvr>
                                        <p:cTn id="15" dur="500"/>
                                        <p:tgtEl>
                                          <p:spTgt spid="8"/>
                                        </p:tgtEl>
                                      </p:cBhvr>
                                    </p:animEffect>
                                  </p:childTnLst>
                                </p:cTn>
                              </p:par>
                              <p:par>
                                <p:cTn id="16" presetID="9"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dissolve">
                                      <p:cBhvr>
                                        <p:cTn id="18" dur="1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1"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dissolve">
                                      <p:cBhvr>
                                        <p:cTn id="23" dur="500"/>
                                        <p:tgtEl>
                                          <p:spTgt spid="8"/>
                                        </p:tgtEl>
                                      </p:cBhvr>
                                    </p:animEffect>
                                  </p:childTnLst>
                                </p:cTn>
                              </p:par>
                              <p:par>
                                <p:cTn id="24" presetID="9" presetClass="entr" presetSubtype="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dissolve">
                                      <p:cBhvr>
                                        <p:cTn id="26" dur="1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8"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338195-0AEA-D347-8B2F-4A681472AF4C}"/>
              </a:ext>
            </a:extLst>
          </p:cNvPr>
          <p:cNvSpPr>
            <a:spLocks noGrp="1"/>
          </p:cNvSpPr>
          <p:nvPr>
            <p:ph type="title"/>
          </p:nvPr>
        </p:nvSpPr>
        <p:spPr/>
        <p:txBody>
          <a:bodyPr/>
          <a:lstStyle/>
          <a:p>
            <a:r>
              <a:rPr lang="en-US" dirty="0"/>
              <a:t>The one pipe heating system</a:t>
            </a:r>
          </a:p>
        </p:txBody>
      </p:sp>
      <p:pic>
        <p:nvPicPr>
          <p:cNvPr id="5" name="Content Placeholder 4" descr="A close up of a device&#10;&#10;Description automatically generated">
            <a:extLst>
              <a:ext uri="{FF2B5EF4-FFF2-40B4-BE49-F238E27FC236}">
                <a16:creationId xmlns:a16="http://schemas.microsoft.com/office/drawing/2014/main" id="{D942414F-FF46-9847-B923-CDC2F26FCA5E}"/>
              </a:ext>
            </a:extLst>
          </p:cNvPr>
          <p:cNvPicPr>
            <a:picLocks noGrp="1" noChangeAspect="1"/>
          </p:cNvPicPr>
          <p:nvPr>
            <p:ph sz="quarter" idx="10"/>
          </p:nvPr>
        </p:nvPicPr>
        <p:blipFill>
          <a:blip r:embed="rId2" cstate="screen">
            <a:extLst>
              <a:ext uri="{28A0092B-C50C-407E-A947-70E740481C1C}">
                <a14:useLocalDpi xmlns:a14="http://schemas.microsoft.com/office/drawing/2010/main"/>
              </a:ext>
            </a:extLst>
          </a:blip>
          <a:stretch>
            <a:fillRect/>
          </a:stretch>
        </p:blipFill>
        <p:spPr>
          <a:xfrm>
            <a:off x="755576" y="1988692"/>
            <a:ext cx="1522512" cy="1605558"/>
          </a:xfrm>
        </p:spPr>
      </p:pic>
      <p:sp>
        <p:nvSpPr>
          <p:cNvPr id="6" name="TextBox 5">
            <a:extLst>
              <a:ext uri="{FF2B5EF4-FFF2-40B4-BE49-F238E27FC236}">
                <a16:creationId xmlns:a16="http://schemas.microsoft.com/office/drawing/2014/main" id="{C5C0826A-C4FC-7247-9767-FEA116052F6B}"/>
              </a:ext>
            </a:extLst>
          </p:cNvPr>
          <p:cNvSpPr txBox="1"/>
          <p:nvPr/>
        </p:nvSpPr>
        <p:spPr>
          <a:xfrm>
            <a:off x="2843808" y="1517751"/>
            <a:ext cx="6195192" cy="4862870"/>
          </a:xfrm>
          <a:prstGeom prst="rect">
            <a:avLst/>
          </a:prstGeom>
          <a:noFill/>
        </p:spPr>
        <p:txBody>
          <a:bodyPr wrap="square" rtlCol="0">
            <a:spAutoFit/>
          </a:bodyPr>
          <a:lstStyle/>
          <a:p>
            <a:pPr marL="342900" indent="-342900">
              <a:spcBef>
                <a:spcPts val="600"/>
              </a:spcBef>
              <a:spcAft>
                <a:spcPts val="600"/>
              </a:spcAft>
              <a:buClr>
                <a:srgbClr val="0077E3"/>
              </a:buClr>
              <a:buFont typeface="Arial" panose="020B0604020202020204" pitchFamily="34" charset="0"/>
              <a:buChar char="•"/>
            </a:pPr>
            <a:r>
              <a:rPr lang="en-US" dirty="0"/>
              <a:t>The circulating pump creates movement in the water through centrifugal force.</a:t>
            </a:r>
          </a:p>
          <a:p>
            <a:pPr marL="342900" indent="-342900">
              <a:spcBef>
                <a:spcPts val="600"/>
              </a:spcBef>
              <a:spcAft>
                <a:spcPts val="600"/>
              </a:spcAft>
              <a:buClr>
                <a:srgbClr val="0077E3"/>
              </a:buClr>
              <a:buFont typeface="Arial" panose="020B0604020202020204" pitchFamily="34" charset="0"/>
              <a:buChar char="•"/>
            </a:pPr>
            <a:r>
              <a:rPr lang="en-US" dirty="0"/>
              <a:t>The pump pushes and pulls water through the system by creating a difference in pressure between outlet and inlet pump.</a:t>
            </a:r>
          </a:p>
          <a:p>
            <a:pPr marL="342900" indent="-342900">
              <a:spcBef>
                <a:spcPts val="600"/>
              </a:spcBef>
              <a:spcAft>
                <a:spcPts val="600"/>
              </a:spcAft>
              <a:buClr>
                <a:srgbClr val="0077E3"/>
              </a:buClr>
              <a:buFont typeface="Arial" panose="020B0604020202020204" pitchFamily="34" charset="0"/>
              <a:buChar char="•"/>
            </a:pPr>
            <a:r>
              <a:rPr lang="en-GB" dirty="0"/>
              <a:t>Most domestic circulating pumps have three speeds, which correspond to varying circulatory pressures, or heads. </a:t>
            </a:r>
          </a:p>
          <a:p>
            <a:pPr marL="342900" indent="-342900">
              <a:spcBef>
                <a:spcPts val="600"/>
              </a:spcBef>
              <a:spcAft>
                <a:spcPts val="600"/>
              </a:spcAft>
              <a:buClr>
                <a:srgbClr val="0077E3"/>
              </a:buClr>
              <a:buFont typeface="Arial" panose="020B0604020202020204" pitchFamily="34" charset="0"/>
              <a:buChar char="•"/>
            </a:pPr>
            <a:r>
              <a:rPr lang="en-GB" dirty="0"/>
              <a:t>Domestic circulating pumps have either a 6m or a 10m head, Commercial pumps have a much greater duty.</a:t>
            </a:r>
            <a:endParaRPr lang="en-US" dirty="0"/>
          </a:p>
          <a:p>
            <a:pPr marL="342900" indent="-342900">
              <a:spcBef>
                <a:spcPts val="600"/>
              </a:spcBef>
              <a:spcAft>
                <a:spcPts val="600"/>
              </a:spcAft>
              <a:buClr>
                <a:srgbClr val="0077E3"/>
              </a:buClr>
              <a:buFont typeface="Arial" panose="020B0604020202020204" pitchFamily="34" charset="0"/>
              <a:buChar char="•"/>
            </a:pPr>
            <a:r>
              <a:rPr lang="en-US" dirty="0"/>
              <a:t>Let’s take a closer look </a:t>
            </a:r>
            <a:r>
              <a:rPr lang="en-US" dirty="0">
                <a:hlinkClick r:id="rId3"/>
              </a:rPr>
              <a:t>here</a:t>
            </a:r>
            <a:endParaRPr lang="en-GB" dirty="0"/>
          </a:p>
          <a:p>
            <a:pPr marL="342900" indent="-342900">
              <a:spcBef>
                <a:spcPts val="600"/>
              </a:spcBef>
              <a:spcAft>
                <a:spcPts val="600"/>
              </a:spcAft>
              <a:buFont typeface="Arial" panose="020B0604020202020204" pitchFamily="34" charset="0"/>
              <a:buChar char="•"/>
            </a:pPr>
            <a:endParaRPr lang="en-US" dirty="0"/>
          </a:p>
        </p:txBody>
      </p:sp>
      <p:sp>
        <p:nvSpPr>
          <p:cNvPr id="7" name="TextBox 6">
            <a:extLst>
              <a:ext uri="{FF2B5EF4-FFF2-40B4-BE49-F238E27FC236}">
                <a16:creationId xmlns:a16="http://schemas.microsoft.com/office/drawing/2014/main" id="{7EB130EE-67A7-024D-9E59-5CD847A823D1}"/>
              </a:ext>
            </a:extLst>
          </p:cNvPr>
          <p:cNvSpPr txBox="1"/>
          <p:nvPr/>
        </p:nvSpPr>
        <p:spPr>
          <a:xfrm>
            <a:off x="430856" y="1506790"/>
            <a:ext cx="2241054" cy="338554"/>
          </a:xfrm>
          <a:prstGeom prst="rect">
            <a:avLst/>
          </a:prstGeom>
          <a:noFill/>
        </p:spPr>
        <p:txBody>
          <a:bodyPr wrap="square" rtlCol="0">
            <a:spAutoFit/>
          </a:bodyPr>
          <a:lstStyle/>
          <a:p>
            <a:r>
              <a:rPr lang="en-US" sz="1600" dirty="0"/>
              <a:t>Small Domestic pump.</a:t>
            </a:r>
          </a:p>
        </p:txBody>
      </p:sp>
      <p:pic>
        <p:nvPicPr>
          <p:cNvPr id="9" name="Picture 8" descr="A close up of a camera&#10;&#10;Description automatically generated">
            <a:extLst>
              <a:ext uri="{FF2B5EF4-FFF2-40B4-BE49-F238E27FC236}">
                <a16:creationId xmlns:a16="http://schemas.microsoft.com/office/drawing/2014/main" id="{262FD736-6E23-FC40-A6D8-7EB77E07F55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8079" y="4049006"/>
            <a:ext cx="2202869" cy="1800994"/>
          </a:xfrm>
          <a:prstGeom prst="rect">
            <a:avLst/>
          </a:prstGeom>
        </p:spPr>
      </p:pic>
      <p:sp>
        <p:nvSpPr>
          <p:cNvPr id="10" name="TextBox 9">
            <a:extLst>
              <a:ext uri="{FF2B5EF4-FFF2-40B4-BE49-F238E27FC236}">
                <a16:creationId xmlns:a16="http://schemas.microsoft.com/office/drawing/2014/main" id="{5D9A8BBD-C1A5-154E-97F3-7A2AF6CB2A93}"/>
              </a:ext>
            </a:extLst>
          </p:cNvPr>
          <p:cNvSpPr txBox="1"/>
          <p:nvPr/>
        </p:nvSpPr>
        <p:spPr>
          <a:xfrm>
            <a:off x="430856" y="3710452"/>
            <a:ext cx="2340175" cy="338554"/>
          </a:xfrm>
          <a:prstGeom prst="rect">
            <a:avLst/>
          </a:prstGeom>
          <a:noFill/>
        </p:spPr>
        <p:txBody>
          <a:bodyPr wrap="square" rtlCol="0">
            <a:spAutoFit/>
          </a:bodyPr>
          <a:lstStyle/>
          <a:p>
            <a:r>
              <a:rPr lang="en-US" sz="1600" dirty="0"/>
              <a:t>Large industrial pump.</a:t>
            </a:r>
          </a:p>
        </p:txBody>
      </p:sp>
    </p:spTree>
    <p:extLst>
      <p:ext uri="{BB962C8B-B14F-4D97-AF65-F5344CB8AC3E}">
        <p14:creationId xmlns:p14="http://schemas.microsoft.com/office/powerpoint/2010/main" val="1148007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dissolv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dissolv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dissolve">
                                      <p:cBhvr>
                                        <p:cTn id="17" dur="500"/>
                                        <p:tgtEl>
                                          <p:spTgt spid="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dissolve">
                                      <p:cBhvr>
                                        <p:cTn id="22"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E558C-091E-CF44-A37B-8DB4B825061D}"/>
              </a:ext>
            </a:extLst>
          </p:cNvPr>
          <p:cNvSpPr>
            <a:spLocks noGrp="1"/>
          </p:cNvSpPr>
          <p:nvPr>
            <p:ph type="title"/>
          </p:nvPr>
        </p:nvSpPr>
        <p:spPr/>
        <p:txBody>
          <a:bodyPr/>
          <a:lstStyle/>
          <a:p>
            <a:r>
              <a:rPr lang="en-US" dirty="0"/>
              <a:t>Hydronic heating – one pipe system summary</a:t>
            </a:r>
          </a:p>
        </p:txBody>
      </p:sp>
      <p:sp>
        <p:nvSpPr>
          <p:cNvPr id="3" name="Content Placeholder 2">
            <a:extLst>
              <a:ext uri="{FF2B5EF4-FFF2-40B4-BE49-F238E27FC236}">
                <a16:creationId xmlns:a16="http://schemas.microsoft.com/office/drawing/2014/main" id="{D4133C55-E018-AF45-92C6-4E128BC33B74}"/>
              </a:ext>
            </a:extLst>
          </p:cNvPr>
          <p:cNvSpPr>
            <a:spLocks noGrp="1"/>
          </p:cNvSpPr>
          <p:nvPr>
            <p:ph sz="quarter" idx="10"/>
          </p:nvPr>
        </p:nvSpPr>
        <p:spPr/>
        <p:txBody>
          <a:bodyPr/>
          <a:lstStyle/>
          <a:p>
            <a:pPr marL="342900" indent="-342900">
              <a:spcAft>
                <a:spcPts val="400"/>
              </a:spcAft>
              <a:buClr>
                <a:srgbClr val="0077E3"/>
              </a:buClr>
              <a:buFont typeface="Arial" panose="020B0604020202020204" pitchFamily="34" charset="0"/>
              <a:buChar char="•"/>
            </a:pPr>
            <a:r>
              <a:rPr lang="en-US" dirty="0"/>
              <a:t>Hydronic heating uses water in a closed loop, either cistern (F&amp;E) or mains (sealed) fed.</a:t>
            </a:r>
          </a:p>
          <a:p>
            <a:pPr marL="342900" indent="-342900">
              <a:spcAft>
                <a:spcPts val="400"/>
              </a:spcAft>
              <a:buClr>
                <a:srgbClr val="0077E3"/>
              </a:buClr>
              <a:buFont typeface="Arial" panose="020B0604020202020204" pitchFamily="34" charset="0"/>
              <a:buChar char="•"/>
            </a:pPr>
            <a:r>
              <a:rPr lang="en-US" dirty="0"/>
              <a:t>Open vented systems require F&amp;E, cold feed and expansion pipe and open vent pipe.</a:t>
            </a:r>
          </a:p>
          <a:p>
            <a:pPr marL="342900" indent="-342900">
              <a:spcAft>
                <a:spcPts val="400"/>
              </a:spcAft>
              <a:buClr>
                <a:srgbClr val="0077E3"/>
              </a:buClr>
              <a:buFont typeface="Arial" panose="020B0604020202020204" pitchFamily="34" charset="0"/>
              <a:buChar char="•"/>
            </a:pPr>
            <a:r>
              <a:rPr lang="en-US" dirty="0"/>
              <a:t>Flow temperature from the boiler is approximately 82⁰C (depending on system and boiler).</a:t>
            </a:r>
          </a:p>
          <a:p>
            <a:pPr marL="342900" indent="-342900">
              <a:spcAft>
                <a:spcPts val="400"/>
              </a:spcAft>
              <a:buClr>
                <a:srgbClr val="0077E3"/>
              </a:buClr>
              <a:buFont typeface="Arial" panose="020B0604020202020204" pitchFamily="34" charset="0"/>
              <a:buChar char="•"/>
            </a:pPr>
            <a:r>
              <a:rPr lang="en-US" dirty="0"/>
              <a:t>Domestic boilers – combination, traditional and system.</a:t>
            </a:r>
          </a:p>
          <a:p>
            <a:pPr marL="342900" indent="-342900">
              <a:spcAft>
                <a:spcPts val="400"/>
              </a:spcAft>
              <a:buClr>
                <a:srgbClr val="0077E3"/>
              </a:buClr>
              <a:buFont typeface="Arial" panose="020B0604020202020204" pitchFamily="34" charset="0"/>
              <a:buChar char="•"/>
            </a:pPr>
            <a:r>
              <a:rPr lang="en-US" dirty="0"/>
              <a:t>Boilers can be fueled by natural gas, LPG, oil or biomass.</a:t>
            </a:r>
          </a:p>
          <a:p>
            <a:pPr marL="342900" indent="-342900">
              <a:spcAft>
                <a:spcPts val="400"/>
              </a:spcAft>
              <a:buClr>
                <a:srgbClr val="0077E3"/>
              </a:buClr>
              <a:buFont typeface="Arial" panose="020B0604020202020204" pitchFamily="34" charset="0"/>
              <a:buChar char="•"/>
            </a:pPr>
            <a:r>
              <a:rPr lang="en-US" dirty="0"/>
              <a:t>One pipe system loses heat after each heat emitter.</a:t>
            </a:r>
          </a:p>
          <a:p>
            <a:pPr marL="342900" indent="-342900">
              <a:spcAft>
                <a:spcPts val="400"/>
              </a:spcAft>
              <a:buClr>
                <a:srgbClr val="0077E3"/>
              </a:buClr>
              <a:buFont typeface="Arial" panose="020B0604020202020204" pitchFamily="34" charset="0"/>
              <a:buChar char="•"/>
            </a:pPr>
            <a:r>
              <a:rPr lang="en-US" dirty="0"/>
              <a:t>Gravity circulation poor, modern systems are fully pumped.</a:t>
            </a:r>
          </a:p>
          <a:p>
            <a:pPr>
              <a:spcAft>
                <a:spcPts val="400"/>
              </a:spcAft>
            </a:pPr>
            <a:endParaRPr lang="en-US" dirty="0"/>
          </a:p>
        </p:txBody>
      </p:sp>
    </p:spTree>
    <p:extLst>
      <p:ext uri="{BB962C8B-B14F-4D97-AF65-F5344CB8AC3E}">
        <p14:creationId xmlns:p14="http://schemas.microsoft.com/office/powerpoint/2010/main" val="7574435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21430-4B50-6240-949B-312759F2C8D2}"/>
              </a:ext>
            </a:extLst>
          </p:cNvPr>
          <p:cNvSpPr>
            <a:spLocks noGrp="1"/>
          </p:cNvSpPr>
          <p:nvPr>
            <p:ph type="title"/>
          </p:nvPr>
        </p:nvSpPr>
        <p:spPr/>
        <p:txBody>
          <a:bodyPr/>
          <a:lstStyle/>
          <a:p>
            <a:r>
              <a:rPr lang="en-US" dirty="0"/>
              <a:t>Hydronic heating – one pipe system summary</a:t>
            </a:r>
          </a:p>
        </p:txBody>
      </p:sp>
      <p:grpSp>
        <p:nvGrpSpPr>
          <p:cNvPr id="33" name="Group 32">
            <a:extLst>
              <a:ext uri="{FF2B5EF4-FFF2-40B4-BE49-F238E27FC236}">
                <a16:creationId xmlns:a16="http://schemas.microsoft.com/office/drawing/2014/main" id="{482658D3-1B27-4A4D-B1CB-A04FCDEDD445}"/>
              </a:ext>
            </a:extLst>
          </p:cNvPr>
          <p:cNvGrpSpPr/>
          <p:nvPr/>
        </p:nvGrpSpPr>
        <p:grpSpPr>
          <a:xfrm>
            <a:off x="318356" y="1458214"/>
            <a:ext cx="8507288" cy="5280272"/>
            <a:chOff x="492931" y="4099502"/>
            <a:chExt cx="6459220" cy="5455910"/>
          </a:xfrm>
        </p:grpSpPr>
        <p:sp>
          <p:nvSpPr>
            <p:cNvPr id="34" name="object 269">
              <a:extLst>
                <a:ext uri="{FF2B5EF4-FFF2-40B4-BE49-F238E27FC236}">
                  <a16:creationId xmlns:a16="http://schemas.microsoft.com/office/drawing/2014/main" id="{A35ABEFA-F72F-4DE8-9824-4EB480C1E5E1}"/>
                </a:ext>
              </a:extLst>
            </p:cNvPr>
            <p:cNvSpPr/>
            <p:nvPr/>
          </p:nvSpPr>
          <p:spPr>
            <a:xfrm>
              <a:off x="494836" y="4109969"/>
              <a:ext cx="6455410" cy="321310"/>
            </a:xfrm>
            <a:custGeom>
              <a:avLst/>
              <a:gdLst/>
              <a:ahLst/>
              <a:cxnLst/>
              <a:rect l="l" t="t" r="r" b="b"/>
              <a:pathLst>
                <a:path w="6455409" h="321310">
                  <a:moveTo>
                    <a:pt x="6418808" y="0"/>
                  </a:moveTo>
                  <a:lnTo>
                    <a:pt x="36004" y="0"/>
                  </a:lnTo>
                  <a:lnTo>
                    <a:pt x="15189" y="562"/>
                  </a:lnTo>
                  <a:lnTo>
                    <a:pt x="4500" y="4500"/>
                  </a:lnTo>
                  <a:lnTo>
                    <a:pt x="562" y="15189"/>
                  </a:lnTo>
                  <a:lnTo>
                    <a:pt x="0" y="36004"/>
                  </a:lnTo>
                  <a:lnTo>
                    <a:pt x="0" y="285305"/>
                  </a:lnTo>
                  <a:lnTo>
                    <a:pt x="562" y="306113"/>
                  </a:lnTo>
                  <a:lnTo>
                    <a:pt x="4500" y="316798"/>
                  </a:lnTo>
                  <a:lnTo>
                    <a:pt x="15189" y="320734"/>
                  </a:lnTo>
                  <a:lnTo>
                    <a:pt x="36004" y="321297"/>
                  </a:lnTo>
                  <a:lnTo>
                    <a:pt x="6418808" y="321297"/>
                  </a:lnTo>
                  <a:lnTo>
                    <a:pt x="6439616" y="320734"/>
                  </a:lnTo>
                  <a:lnTo>
                    <a:pt x="6450301" y="316798"/>
                  </a:lnTo>
                  <a:lnTo>
                    <a:pt x="6454238" y="306113"/>
                  </a:lnTo>
                  <a:lnTo>
                    <a:pt x="6454800" y="285305"/>
                  </a:lnTo>
                  <a:lnTo>
                    <a:pt x="6454800" y="36004"/>
                  </a:lnTo>
                  <a:lnTo>
                    <a:pt x="6454238" y="15189"/>
                  </a:lnTo>
                  <a:lnTo>
                    <a:pt x="6450301" y="4500"/>
                  </a:lnTo>
                  <a:lnTo>
                    <a:pt x="6439616" y="562"/>
                  </a:lnTo>
                  <a:lnTo>
                    <a:pt x="6418808" y="0"/>
                  </a:lnTo>
                  <a:close/>
                </a:path>
              </a:pathLst>
            </a:custGeom>
            <a:solidFill>
              <a:srgbClr val="84CDC4"/>
            </a:solidFill>
          </p:spPr>
          <p:txBody>
            <a:bodyPr wrap="square" lIns="0" tIns="0" rIns="0" bIns="0" rtlCol="0"/>
            <a:lstStyle/>
            <a:p>
              <a:endParaRPr/>
            </a:p>
          </p:txBody>
        </p:sp>
        <p:sp>
          <p:nvSpPr>
            <p:cNvPr id="35" name="object 270">
              <a:extLst>
                <a:ext uri="{FF2B5EF4-FFF2-40B4-BE49-F238E27FC236}">
                  <a16:creationId xmlns:a16="http://schemas.microsoft.com/office/drawing/2014/main" id="{701ECF41-EF16-456C-9156-DA73B35A081A}"/>
                </a:ext>
              </a:extLst>
            </p:cNvPr>
            <p:cNvSpPr txBox="1"/>
            <p:nvPr/>
          </p:nvSpPr>
          <p:spPr>
            <a:xfrm>
              <a:off x="574216" y="4160499"/>
              <a:ext cx="742950" cy="204059"/>
            </a:xfrm>
            <a:prstGeom prst="rect">
              <a:avLst/>
            </a:prstGeom>
          </p:spPr>
          <p:txBody>
            <a:bodyPr vert="horz" wrap="square" lIns="0" tIns="12700" rIns="0" bIns="0" rtlCol="0">
              <a:spAutoFit/>
            </a:bodyPr>
            <a:lstStyle/>
            <a:p>
              <a:pPr marL="12700">
                <a:lnSpc>
                  <a:spcPct val="100000"/>
                </a:lnSpc>
                <a:spcBef>
                  <a:spcPts val="100"/>
                </a:spcBef>
              </a:pPr>
              <a:r>
                <a:rPr sz="1200" b="1" spc="-75" dirty="0">
                  <a:solidFill>
                    <a:srgbClr val="FFFFFF"/>
                  </a:solidFill>
                  <a:latin typeface="Arial"/>
                  <a:cs typeface="Arial"/>
                </a:rPr>
                <a:t>A</a:t>
              </a:r>
              <a:r>
                <a:rPr sz="1200" b="1" spc="-100" dirty="0">
                  <a:solidFill>
                    <a:srgbClr val="FFFFFF"/>
                  </a:solidFill>
                  <a:latin typeface="Arial"/>
                  <a:cs typeface="Arial"/>
                </a:rPr>
                <a:t>D</a:t>
              </a:r>
              <a:r>
                <a:rPr sz="1200" b="1" spc="-125" dirty="0">
                  <a:solidFill>
                    <a:srgbClr val="FFFFFF"/>
                  </a:solidFill>
                  <a:latin typeface="Arial"/>
                  <a:cs typeface="Arial"/>
                </a:rPr>
                <a:t>V</a:t>
              </a:r>
              <a:r>
                <a:rPr sz="1200" b="1" spc="-85" dirty="0">
                  <a:solidFill>
                    <a:srgbClr val="FFFFFF"/>
                  </a:solidFill>
                  <a:latin typeface="Arial"/>
                  <a:cs typeface="Arial"/>
                </a:rPr>
                <a:t>AN</a:t>
              </a:r>
              <a:r>
                <a:rPr sz="1200" b="1" spc="-130" dirty="0">
                  <a:solidFill>
                    <a:srgbClr val="FFFFFF"/>
                  </a:solidFill>
                  <a:latin typeface="Arial"/>
                  <a:cs typeface="Arial"/>
                </a:rPr>
                <a:t>T</a:t>
              </a:r>
              <a:r>
                <a:rPr sz="1200" b="1" spc="-80" dirty="0">
                  <a:solidFill>
                    <a:srgbClr val="FFFFFF"/>
                  </a:solidFill>
                  <a:latin typeface="Arial"/>
                  <a:cs typeface="Arial"/>
                </a:rPr>
                <a:t>A</a:t>
              </a:r>
              <a:r>
                <a:rPr sz="1200" b="1" spc="-180" dirty="0">
                  <a:solidFill>
                    <a:srgbClr val="FFFFFF"/>
                  </a:solidFill>
                  <a:latin typeface="Arial"/>
                  <a:cs typeface="Arial"/>
                </a:rPr>
                <a:t>GES</a:t>
              </a:r>
              <a:endParaRPr sz="1200" b="1" dirty="0">
                <a:latin typeface="Arial"/>
                <a:cs typeface="Arial"/>
              </a:endParaRPr>
            </a:p>
          </p:txBody>
        </p:sp>
        <p:sp>
          <p:nvSpPr>
            <p:cNvPr id="36" name="object 271">
              <a:extLst>
                <a:ext uri="{FF2B5EF4-FFF2-40B4-BE49-F238E27FC236}">
                  <a16:creationId xmlns:a16="http://schemas.microsoft.com/office/drawing/2014/main" id="{3FC153EE-B6B9-464D-9E05-467F5BBFB058}"/>
                </a:ext>
              </a:extLst>
            </p:cNvPr>
            <p:cNvSpPr txBox="1"/>
            <p:nvPr/>
          </p:nvSpPr>
          <p:spPr>
            <a:xfrm>
              <a:off x="3785741" y="4150810"/>
              <a:ext cx="914400" cy="204059"/>
            </a:xfrm>
            <a:prstGeom prst="rect">
              <a:avLst/>
            </a:prstGeom>
          </p:spPr>
          <p:txBody>
            <a:bodyPr vert="horz" wrap="square" lIns="0" tIns="12700" rIns="0" bIns="0" rtlCol="0">
              <a:spAutoFit/>
            </a:bodyPr>
            <a:lstStyle/>
            <a:p>
              <a:pPr marL="12700">
                <a:lnSpc>
                  <a:spcPct val="100000"/>
                </a:lnSpc>
                <a:spcBef>
                  <a:spcPts val="100"/>
                </a:spcBef>
              </a:pPr>
              <a:r>
                <a:rPr sz="1200" b="1" spc="-120" dirty="0">
                  <a:solidFill>
                    <a:srgbClr val="FFFFFF"/>
                  </a:solidFill>
                  <a:latin typeface="Arial"/>
                  <a:cs typeface="Arial"/>
                </a:rPr>
                <a:t>DISADVANTAGES</a:t>
              </a:r>
              <a:endParaRPr sz="1200" b="1" dirty="0">
                <a:latin typeface="Arial"/>
                <a:cs typeface="Arial"/>
              </a:endParaRPr>
            </a:p>
          </p:txBody>
        </p:sp>
        <p:grpSp>
          <p:nvGrpSpPr>
            <p:cNvPr id="37" name="object 272">
              <a:extLst>
                <a:ext uri="{FF2B5EF4-FFF2-40B4-BE49-F238E27FC236}">
                  <a16:creationId xmlns:a16="http://schemas.microsoft.com/office/drawing/2014/main" id="{CE3A06D7-5D77-44BC-AF51-34F4841B2512}"/>
                </a:ext>
              </a:extLst>
            </p:cNvPr>
            <p:cNvGrpSpPr/>
            <p:nvPr/>
          </p:nvGrpSpPr>
          <p:grpSpPr>
            <a:xfrm>
              <a:off x="492931" y="4099502"/>
              <a:ext cx="6459220" cy="325755"/>
              <a:chOff x="492931" y="4099502"/>
              <a:chExt cx="6459220" cy="325755"/>
            </a:xfrm>
          </p:grpSpPr>
          <p:sp>
            <p:nvSpPr>
              <p:cNvPr id="58" name="object 273">
                <a:extLst>
                  <a:ext uri="{FF2B5EF4-FFF2-40B4-BE49-F238E27FC236}">
                    <a16:creationId xmlns:a16="http://schemas.microsoft.com/office/drawing/2014/main" id="{060BEECE-663B-4D0F-88BA-E5B6C3FC79A5}"/>
                  </a:ext>
                </a:extLst>
              </p:cNvPr>
              <p:cNvSpPr/>
              <p:nvPr/>
            </p:nvSpPr>
            <p:spPr>
              <a:xfrm>
                <a:off x="494836" y="4101407"/>
                <a:ext cx="6455410" cy="321310"/>
              </a:xfrm>
              <a:custGeom>
                <a:avLst/>
                <a:gdLst/>
                <a:ahLst/>
                <a:cxnLst/>
                <a:rect l="l" t="t" r="r" b="b"/>
                <a:pathLst>
                  <a:path w="6455409" h="321310">
                    <a:moveTo>
                      <a:pt x="36004" y="0"/>
                    </a:moveTo>
                    <a:lnTo>
                      <a:pt x="15189" y="562"/>
                    </a:lnTo>
                    <a:lnTo>
                      <a:pt x="4500" y="4500"/>
                    </a:lnTo>
                    <a:lnTo>
                      <a:pt x="562" y="15189"/>
                    </a:lnTo>
                    <a:lnTo>
                      <a:pt x="0" y="36004"/>
                    </a:lnTo>
                    <a:lnTo>
                      <a:pt x="0" y="285305"/>
                    </a:lnTo>
                    <a:lnTo>
                      <a:pt x="562" y="306113"/>
                    </a:lnTo>
                    <a:lnTo>
                      <a:pt x="4500" y="316798"/>
                    </a:lnTo>
                    <a:lnTo>
                      <a:pt x="15189" y="320734"/>
                    </a:lnTo>
                    <a:lnTo>
                      <a:pt x="36004" y="321297"/>
                    </a:lnTo>
                    <a:lnTo>
                      <a:pt x="6418808" y="321297"/>
                    </a:lnTo>
                    <a:lnTo>
                      <a:pt x="6439616" y="320734"/>
                    </a:lnTo>
                    <a:lnTo>
                      <a:pt x="6450301" y="316798"/>
                    </a:lnTo>
                    <a:lnTo>
                      <a:pt x="6454238" y="306113"/>
                    </a:lnTo>
                    <a:lnTo>
                      <a:pt x="6454800" y="285305"/>
                    </a:lnTo>
                    <a:lnTo>
                      <a:pt x="6454800" y="36004"/>
                    </a:lnTo>
                    <a:lnTo>
                      <a:pt x="6454238" y="15189"/>
                    </a:lnTo>
                    <a:lnTo>
                      <a:pt x="6450301" y="4500"/>
                    </a:lnTo>
                    <a:lnTo>
                      <a:pt x="6439616" y="562"/>
                    </a:lnTo>
                    <a:lnTo>
                      <a:pt x="6418808" y="0"/>
                    </a:lnTo>
                    <a:lnTo>
                      <a:pt x="36004" y="0"/>
                    </a:lnTo>
                    <a:close/>
                  </a:path>
                </a:pathLst>
              </a:custGeom>
              <a:ln w="3810">
                <a:solidFill>
                  <a:srgbClr val="00AA96"/>
                </a:solidFill>
              </a:ln>
            </p:spPr>
            <p:txBody>
              <a:bodyPr wrap="square" lIns="0" tIns="0" rIns="0" bIns="0" rtlCol="0"/>
              <a:lstStyle/>
              <a:p>
                <a:endParaRPr/>
              </a:p>
            </p:txBody>
          </p:sp>
          <p:sp>
            <p:nvSpPr>
              <p:cNvPr id="59" name="object 274">
                <a:extLst>
                  <a:ext uri="{FF2B5EF4-FFF2-40B4-BE49-F238E27FC236}">
                    <a16:creationId xmlns:a16="http://schemas.microsoft.com/office/drawing/2014/main" id="{3810E193-FDB9-4736-9A3E-7467E53912BC}"/>
                  </a:ext>
                </a:extLst>
              </p:cNvPr>
              <p:cNvSpPr/>
              <p:nvPr/>
            </p:nvSpPr>
            <p:spPr>
              <a:xfrm>
                <a:off x="3702809" y="4101764"/>
                <a:ext cx="0" cy="323215"/>
              </a:xfrm>
              <a:custGeom>
                <a:avLst/>
                <a:gdLst/>
                <a:ahLst/>
                <a:cxnLst/>
                <a:rect l="l" t="t" r="r" b="b"/>
                <a:pathLst>
                  <a:path h="323214">
                    <a:moveTo>
                      <a:pt x="0" y="0"/>
                    </a:moveTo>
                    <a:lnTo>
                      <a:pt x="0" y="322897"/>
                    </a:lnTo>
                  </a:path>
                </a:pathLst>
              </a:custGeom>
              <a:ln w="3810">
                <a:solidFill>
                  <a:srgbClr val="00AA96"/>
                </a:solidFill>
              </a:ln>
            </p:spPr>
            <p:txBody>
              <a:bodyPr wrap="square" lIns="0" tIns="0" rIns="0" bIns="0" rtlCol="0"/>
              <a:lstStyle/>
              <a:p>
                <a:endParaRPr/>
              </a:p>
            </p:txBody>
          </p:sp>
        </p:grpSp>
        <p:grpSp>
          <p:nvGrpSpPr>
            <p:cNvPr id="38" name="object 275">
              <a:extLst>
                <a:ext uri="{FF2B5EF4-FFF2-40B4-BE49-F238E27FC236}">
                  <a16:creationId xmlns:a16="http://schemas.microsoft.com/office/drawing/2014/main" id="{6D0F0A34-8671-4BAA-AC93-D2BDE73BC699}"/>
                </a:ext>
              </a:extLst>
            </p:cNvPr>
            <p:cNvGrpSpPr/>
            <p:nvPr/>
          </p:nvGrpSpPr>
          <p:grpSpPr>
            <a:xfrm>
              <a:off x="494836" y="4477317"/>
              <a:ext cx="6455410" cy="5078095"/>
              <a:chOff x="494836" y="4477317"/>
              <a:chExt cx="6455410" cy="5078095"/>
            </a:xfrm>
          </p:grpSpPr>
          <p:sp>
            <p:nvSpPr>
              <p:cNvPr id="56" name="object 276">
                <a:extLst>
                  <a:ext uri="{FF2B5EF4-FFF2-40B4-BE49-F238E27FC236}">
                    <a16:creationId xmlns:a16="http://schemas.microsoft.com/office/drawing/2014/main" id="{3E9BC08F-9E41-472A-B9DA-F0C120634D4A}"/>
                  </a:ext>
                </a:extLst>
              </p:cNvPr>
              <p:cNvSpPr/>
              <p:nvPr/>
            </p:nvSpPr>
            <p:spPr>
              <a:xfrm>
                <a:off x="494836" y="4477317"/>
                <a:ext cx="6455410" cy="5078095"/>
              </a:xfrm>
              <a:custGeom>
                <a:avLst/>
                <a:gdLst/>
                <a:ahLst/>
                <a:cxnLst/>
                <a:rect l="l" t="t" r="r" b="b"/>
                <a:pathLst>
                  <a:path w="6455409" h="5078095">
                    <a:moveTo>
                      <a:pt x="6418808" y="0"/>
                    </a:moveTo>
                    <a:lnTo>
                      <a:pt x="36004" y="0"/>
                    </a:lnTo>
                    <a:lnTo>
                      <a:pt x="15189" y="562"/>
                    </a:lnTo>
                    <a:lnTo>
                      <a:pt x="4500" y="4500"/>
                    </a:lnTo>
                    <a:lnTo>
                      <a:pt x="562" y="15189"/>
                    </a:lnTo>
                    <a:lnTo>
                      <a:pt x="0" y="36004"/>
                    </a:lnTo>
                    <a:lnTo>
                      <a:pt x="0" y="5041531"/>
                    </a:lnTo>
                    <a:lnTo>
                      <a:pt x="562" y="5062346"/>
                    </a:lnTo>
                    <a:lnTo>
                      <a:pt x="4500" y="5073035"/>
                    </a:lnTo>
                    <a:lnTo>
                      <a:pt x="15189" y="5076973"/>
                    </a:lnTo>
                    <a:lnTo>
                      <a:pt x="36004" y="5077536"/>
                    </a:lnTo>
                    <a:lnTo>
                      <a:pt x="6418808" y="5077536"/>
                    </a:lnTo>
                    <a:lnTo>
                      <a:pt x="6439616" y="5076973"/>
                    </a:lnTo>
                    <a:lnTo>
                      <a:pt x="6450301" y="5073035"/>
                    </a:lnTo>
                    <a:lnTo>
                      <a:pt x="6454238" y="5062346"/>
                    </a:lnTo>
                    <a:lnTo>
                      <a:pt x="6454800" y="5041531"/>
                    </a:lnTo>
                    <a:lnTo>
                      <a:pt x="6454800" y="36004"/>
                    </a:lnTo>
                    <a:lnTo>
                      <a:pt x="6454238" y="15189"/>
                    </a:lnTo>
                    <a:lnTo>
                      <a:pt x="6450301" y="4500"/>
                    </a:lnTo>
                    <a:lnTo>
                      <a:pt x="6439616" y="562"/>
                    </a:lnTo>
                    <a:lnTo>
                      <a:pt x="6418808" y="0"/>
                    </a:lnTo>
                    <a:close/>
                  </a:path>
                </a:pathLst>
              </a:custGeom>
              <a:solidFill>
                <a:srgbClr val="E4F3F0"/>
              </a:solidFill>
            </p:spPr>
            <p:txBody>
              <a:bodyPr wrap="square" lIns="0" tIns="0" rIns="0" bIns="0" rtlCol="0"/>
              <a:lstStyle/>
              <a:p>
                <a:endParaRPr/>
              </a:p>
            </p:txBody>
          </p:sp>
          <p:sp>
            <p:nvSpPr>
              <p:cNvPr id="57" name="object 277">
                <a:extLst>
                  <a:ext uri="{FF2B5EF4-FFF2-40B4-BE49-F238E27FC236}">
                    <a16:creationId xmlns:a16="http://schemas.microsoft.com/office/drawing/2014/main" id="{EA7E2509-C6FF-432A-B088-CEC707335A0A}"/>
                  </a:ext>
                </a:extLst>
              </p:cNvPr>
              <p:cNvSpPr/>
              <p:nvPr/>
            </p:nvSpPr>
            <p:spPr>
              <a:xfrm>
                <a:off x="585647" y="4615433"/>
                <a:ext cx="43815" cy="43815"/>
              </a:xfrm>
              <a:custGeom>
                <a:avLst/>
                <a:gdLst/>
                <a:ahLst/>
                <a:cxnLst/>
                <a:rect l="l" t="t" r="r" b="b"/>
                <a:pathLst>
                  <a:path w="43815" h="43814">
                    <a:moveTo>
                      <a:pt x="43205" y="0"/>
                    </a:moveTo>
                    <a:lnTo>
                      <a:pt x="0" y="0"/>
                    </a:lnTo>
                    <a:lnTo>
                      <a:pt x="0" y="43205"/>
                    </a:lnTo>
                    <a:lnTo>
                      <a:pt x="43205" y="43205"/>
                    </a:lnTo>
                    <a:lnTo>
                      <a:pt x="43205" y="0"/>
                    </a:lnTo>
                    <a:close/>
                  </a:path>
                </a:pathLst>
              </a:custGeom>
              <a:solidFill>
                <a:srgbClr val="00AA96"/>
              </a:solidFill>
            </p:spPr>
            <p:txBody>
              <a:bodyPr wrap="square" lIns="0" tIns="0" rIns="0" bIns="0" rtlCol="0"/>
              <a:lstStyle/>
              <a:p>
                <a:endParaRPr/>
              </a:p>
            </p:txBody>
          </p:sp>
        </p:grpSp>
        <p:sp>
          <p:nvSpPr>
            <p:cNvPr id="39" name="object 278">
              <a:extLst>
                <a:ext uri="{FF2B5EF4-FFF2-40B4-BE49-F238E27FC236}">
                  <a16:creationId xmlns:a16="http://schemas.microsoft.com/office/drawing/2014/main" id="{E31E8090-F6EB-45C4-A932-6B9518B2A63C}"/>
                </a:ext>
              </a:extLst>
            </p:cNvPr>
            <p:cNvSpPr txBox="1"/>
            <p:nvPr/>
          </p:nvSpPr>
          <p:spPr>
            <a:xfrm>
              <a:off x="680953" y="4507550"/>
              <a:ext cx="2677160" cy="386189"/>
            </a:xfrm>
            <a:prstGeom prst="rect">
              <a:avLst/>
            </a:prstGeom>
          </p:spPr>
          <p:txBody>
            <a:bodyPr vert="horz" wrap="square" lIns="0" tIns="12700" rIns="0" bIns="0" rtlCol="0">
              <a:spAutoFit/>
            </a:bodyPr>
            <a:lstStyle/>
            <a:p>
              <a:pPr marL="12700" marR="5080">
                <a:lnSpc>
                  <a:spcPct val="111100"/>
                </a:lnSpc>
                <a:spcBef>
                  <a:spcPts val="100"/>
                </a:spcBef>
              </a:pPr>
              <a:r>
                <a:rPr sz="1100" spc="-75" dirty="0">
                  <a:solidFill>
                    <a:srgbClr val="5C5F62"/>
                  </a:solidFill>
                  <a:latin typeface="Arial"/>
                  <a:cs typeface="Arial"/>
                </a:rPr>
                <a:t>Chea</a:t>
              </a:r>
              <a:r>
                <a:rPr sz="1100" spc="-55" dirty="0">
                  <a:solidFill>
                    <a:srgbClr val="5C5F62"/>
                  </a:solidFill>
                  <a:latin typeface="Arial"/>
                  <a:cs typeface="Arial"/>
                </a:rPr>
                <a:t>p</a:t>
              </a:r>
              <a:r>
                <a:rPr sz="1100" spc="-85" dirty="0">
                  <a:solidFill>
                    <a:srgbClr val="5C5F62"/>
                  </a:solidFill>
                  <a:latin typeface="Arial"/>
                  <a:cs typeface="Arial"/>
                </a:rPr>
                <a:t> </a:t>
              </a:r>
              <a:r>
                <a:rPr sz="1100" spc="-5" dirty="0">
                  <a:solidFill>
                    <a:srgbClr val="5C5F62"/>
                  </a:solidFill>
                  <a:latin typeface="Arial"/>
                  <a:cs typeface="Arial"/>
                </a:rPr>
                <a:t>t</a:t>
              </a:r>
              <a:r>
                <a:rPr sz="1100" spc="25" dirty="0">
                  <a:solidFill>
                    <a:srgbClr val="5C5F62"/>
                  </a:solidFill>
                  <a:latin typeface="Arial"/>
                  <a:cs typeface="Arial"/>
                </a:rPr>
                <a:t>o</a:t>
              </a:r>
              <a:r>
                <a:rPr sz="1100" spc="-85" dirty="0">
                  <a:solidFill>
                    <a:srgbClr val="5C5F62"/>
                  </a:solidFill>
                  <a:latin typeface="Arial"/>
                  <a:cs typeface="Arial"/>
                </a:rPr>
                <a:t> </a:t>
              </a:r>
              <a:r>
                <a:rPr sz="1100" spc="-35" dirty="0">
                  <a:solidFill>
                    <a:srgbClr val="5C5F62"/>
                  </a:solidFill>
                  <a:latin typeface="Arial"/>
                  <a:cs typeface="Arial"/>
                </a:rPr>
                <a:t>instal</a:t>
              </a:r>
              <a:r>
                <a:rPr sz="1100" spc="-15" dirty="0">
                  <a:solidFill>
                    <a:srgbClr val="5C5F62"/>
                  </a:solidFill>
                  <a:latin typeface="Arial"/>
                  <a:cs typeface="Arial"/>
                </a:rPr>
                <a:t>l</a:t>
              </a:r>
              <a:r>
                <a:rPr sz="1100" spc="-85" dirty="0">
                  <a:solidFill>
                    <a:srgbClr val="5C5F62"/>
                  </a:solidFill>
                  <a:latin typeface="Arial"/>
                  <a:cs typeface="Arial"/>
                </a:rPr>
                <a:t> </a:t>
              </a:r>
              <a:r>
                <a:rPr sz="1100" spc="-55" dirty="0">
                  <a:solidFill>
                    <a:srgbClr val="5C5F62"/>
                  </a:solidFill>
                  <a:latin typeface="Arial"/>
                  <a:cs typeface="Arial"/>
                </a:rPr>
                <a:t>becaus</a:t>
              </a:r>
              <a:r>
                <a:rPr sz="1100" spc="-45" dirty="0">
                  <a:solidFill>
                    <a:srgbClr val="5C5F62"/>
                  </a:solidFill>
                  <a:latin typeface="Arial"/>
                  <a:cs typeface="Arial"/>
                </a:rPr>
                <a:t>e</a:t>
              </a:r>
              <a:r>
                <a:rPr sz="1100" spc="-85" dirty="0">
                  <a:solidFill>
                    <a:srgbClr val="5C5F62"/>
                  </a:solidFill>
                  <a:latin typeface="Arial"/>
                  <a:cs typeface="Arial"/>
                </a:rPr>
                <a:t> </a:t>
              </a:r>
              <a:r>
                <a:rPr sz="1100" spc="-15" dirty="0">
                  <a:solidFill>
                    <a:srgbClr val="5C5F62"/>
                  </a:solidFill>
                  <a:latin typeface="Arial"/>
                  <a:cs typeface="Arial"/>
                </a:rPr>
                <a:t>the</a:t>
              </a:r>
              <a:r>
                <a:rPr sz="1100" spc="-35" dirty="0">
                  <a:solidFill>
                    <a:srgbClr val="5C5F62"/>
                  </a:solidFill>
                  <a:latin typeface="Arial"/>
                  <a:cs typeface="Arial"/>
                </a:rPr>
                <a:t>r</a:t>
              </a:r>
              <a:r>
                <a:rPr sz="1100" spc="-45" dirty="0">
                  <a:solidFill>
                    <a:srgbClr val="5C5F62"/>
                  </a:solidFill>
                  <a:latin typeface="Arial"/>
                  <a:cs typeface="Arial"/>
                </a:rPr>
                <a:t>e</a:t>
              </a:r>
              <a:r>
                <a:rPr sz="1100" spc="-85" dirty="0">
                  <a:solidFill>
                    <a:srgbClr val="5C5F62"/>
                  </a:solidFill>
                  <a:latin typeface="Arial"/>
                  <a:cs typeface="Arial"/>
                </a:rPr>
                <a:t> </a:t>
              </a:r>
              <a:r>
                <a:rPr sz="1100" spc="-40" dirty="0">
                  <a:solidFill>
                    <a:srgbClr val="5C5F62"/>
                  </a:solidFill>
                  <a:latin typeface="Arial"/>
                  <a:cs typeface="Arial"/>
                </a:rPr>
                <a:t>i</a:t>
              </a:r>
              <a:r>
                <a:rPr sz="1100" spc="-50" dirty="0">
                  <a:solidFill>
                    <a:srgbClr val="5C5F62"/>
                  </a:solidFill>
                  <a:latin typeface="Arial"/>
                  <a:cs typeface="Arial"/>
                </a:rPr>
                <a:t>s</a:t>
              </a:r>
              <a:r>
                <a:rPr sz="1100" spc="-85" dirty="0">
                  <a:solidFill>
                    <a:srgbClr val="5C5F62"/>
                  </a:solidFill>
                  <a:latin typeface="Arial"/>
                  <a:cs typeface="Arial"/>
                </a:rPr>
                <a:t> </a:t>
              </a:r>
              <a:r>
                <a:rPr sz="1100" spc="-35" dirty="0">
                  <a:solidFill>
                    <a:srgbClr val="5C5F62"/>
                  </a:solidFill>
                  <a:latin typeface="Arial"/>
                  <a:cs typeface="Arial"/>
                </a:rPr>
                <a:t>les</a:t>
              </a:r>
              <a:r>
                <a:rPr sz="1100" spc="-55" dirty="0">
                  <a:solidFill>
                    <a:srgbClr val="5C5F62"/>
                  </a:solidFill>
                  <a:latin typeface="Arial"/>
                  <a:cs typeface="Arial"/>
                </a:rPr>
                <a:t>s</a:t>
              </a:r>
              <a:r>
                <a:rPr sz="1100" spc="-45" dirty="0">
                  <a:solidFill>
                    <a:srgbClr val="5C5F62"/>
                  </a:solidFill>
                  <a:latin typeface="Arial"/>
                  <a:cs typeface="Arial"/>
                </a:rPr>
                <a:t> </a:t>
              </a:r>
              <a:r>
                <a:rPr sz="1100" spc="-5" dirty="0">
                  <a:solidFill>
                    <a:srgbClr val="5C5F62"/>
                  </a:solidFill>
                  <a:latin typeface="Arial"/>
                  <a:cs typeface="Arial"/>
                </a:rPr>
                <a:t>pip</a:t>
              </a:r>
              <a:r>
                <a:rPr sz="1100" spc="-20" dirty="0">
                  <a:solidFill>
                    <a:srgbClr val="5C5F62"/>
                  </a:solidFill>
                  <a:latin typeface="Arial"/>
                  <a:cs typeface="Arial"/>
                </a:rPr>
                <a:t>e</a:t>
              </a:r>
              <a:r>
                <a:rPr sz="1100" spc="-5" dirty="0">
                  <a:solidFill>
                    <a:srgbClr val="5C5F62"/>
                  </a:solidFill>
                  <a:latin typeface="Arial"/>
                  <a:cs typeface="Arial"/>
                </a:rPr>
                <a:t>w</a:t>
              </a:r>
              <a:r>
                <a:rPr sz="1100" dirty="0">
                  <a:solidFill>
                    <a:srgbClr val="5C5F62"/>
                  </a:solidFill>
                  <a:latin typeface="Arial"/>
                  <a:cs typeface="Arial"/>
                </a:rPr>
                <a:t>ork  </a:t>
              </a:r>
              <a:r>
                <a:rPr sz="1100" spc="-15" dirty="0">
                  <a:solidFill>
                    <a:srgbClr val="5C5F62"/>
                  </a:solidFill>
                  <a:latin typeface="Arial"/>
                  <a:cs typeface="Arial"/>
                </a:rPr>
                <a:t>involved</a:t>
              </a:r>
              <a:r>
                <a:rPr sz="1100" spc="-45" dirty="0">
                  <a:solidFill>
                    <a:srgbClr val="5C5F62"/>
                  </a:solidFill>
                  <a:latin typeface="Arial"/>
                  <a:cs typeface="Arial"/>
                </a:rPr>
                <a:t> </a:t>
              </a:r>
              <a:r>
                <a:rPr sz="1100" spc="-15" dirty="0">
                  <a:solidFill>
                    <a:srgbClr val="5C5F62"/>
                  </a:solidFill>
                  <a:latin typeface="Arial"/>
                  <a:cs typeface="Arial"/>
                </a:rPr>
                <a:t>in</a:t>
              </a:r>
              <a:r>
                <a:rPr sz="1100" spc="-45" dirty="0">
                  <a:solidFill>
                    <a:srgbClr val="5C5F62"/>
                  </a:solidFill>
                  <a:latin typeface="Arial"/>
                  <a:cs typeface="Arial"/>
                </a:rPr>
                <a:t> </a:t>
              </a:r>
              <a:r>
                <a:rPr sz="1100" dirty="0">
                  <a:solidFill>
                    <a:srgbClr val="5C5F62"/>
                  </a:solidFill>
                  <a:latin typeface="Arial"/>
                  <a:cs typeface="Arial"/>
                </a:rPr>
                <a:t>the</a:t>
              </a:r>
              <a:r>
                <a:rPr sz="1100" spc="-45" dirty="0">
                  <a:solidFill>
                    <a:srgbClr val="5C5F62"/>
                  </a:solidFill>
                  <a:latin typeface="Arial"/>
                  <a:cs typeface="Arial"/>
                </a:rPr>
                <a:t> </a:t>
              </a:r>
              <a:r>
                <a:rPr sz="1100" spc="-30" dirty="0">
                  <a:solidFill>
                    <a:srgbClr val="5C5F62"/>
                  </a:solidFill>
                  <a:latin typeface="Arial"/>
                  <a:cs typeface="Arial"/>
                </a:rPr>
                <a:t>installation</a:t>
              </a:r>
              <a:r>
                <a:rPr sz="1100" spc="-85" dirty="0">
                  <a:solidFill>
                    <a:srgbClr val="5C5F62"/>
                  </a:solidFill>
                  <a:latin typeface="Arial"/>
                  <a:cs typeface="Arial"/>
                </a:rPr>
                <a:t> </a:t>
              </a:r>
              <a:r>
                <a:rPr sz="1100" spc="-75" dirty="0">
                  <a:solidFill>
                    <a:srgbClr val="5C5F62"/>
                  </a:solidFill>
                  <a:latin typeface="Arial"/>
                  <a:cs typeface="Arial"/>
                </a:rPr>
                <a:t>as</a:t>
              </a:r>
              <a:r>
                <a:rPr sz="1100" spc="-85" dirty="0">
                  <a:solidFill>
                    <a:srgbClr val="5C5F62"/>
                  </a:solidFill>
                  <a:latin typeface="Arial"/>
                  <a:cs typeface="Arial"/>
                </a:rPr>
                <a:t> </a:t>
              </a:r>
              <a:r>
                <a:rPr sz="1100" spc="-40" dirty="0">
                  <a:solidFill>
                    <a:srgbClr val="5C5F62"/>
                  </a:solidFill>
                  <a:latin typeface="Arial"/>
                  <a:cs typeface="Arial"/>
                </a:rPr>
                <a:t>compared</a:t>
              </a:r>
              <a:r>
                <a:rPr sz="1100" spc="-85" dirty="0">
                  <a:solidFill>
                    <a:srgbClr val="5C5F62"/>
                  </a:solidFill>
                  <a:latin typeface="Arial"/>
                  <a:cs typeface="Arial"/>
                </a:rPr>
                <a:t> </a:t>
              </a:r>
              <a:r>
                <a:rPr sz="1100" spc="10" dirty="0">
                  <a:solidFill>
                    <a:srgbClr val="5C5F62"/>
                  </a:solidFill>
                  <a:latin typeface="Arial"/>
                  <a:cs typeface="Arial"/>
                </a:rPr>
                <a:t>to</a:t>
              </a:r>
              <a:r>
                <a:rPr sz="1100" spc="-85" dirty="0">
                  <a:solidFill>
                    <a:srgbClr val="5C5F62"/>
                  </a:solidFill>
                  <a:latin typeface="Arial"/>
                  <a:cs typeface="Arial"/>
                </a:rPr>
                <a:t> </a:t>
              </a:r>
              <a:r>
                <a:rPr sz="1100" spc="-20" dirty="0">
                  <a:solidFill>
                    <a:srgbClr val="5C5F62"/>
                  </a:solidFill>
                  <a:latin typeface="Arial"/>
                  <a:cs typeface="Arial"/>
                </a:rPr>
                <a:t>other </a:t>
              </a:r>
              <a:r>
                <a:rPr sz="1100" spc="-275" dirty="0">
                  <a:solidFill>
                    <a:srgbClr val="5C5F62"/>
                  </a:solidFill>
                  <a:latin typeface="Arial"/>
                  <a:cs typeface="Arial"/>
                </a:rPr>
                <a:t> </a:t>
              </a:r>
              <a:r>
                <a:rPr sz="1100" spc="-35" dirty="0">
                  <a:solidFill>
                    <a:srgbClr val="5C5F62"/>
                  </a:solidFill>
                  <a:latin typeface="Arial"/>
                  <a:cs typeface="Arial"/>
                </a:rPr>
                <a:t>heatin</a:t>
              </a:r>
              <a:r>
                <a:rPr sz="1100" spc="-25" dirty="0">
                  <a:solidFill>
                    <a:srgbClr val="5C5F62"/>
                  </a:solidFill>
                  <a:latin typeface="Arial"/>
                  <a:cs typeface="Arial"/>
                </a:rPr>
                <a:t>g</a:t>
              </a:r>
              <a:r>
                <a:rPr sz="1100" spc="-85" dirty="0">
                  <a:solidFill>
                    <a:srgbClr val="5C5F62"/>
                  </a:solidFill>
                  <a:latin typeface="Arial"/>
                  <a:cs typeface="Arial"/>
                </a:rPr>
                <a:t> </a:t>
              </a:r>
              <a:r>
                <a:rPr sz="1100" spc="-65" dirty="0">
                  <a:solidFill>
                    <a:srgbClr val="5C5F62"/>
                  </a:solidFill>
                  <a:latin typeface="Arial"/>
                  <a:cs typeface="Arial"/>
                </a:rPr>
                <a:t>s</a:t>
              </a:r>
              <a:r>
                <a:rPr sz="1100" spc="-80" dirty="0">
                  <a:solidFill>
                    <a:srgbClr val="5C5F62"/>
                  </a:solidFill>
                  <a:latin typeface="Arial"/>
                  <a:cs typeface="Arial"/>
                </a:rPr>
                <a:t>y</a:t>
              </a:r>
              <a:r>
                <a:rPr sz="1100" spc="-45" dirty="0">
                  <a:solidFill>
                    <a:srgbClr val="5C5F62"/>
                  </a:solidFill>
                  <a:latin typeface="Arial"/>
                  <a:cs typeface="Arial"/>
                </a:rPr>
                <a:t>stems.</a:t>
              </a:r>
              <a:endParaRPr sz="1100" dirty="0">
                <a:latin typeface="Arial"/>
                <a:cs typeface="Arial"/>
              </a:endParaRPr>
            </a:p>
          </p:txBody>
        </p:sp>
        <p:sp>
          <p:nvSpPr>
            <p:cNvPr id="40" name="object 279">
              <a:extLst>
                <a:ext uri="{FF2B5EF4-FFF2-40B4-BE49-F238E27FC236}">
                  <a16:creationId xmlns:a16="http://schemas.microsoft.com/office/drawing/2014/main" id="{132889BD-0708-406C-8903-34AC42314E1D}"/>
                </a:ext>
              </a:extLst>
            </p:cNvPr>
            <p:cNvSpPr/>
            <p:nvPr/>
          </p:nvSpPr>
          <p:spPr>
            <a:xfrm>
              <a:off x="3798442" y="4615433"/>
              <a:ext cx="43815" cy="43815"/>
            </a:xfrm>
            <a:custGeom>
              <a:avLst/>
              <a:gdLst/>
              <a:ahLst/>
              <a:cxnLst/>
              <a:rect l="l" t="t" r="r" b="b"/>
              <a:pathLst>
                <a:path w="43814" h="43814">
                  <a:moveTo>
                    <a:pt x="43205" y="0"/>
                  </a:moveTo>
                  <a:lnTo>
                    <a:pt x="0" y="0"/>
                  </a:lnTo>
                  <a:lnTo>
                    <a:pt x="0" y="43205"/>
                  </a:lnTo>
                  <a:lnTo>
                    <a:pt x="43205" y="43205"/>
                  </a:lnTo>
                  <a:lnTo>
                    <a:pt x="43205" y="0"/>
                  </a:lnTo>
                  <a:close/>
                </a:path>
              </a:pathLst>
            </a:custGeom>
            <a:solidFill>
              <a:srgbClr val="00AA96"/>
            </a:solidFill>
          </p:spPr>
          <p:txBody>
            <a:bodyPr wrap="square" lIns="0" tIns="0" rIns="0" bIns="0" rtlCol="0"/>
            <a:lstStyle/>
            <a:p>
              <a:endParaRPr/>
            </a:p>
          </p:txBody>
        </p:sp>
        <p:sp>
          <p:nvSpPr>
            <p:cNvPr id="41" name="object 280">
              <a:extLst>
                <a:ext uri="{FF2B5EF4-FFF2-40B4-BE49-F238E27FC236}">
                  <a16:creationId xmlns:a16="http://schemas.microsoft.com/office/drawing/2014/main" id="{4CE39FDB-BFEB-4B3C-B078-2003383BE042}"/>
                </a:ext>
              </a:extLst>
            </p:cNvPr>
            <p:cNvSpPr txBox="1"/>
            <p:nvPr/>
          </p:nvSpPr>
          <p:spPr>
            <a:xfrm>
              <a:off x="3893748" y="4507550"/>
              <a:ext cx="2896235" cy="968552"/>
            </a:xfrm>
            <a:prstGeom prst="rect">
              <a:avLst/>
            </a:prstGeom>
          </p:spPr>
          <p:txBody>
            <a:bodyPr vert="horz" wrap="square" lIns="0" tIns="12700" rIns="0" bIns="0" rtlCol="0">
              <a:spAutoFit/>
            </a:bodyPr>
            <a:lstStyle/>
            <a:p>
              <a:pPr marL="12700" marR="5080">
                <a:lnSpc>
                  <a:spcPct val="111100"/>
                </a:lnSpc>
                <a:spcBef>
                  <a:spcPts val="100"/>
                </a:spcBef>
              </a:pPr>
              <a:r>
                <a:rPr sz="1100" spc="-70" dirty="0">
                  <a:solidFill>
                    <a:srgbClr val="5C5F62"/>
                  </a:solidFill>
                  <a:latin typeface="Arial"/>
                  <a:cs typeface="Arial"/>
                </a:rPr>
                <a:t>The </a:t>
              </a:r>
              <a:r>
                <a:rPr sz="1100" spc="-25" dirty="0">
                  <a:solidFill>
                    <a:srgbClr val="5C5F62"/>
                  </a:solidFill>
                  <a:latin typeface="Arial"/>
                  <a:cs typeface="Arial"/>
                </a:rPr>
                <a:t>water in </a:t>
              </a:r>
              <a:r>
                <a:rPr sz="1100" spc="-20" dirty="0">
                  <a:solidFill>
                    <a:srgbClr val="5C5F62"/>
                  </a:solidFill>
                  <a:latin typeface="Arial"/>
                  <a:cs typeface="Arial"/>
                </a:rPr>
                <a:t>the </a:t>
              </a:r>
              <a:r>
                <a:rPr sz="1100" spc="-45" dirty="0">
                  <a:solidFill>
                    <a:srgbClr val="5C5F62"/>
                  </a:solidFill>
                  <a:latin typeface="Arial"/>
                  <a:cs typeface="Arial"/>
                </a:rPr>
                <a:t>system </a:t>
              </a:r>
              <a:r>
                <a:rPr sz="1100" spc="-40" dirty="0">
                  <a:solidFill>
                    <a:srgbClr val="5C5F62"/>
                  </a:solidFill>
                  <a:latin typeface="Arial"/>
                  <a:cs typeface="Arial"/>
                </a:rPr>
                <a:t>cools </a:t>
              </a:r>
              <a:r>
                <a:rPr sz="1100" spc="-75" dirty="0">
                  <a:solidFill>
                    <a:srgbClr val="5C5F62"/>
                  </a:solidFill>
                  <a:latin typeface="Arial"/>
                  <a:cs typeface="Arial"/>
                </a:rPr>
                <a:t>as </a:t>
              </a:r>
              <a:r>
                <a:rPr sz="1100" spc="15" dirty="0">
                  <a:solidFill>
                    <a:srgbClr val="5C5F62"/>
                  </a:solidFill>
                  <a:latin typeface="Arial"/>
                  <a:cs typeface="Arial"/>
                </a:rPr>
                <a:t>it </a:t>
              </a:r>
              <a:r>
                <a:rPr sz="1100" spc="-40" dirty="0">
                  <a:solidFill>
                    <a:srgbClr val="5C5F62"/>
                  </a:solidFill>
                  <a:latin typeface="Arial"/>
                  <a:cs typeface="Arial"/>
                </a:rPr>
                <a:t>travels </a:t>
              </a:r>
              <a:r>
                <a:rPr sz="1100" spc="-20" dirty="0">
                  <a:solidFill>
                    <a:srgbClr val="5C5F62"/>
                  </a:solidFill>
                  <a:latin typeface="Arial"/>
                  <a:cs typeface="Arial"/>
                </a:rPr>
                <a:t>from </a:t>
              </a:r>
              <a:r>
                <a:rPr sz="1100" spc="-45" dirty="0">
                  <a:solidFill>
                    <a:srgbClr val="5C5F62"/>
                  </a:solidFill>
                  <a:latin typeface="Arial"/>
                  <a:cs typeface="Arial"/>
                </a:rPr>
                <a:t>one </a:t>
              </a:r>
              <a:r>
                <a:rPr sz="1100" spc="-40" dirty="0">
                  <a:solidFill>
                    <a:srgbClr val="5C5F62"/>
                  </a:solidFill>
                  <a:latin typeface="Arial"/>
                  <a:cs typeface="Arial"/>
                </a:rPr>
                <a:t> </a:t>
              </a:r>
              <a:r>
                <a:rPr sz="1100" spc="-35" dirty="0">
                  <a:solidFill>
                    <a:srgbClr val="5C5F62"/>
                  </a:solidFill>
                  <a:latin typeface="Arial"/>
                  <a:cs typeface="Arial"/>
                </a:rPr>
                <a:t>heat</a:t>
              </a:r>
              <a:r>
                <a:rPr sz="1100" spc="-85" dirty="0">
                  <a:solidFill>
                    <a:srgbClr val="5C5F62"/>
                  </a:solidFill>
                  <a:latin typeface="Arial"/>
                  <a:cs typeface="Arial"/>
                </a:rPr>
                <a:t> </a:t>
              </a:r>
              <a:r>
                <a:rPr sz="1100" spc="-15" dirty="0">
                  <a:solidFill>
                    <a:srgbClr val="5C5F62"/>
                  </a:solidFill>
                  <a:latin typeface="Arial"/>
                  <a:cs typeface="Arial"/>
                </a:rPr>
                <a:t>emitter</a:t>
              </a:r>
              <a:r>
                <a:rPr sz="1100" spc="-80" dirty="0">
                  <a:solidFill>
                    <a:srgbClr val="5C5F62"/>
                  </a:solidFill>
                  <a:latin typeface="Arial"/>
                  <a:cs typeface="Arial"/>
                </a:rPr>
                <a:t> </a:t>
              </a:r>
              <a:r>
                <a:rPr sz="1100" spc="10" dirty="0">
                  <a:solidFill>
                    <a:srgbClr val="5C5F62"/>
                  </a:solidFill>
                  <a:latin typeface="Arial"/>
                  <a:cs typeface="Arial"/>
                </a:rPr>
                <a:t>to</a:t>
              </a:r>
              <a:r>
                <a:rPr sz="1100" spc="-80" dirty="0">
                  <a:solidFill>
                    <a:srgbClr val="5C5F62"/>
                  </a:solidFill>
                  <a:latin typeface="Arial"/>
                  <a:cs typeface="Arial"/>
                </a:rPr>
                <a:t> </a:t>
              </a:r>
              <a:r>
                <a:rPr sz="1100" spc="-20" dirty="0">
                  <a:solidFill>
                    <a:srgbClr val="5C5F62"/>
                  </a:solidFill>
                  <a:latin typeface="Arial"/>
                  <a:cs typeface="Arial"/>
                </a:rPr>
                <a:t>the</a:t>
              </a:r>
              <a:r>
                <a:rPr sz="1100" spc="-85" dirty="0">
                  <a:solidFill>
                    <a:srgbClr val="5C5F62"/>
                  </a:solidFill>
                  <a:latin typeface="Arial"/>
                  <a:cs typeface="Arial"/>
                </a:rPr>
                <a:t> </a:t>
              </a:r>
              <a:r>
                <a:rPr sz="1100" spc="-20" dirty="0">
                  <a:solidFill>
                    <a:srgbClr val="5C5F62"/>
                  </a:solidFill>
                  <a:latin typeface="Arial"/>
                  <a:cs typeface="Arial"/>
                </a:rPr>
                <a:t>next.</a:t>
              </a:r>
              <a:r>
                <a:rPr sz="1100" spc="-80" dirty="0">
                  <a:solidFill>
                    <a:srgbClr val="5C5F62"/>
                  </a:solidFill>
                  <a:latin typeface="Arial"/>
                  <a:cs typeface="Arial"/>
                </a:rPr>
                <a:t> </a:t>
              </a:r>
              <a:r>
                <a:rPr sz="1100" spc="-25" dirty="0">
                  <a:solidFill>
                    <a:srgbClr val="5C5F62"/>
                  </a:solidFill>
                  <a:latin typeface="Arial"/>
                  <a:cs typeface="Arial"/>
                </a:rPr>
                <a:t>If</a:t>
              </a:r>
              <a:r>
                <a:rPr sz="1100" spc="-80" dirty="0">
                  <a:solidFill>
                    <a:srgbClr val="5C5F62"/>
                  </a:solidFill>
                  <a:latin typeface="Arial"/>
                  <a:cs typeface="Arial"/>
                </a:rPr>
                <a:t> </a:t>
              </a:r>
              <a:r>
                <a:rPr sz="1100" spc="-20" dirty="0">
                  <a:solidFill>
                    <a:srgbClr val="5C5F62"/>
                  </a:solidFill>
                  <a:latin typeface="Arial"/>
                  <a:cs typeface="Arial"/>
                </a:rPr>
                <a:t>the</a:t>
              </a:r>
              <a:r>
                <a:rPr sz="1100" spc="-80" dirty="0">
                  <a:solidFill>
                    <a:srgbClr val="5C5F62"/>
                  </a:solidFill>
                  <a:latin typeface="Arial"/>
                  <a:cs typeface="Arial"/>
                </a:rPr>
                <a:t> </a:t>
              </a:r>
              <a:r>
                <a:rPr sz="1100" spc="-65" dirty="0">
                  <a:solidFill>
                    <a:srgbClr val="5C5F62"/>
                  </a:solidFill>
                  <a:latin typeface="Arial"/>
                  <a:cs typeface="Arial"/>
                </a:rPr>
                <a:t>same</a:t>
              </a:r>
              <a:r>
                <a:rPr sz="1100" spc="-85" dirty="0">
                  <a:solidFill>
                    <a:srgbClr val="5C5F62"/>
                  </a:solidFill>
                  <a:latin typeface="Arial"/>
                  <a:cs typeface="Arial"/>
                </a:rPr>
                <a:t> </a:t>
              </a:r>
              <a:r>
                <a:rPr sz="1100" spc="-35" dirty="0">
                  <a:solidFill>
                    <a:srgbClr val="5C5F62"/>
                  </a:solidFill>
                  <a:latin typeface="Arial"/>
                  <a:cs typeface="Arial"/>
                </a:rPr>
                <a:t>heat</a:t>
              </a:r>
              <a:r>
                <a:rPr sz="1100" spc="-80" dirty="0">
                  <a:solidFill>
                    <a:srgbClr val="5C5F62"/>
                  </a:solidFill>
                  <a:latin typeface="Arial"/>
                  <a:cs typeface="Arial"/>
                </a:rPr>
                <a:t> </a:t>
              </a:r>
              <a:r>
                <a:rPr sz="1100" spc="-10" dirty="0">
                  <a:solidFill>
                    <a:srgbClr val="5C5F62"/>
                  </a:solidFill>
                  <a:latin typeface="Arial"/>
                  <a:cs typeface="Arial"/>
                </a:rPr>
                <a:t>output</a:t>
              </a:r>
              <a:r>
                <a:rPr sz="1100" spc="-80" dirty="0">
                  <a:solidFill>
                    <a:srgbClr val="5C5F62"/>
                  </a:solidFill>
                  <a:latin typeface="Arial"/>
                  <a:cs typeface="Arial"/>
                </a:rPr>
                <a:t> </a:t>
              </a:r>
              <a:r>
                <a:rPr sz="1100" spc="-45" dirty="0">
                  <a:solidFill>
                    <a:srgbClr val="5C5F62"/>
                  </a:solidFill>
                  <a:latin typeface="Arial"/>
                  <a:cs typeface="Arial"/>
                </a:rPr>
                <a:t>is</a:t>
              </a:r>
              <a:r>
                <a:rPr sz="1100" spc="-80" dirty="0">
                  <a:solidFill>
                    <a:srgbClr val="5C5F62"/>
                  </a:solidFill>
                  <a:latin typeface="Arial"/>
                  <a:cs typeface="Arial"/>
                </a:rPr>
                <a:t> </a:t>
              </a:r>
              <a:r>
                <a:rPr sz="1100" spc="5" dirty="0">
                  <a:solidFill>
                    <a:srgbClr val="5C5F62"/>
                  </a:solidFill>
                  <a:latin typeface="Arial"/>
                  <a:cs typeface="Arial"/>
                </a:rPr>
                <a:t>to </a:t>
              </a:r>
              <a:r>
                <a:rPr sz="1100" spc="-280" dirty="0">
                  <a:solidFill>
                    <a:srgbClr val="5C5F62"/>
                  </a:solidFill>
                  <a:latin typeface="Arial"/>
                  <a:cs typeface="Arial"/>
                </a:rPr>
                <a:t> </a:t>
              </a:r>
              <a:r>
                <a:rPr sz="1100" spc="-35" dirty="0">
                  <a:solidFill>
                    <a:srgbClr val="5C5F62"/>
                  </a:solidFill>
                  <a:latin typeface="Arial"/>
                  <a:cs typeface="Arial"/>
                </a:rPr>
                <a:t>be </a:t>
              </a:r>
              <a:r>
                <a:rPr sz="1100" spc="-30" dirty="0">
                  <a:solidFill>
                    <a:srgbClr val="5C5F62"/>
                  </a:solidFill>
                  <a:latin typeface="Arial"/>
                  <a:cs typeface="Arial"/>
                </a:rPr>
                <a:t>obtained, </a:t>
              </a:r>
              <a:r>
                <a:rPr sz="1100" spc="-35" dirty="0">
                  <a:solidFill>
                    <a:srgbClr val="5C5F62"/>
                  </a:solidFill>
                  <a:latin typeface="Arial"/>
                  <a:cs typeface="Arial"/>
                </a:rPr>
                <a:t>larger heat </a:t>
              </a:r>
              <a:r>
                <a:rPr sz="1100" spc="-25" dirty="0">
                  <a:solidFill>
                    <a:srgbClr val="5C5F62"/>
                  </a:solidFill>
                  <a:latin typeface="Arial"/>
                  <a:cs typeface="Arial"/>
                </a:rPr>
                <a:t>emitters </a:t>
              </a:r>
              <a:r>
                <a:rPr sz="1100" spc="-50" dirty="0">
                  <a:solidFill>
                    <a:srgbClr val="5C5F62"/>
                  </a:solidFill>
                  <a:latin typeface="Arial"/>
                  <a:cs typeface="Arial"/>
                </a:rPr>
                <a:t>are </a:t>
              </a:r>
              <a:r>
                <a:rPr sz="1100" spc="-45" dirty="0">
                  <a:solidFill>
                    <a:srgbClr val="5C5F62"/>
                  </a:solidFill>
                  <a:latin typeface="Arial"/>
                  <a:cs typeface="Arial"/>
                </a:rPr>
                <a:t>needed </a:t>
              </a:r>
              <a:r>
                <a:rPr sz="1100" spc="-25" dirty="0">
                  <a:solidFill>
                    <a:srgbClr val="5C5F62"/>
                  </a:solidFill>
                  <a:latin typeface="Arial"/>
                  <a:cs typeface="Arial"/>
                </a:rPr>
                <a:t>the </a:t>
              </a:r>
              <a:r>
                <a:rPr sz="1100" spc="-20" dirty="0">
                  <a:solidFill>
                    <a:srgbClr val="5C5F62"/>
                  </a:solidFill>
                  <a:latin typeface="Arial"/>
                  <a:cs typeface="Arial"/>
                </a:rPr>
                <a:t> </a:t>
              </a:r>
              <a:r>
                <a:rPr sz="1100" spc="-10" dirty="0">
                  <a:solidFill>
                    <a:srgbClr val="5C5F62"/>
                  </a:solidFill>
                  <a:latin typeface="Arial"/>
                  <a:cs typeface="Arial"/>
                </a:rPr>
                <a:t>further </a:t>
              </a:r>
              <a:r>
                <a:rPr sz="1100" spc="-20" dirty="0">
                  <a:solidFill>
                    <a:srgbClr val="5C5F62"/>
                  </a:solidFill>
                  <a:latin typeface="Arial"/>
                  <a:cs typeface="Arial"/>
                </a:rPr>
                <a:t>from the </a:t>
              </a:r>
              <a:r>
                <a:rPr sz="1100" spc="-25" dirty="0">
                  <a:solidFill>
                    <a:srgbClr val="5C5F62"/>
                  </a:solidFill>
                  <a:latin typeface="Arial"/>
                  <a:cs typeface="Arial"/>
                </a:rPr>
                <a:t>boiler </a:t>
              </a:r>
              <a:r>
                <a:rPr sz="1100" spc="-30" dirty="0">
                  <a:solidFill>
                    <a:srgbClr val="5C5F62"/>
                  </a:solidFill>
                  <a:latin typeface="Arial"/>
                  <a:cs typeface="Arial"/>
                </a:rPr>
                <a:t>they </a:t>
              </a:r>
              <a:r>
                <a:rPr sz="1100" spc="-50" dirty="0">
                  <a:solidFill>
                    <a:srgbClr val="5C5F62"/>
                  </a:solidFill>
                  <a:latin typeface="Arial"/>
                  <a:cs typeface="Arial"/>
                </a:rPr>
                <a:t>are </a:t>
              </a:r>
              <a:r>
                <a:rPr sz="1100" spc="-30" dirty="0">
                  <a:solidFill>
                    <a:srgbClr val="5C5F62"/>
                  </a:solidFill>
                  <a:latin typeface="Arial"/>
                  <a:cs typeface="Arial"/>
                </a:rPr>
                <a:t>situated and/or </a:t>
              </a:r>
              <a:r>
                <a:rPr sz="1100" spc="-25" dirty="0">
                  <a:solidFill>
                    <a:srgbClr val="5C5F62"/>
                  </a:solidFill>
                  <a:latin typeface="Arial"/>
                  <a:cs typeface="Arial"/>
                </a:rPr>
                <a:t>the </a:t>
              </a:r>
              <a:r>
                <a:rPr sz="1100" spc="-20" dirty="0">
                  <a:solidFill>
                    <a:srgbClr val="5C5F62"/>
                  </a:solidFill>
                  <a:latin typeface="Arial"/>
                  <a:cs typeface="Arial"/>
                </a:rPr>
                <a:t> g</a:t>
              </a:r>
              <a:r>
                <a:rPr sz="1100" spc="-40" dirty="0">
                  <a:solidFill>
                    <a:srgbClr val="5C5F62"/>
                  </a:solidFill>
                  <a:latin typeface="Arial"/>
                  <a:cs typeface="Arial"/>
                </a:rPr>
                <a:t>r</a:t>
              </a:r>
              <a:r>
                <a:rPr sz="1100" spc="-35" dirty="0">
                  <a:solidFill>
                    <a:srgbClr val="5C5F62"/>
                  </a:solidFill>
                  <a:latin typeface="Arial"/>
                  <a:cs typeface="Arial"/>
                </a:rPr>
                <a:t>eate</a:t>
              </a:r>
              <a:r>
                <a:rPr sz="1100" spc="-15" dirty="0">
                  <a:solidFill>
                    <a:srgbClr val="5C5F62"/>
                  </a:solidFill>
                  <a:latin typeface="Arial"/>
                  <a:cs typeface="Arial"/>
                </a:rPr>
                <a:t>r</a:t>
              </a:r>
              <a:r>
                <a:rPr sz="1100" spc="-85" dirty="0">
                  <a:solidFill>
                    <a:srgbClr val="5C5F62"/>
                  </a:solidFill>
                  <a:latin typeface="Arial"/>
                  <a:cs typeface="Arial"/>
                </a:rPr>
                <a:t> </a:t>
              </a:r>
              <a:r>
                <a:rPr sz="1100" spc="-25" dirty="0">
                  <a:solidFill>
                    <a:srgbClr val="5C5F62"/>
                  </a:solidFill>
                  <a:latin typeface="Arial"/>
                  <a:cs typeface="Arial"/>
                </a:rPr>
                <a:t>th</a:t>
              </a:r>
              <a:r>
                <a:rPr sz="1100" spc="-10" dirty="0">
                  <a:solidFill>
                    <a:srgbClr val="5C5F62"/>
                  </a:solidFill>
                  <a:latin typeface="Arial"/>
                  <a:cs typeface="Arial"/>
                </a:rPr>
                <a:t>e</a:t>
              </a:r>
              <a:r>
                <a:rPr sz="1100" spc="-85" dirty="0">
                  <a:solidFill>
                    <a:srgbClr val="5C5F62"/>
                  </a:solidFill>
                  <a:latin typeface="Arial"/>
                  <a:cs typeface="Arial"/>
                </a:rPr>
                <a:t> </a:t>
              </a:r>
              <a:r>
                <a:rPr sz="1100" spc="-35" dirty="0">
                  <a:solidFill>
                    <a:srgbClr val="5C5F62"/>
                  </a:solidFill>
                  <a:latin typeface="Arial"/>
                  <a:cs typeface="Arial"/>
                </a:rPr>
                <a:t>numbe</a:t>
              </a:r>
              <a:r>
                <a:rPr sz="1100" spc="-15" dirty="0">
                  <a:solidFill>
                    <a:srgbClr val="5C5F62"/>
                  </a:solidFill>
                  <a:latin typeface="Arial"/>
                  <a:cs typeface="Arial"/>
                </a:rPr>
                <a:t>r</a:t>
              </a:r>
              <a:r>
                <a:rPr sz="1100" spc="-85" dirty="0">
                  <a:solidFill>
                    <a:srgbClr val="5C5F62"/>
                  </a:solidFill>
                  <a:latin typeface="Arial"/>
                  <a:cs typeface="Arial"/>
                </a:rPr>
                <a:t> </a:t>
              </a:r>
              <a:r>
                <a:rPr sz="1100" spc="-15" dirty="0">
                  <a:solidFill>
                    <a:srgbClr val="5C5F62"/>
                  </a:solidFill>
                  <a:latin typeface="Arial"/>
                  <a:cs typeface="Arial"/>
                </a:rPr>
                <a:t>o</a:t>
              </a:r>
              <a:r>
                <a:rPr sz="1100" dirty="0">
                  <a:solidFill>
                    <a:srgbClr val="5C5F62"/>
                  </a:solidFill>
                  <a:latin typeface="Arial"/>
                  <a:cs typeface="Arial"/>
                </a:rPr>
                <a:t>f</a:t>
              </a:r>
              <a:r>
                <a:rPr sz="1100" spc="-85" dirty="0">
                  <a:solidFill>
                    <a:srgbClr val="5C5F62"/>
                  </a:solidFill>
                  <a:latin typeface="Arial"/>
                  <a:cs typeface="Arial"/>
                </a:rPr>
                <a:t> </a:t>
              </a:r>
              <a:r>
                <a:rPr sz="1100" spc="-40" dirty="0">
                  <a:solidFill>
                    <a:srgbClr val="5C5F62"/>
                  </a:solidFill>
                  <a:latin typeface="Arial"/>
                  <a:cs typeface="Arial"/>
                </a:rPr>
                <a:t>hea</a:t>
              </a:r>
              <a:r>
                <a:rPr sz="1100" spc="-15" dirty="0">
                  <a:solidFill>
                    <a:srgbClr val="5C5F62"/>
                  </a:solidFill>
                  <a:latin typeface="Arial"/>
                  <a:cs typeface="Arial"/>
                </a:rPr>
                <a:t>t</a:t>
              </a:r>
              <a:r>
                <a:rPr sz="1100" spc="-85" dirty="0">
                  <a:solidFill>
                    <a:srgbClr val="5C5F62"/>
                  </a:solidFill>
                  <a:latin typeface="Arial"/>
                  <a:cs typeface="Arial"/>
                </a:rPr>
                <a:t> </a:t>
              </a:r>
              <a:r>
                <a:rPr sz="1100" spc="-15" dirty="0">
                  <a:solidFill>
                    <a:srgbClr val="5C5F62"/>
                  </a:solidFill>
                  <a:latin typeface="Arial"/>
                  <a:cs typeface="Arial"/>
                </a:rPr>
                <a:t>emitte</a:t>
              </a:r>
              <a:r>
                <a:rPr sz="1100" spc="-35" dirty="0">
                  <a:solidFill>
                    <a:srgbClr val="5C5F62"/>
                  </a:solidFill>
                  <a:latin typeface="Arial"/>
                  <a:cs typeface="Arial"/>
                </a:rPr>
                <a:t>r</a:t>
              </a:r>
              <a:r>
                <a:rPr sz="1100" spc="-70" dirty="0">
                  <a:solidFill>
                    <a:srgbClr val="5C5F62"/>
                  </a:solidFill>
                  <a:latin typeface="Arial"/>
                  <a:cs typeface="Arial"/>
                </a:rPr>
                <a:t>s</a:t>
              </a:r>
              <a:r>
                <a:rPr sz="1100" spc="-85" dirty="0">
                  <a:solidFill>
                    <a:srgbClr val="5C5F62"/>
                  </a:solidFill>
                  <a:latin typeface="Arial"/>
                  <a:cs typeface="Arial"/>
                </a:rPr>
                <a:t> </a:t>
              </a:r>
              <a:r>
                <a:rPr sz="1100" spc="-15" dirty="0">
                  <a:solidFill>
                    <a:srgbClr val="5C5F62"/>
                  </a:solidFill>
                  <a:latin typeface="Arial"/>
                  <a:cs typeface="Arial"/>
                </a:rPr>
                <a:t>tha</a:t>
              </a:r>
              <a:r>
                <a:rPr sz="1100" dirty="0">
                  <a:solidFill>
                    <a:srgbClr val="5C5F62"/>
                  </a:solidFill>
                  <a:latin typeface="Arial"/>
                  <a:cs typeface="Arial"/>
                </a:rPr>
                <a:t>t</a:t>
              </a:r>
              <a:r>
                <a:rPr sz="1100" spc="-85" dirty="0">
                  <a:solidFill>
                    <a:srgbClr val="5C5F62"/>
                  </a:solidFill>
                  <a:latin typeface="Arial"/>
                  <a:cs typeface="Arial"/>
                </a:rPr>
                <a:t> </a:t>
              </a:r>
              <a:r>
                <a:rPr sz="1100" spc="-25" dirty="0">
                  <a:solidFill>
                    <a:srgbClr val="5C5F62"/>
                  </a:solidFill>
                  <a:latin typeface="Arial"/>
                  <a:cs typeface="Arial"/>
                </a:rPr>
                <a:t>th</a:t>
              </a:r>
              <a:r>
                <a:rPr sz="1100" spc="-10" dirty="0">
                  <a:solidFill>
                    <a:srgbClr val="5C5F62"/>
                  </a:solidFill>
                  <a:latin typeface="Arial"/>
                  <a:cs typeface="Arial"/>
                </a:rPr>
                <a:t>e</a:t>
              </a:r>
              <a:r>
                <a:rPr sz="1100" spc="-85" dirty="0">
                  <a:solidFill>
                    <a:srgbClr val="5C5F62"/>
                  </a:solidFill>
                  <a:latin typeface="Arial"/>
                  <a:cs typeface="Arial"/>
                </a:rPr>
                <a:t> </a:t>
              </a:r>
              <a:r>
                <a:rPr sz="1100" spc="-25" dirty="0">
                  <a:solidFill>
                    <a:srgbClr val="5C5F62"/>
                  </a:solidFill>
                  <a:latin typeface="Arial"/>
                  <a:cs typeface="Arial"/>
                </a:rPr>
                <a:t>water  </a:t>
              </a:r>
              <a:r>
                <a:rPr sz="1100" spc="15" dirty="0">
                  <a:solidFill>
                    <a:srgbClr val="5C5F62"/>
                  </a:solidFill>
                  <a:latin typeface="Arial"/>
                  <a:cs typeface="Arial"/>
                </a:rPr>
                <a:t>t</a:t>
              </a:r>
              <a:r>
                <a:rPr sz="1100" spc="5" dirty="0">
                  <a:solidFill>
                    <a:srgbClr val="5C5F62"/>
                  </a:solidFill>
                  <a:latin typeface="Arial"/>
                  <a:cs typeface="Arial"/>
                </a:rPr>
                <a:t>r</a:t>
              </a:r>
              <a:r>
                <a:rPr sz="1100" spc="-95" dirty="0">
                  <a:solidFill>
                    <a:srgbClr val="5C5F62"/>
                  </a:solidFill>
                  <a:latin typeface="Arial"/>
                  <a:cs typeface="Arial"/>
                </a:rPr>
                <a:t>a</a:t>
              </a:r>
              <a:r>
                <a:rPr sz="1100" spc="-60" dirty="0">
                  <a:solidFill>
                    <a:srgbClr val="5C5F62"/>
                  </a:solidFill>
                  <a:latin typeface="Arial"/>
                  <a:cs typeface="Arial"/>
                </a:rPr>
                <a:t>v</a:t>
              </a:r>
              <a:r>
                <a:rPr sz="1100" spc="-50" dirty="0">
                  <a:solidFill>
                    <a:srgbClr val="5C5F62"/>
                  </a:solidFill>
                  <a:latin typeface="Arial"/>
                  <a:cs typeface="Arial"/>
                </a:rPr>
                <a:t>el</a:t>
              </a:r>
              <a:r>
                <a:rPr sz="1100" spc="-45" dirty="0">
                  <a:solidFill>
                    <a:srgbClr val="5C5F62"/>
                  </a:solidFill>
                  <a:latin typeface="Arial"/>
                  <a:cs typeface="Arial"/>
                </a:rPr>
                <a:t>s</a:t>
              </a:r>
              <a:r>
                <a:rPr sz="1100" spc="-85" dirty="0">
                  <a:solidFill>
                    <a:srgbClr val="5C5F62"/>
                  </a:solidFill>
                  <a:latin typeface="Arial"/>
                  <a:cs typeface="Arial"/>
                </a:rPr>
                <a:t> </a:t>
              </a:r>
              <a:r>
                <a:rPr sz="1100" dirty="0">
                  <a:solidFill>
                    <a:srgbClr val="5C5F62"/>
                  </a:solidFill>
                  <a:latin typeface="Arial"/>
                  <a:cs typeface="Arial"/>
                </a:rPr>
                <a:t>th</a:t>
              </a:r>
              <a:r>
                <a:rPr sz="1100" spc="-25" dirty="0">
                  <a:solidFill>
                    <a:srgbClr val="5C5F62"/>
                  </a:solidFill>
                  <a:latin typeface="Arial"/>
                  <a:cs typeface="Arial"/>
                </a:rPr>
                <a:t>r</a:t>
              </a:r>
              <a:r>
                <a:rPr sz="1100" spc="-35" dirty="0">
                  <a:solidFill>
                    <a:srgbClr val="5C5F62"/>
                  </a:solidFill>
                  <a:latin typeface="Arial"/>
                  <a:cs typeface="Arial"/>
                </a:rPr>
                <a:t>ough.</a:t>
              </a:r>
              <a:endParaRPr sz="1100" dirty="0">
                <a:latin typeface="Arial"/>
                <a:cs typeface="Arial"/>
              </a:endParaRPr>
            </a:p>
          </p:txBody>
        </p:sp>
        <p:sp>
          <p:nvSpPr>
            <p:cNvPr id="42" name="object 281">
              <a:extLst>
                <a:ext uri="{FF2B5EF4-FFF2-40B4-BE49-F238E27FC236}">
                  <a16:creationId xmlns:a16="http://schemas.microsoft.com/office/drawing/2014/main" id="{8DE4C59A-3380-40E8-85E1-2DA42CC58D98}"/>
                </a:ext>
              </a:extLst>
            </p:cNvPr>
            <p:cNvSpPr/>
            <p:nvPr/>
          </p:nvSpPr>
          <p:spPr>
            <a:xfrm>
              <a:off x="3798443" y="5783833"/>
              <a:ext cx="43815" cy="1034415"/>
            </a:xfrm>
            <a:custGeom>
              <a:avLst/>
              <a:gdLst/>
              <a:ahLst/>
              <a:cxnLst/>
              <a:rect l="l" t="t" r="r" b="b"/>
              <a:pathLst>
                <a:path w="43814" h="1034415">
                  <a:moveTo>
                    <a:pt x="43192" y="990600"/>
                  </a:moveTo>
                  <a:lnTo>
                    <a:pt x="0" y="990600"/>
                  </a:lnTo>
                  <a:lnTo>
                    <a:pt x="0" y="1033805"/>
                  </a:lnTo>
                  <a:lnTo>
                    <a:pt x="43192" y="1033805"/>
                  </a:lnTo>
                  <a:lnTo>
                    <a:pt x="43192" y="990600"/>
                  </a:lnTo>
                  <a:close/>
                </a:path>
                <a:path w="43814" h="1034415">
                  <a:moveTo>
                    <a:pt x="43192" y="0"/>
                  </a:moveTo>
                  <a:lnTo>
                    <a:pt x="0" y="0"/>
                  </a:lnTo>
                  <a:lnTo>
                    <a:pt x="0" y="43205"/>
                  </a:lnTo>
                  <a:lnTo>
                    <a:pt x="43192" y="43205"/>
                  </a:lnTo>
                  <a:lnTo>
                    <a:pt x="43192" y="0"/>
                  </a:lnTo>
                  <a:close/>
                </a:path>
              </a:pathLst>
            </a:custGeom>
            <a:solidFill>
              <a:srgbClr val="00AA96"/>
            </a:solidFill>
          </p:spPr>
          <p:txBody>
            <a:bodyPr wrap="square" lIns="0" tIns="0" rIns="0" bIns="0" rtlCol="0"/>
            <a:lstStyle/>
            <a:p>
              <a:endParaRPr/>
            </a:p>
          </p:txBody>
        </p:sp>
        <p:sp>
          <p:nvSpPr>
            <p:cNvPr id="43" name="object 282">
              <a:extLst>
                <a:ext uri="{FF2B5EF4-FFF2-40B4-BE49-F238E27FC236}">
                  <a16:creationId xmlns:a16="http://schemas.microsoft.com/office/drawing/2014/main" id="{A9C6DD4C-BF33-4751-8BE6-24AFF6816081}"/>
                </a:ext>
              </a:extLst>
            </p:cNvPr>
            <p:cNvSpPr txBox="1"/>
            <p:nvPr/>
          </p:nvSpPr>
          <p:spPr>
            <a:xfrm>
              <a:off x="3893748" y="5675950"/>
              <a:ext cx="2957830" cy="1462800"/>
            </a:xfrm>
            <a:prstGeom prst="rect">
              <a:avLst/>
            </a:prstGeom>
          </p:spPr>
          <p:txBody>
            <a:bodyPr vert="horz" wrap="square" lIns="0" tIns="12700" rIns="0" bIns="0" rtlCol="0">
              <a:spAutoFit/>
            </a:bodyPr>
            <a:lstStyle/>
            <a:p>
              <a:pPr marL="12700" marR="5080">
                <a:lnSpc>
                  <a:spcPct val="111100"/>
                </a:lnSpc>
                <a:spcBef>
                  <a:spcPts val="100"/>
                </a:spcBef>
              </a:pPr>
              <a:r>
                <a:rPr sz="1100" spc="-75" dirty="0">
                  <a:solidFill>
                    <a:srgbClr val="5C5F62"/>
                  </a:solidFill>
                  <a:latin typeface="Arial"/>
                  <a:cs typeface="Arial"/>
                </a:rPr>
                <a:t>Th</a:t>
              </a:r>
              <a:r>
                <a:rPr sz="1100" spc="-60" dirty="0">
                  <a:solidFill>
                    <a:srgbClr val="5C5F62"/>
                  </a:solidFill>
                  <a:latin typeface="Arial"/>
                  <a:cs typeface="Arial"/>
                </a:rPr>
                <a:t>e</a:t>
              </a:r>
              <a:r>
                <a:rPr sz="1100" spc="-85" dirty="0">
                  <a:solidFill>
                    <a:srgbClr val="5C5F62"/>
                  </a:solidFill>
                  <a:latin typeface="Arial"/>
                  <a:cs typeface="Arial"/>
                </a:rPr>
                <a:t> </a:t>
              </a:r>
              <a:r>
                <a:rPr sz="1100" spc="-65" dirty="0">
                  <a:solidFill>
                    <a:srgbClr val="5C5F62"/>
                  </a:solidFill>
                  <a:latin typeface="Arial"/>
                  <a:cs typeface="Arial"/>
                </a:rPr>
                <a:t>s</a:t>
              </a:r>
              <a:r>
                <a:rPr sz="1100" spc="-80" dirty="0">
                  <a:solidFill>
                    <a:srgbClr val="5C5F62"/>
                  </a:solidFill>
                  <a:latin typeface="Arial"/>
                  <a:cs typeface="Arial"/>
                </a:rPr>
                <a:t>y</a:t>
              </a:r>
              <a:r>
                <a:rPr sz="1100" spc="-35" dirty="0">
                  <a:solidFill>
                    <a:srgbClr val="5C5F62"/>
                  </a:solidFill>
                  <a:latin typeface="Arial"/>
                  <a:cs typeface="Arial"/>
                </a:rPr>
                <a:t>stem</a:t>
              </a:r>
              <a:r>
                <a:rPr sz="1100" spc="-85" dirty="0">
                  <a:solidFill>
                    <a:srgbClr val="5C5F62"/>
                  </a:solidFill>
                  <a:latin typeface="Arial"/>
                  <a:cs typeface="Arial"/>
                </a:rPr>
                <a:t> </a:t>
              </a:r>
              <a:r>
                <a:rPr sz="1100" spc="-35" dirty="0">
                  <a:solidFill>
                    <a:srgbClr val="5C5F62"/>
                  </a:solidFill>
                  <a:latin typeface="Arial"/>
                  <a:cs typeface="Arial"/>
                </a:rPr>
                <a:t>tend</a:t>
              </a:r>
              <a:r>
                <a:rPr sz="1100" spc="-20" dirty="0">
                  <a:solidFill>
                    <a:srgbClr val="5C5F62"/>
                  </a:solidFill>
                  <a:latin typeface="Arial"/>
                  <a:cs typeface="Arial"/>
                </a:rPr>
                <a:t>s</a:t>
              </a:r>
              <a:r>
                <a:rPr sz="1100" spc="-85" dirty="0">
                  <a:solidFill>
                    <a:srgbClr val="5C5F62"/>
                  </a:solidFill>
                  <a:latin typeface="Arial"/>
                  <a:cs typeface="Arial"/>
                </a:rPr>
                <a:t> </a:t>
              </a:r>
              <a:r>
                <a:rPr sz="1100" spc="-5" dirty="0">
                  <a:solidFill>
                    <a:srgbClr val="5C5F62"/>
                  </a:solidFill>
                  <a:latin typeface="Arial"/>
                  <a:cs typeface="Arial"/>
                </a:rPr>
                <a:t>t</a:t>
              </a:r>
              <a:r>
                <a:rPr sz="1100" spc="25" dirty="0">
                  <a:solidFill>
                    <a:srgbClr val="5C5F62"/>
                  </a:solidFill>
                  <a:latin typeface="Arial"/>
                  <a:cs typeface="Arial"/>
                </a:rPr>
                <a:t>o</a:t>
              </a:r>
              <a:r>
                <a:rPr sz="1100" spc="-85" dirty="0">
                  <a:solidFill>
                    <a:srgbClr val="5C5F62"/>
                  </a:solidFill>
                  <a:latin typeface="Arial"/>
                  <a:cs typeface="Arial"/>
                </a:rPr>
                <a:t> </a:t>
              </a:r>
              <a:r>
                <a:rPr sz="1100" spc="-20" dirty="0">
                  <a:solidFill>
                    <a:srgbClr val="5C5F62"/>
                  </a:solidFill>
                  <a:latin typeface="Arial"/>
                  <a:cs typeface="Arial"/>
                </a:rPr>
                <a:t>ci</a:t>
              </a:r>
              <a:r>
                <a:rPr sz="1100" spc="-40" dirty="0">
                  <a:solidFill>
                    <a:srgbClr val="5C5F62"/>
                  </a:solidFill>
                  <a:latin typeface="Arial"/>
                  <a:cs typeface="Arial"/>
                </a:rPr>
                <a:t>r</a:t>
              </a:r>
              <a:r>
                <a:rPr sz="1100" spc="-35" dirty="0">
                  <a:solidFill>
                    <a:srgbClr val="5C5F62"/>
                  </a:solidFill>
                  <a:latin typeface="Arial"/>
                  <a:cs typeface="Arial"/>
                </a:rPr>
                <a:t>culat</a:t>
              </a:r>
              <a:r>
                <a:rPr sz="1100" spc="-25" dirty="0">
                  <a:solidFill>
                    <a:srgbClr val="5C5F62"/>
                  </a:solidFill>
                  <a:latin typeface="Arial"/>
                  <a:cs typeface="Arial"/>
                </a:rPr>
                <a:t>e</a:t>
              </a:r>
              <a:r>
                <a:rPr sz="1100" spc="-85" dirty="0">
                  <a:solidFill>
                    <a:srgbClr val="5C5F62"/>
                  </a:solidFill>
                  <a:latin typeface="Arial"/>
                  <a:cs typeface="Arial"/>
                </a:rPr>
                <a:t> </a:t>
              </a:r>
              <a:r>
                <a:rPr sz="1100" spc="-25" dirty="0">
                  <a:solidFill>
                    <a:srgbClr val="5C5F62"/>
                  </a:solidFill>
                  <a:latin typeface="Arial"/>
                  <a:cs typeface="Arial"/>
                </a:rPr>
                <a:t>wate</a:t>
              </a:r>
              <a:r>
                <a:rPr sz="1100" spc="-10" dirty="0">
                  <a:solidFill>
                    <a:srgbClr val="5C5F62"/>
                  </a:solidFill>
                  <a:latin typeface="Arial"/>
                  <a:cs typeface="Arial"/>
                </a:rPr>
                <a:t>r</a:t>
              </a:r>
              <a:r>
                <a:rPr sz="1100" spc="-85" dirty="0">
                  <a:solidFill>
                    <a:srgbClr val="5C5F62"/>
                  </a:solidFill>
                  <a:latin typeface="Arial"/>
                  <a:cs typeface="Arial"/>
                </a:rPr>
                <a:t> </a:t>
              </a:r>
              <a:r>
                <a:rPr sz="1100" spc="-20" dirty="0">
                  <a:solidFill>
                    <a:srgbClr val="5C5F62"/>
                  </a:solidFill>
                  <a:latin typeface="Arial"/>
                  <a:cs typeface="Arial"/>
                </a:rPr>
                <a:t>withi</a:t>
              </a:r>
              <a:r>
                <a:rPr sz="1100" spc="-5" dirty="0">
                  <a:solidFill>
                    <a:srgbClr val="5C5F62"/>
                  </a:solidFill>
                  <a:latin typeface="Arial"/>
                  <a:cs typeface="Arial"/>
                </a:rPr>
                <a:t>n</a:t>
              </a:r>
              <a:r>
                <a:rPr sz="1100" spc="-85" dirty="0">
                  <a:solidFill>
                    <a:srgbClr val="5C5F62"/>
                  </a:solidFill>
                  <a:latin typeface="Arial"/>
                  <a:cs typeface="Arial"/>
                </a:rPr>
                <a:t> </a:t>
              </a:r>
              <a:r>
                <a:rPr sz="1100" spc="-25" dirty="0">
                  <a:solidFill>
                    <a:srgbClr val="5C5F62"/>
                  </a:solidFill>
                  <a:latin typeface="Arial"/>
                  <a:cs typeface="Arial"/>
                </a:rPr>
                <a:t>th</a:t>
              </a:r>
              <a:r>
                <a:rPr sz="1100" spc="-10" dirty="0">
                  <a:solidFill>
                    <a:srgbClr val="5C5F62"/>
                  </a:solidFill>
                  <a:latin typeface="Arial"/>
                  <a:cs typeface="Arial"/>
                </a:rPr>
                <a:t>e</a:t>
              </a:r>
              <a:r>
                <a:rPr sz="1100" spc="-85" dirty="0">
                  <a:solidFill>
                    <a:srgbClr val="5C5F62"/>
                  </a:solidFill>
                  <a:latin typeface="Arial"/>
                  <a:cs typeface="Arial"/>
                </a:rPr>
                <a:t> </a:t>
              </a:r>
              <a:r>
                <a:rPr sz="1100" spc="-45" dirty="0">
                  <a:solidFill>
                    <a:srgbClr val="5C5F62"/>
                  </a:solidFill>
                  <a:latin typeface="Arial"/>
                  <a:cs typeface="Arial"/>
                </a:rPr>
                <a:t>main  </a:t>
              </a:r>
              <a:r>
                <a:rPr sz="1100" spc="-30" dirty="0">
                  <a:solidFill>
                    <a:srgbClr val="5C5F62"/>
                  </a:solidFill>
                  <a:latin typeface="Arial"/>
                  <a:cs typeface="Arial"/>
                </a:rPr>
                <a:t>pipework</a:t>
              </a:r>
              <a:r>
                <a:rPr sz="1100" spc="-85" dirty="0">
                  <a:solidFill>
                    <a:srgbClr val="5C5F62"/>
                  </a:solidFill>
                  <a:latin typeface="Arial"/>
                  <a:cs typeface="Arial"/>
                </a:rPr>
                <a:t> </a:t>
              </a:r>
              <a:r>
                <a:rPr sz="1100" spc="-30" dirty="0">
                  <a:solidFill>
                    <a:srgbClr val="5C5F62"/>
                  </a:solidFill>
                  <a:latin typeface="Arial"/>
                  <a:cs typeface="Arial"/>
                </a:rPr>
                <a:t>ring.</a:t>
              </a:r>
              <a:r>
                <a:rPr sz="1100" spc="-80" dirty="0">
                  <a:solidFill>
                    <a:srgbClr val="5C5F62"/>
                  </a:solidFill>
                  <a:latin typeface="Arial"/>
                  <a:cs typeface="Arial"/>
                </a:rPr>
                <a:t> </a:t>
              </a:r>
              <a:r>
                <a:rPr sz="1100" spc="-40" dirty="0">
                  <a:solidFill>
                    <a:srgbClr val="5C5F62"/>
                  </a:solidFill>
                  <a:latin typeface="Arial"/>
                  <a:cs typeface="Arial"/>
                </a:rPr>
                <a:t>Circulation</a:t>
              </a:r>
              <a:r>
                <a:rPr sz="1100" spc="-80" dirty="0">
                  <a:solidFill>
                    <a:srgbClr val="5C5F62"/>
                  </a:solidFill>
                  <a:latin typeface="Arial"/>
                  <a:cs typeface="Arial"/>
                </a:rPr>
                <a:t> </a:t>
              </a:r>
              <a:r>
                <a:rPr sz="1100" spc="-15" dirty="0">
                  <a:solidFill>
                    <a:srgbClr val="5C5F62"/>
                  </a:solidFill>
                  <a:latin typeface="Arial"/>
                  <a:cs typeface="Arial"/>
                </a:rPr>
                <a:t>within</a:t>
              </a:r>
              <a:r>
                <a:rPr sz="1100" spc="-85" dirty="0">
                  <a:solidFill>
                    <a:srgbClr val="5C5F62"/>
                  </a:solidFill>
                  <a:latin typeface="Arial"/>
                  <a:cs typeface="Arial"/>
                </a:rPr>
                <a:t> </a:t>
              </a:r>
              <a:r>
                <a:rPr sz="1100" spc="-20" dirty="0">
                  <a:solidFill>
                    <a:srgbClr val="5C5F62"/>
                  </a:solidFill>
                  <a:latin typeface="Arial"/>
                  <a:cs typeface="Arial"/>
                </a:rPr>
                <a:t>the</a:t>
              </a:r>
              <a:r>
                <a:rPr sz="1100" spc="-80" dirty="0">
                  <a:solidFill>
                    <a:srgbClr val="5C5F62"/>
                  </a:solidFill>
                  <a:latin typeface="Arial"/>
                  <a:cs typeface="Arial"/>
                </a:rPr>
                <a:t> </a:t>
              </a:r>
              <a:r>
                <a:rPr sz="1100" spc="-35" dirty="0">
                  <a:solidFill>
                    <a:srgbClr val="5C5F62"/>
                  </a:solidFill>
                  <a:latin typeface="Arial"/>
                  <a:cs typeface="Arial"/>
                </a:rPr>
                <a:t>heat</a:t>
              </a:r>
              <a:r>
                <a:rPr sz="1100" spc="-80" dirty="0">
                  <a:solidFill>
                    <a:srgbClr val="5C5F62"/>
                  </a:solidFill>
                  <a:latin typeface="Arial"/>
                  <a:cs typeface="Arial"/>
                </a:rPr>
                <a:t> </a:t>
              </a:r>
              <a:r>
                <a:rPr sz="1100" spc="-25" dirty="0">
                  <a:solidFill>
                    <a:srgbClr val="5C5F62"/>
                  </a:solidFill>
                  <a:latin typeface="Arial"/>
                  <a:cs typeface="Arial"/>
                </a:rPr>
                <a:t>emitters</a:t>
              </a:r>
              <a:r>
                <a:rPr sz="1100" spc="-85" dirty="0">
                  <a:solidFill>
                    <a:srgbClr val="5C5F62"/>
                  </a:solidFill>
                  <a:latin typeface="Arial"/>
                  <a:cs typeface="Arial"/>
                </a:rPr>
                <a:t> </a:t>
              </a:r>
              <a:r>
                <a:rPr sz="1100" spc="-55" dirty="0">
                  <a:solidFill>
                    <a:srgbClr val="5C5F62"/>
                  </a:solidFill>
                  <a:latin typeface="Arial"/>
                  <a:cs typeface="Arial"/>
                </a:rPr>
                <a:t>can </a:t>
              </a:r>
              <a:r>
                <a:rPr sz="1100" spc="-275" dirty="0">
                  <a:solidFill>
                    <a:srgbClr val="5C5F62"/>
                  </a:solidFill>
                  <a:latin typeface="Arial"/>
                  <a:cs typeface="Arial"/>
                </a:rPr>
                <a:t> </a:t>
              </a:r>
              <a:r>
                <a:rPr sz="1100" spc="-30" dirty="0">
                  <a:solidFill>
                    <a:srgbClr val="5C5F62"/>
                  </a:solidFill>
                  <a:latin typeface="Arial"/>
                  <a:cs typeface="Arial"/>
                </a:rPr>
                <a:t>only </a:t>
              </a:r>
              <a:r>
                <a:rPr sz="1100" spc="-35" dirty="0">
                  <a:solidFill>
                    <a:srgbClr val="5C5F62"/>
                  </a:solidFill>
                  <a:latin typeface="Arial"/>
                  <a:cs typeface="Arial"/>
                </a:rPr>
                <a:t>be induced </a:t>
              </a:r>
              <a:r>
                <a:rPr sz="1100" spc="-25" dirty="0">
                  <a:solidFill>
                    <a:srgbClr val="5C5F62"/>
                  </a:solidFill>
                  <a:latin typeface="Arial"/>
                  <a:cs typeface="Arial"/>
                </a:rPr>
                <a:t>by </a:t>
              </a:r>
              <a:r>
                <a:rPr sz="1100" spc="-70" dirty="0">
                  <a:solidFill>
                    <a:srgbClr val="5C5F62"/>
                  </a:solidFill>
                  <a:latin typeface="Arial"/>
                  <a:cs typeface="Arial"/>
                </a:rPr>
                <a:t>a </a:t>
              </a:r>
              <a:r>
                <a:rPr sz="1100" spc="-35" dirty="0">
                  <a:solidFill>
                    <a:srgbClr val="5C5F62"/>
                  </a:solidFill>
                  <a:latin typeface="Arial"/>
                  <a:cs typeface="Arial"/>
                </a:rPr>
                <a:t>difference </a:t>
              </a:r>
              <a:r>
                <a:rPr sz="1100" spc="-25" dirty="0">
                  <a:solidFill>
                    <a:srgbClr val="5C5F62"/>
                  </a:solidFill>
                  <a:latin typeface="Arial"/>
                  <a:cs typeface="Arial"/>
                </a:rPr>
                <a:t>in </a:t>
              </a:r>
              <a:r>
                <a:rPr sz="1100" spc="-20" dirty="0">
                  <a:solidFill>
                    <a:srgbClr val="5C5F62"/>
                  </a:solidFill>
                  <a:latin typeface="Arial"/>
                  <a:cs typeface="Arial"/>
                </a:rPr>
                <a:t>the </a:t>
              </a:r>
              <a:r>
                <a:rPr sz="1100" spc="-30" dirty="0">
                  <a:solidFill>
                    <a:srgbClr val="5C5F62"/>
                  </a:solidFill>
                  <a:latin typeface="Arial"/>
                  <a:cs typeface="Arial"/>
                </a:rPr>
                <a:t>density </a:t>
              </a:r>
              <a:r>
                <a:rPr sz="1100" spc="-10" dirty="0">
                  <a:solidFill>
                    <a:srgbClr val="5C5F62"/>
                  </a:solidFill>
                  <a:latin typeface="Arial"/>
                  <a:cs typeface="Arial"/>
                </a:rPr>
                <a:t>of </a:t>
              </a:r>
              <a:r>
                <a:rPr sz="1100" spc="-25" dirty="0">
                  <a:solidFill>
                    <a:srgbClr val="5C5F62"/>
                  </a:solidFill>
                  <a:latin typeface="Arial"/>
                  <a:cs typeface="Arial"/>
                </a:rPr>
                <a:t>the </a:t>
              </a:r>
              <a:r>
                <a:rPr sz="1100" spc="-20" dirty="0">
                  <a:solidFill>
                    <a:srgbClr val="5C5F62"/>
                  </a:solidFill>
                  <a:latin typeface="Arial"/>
                  <a:cs typeface="Arial"/>
                </a:rPr>
                <a:t> </a:t>
              </a:r>
              <a:r>
                <a:rPr sz="1100" spc="-25" dirty="0">
                  <a:solidFill>
                    <a:srgbClr val="5C5F62"/>
                  </a:solidFill>
                  <a:latin typeface="Arial"/>
                  <a:cs typeface="Arial"/>
                </a:rPr>
                <a:t>wate</a:t>
              </a:r>
              <a:r>
                <a:rPr sz="1100" spc="-10" dirty="0">
                  <a:solidFill>
                    <a:srgbClr val="5C5F62"/>
                  </a:solidFill>
                  <a:latin typeface="Arial"/>
                  <a:cs typeface="Arial"/>
                </a:rPr>
                <a:t>r</a:t>
              </a:r>
              <a:r>
                <a:rPr sz="1100" spc="-85" dirty="0">
                  <a:solidFill>
                    <a:srgbClr val="5C5F62"/>
                  </a:solidFill>
                  <a:latin typeface="Arial"/>
                  <a:cs typeface="Arial"/>
                </a:rPr>
                <a:t> </a:t>
              </a:r>
              <a:r>
                <a:rPr sz="1100" spc="-30" dirty="0">
                  <a:solidFill>
                    <a:srgbClr val="5C5F62"/>
                  </a:solidFill>
                  <a:latin typeface="Arial"/>
                  <a:cs typeface="Arial"/>
                </a:rPr>
                <a:t>enterin</a:t>
              </a:r>
              <a:r>
                <a:rPr sz="1100" spc="-15" dirty="0">
                  <a:solidFill>
                    <a:srgbClr val="5C5F62"/>
                  </a:solidFill>
                  <a:latin typeface="Arial"/>
                  <a:cs typeface="Arial"/>
                </a:rPr>
                <a:t>g</a:t>
              </a:r>
              <a:r>
                <a:rPr sz="1100" spc="-85" dirty="0">
                  <a:solidFill>
                    <a:srgbClr val="5C5F62"/>
                  </a:solidFill>
                  <a:latin typeface="Arial"/>
                  <a:cs typeface="Arial"/>
                </a:rPr>
                <a:t> </a:t>
              </a:r>
              <a:r>
                <a:rPr sz="1100" spc="-50" dirty="0">
                  <a:solidFill>
                    <a:srgbClr val="5C5F62"/>
                  </a:solidFill>
                  <a:latin typeface="Arial"/>
                  <a:cs typeface="Arial"/>
                </a:rPr>
                <a:t>an</a:t>
              </a:r>
              <a:r>
                <a:rPr sz="1100" spc="-35" dirty="0">
                  <a:solidFill>
                    <a:srgbClr val="5C5F62"/>
                  </a:solidFill>
                  <a:latin typeface="Arial"/>
                  <a:cs typeface="Arial"/>
                </a:rPr>
                <a:t>d</a:t>
              </a:r>
              <a:r>
                <a:rPr sz="1100" spc="-85" dirty="0">
                  <a:solidFill>
                    <a:srgbClr val="5C5F62"/>
                  </a:solidFill>
                  <a:latin typeface="Arial"/>
                  <a:cs typeface="Arial"/>
                </a:rPr>
                <a:t> </a:t>
              </a:r>
              <a:r>
                <a:rPr sz="1100" spc="-50" dirty="0">
                  <a:solidFill>
                    <a:srgbClr val="5C5F62"/>
                  </a:solidFill>
                  <a:latin typeface="Arial"/>
                  <a:cs typeface="Arial"/>
                </a:rPr>
                <a:t>le</a:t>
              </a:r>
              <a:r>
                <a:rPr sz="1100" spc="-75" dirty="0">
                  <a:solidFill>
                    <a:srgbClr val="5C5F62"/>
                  </a:solidFill>
                  <a:latin typeface="Arial"/>
                  <a:cs typeface="Arial"/>
                </a:rPr>
                <a:t>a</a:t>
              </a:r>
              <a:r>
                <a:rPr sz="1100" spc="-35" dirty="0">
                  <a:solidFill>
                    <a:srgbClr val="5C5F62"/>
                  </a:solidFill>
                  <a:latin typeface="Arial"/>
                  <a:cs typeface="Arial"/>
                </a:rPr>
                <a:t>vin</a:t>
              </a:r>
              <a:r>
                <a:rPr sz="1100" spc="-25" dirty="0">
                  <a:solidFill>
                    <a:srgbClr val="5C5F62"/>
                  </a:solidFill>
                  <a:latin typeface="Arial"/>
                  <a:cs typeface="Arial"/>
                </a:rPr>
                <a:t>g</a:t>
              </a:r>
              <a:r>
                <a:rPr sz="1100" spc="-85" dirty="0">
                  <a:solidFill>
                    <a:srgbClr val="5C5F62"/>
                  </a:solidFill>
                  <a:latin typeface="Arial"/>
                  <a:cs typeface="Arial"/>
                </a:rPr>
                <a:t> </a:t>
              </a:r>
              <a:r>
                <a:rPr sz="1100" spc="-25" dirty="0">
                  <a:solidFill>
                    <a:srgbClr val="5C5F62"/>
                  </a:solidFill>
                  <a:latin typeface="Arial"/>
                  <a:cs typeface="Arial"/>
                </a:rPr>
                <a:t>th</a:t>
              </a:r>
              <a:r>
                <a:rPr sz="1100" spc="-10" dirty="0">
                  <a:solidFill>
                    <a:srgbClr val="5C5F62"/>
                  </a:solidFill>
                  <a:latin typeface="Arial"/>
                  <a:cs typeface="Arial"/>
                </a:rPr>
                <a:t>e</a:t>
              </a:r>
              <a:r>
                <a:rPr sz="1100" spc="-85" dirty="0">
                  <a:solidFill>
                    <a:srgbClr val="5C5F62"/>
                  </a:solidFill>
                  <a:latin typeface="Arial"/>
                  <a:cs typeface="Arial"/>
                </a:rPr>
                <a:t> </a:t>
              </a:r>
              <a:r>
                <a:rPr sz="1100" spc="-65" dirty="0">
                  <a:solidFill>
                    <a:srgbClr val="5C5F62"/>
                  </a:solidFill>
                  <a:latin typeface="Arial"/>
                  <a:cs typeface="Arial"/>
                </a:rPr>
                <a:t>s</a:t>
              </a:r>
              <a:r>
                <a:rPr sz="1100" spc="-80" dirty="0">
                  <a:solidFill>
                    <a:srgbClr val="5C5F62"/>
                  </a:solidFill>
                  <a:latin typeface="Arial"/>
                  <a:cs typeface="Arial"/>
                </a:rPr>
                <a:t>y</a:t>
              </a:r>
              <a:r>
                <a:rPr sz="1100" spc="-40" dirty="0">
                  <a:solidFill>
                    <a:srgbClr val="5C5F62"/>
                  </a:solidFill>
                  <a:latin typeface="Arial"/>
                  <a:cs typeface="Arial"/>
                </a:rPr>
                <a:t>stem</a:t>
              </a:r>
              <a:r>
                <a:rPr lang="en-GB" sz="1100" spc="-40" dirty="0">
                  <a:solidFill>
                    <a:srgbClr val="5C5F62"/>
                  </a:solidFill>
                  <a:latin typeface="Arial"/>
                  <a:cs typeface="Arial"/>
                </a:rPr>
                <a:t> </a:t>
              </a:r>
              <a:r>
                <a:rPr sz="1100" spc="-45" dirty="0">
                  <a:solidFill>
                    <a:srgbClr val="5C5F62"/>
                  </a:solidFill>
                  <a:latin typeface="Arial"/>
                  <a:cs typeface="Arial"/>
                </a:rPr>
                <a:t>(g</a:t>
              </a:r>
              <a:r>
                <a:rPr sz="1100" spc="-60" dirty="0">
                  <a:solidFill>
                    <a:srgbClr val="5C5F62"/>
                  </a:solidFill>
                  <a:latin typeface="Arial"/>
                  <a:cs typeface="Arial"/>
                </a:rPr>
                <a:t>r</a:t>
              </a:r>
              <a:r>
                <a:rPr sz="1100" spc="-95" dirty="0">
                  <a:solidFill>
                    <a:srgbClr val="5C5F62"/>
                  </a:solidFill>
                  <a:latin typeface="Arial"/>
                  <a:cs typeface="Arial"/>
                </a:rPr>
                <a:t>a</a:t>
              </a:r>
              <a:r>
                <a:rPr sz="1100" spc="-20" dirty="0">
                  <a:solidFill>
                    <a:srgbClr val="5C5F62"/>
                  </a:solidFill>
                  <a:latin typeface="Arial"/>
                  <a:cs typeface="Arial"/>
                </a:rPr>
                <a:t>vit</a:t>
              </a:r>
              <a:r>
                <a:rPr sz="1100" spc="-5" dirty="0">
                  <a:solidFill>
                    <a:srgbClr val="5C5F62"/>
                  </a:solidFill>
                  <a:latin typeface="Arial"/>
                  <a:cs typeface="Arial"/>
                </a:rPr>
                <a:t>y</a:t>
              </a:r>
              <a:r>
                <a:rPr sz="1100" spc="-85" dirty="0">
                  <a:solidFill>
                    <a:srgbClr val="5C5F62"/>
                  </a:solidFill>
                  <a:latin typeface="Arial"/>
                  <a:cs typeface="Arial"/>
                </a:rPr>
                <a:t> </a:t>
              </a:r>
              <a:r>
                <a:rPr sz="1100" spc="-20" dirty="0">
                  <a:solidFill>
                    <a:srgbClr val="5C5F62"/>
                  </a:solidFill>
                  <a:latin typeface="Arial"/>
                  <a:cs typeface="Arial"/>
                </a:rPr>
                <a:t>ci</a:t>
              </a:r>
              <a:r>
                <a:rPr sz="1100" spc="-40" dirty="0">
                  <a:solidFill>
                    <a:srgbClr val="5C5F62"/>
                  </a:solidFill>
                  <a:latin typeface="Arial"/>
                  <a:cs typeface="Arial"/>
                </a:rPr>
                <a:t>rculation).</a:t>
              </a:r>
              <a:endParaRPr sz="1100" dirty="0">
                <a:latin typeface="Arial"/>
                <a:cs typeface="Arial"/>
              </a:endParaRPr>
            </a:p>
            <a:p>
              <a:pPr marL="12700" marR="262255">
                <a:lnSpc>
                  <a:spcPct val="111100"/>
                </a:lnSpc>
                <a:spcBef>
                  <a:spcPts val="800"/>
                </a:spcBef>
              </a:pPr>
              <a:r>
                <a:rPr sz="1100" spc="-35" dirty="0">
                  <a:solidFill>
                    <a:srgbClr val="5C5F62"/>
                  </a:solidFill>
                  <a:latin typeface="Arial"/>
                  <a:cs typeface="Arial"/>
                </a:rPr>
                <a:t>Uncontrolled</a:t>
              </a:r>
              <a:r>
                <a:rPr sz="1100" spc="-80" dirty="0">
                  <a:solidFill>
                    <a:srgbClr val="5C5F62"/>
                  </a:solidFill>
                  <a:latin typeface="Arial"/>
                  <a:cs typeface="Arial"/>
                </a:rPr>
                <a:t> </a:t>
              </a:r>
              <a:r>
                <a:rPr sz="1100" spc="-35" dirty="0">
                  <a:solidFill>
                    <a:srgbClr val="5C5F62"/>
                  </a:solidFill>
                  <a:latin typeface="Arial"/>
                  <a:cs typeface="Arial"/>
                </a:rPr>
                <a:t>heating</a:t>
              </a:r>
              <a:r>
                <a:rPr sz="1100" spc="-80" dirty="0">
                  <a:solidFill>
                    <a:srgbClr val="5C5F62"/>
                  </a:solidFill>
                  <a:latin typeface="Arial"/>
                  <a:cs typeface="Arial"/>
                </a:rPr>
                <a:t> </a:t>
              </a:r>
              <a:r>
                <a:rPr sz="1100" spc="-10" dirty="0">
                  <a:solidFill>
                    <a:srgbClr val="5C5F62"/>
                  </a:solidFill>
                  <a:latin typeface="Arial"/>
                  <a:cs typeface="Arial"/>
                </a:rPr>
                <a:t>of</a:t>
              </a:r>
              <a:r>
                <a:rPr sz="1100" spc="-80" dirty="0">
                  <a:solidFill>
                    <a:srgbClr val="5C5F62"/>
                  </a:solidFill>
                  <a:latin typeface="Arial"/>
                  <a:cs typeface="Arial"/>
                </a:rPr>
                <a:t> </a:t>
              </a:r>
              <a:r>
                <a:rPr sz="1100" spc="-20" dirty="0">
                  <a:solidFill>
                    <a:srgbClr val="5C5F62"/>
                  </a:solidFill>
                  <a:latin typeface="Arial"/>
                  <a:cs typeface="Arial"/>
                </a:rPr>
                <a:t>the</a:t>
              </a:r>
              <a:r>
                <a:rPr sz="1100" spc="-80" dirty="0">
                  <a:solidFill>
                    <a:srgbClr val="5C5F62"/>
                  </a:solidFill>
                  <a:latin typeface="Arial"/>
                  <a:cs typeface="Arial"/>
                </a:rPr>
                <a:t> </a:t>
              </a:r>
              <a:r>
                <a:rPr sz="1100" spc="-25" dirty="0">
                  <a:solidFill>
                    <a:srgbClr val="5C5F62"/>
                  </a:solidFill>
                  <a:latin typeface="Arial"/>
                  <a:cs typeface="Arial"/>
                </a:rPr>
                <a:t>primary</a:t>
              </a:r>
              <a:r>
                <a:rPr sz="1100" spc="-75" dirty="0">
                  <a:solidFill>
                    <a:srgbClr val="5C5F62"/>
                  </a:solidFill>
                  <a:latin typeface="Arial"/>
                  <a:cs typeface="Arial"/>
                </a:rPr>
                <a:t> </a:t>
              </a:r>
              <a:r>
                <a:rPr sz="1100" spc="-20" dirty="0">
                  <a:solidFill>
                    <a:srgbClr val="5C5F62"/>
                  </a:solidFill>
                  <a:latin typeface="Arial"/>
                  <a:cs typeface="Arial"/>
                </a:rPr>
                <a:t>circuit</a:t>
              </a:r>
              <a:r>
                <a:rPr sz="1100" spc="-80" dirty="0">
                  <a:solidFill>
                    <a:srgbClr val="5C5F62"/>
                  </a:solidFill>
                  <a:latin typeface="Arial"/>
                  <a:cs typeface="Arial"/>
                </a:rPr>
                <a:t> </a:t>
              </a:r>
              <a:r>
                <a:rPr sz="1100" spc="-25" dirty="0">
                  <a:solidFill>
                    <a:srgbClr val="5C5F62"/>
                  </a:solidFill>
                  <a:latin typeface="Arial"/>
                  <a:cs typeface="Arial"/>
                </a:rPr>
                <a:t>by</a:t>
              </a:r>
              <a:r>
                <a:rPr sz="1100" spc="-80" dirty="0">
                  <a:solidFill>
                    <a:srgbClr val="5C5F62"/>
                  </a:solidFill>
                  <a:latin typeface="Arial"/>
                  <a:cs typeface="Arial"/>
                </a:rPr>
                <a:t> </a:t>
              </a:r>
              <a:r>
                <a:rPr sz="1100" spc="-25" dirty="0">
                  <a:solidFill>
                    <a:srgbClr val="5C5F62"/>
                  </a:solidFill>
                  <a:latin typeface="Arial"/>
                  <a:cs typeface="Arial"/>
                </a:rPr>
                <a:t>the </a:t>
              </a:r>
              <a:r>
                <a:rPr sz="1100" spc="-275" dirty="0">
                  <a:solidFill>
                    <a:srgbClr val="5C5F62"/>
                  </a:solidFill>
                  <a:latin typeface="Arial"/>
                  <a:cs typeface="Arial"/>
                </a:rPr>
                <a:t> </a:t>
              </a:r>
              <a:r>
                <a:rPr sz="1100" spc="-25" dirty="0">
                  <a:solidFill>
                    <a:srgbClr val="5C5F62"/>
                  </a:solidFill>
                  <a:latin typeface="Arial"/>
                  <a:cs typeface="Arial"/>
                </a:rPr>
                <a:t>boiler </a:t>
              </a:r>
              <a:r>
                <a:rPr sz="1100" spc="-40" dirty="0">
                  <a:solidFill>
                    <a:srgbClr val="5C5F62"/>
                  </a:solidFill>
                  <a:latin typeface="Arial"/>
                  <a:cs typeface="Arial"/>
                </a:rPr>
                <a:t>leading </a:t>
              </a:r>
              <a:r>
                <a:rPr sz="1100" spc="10" dirty="0">
                  <a:solidFill>
                    <a:srgbClr val="5C5F62"/>
                  </a:solidFill>
                  <a:latin typeface="Arial"/>
                  <a:cs typeface="Arial"/>
                </a:rPr>
                <a:t>to </a:t>
              </a:r>
              <a:r>
                <a:rPr sz="1100" spc="-35" dirty="0">
                  <a:solidFill>
                    <a:srgbClr val="5C5F62"/>
                  </a:solidFill>
                  <a:latin typeface="Arial"/>
                  <a:cs typeface="Arial"/>
                </a:rPr>
                <a:t>overheating </a:t>
              </a:r>
              <a:r>
                <a:rPr sz="1100" spc="-10" dirty="0">
                  <a:solidFill>
                    <a:srgbClr val="5C5F62"/>
                  </a:solidFill>
                  <a:latin typeface="Arial"/>
                  <a:cs typeface="Arial"/>
                </a:rPr>
                <a:t>of </a:t>
              </a:r>
              <a:r>
                <a:rPr sz="1100" spc="-20" dirty="0">
                  <a:solidFill>
                    <a:srgbClr val="5C5F62"/>
                  </a:solidFill>
                  <a:latin typeface="Arial"/>
                  <a:cs typeface="Arial"/>
                </a:rPr>
                <a:t>the </a:t>
              </a:r>
              <a:r>
                <a:rPr sz="1100" spc="-35" dirty="0">
                  <a:solidFill>
                    <a:srgbClr val="5C5F62"/>
                  </a:solidFill>
                  <a:latin typeface="Arial"/>
                  <a:cs typeface="Arial"/>
                </a:rPr>
                <a:t>domestic </a:t>
              </a:r>
              <a:r>
                <a:rPr sz="1100" spc="-30" dirty="0">
                  <a:solidFill>
                    <a:srgbClr val="5C5F62"/>
                  </a:solidFill>
                  <a:latin typeface="Arial"/>
                  <a:cs typeface="Arial"/>
                </a:rPr>
                <a:t> </a:t>
              </a:r>
              <a:r>
                <a:rPr sz="1100" spc="-40" dirty="0">
                  <a:solidFill>
                    <a:srgbClr val="5C5F62"/>
                  </a:solidFill>
                  <a:latin typeface="Arial"/>
                  <a:cs typeface="Arial"/>
                </a:rPr>
                <a:t>secondary</a:t>
              </a:r>
              <a:r>
                <a:rPr sz="1100" spc="-85" dirty="0">
                  <a:solidFill>
                    <a:srgbClr val="5C5F62"/>
                  </a:solidFill>
                  <a:latin typeface="Arial"/>
                  <a:cs typeface="Arial"/>
                </a:rPr>
                <a:t> </a:t>
              </a:r>
              <a:r>
                <a:rPr sz="1100" spc="-5" dirty="0">
                  <a:solidFill>
                    <a:srgbClr val="5C5F62"/>
                  </a:solidFill>
                  <a:latin typeface="Arial"/>
                  <a:cs typeface="Arial"/>
                </a:rPr>
                <a:t>hot</a:t>
              </a:r>
              <a:r>
                <a:rPr sz="1100" spc="-85" dirty="0">
                  <a:solidFill>
                    <a:srgbClr val="5C5F62"/>
                  </a:solidFill>
                  <a:latin typeface="Arial"/>
                  <a:cs typeface="Arial"/>
                </a:rPr>
                <a:t> </a:t>
              </a:r>
              <a:r>
                <a:rPr sz="1100" spc="-25" dirty="0">
                  <a:solidFill>
                    <a:srgbClr val="5C5F62"/>
                  </a:solidFill>
                  <a:latin typeface="Arial"/>
                  <a:cs typeface="Arial"/>
                </a:rPr>
                <a:t>water</a:t>
              </a:r>
              <a:r>
                <a:rPr sz="1100" spc="-85" dirty="0">
                  <a:solidFill>
                    <a:srgbClr val="5C5F62"/>
                  </a:solidFill>
                  <a:latin typeface="Arial"/>
                  <a:cs typeface="Arial"/>
                </a:rPr>
                <a:t> </a:t>
              </a:r>
              <a:r>
                <a:rPr sz="1100" spc="-25" dirty="0">
                  <a:solidFill>
                    <a:srgbClr val="5C5F62"/>
                  </a:solidFill>
                  <a:latin typeface="Arial"/>
                  <a:cs typeface="Arial"/>
                </a:rPr>
                <a:t>by</a:t>
              </a:r>
              <a:r>
                <a:rPr sz="1100" spc="-80" dirty="0">
                  <a:solidFill>
                    <a:srgbClr val="5C5F62"/>
                  </a:solidFill>
                  <a:latin typeface="Arial"/>
                  <a:cs typeface="Arial"/>
                </a:rPr>
                <a:t> </a:t>
              </a:r>
              <a:r>
                <a:rPr sz="1100" spc="-20" dirty="0">
                  <a:solidFill>
                    <a:srgbClr val="5C5F62"/>
                  </a:solidFill>
                  <a:latin typeface="Arial"/>
                  <a:cs typeface="Arial"/>
                </a:rPr>
                <a:t>the</a:t>
              </a:r>
              <a:r>
                <a:rPr sz="1100" spc="-85" dirty="0">
                  <a:solidFill>
                    <a:srgbClr val="5C5F62"/>
                  </a:solidFill>
                  <a:latin typeface="Arial"/>
                  <a:cs typeface="Arial"/>
                </a:rPr>
                <a:t> </a:t>
              </a:r>
              <a:r>
                <a:rPr sz="1100" spc="-25" dirty="0">
                  <a:solidFill>
                    <a:srgbClr val="5C5F62"/>
                  </a:solidFill>
                  <a:latin typeface="Arial"/>
                  <a:cs typeface="Arial"/>
                </a:rPr>
                <a:t>coil</a:t>
              </a:r>
              <a:r>
                <a:rPr sz="1100" spc="-85" dirty="0">
                  <a:solidFill>
                    <a:srgbClr val="5C5F62"/>
                  </a:solidFill>
                  <a:latin typeface="Arial"/>
                  <a:cs typeface="Arial"/>
                </a:rPr>
                <a:t> </a:t>
              </a:r>
              <a:r>
                <a:rPr sz="1100" spc="-35" dirty="0">
                  <a:solidFill>
                    <a:srgbClr val="5C5F62"/>
                  </a:solidFill>
                  <a:latin typeface="Arial"/>
                  <a:cs typeface="Arial"/>
                </a:rPr>
                <a:t>heat</a:t>
              </a:r>
              <a:r>
                <a:rPr sz="1100" spc="-80" dirty="0">
                  <a:solidFill>
                    <a:srgbClr val="5C5F62"/>
                  </a:solidFill>
                  <a:latin typeface="Arial"/>
                  <a:cs typeface="Arial"/>
                </a:rPr>
                <a:t> </a:t>
              </a:r>
              <a:r>
                <a:rPr sz="1100" spc="-55" dirty="0">
                  <a:solidFill>
                    <a:srgbClr val="5C5F62"/>
                  </a:solidFill>
                  <a:latin typeface="Arial"/>
                  <a:cs typeface="Arial"/>
                </a:rPr>
                <a:t>exchanger.</a:t>
              </a:r>
              <a:endParaRPr sz="1100" dirty="0">
                <a:latin typeface="Arial"/>
                <a:cs typeface="Arial"/>
              </a:endParaRPr>
            </a:p>
          </p:txBody>
        </p:sp>
        <p:sp>
          <p:nvSpPr>
            <p:cNvPr id="44" name="object 283">
              <a:extLst>
                <a:ext uri="{FF2B5EF4-FFF2-40B4-BE49-F238E27FC236}">
                  <a16:creationId xmlns:a16="http://schemas.microsoft.com/office/drawing/2014/main" id="{16AB8140-9704-4738-9357-4BCC834174CA}"/>
                </a:ext>
              </a:extLst>
            </p:cNvPr>
            <p:cNvSpPr/>
            <p:nvPr/>
          </p:nvSpPr>
          <p:spPr>
            <a:xfrm>
              <a:off x="3798442" y="7409433"/>
              <a:ext cx="43815" cy="43815"/>
            </a:xfrm>
            <a:custGeom>
              <a:avLst/>
              <a:gdLst/>
              <a:ahLst/>
              <a:cxnLst/>
              <a:rect l="l" t="t" r="r" b="b"/>
              <a:pathLst>
                <a:path w="43814" h="43815">
                  <a:moveTo>
                    <a:pt x="43205" y="0"/>
                  </a:moveTo>
                  <a:lnTo>
                    <a:pt x="0" y="0"/>
                  </a:lnTo>
                  <a:lnTo>
                    <a:pt x="0" y="43205"/>
                  </a:lnTo>
                  <a:lnTo>
                    <a:pt x="43205" y="43205"/>
                  </a:lnTo>
                  <a:lnTo>
                    <a:pt x="43205" y="0"/>
                  </a:lnTo>
                  <a:close/>
                </a:path>
              </a:pathLst>
            </a:custGeom>
            <a:solidFill>
              <a:srgbClr val="00AA96"/>
            </a:solidFill>
          </p:spPr>
          <p:txBody>
            <a:bodyPr wrap="square" lIns="0" tIns="0" rIns="0" bIns="0" rtlCol="0"/>
            <a:lstStyle/>
            <a:p>
              <a:endParaRPr/>
            </a:p>
          </p:txBody>
        </p:sp>
        <p:sp>
          <p:nvSpPr>
            <p:cNvPr id="45" name="object 284">
              <a:extLst>
                <a:ext uri="{FF2B5EF4-FFF2-40B4-BE49-F238E27FC236}">
                  <a16:creationId xmlns:a16="http://schemas.microsoft.com/office/drawing/2014/main" id="{CB5857FA-0399-407A-9381-0726F22F27F8}"/>
                </a:ext>
              </a:extLst>
            </p:cNvPr>
            <p:cNvSpPr txBox="1"/>
            <p:nvPr/>
          </p:nvSpPr>
          <p:spPr>
            <a:xfrm>
              <a:off x="3893748" y="7301549"/>
              <a:ext cx="2973070" cy="386189"/>
            </a:xfrm>
            <a:prstGeom prst="rect">
              <a:avLst/>
            </a:prstGeom>
          </p:spPr>
          <p:txBody>
            <a:bodyPr vert="horz" wrap="square" lIns="0" tIns="12700" rIns="0" bIns="0" rtlCol="0">
              <a:spAutoFit/>
            </a:bodyPr>
            <a:lstStyle/>
            <a:p>
              <a:pPr marL="12700" marR="5080" algn="just">
                <a:lnSpc>
                  <a:spcPct val="111100"/>
                </a:lnSpc>
                <a:spcBef>
                  <a:spcPts val="100"/>
                </a:spcBef>
              </a:pPr>
              <a:r>
                <a:rPr sz="1100" spc="-45" dirty="0">
                  <a:solidFill>
                    <a:srgbClr val="5C5F62"/>
                  </a:solidFill>
                  <a:latin typeface="Arial"/>
                  <a:cs typeface="Arial"/>
                </a:rPr>
                <a:t>Constant</a:t>
              </a:r>
              <a:r>
                <a:rPr sz="1100" spc="-85" dirty="0">
                  <a:solidFill>
                    <a:srgbClr val="5C5F62"/>
                  </a:solidFill>
                  <a:latin typeface="Arial"/>
                  <a:cs typeface="Arial"/>
                </a:rPr>
                <a:t> </a:t>
              </a:r>
              <a:r>
                <a:rPr sz="1100" b="1" spc="-20" dirty="0">
                  <a:solidFill>
                    <a:srgbClr val="25927E"/>
                  </a:solidFill>
                  <a:latin typeface="Arial"/>
                  <a:cs typeface="Arial"/>
                </a:rPr>
                <a:t>boiler</a:t>
              </a:r>
              <a:r>
                <a:rPr sz="1100" b="1" spc="-35" dirty="0">
                  <a:solidFill>
                    <a:srgbClr val="25927E"/>
                  </a:solidFill>
                  <a:latin typeface="Arial"/>
                  <a:cs typeface="Arial"/>
                </a:rPr>
                <a:t> </a:t>
              </a:r>
              <a:r>
                <a:rPr sz="1100" b="1" spc="-45" dirty="0">
                  <a:solidFill>
                    <a:srgbClr val="25927E"/>
                  </a:solidFill>
                  <a:latin typeface="Arial"/>
                  <a:cs typeface="Arial"/>
                </a:rPr>
                <a:t>cycling</a:t>
              </a:r>
              <a:r>
                <a:rPr sz="1100" b="1" spc="-80" dirty="0">
                  <a:solidFill>
                    <a:srgbClr val="25927E"/>
                  </a:solidFill>
                  <a:latin typeface="Arial"/>
                  <a:cs typeface="Arial"/>
                </a:rPr>
                <a:t> </a:t>
              </a:r>
              <a:r>
                <a:rPr sz="1100" spc="-55" dirty="0">
                  <a:solidFill>
                    <a:srgbClr val="5C5F62"/>
                  </a:solidFill>
                  <a:latin typeface="Arial"/>
                  <a:cs typeface="Arial"/>
                </a:rPr>
                <a:t>even</a:t>
              </a:r>
              <a:r>
                <a:rPr sz="1100" spc="-85" dirty="0">
                  <a:solidFill>
                    <a:srgbClr val="5C5F62"/>
                  </a:solidFill>
                  <a:latin typeface="Arial"/>
                  <a:cs typeface="Arial"/>
                </a:rPr>
                <a:t> </a:t>
              </a:r>
              <a:r>
                <a:rPr sz="1100" spc="-35" dirty="0">
                  <a:solidFill>
                    <a:srgbClr val="5C5F62"/>
                  </a:solidFill>
                  <a:latin typeface="Arial"/>
                  <a:cs typeface="Arial"/>
                </a:rPr>
                <a:t>when</a:t>
              </a:r>
              <a:r>
                <a:rPr sz="1100" spc="-85" dirty="0">
                  <a:solidFill>
                    <a:srgbClr val="5C5F62"/>
                  </a:solidFill>
                  <a:latin typeface="Arial"/>
                  <a:cs typeface="Arial"/>
                </a:rPr>
                <a:t> </a:t>
              </a:r>
              <a:r>
                <a:rPr sz="1100" spc="-20" dirty="0">
                  <a:solidFill>
                    <a:srgbClr val="5C5F62"/>
                  </a:solidFill>
                  <a:latin typeface="Arial"/>
                  <a:cs typeface="Arial"/>
                </a:rPr>
                <a:t>the</a:t>
              </a:r>
              <a:r>
                <a:rPr sz="1100" spc="-85" dirty="0">
                  <a:solidFill>
                    <a:srgbClr val="5C5F62"/>
                  </a:solidFill>
                  <a:latin typeface="Arial"/>
                  <a:cs typeface="Arial"/>
                </a:rPr>
                <a:t> </a:t>
              </a:r>
              <a:r>
                <a:rPr sz="1100" spc="-5" dirty="0">
                  <a:solidFill>
                    <a:srgbClr val="5C5F62"/>
                  </a:solidFill>
                  <a:latin typeface="Arial"/>
                  <a:cs typeface="Arial"/>
                </a:rPr>
                <a:t>hot</a:t>
              </a:r>
              <a:r>
                <a:rPr sz="1100" spc="-80" dirty="0">
                  <a:solidFill>
                    <a:srgbClr val="5C5F62"/>
                  </a:solidFill>
                  <a:latin typeface="Arial"/>
                  <a:cs typeface="Arial"/>
                </a:rPr>
                <a:t> </a:t>
              </a:r>
              <a:r>
                <a:rPr sz="1100" spc="-25" dirty="0">
                  <a:solidFill>
                    <a:srgbClr val="5C5F62"/>
                  </a:solidFill>
                  <a:latin typeface="Arial"/>
                  <a:cs typeface="Arial"/>
                </a:rPr>
                <a:t>water</a:t>
              </a:r>
              <a:r>
                <a:rPr sz="1100" spc="-85" dirty="0">
                  <a:solidFill>
                    <a:srgbClr val="5C5F62"/>
                  </a:solidFill>
                  <a:latin typeface="Arial"/>
                  <a:cs typeface="Arial"/>
                </a:rPr>
                <a:t> </a:t>
              </a:r>
              <a:r>
                <a:rPr sz="1100" spc="-50" dirty="0">
                  <a:solidFill>
                    <a:srgbClr val="5C5F62"/>
                  </a:solidFill>
                  <a:latin typeface="Arial"/>
                  <a:cs typeface="Arial"/>
                </a:rPr>
                <a:t>and </a:t>
              </a:r>
              <a:r>
                <a:rPr sz="1100" spc="-280" dirty="0">
                  <a:solidFill>
                    <a:srgbClr val="5C5F62"/>
                  </a:solidFill>
                  <a:latin typeface="Arial"/>
                  <a:cs typeface="Arial"/>
                </a:rPr>
                <a:t> </a:t>
              </a:r>
              <a:r>
                <a:rPr sz="1100" spc="-35" dirty="0">
                  <a:solidFill>
                    <a:srgbClr val="5C5F62"/>
                  </a:solidFill>
                  <a:latin typeface="Arial"/>
                  <a:cs typeface="Arial"/>
                </a:rPr>
                <a:t>heating</a:t>
              </a:r>
              <a:r>
                <a:rPr sz="1100" spc="-85" dirty="0">
                  <a:solidFill>
                    <a:srgbClr val="5C5F62"/>
                  </a:solidFill>
                  <a:latin typeface="Arial"/>
                  <a:cs typeface="Arial"/>
                </a:rPr>
                <a:t> </a:t>
              </a:r>
              <a:r>
                <a:rPr sz="1100" spc="-50" dirty="0">
                  <a:solidFill>
                    <a:srgbClr val="5C5F62"/>
                  </a:solidFill>
                  <a:latin typeface="Arial"/>
                  <a:cs typeface="Arial"/>
                </a:rPr>
                <a:t>are</a:t>
              </a:r>
              <a:r>
                <a:rPr sz="1100" spc="-85" dirty="0">
                  <a:solidFill>
                    <a:srgbClr val="5C5F62"/>
                  </a:solidFill>
                  <a:latin typeface="Arial"/>
                  <a:cs typeface="Arial"/>
                </a:rPr>
                <a:t> </a:t>
              </a:r>
              <a:r>
                <a:rPr sz="1100" spc="-25" dirty="0">
                  <a:solidFill>
                    <a:srgbClr val="5C5F62"/>
                  </a:solidFill>
                  <a:latin typeface="Arial"/>
                  <a:cs typeface="Arial"/>
                </a:rPr>
                <a:t>up</a:t>
              </a:r>
              <a:r>
                <a:rPr sz="1100" spc="-80" dirty="0">
                  <a:solidFill>
                    <a:srgbClr val="5C5F62"/>
                  </a:solidFill>
                  <a:latin typeface="Arial"/>
                  <a:cs typeface="Arial"/>
                </a:rPr>
                <a:t> </a:t>
              </a:r>
              <a:r>
                <a:rPr sz="1100" spc="10" dirty="0">
                  <a:solidFill>
                    <a:srgbClr val="5C5F62"/>
                  </a:solidFill>
                  <a:latin typeface="Arial"/>
                  <a:cs typeface="Arial"/>
                </a:rPr>
                <a:t>to</a:t>
              </a:r>
              <a:r>
                <a:rPr sz="1100" spc="-85" dirty="0">
                  <a:solidFill>
                    <a:srgbClr val="5C5F62"/>
                  </a:solidFill>
                  <a:latin typeface="Arial"/>
                  <a:cs typeface="Arial"/>
                </a:rPr>
                <a:t> </a:t>
              </a:r>
              <a:r>
                <a:rPr sz="1100" spc="-30" dirty="0">
                  <a:solidFill>
                    <a:srgbClr val="5C5F62"/>
                  </a:solidFill>
                  <a:latin typeface="Arial"/>
                  <a:cs typeface="Arial"/>
                </a:rPr>
                <a:t>temperature</a:t>
              </a:r>
              <a:r>
                <a:rPr sz="1100" spc="-85" dirty="0">
                  <a:solidFill>
                    <a:srgbClr val="5C5F62"/>
                  </a:solidFill>
                  <a:latin typeface="Arial"/>
                  <a:cs typeface="Arial"/>
                </a:rPr>
                <a:t> </a:t>
              </a:r>
              <a:r>
                <a:rPr sz="1100" spc="-50" dirty="0">
                  <a:solidFill>
                    <a:srgbClr val="5C5F62"/>
                  </a:solidFill>
                  <a:latin typeface="Arial"/>
                  <a:cs typeface="Arial"/>
                </a:rPr>
                <a:t>leads</a:t>
              </a:r>
              <a:r>
                <a:rPr sz="1100" spc="-80" dirty="0">
                  <a:solidFill>
                    <a:srgbClr val="5C5F62"/>
                  </a:solidFill>
                  <a:latin typeface="Arial"/>
                  <a:cs typeface="Arial"/>
                </a:rPr>
                <a:t> </a:t>
              </a:r>
              <a:r>
                <a:rPr sz="1100" spc="10" dirty="0">
                  <a:solidFill>
                    <a:srgbClr val="5C5F62"/>
                  </a:solidFill>
                  <a:latin typeface="Arial"/>
                  <a:cs typeface="Arial"/>
                </a:rPr>
                <a:t>to</a:t>
              </a:r>
              <a:r>
                <a:rPr sz="1100" spc="-85" dirty="0">
                  <a:solidFill>
                    <a:srgbClr val="5C5F62"/>
                  </a:solidFill>
                  <a:latin typeface="Arial"/>
                  <a:cs typeface="Arial"/>
                </a:rPr>
                <a:t> </a:t>
              </a:r>
              <a:r>
                <a:rPr sz="1100" spc="-45" dirty="0">
                  <a:solidFill>
                    <a:srgbClr val="5C5F62"/>
                  </a:solidFill>
                  <a:latin typeface="Arial"/>
                  <a:cs typeface="Arial"/>
                </a:rPr>
                <a:t>wastage</a:t>
              </a:r>
              <a:r>
                <a:rPr sz="1100" spc="-85" dirty="0">
                  <a:solidFill>
                    <a:srgbClr val="5C5F62"/>
                  </a:solidFill>
                  <a:latin typeface="Arial"/>
                  <a:cs typeface="Arial"/>
                </a:rPr>
                <a:t> </a:t>
              </a:r>
              <a:r>
                <a:rPr sz="1100" spc="-10" dirty="0">
                  <a:solidFill>
                    <a:srgbClr val="5C5F62"/>
                  </a:solidFill>
                  <a:latin typeface="Arial"/>
                  <a:cs typeface="Arial"/>
                </a:rPr>
                <a:t>of</a:t>
              </a:r>
              <a:r>
                <a:rPr sz="1100" spc="-80" dirty="0">
                  <a:solidFill>
                    <a:srgbClr val="5C5F62"/>
                  </a:solidFill>
                  <a:latin typeface="Arial"/>
                  <a:cs typeface="Arial"/>
                </a:rPr>
                <a:t> </a:t>
              </a:r>
              <a:r>
                <a:rPr sz="1100" spc="-35" dirty="0">
                  <a:solidFill>
                    <a:srgbClr val="5C5F62"/>
                  </a:solidFill>
                  <a:latin typeface="Arial"/>
                  <a:cs typeface="Arial"/>
                </a:rPr>
                <a:t>fuel </a:t>
              </a:r>
              <a:r>
                <a:rPr sz="1100" spc="-280" dirty="0">
                  <a:solidFill>
                    <a:srgbClr val="5C5F62"/>
                  </a:solidFill>
                  <a:latin typeface="Arial"/>
                  <a:cs typeface="Arial"/>
                </a:rPr>
                <a:t> </a:t>
              </a:r>
              <a:r>
                <a:rPr sz="1100" spc="-55" dirty="0">
                  <a:solidFill>
                    <a:srgbClr val="5C5F62"/>
                  </a:solidFill>
                  <a:latin typeface="Arial"/>
                  <a:cs typeface="Arial"/>
                </a:rPr>
                <a:t>energy.</a:t>
              </a:r>
              <a:endParaRPr sz="1100" dirty="0">
                <a:latin typeface="Arial"/>
                <a:cs typeface="Arial"/>
              </a:endParaRPr>
            </a:p>
          </p:txBody>
        </p:sp>
        <p:sp>
          <p:nvSpPr>
            <p:cNvPr id="46" name="object 285">
              <a:extLst>
                <a:ext uri="{FF2B5EF4-FFF2-40B4-BE49-F238E27FC236}">
                  <a16:creationId xmlns:a16="http://schemas.microsoft.com/office/drawing/2014/main" id="{C8B144EF-B128-45AA-8712-EEB4CA5477FF}"/>
                </a:ext>
              </a:extLst>
            </p:cNvPr>
            <p:cNvSpPr/>
            <p:nvPr/>
          </p:nvSpPr>
          <p:spPr>
            <a:xfrm>
              <a:off x="3798442" y="8044433"/>
              <a:ext cx="43815" cy="43815"/>
            </a:xfrm>
            <a:custGeom>
              <a:avLst/>
              <a:gdLst/>
              <a:ahLst/>
              <a:cxnLst/>
              <a:rect l="l" t="t" r="r" b="b"/>
              <a:pathLst>
                <a:path w="43814" h="43815">
                  <a:moveTo>
                    <a:pt x="43205" y="0"/>
                  </a:moveTo>
                  <a:lnTo>
                    <a:pt x="0" y="0"/>
                  </a:lnTo>
                  <a:lnTo>
                    <a:pt x="0" y="43205"/>
                  </a:lnTo>
                  <a:lnTo>
                    <a:pt x="43205" y="43205"/>
                  </a:lnTo>
                  <a:lnTo>
                    <a:pt x="43205" y="0"/>
                  </a:lnTo>
                  <a:close/>
                </a:path>
              </a:pathLst>
            </a:custGeom>
            <a:solidFill>
              <a:srgbClr val="00AA96"/>
            </a:solidFill>
          </p:spPr>
          <p:txBody>
            <a:bodyPr wrap="square" lIns="0" tIns="0" rIns="0" bIns="0" rtlCol="0"/>
            <a:lstStyle/>
            <a:p>
              <a:endParaRPr/>
            </a:p>
          </p:txBody>
        </p:sp>
        <p:sp>
          <p:nvSpPr>
            <p:cNvPr id="47" name="object 286">
              <a:extLst>
                <a:ext uri="{FF2B5EF4-FFF2-40B4-BE49-F238E27FC236}">
                  <a16:creationId xmlns:a16="http://schemas.microsoft.com/office/drawing/2014/main" id="{6C85B6DB-AF3A-424A-8215-2CD1834B38D2}"/>
                </a:ext>
              </a:extLst>
            </p:cNvPr>
            <p:cNvSpPr txBox="1"/>
            <p:nvPr/>
          </p:nvSpPr>
          <p:spPr>
            <a:xfrm>
              <a:off x="3893748" y="7936549"/>
              <a:ext cx="2938145" cy="386189"/>
            </a:xfrm>
            <a:prstGeom prst="rect">
              <a:avLst/>
            </a:prstGeom>
          </p:spPr>
          <p:txBody>
            <a:bodyPr vert="horz" wrap="square" lIns="0" tIns="12700" rIns="0" bIns="0" rtlCol="0">
              <a:spAutoFit/>
            </a:bodyPr>
            <a:lstStyle/>
            <a:p>
              <a:pPr marL="12700" marR="5080">
                <a:lnSpc>
                  <a:spcPct val="111100"/>
                </a:lnSpc>
                <a:spcBef>
                  <a:spcPts val="100"/>
                </a:spcBef>
              </a:pPr>
              <a:r>
                <a:rPr sz="1100" spc="-70" dirty="0">
                  <a:solidFill>
                    <a:srgbClr val="5C5F62"/>
                  </a:solidFill>
                  <a:latin typeface="Arial"/>
                  <a:cs typeface="Arial"/>
                </a:rPr>
                <a:t>The</a:t>
              </a:r>
              <a:r>
                <a:rPr sz="1100" spc="-85" dirty="0">
                  <a:solidFill>
                    <a:srgbClr val="5C5F62"/>
                  </a:solidFill>
                  <a:latin typeface="Arial"/>
                  <a:cs typeface="Arial"/>
                </a:rPr>
                <a:t> </a:t>
              </a:r>
              <a:r>
                <a:rPr sz="1100" spc="-45" dirty="0">
                  <a:solidFill>
                    <a:srgbClr val="5C5F62"/>
                  </a:solidFill>
                  <a:latin typeface="Arial"/>
                  <a:cs typeface="Arial"/>
                </a:rPr>
                <a:t>system</a:t>
              </a:r>
              <a:r>
                <a:rPr sz="1100" spc="-85" dirty="0">
                  <a:solidFill>
                    <a:srgbClr val="5C5F62"/>
                  </a:solidFill>
                  <a:latin typeface="Arial"/>
                  <a:cs typeface="Arial"/>
                </a:rPr>
                <a:t> </a:t>
              </a:r>
              <a:r>
                <a:rPr sz="1100" spc="-45" dirty="0">
                  <a:solidFill>
                    <a:srgbClr val="5C5F62"/>
                  </a:solidFill>
                  <a:latin typeface="Arial"/>
                  <a:cs typeface="Arial"/>
                </a:rPr>
                <a:t>is</a:t>
              </a:r>
              <a:r>
                <a:rPr sz="1100" spc="-80" dirty="0">
                  <a:solidFill>
                    <a:srgbClr val="5C5F62"/>
                  </a:solidFill>
                  <a:latin typeface="Arial"/>
                  <a:cs typeface="Arial"/>
                </a:rPr>
                <a:t> </a:t>
              </a:r>
              <a:r>
                <a:rPr sz="1100" spc="-5" dirty="0">
                  <a:solidFill>
                    <a:srgbClr val="5C5F62"/>
                  </a:solidFill>
                  <a:latin typeface="Arial"/>
                  <a:cs typeface="Arial"/>
                </a:rPr>
                <a:t>not</a:t>
              </a:r>
              <a:r>
                <a:rPr sz="1100" spc="-85" dirty="0">
                  <a:solidFill>
                    <a:srgbClr val="5C5F62"/>
                  </a:solidFill>
                  <a:latin typeface="Arial"/>
                  <a:cs typeface="Arial"/>
                </a:rPr>
                <a:t> </a:t>
              </a:r>
              <a:r>
                <a:rPr sz="1100" spc="-30" dirty="0">
                  <a:solidFill>
                    <a:srgbClr val="5C5F62"/>
                  </a:solidFill>
                  <a:latin typeface="Arial"/>
                  <a:cs typeface="Arial"/>
                </a:rPr>
                <a:t>compliant</a:t>
              </a:r>
              <a:r>
                <a:rPr sz="1100" spc="-80" dirty="0">
                  <a:solidFill>
                    <a:srgbClr val="5C5F62"/>
                  </a:solidFill>
                  <a:latin typeface="Arial"/>
                  <a:cs typeface="Arial"/>
                </a:rPr>
                <a:t> </a:t>
              </a:r>
              <a:r>
                <a:rPr sz="1100" spc="-5" dirty="0">
                  <a:solidFill>
                    <a:srgbClr val="5C5F62"/>
                  </a:solidFill>
                  <a:latin typeface="Arial"/>
                  <a:cs typeface="Arial"/>
                </a:rPr>
                <a:t>with</a:t>
              </a:r>
              <a:r>
                <a:rPr sz="1100" spc="-85" dirty="0">
                  <a:solidFill>
                    <a:srgbClr val="5C5F62"/>
                  </a:solidFill>
                  <a:latin typeface="Arial"/>
                  <a:cs typeface="Arial"/>
                </a:rPr>
                <a:t> </a:t>
              </a:r>
              <a:r>
                <a:rPr sz="1100" spc="-40" dirty="0">
                  <a:solidFill>
                    <a:srgbClr val="5C5F62"/>
                  </a:solidFill>
                  <a:latin typeface="Arial"/>
                  <a:cs typeface="Arial"/>
                </a:rPr>
                <a:t>Building</a:t>
              </a:r>
              <a:r>
                <a:rPr sz="1100" spc="-80" dirty="0">
                  <a:solidFill>
                    <a:srgbClr val="5C5F62"/>
                  </a:solidFill>
                  <a:latin typeface="Arial"/>
                  <a:cs typeface="Arial"/>
                </a:rPr>
                <a:t> </a:t>
              </a:r>
              <a:r>
                <a:rPr sz="1100" spc="-55" dirty="0">
                  <a:solidFill>
                    <a:srgbClr val="5C5F62"/>
                  </a:solidFill>
                  <a:latin typeface="Arial"/>
                  <a:cs typeface="Arial"/>
                </a:rPr>
                <a:t>Regulations </a:t>
              </a:r>
              <a:r>
                <a:rPr sz="1100" spc="-280" dirty="0">
                  <a:solidFill>
                    <a:srgbClr val="5C5F62"/>
                  </a:solidFill>
                  <a:latin typeface="Arial"/>
                  <a:cs typeface="Arial"/>
                </a:rPr>
                <a:t> </a:t>
              </a:r>
              <a:r>
                <a:rPr sz="1100" spc="-45" dirty="0">
                  <a:solidFill>
                    <a:srgbClr val="5C5F62"/>
                  </a:solidFill>
                  <a:latin typeface="Arial"/>
                  <a:cs typeface="Arial"/>
                </a:rPr>
                <a:t>Documen</a:t>
              </a:r>
              <a:r>
                <a:rPr sz="1100" spc="-15" dirty="0">
                  <a:solidFill>
                    <a:srgbClr val="5C5F62"/>
                  </a:solidFill>
                  <a:latin typeface="Arial"/>
                  <a:cs typeface="Arial"/>
                </a:rPr>
                <a:t>t</a:t>
              </a:r>
              <a:r>
                <a:rPr sz="1100" spc="-85" dirty="0">
                  <a:solidFill>
                    <a:srgbClr val="5C5F62"/>
                  </a:solidFill>
                  <a:latin typeface="Arial"/>
                  <a:cs typeface="Arial"/>
                </a:rPr>
                <a:t> </a:t>
              </a:r>
              <a:r>
                <a:rPr sz="1100" spc="-110" dirty="0">
                  <a:solidFill>
                    <a:srgbClr val="5C5F62"/>
                  </a:solidFill>
                  <a:latin typeface="Arial"/>
                  <a:cs typeface="Arial"/>
                </a:rPr>
                <a:t>L</a:t>
              </a:r>
              <a:r>
                <a:rPr sz="1100" spc="-85" dirty="0">
                  <a:solidFill>
                    <a:srgbClr val="5C5F62"/>
                  </a:solidFill>
                  <a:latin typeface="Arial"/>
                  <a:cs typeface="Arial"/>
                </a:rPr>
                <a:t> </a:t>
              </a:r>
              <a:r>
                <a:rPr sz="1100" spc="-50" dirty="0">
                  <a:solidFill>
                    <a:srgbClr val="5C5F62"/>
                  </a:solidFill>
                  <a:latin typeface="Arial"/>
                  <a:cs typeface="Arial"/>
                </a:rPr>
                <a:t>an</a:t>
              </a:r>
              <a:r>
                <a:rPr sz="1100" spc="-35" dirty="0">
                  <a:solidFill>
                    <a:srgbClr val="5C5F62"/>
                  </a:solidFill>
                  <a:latin typeface="Arial"/>
                  <a:cs typeface="Arial"/>
                </a:rPr>
                <a:t>d</a:t>
              </a:r>
              <a:r>
                <a:rPr sz="1100" spc="-85" dirty="0">
                  <a:solidFill>
                    <a:srgbClr val="5C5F62"/>
                  </a:solidFill>
                  <a:latin typeface="Arial"/>
                  <a:cs typeface="Arial"/>
                </a:rPr>
                <a:t> </a:t>
              </a:r>
              <a:r>
                <a:rPr sz="1100" spc="-40" dirty="0">
                  <a:solidFill>
                    <a:srgbClr val="5C5F62"/>
                  </a:solidFill>
                  <a:latin typeface="Arial"/>
                  <a:cs typeface="Arial"/>
                </a:rPr>
                <a:t>shoul</a:t>
              </a:r>
              <a:r>
                <a:rPr sz="1100" spc="-30" dirty="0">
                  <a:solidFill>
                    <a:srgbClr val="5C5F62"/>
                  </a:solidFill>
                  <a:latin typeface="Arial"/>
                  <a:cs typeface="Arial"/>
                </a:rPr>
                <a:t>d</a:t>
              </a:r>
              <a:r>
                <a:rPr sz="1100" spc="-85" dirty="0">
                  <a:solidFill>
                    <a:srgbClr val="5C5F62"/>
                  </a:solidFill>
                  <a:latin typeface="Arial"/>
                  <a:cs typeface="Arial"/>
                </a:rPr>
                <a:t> </a:t>
              </a:r>
              <a:r>
                <a:rPr sz="1100" spc="-40" dirty="0">
                  <a:solidFill>
                    <a:srgbClr val="5C5F62"/>
                  </a:solidFill>
                  <a:latin typeface="Arial"/>
                  <a:cs typeface="Arial"/>
                </a:rPr>
                <a:t>b</a:t>
              </a:r>
              <a:r>
                <a:rPr sz="1100" spc="-25" dirty="0">
                  <a:solidFill>
                    <a:srgbClr val="5C5F62"/>
                  </a:solidFill>
                  <a:latin typeface="Arial"/>
                  <a:cs typeface="Arial"/>
                </a:rPr>
                <a:t>e</a:t>
              </a:r>
              <a:r>
                <a:rPr sz="1100" spc="-85" dirty="0">
                  <a:solidFill>
                    <a:srgbClr val="5C5F62"/>
                  </a:solidFill>
                  <a:latin typeface="Arial"/>
                  <a:cs typeface="Arial"/>
                </a:rPr>
                <a:t> </a:t>
              </a:r>
              <a:r>
                <a:rPr sz="1100" spc="-30" dirty="0">
                  <a:solidFill>
                    <a:srgbClr val="5C5F62"/>
                  </a:solidFill>
                  <a:latin typeface="Arial"/>
                  <a:cs typeface="Arial"/>
                </a:rPr>
                <a:t>updated.</a:t>
              </a:r>
              <a:endParaRPr sz="1100" dirty="0">
                <a:latin typeface="Arial"/>
                <a:cs typeface="Arial"/>
              </a:endParaRPr>
            </a:p>
          </p:txBody>
        </p:sp>
        <p:sp>
          <p:nvSpPr>
            <p:cNvPr id="48" name="object 287">
              <a:extLst>
                <a:ext uri="{FF2B5EF4-FFF2-40B4-BE49-F238E27FC236}">
                  <a16:creationId xmlns:a16="http://schemas.microsoft.com/office/drawing/2014/main" id="{403892EB-B4F0-4CAE-8510-BE95FD068D84}"/>
                </a:ext>
              </a:extLst>
            </p:cNvPr>
            <p:cNvSpPr/>
            <p:nvPr/>
          </p:nvSpPr>
          <p:spPr>
            <a:xfrm>
              <a:off x="3798442" y="8501633"/>
              <a:ext cx="43815" cy="43815"/>
            </a:xfrm>
            <a:custGeom>
              <a:avLst/>
              <a:gdLst/>
              <a:ahLst/>
              <a:cxnLst/>
              <a:rect l="l" t="t" r="r" b="b"/>
              <a:pathLst>
                <a:path w="43814" h="43815">
                  <a:moveTo>
                    <a:pt x="43205" y="0"/>
                  </a:moveTo>
                  <a:lnTo>
                    <a:pt x="0" y="0"/>
                  </a:lnTo>
                  <a:lnTo>
                    <a:pt x="0" y="43205"/>
                  </a:lnTo>
                  <a:lnTo>
                    <a:pt x="43205" y="43205"/>
                  </a:lnTo>
                  <a:lnTo>
                    <a:pt x="43205" y="0"/>
                  </a:lnTo>
                  <a:close/>
                </a:path>
              </a:pathLst>
            </a:custGeom>
            <a:solidFill>
              <a:srgbClr val="00AA96"/>
            </a:solidFill>
          </p:spPr>
          <p:txBody>
            <a:bodyPr wrap="square" lIns="0" tIns="0" rIns="0" bIns="0" rtlCol="0"/>
            <a:lstStyle/>
            <a:p>
              <a:endParaRPr/>
            </a:p>
          </p:txBody>
        </p:sp>
        <p:sp>
          <p:nvSpPr>
            <p:cNvPr id="49" name="object 288">
              <a:extLst>
                <a:ext uri="{FF2B5EF4-FFF2-40B4-BE49-F238E27FC236}">
                  <a16:creationId xmlns:a16="http://schemas.microsoft.com/office/drawing/2014/main" id="{881B50F2-91E5-40EC-9792-A4642D40E11B}"/>
                </a:ext>
              </a:extLst>
            </p:cNvPr>
            <p:cNvSpPr txBox="1"/>
            <p:nvPr/>
          </p:nvSpPr>
          <p:spPr>
            <a:xfrm>
              <a:off x="3893748" y="8393749"/>
              <a:ext cx="2658110" cy="386189"/>
            </a:xfrm>
            <a:prstGeom prst="rect">
              <a:avLst/>
            </a:prstGeom>
          </p:spPr>
          <p:txBody>
            <a:bodyPr vert="horz" wrap="square" lIns="0" tIns="12700" rIns="0" bIns="0" rtlCol="0">
              <a:spAutoFit/>
            </a:bodyPr>
            <a:lstStyle/>
            <a:p>
              <a:pPr marL="12700" marR="5080">
                <a:lnSpc>
                  <a:spcPct val="111100"/>
                </a:lnSpc>
                <a:spcBef>
                  <a:spcPts val="100"/>
                </a:spcBef>
              </a:pPr>
              <a:r>
                <a:rPr sz="1100" spc="-60" dirty="0">
                  <a:solidFill>
                    <a:srgbClr val="5C5F62"/>
                  </a:solidFill>
                  <a:latin typeface="Arial"/>
                  <a:cs typeface="Arial"/>
                </a:rPr>
                <a:t>The</a:t>
              </a:r>
              <a:r>
                <a:rPr sz="1100" spc="-65" dirty="0">
                  <a:solidFill>
                    <a:srgbClr val="5C5F62"/>
                  </a:solidFill>
                  <a:latin typeface="Arial"/>
                  <a:cs typeface="Arial"/>
                </a:rPr>
                <a:t> </a:t>
              </a:r>
              <a:r>
                <a:rPr sz="1100" spc="-20" dirty="0">
                  <a:solidFill>
                    <a:srgbClr val="5C5F62"/>
                  </a:solidFill>
                  <a:latin typeface="Arial"/>
                  <a:cs typeface="Arial"/>
                </a:rPr>
                <a:t>boilers</a:t>
              </a:r>
              <a:r>
                <a:rPr sz="1100" spc="-65" dirty="0">
                  <a:solidFill>
                    <a:srgbClr val="5C5F62"/>
                  </a:solidFill>
                  <a:latin typeface="Arial"/>
                  <a:cs typeface="Arial"/>
                </a:rPr>
                <a:t> </a:t>
              </a:r>
              <a:r>
                <a:rPr sz="1100" spc="5" dirty="0">
                  <a:solidFill>
                    <a:srgbClr val="5C5F62"/>
                  </a:solidFill>
                  <a:latin typeface="Arial"/>
                  <a:cs typeface="Arial"/>
                </a:rPr>
                <a:t>fitted</a:t>
              </a:r>
              <a:r>
                <a:rPr sz="1100" spc="-65" dirty="0">
                  <a:solidFill>
                    <a:srgbClr val="5C5F62"/>
                  </a:solidFill>
                  <a:latin typeface="Arial"/>
                  <a:cs typeface="Arial"/>
                </a:rPr>
                <a:t> </a:t>
              </a:r>
              <a:r>
                <a:rPr sz="1100" spc="20" dirty="0">
                  <a:solidFill>
                    <a:srgbClr val="5C5F62"/>
                  </a:solidFill>
                  <a:latin typeface="Arial"/>
                  <a:cs typeface="Arial"/>
                </a:rPr>
                <a:t>to</a:t>
              </a:r>
              <a:r>
                <a:rPr sz="1100" spc="-65" dirty="0">
                  <a:solidFill>
                    <a:srgbClr val="5C5F62"/>
                  </a:solidFill>
                  <a:latin typeface="Arial"/>
                  <a:cs typeface="Arial"/>
                </a:rPr>
                <a:t> </a:t>
              </a:r>
              <a:r>
                <a:rPr sz="1100" spc="-15" dirty="0">
                  <a:solidFill>
                    <a:srgbClr val="5C5F62"/>
                  </a:solidFill>
                  <a:latin typeface="Arial"/>
                  <a:cs typeface="Arial"/>
                </a:rPr>
                <a:t>this</a:t>
              </a:r>
              <a:r>
                <a:rPr sz="1100" spc="-60" dirty="0">
                  <a:solidFill>
                    <a:srgbClr val="5C5F62"/>
                  </a:solidFill>
                  <a:latin typeface="Arial"/>
                  <a:cs typeface="Arial"/>
                </a:rPr>
                <a:t> </a:t>
              </a:r>
              <a:r>
                <a:rPr sz="1100" spc="-10" dirty="0">
                  <a:solidFill>
                    <a:srgbClr val="5C5F62"/>
                  </a:solidFill>
                  <a:latin typeface="Arial"/>
                  <a:cs typeface="Arial"/>
                </a:rPr>
                <a:t>type</a:t>
              </a:r>
              <a:r>
                <a:rPr sz="1100" spc="-65" dirty="0">
                  <a:solidFill>
                    <a:srgbClr val="5C5F62"/>
                  </a:solidFill>
                  <a:latin typeface="Arial"/>
                  <a:cs typeface="Arial"/>
                </a:rPr>
                <a:t> </a:t>
              </a:r>
              <a:r>
                <a:rPr sz="1100" dirty="0">
                  <a:solidFill>
                    <a:srgbClr val="5C5F62"/>
                  </a:solidFill>
                  <a:latin typeface="Arial"/>
                  <a:cs typeface="Arial"/>
                </a:rPr>
                <a:t>of</a:t>
              </a:r>
              <a:r>
                <a:rPr sz="1100" spc="-65" dirty="0">
                  <a:solidFill>
                    <a:srgbClr val="5C5F62"/>
                  </a:solidFill>
                  <a:latin typeface="Arial"/>
                  <a:cs typeface="Arial"/>
                </a:rPr>
                <a:t> </a:t>
              </a:r>
              <a:r>
                <a:rPr sz="1100" spc="-35" dirty="0">
                  <a:solidFill>
                    <a:srgbClr val="5C5F62"/>
                  </a:solidFill>
                  <a:latin typeface="Arial"/>
                  <a:cs typeface="Arial"/>
                </a:rPr>
                <a:t>system</a:t>
              </a:r>
              <a:r>
                <a:rPr sz="1100" spc="-65" dirty="0">
                  <a:solidFill>
                    <a:srgbClr val="5C5F62"/>
                  </a:solidFill>
                  <a:latin typeface="Arial"/>
                  <a:cs typeface="Arial"/>
                </a:rPr>
                <a:t> </a:t>
              </a:r>
              <a:r>
                <a:rPr sz="1100" spc="-40" dirty="0">
                  <a:solidFill>
                    <a:srgbClr val="5C5F62"/>
                  </a:solidFill>
                  <a:latin typeface="Arial"/>
                  <a:cs typeface="Arial"/>
                </a:rPr>
                <a:t>are</a:t>
              </a:r>
              <a:r>
                <a:rPr sz="1100" spc="-65" dirty="0">
                  <a:solidFill>
                    <a:srgbClr val="5C5F62"/>
                  </a:solidFill>
                  <a:latin typeface="Arial"/>
                  <a:cs typeface="Arial"/>
                </a:rPr>
                <a:t> </a:t>
              </a:r>
              <a:r>
                <a:rPr sz="1100" spc="-20" dirty="0">
                  <a:solidFill>
                    <a:srgbClr val="5C5F62"/>
                  </a:solidFill>
                  <a:latin typeface="Arial"/>
                  <a:cs typeface="Arial"/>
                </a:rPr>
                <a:t>only </a:t>
              </a:r>
              <a:r>
                <a:rPr sz="1100" spc="-275" dirty="0">
                  <a:solidFill>
                    <a:srgbClr val="5C5F62"/>
                  </a:solidFill>
                  <a:latin typeface="Arial"/>
                  <a:cs typeface="Arial"/>
                </a:rPr>
                <a:t> </a:t>
              </a:r>
              <a:r>
                <a:rPr sz="1100" spc="-15" dirty="0">
                  <a:solidFill>
                    <a:srgbClr val="5C5F62"/>
                  </a:solidFill>
                  <a:latin typeface="Arial"/>
                  <a:cs typeface="Arial"/>
                </a:rPr>
                <a:t>about</a:t>
              </a:r>
              <a:r>
                <a:rPr sz="1100" spc="-65" dirty="0">
                  <a:solidFill>
                    <a:srgbClr val="5C5F62"/>
                  </a:solidFill>
                  <a:latin typeface="Arial"/>
                  <a:cs typeface="Arial"/>
                </a:rPr>
                <a:t> </a:t>
              </a:r>
              <a:r>
                <a:rPr sz="1100" spc="-35" dirty="0">
                  <a:solidFill>
                    <a:srgbClr val="5C5F62"/>
                  </a:solidFill>
                  <a:latin typeface="Arial"/>
                  <a:cs typeface="Arial"/>
                </a:rPr>
                <a:t>78</a:t>
              </a:r>
              <a:r>
                <a:rPr sz="1100" spc="-65" dirty="0">
                  <a:solidFill>
                    <a:srgbClr val="5C5F62"/>
                  </a:solidFill>
                  <a:latin typeface="Arial"/>
                  <a:cs typeface="Arial"/>
                </a:rPr>
                <a:t> </a:t>
              </a:r>
              <a:r>
                <a:rPr sz="1100" spc="-10" dirty="0">
                  <a:solidFill>
                    <a:srgbClr val="5C5F62"/>
                  </a:solidFill>
                  <a:latin typeface="Arial"/>
                  <a:cs typeface="Arial"/>
                </a:rPr>
                <a:t>per</a:t>
              </a:r>
              <a:r>
                <a:rPr sz="1100" spc="-65" dirty="0">
                  <a:solidFill>
                    <a:srgbClr val="5C5F62"/>
                  </a:solidFill>
                  <a:latin typeface="Arial"/>
                  <a:cs typeface="Arial"/>
                </a:rPr>
                <a:t> </a:t>
              </a:r>
              <a:r>
                <a:rPr sz="1100" spc="-15" dirty="0">
                  <a:solidFill>
                    <a:srgbClr val="5C5F62"/>
                  </a:solidFill>
                  <a:latin typeface="Arial"/>
                  <a:cs typeface="Arial"/>
                </a:rPr>
                <a:t>cent</a:t>
              </a:r>
              <a:r>
                <a:rPr sz="1100" spc="-65" dirty="0">
                  <a:solidFill>
                    <a:srgbClr val="5C5F62"/>
                  </a:solidFill>
                  <a:latin typeface="Arial"/>
                  <a:cs typeface="Arial"/>
                </a:rPr>
                <a:t> </a:t>
              </a:r>
              <a:r>
                <a:rPr sz="1100" spc="-25" dirty="0">
                  <a:solidFill>
                    <a:srgbClr val="5C5F62"/>
                  </a:solidFill>
                  <a:latin typeface="Arial"/>
                  <a:cs typeface="Arial"/>
                </a:rPr>
                <a:t>efficien</a:t>
              </a:r>
              <a:r>
                <a:rPr sz="1100" spc="-10" dirty="0">
                  <a:solidFill>
                    <a:srgbClr val="5C5F62"/>
                  </a:solidFill>
                  <a:latin typeface="Arial"/>
                  <a:cs typeface="Arial"/>
                </a:rPr>
                <a:t>t</a:t>
              </a:r>
              <a:r>
                <a:rPr sz="1100" spc="-85" dirty="0">
                  <a:solidFill>
                    <a:srgbClr val="5C5F62"/>
                  </a:solidFill>
                  <a:latin typeface="Arial"/>
                  <a:cs typeface="Arial"/>
                </a:rPr>
                <a:t> </a:t>
              </a:r>
              <a:r>
                <a:rPr sz="1100" spc="-10" dirty="0">
                  <a:solidFill>
                    <a:srgbClr val="5C5F62"/>
                  </a:solidFill>
                  <a:latin typeface="Arial"/>
                  <a:cs typeface="Arial"/>
                </a:rPr>
                <a:t>o</a:t>
              </a:r>
              <a:r>
                <a:rPr sz="1100" spc="5" dirty="0">
                  <a:solidFill>
                    <a:srgbClr val="5C5F62"/>
                  </a:solidFill>
                  <a:latin typeface="Arial"/>
                  <a:cs typeface="Arial"/>
                </a:rPr>
                <a:t>r</a:t>
              </a:r>
              <a:r>
                <a:rPr sz="1100" spc="-85" dirty="0">
                  <a:solidFill>
                    <a:srgbClr val="5C5F62"/>
                  </a:solidFill>
                  <a:latin typeface="Arial"/>
                  <a:cs typeface="Arial"/>
                </a:rPr>
                <a:t> </a:t>
              </a:r>
              <a:r>
                <a:rPr sz="1100" spc="-20" dirty="0">
                  <a:solidFill>
                    <a:srgbClr val="5C5F62"/>
                  </a:solidFill>
                  <a:latin typeface="Arial"/>
                  <a:cs typeface="Arial"/>
                </a:rPr>
                <a:t>l</a:t>
              </a:r>
              <a:r>
                <a:rPr sz="1100" spc="-40" dirty="0">
                  <a:solidFill>
                    <a:srgbClr val="5C5F62"/>
                  </a:solidFill>
                  <a:latin typeface="Arial"/>
                  <a:cs typeface="Arial"/>
                </a:rPr>
                <a:t>o</a:t>
              </a:r>
              <a:r>
                <a:rPr sz="1100" spc="-25" dirty="0">
                  <a:solidFill>
                    <a:srgbClr val="5C5F62"/>
                  </a:solidFill>
                  <a:latin typeface="Arial"/>
                  <a:cs typeface="Arial"/>
                </a:rPr>
                <a:t>w</a:t>
              </a:r>
              <a:r>
                <a:rPr sz="1100" spc="-30" dirty="0">
                  <a:solidFill>
                    <a:srgbClr val="5C5F62"/>
                  </a:solidFill>
                  <a:latin typeface="Arial"/>
                  <a:cs typeface="Arial"/>
                </a:rPr>
                <a:t>e</a:t>
              </a:r>
              <a:r>
                <a:rPr sz="1100" spc="-100" dirty="0">
                  <a:solidFill>
                    <a:srgbClr val="5C5F62"/>
                  </a:solidFill>
                  <a:latin typeface="Arial"/>
                  <a:cs typeface="Arial"/>
                </a:rPr>
                <a:t>r</a:t>
              </a:r>
              <a:r>
                <a:rPr sz="1100" spc="-20" dirty="0">
                  <a:solidFill>
                    <a:srgbClr val="5C5F62"/>
                  </a:solidFill>
                  <a:latin typeface="Arial"/>
                  <a:cs typeface="Arial"/>
                </a:rPr>
                <a:t>.</a:t>
              </a:r>
              <a:endParaRPr sz="1100" dirty="0">
                <a:latin typeface="Arial"/>
                <a:cs typeface="Arial"/>
              </a:endParaRPr>
            </a:p>
          </p:txBody>
        </p:sp>
        <p:sp>
          <p:nvSpPr>
            <p:cNvPr id="50" name="object 289">
              <a:extLst>
                <a:ext uri="{FF2B5EF4-FFF2-40B4-BE49-F238E27FC236}">
                  <a16:creationId xmlns:a16="http://schemas.microsoft.com/office/drawing/2014/main" id="{D1DA5D9F-5050-4F36-A63E-4687B0018F3A}"/>
                </a:ext>
              </a:extLst>
            </p:cNvPr>
            <p:cNvSpPr/>
            <p:nvPr/>
          </p:nvSpPr>
          <p:spPr>
            <a:xfrm>
              <a:off x="3798442" y="8958833"/>
              <a:ext cx="43815" cy="43815"/>
            </a:xfrm>
            <a:custGeom>
              <a:avLst/>
              <a:gdLst/>
              <a:ahLst/>
              <a:cxnLst/>
              <a:rect l="l" t="t" r="r" b="b"/>
              <a:pathLst>
                <a:path w="43814" h="43815">
                  <a:moveTo>
                    <a:pt x="43205" y="0"/>
                  </a:moveTo>
                  <a:lnTo>
                    <a:pt x="0" y="0"/>
                  </a:lnTo>
                  <a:lnTo>
                    <a:pt x="0" y="43205"/>
                  </a:lnTo>
                  <a:lnTo>
                    <a:pt x="43205" y="43205"/>
                  </a:lnTo>
                  <a:lnTo>
                    <a:pt x="43205" y="0"/>
                  </a:lnTo>
                  <a:close/>
                </a:path>
              </a:pathLst>
            </a:custGeom>
            <a:solidFill>
              <a:srgbClr val="00AA96"/>
            </a:solidFill>
          </p:spPr>
          <p:txBody>
            <a:bodyPr wrap="square" lIns="0" tIns="0" rIns="0" bIns="0" rtlCol="0"/>
            <a:lstStyle/>
            <a:p>
              <a:endParaRPr/>
            </a:p>
          </p:txBody>
        </p:sp>
        <p:sp>
          <p:nvSpPr>
            <p:cNvPr id="51" name="object 290">
              <a:extLst>
                <a:ext uri="{FF2B5EF4-FFF2-40B4-BE49-F238E27FC236}">
                  <a16:creationId xmlns:a16="http://schemas.microsoft.com/office/drawing/2014/main" id="{84C32891-369F-420D-94BF-B1C87F5EECA4}"/>
                </a:ext>
              </a:extLst>
            </p:cNvPr>
            <p:cNvSpPr txBox="1"/>
            <p:nvPr/>
          </p:nvSpPr>
          <p:spPr>
            <a:xfrm>
              <a:off x="3893748" y="8850949"/>
              <a:ext cx="2876550" cy="580310"/>
            </a:xfrm>
            <a:prstGeom prst="rect">
              <a:avLst/>
            </a:prstGeom>
          </p:spPr>
          <p:txBody>
            <a:bodyPr vert="horz" wrap="square" lIns="0" tIns="12700" rIns="0" bIns="0" rtlCol="0">
              <a:spAutoFit/>
            </a:bodyPr>
            <a:lstStyle/>
            <a:p>
              <a:pPr marL="12700" marR="5080">
                <a:lnSpc>
                  <a:spcPct val="111100"/>
                </a:lnSpc>
                <a:spcBef>
                  <a:spcPts val="100"/>
                </a:spcBef>
              </a:pPr>
              <a:r>
                <a:rPr sz="1100" spc="-50" dirty="0">
                  <a:solidFill>
                    <a:srgbClr val="5C5F62"/>
                  </a:solidFill>
                  <a:latin typeface="Arial"/>
                  <a:cs typeface="Arial"/>
                </a:rPr>
                <a:t>Condensing-type</a:t>
              </a:r>
              <a:r>
                <a:rPr sz="1100" spc="-80" dirty="0">
                  <a:solidFill>
                    <a:srgbClr val="5C5F62"/>
                  </a:solidFill>
                  <a:latin typeface="Arial"/>
                  <a:cs typeface="Arial"/>
                </a:rPr>
                <a:t> </a:t>
              </a:r>
              <a:r>
                <a:rPr sz="1100" spc="-35" dirty="0">
                  <a:solidFill>
                    <a:srgbClr val="5C5F62"/>
                  </a:solidFill>
                  <a:latin typeface="Arial"/>
                  <a:cs typeface="Arial"/>
                </a:rPr>
                <a:t>boilers</a:t>
              </a:r>
              <a:r>
                <a:rPr sz="1100" spc="-80" dirty="0">
                  <a:solidFill>
                    <a:srgbClr val="5C5F62"/>
                  </a:solidFill>
                  <a:latin typeface="Arial"/>
                  <a:cs typeface="Arial"/>
                </a:rPr>
                <a:t> </a:t>
              </a:r>
              <a:r>
                <a:rPr sz="1100" spc="-30" dirty="0">
                  <a:solidFill>
                    <a:srgbClr val="5C5F62"/>
                  </a:solidFill>
                  <a:latin typeface="Arial"/>
                  <a:cs typeface="Arial"/>
                </a:rPr>
                <a:t>cannot</a:t>
              </a:r>
              <a:r>
                <a:rPr sz="1100" spc="-75" dirty="0">
                  <a:solidFill>
                    <a:srgbClr val="5C5F62"/>
                  </a:solidFill>
                  <a:latin typeface="Arial"/>
                  <a:cs typeface="Arial"/>
                </a:rPr>
                <a:t> </a:t>
              </a:r>
              <a:r>
                <a:rPr sz="1100" spc="-35" dirty="0">
                  <a:solidFill>
                    <a:srgbClr val="5C5F62"/>
                  </a:solidFill>
                  <a:latin typeface="Arial"/>
                  <a:cs typeface="Arial"/>
                </a:rPr>
                <a:t>be</a:t>
              </a:r>
              <a:r>
                <a:rPr sz="1100" spc="-80" dirty="0">
                  <a:solidFill>
                    <a:srgbClr val="5C5F62"/>
                  </a:solidFill>
                  <a:latin typeface="Arial"/>
                  <a:cs typeface="Arial"/>
                </a:rPr>
                <a:t> </a:t>
              </a:r>
              <a:r>
                <a:rPr sz="1100" spc="-5" dirty="0">
                  <a:solidFill>
                    <a:srgbClr val="5C5F62"/>
                  </a:solidFill>
                  <a:latin typeface="Arial"/>
                  <a:cs typeface="Arial"/>
                </a:rPr>
                <a:t>fitted</a:t>
              </a:r>
              <a:r>
                <a:rPr sz="1100" spc="-75" dirty="0">
                  <a:solidFill>
                    <a:srgbClr val="5C5F62"/>
                  </a:solidFill>
                  <a:latin typeface="Arial"/>
                  <a:cs typeface="Arial"/>
                </a:rPr>
                <a:t> </a:t>
              </a:r>
              <a:r>
                <a:rPr sz="1100" spc="10" dirty="0">
                  <a:solidFill>
                    <a:srgbClr val="5C5F62"/>
                  </a:solidFill>
                  <a:latin typeface="Arial"/>
                  <a:cs typeface="Arial"/>
                </a:rPr>
                <a:t>to</a:t>
              </a:r>
              <a:r>
                <a:rPr sz="1100" spc="-80" dirty="0">
                  <a:solidFill>
                    <a:srgbClr val="5C5F62"/>
                  </a:solidFill>
                  <a:latin typeface="Arial"/>
                  <a:cs typeface="Arial"/>
                </a:rPr>
                <a:t> </a:t>
              </a:r>
              <a:r>
                <a:rPr sz="1100" spc="-25" dirty="0">
                  <a:solidFill>
                    <a:srgbClr val="5C5F62"/>
                  </a:solidFill>
                  <a:latin typeface="Arial"/>
                  <a:cs typeface="Arial"/>
                </a:rPr>
                <a:t>this</a:t>
              </a:r>
              <a:r>
                <a:rPr sz="1100" spc="-75" dirty="0">
                  <a:solidFill>
                    <a:srgbClr val="5C5F62"/>
                  </a:solidFill>
                  <a:latin typeface="Arial"/>
                  <a:cs typeface="Arial"/>
                </a:rPr>
                <a:t> </a:t>
              </a:r>
              <a:r>
                <a:rPr sz="1100" spc="-25" dirty="0">
                  <a:solidFill>
                    <a:srgbClr val="5C5F62"/>
                  </a:solidFill>
                  <a:latin typeface="Arial"/>
                  <a:cs typeface="Arial"/>
                </a:rPr>
                <a:t>type </a:t>
              </a:r>
              <a:r>
                <a:rPr sz="1100" spc="-280" dirty="0">
                  <a:solidFill>
                    <a:srgbClr val="5C5F62"/>
                  </a:solidFill>
                  <a:latin typeface="Arial"/>
                  <a:cs typeface="Arial"/>
                </a:rPr>
                <a:t> </a:t>
              </a:r>
              <a:r>
                <a:rPr sz="1100" spc="-10" dirty="0">
                  <a:solidFill>
                    <a:srgbClr val="5C5F62"/>
                  </a:solidFill>
                  <a:latin typeface="Arial"/>
                  <a:cs typeface="Arial"/>
                </a:rPr>
                <a:t>of </a:t>
              </a:r>
              <a:r>
                <a:rPr sz="1100" spc="-30" dirty="0">
                  <a:solidFill>
                    <a:srgbClr val="5C5F62"/>
                  </a:solidFill>
                  <a:latin typeface="Arial"/>
                  <a:cs typeface="Arial"/>
                </a:rPr>
                <a:t>installation </a:t>
              </a:r>
              <a:r>
                <a:rPr sz="1100" spc="-55" dirty="0">
                  <a:solidFill>
                    <a:srgbClr val="5C5F62"/>
                  </a:solidFill>
                  <a:latin typeface="Arial"/>
                  <a:cs typeface="Arial"/>
                </a:rPr>
                <a:t>because </a:t>
              </a:r>
              <a:r>
                <a:rPr sz="1100" spc="-10" dirty="0">
                  <a:solidFill>
                    <a:srgbClr val="5C5F62"/>
                  </a:solidFill>
                  <a:latin typeface="Arial"/>
                  <a:cs typeface="Arial"/>
                </a:rPr>
                <a:t>of </a:t>
              </a:r>
              <a:r>
                <a:rPr sz="1100" spc="-20" dirty="0">
                  <a:solidFill>
                    <a:srgbClr val="5C5F62"/>
                  </a:solidFill>
                  <a:latin typeface="Arial"/>
                  <a:cs typeface="Arial"/>
                </a:rPr>
                <a:t>the </a:t>
              </a:r>
              <a:r>
                <a:rPr sz="1100" spc="-30" dirty="0">
                  <a:solidFill>
                    <a:srgbClr val="5C5F62"/>
                  </a:solidFill>
                  <a:latin typeface="Arial"/>
                  <a:cs typeface="Arial"/>
                </a:rPr>
                <a:t>gravity circulation </a:t>
              </a:r>
              <a:r>
                <a:rPr sz="1100" spc="-25" dirty="0">
                  <a:solidFill>
                    <a:srgbClr val="5C5F62"/>
                  </a:solidFill>
                  <a:latin typeface="Arial"/>
                  <a:cs typeface="Arial"/>
                </a:rPr>
                <a:t> </a:t>
              </a:r>
              <a:r>
                <a:rPr sz="1100" spc="-15" dirty="0">
                  <a:solidFill>
                    <a:srgbClr val="5C5F62"/>
                  </a:solidFill>
                  <a:latin typeface="Arial"/>
                  <a:cs typeface="Arial"/>
                </a:rPr>
                <a:t>r</a:t>
              </a:r>
              <a:r>
                <a:rPr sz="1100" spc="-30" dirty="0">
                  <a:solidFill>
                    <a:srgbClr val="5C5F62"/>
                  </a:solidFill>
                  <a:latin typeface="Arial"/>
                  <a:cs typeface="Arial"/>
                </a:rPr>
                <a:t>equi</a:t>
              </a:r>
              <a:r>
                <a:rPr sz="1100" spc="-45" dirty="0">
                  <a:solidFill>
                    <a:srgbClr val="5C5F62"/>
                  </a:solidFill>
                  <a:latin typeface="Arial"/>
                  <a:cs typeface="Arial"/>
                </a:rPr>
                <a:t>r</a:t>
              </a:r>
              <a:r>
                <a:rPr sz="1100" spc="-40" dirty="0">
                  <a:solidFill>
                    <a:srgbClr val="5C5F62"/>
                  </a:solidFill>
                  <a:latin typeface="Arial"/>
                  <a:cs typeface="Arial"/>
                </a:rPr>
                <a:t>e</a:t>
              </a:r>
              <a:r>
                <a:rPr sz="1100" spc="-25" dirty="0">
                  <a:solidFill>
                    <a:srgbClr val="5C5F62"/>
                  </a:solidFill>
                  <a:latin typeface="Arial"/>
                  <a:cs typeface="Arial"/>
                </a:rPr>
                <a:t>d</a:t>
              </a:r>
              <a:r>
                <a:rPr sz="1100" spc="-85" dirty="0">
                  <a:solidFill>
                    <a:srgbClr val="5C5F62"/>
                  </a:solidFill>
                  <a:latin typeface="Arial"/>
                  <a:cs typeface="Arial"/>
                </a:rPr>
                <a:t> </a:t>
              </a:r>
              <a:r>
                <a:rPr sz="1100" spc="-35" dirty="0">
                  <a:solidFill>
                    <a:srgbClr val="5C5F62"/>
                  </a:solidFill>
                  <a:latin typeface="Arial"/>
                  <a:cs typeface="Arial"/>
                </a:rPr>
                <a:t>b</a:t>
              </a:r>
              <a:r>
                <a:rPr sz="1100" spc="-15" dirty="0">
                  <a:solidFill>
                    <a:srgbClr val="5C5F62"/>
                  </a:solidFill>
                  <a:latin typeface="Arial"/>
                  <a:cs typeface="Arial"/>
                </a:rPr>
                <a:t>y</a:t>
              </a:r>
              <a:r>
                <a:rPr sz="1100" spc="-85" dirty="0">
                  <a:solidFill>
                    <a:srgbClr val="5C5F62"/>
                  </a:solidFill>
                  <a:latin typeface="Arial"/>
                  <a:cs typeface="Arial"/>
                </a:rPr>
                <a:t> </a:t>
              </a:r>
              <a:r>
                <a:rPr sz="1100" spc="-25" dirty="0">
                  <a:solidFill>
                    <a:srgbClr val="5C5F62"/>
                  </a:solidFill>
                  <a:latin typeface="Arial"/>
                  <a:cs typeface="Arial"/>
                </a:rPr>
                <a:t>th</a:t>
              </a:r>
              <a:r>
                <a:rPr sz="1100" spc="-10" dirty="0">
                  <a:solidFill>
                    <a:srgbClr val="5C5F62"/>
                  </a:solidFill>
                  <a:latin typeface="Arial"/>
                  <a:cs typeface="Arial"/>
                </a:rPr>
                <a:t>e</a:t>
              </a:r>
              <a:r>
                <a:rPr sz="1100" spc="-85" dirty="0">
                  <a:solidFill>
                    <a:srgbClr val="5C5F62"/>
                  </a:solidFill>
                  <a:latin typeface="Arial"/>
                  <a:cs typeface="Arial"/>
                </a:rPr>
                <a:t> </a:t>
              </a:r>
              <a:r>
                <a:rPr sz="1100" spc="-10" dirty="0">
                  <a:solidFill>
                    <a:srgbClr val="5C5F62"/>
                  </a:solidFill>
                  <a:latin typeface="Arial"/>
                  <a:cs typeface="Arial"/>
                </a:rPr>
                <a:t>ho</a:t>
              </a:r>
              <a:r>
                <a:rPr sz="1100" dirty="0">
                  <a:solidFill>
                    <a:srgbClr val="5C5F62"/>
                  </a:solidFill>
                  <a:latin typeface="Arial"/>
                  <a:cs typeface="Arial"/>
                </a:rPr>
                <a:t>t</a:t>
              </a:r>
              <a:r>
                <a:rPr sz="1100" spc="-85" dirty="0">
                  <a:solidFill>
                    <a:srgbClr val="5C5F62"/>
                  </a:solidFill>
                  <a:latin typeface="Arial"/>
                  <a:cs typeface="Arial"/>
                </a:rPr>
                <a:t> </a:t>
              </a:r>
              <a:r>
                <a:rPr sz="1100" spc="-25" dirty="0">
                  <a:solidFill>
                    <a:srgbClr val="5C5F62"/>
                  </a:solidFill>
                  <a:latin typeface="Arial"/>
                  <a:cs typeface="Arial"/>
                </a:rPr>
                <a:t>wate</a:t>
              </a:r>
              <a:r>
                <a:rPr sz="1100" spc="-10" dirty="0">
                  <a:solidFill>
                    <a:srgbClr val="5C5F62"/>
                  </a:solidFill>
                  <a:latin typeface="Arial"/>
                  <a:cs typeface="Arial"/>
                </a:rPr>
                <a:t>r</a:t>
              </a:r>
              <a:r>
                <a:rPr sz="1100" spc="-85" dirty="0">
                  <a:solidFill>
                    <a:srgbClr val="5C5F62"/>
                  </a:solidFill>
                  <a:latin typeface="Arial"/>
                  <a:cs typeface="Arial"/>
                </a:rPr>
                <a:t> </a:t>
              </a:r>
              <a:r>
                <a:rPr sz="1100" spc="-15" dirty="0">
                  <a:solidFill>
                    <a:srgbClr val="5C5F62"/>
                  </a:solidFill>
                  <a:latin typeface="Arial"/>
                  <a:cs typeface="Arial"/>
                </a:rPr>
                <a:t>sto</a:t>
              </a:r>
              <a:r>
                <a:rPr sz="1100" spc="-35" dirty="0">
                  <a:solidFill>
                    <a:srgbClr val="5C5F62"/>
                  </a:solidFill>
                  <a:latin typeface="Arial"/>
                  <a:cs typeface="Arial"/>
                </a:rPr>
                <a:t>r</a:t>
              </a:r>
              <a:r>
                <a:rPr sz="1100" spc="-60" dirty="0">
                  <a:solidFill>
                    <a:srgbClr val="5C5F62"/>
                  </a:solidFill>
                  <a:latin typeface="Arial"/>
                  <a:cs typeface="Arial"/>
                </a:rPr>
                <a:t>ag</a:t>
              </a:r>
              <a:r>
                <a:rPr sz="1100" spc="-45" dirty="0">
                  <a:solidFill>
                    <a:srgbClr val="5C5F62"/>
                  </a:solidFill>
                  <a:latin typeface="Arial"/>
                  <a:cs typeface="Arial"/>
                </a:rPr>
                <a:t>e</a:t>
              </a:r>
              <a:r>
                <a:rPr sz="1100" spc="-85" dirty="0">
                  <a:solidFill>
                    <a:srgbClr val="5C5F62"/>
                  </a:solidFill>
                  <a:latin typeface="Arial"/>
                  <a:cs typeface="Arial"/>
                </a:rPr>
                <a:t> </a:t>
              </a:r>
              <a:r>
                <a:rPr sz="1100" spc="-35" dirty="0">
                  <a:solidFill>
                    <a:srgbClr val="5C5F62"/>
                  </a:solidFill>
                  <a:latin typeface="Arial"/>
                  <a:cs typeface="Arial"/>
                </a:rPr>
                <a:t>cylinde</a:t>
              </a:r>
              <a:r>
                <a:rPr sz="1100" spc="-105" dirty="0">
                  <a:solidFill>
                    <a:srgbClr val="5C5F62"/>
                  </a:solidFill>
                  <a:latin typeface="Arial"/>
                  <a:cs typeface="Arial"/>
                </a:rPr>
                <a:t>r</a:t>
              </a:r>
              <a:r>
                <a:rPr sz="1100" spc="-20" dirty="0">
                  <a:solidFill>
                    <a:srgbClr val="5C5F62"/>
                  </a:solidFill>
                  <a:latin typeface="Arial"/>
                  <a:cs typeface="Arial"/>
                </a:rPr>
                <a:t>.</a:t>
              </a:r>
              <a:endParaRPr sz="1100" dirty="0">
                <a:latin typeface="Arial"/>
                <a:cs typeface="Arial"/>
              </a:endParaRPr>
            </a:p>
          </p:txBody>
        </p:sp>
        <p:grpSp>
          <p:nvGrpSpPr>
            <p:cNvPr id="52" name="object 291">
              <a:extLst>
                <a:ext uri="{FF2B5EF4-FFF2-40B4-BE49-F238E27FC236}">
                  <a16:creationId xmlns:a16="http://schemas.microsoft.com/office/drawing/2014/main" id="{B38C567F-7871-4917-816A-0700A04D5B75}"/>
                </a:ext>
              </a:extLst>
            </p:cNvPr>
            <p:cNvGrpSpPr/>
            <p:nvPr/>
          </p:nvGrpSpPr>
          <p:grpSpPr>
            <a:xfrm>
              <a:off x="494836" y="4477317"/>
              <a:ext cx="6455410" cy="5078095"/>
              <a:chOff x="494836" y="4477317"/>
              <a:chExt cx="6455410" cy="5078095"/>
            </a:xfrm>
          </p:grpSpPr>
          <p:sp>
            <p:nvSpPr>
              <p:cNvPr id="54" name="object 292">
                <a:extLst>
                  <a:ext uri="{FF2B5EF4-FFF2-40B4-BE49-F238E27FC236}">
                    <a16:creationId xmlns:a16="http://schemas.microsoft.com/office/drawing/2014/main" id="{01829CA1-9EE8-4445-9C11-B3680160BB07}"/>
                  </a:ext>
                </a:extLst>
              </p:cNvPr>
              <p:cNvSpPr/>
              <p:nvPr/>
            </p:nvSpPr>
            <p:spPr>
              <a:xfrm>
                <a:off x="494836" y="4477317"/>
                <a:ext cx="6455410" cy="5078095"/>
              </a:xfrm>
              <a:custGeom>
                <a:avLst/>
                <a:gdLst/>
                <a:ahLst/>
                <a:cxnLst/>
                <a:rect l="l" t="t" r="r" b="b"/>
                <a:pathLst>
                  <a:path w="6455409" h="5078095">
                    <a:moveTo>
                      <a:pt x="36004" y="0"/>
                    </a:moveTo>
                    <a:lnTo>
                      <a:pt x="15189" y="562"/>
                    </a:lnTo>
                    <a:lnTo>
                      <a:pt x="4500" y="4500"/>
                    </a:lnTo>
                    <a:lnTo>
                      <a:pt x="562" y="15189"/>
                    </a:lnTo>
                    <a:lnTo>
                      <a:pt x="0" y="36004"/>
                    </a:lnTo>
                    <a:lnTo>
                      <a:pt x="0" y="5041531"/>
                    </a:lnTo>
                    <a:lnTo>
                      <a:pt x="562" y="5062346"/>
                    </a:lnTo>
                    <a:lnTo>
                      <a:pt x="4500" y="5073035"/>
                    </a:lnTo>
                    <a:lnTo>
                      <a:pt x="15189" y="5076973"/>
                    </a:lnTo>
                    <a:lnTo>
                      <a:pt x="36004" y="5077536"/>
                    </a:lnTo>
                    <a:lnTo>
                      <a:pt x="6418808" y="5077536"/>
                    </a:lnTo>
                    <a:lnTo>
                      <a:pt x="6439616" y="5076973"/>
                    </a:lnTo>
                    <a:lnTo>
                      <a:pt x="6450301" y="5073035"/>
                    </a:lnTo>
                    <a:lnTo>
                      <a:pt x="6454238" y="5062346"/>
                    </a:lnTo>
                    <a:lnTo>
                      <a:pt x="6454800" y="5041531"/>
                    </a:lnTo>
                    <a:lnTo>
                      <a:pt x="6454800" y="36004"/>
                    </a:lnTo>
                    <a:lnTo>
                      <a:pt x="6454238" y="15189"/>
                    </a:lnTo>
                    <a:lnTo>
                      <a:pt x="6450301" y="4500"/>
                    </a:lnTo>
                    <a:lnTo>
                      <a:pt x="6439616" y="562"/>
                    </a:lnTo>
                    <a:lnTo>
                      <a:pt x="6418808" y="0"/>
                    </a:lnTo>
                    <a:lnTo>
                      <a:pt x="36004" y="0"/>
                    </a:lnTo>
                    <a:close/>
                  </a:path>
                </a:pathLst>
              </a:custGeom>
              <a:ln w="3810">
                <a:solidFill>
                  <a:srgbClr val="00AA96"/>
                </a:solidFill>
              </a:ln>
            </p:spPr>
            <p:txBody>
              <a:bodyPr wrap="square" lIns="0" tIns="0" rIns="0" bIns="0" rtlCol="0"/>
              <a:lstStyle/>
              <a:p>
                <a:endParaRPr/>
              </a:p>
            </p:txBody>
          </p:sp>
          <p:sp>
            <p:nvSpPr>
              <p:cNvPr id="55" name="object 293">
                <a:extLst>
                  <a:ext uri="{FF2B5EF4-FFF2-40B4-BE49-F238E27FC236}">
                    <a16:creationId xmlns:a16="http://schemas.microsoft.com/office/drawing/2014/main" id="{DB3C85AA-F989-40E9-BEAB-FCF646BDE031}"/>
                  </a:ext>
                </a:extLst>
              </p:cNvPr>
              <p:cNvSpPr/>
              <p:nvPr/>
            </p:nvSpPr>
            <p:spPr>
              <a:xfrm>
                <a:off x="3700904" y="4479607"/>
                <a:ext cx="0" cy="5074920"/>
              </a:xfrm>
              <a:custGeom>
                <a:avLst/>
                <a:gdLst/>
                <a:ahLst/>
                <a:cxnLst/>
                <a:rect l="l" t="t" r="r" b="b"/>
                <a:pathLst>
                  <a:path h="5074920">
                    <a:moveTo>
                      <a:pt x="0" y="0"/>
                    </a:moveTo>
                    <a:lnTo>
                      <a:pt x="0" y="5074361"/>
                    </a:lnTo>
                  </a:path>
                </a:pathLst>
              </a:custGeom>
              <a:ln w="3810">
                <a:solidFill>
                  <a:srgbClr val="00AA96"/>
                </a:solidFill>
              </a:ln>
            </p:spPr>
            <p:txBody>
              <a:bodyPr wrap="square" lIns="0" tIns="0" rIns="0" bIns="0" rtlCol="0"/>
              <a:lstStyle/>
              <a:p>
                <a:endParaRPr/>
              </a:p>
            </p:txBody>
          </p:sp>
        </p:grpSp>
        <p:sp>
          <p:nvSpPr>
            <p:cNvPr id="53" name="object 294">
              <a:extLst>
                <a:ext uri="{FF2B5EF4-FFF2-40B4-BE49-F238E27FC236}">
                  <a16:creationId xmlns:a16="http://schemas.microsoft.com/office/drawing/2014/main" id="{BD86B43D-844C-4167-ADD7-521C268FF2FC}"/>
                </a:ext>
              </a:extLst>
            </p:cNvPr>
            <p:cNvSpPr txBox="1"/>
            <p:nvPr/>
          </p:nvSpPr>
          <p:spPr>
            <a:xfrm>
              <a:off x="662299" y="7317192"/>
              <a:ext cx="1948180" cy="1727679"/>
            </a:xfrm>
            <a:prstGeom prst="rect">
              <a:avLst/>
            </a:prstGeom>
          </p:spPr>
          <p:txBody>
            <a:bodyPr vert="horz" wrap="square" lIns="0" tIns="40640" rIns="0" bIns="0" rtlCol="0">
              <a:spAutoFit/>
            </a:bodyPr>
            <a:lstStyle/>
            <a:p>
              <a:pPr marL="12700">
                <a:lnSpc>
                  <a:spcPct val="100000"/>
                </a:lnSpc>
                <a:spcBef>
                  <a:spcPts val="320"/>
                </a:spcBef>
              </a:pPr>
              <a:r>
                <a:rPr sz="1100" b="1" spc="-30" dirty="0">
                  <a:solidFill>
                    <a:srgbClr val="00AA96"/>
                  </a:solidFill>
                  <a:latin typeface="Arial"/>
                  <a:cs typeface="Arial"/>
                </a:rPr>
                <a:t>Boile</a:t>
              </a:r>
              <a:r>
                <a:rPr sz="1100" b="1" spc="-15" dirty="0">
                  <a:solidFill>
                    <a:srgbClr val="00AA96"/>
                  </a:solidFill>
                  <a:latin typeface="Arial"/>
                  <a:cs typeface="Arial"/>
                </a:rPr>
                <a:t>r</a:t>
              </a:r>
              <a:r>
                <a:rPr sz="1100" b="1" spc="-25" dirty="0">
                  <a:solidFill>
                    <a:srgbClr val="00AA96"/>
                  </a:solidFill>
                  <a:latin typeface="Arial"/>
                  <a:cs typeface="Arial"/>
                </a:rPr>
                <a:t> </a:t>
              </a:r>
              <a:r>
                <a:rPr sz="1100" b="1" spc="-65" dirty="0">
                  <a:solidFill>
                    <a:srgbClr val="00AA96"/>
                  </a:solidFill>
                  <a:latin typeface="Arial"/>
                  <a:cs typeface="Arial"/>
                </a:rPr>
                <a:t>c</a:t>
              </a:r>
              <a:r>
                <a:rPr sz="1100" b="1" spc="-45" dirty="0">
                  <a:solidFill>
                    <a:srgbClr val="00AA96"/>
                  </a:solidFill>
                  <a:latin typeface="Arial"/>
                  <a:cs typeface="Arial"/>
                </a:rPr>
                <a:t>y</a:t>
              </a:r>
              <a:r>
                <a:rPr sz="1100" b="1" spc="-35" dirty="0">
                  <a:solidFill>
                    <a:srgbClr val="00AA96"/>
                  </a:solidFill>
                  <a:latin typeface="Arial"/>
                  <a:cs typeface="Arial"/>
                </a:rPr>
                <a:t>cling</a:t>
              </a:r>
              <a:endParaRPr sz="1100" dirty="0">
                <a:latin typeface="Arial"/>
                <a:cs typeface="Arial"/>
              </a:endParaRPr>
            </a:p>
            <a:p>
              <a:pPr marL="12700" marR="5080">
                <a:lnSpc>
                  <a:spcPct val="107800"/>
                </a:lnSpc>
                <a:spcBef>
                  <a:spcPts val="140"/>
                </a:spcBef>
              </a:pPr>
              <a:r>
                <a:rPr sz="1100" spc="-50" dirty="0">
                  <a:solidFill>
                    <a:srgbClr val="231F20"/>
                  </a:solidFill>
                  <a:latin typeface="Arial"/>
                  <a:cs typeface="Arial"/>
                </a:rPr>
                <a:t>Thi</a:t>
              </a:r>
              <a:r>
                <a:rPr sz="1100" spc="-45" dirty="0">
                  <a:solidFill>
                    <a:srgbClr val="231F20"/>
                  </a:solidFill>
                  <a:latin typeface="Arial"/>
                  <a:cs typeface="Arial"/>
                </a:rPr>
                <a:t>s</a:t>
              </a:r>
              <a:r>
                <a:rPr sz="1100" spc="-70" dirty="0">
                  <a:solidFill>
                    <a:srgbClr val="231F20"/>
                  </a:solidFill>
                  <a:latin typeface="Arial"/>
                  <a:cs typeface="Arial"/>
                </a:rPr>
                <a:t> </a:t>
              </a:r>
              <a:r>
                <a:rPr sz="1100" spc="-40" dirty="0">
                  <a:solidFill>
                    <a:srgbClr val="231F20"/>
                  </a:solidFill>
                  <a:latin typeface="Arial"/>
                  <a:cs typeface="Arial"/>
                </a:rPr>
                <a:t>happen</a:t>
              </a:r>
              <a:r>
                <a:rPr sz="1100" spc="-25" dirty="0">
                  <a:solidFill>
                    <a:srgbClr val="231F20"/>
                  </a:solidFill>
                  <a:latin typeface="Arial"/>
                  <a:cs typeface="Arial"/>
                </a:rPr>
                <a:t>s</a:t>
              </a:r>
              <a:r>
                <a:rPr sz="1100" spc="-70" dirty="0">
                  <a:solidFill>
                    <a:srgbClr val="231F20"/>
                  </a:solidFill>
                  <a:latin typeface="Arial"/>
                  <a:cs typeface="Arial"/>
                </a:rPr>
                <a:t> </a:t>
              </a:r>
              <a:r>
                <a:rPr sz="1100" spc="-30" dirty="0">
                  <a:solidFill>
                    <a:srgbClr val="231F20"/>
                  </a:solidFill>
                  <a:latin typeface="Arial"/>
                  <a:cs typeface="Arial"/>
                </a:rPr>
                <a:t>whe</a:t>
              </a:r>
              <a:r>
                <a:rPr sz="1100" spc="-20" dirty="0">
                  <a:solidFill>
                    <a:srgbClr val="231F20"/>
                  </a:solidFill>
                  <a:latin typeface="Arial"/>
                  <a:cs typeface="Arial"/>
                </a:rPr>
                <a:t>n</a:t>
              </a:r>
              <a:r>
                <a:rPr sz="1100" spc="-70" dirty="0">
                  <a:solidFill>
                    <a:srgbClr val="231F20"/>
                  </a:solidFill>
                  <a:latin typeface="Arial"/>
                  <a:cs typeface="Arial"/>
                </a:rPr>
                <a:t> </a:t>
              </a:r>
              <a:r>
                <a:rPr sz="1100" spc="-55" dirty="0">
                  <a:solidFill>
                    <a:srgbClr val="231F20"/>
                  </a:solidFill>
                  <a:latin typeface="Arial"/>
                  <a:cs typeface="Arial"/>
                </a:rPr>
                <a:t>a</a:t>
              </a:r>
              <a:r>
                <a:rPr sz="1100" spc="-70" dirty="0">
                  <a:solidFill>
                    <a:srgbClr val="231F20"/>
                  </a:solidFill>
                  <a:latin typeface="Arial"/>
                  <a:cs typeface="Arial"/>
                </a:rPr>
                <a:t> </a:t>
              </a:r>
              <a:r>
                <a:rPr sz="1100" spc="-30" dirty="0">
                  <a:solidFill>
                    <a:srgbClr val="231F20"/>
                  </a:solidFill>
                  <a:latin typeface="Arial"/>
                  <a:cs typeface="Arial"/>
                </a:rPr>
                <a:t>heatin</a:t>
              </a:r>
              <a:r>
                <a:rPr sz="1100" spc="-20" dirty="0">
                  <a:solidFill>
                    <a:srgbClr val="231F20"/>
                  </a:solidFill>
                  <a:latin typeface="Arial"/>
                  <a:cs typeface="Arial"/>
                </a:rPr>
                <a:t>g</a:t>
              </a:r>
              <a:r>
                <a:rPr sz="1100" spc="-70" dirty="0">
                  <a:solidFill>
                    <a:srgbClr val="231F20"/>
                  </a:solidFill>
                  <a:latin typeface="Arial"/>
                  <a:cs typeface="Arial"/>
                </a:rPr>
                <a:t> </a:t>
              </a:r>
              <a:r>
                <a:rPr sz="1100" spc="-50" dirty="0">
                  <a:solidFill>
                    <a:srgbClr val="231F20"/>
                  </a:solidFill>
                  <a:latin typeface="Arial"/>
                  <a:cs typeface="Arial"/>
                </a:rPr>
                <a:t>s</a:t>
              </a:r>
              <a:r>
                <a:rPr sz="1100" spc="-65" dirty="0">
                  <a:solidFill>
                    <a:srgbClr val="231F20"/>
                  </a:solidFill>
                  <a:latin typeface="Arial"/>
                  <a:cs typeface="Arial"/>
                </a:rPr>
                <a:t>y</a:t>
              </a:r>
              <a:r>
                <a:rPr sz="1100" spc="-25" dirty="0">
                  <a:solidFill>
                    <a:srgbClr val="231F20"/>
                  </a:solidFill>
                  <a:latin typeface="Arial"/>
                  <a:cs typeface="Arial"/>
                </a:rPr>
                <a:t>ste</a:t>
              </a:r>
              <a:r>
                <a:rPr sz="1100" spc="-30" dirty="0">
                  <a:solidFill>
                    <a:srgbClr val="231F20"/>
                  </a:solidFill>
                  <a:latin typeface="Arial"/>
                  <a:cs typeface="Arial"/>
                </a:rPr>
                <a:t>m</a:t>
              </a:r>
              <a:r>
                <a:rPr sz="1100" spc="-70" dirty="0">
                  <a:solidFill>
                    <a:srgbClr val="231F20"/>
                  </a:solidFill>
                  <a:latin typeface="Arial"/>
                  <a:cs typeface="Arial"/>
                </a:rPr>
                <a:t> </a:t>
              </a:r>
              <a:r>
                <a:rPr sz="1100" spc="-45" dirty="0">
                  <a:solidFill>
                    <a:srgbClr val="231F20"/>
                  </a:solidFill>
                  <a:latin typeface="Arial"/>
                  <a:cs typeface="Arial"/>
                </a:rPr>
                <a:t>has  </a:t>
              </a:r>
              <a:r>
                <a:rPr sz="1100" spc="-35" dirty="0">
                  <a:solidFill>
                    <a:srgbClr val="231F20"/>
                  </a:solidFill>
                  <a:latin typeface="Arial"/>
                  <a:cs typeface="Arial"/>
                </a:rPr>
                <a:t>reached </a:t>
              </a:r>
              <a:r>
                <a:rPr sz="1100" spc="-25" dirty="0">
                  <a:solidFill>
                    <a:srgbClr val="231F20"/>
                  </a:solidFill>
                  <a:latin typeface="Arial"/>
                  <a:cs typeface="Arial"/>
                </a:rPr>
                <a:t>temperature, </a:t>
              </a:r>
              <a:r>
                <a:rPr sz="1100" spc="-35" dirty="0">
                  <a:solidFill>
                    <a:srgbClr val="231F20"/>
                  </a:solidFill>
                  <a:latin typeface="Arial"/>
                  <a:cs typeface="Arial"/>
                </a:rPr>
                <a:t>and </a:t>
              </a:r>
              <a:r>
                <a:rPr sz="1100" spc="-15" dirty="0">
                  <a:solidFill>
                    <a:srgbClr val="231F20"/>
                  </a:solidFill>
                  <a:latin typeface="Arial"/>
                  <a:cs typeface="Arial"/>
                </a:rPr>
                <a:t>the boiler </a:t>
              </a:r>
              <a:r>
                <a:rPr sz="1100" spc="-35" dirty="0">
                  <a:solidFill>
                    <a:srgbClr val="231F20"/>
                  </a:solidFill>
                  <a:latin typeface="Arial"/>
                  <a:cs typeface="Arial"/>
                </a:rPr>
                <a:t>shuts </a:t>
              </a:r>
              <a:r>
                <a:rPr sz="1100" spc="-30" dirty="0">
                  <a:solidFill>
                    <a:srgbClr val="231F20"/>
                  </a:solidFill>
                  <a:latin typeface="Arial"/>
                  <a:cs typeface="Arial"/>
                </a:rPr>
                <a:t> </a:t>
              </a:r>
              <a:r>
                <a:rPr sz="1100" spc="-20" dirty="0">
                  <a:solidFill>
                    <a:srgbClr val="231F20"/>
                  </a:solidFill>
                  <a:latin typeface="Arial"/>
                  <a:cs typeface="Arial"/>
                </a:rPr>
                <a:t>d</a:t>
              </a:r>
              <a:r>
                <a:rPr sz="1100" spc="-35" dirty="0">
                  <a:solidFill>
                    <a:srgbClr val="231F20"/>
                  </a:solidFill>
                  <a:latin typeface="Arial"/>
                  <a:cs typeface="Arial"/>
                </a:rPr>
                <a:t>o</a:t>
              </a:r>
              <a:r>
                <a:rPr sz="1100" spc="-25" dirty="0">
                  <a:solidFill>
                    <a:srgbClr val="231F20"/>
                  </a:solidFill>
                  <a:latin typeface="Arial"/>
                  <a:cs typeface="Arial"/>
                </a:rPr>
                <a:t>wn</a:t>
              </a:r>
              <a:r>
                <a:rPr sz="1100" spc="-5" dirty="0">
                  <a:solidFill>
                    <a:srgbClr val="231F20"/>
                  </a:solidFill>
                  <a:latin typeface="Arial"/>
                  <a:cs typeface="Arial"/>
                </a:rPr>
                <a:t>.</a:t>
              </a:r>
              <a:r>
                <a:rPr sz="1100" spc="-70" dirty="0">
                  <a:solidFill>
                    <a:srgbClr val="231F20"/>
                  </a:solidFill>
                  <a:latin typeface="Arial"/>
                  <a:cs typeface="Arial"/>
                </a:rPr>
                <a:t> </a:t>
              </a:r>
              <a:r>
                <a:rPr sz="1100" spc="-35" dirty="0">
                  <a:solidFill>
                    <a:srgbClr val="231F20"/>
                  </a:solidFill>
                  <a:latin typeface="Arial"/>
                  <a:cs typeface="Arial"/>
                </a:rPr>
                <a:t>A</a:t>
              </a:r>
              <a:r>
                <a:rPr sz="1100" spc="-70" dirty="0">
                  <a:solidFill>
                    <a:srgbClr val="231F20"/>
                  </a:solidFill>
                  <a:latin typeface="Arial"/>
                  <a:cs typeface="Arial"/>
                </a:rPr>
                <a:t> </a:t>
              </a:r>
              <a:r>
                <a:rPr sz="1100" spc="-15" dirty="0">
                  <a:solidFill>
                    <a:srgbClr val="231F20"/>
                  </a:solidFill>
                  <a:latin typeface="Arial"/>
                  <a:cs typeface="Arial"/>
                </a:rPr>
                <a:t>f</a:t>
              </a:r>
              <a:r>
                <a:rPr sz="1100" spc="-60" dirty="0">
                  <a:solidFill>
                    <a:srgbClr val="231F20"/>
                  </a:solidFill>
                  <a:latin typeface="Arial"/>
                  <a:cs typeface="Arial"/>
                </a:rPr>
                <a:t>e</a:t>
              </a:r>
              <a:r>
                <a:rPr sz="1100" spc="5" dirty="0">
                  <a:solidFill>
                    <a:srgbClr val="231F20"/>
                  </a:solidFill>
                  <a:latin typeface="Arial"/>
                  <a:cs typeface="Arial"/>
                </a:rPr>
                <a:t>w</a:t>
              </a:r>
              <a:r>
                <a:rPr sz="1100" spc="-70" dirty="0">
                  <a:solidFill>
                    <a:srgbClr val="231F20"/>
                  </a:solidFill>
                  <a:latin typeface="Arial"/>
                  <a:cs typeface="Arial"/>
                </a:rPr>
                <a:t> </a:t>
              </a:r>
              <a:r>
                <a:rPr sz="1100" spc="-30" dirty="0">
                  <a:solidFill>
                    <a:srgbClr val="231F20"/>
                  </a:solidFill>
                  <a:latin typeface="Arial"/>
                  <a:cs typeface="Arial"/>
                </a:rPr>
                <a:t>minute</a:t>
              </a:r>
              <a:r>
                <a:rPr sz="1100" spc="-20" dirty="0">
                  <a:solidFill>
                    <a:srgbClr val="231F20"/>
                  </a:solidFill>
                  <a:latin typeface="Arial"/>
                  <a:cs typeface="Arial"/>
                </a:rPr>
                <a:t>s</a:t>
              </a:r>
              <a:r>
                <a:rPr sz="1100" spc="-70" dirty="0">
                  <a:solidFill>
                    <a:srgbClr val="231F20"/>
                  </a:solidFill>
                  <a:latin typeface="Arial"/>
                  <a:cs typeface="Arial"/>
                </a:rPr>
                <a:t> </a:t>
              </a:r>
              <a:r>
                <a:rPr sz="1100" spc="-20" dirty="0">
                  <a:solidFill>
                    <a:srgbClr val="231F20"/>
                  </a:solidFill>
                  <a:latin typeface="Arial"/>
                  <a:cs typeface="Arial"/>
                </a:rPr>
                <a:t>late</a:t>
              </a:r>
              <a:r>
                <a:rPr sz="1100" spc="-10" dirty="0">
                  <a:solidFill>
                    <a:srgbClr val="231F20"/>
                  </a:solidFill>
                  <a:latin typeface="Arial"/>
                  <a:cs typeface="Arial"/>
                </a:rPr>
                <a:t>r</a:t>
              </a:r>
              <a:r>
                <a:rPr sz="1100" spc="-70" dirty="0">
                  <a:solidFill>
                    <a:srgbClr val="231F20"/>
                  </a:solidFill>
                  <a:latin typeface="Arial"/>
                  <a:cs typeface="Arial"/>
                </a:rPr>
                <a:t> </a:t>
              </a:r>
              <a:r>
                <a:rPr sz="1100" spc="-15" dirty="0">
                  <a:solidFill>
                    <a:srgbClr val="231F20"/>
                  </a:solidFill>
                  <a:latin typeface="Arial"/>
                  <a:cs typeface="Arial"/>
                </a:rPr>
                <a:t>th</a:t>
              </a:r>
              <a:r>
                <a:rPr sz="1100" spc="-10" dirty="0">
                  <a:solidFill>
                    <a:srgbClr val="231F20"/>
                  </a:solidFill>
                  <a:latin typeface="Arial"/>
                  <a:cs typeface="Arial"/>
                </a:rPr>
                <a:t>e</a:t>
              </a:r>
              <a:r>
                <a:rPr sz="1100" spc="-70" dirty="0">
                  <a:solidFill>
                    <a:srgbClr val="231F20"/>
                  </a:solidFill>
                  <a:latin typeface="Arial"/>
                  <a:cs typeface="Arial"/>
                </a:rPr>
                <a:t> </a:t>
              </a:r>
              <a:r>
                <a:rPr sz="1100" spc="-20" dirty="0">
                  <a:solidFill>
                    <a:srgbClr val="231F20"/>
                  </a:solidFill>
                  <a:latin typeface="Arial"/>
                  <a:cs typeface="Arial"/>
                </a:rPr>
                <a:t>boile</a:t>
              </a:r>
              <a:r>
                <a:rPr sz="1100" spc="-10" dirty="0">
                  <a:solidFill>
                    <a:srgbClr val="231F20"/>
                  </a:solidFill>
                  <a:latin typeface="Arial"/>
                  <a:cs typeface="Arial"/>
                </a:rPr>
                <a:t>r</a:t>
              </a:r>
              <a:r>
                <a:rPr sz="1100" spc="-70" dirty="0">
                  <a:solidFill>
                    <a:srgbClr val="231F20"/>
                  </a:solidFill>
                  <a:latin typeface="Arial"/>
                  <a:cs typeface="Arial"/>
                </a:rPr>
                <a:t> </a:t>
              </a:r>
              <a:r>
                <a:rPr sz="1100" spc="-15" dirty="0">
                  <a:solidFill>
                    <a:srgbClr val="231F20"/>
                  </a:solidFill>
                  <a:latin typeface="Arial"/>
                  <a:cs typeface="Arial"/>
                </a:rPr>
                <a:t>wil</a:t>
              </a:r>
              <a:r>
                <a:rPr sz="1100" spc="-5" dirty="0">
                  <a:solidFill>
                    <a:srgbClr val="231F20"/>
                  </a:solidFill>
                  <a:latin typeface="Arial"/>
                  <a:cs typeface="Arial"/>
                </a:rPr>
                <a:t>l</a:t>
              </a:r>
              <a:r>
                <a:rPr sz="1100" spc="-70" dirty="0">
                  <a:solidFill>
                    <a:srgbClr val="231F20"/>
                  </a:solidFill>
                  <a:latin typeface="Arial"/>
                  <a:cs typeface="Arial"/>
                </a:rPr>
                <a:t> </a:t>
              </a:r>
              <a:r>
                <a:rPr sz="1100" spc="-5" dirty="0">
                  <a:solidFill>
                    <a:srgbClr val="231F20"/>
                  </a:solidFill>
                  <a:latin typeface="Arial"/>
                  <a:cs typeface="Arial"/>
                </a:rPr>
                <a:t>fi</a:t>
              </a:r>
              <a:r>
                <a:rPr sz="1100" spc="-25" dirty="0">
                  <a:solidFill>
                    <a:srgbClr val="231F20"/>
                  </a:solidFill>
                  <a:latin typeface="Arial"/>
                  <a:cs typeface="Arial"/>
                </a:rPr>
                <a:t>re  </a:t>
              </a:r>
              <a:r>
                <a:rPr sz="1100" spc="-20" dirty="0">
                  <a:solidFill>
                    <a:srgbClr val="231F20"/>
                  </a:solidFill>
                  <a:latin typeface="Arial"/>
                  <a:cs typeface="Arial"/>
                </a:rPr>
                <a:t>up </a:t>
              </a:r>
              <a:r>
                <a:rPr sz="1100" spc="-40" dirty="0">
                  <a:solidFill>
                    <a:srgbClr val="231F20"/>
                  </a:solidFill>
                  <a:latin typeface="Arial"/>
                  <a:cs typeface="Arial"/>
                </a:rPr>
                <a:t>again </a:t>
              </a:r>
              <a:r>
                <a:rPr sz="1100" spc="10" dirty="0">
                  <a:solidFill>
                    <a:srgbClr val="231F20"/>
                  </a:solidFill>
                  <a:latin typeface="Arial"/>
                  <a:cs typeface="Arial"/>
                </a:rPr>
                <a:t>to </a:t>
              </a:r>
              <a:r>
                <a:rPr sz="1100" dirty="0">
                  <a:solidFill>
                    <a:srgbClr val="231F20"/>
                  </a:solidFill>
                  <a:latin typeface="Arial"/>
                  <a:cs typeface="Arial"/>
                </a:rPr>
                <a:t>top </a:t>
              </a:r>
              <a:r>
                <a:rPr sz="1100" spc="-15" dirty="0">
                  <a:solidFill>
                    <a:srgbClr val="231F20"/>
                  </a:solidFill>
                  <a:latin typeface="Arial"/>
                  <a:cs typeface="Arial"/>
                </a:rPr>
                <a:t>the </a:t>
              </a:r>
              <a:r>
                <a:rPr sz="1100" spc="-25" dirty="0">
                  <a:solidFill>
                    <a:srgbClr val="231F20"/>
                  </a:solidFill>
                  <a:latin typeface="Arial"/>
                  <a:cs typeface="Arial"/>
                </a:rPr>
                <a:t>temperature </a:t>
              </a:r>
              <a:r>
                <a:rPr sz="1100" spc="-20" dirty="0">
                  <a:solidFill>
                    <a:srgbClr val="231F20"/>
                  </a:solidFill>
                  <a:latin typeface="Arial"/>
                  <a:cs typeface="Arial"/>
                </a:rPr>
                <a:t>up </a:t>
              </a:r>
              <a:r>
                <a:rPr sz="1100" spc="-60" dirty="0">
                  <a:solidFill>
                    <a:srgbClr val="231F20"/>
                  </a:solidFill>
                  <a:latin typeface="Arial"/>
                  <a:cs typeface="Arial"/>
                </a:rPr>
                <a:t>as </a:t>
              </a:r>
              <a:r>
                <a:rPr sz="1100" spc="-15" dirty="0">
                  <a:solidFill>
                    <a:srgbClr val="231F20"/>
                  </a:solidFill>
                  <a:latin typeface="Arial"/>
                  <a:cs typeface="Arial"/>
                </a:rPr>
                <a:t>the </a:t>
              </a:r>
              <a:r>
                <a:rPr sz="1100" spc="-10" dirty="0">
                  <a:solidFill>
                    <a:srgbClr val="231F20"/>
                  </a:solidFill>
                  <a:latin typeface="Arial"/>
                  <a:cs typeface="Arial"/>
                </a:rPr>
                <a:t> </a:t>
              </a:r>
              <a:r>
                <a:rPr sz="1100" spc="-50" dirty="0">
                  <a:solidFill>
                    <a:srgbClr val="231F20"/>
                  </a:solidFill>
                  <a:latin typeface="Arial"/>
                  <a:cs typeface="Arial"/>
                </a:rPr>
                <a:t>s</a:t>
              </a:r>
              <a:r>
                <a:rPr sz="1100" spc="-65" dirty="0">
                  <a:solidFill>
                    <a:srgbClr val="231F20"/>
                  </a:solidFill>
                  <a:latin typeface="Arial"/>
                  <a:cs typeface="Arial"/>
                </a:rPr>
                <a:t>y</a:t>
              </a:r>
              <a:r>
                <a:rPr sz="1100" spc="-25" dirty="0">
                  <a:solidFill>
                    <a:srgbClr val="231F20"/>
                  </a:solidFill>
                  <a:latin typeface="Arial"/>
                  <a:cs typeface="Arial"/>
                </a:rPr>
                <a:t>ste</a:t>
              </a:r>
              <a:r>
                <a:rPr sz="1100" spc="-30" dirty="0">
                  <a:solidFill>
                    <a:srgbClr val="231F20"/>
                  </a:solidFill>
                  <a:latin typeface="Arial"/>
                  <a:cs typeface="Arial"/>
                </a:rPr>
                <a:t>m</a:t>
              </a:r>
              <a:r>
                <a:rPr sz="1100" spc="-70" dirty="0">
                  <a:solidFill>
                    <a:srgbClr val="231F20"/>
                  </a:solidFill>
                  <a:latin typeface="Arial"/>
                  <a:cs typeface="Arial"/>
                </a:rPr>
                <a:t> </a:t>
              </a:r>
              <a:r>
                <a:rPr sz="1100" spc="-40" dirty="0">
                  <a:solidFill>
                    <a:srgbClr val="231F20"/>
                  </a:solidFill>
                  <a:latin typeface="Arial"/>
                  <a:cs typeface="Arial"/>
                </a:rPr>
                <a:t>lose</a:t>
              </a:r>
              <a:r>
                <a:rPr sz="1100" spc="-35" dirty="0">
                  <a:solidFill>
                    <a:srgbClr val="231F20"/>
                  </a:solidFill>
                  <a:latin typeface="Arial"/>
                  <a:cs typeface="Arial"/>
                </a:rPr>
                <a:t>s</a:t>
              </a:r>
              <a:r>
                <a:rPr sz="1100" spc="-70" dirty="0">
                  <a:solidFill>
                    <a:srgbClr val="231F20"/>
                  </a:solidFill>
                  <a:latin typeface="Arial"/>
                  <a:cs typeface="Arial"/>
                </a:rPr>
                <a:t> </a:t>
              </a:r>
              <a:r>
                <a:rPr sz="1100" spc="-30" dirty="0">
                  <a:solidFill>
                    <a:srgbClr val="231F20"/>
                  </a:solidFill>
                  <a:latin typeface="Arial"/>
                  <a:cs typeface="Arial"/>
                </a:rPr>
                <a:t>hea</a:t>
              </a:r>
              <a:r>
                <a:rPr sz="1100" spc="5" dirty="0">
                  <a:solidFill>
                    <a:srgbClr val="231F20"/>
                  </a:solidFill>
                  <a:latin typeface="Arial"/>
                  <a:cs typeface="Arial"/>
                </a:rPr>
                <a:t>t</a:t>
              </a:r>
              <a:r>
                <a:rPr sz="1100" spc="-15" dirty="0">
                  <a:solidFill>
                    <a:srgbClr val="231F20"/>
                  </a:solidFill>
                  <a:latin typeface="Arial"/>
                  <a:cs typeface="Arial"/>
                </a:rPr>
                <a:t>,</a:t>
              </a:r>
              <a:r>
                <a:rPr sz="1100" spc="-70" dirty="0">
                  <a:solidFill>
                    <a:srgbClr val="231F20"/>
                  </a:solidFill>
                  <a:latin typeface="Arial"/>
                  <a:cs typeface="Arial"/>
                </a:rPr>
                <a:t> </a:t>
              </a:r>
              <a:r>
                <a:rPr sz="1100" spc="-40" dirty="0">
                  <a:solidFill>
                    <a:srgbClr val="231F20"/>
                  </a:solidFill>
                  <a:latin typeface="Arial"/>
                  <a:cs typeface="Arial"/>
                </a:rPr>
                <a:t>an</a:t>
              </a:r>
              <a:r>
                <a:rPr sz="1100" spc="-30" dirty="0">
                  <a:solidFill>
                    <a:srgbClr val="231F20"/>
                  </a:solidFill>
                  <a:latin typeface="Arial"/>
                  <a:cs typeface="Arial"/>
                </a:rPr>
                <a:t>d</a:t>
              </a:r>
              <a:r>
                <a:rPr sz="1100" spc="-70" dirty="0">
                  <a:solidFill>
                    <a:srgbClr val="231F20"/>
                  </a:solidFill>
                  <a:latin typeface="Arial"/>
                  <a:cs typeface="Arial"/>
                </a:rPr>
                <a:t> </a:t>
              </a:r>
              <a:r>
                <a:rPr sz="1100" spc="-15" dirty="0">
                  <a:solidFill>
                    <a:srgbClr val="231F20"/>
                  </a:solidFill>
                  <a:latin typeface="Arial"/>
                  <a:cs typeface="Arial"/>
                </a:rPr>
                <a:t>afte</a:t>
              </a:r>
              <a:r>
                <a:rPr sz="1100" spc="-5" dirty="0">
                  <a:solidFill>
                    <a:srgbClr val="231F20"/>
                  </a:solidFill>
                  <a:latin typeface="Arial"/>
                  <a:cs typeface="Arial"/>
                </a:rPr>
                <a:t>r</a:t>
              </a:r>
              <a:r>
                <a:rPr sz="1100" spc="-70" dirty="0">
                  <a:solidFill>
                    <a:srgbClr val="231F20"/>
                  </a:solidFill>
                  <a:latin typeface="Arial"/>
                  <a:cs typeface="Arial"/>
                </a:rPr>
                <a:t> </a:t>
              </a:r>
              <a:r>
                <a:rPr sz="1100" spc="-55" dirty="0">
                  <a:solidFill>
                    <a:srgbClr val="231F20"/>
                  </a:solidFill>
                  <a:latin typeface="Arial"/>
                  <a:cs typeface="Arial"/>
                </a:rPr>
                <a:t>a</a:t>
              </a:r>
              <a:r>
                <a:rPr sz="1100" spc="-70" dirty="0">
                  <a:solidFill>
                    <a:srgbClr val="231F20"/>
                  </a:solidFill>
                  <a:latin typeface="Arial"/>
                  <a:cs typeface="Arial"/>
                </a:rPr>
                <a:t> </a:t>
              </a:r>
              <a:r>
                <a:rPr sz="1100" spc="-15" dirty="0">
                  <a:solidFill>
                    <a:srgbClr val="231F20"/>
                  </a:solidFill>
                  <a:latin typeface="Arial"/>
                  <a:cs typeface="Arial"/>
                </a:rPr>
                <a:t>f</a:t>
              </a:r>
              <a:r>
                <a:rPr sz="1100" spc="-60" dirty="0">
                  <a:solidFill>
                    <a:srgbClr val="231F20"/>
                  </a:solidFill>
                  <a:latin typeface="Arial"/>
                  <a:cs typeface="Arial"/>
                </a:rPr>
                <a:t>e</a:t>
              </a:r>
              <a:r>
                <a:rPr sz="1100" spc="5" dirty="0">
                  <a:solidFill>
                    <a:srgbClr val="231F20"/>
                  </a:solidFill>
                  <a:latin typeface="Arial"/>
                  <a:cs typeface="Arial"/>
                </a:rPr>
                <a:t>w</a:t>
              </a:r>
              <a:r>
                <a:rPr sz="1100" spc="-70" dirty="0">
                  <a:solidFill>
                    <a:srgbClr val="231F20"/>
                  </a:solidFill>
                  <a:latin typeface="Arial"/>
                  <a:cs typeface="Arial"/>
                </a:rPr>
                <a:t> </a:t>
              </a:r>
              <a:r>
                <a:rPr sz="1100" spc="-35" dirty="0">
                  <a:solidFill>
                    <a:srgbClr val="231F20"/>
                  </a:solidFill>
                  <a:latin typeface="Arial"/>
                  <a:cs typeface="Arial"/>
                </a:rPr>
                <a:t>seconds  </a:t>
              </a:r>
              <a:r>
                <a:rPr sz="1100" spc="-25" dirty="0">
                  <a:solidFill>
                    <a:srgbClr val="231F20"/>
                  </a:solidFill>
                  <a:latin typeface="Arial"/>
                  <a:cs typeface="Arial"/>
                </a:rPr>
                <a:t>shuts</a:t>
              </a:r>
              <a:r>
                <a:rPr sz="1100" spc="-55" dirty="0">
                  <a:solidFill>
                    <a:srgbClr val="231F20"/>
                  </a:solidFill>
                  <a:latin typeface="Arial"/>
                  <a:cs typeface="Arial"/>
                </a:rPr>
                <a:t> </a:t>
              </a:r>
              <a:r>
                <a:rPr sz="1100" spc="-10" dirty="0">
                  <a:solidFill>
                    <a:srgbClr val="231F20"/>
                  </a:solidFill>
                  <a:latin typeface="Arial"/>
                  <a:cs typeface="Arial"/>
                </a:rPr>
                <a:t>d</a:t>
              </a:r>
              <a:r>
                <a:rPr sz="1100" spc="-25" dirty="0">
                  <a:solidFill>
                    <a:srgbClr val="231F20"/>
                  </a:solidFill>
                  <a:latin typeface="Arial"/>
                  <a:cs typeface="Arial"/>
                </a:rPr>
                <a:t>o</a:t>
              </a:r>
              <a:r>
                <a:rPr sz="1100" spc="-10" dirty="0">
                  <a:solidFill>
                    <a:srgbClr val="231F20"/>
                  </a:solidFill>
                  <a:latin typeface="Arial"/>
                  <a:cs typeface="Arial"/>
                </a:rPr>
                <a:t>wn</a:t>
              </a:r>
              <a:r>
                <a:rPr sz="1100" spc="-55" dirty="0">
                  <a:solidFill>
                    <a:srgbClr val="231F20"/>
                  </a:solidFill>
                  <a:latin typeface="Arial"/>
                  <a:cs typeface="Arial"/>
                </a:rPr>
                <a:t> </a:t>
              </a:r>
              <a:r>
                <a:rPr sz="1100" spc="-30" dirty="0">
                  <a:solidFill>
                    <a:srgbClr val="231F20"/>
                  </a:solidFill>
                  <a:latin typeface="Arial"/>
                  <a:cs typeface="Arial"/>
                </a:rPr>
                <a:t>again.</a:t>
              </a:r>
              <a:r>
                <a:rPr sz="1100" spc="-55" dirty="0">
                  <a:solidFill>
                    <a:srgbClr val="231F20"/>
                  </a:solidFill>
                  <a:latin typeface="Arial"/>
                  <a:cs typeface="Arial"/>
                </a:rPr>
                <a:t> </a:t>
              </a:r>
              <a:r>
                <a:rPr sz="1100" spc="-45" dirty="0">
                  <a:solidFill>
                    <a:srgbClr val="231F20"/>
                  </a:solidFill>
                  <a:latin typeface="Arial"/>
                  <a:cs typeface="Arial"/>
                </a:rPr>
                <a:t>This</a:t>
              </a:r>
              <a:r>
                <a:rPr sz="1100" spc="-55" dirty="0">
                  <a:solidFill>
                    <a:srgbClr val="231F20"/>
                  </a:solidFill>
                  <a:latin typeface="Arial"/>
                  <a:cs typeface="Arial"/>
                </a:rPr>
                <a:t> </a:t>
              </a:r>
              <a:r>
                <a:rPr sz="1100" spc="-15" dirty="0">
                  <a:solidFill>
                    <a:srgbClr val="231F20"/>
                  </a:solidFill>
                  <a:latin typeface="Arial"/>
                  <a:cs typeface="Arial"/>
                </a:rPr>
                <a:t>constant</a:t>
              </a:r>
              <a:r>
                <a:rPr sz="1100" spc="-55" dirty="0">
                  <a:solidFill>
                    <a:srgbClr val="231F20"/>
                  </a:solidFill>
                  <a:latin typeface="Arial"/>
                  <a:cs typeface="Arial"/>
                </a:rPr>
                <a:t> </a:t>
              </a:r>
              <a:r>
                <a:rPr sz="1100" spc="-5" dirty="0">
                  <a:solidFill>
                    <a:srgbClr val="231F20"/>
                  </a:solidFill>
                  <a:latin typeface="Arial"/>
                  <a:cs typeface="Arial"/>
                </a:rPr>
                <a:t>firing</a:t>
              </a:r>
              <a:r>
                <a:rPr sz="1100" spc="-55" dirty="0">
                  <a:solidFill>
                    <a:srgbClr val="231F20"/>
                  </a:solidFill>
                  <a:latin typeface="Arial"/>
                  <a:cs typeface="Arial"/>
                </a:rPr>
                <a:t> </a:t>
              </a:r>
              <a:r>
                <a:rPr sz="1100" spc="-10" dirty="0">
                  <a:solidFill>
                    <a:srgbClr val="231F20"/>
                  </a:solidFill>
                  <a:latin typeface="Arial"/>
                  <a:cs typeface="Arial"/>
                </a:rPr>
                <a:t>up  </a:t>
              </a:r>
              <a:r>
                <a:rPr sz="1100" spc="-30" dirty="0">
                  <a:solidFill>
                    <a:srgbClr val="231F20"/>
                  </a:solidFill>
                  <a:latin typeface="Arial"/>
                  <a:cs typeface="Arial"/>
                </a:rPr>
                <a:t>and</a:t>
              </a:r>
              <a:r>
                <a:rPr sz="1100" spc="-55" dirty="0">
                  <a:solidFill>
                    <a:srgbClr val="231F20"/>
                  </a:solidFill>
                  <a:latin typeface="Arial"/>
                  <a:cs typeface="Arial"/>
                </a:rPr>
                <a:t> </a:t>
              </a:r>
              <a:r>
                <a:rPr sz="1100" spc="-10" dirty="0">
                  <a:solidFill>
                    <a:srgbClr val="231F20"/>
                  </a:solidFill>
                  <a:latin typeface="Arial"/>
                  <a:cs typeface="Arial"/>
                </a:rPr>
                <a:t>shutting</a:t>
              </a:r>
              <a:r>
                <a:rPr sz="1100" spc="-55" dirty="0">
                  <a:solidFill>
                    <a:srgbClr val="231F20"/>
                  </a:solidFill>
                  <a:latin typeface="Arial"/>
                  <a:cs typeface="Arial"/>
                </a:rPr>
                <a:t> </a:t>
              </a:r>
              <a:r>
                <a:rPr sz="1100" spc="-10" dirty="0">
                  <a:solidFill>
                    <a:srgbClr val="231F20"/>
                  </a:solidFill>
                  <a:latin typeface="Arial"/>
                  <a:cs typeface="Arial"/>
                </a:rPr>
                <a:t>d</a:t>
              </a:r>
              <a:r>
                <a:rPr sz="1100" spc="-25" dirty="0">
                  <a:solidFill>
                    <a:srgbClr val="231F20"/>
                  </a:solidFill>
                  <a:latin typeface="Arial"/>
                  <a:cs typeface="Arial"/>
                </a:rPr>
                <a:t>o</a:t>
              </a:r>
              <a:r>
                <a:rPr sz="1100" spc="-10" dirty="0">
                  <a:solidFill>
                    <a:srgbClr val="231F20"/>
                  </a:solidFill>
                  <a:latin typeface="Arial"/>
                  <a:cs typeface="Arial"/>
                </a:rPr>
                <a:t>wn</a:t>
              </a:r>
              <a:r>
                <a:rPr sz="1100" spc="-55" dirty="0">
                  <a:solidFill>
                    <a:srgbClr val="231F20"/>
                  </a:solidFill>
                  <a:latin typeface="Arial"/>
                  <a:cs typeface="Arial"/>
                </a:rPr>
                <a:t> as </a:t>
              </a:r>
              <a:r>
                <a:rPr sz="1100" spc="-5" dirty="0">
                  <a:solidFill>
                    <a:srgbClr val="231F20"/>
                  </a:solidFill>
                  <a:latin typeface="Arial"/>
                  <a:cs typeface="Arial"/>
                </a:rPr>
                <a:t>the</a:t>
              </a:r>
              <a:r>
                <a:rPr sz="1100" spc="-55" dirty="0">
                  <a:solidFill>
                    <a:srgbClr val="231F20"/>
                  </a:solidFill>
                  <a:latin typeface="Arial"/>
                  <a:cs typeface="Arial"/>
                </a:rPr>
                <a:t> </a:t>
              </a:r>
              <a:r>
                <a:rPr sz="1100" spc="-40" dirty="0">
                  <a:solidFill>
                    <a:srgbClr val="231F20"/>
                  </a:solidFill>
                  <a:latin typeface="Arial"/>
                  <a:cs typeface="Arial"/>
                </a:rPr>
                <a:t>s</a:t>
              </a:r>
              <a:r>
                <a:rPr sz="1100" spc="-55" dirty="0">
                  <a:solidFill>
                    <a:srgbClr val="231F20"/>
                  </a:solidFill>
                  <a:latin typeface="Arial"/>
                  <a:cs typeface="Arial"/>
                </a:rPr>
                <a:t>y</a:t>
              </a:r>
              <a:r>
                <a:rPr sz="1100" spc="-20" dirty="0">
                  <a:solidFill>
                    <a:srgbClr val="231F20"/>
                  </a:solidFill>
                  <a:latin typeface="Arial"/>
                  <a:cs typeface="Arial"/>
                </a:rPr>
                <a:t>stem</a:t>
              </a:r>
              <a:r>
                <a:rPr sz="1100" spc="-55" dirty="0">
                  <a:solidFill>
                    <a:srgbClr val="231F20"/>
                  </a:solidFill>
                  <a:latin typeface="Arial"/>
                  <a:cs typeface="Arial"/>
                </a:rPr>
                <a:t> </a:t>
              </a:r>
              <a:r>
                <a:rPr sz="1100" spc="-10" dirty="0">
                  <a:solidFill>
                    <a:srgbClr val="231F20"/>
                  </a:solidFill>
                  <a:latin typeface="Arial"/>
                  <a:cs typeface="Arial"/>
                </a:rPr>
                <a:t>water  </a:t>
              </a:r>
              <a:r>
                <a:rPr sz="1100" spc="-30" dirty="0">
                  <a:solidFill>
                    <a:srgbClr val="231F20"/>
                  </a:solidFill>
                  <a:latin typeface="Arial"/>
                  <a:cs typeface="Arial"/>
                </a:rPr>
                <a:t>cools</a:t>
              </a:r>
              <a:r>
                <a:rPr sz="1100" spc="-70" dirty="0">
                  <a:solidFill>
                    <a:srgbClr val="231F20"/>
                  </a:solidFill>
                  <a:latin typeface="Arial"/>
                  <a:cs typeface="Arial"/>
                </a:rPr>
                <a:t> </a:t>
              </a:r>
              <a:r>
                <a:rPr sz="1100" spc="-20" dirty="0">
                  <a:solidFill>
                    <a:srgbClr val="231F20"/>
                  </a:solidFill>
                  <a:latin typeface="Arial"/>
                  <a:cs typeface="Arial"/>
                </a:rPr>
                <a:t>slightly</a:t>
              </a:r>
              <a:r>
                <a:rPr sz="1100" spc="-70" dirty="0">
                  <a:solidFill>
                    <a:srgbClr val="231F20"/>
                  </a:solidFill>
                  <a:latin typeface="Arial"/>
                  <a:cs typeface="Arial"/>
                </a:rPr>
                <a:t> </a:t>
              </a:r>
              <a:r>
                <a:rPr sz="1100" spc="-40" dirty="0">
                  <a:solidFill>
                    <a:srgbClr val="231F20"/>
                  </a:solidFill>
                  <a:latin typeface="Arial"/>
                  <a:cs typeface="Arial"/>
                </a:rPr>
                <a:t>wastes</a:t>
              </a:r>
              <a:r>
                <a:rPr sz="1100" spc="-70" dirty="0">
                  <a:solidFill>
                    <a:srgbClr val="231F20"/>
                  </a:solidFill>
                  <a:latin typeface="Arial"/>
                  <a:cs typeface="Arial"/>
                </a:rPr>
                <a:t> </a:t>
              </a:r>
              <a:r>
                <a:rPr sz="1100" spc="-55" dirty="0">
                  <a:solidFill>
                    <a:srgbClr val="231F20"/>
                  </a:solidFill>
                  <a:latin typeface="Arial"/>
                  <a:cs typeface="Arial"/>
                </a:rPr>
                <a:t>a</a:t>
              </a:r>
              <a:r>
                <a:rPr sz="1100" spc="-70" dirty="0">
                  <a:solidFill>
                    <a:srgbClr val="231F20"/>
                  </a:solidFill>
                  <a:latin typeface="Arial"/>
                  <a:cs typeface="Arial"/>
                </a:rPr>
                <a:t> </a:t>
              </a:r>
              <a:r>
                <a:rPr sz="1100" dirty="0">
                  <a:solidFill>
                    <a:srgbClr val="231F20"/>
                  </a:solidFill>
                  <a:latin typeface="Arial"/>
                  <a:cs typeface="Arial"/>
                </a:rPr>
                <a:t>lot</a:t>
              </a:r>
              <a:r>
                <a:rPr sz="1100" spc="-70" dirty="0">
                  <a:solidFill>
                    <a:srgbClr val="231F20"/>
                  </a:solidFill>
                  <a:latin typeface="Arial"/>
                  <a:cs typeface="Arial"/>
                </a:rPr>
                <a:t> </a:t>
              </a:r>
              <a:r>
                <a:rPr sz="1100" spc="-5" dirty="0">
                  <a:solidFill>
                    <a:srgbClr val="231F20"/>
                  </a:solidFill>
                  <a:latin typeface="Arial"/>
                  <a:cs typeface="Arial"/>
                </a:rPr>
                <a:t>of</a:t>
              </a:r>
              <a:r>
                <a:rPr sz="1100" spc="-70" dirty="0">
                  <a:solidFill>
                    <a:srgbClr val="231F20"/>
                  </a:solidFill>
                  <a:latin typeface="Arial"/>
                  <a:cs typeface="Arial"/>
                </a:rPr>
                <a:t> </a:t>
              </a:r>
              <a:r>
                <a:rPr sz="1100" spc="-25" dirty="0">
                  <a:solidFill>
                    <a:srgbClr val="231F20"/>
                  </a:solidFill>
                  <a:latin typeface="Arial"/>
                  <a:cs typeface="Arial"/>
                </a:rPr>
                <a:t>fuel</a:t>
              </a:r>
              <a:r>
                <a:rPr sz="1100" spc="-70" dirty="0">
                  <a:solidFill>
                    <a:srgbClr val="231F20"/>
                  </a:solidFill>
                  <a:latin typeface="Arial"/>
                  <a:cs typeface="Arial"/>
                </a:rPr>
                <a:t> </a:t>
              </a:r>
              <a:r>
                <a:rPr sz="1100" spc="-45" dirty="0">
                  <a:solidFill>
                    <a:srgbClr val="231F20"/>
                  </a:solidFill>
                  <a:latin typeface="Arial"/>
                  <a:cs typeface="Arial"/>
                </a:rPr>
                <a:t>energy.</a:t>
              </a:r>
              <a:endParaRPr sz="1100" dirty="0">
                <a:latin typeface="Arial"/>
                <a:cs typeface="Arial"/>
              </a:endParaRPr>
            </a:p>
          </p:txBody>
        </p:sp>
      </p:grpSp>
    </p:spTree>
    <p:extLst>
      <p:ext uri="{BB962C8B-B14F-4D97-AF65-F5344CB8AC3E}">
        <p14:creationId xmlns:p14="http://schemas.microsoft.com/office/powerpoint/2010/main" val="689869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This session:</a:t>
            </a:r>
          </a:p>
        </p:txBody>
      </p:sp>
      <p:sp>
        <p:nvSpPr>
          <p:cNvPr id="3075" name="Content Placeholder 2"/>
          <p:cNvSpPr>
            <a:spLocks noGrp="1"/>
          </p:cNvSpPr>
          <p:nvPr>
            <p:ph sz="quarter" idx="10"/>
          </p:nvPr>
        </p:nvSpPr>
        <p:spPr>
          <a:xfrm>
            <a:off x="457200" y="1390588"/>
            <a:ext cx="8229600" cy="2133024"/>
          </a:xfrm>
        </p:spPr>
        <p:txBody>
          <a:bodyPr/>
          <a:lstStyle/>
          <a:p>
            <a:pPr marL="0" indent="0">
              <a:lnSpc>
                <a:spcPct val="100000"/>
              </a:lnSpc>
              <a:spcBef>
                <a:spcPts val="600"/>
              </a:spcBef>
              <a:spcAft>
                <a:spcPts val="600"/>
              </a:spcAft>
            </a:pPr>
            <a:r>
              <a:rPr lang="en-US" dirty="0">
                <a:ea typeface="ＭＳ Ｐゴシック" pitchFamily="-105" charset="-128"/>
                <a:cs typeface="ＭＳ Ｐゴシック" pitchFamily="-105" charset="-128"/>
              </a:rPr>
              <a:t>In this session we will introduce hydronic heating and the methods used to heat dwellings and buildings using wet systems.</a:t>
            </a:r>
          </a:p>
          <a:p>
            <a:pPr marL="0" indent="0">
              <a:lnSpc>
                <a:spcPct val="100000"/>
              </a:lnSpc>
              <a:spcBef>
                <a:spcPts val="600"/>
              </a:spcBef>
              <a:spcAft>
                <a:spcPts val="600"/>
              </a:spcAft>
            </a:pPr>
            <a:endParaRPr lang="en-US" dirty="0">
              <a:ea typeface="ＭＳ Ｐゴシック" pitchFamily="-105" charset="-128"/>
              <a:cs typeface="ＭＳ Ｐゴシック" pitchFamily="-105" charset="-128"/>
            </a:endParaRPr>
          </a:p>
          <a:p>
            <a:pPr marL="0" indent="0">
              <a:lnSpc>
                <a:spcPts val="1200"/>
              </a:lnSpc>
              <a:spcBef>
                <a:spcPts val="600"/>
              </a:spcBef>
              <a:spcAft>
                <a:spcPts val="600"/>
              </a:spcAft>
            </a:pPr>
            <a:endParaRPr lang="en-US" sz="1000" dirty="0">
              <a:ea typeface="ＭＳ Ｐゴシック" pitchFamily="-105" charset="-128"/>
              <a:cs typeface="ＭＳ Ｐゴシック" pitchFamily="-105" charset="-128"/>
            </a:endParaRPr>
          </a:p>
          <a:p>
            <a:pPr>
              <a:lnSpc>
                <a:spcPts val="1200"/>
              </a:lnSpc>
              <a:spcBef>
                <a:spcPts val="600"/>
              </a:spcBef>
              <a:spcAft>
                <a:spcPts val="600"/>
              </a:spcAft>
            </a:pPr>
            <a:r>
              <a:rPr lang="en-GB"/>
              <a:t>1.6 </a:t>
            </a:r>
            <a:r>
              <a:rPr lang="en-GB" dirty="0"/>
              <a:t>– The types and layout features of heating systems</a:t>
            </a:r>
          </a:p>
          <a:p>
            <a:pPr>
              <a:lnSpc>
                <a:spcPts val="1200"/>
              </a:lnSpc>
              <a:spcBef>
                <a:spcPts val="600"/>
              </a:spcBef>
              <a:spcAft>
                <a:spcPts val="600"/>
              </a:spcAft>
            </a:pPr>
            <a:endParaRPr lang="en-US" dirty="0">
              <a:ea typeface="ＭＳ Ｐゴシック" pitchFamily="-105" charset="-128"/>
              <a:cs typeface="ＭＳ Ｐゴシック" pitchFamily="-105" charset="-128"/>
            </a:endParaRPr>
          </a:p>
          <a:p>
            <a:pPr>
              <a:lnSpc>
                <a:spcPts val="1200"/>
              </a:lnSpc>
              <a:spcBef>
                <a:spcPts val="600"/>
              </a:spcBef>
              <a:spcAft>
                <a:spcPts val="600"/>
              </a:spcAft>
            </a:pPr>
            <a:r>
              <a:rPr lang="en-GB" dirty="0"/>
              <a:t>2.3 – The pipework materials and sizes used in BSE</a:t>
            </a:r>
          </a:p>
          <a:p>
            <a:pPr>
              <a:lnSpc>
                <a:spcPts val="1200"/>
              </a:lnSpc>
              <a:spcBef>
                <a:spcPts val="600"/>
              </a:spcBef>
              <a:spcAft>
                <a:spcPts val="600"/>
              </a:spcAft>
            </a:pPr>
            <a:endParaRPr lang="en-US" dirty="0">
              <a:ea typeface="ＭＳ Ｐゴシック" pitchFamily="-105" charset="-128"/>
              <a:cs typeface="ＭＳ Ｐゴシック" pitchFamily="-105"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46A70-CBA2-224F-991F-A6AA58DC72D6}"/>
              </a:ext>
            </a:extLst>
          </p:cNvPr>
          <p:cNvSpPr>
            <a:spLocks noGrp="1"/>
          </p:cNvSpPr>
          <p:nvPr>
            <p:ph type="title"/>
          </p:nvPr>
        </p:nvSpPr>
        <p:spPr/>
        <p:txBody>
          <a:bodyPr/>
          <a:lstStyle/>
          <a:p>
            <a:r>
              <a:rPr lang="en-US" dirty="0"/>
              <a:t>Central heating systems</a:t>
            </a:r>
          </a:p>
        </p:txBody>
      </p:sp>
      <p:sp>
        <p:nvSpPr>
          <p:cNvPr id="3" name="Content Placeholder 2">
            <a:extLst>
              <a:ext uri="{FF2B5EF4-FFF2-40B4-BE49-F238E27FC236}">
                <a16:creationId xmlns:a16="http://schemas.microsoft.com/office/drawing/2014/main" id="{85611D71-5D8A-B44F-9738-333C21FBCDC7}"/>
              </a:ext>
            </a:extLst>
          </p:cNvPr>
          <p:cNvSpPr>
            <a:spLocks noGrp="1"/>
          </p:cNvSpPr>
          <p:nvPr>
            <p:ph sz="quarter" idx="10"/>
          </p:nvPr>
        </p:nvSpPr>
        <p:spPr>
          <a:xfrm>
            <a:off x="457200" y="1512000"/>
            <a:ext cx="8229600" cy="908888"/>
          </a:xfrm>
        </p:spPr>
        <p:txBody>
          <a:bodyPr/>
          <a:lstStyle/>
          <a:p>
            <a:r>
              <a:rPr lang="en-GB" dirty="0"/>
              <a:t>The main purpose of central heating is to provide thermal comfort conditions within a building or dwelling. Central heating is preferable to open fires as it heats the whole property. </a:t>
            </a:r>
          </a:p>
          <a:p>
            <a:endParaRPr lang="en-US" dirty="0"/>
          </a:p>
        </p:txBody>
      </p:sp>
      <p:sp>
        <p:nvSpPr>
          <p:cNvPr id="6" name="TextBox 5">
            <a:extLst>
              <a:ext uri="{FF2B5EF4-FFF2-40B4-BE49-F238E27FC236}">
                <a16:creationId xmlns:a16="http://schemas.microsoft.com/office/drawing/2014/main" id="{0307F212-2471-2644-B014-9157F0740E34}"/>
              </a:ext>
            </a:extLst>
          </p:cNvPr>
          <p:cNvSpPr txBox="1"/>
          <p:nvPr/>
        </p:nvSpPr>
        <p:spPr>
          <a:xfrm>
            <a:off x="5004048" y="2924944"/>
            <a:ext cx="3816424" cy="1631216"/>
          </a:xfrm>
          <a:prstGeom prst="rect">
            <a:avLst/>
          </a:prstGeom>
          <a:noFill/>
          <a:ln>
            <a:noFill/>
          </a:ln>
        </p:spPr>
        <p:txBody>
          <a:bodyPr wrap="square" rtlCol="0">
            <a:spAutoFit/>
          </a:bodyPr>
          <a:lstStyle/>
          <a:p>
            <a:r>
              <a:rPr lang="en-US" dirty="0"/>
              <a:t>In a hydronic heating system, </a:t>
            </a:r>
            <a:r>
              <a:rPr lang="en-US" b="1" dirty="0"/>
              <a:t>water</a:t>
            </a:r>
            <a:r>
              <a:rPr lang="en-US" dirty="0"/>
              <a:t> is used to transfer heat </a:t>
            </a:r>
            <a:r>
              <a:rPr lang="en-US" b="1" dirty="0"/>
              <a:t>from a boiler </a:t>
            </a:r>
            <a:r>
              <a:rPr lang="en-US" dirty="0"/>
              <a:t>or heat generator </a:t>
            </a:r>
            <a:r>
              <a:rPr lang="en-US" b="1" dirty="0"/>
              <a:t>to heat emitters </a:t>
            </a:r>
            <a:r>
              <a:rPr lang="en-US" dirty="0"/>
              <a:t>throughout the building, such as radiators.</a:t>
            </a:r>
          </a:p>
        </p:txBody>
      </p:sp>
      <p:pic>
        <p:nvPicPr>
          <p:cNvPr id="8" name="Picture 7" descr="A picture containing wall, indoor, white, baby bed&#10;&#10;Description automatically generated">
            <a:extLst>
              <a:ext uri="{FF2B5EF4-FFF2-40B4-BE49-F238E27FC236}">
                <a16:creationId xmlns:a16="http://schemas.microsoft.com/office/drawing/2014/main" id="{7C09F1C4-D034-4189-B5B1-899315751D3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6816" y="2924944"/>
            <a:ext cx="4075184" cy="2718148"/>
          </a:xfrm>
          <a:prstGeom prst="rect">
            <a:avLst/>
          </a:prstGeom>
        </p:spPr>
      </p:pic>
    </p:spTree>
    <p:extLst>
      <p:ext uri="{BB962C8B-B14F-4D97-AF65-F5344CB8AC3E}">
        <p14:creationId xmlns:p14="http://schemas.microsoft.com/office/powerpoint/2010/main" val="4017055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E3347D-C685-5C42-8471-7049303899AB}"/>
              </a:ext>
            </a:extLst>
          </p:cNvPr>
          <p:cNvSpPr>
            <a:spLocks noGrp="1"/>
          </p:cNvSpPr>
          <p:nvPr>
            <p:ph type="title"/>
          </p:nvPr>
        </p:nvSpPr>
        <p:spPr/>
        <p:txBody>
          <a:bodyPr/>
          <a:lstStyle/>
          <a:p>
            <a:r>
              <a:rPr lang="en-US" dirty="0"/>
              <a:t>Central heating systems</a:t>
            </a:r>
          </a:p>
        </p:txBody>
      </p:sp>
      <p:sp>
        <p:nvSpPr>
          <p:cNvPr id="3" name="Content Placeholder 2">
            <a:extLst>
              <a:ext uri="{FF2B5EF4-FFF2-40B4-BE49-F238E27FC236}">
                <a16:creationId xmlns:a16="http://schemas.microsoft.com/office/drawing/2014/main" id="{92F54539-FD62-4C4D-B581-C6FEDDFBD6BB}"/>
              </a:ext>
            </a:extLst>
          </p:cNvPr>
          <p:cNvSpPr>
            <a:spLocks noGrp="1"/>
          </p:cNvSpPr>
          <p:nvPr>
            <p:ph sz="quarter" idx="10"/>
          </p:nvPr>
        </p:nvSpPr>
        <p:spPr>
          <a:xfrm>
            <a:off x="457199" y="1512000"/>
            <a:ext cx="7983415" cy="980896"/>
          </a:xfrm>
          <a:ln>
            <a:noFill/>
          </a:ln>
        </p:spPr>
        <p:txBody>
          <a:bodyPr/>
          <a:lstStyle/>
          <a:p>
            <a:r>
              <a:rPr lang="en-GB" dirty="0"/>
              <a:t>Domestic central heating systems fall into two categories. These are based on the way the system is filled with water and the pressure at which it operates. The two categories are: </a:t>
            </a:r>
          </a:p>
          <a:p>
            <a:pPr marL="342900" indent="-342900">
              <a:buClr>
                <a:srgbClr val="0077E3"/>
              </a:buClr>
              <a:buFont typeface="Arial" panose="020B0604020202020204" pitchFamily="34" charset="0"/>
              <a:buChar char="•"/>
            </a:pPr>
            <a:r>
              <a:rPr lang="en-GB" b="1" dirty="0"/>
              <a:t>Low-pressure, open-vented central heating systems</a:t>
            </a:r>
            <a:r>
              <a:rPr lang="en-GB" dirty="0"/>
              <a:t>, fed from a feed and expansion (F&amp;E) cistern in the roof space. These can be both modern fully pumped systems and existing gravity hot water/ pumped heating installations. </a:t>
            </a:r>
          </a:p>
          <a:p>
            <a:pPr marL="342900" indent="-342900">
              <a:buClr>
                <a:srgbClr val="0077E3"/>
              </a:buClr>
              <a:buFont typeface="Arial" panose="020B0604020202020204" pitchFamily="34" charset="0"/>
              <a:buChar char="•"/>
            </a:pPr>
            <a:r>
              <a:rPr lang="en-GB" b="1" dirty="0"/>
              <a:t>Sealed, pressurised central heating systems</a:t>
            </a:r>
            <a:r>
              <a:rPr lang="en-GB" dirty="0"/>
              <a:t>, fed direct from the mains cold water supply and incorporating an expansion vessel to take up the expansion of water due to the water being heated. These are generally more modern fully pumped and combination boiler systems. </a:t>
            </a:r>
          </a:p>
          <a:p>
            <a:endParaRPr lang="en-US" dirty="0"/>
          </a:p>
        </p:txBody>
      </p:sp>
    </p:spTree>
    <p:extLst>
      <p:ext uri="{BB962C8B-B14F-4D97-AF65-F5344CB8AC3E}">
        <p14:creationId xmlns:p14="http://schemas.microsoft.com/office/powerpoint/2010/main" val="1567651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D77D0-9A31-E646-AD3C-CDCB7BE6A15F}"/>
              </a:ext>
            </a:extLst>
          </p:cNvPr>
          <p:cNvSpPr>
            <a:spLocks noGrp="1"/>
          </p:cNvSpPr>
          <p:nvPr>
            <p:ph type="title"/>
          </p:nvPr>
        </p:nvSpPr>
        <p:spPr/>
        <p:txBody>
          <a:bodyPr/>
          <a:lstStyle/>
          <a:p>
            <a:r>
              <a:rPr lang="en-US" dirty="0"/>
              <a:t>Central heating systems</a:t>
            </a:r>
          </a:p>
        </p:txBody>
      </p:sp>
      <p:sp>
        <p:nvSpPr>
          <p:cNvPr id="3" name="Content Placeholder 2">
            <a:extLst>
              <a:ext uri="{FF2B5EF4-FFF2-40B4-BE49-F238E27FC236}">
                <a16:creationId xmlns:a16="http://schemas.microsoft.com/office/drawing/2014/main" id="{D94C25CC-0A2D-2E4E-881A-DD6D5C0FE261}"/>
              </a:ext>
            </a:extLst>
          </p:cNvPr>
          <p:cNvSpPr>
            <a:spLocks noGrp="1"/>
          </p:cNvSpPr>
          <p:nvPr>
            <p:ph sz="quarter" idx="10"/>
          </p:nvPr>
        </p:nvSpPr>
        <p:spPr/>
        <p:txBody>
          <a:bodyPr/>
          <a:lstStyle/>
          <a:p>
            <a:r>
              <a:rPr lang="en-GB" dirty="0"/>
              <a:t>Domestic central heating system types can be classified by the sizes of tube they use, for example: </a:t>
            </a:r>
          </a:p>
          <a:p>
            <a:pPr marL="342900" indent="-342900">
              <a:buClr>
                <a:srgbClr val="0077E3"/>
              </a:buClr>
              <a:buFont typeface="Arial" panose="020B0604020202020204" pitchFamily="34" charset="0"/>
              <a:buChar char="•"/>
            </a:pPr>
            <a:r>
              <a:rPr lang="en-GB" b="1" dirty="0"/>
              <a:t>minibore </a:t>
            </a:r>
            <a:r>
              <a:rPr lang="en-GB" dirty="0"/>
              <a:t>– often called small bore, pipework sizes 15mm to 35mm</a:t>
            </a:r>
          </a:p>
          <a:p>
            <a:pPr marL="342900" indent="-342900">
              <a:buClr>
                <a:srgbClr val="0077E3"/>
              </a:buClr>
              <a:buFont typeface="Arial" panose="020B0604020202020204" pitchFamily="34" charset="0"/>
              <a:buChar char="•"/>
            </a:pPr>
            <a:r>
              <a:rPr lang="en-GB" b="1" dirty="0"/>
              <a:t>microbore </a:t>
            </a:r>
            <a:r>
              <a:rPr lang="en-GB" dirty="0"/>
              <a:t>– pipework sizes 8mm to 10mm. </a:t>
            </a:r>
          </a:p>
          <a:p>
            <a:endParaRPr lang="en-US" dirty="0"/>
          </a:p>
        </p:txBody>
      </p:sp>
      <p:sp>
        <p:nvSpPr>
          <p:cNvPr id="4" name="TextBox 3">
            <a:extLst>
              <a:ext uri="{FF2B5EF4-FFF2-40B4-BE49-F238E27FC236}">
                <a16:creationId xmlns:a16="http://schemas.microsoft.com/office/drawing/2014/main" id="{E41A5FF2-5AA8-D442-9C2E-96750D033113}"/>
              </a:ext>
            </a:extLst>
          </p:cNvPr>
          <p:cNvSpPr txBox="1"/>
          <p:nvPr/>
        </p:nvSpPr>
        <p:spPr>
          <a:xfrm>
            <a:off x="457200" y="3429000"/>
            <a:ext cx="8075240" cy="1015663"/>
          </a:xfrm>
          <a:prstGeom prst="rect">
            <a:avLst/>
          </a:prstGeom>
          <a:noFill/>
          <a:ln>
            <a:noFill/>
          </a:ln>
        </p:spPr>
        <p:txBody>
          <a:bodyPr wrap="square" rtlCol="0">
            <a:spAutoFit/>
          </a:bodyPr>
          <a:lstStyle/>
          <a:p>
            <a:r>
              <a:rPr lang="en-US" dirty="0"/>
              <a:t>The water in the heating system contains a chemical known as an inhibitor that prevents the metals in the system being corroded by the water.</a:t>
            </a:r>
          </a:p>
        </p:txBody>
      </p:sp>
      <p:sp>
        <p:nvSpPr>
          <p:cNvPr id="5" name="TextBox 4">
            <a:extLst>
              <a:ext uri="{FF2B5EF4-FFF2-40B4-BE49-F238E27FC236}">
                <a16:creationId xmlns:a16="http://schemas.microsoft.com/office/drawing/2014/main" id="{30A7D812-22D4-A743-BA74-F10A2C433577}"/>
              </a:ext>
            </a:extLst>
          </p:cNvPr>
          <p:cNvSpPr txBox="1"/>
          <p:nvPr/>
        </p:nvSpPr>
        <p:spPr>
          <a:xfrm>
            <a:off x="457200" y="4653136"/>
            <a:ext cx="8075240" cy="707886"/>
          </a:xfrm>
          <a:prstGeom prst="rect">
            <a:avLst/>
          </a:prstGeom>
          <a:noFill/>
          <a:ln>
            <a:noFill/>
          </a:ln>
        </p:spPr>
        <p:txBody>
          <a:bodyPr wrap="square" rtlCol="0">
            <a:spAutoFit/>
          </a:bodyPr>
          <a:lstStyle/>
          <a:p>
            <a:r>
              <a:rPr lang="en-US" dirty="0"/>
              <a:t>The flow temperature of the water within the heating system is around 82⁰C depending on the system design. </a:t>
            </a:r>
          </a:p>
        </p:txBody>
      </p:sp>
    </p:spTree>
    <p:extLst>
      <p:ext uri="{BB962C8B-B14F-4D97-AF65-F5344CB8AC3E}">
        <p14:creationId xmlns:p14="http://schemas.microsoft.com/office/powerpoint/2010/main" val="3326113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AD112-D6D4-6944-8ABB-D776E3C54BC8}"/>
              </a:ext>
            </a:extLst>
          </p:cNvPr>
          <p:cNvSpPr>
            <a:spLocks noGrp="1"/>
          </p:cNvSpPr>
          <p:nvPr>
            <p:ph type="title"/>
          </p:nvPr>
        </p:nvSpPr>
        <p:spPr/>
        <p:txBody>
          <a:bodyPr/>
          <a:lstStyle/>
          <a:p>
            <a:r>
              <a:rPr lang="en-US" dirty="0"/>
              <a:t>Generating the heat – domestic boilers</a:t>
            </a:r>
          </a:p>
        </p:txBody>
      </p:sp>
      <p:sp>
        <p:nvSpPr>
          <p:cNvPr id="3" name="Content Placeholder 2">
            <a:extLst>
              <a:ext uri="{FF2B5EF4-FFF2-40B4-BE49-F238E27FC236}">
                <a16:creationId xmlns:a16="http://schemas.microsoft.com/office/drawing/2014/main" id="{F58C5E99-E94E-BB45-8DA9-CB42D9B94459}"/>
              </a:ext>
            </a:extLst>
          </p:cNvPr>
          <p:cNvSpPr>
            <a:spLocks noGrp="1"/>
          </p:cNvSpPr>
          <p:nvPr>
            <p:ph sz="quarter" idx="10"/>
          </p:nvPr>
        </p:nvSpPr>
        <p:spPr/>
        <p:txBody>
          <a:bodyPr/>
          <a:lstStyle/>
          <a:p>
            <a:r>
              <a:rPr lang="en-US" dirty="0"/>
              <a:t>Heat is transferred into the water at the boiler. A huge range of boilers exist in both the domestic and I&amp;C sectors. Unfortunately, we can’t cover them all here.</a:t>
            </a:r>
          </a:p>
        </p:txBody>
      </p:sp>
      <p:pic>
        <p:nvPicPr>
          <p:cNvPr id="5" name="Picture 4" descr="A picture containing building, indoor, sitting, brick&#10;&#10;Description automatically generated">
            <a:extLst>
              <a:ext uri="{FF2B5EF4-FFF2-40B4-BE49-F238E27FC236}">
                <a16:creationId xmlns:a16="http://schemas.microsoft.com/office/drawing/2014/main" id="{9C9B988E-6153-8C46-A356-654FD0BE564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97651" y="2996461"/>
            <a:ext cx="2876387" cy="2157290"/>
          </a:xfrm>
          <a:prstGeom prst="rect">
            <a:avLst/>
          </a:prstGeom>
        </p:spPr>
      </p:pic>
      <p:pic>
        <p:nvPicPr>
          <p:cNvPr id="7" name="Picture 6" descr="A picture containing indoor, refrigerator, sitting, table&#10;&#10;Description automatically generated">
            <a:extLst>
              <a:ext uri="{FF2B5EF4-FFF2-40B4-BE49-F238E27FC236}">
                <a16:creationId xmlns:a16="http://schemas.microsoft.com/office/drawing/2014/main" id="{634ABA18-3019-B749-A9F3-C0D420DE3267}"/>
              </a:ext>
            </a:extLst>
          </p:cNvPr>
          <p:cNvPicPr>
            <a:picLocks noChangeAspect="1"/>
          </p:cNvPicPr>
          <p:nvPr/>
        </p:nvPicPr>
        <p:blipFill>
          <a:blip r:embed="rId3"/>
          <a:stretch>
            <a:fillRect/>
          </a:stretch>
        </p:blipFill>
        <p:spPr>
          <a:xfrm>
            <a:off x="6156175" y="2251670"/>
            <a:ext cx="2157291" cy="3285529"/>
          </a:xfrm>
          <a:prstGeom prst="rect">
            <a:avLst/>
          </a:prstGeom>
        </p:spPr>
      </p:pic>
      <p:sp>
        <p:nvSpPr>
          <p:cNvPr id="8" name="TextBox 7">
            <a:extLst>
              <a:ext uri="{FF2B5EF4-FFF2-40B4-BE49-F238E27FC236}">
                <a16:creationId xmlns:a16="http://schemas.microsoft.com/office/drawing/2014/main" id="{A77F1455-26E9-524D-8A81-AE9F638719B2}"/>
              </a:ext>
            </a:extLst>
          </p:cNvPr>
          <p:cNvSpPr txBox="1"/>
          <p:nvPr/>
        </p:nvSpPr>
        <p:spPr>
          <a:xfrm>
            <a:off x="2913997" y="2408006"/>
            <a:ext cx="2664295" cy="2246769"/>
          </a:xfrm>
          <a:prstGeom prst="rect">
            <a:avLst/>
          </a:prstGeom>
          <a:noFill/>
          <a:ln>
            <a:noFill/>
          </a:ln>
        </p:spPr>
        <p:txBody>
          <a:bodyPr wrap="square" rtlCol="0">
            <a:spAutoFit/>
          </a:bodyPr>
          <a:lstStyle/>
          <a:p>
            <a:r>
              <a:rPr lang="en-US" dirty="0"/>
              <a:t>Here we will include the three main types of domestic boiler:</a:t>
            </a:r>
          </a:p>
          <a:p>
            <a:endParaRPr lang="en-US" dirty="0"/>
          </a:p>
          <a:p>
            <a:pPr marL="342900" indent="-342900">
              <a:buFont typeface="Arial" panose="020B0604020202020204" pitchFamily="34" charset="0"/>
              <a:buChar char="•"/>
            </a:pPr>
            <a:r>
              <a:rPr lang="en-US" dirty="0"/>
              <a:t>Combination boiler</a:t>
            </a:r>
          </a:p>
          <a:p>
            <a:pPr marL="342900" indent="-342900">
              <a:buFont typeface="Arial" panose="020B0604020202020204" pitchFamily="34" charset="0"/>
              <a:buChar char="•"/>
            </a:pPr>
            <a:r>
              <a:rPr lang="en-US" dirty="0"/>
              <a:t>Traditional boiler </a:t>
            </a:r>
          </a:p>
          <a:p>
            <a:pPr marL="342900" indent="-342900">
              <a:buFont typeface="Arial" panose="020B0604020202020204" pitchFamily="34" charset="0"/>
              <a:buChar char="•"/>
            </a:pPr>
            <a:r>
              <a:rPr lang="en-US" dirty="0"/>
              <a:t>System boiler</a:t>
            </a:r>
          </a:p>
        </p:txBody>
      </p:sp>
      <p:sp>
        <p:nvSpPr>
          <p:cNvPr id="9" name="TextBox 8">
            <a:extLst>
              <a:ext uri="{FF2B5EF4-FFF2-40B4-BE49-F238E27FC236}">
                <a16:creationId xmlns:a16="http://schemas.microsoft.com/office/drawing/2014/main" id="{0772CC26-6F7F-6E44-A287-13DD30888BF2}"/>
              </a:ext>
            </a:extLst>
          </p:cNvPr>
          <p:cNvSpPr txBox="1"/>
          <p:nvPr/>
        </p:nvSpPr>
        <p:spPr>
          <a:xfrm>
            <a:off x="107504" y="5497206"/>
            <a:ext cx="2880321" cy="338554"/>
          </a:xfrm>
          <a:prstGeom prst="rect">
            <a:avLst/>
          </a:prstGeom>
          <a:noFill/>
        </p:spPr>
        <p:txBody>
          <a:bodyPr wrap="square" rtlCol="0">
            <a:spAutoFit/>
          </a:bodyPr>
          <a:lstStyle/>
          <a:p>
            <a:r>
              <a:rPr lang="en-US" sz="1600" dirty="0"/>
              <a:t>Wall hung combination boiler.</a:t>
            </a:r>
          </a:p>
        </p:txBody>
      </p:sp>
      <p:sp>
        <p:nvSpPr>
          <p:cNvPr id="10" name="TextBox 9">
            <a:extLst>
              <a:ext uri="{FF2B5EF4-FFF2-40B4-BE49-F238E27FC236}">
                <a16:creationId xmlns:a16="http://schemas.microsoft.com/office/drawing/2014/main" id="{6CFD1D2D-7813-C743-8651-DBBED985A926}"/>
              </a:ext>
            </a:extLst>
          </p:cNvPr>
          <p:cNvSpPr txBox="1"/>
          <p:nvPr/>
        </p:nvSpPr>
        <p:spPr>
          <a:xfrm>
            <a:off x="5868144" y="5497958"/>
            <a:ext cx="3168352" cy="338554"/>
          </a:xfrm>
          <a:prstGeom prst="rect">
            <a:avLst/>
          </a:prstGeom>
          <a:noFill/>
        </p:spPr>
        <p:txBody>
          <a:bodyPr wrap="square" rtlCol="0">
            <a:spAutoFit/>
          </a:bodyPr>
          <a:lstStyle/>
          <a:p>
            <a:r>
              <a:rPr lang="en-US" sz="1600" dirty="0"/>
              <a:t>Floor standing traditional boiler.</a:t>
            </a:r>
          </a:p>
        </p:txBody>
      </p:sp>
      <p:sp>
        <p:nvSpPr>
          <p:cNvPr id="13" name="TextBox 12">
            <a:extLst>
              <a:ext uri="{FF2B5EF4-FFF2-40B4-BE49-F238E27FC236}">
                <a16:creationId xmlns:a16="http://schemas.microsoft.com/office/drawing/2014/main" id="{D060E161-DDCA-D747-BD03-62EF7C1C7A29}"/>
              </a:ext>
            </a:extLst>
          </p:cNvPr>
          <p:cNvSpPr txBox="1"/>
          <p:nvPr/>
        </p:nvSpPr>
        <p:spPr>
          <a:xfrm>
            <a:off x="3124450" y="4801272"/>
            <a:ext cx="2588238"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latin typeface="Arial"/>
                <a:ea typeface="ＭＳ Ｐゴシック"/>
              </a:rPr>
              <a:t>Are there different types of domestic boilers? Look </a:t>
            </a:r>
            <a:r>
              <a:rPr lang="en-US" dirty="0">
                <a:latin typeface="Arial"/>
                <a:ea typeface="ＭＳ Ｐゴシック"/>
                <a:hlinkClick r:id="rId4"/>
              </a:rPr>
              <a:t>here</a:t>
            </a:r>
            <a:r>
              <a:rPr lang="en-US" dirty="0">
                <a:latin typeface="Arial"/>
                <a:ea typeface="ＭＳ Ｐゴシック"/>
              </a:rPr>
              <a:t>.</a:t>
            </a:r>
            <a:endParaRPr lang="en-US" dirty="0"/>
          </a:p>
        </p:txBody>
      </p:sp>
    </p:spTree>
    <p:extLst>
      <p:ext uri="{BB962C8B-B14F-4D97-AF65-F5344CB8AC3E}">
        <p14:creationId xmlns:p14="http://schemas.microsoft.com/office/powerpoint/2010/main" val="3080275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anim calcmode="lin" valueType="num">
                                      <p:cBhvr>
                                        <p:cTn id="8" dur="2000" fill="hold"/>
                                        <p:tgtEl>
                                          <p:spTgt spid="13"/>
                                        </p:tgtEl>
                                        <p:attrNameLst>
                                          <p:attrName>style.rotation</p:attrName>
                                        </p:attrNameLst>
                                      </p:cBhvr>
                                      <p:tavLst>
                                        <p:tav tm="0">
                                          <p:val>
                                            <p:fltVal val="720"/>
                                          </p:val>
                                        </p:tav>
                                        <p:tav tm="100000">
                                          <p:val>
                                            <p:fltVal val="0"/>
                                          </p:val>
                                        </p:tav>
                                      </p:tavLst>
                                    </p:anim>
                                    <p:anim calcmode="lin" valueType="num">
                                      <p:cBhvr>
                                        <p:cTn id="9" dur="2000" fill="hold"/>
                                        <p:tgtEl>
                                          <p:spTgt spid="13"/>
                                        </p:tgtEl>
                                        <p:attrNameLst>
                                          <p:attrName>ppt_h</p:attrName>
                                        </p:attrNameLst>
                                      </p:cBhvr>
                                      <p:tavLst>
                                        <p:tav tm="0">
                                          <p:val>
                                            <p:fltVal val="0"/>
                                          </p:val>
                                        </p:tav>
                                        <p:tav tm="100000">
                                          <p:val>
                                            <p:strVal val="#ppt_h"/>
                                          </p:val>
                                        </p:tav>
                                      </p:tavLst>
                                    </p:anim>
                                    <p:anim calcmode="lin" valueType="num">
                                      <p:cBhvr>
                                        <p:cTn id="10" dur="2000" fill="hold"/>
                                        <p:tgtEl>
                                          <p:spTgt spid="1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BD72D-22BB-6A46-ABD3-813A58A13095}"/>
              </a:ext>
            </a:extLst>
          </p:cNvPr>
          <p:cNvSpPr>
            <a:spLocks noGrp="1"/>
          </p:cNvSpPr>
          <p:nvPr>
            <p:ph type="title"/>
          </p:nvPr>
        </p:nvSpPr>
        <p:spPr/>
        <p:txBody>
          <a:bodyPr/>
          <a:lstStyle/>
          <a:p>
            <a:r>
              <a:rPr lang="en-US" dirty="0"/>
              <a:t>Generating heat – domestic boilers</a:t>
            </a:r>
          </a:p>
        </p:txBody>
      </p:sp>
      <p:sp>
        <p:nvSpPr>
          <p:cNvPr id="3" name="Content Placeholder 2">
            <a:extLst>
              <a:ext uri="{FF2B5EF4-FFF2-40B4-BE49-F238E27FC236}">
                <a16:creationId xmlns:a16="http://schemas.microsoft.com/office/drawing/2014/main" id="{097E7FC7-1B4B-DF46-9AC7-F69170B3525F}"/>
              </a:ext>
            </a:extLst>
          </p:cNvPr>
          <p:cNvSpPr>
            <a:spLocks noGrp="1"/>
          </p:cNvSpPr>
          <p:nvPr>
            <p:ph sz="quarter" idx="10"/>
          </p:nvPr>
        </p:nvSpPr>
        <p:spPr>
          <a:xfrm>
            <a:off x="457200" y="1390588"/>
            <a:ext cx="8229600" cy="5273046"/>
          </a:xfrm>
        </p:spPr>
        <p:txBody>
          <a:bodyPr/>
          <a:lstStyle/>
          <a:p>
            <a:pPr>
              <a:spcBef>
                <a:spcPts val="400"/>
              </a:spcBef>
              <a:spcAft>
                <a:spcPts val="400"/>
              </a:spcAft>
            </a:pPr>
            <a:r>
              <a:rPr lang="en-US" b="1" dirty="0"/>
              <a:t>Combination boiler </a:t>
            </a:r>
          </a:p>
          <a:p>
            <a:pPr marL="342900" indent="-342900">
              <a:spcBef>
                <a:spcPts val="0"/>
              </a:spcBef>
              <a:spcAft>
                <a:spcPts val="0"/>
              </a:spcAft>
              <a:buClr>
                <a:srgbClr val="0077E3"/>
              </a:buClr>
              <a:buFont typeface="Arial" panose="020B0604020202020204" pitchFamily="34" charset="0"/>
              <a:buChar char="•"/>
            </a:pPr>
            <a:r>
              <a:rPr lang="en-US" sz="1800" dirty="0"/>
              <a:t>Ability to produce heat for the CH system and (when required) hot water for taps and outlets. </a:t>
            </a:r>
          </a:p>
          <a:p>
            <a:pPr marL="342900" indent="-342900">
              <a:spcBef>
                <a:spcPts val="0"/>
              </a:spcBef>
              <a:spcAft>
                <a:spcPts val="0"/>
              </a:spcAft>
              <a:buClr>
                <a:srgbClr val="0077E3"/>
              </a:buClr>
              <a:buFont typeface="Arial" panose="020B0604020202020204" pitchFamily="34" charset="0"/>
              <a:buChar char="•"/>
            </a:pPr>
            <a:r>
              <a:rPr lang="en-US" sz="1800" dirty="0"/>
              <a:t>The most common type of boiler fitted in dwellings today and contains all the components within the boiler case.</a:t>
            </a:r>
          </a:p>
          <a:p>
            <a:pPr>
              <a:spcAft>
                <a:spcPts val="0"/>
              </a:spcAft>
            </a:pPr>
            <a:r>
              <a:rPr lang="en-US" b="1" dirty="0"/>
              <a:t>Traditional boiler </a:t>
            </a:r>
          </a:p>
          <a:p>
            <a:pPr marL="342900" indent="-342900">
              <a:spcBef>
                <a:spcPts val="0"/>
              </a:spcBef>
              <a:spcAft>
                <a:spcPts val="0"/>
              </a:spcAft>
              <a:buClr>
                <a:srgbClr val="0077E3"/>
              </a:buClr>
              <a:buFont typeface="Arial" panose="020B0604020202020204" pitchFamily="34" charset="0"/>
              <a:buChar char="•"/>
            </a:pPr>
            <a:r>
              <a:rPr lang="en-US" sz="1800" dirty="0"/>
              <a:t>Simplest type of boiler.</a:t>
            </a:r>
          </a:p>
          <a:p>
            <a:pPr marL="342900" indent="-342900">
              <a:spcBef>
                <a:spcPts val="0"/>
              </a:spcBef>
              <a:spcAft>
                <a:spcPts val="0"/>
              </a:spcAft>
              <a:buClr>
                <a:srgbClr val="0077E3"/>
              </a:buClr>
              <a:buFont typeface="Arial" panose="020B0604020202020204" pitchFamily="34" charset="0"/>
              <a:buChar char="•"/>
            </a:pPr>
            <a:r>
              <a:rPr lang="en-US" sz="1800" dirty="0"/>
              <a:t>A heat source with a gas burner and heat exchanger, and minimum controls. </a:t>
            </a:r>
          </a:p>
          <a:p>
            <a:pPr marL="342900" indent="-342900">
              <a:spcBef>
                <a:spcPts val="0"/>
              </a:spcBef>
              <a:spcAft>
                <a:spcPts val="0"/>
              </a:spcAft>
              <a:buClr>
                <a:srgbClr val="0077E3"/>
              </a:buClr>
              <a:buFont typeface="Arial" panose="020B0604020202020204" pitchFamily="34" charset="0"/>
              <a:buChar char="•"/>
            </a:pPr>
            <a:r>
              <a:rPr lang="en-US" sz="1800" dirty="0"/>
              <a:t>All other components of the CH system are external to the boiler, including the pump and the cylinder.</a:t>
            </a:r>
          </a:p>
          <a:p>
            <a:pPr>
              <a:spcAft>
                <a:spcPts val="0"/>
              </a:spcAft>
            </a:pPr>
            <a:r>
              <a:rPr lang="en-US" b="1" dirty="0"/>
              <a:t>System boiler </a:t>
            </a:r>
          </a:p>
          <a:p>
            <a:pPr marL="342900" indent="-342900">
              <a:spcBef>
                <a:spcPts val="0"/>
              </a:spcBef>
              <a:spcAft>
                <a:spcPts val="0"/>
              </a:spcAft>
              <a:buClr>
                <a:srgbClr val="0077E3"/>
              </a:buClr>
              <a:buFont typeface="Arial" panose="020B0604020202020204" pitchFamily="34" charset="0"/>
              <a:buChar char="•"/>
            </a:pPr>
            <a:r>
              <a:rPr lang="en-US" sz="1800" dirty="0"/>
              <a:t>Contains the controls and pump.</a:t>
            </a:r>
          </a:p>
          <a:p>
            <a:pPr marL="342900" indent="-342900">
              <a:spcBef>
                <a:spcPts val="0"/>
              </a:spcBef>
              <a:spcAft>
                <a:spcPts val="0"/>
              </a:spcAft>
              <a:buClr>
                <a:srgbClr val="0077E3"/>
              </a:buClr>
              <a:buFont typeface="Arial" panose="020B0604020202020204" pitchFamily="34" charset="0"/>
              <a:buChar char="•"/>
            </a:pPr>
            <a:r>
              <a:rPr lang="en-US" sz="1800" dirty="0"/>
              <a:t>Unable to generate hot water by itself – needs a separate cylinder</a:t>
            </a:r>
            <a:r>
              <a:rPr lang="en-US" dirty="0"/>
              <a:t>.</a:t>
            </a:r>
          </a:p>
        </p:txBody>
      </p:sp>
    </p:spTree>
    <p:extLst>
      <p:ext uri="{BB962C8B-B14F-4D97-AF65-F5344CB8AC3E}">
        <p14:creationId xmlns:p14="http://schemas.microsoft.com/office/powerpoint/2010/main" val="1436115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dissolve">
                                      <p:cBhvr>
                                        <p:cTn id="7" dur="500"/>
                                        <p:tgtEl>
                                          <p:spTgt spid="3">
                                            <p:txEl>
                                              <p:pRg st="3" end="3"/>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dissolve">
                                      <p:cBhvr>
                                        <p:cTn id="10" dur="500"/>
                                        <p:tgtEl>
                                          <p:spTgt spid="3">
                                            <p:txEl>
                                              <p:pRg st="4" end="4"/>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dissolve">
                                      <p:cBhvr>
                                        <p:cTn id="13" dur="500"/>
                                        <p:tgtEl>
                                          <p:spTgt spid="3">
                                            <p:txEl>
                                              <p:pRg st="5" end="5"/>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dissolve">
                                      <p:cBhvr>
                                        <p:cTn id="16" dur="500"/>
                                        <p:tgtEl>
                                          <p:spTgt spid="3">
                                            <p:txEl>
                                              <p:pRg st="6" end="6"/>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animEffect transition="in" filter="dissolve">
                                      <p:cBhvr>
                                        <p:cTn id="21" dur="500"/>
                                        <p:tgtEl>
                                          <p:spTgt spid="3">
                                            <p:txEl>
                                              <p:pRg st="7" end="7"/>
                                            </p:txEl>
                                          </p:spTgt>
                                        </p:tgtEl>
                                      </p:cBhvr>
                                    </p:animEffect>
                                  </p:childTnLst>
                                </p:cTn>
                              </p:par>
                              <p:par>
                                <p:cTn id="22" presetID="9" presetClass="entr" presetSubtype="0" fill="hold" nodeType="withEffect">
                                  <p:stCondLst>
                                    <p:cond delay="0"/>
                                  </p:stCondLst>
                                  <p:childTnLst>
                                    <p:set>
                                      <p:cBhvr>
                                        <p:cTn id="23" dur="1" fill="hold">
                                          <p:stCondLst>
                                            <p:cond delay="0"/>
                                          </p:stCondLst>
                                        </p:cTn>
                                        <p:tgtEl>
                                          <p:spTgt spid="3">
                                            <p:txEl>
                                              <p:pRg st="8" end="8"/>
                                            </p:txEl>
                                          </p:spTgt>
                                        </p:tgtEl>
                                        <p:attrNameLst>
                                          <p:attrName>style.visibility</p:attrName>
                                        </p:attrNameLst>
                                      </p:cBhvr>
                                      <p:to>
                                        <p:strVal val="visible"/>
                                      </p:to>
                                    </p:set>
                                    <p:animEffect transition="in" filter="dissolve">
                                      <p:cBhvr>
                                        <p:cTn id="24" dur="500"/>
                                        <p:tgtEl>
                                          <p:spTgt spid="3">
                                            <p:txEl>
                                              <p:pRg st="8" end="8"/>
                                            </p:txEl>
                                          </p:spTgt>
                                        </p:tgtEl>
                                      </p:cBhvr>
                                    </p:animEffect>
                                  </p:childTnLst>
                                </p:cTn>
                              </p:par>
                              <p:par>
                                <p:cTn id="25" presetID="9"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dissolve">
                                      <p:cBhvr>
                                        <p:cTn id="2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40530-4AB2-BE4D-AAAC-B108C54CD462}"/>
              </a:ext>
            </a:extLst>
          </p:cNvPr>
          <p:cNvSpPr>
            <a:spLocks noGrp="1"/>
          </p:cNvSpPr>
          <p:nvPr>
            <p:ph type="title"/>
          </p:nvPr>
        </p:nvSpPr>
        <p:spPr/>
        <p:txBody>
          <a:bodyPr/>
          <a:lstStyle/>
          <a:p>
            <a:r>
              <a:rPr lang="en-US" dirty="0"/>
              <a:t>Generating heat</a:t>
            </a:r>
          </a:p>
        </p:txBody>
      </p:sp>
      <p:sp>
        <p:nvSpPr>
          <p:cNvPr id="3" name="Content Placeholder 2">
            <a:extLst>
              <a:ext uri="{FF2B5EF4-FFF2-40B4-BE49-F238E27FC236}">
                <a16:creationId xmlns:a16="http://schemas.microsoft.com/office/drawing/2014/main" id="{1BEFE806-CB81-AC41-99F3-3A26B3089835}"/>
              </a:ext>
            </a:extLst>
          </p:cNvPr>
          <p:cNvSpPr>
            <a:spLocks noGrp="1"/>
          </p:cNvSpPr>
          <p:nvPr>
            <p:ph sz="quarter" idx="10"/>
          </p:nvPr>
        </p:nvSpPr>
        <p:spPr>
          <a:xfrm>
            <a:off x="457200" y="1512000"/>
            <a:ext cx="8229600" cy="2637080"/>
          </a:xfrm>
        </p:spPr>
        <p:txBody>
          <a:bodyPr/>
          <a:lstStyle/>
          <a:p>
            <a:r>
              <a:rPr lang="en-US" dirty="0"/>
              <a:t>Boilers can be </a:t>
            </a:r>
            <a:r>
              <a:rPr lang="en-US" dirty="0" err="1"/>
              <a:t>fuelled</a:t>
            </a:r>
            <a:r>
              <a:rPr lang="en-US" dirty="0"/>
              <a:t> by:</a:t>
            </a:r>
          </a:p>
          <a:p>
            <a:pPr marL="342900" indent="-342900">
              <a:buClr>
                <a:srgbClr val="0077E3"/>
              </a:buClr>
              <a:buFont typeface="Arial" panose="020B0604020202020204" pitchFamily="34" charset="0"/>
              <a:buChar char="•"/>
            </a:pPr>
            <a:r>
              <a:rPr lang="en-US" dirty="0"/>
              <a:t>Natural gas</a:t>
            </a:r>
          </a:p>
          <a:p>
            <a:pPr marL="342900" indent="-342900">
              <a:buClr>
                <a:srgbClr val="0077E3"/>
              </a:buClr>
              <a:buFont typeface="Arial" panose="020B0604020202020204" pitchFamily="34" charset="0"/>
              <a:buChar char="•"/>
            </a:pPr>
            <a:r>
              <a:rPr lang="en-US" dirty="0"/>
              <a:t>LPG (Liquid Petroleum Gas) such as propane</a:t>
            </a:r>
          </a:p>
          <a:p>
            <a:pPr marL="342900" indent="-342900">
              <a:buClr>
                <a:srgbClr val="0077E3"/>
              </a:buClr>
              <a:buFont typeface="Arial" panose="020B0604020202020204" pitchFamily="34" charset="0"/>
              <a:buChar char="•"/>
            </a:pPr>
            <a:r>
              <a:rPr lang="en-US" dirty="0"/>
              <a:t>Fuel oil</a:t>
            </a:r>
          </a:p>
          <a:p>
            <a:pPr marL="342900" indent="-342900">
              <a:buClr>
                <a:srgbClr val="0077E3"/>
              </a:buClr>
              <a:buFont typeface="Arial" panose="020B0604020202020204" pitchFamily="34" charset="0"/>
              <a:buChar char="•"/>
            </a:pPr>
            <a:r>
              <a:rPr lang="en-US" dirty="0"/>
              <a:t>Solid fuels such as biomass</a:t>
            </a:r>
          </a:p>
        </p:txBody>
      </p:sp>
      <p:pic>
        <p:nvPicPr>
          <p:cNvPr id="5" name="Picture 4" descr="A close up of a box&#10;&#10;Description automatically generated">
            <a:extLst>
              <a:ext uri="{FF2B5EF4-FFF2-40B4-BE49-F238E27FC236}">
                <a16:creationId xmlns:a16="http://schemas.microsoft.com/office/drawing/2014/main" id="{8F13214D-623A-9B4E-A69E-F472BA1D7390}"/>
              </a:ext>
            </a:extLst>
          </p:cNvPr>
          <p:cNvPicPr>
            <a:picLocks noChangeAspect="1"/>
          </p:cNvPicPr>
          <p:nvPr/>
        </p:nvPicPr>
        <p:blipFill>
          <a:blip r:embed="rId2"/>
          <a:stretch>
            <a:fillRect/>
          </a:stretch>
        </p:blipFill>
        <p:spPr>
          <a:xfrm>
            <a:off x="6219676" y="1008000"/>
            <a:ext cx="2641972" cy="2911218"/>
          </a:xfrm>
          <a:prstGeom prst="rect">
            <a:avLst/>
          </a:prstGeom>
        </p:spPr>
      </p:pic>
      <p:sp>
        <p:nvSpPr>
          <p:cNvPr id="6" name="TextBox 5">
            <a:extLst>
              <a:ext uri="{FF2B5EF4-FFF2-40B4-BE49-F238E27FC236}">
                <a16:creationId xmlns:a16="http://schemas.microsoft.com/office/drawing/2014/main" id="{B77A828E-B299-2C48-8D3E-621DAAF3ADA3}"/>
              </a:ext>
            </a:extLst>
          </p:cNvPr>
          <p:cNvSpPr txBox="1"/>
          <p:nvPr/>
        </p:nvSpPr>
        <p:spPr>
          <a:xfrm>
            <a:off x="6469577" y="3871353"/>
            <a:ext cx="2664296" cy="338554"/>
          </a:xfrm>
          <a:prstGeom prst="rect">
            <a:avLst/>
          </a:prstGeom>
          <a:noFill/>
        </p:spPr>
        <p:txBody>
          <a:bodyPr wrap="square" rtlCol="0">
            <a:spAutoFit/>
          </a:bodyPr>
          <a:lstStyle/>
          <a:p>
            <a:r>
              <a:rPr lang="en-US" sz="1600" dirty="0"/>
              <a:t>Solid fuel ‘back boiler’.</a:t>
            </a:r>
          </a:p>
        </p:txBody>
      </p:sp>
      <p:sp>
        <p:nvSpPr>
          <p:cNvPr id="8" name="TextBox 7">
            <a:extLst>
              <a:ext uri="{FF2B5EF4-FFF2-40B4-BE49-F238E27FC236}">
                <a16:creationId xmlns:a16="http://schemas.microsoft.com/office/drawing/2014/main" id="{3A629C2D-944D-7542-84CF-5FCC96F40A68}"/>
              </a:ext>
            </a:extLst>
          </p:cNvPr>
          <p:cNvSpPr txBox="1"/>
          <p:nvPr/>
        </p:nvSpPr>
        <p:spPr>
          <a:xfrm>
            <a:off x="236513" y="4327166"/>
            <a:ext cx="8670974" cy="1400383"/>
          </a:xfrm>
          <a:prstGeom prst="rect">
            <a:avLst/>
          </a:prstGeom>
          <a:noFill/>
          <a:ln>
            <a:noFill/>
          </a:ln>
        </p:spPr>
        <p:txBody>
          <a:bodyPr wrap="square" rtlCol="0">
            <a:spAutoFit/>
          </a:bodyPr>
          <a:lstStyle/>
          <a:p>
            <a:pPr>
              <a:spcBef>
                <a:spcPts val="600"/>
              </a:spcBef>
            </a:pPr>
            <a:r>
              <a:rPr lang="en-US" dirty="0"/>
              <a:t>Boilers can be further </a:t>
            </a:r>
            <a:r>
              <a:rPr lang="en-US" dirty="0" err="1"/>
              <a:t>categorised</a:t>
            </a:r>
            <a:r>
              <a:rPr lang="en-US" dirty="0"/>
              <a:t> by their efficiency (their ability to get as much heat as possible from the fuel).</a:t>
            </a:r>
          </a:p>
          <a:p>
            <a:pPr>
              <a:spcBef>
                <a:spcPts val="600"/>
              </a:spcBef>
            </a:pPr>
            <a:r>
              <a:rPr lang="en-US" dirty="0"/>
              <a:t>Most modern boilers are </a:t>
            </a:r>
            <a:r>
              <a:rPr lang="en-US" b="1" dirty="0"/>
              <a:t>high efficiency condensing boilers </a:t>
            </a:r>
            <a:r>
              <a:rPr lang="en-US" dirty="0"/>
              <a:t>that operate at around 96% efficiency.</a:t>
            </a:r>
          </a:p>
        </p:txBody>
      </p:sp>
    </p:spTree>
    <p:extLst>
      <p:ext uri="{BB962C8B-B14F-4D97-AF65-F5344CB8AC3E}">
        <p14:creationId xmlns:p14="http://schemas.microsoft.com/office/powerpoint/2010/main" val="2641472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5F476-EB0E-0647-947E-658DC2713EDD}"/>
              </a:ext>
            </a:extLst>
          </p:cNvPr>
          <p:cNvSpPr>
            <a:spLocks noGrp="1"/>
          </p:cNvSpPr>
          <p:nvPr>
            <p:ph type="title"/>
          </p:nvPr>
        </p:nvSpPr>
        <p:spPr/>
        <p:txBody>
          <a:bodyPr/>
          <a:lstStyle/>
          <a:p>
            <a:r>
              <a:rPr lang="en-US" dirty="0"/>
              <a:t>Generating heat</a:t>
            </a:r>
          </a:p>
        </p:txBody>
      </p:sp>
      <p:sp>
        <p:nvSpPr>
          <p:cNvPr id="3" name="Content Placeholder 2">
            <a:extLst>
              <a:ext uri="{FF2B5EF4-FFF2-40B4-BE49-F238E27FC236}">
                <a16:creationId xmlns:a16="http://schemas.microsoft.com/office/drawing/2014/main" id="{1E39EA44-A9B8-F340-905D-4B355BCAFC00}"/>
              </a:ext>
            </a:extLst>
          </p:cNvPr>
          <p:cNvSpPr>
            <a:spLocks noGrp="1"/>
          </p:cNvSpPr>
          <p:nvPr>
            <p:ph sz="quarter" idx="10"/>
          </p:nvPr>
        </p:nvSpPr>
        <p:spPr>
          <a:xfrm>
            <a:off x="457200" y="1512000"/>
            <a:ext cx="8229600" cy="1556960"/>
          </a:xfrm>
        </p:spPr>
        <p:txBody>
          <a:bodyPr/>
          <a:lstStyle/>
          <a:p>
            <a:r>
              <a:rPr lang="en-US" dirty="0">
                <a:solidFill>
                  <a:srgbClr val="FF0000"/>
                </a:solidFill>
              </a:rPr>
              <a:t>So: what exactly is a boiler and how does it produce the heat?</a:t>
            </a:r>
          </a:p>
          <a:p>
            <a:r>
              <a:rPr lang="en-US" dirty="0"/>
              <a:t>A boiler is basically a heat exchanger where heat from the fuel is transferred from the hot gasses through the metallic heat exchanger into the water that is flowing through it.</a:t>
            </a:r>
          </a:p>
        </p:txBody>
      </p:sp>
      <p:pic>
        <p:nvPicPr>
          <p:cNvPr id="5" name="Picture 4" descr="A picture containing screenshot, table&#10;&#10;Description automatically generated">
            <a:extLst>
              <a:ext uri="{FF2B5EF4-FFF2-40B4-BE49-F238E27FC236}">
                <a16:creationId xmlns:a16="http://schemas.microsoft.com/office/drawing/2014/main" id="{9E69848D-D8C7-FF44-B59A-23281233A45E}"/>
              </a:ext>
            </a:extLst>
          </p:cNvPr>
          <p:cNvPicPr>
            <a:picLocks noChangeAspect="1"/>
          </p:cNvPicPr>
          <p:nvPr/>
        </p:nvPicPr>
        <p:blipFill>
          <a:blip r:embed="rId2"/>
          <a:stretch>
            <a:fillRect/>
          </a:stretch>
        </p:blipFill>
        <p:spPr>
          <a:xfrm>
            <a:off x="5508104" y="3743221"/>
            <a:ext cx="2234381" cy="2518412"/>
          </a:xfrm>
          <a:prstGeom prst="rect">
            <a:avLst/>
          </a:prstGeom>
        </p:spPr>
      </p:pic>
      <p:pic>
        <p:nvPicPr>
          <p:cNvPr id="7" name="Graphic 6" descr="Line arrow Clockwise curve">
            <a:extLst>
              <a:ext uri="{FF2B5EF4-FFF2-40B4-BE49-F238E27FC236}">
                <a16:creationId xmlns:a16="http://schemas.microsoft.com/office/drawing/2014/main" id="{512196C2-5A25-9A4A-B173-1D59D756B13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5972637">
            <a:off x="7715462" y="4545227"/>
            <a:ext cx="914400" cy="914400"/>
          </a:xfrm>
          <a:prstGeom prst="rect">
            <a:avLst/>
          </a:prstGeom>
        </p:spPr>
      </p:pic>
      <p:pic>
        <p:nvPicPr>
          <p:cNvPr id="11" name="Graphic 10" descr="Line arrow Clockwise curve">
            <a:extLst>
              <a:ext uri="{FF2B5EF4-FFF2-40B4-BE49-F238E27FC236}">
                <a16:creationId xmlns:a16="http://schemas.microsoft.com/office/drawing/2014/main" id="{0DA4210A-50E7-974E-9A36-CEA9A35A400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3574936">
            <a:off x="5316614" y="2825380"/>
            <a:ext cx="914400" cy="914400"/>
          </a:xfrm>
          <a:prstGeom prst="rect">
            <a:avLst/>
          </a:prstGeom>
        </p:spPr>
      </p:pic>
      <p:cxnSp>
        <p:nvCxnSpPr>
          <p:cNvPr id="13" name="Straight Arrow Connector 12">
            <a:extLst>
              <a:ext uri="{FF2B5EF4-FFF2-40B4-BE49-F238E27FC236}">
                <a16:creationId xmlns:a16="http://schemas.microsoft.com/office/drawing/2014/main" id="{55B1A26B-14C6-F242-82F6-F840168647EB}"/>
              </a:ext>
            </a:extLst>
          </p:cNvPr>
          <p:cNvCxnSpPr/>
          <p:nvPr/>
        </p:nvCxnSpPr>
        <p:spPr>
          <a:xfrm>
            <a:off x="4841667" y="5589240"/>
            <a:ext cx="1458525"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4" name="Straight Arrow Connector 13">
            <a:extLst>
              <a:ext uri="{FF2B5EF4-FFF2-40B4-BE49-F238E27FC236}">
                <a16:creationId xmlns:a16="http://schemas.microsoft.com/office/drawing/2014/main" id="{FF3EBE20-C574-234F-A6C7-26446ADD00C7}"/>
              </a:ext>
            </a:extLst>
          </p:cNvPr>
          <p:cNvCxnSpPr/>
          <p:nvPr/>
        </p:nvCxnSpPr>
        <p:spPr>
          <a:xfrm>
            <a:off x="4841666" y="4797152"/>
            <a:ext cx="1458525"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 name="Straight Arrow Connector 14">
            <a:extLst>
              <a:ext uri="{FF2B5EF4-FFF2-40B4-BE49-F238E27FC236}">
                <a16:creationId xmlns:a16="http://schemas.microsoft.com/office/drawing/2014/main" id="{9DB0D570-14CA-F941-9E3F-48CEAFB1D2FB}"/>
              </a:ext>
            </a:extLst>
          </p:cNvPr>
          <p:cNvCxnSpPr>
            <a:cxnSpLocks/>
          </p:cNvCxnSpPr>
          <p:nvPr/>
        </p:nvCxnSpPr>
        <p:spPr>
          <a:xfrm>
            <a:off x="4841666" y="3908331"/>
            <a:ext cx="666438"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7" name="Straight Arrow Connector 16">
            <a:extLst>
              <a:ext uri="{FF2B5EF4-FFF2-40B4-BE49-F238E27FC236}">
                <a16:creationId xmlns:a16="http://schemas.microsoft.com/office/drawing/2014/main" id="{0FC5D098-B45B-7A45-BD5E-A4CE55605A9B}"/>
              </a:ext>
            </a:extLst>
          </p:cNvPr>
          <p:cNvCxnSpPr>
            <a:cxnSpLocks/>
          </p:cNvCxnSpPr>
          <p:nvPr/>
        </p:nvCxnSpPr>
        <p:spPr>
          <a:xfrm flipH="1">
            <a:off x="7759688" y="4293096"/>
            <a:ext cx="124680" cy="61215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0" name="TextBox 19">
            <a:extLst>
              <a:ext uri="{FF2B5EF4-FFF2-40B4-BE49-F238E27FC236}">
                <a16:creationId xmlns:a16="http://schemas.microsoft.com/office/drawing/2014/main" id="{60C443EB-1873-E74D-914A-B1D6437080C4}"/>
              </a:ext>
            </a:extLst>
          </p:cNvPr>
          <p:cNvSpPr txBox="1"/>
          <p:nvPr/>
        </p:nvSpPr>
        <p:spPr>
          <a:xfrm>
            <a:off x="2860828" y="3660992"/>
            <a:ext cx="1980838" cy="400110"/>
          </a:xfrm>
          <a:prstGeom prst="rect">
            <a:avLst/>
          </a:prstGeom>
          <a:noFill/>
        </p:spPr>
        <p:txBody>
          <a:bodyPr wrap="square" rtlCol="0">
            <a:spAutoFit/>
          </a:bodyPr>
          <a:lstStyle/>
          <a:p>
            <a:r>
              <a:rPr lang="en-US" b="1" dirty="0"/>
              <a:t>Flow</a:t>
            </a:r>
            <a:r>
              <a:rPr lang="en-US" dirty="0"/>
              <a:t> to system</a:t>
            </a:r>
          </a:p>
        </p:txBody>
      </p:sp>
      <p:sp>
        <p:nvSpPr>
          <p:cNvPr id="21" name="TextBox 20">
            <a:extLst>
              <a:ext uri="{FF2B5EF4-FFF2-40B4-BE49-F238E27FC236}">
                <a16:creationId xmlns:a16="http://schemas.microsoft.com/office/drawing/2014/main" id="{DBAA29CA-45F7-6F4A-ABFD-6489C6DC8B63}"/>
              </a:ext>
            </a:extLst>
          </p:cNvPr>
          <p:cNvSpPr txBox="1"/>
          <p:nvPr/>
        </p:nvSpPr>
        <p:spPr>
          <a:xfrm>
            <a:off x="3682076" y="5370931"/>
            <a:ext cx="1081447" cy="400110"/>
          </a:xfrm>
          <a:prstGeom prst="rect">
            <a:avLst/>
          </a:prstGeom>
          <a:noFill/>
        </p:spPr>
        <p:txBody>
          <a:bodyPr wrap="square" rtlCol="0">
            <a:spAutoFit/>
          </a:bodyPr>
          <a:lstStyle/>
          <a:p>
            <a:r>
              <a:rPr lang="en-US" b="1" dirty="0"/>
              <a:t>Burner </a:t>
            </a:r>
            <a:endParaRPr lang="en-US" dirty="0"/>
          </a:p>
        </p:txBody>
      </p:sp>
      <p:sp>
        <p:nvSpPr>
          <p:cNvPr id="22" name="TextBox 21">
            <a:extLst>
              <a:ext uri="{FF2B5EF4-FFF2-40B4-BE49-F238E27FC236}">
                <a16:creationId xmlns:a16="http://schemas.microsoft.com/office/drawing/2014/main" id="{74D2727C-2088-3A42-94BD-DD943C79B012}"/>
              </a:ext>
            </a:extLst>
          </p:cNvPr>
          <p:cNvSpPr txBox="1"/>
          <p:nvPr/>
        </p:nvSpPr>
        <p:spPr>
          <a:xfrm>
            <a:off x="2860828" y="4516010"/>
            <a:ext cx="2234381" cy="707886"/>
          </a:xfrm>
          <a:prstGeom prst="rect">
            <a:avLst/>
          </a:prstGeom>
          <a:noFill/>
        </p:spPr>
        <p:txBody>
          <a:bodyPr wrap="square" rtlCol="0">
            <a:spAutoFit/>
          </a:bodyPr>
          <a:lstStyle/>
          <a:p>
            <a:r>
              <a:rPr lang="en-US" dirty="0"/>
              <a:t>Dry to wet </a:t>
            </a:r>
            <a:r>
              <a:rPr lang="en-US" b="1" dirty="0"/>
              <a:t>heat exchanger</a:t>
            </a:r>
            <a:endParaRPr lang="en-US" dirty="0"/>
          </a:p>
        </p:txBody>
      </p:sp>
      <p:sp>
        <p:nvSpPr>
          <p:cNvPr id="23" name="TextBox 22">
            <a:extLst>
              <a:ext uri="{FF2B5EF4-FFF2-40B4-BE49-F238E27FC236}">
                <a16:creationId xmlns:a16="http://schemas.microsoft.com/office/drawing/2014/main" id="{AA73A95C-7ED2-1C4B-A64D-51F724F224EC}"/>
              </a:ext>
            </a:extLst>
          </p:cNvPr>
          <p:cNvSpPr txBox="1"/>
          <p:nvPr/>
        </p:nvSpPr>
        <p:spPr>
          <a:xfrm>
            <a:off x="7686245" y="3235389"/>
            <a:ext cx="1430003" cy="1015663"/>
          </a:xfrm>
          <a:prstGeom prst="rect">
            <a:avLst/>
          </a:prstGeom>
          <a:noFill/>
        </p:spPr>
        <p:txBody>
          <a:bodyPr wrap="square" rtlCol="0">
            <a:spAutoFit/>
          </a:bodyPr>
          <a:lstStyle/>
          <a:p>
            <a:r>
              <a:rPr lang="en-US" b="1" dirty="0"/>
              <a:t>Return from </a:t>
            </a:r>
            <a:r>
              <a:rPr lang="en-US" dirty="0"/>
              <a:t>system</a:t>
            </a:r>
          </a:p>
        </p:txBody>
      </p:sp>
    </p:spTree>
    <p:extLst>
      <p:ext uri="{BB962C8B-B14F-4D97-AF65-F5344CB8AC3E}">
        <p14:creationId xmlns:p14="http://schemas.microsoft.com/office/powerpoint/2010/main" val="717307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ssolve">
                                      <p:cBhvr>
                                        <p:cTn id="11" dur="2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dissolve">
                                      <p:cBhvr>
                                        <p:cTn id="16" dur="500"/>
                                        <p:tgtEl>
                                          <p:spTgt spid="20"/>
                                        </p:tgtEl>
                                      </p:cBhvr>
                                    </p:animEffect>
                                  </p:childTnLst>
                                </p:cTn>
                              </p:par>
                              <p:par>
                                <p:cTn id="17" presetID="9"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dissolve">
                                      <p:cBhvr>
                                        <p:cTn id="19" dur="500"/>
                                        <p:tgtEl>
                                          <p:spTgt spid="15"/>
                                        </p:tgtEl>
                                      </p:cBhvr>
                                    </p:animEffect>
                                  </p:childTnLst>
                                </p:cTn>
                              </p:par>
                              <p:par>
                                <p:cTn id="20" presetID="9"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dissolve">
                                      <p:cBhvr>
                                        <p:cTn id="22" dur="175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dissolve">
                                      <p:cBhvr>
                                        <p:cTn id="27" dur="500"/>
                                        <p:tgtEl>
                                          <p:spTgt spid="23"/>
                                        </p:tgtEl>
                                      </p:cBhvr>
                                    </p:animEffect>
                                  </p:childTnLst>
                                </p:cTn>
                              </p:par>
                              <p:par>
                                <p:cTn id="28" presetID="9" presetClass="entr" presetSubtype="0"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dissolve">
                                      <p:cBhvr>
                                        <p:cTn id="30" dur="500"/>
                                        <p:tgtEl>
                                          <p:spTgt spid="17"/>
                                        </p:tgtEl>
                                      </p:cBhvr>
                                    </p:animEffect>
                                  </p:childTnLst>
                                </p:cTn>
                              </p:par>
                              <p:par>
                                <p:cTn id="31" presetID="9" presetClass="entr" presetSubtype="0"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dissolve">
                                      <p:cBhvr>
                                        <p:cTn id="33" dur="2000"/>
                                        <p:tgtEl>
                                          <p:spTgt spid="7"/>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grpId="0" nodeType="click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dissolve">
                                      <p:cBhvr>
                                        <p:cTn id="38" dur="500"/>
                                        <p:tgtEl>
                                          <p:spTgt spid="22"/>
                                        </p:tgtEl>
                                      </p:cBhvr>
                                    </p:animEffect>
                                  </p:childTnLst>
                                </p:cTn>
                              </p:par>
                              <p:par>
                                <p:cTn id="39" presetID="9" presetClass="entr" presetSubtype="0" fill="hold"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dissolve">
                                      <p:cBhvr>
                                        <p:cTn id="41" dur="500"/>
                                        <p:tgtEl>
                                          <p:spTgt spid="14"/>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dissolve">
                                      <p:cBhvr>
                                        <p:cTn id="46" dur="500"/>
                                        <p:tgtEl>
                                          <p:spTgt spid="21"/>
                                        </p:tgtEl>
                                      </p:cBhvr>
                                    </p:animEffect>
                                  </p:childTnLst>
                                </p:cTn>
                              </p:par>
                              <p:par>
                                <p:cTn id="47" presetID="9" presetClass="entr" presetSubtype="0" fill="hold"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dissolve">
                                      <p:cBhvr>
                                        <p:cTn id="4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19993</TotalTime>
  <Words>1435</Words>
  <Application>Microsoft Office PowerPoint</Application>
  <PresentationFormat>On-screen Show (4:3)</PresentationFormat>
  <Paragraphs>127</Paragraphs>
  <Slides>16</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Gill Sans MT</vt:lpstr>
      <vt:lpstr>Lucida Grande</vt:lpstr>
      <vt:lpstr>Times New Roman</vt:lpstr>
      <vt:lpstr>Default Design</vt:lpstr>
      <vt:lpstr>PowerPoint 16: Hydronic heating part 1</vt:lpstr>
      <vt:lpstr>This session:</vt:lpstr>
      <vt:lpstr>Central heating systems</vt:lpstr>
      <vt:lpstr>Central heating systems</vt:lpstr>
      <vt:lpstr>Central heating systems</vt:lpstr>
      <vt:lpstr>Generating the heat – domestic boilers</vt:lpstr>
      <vt:lpstr>Generating heat – domestic boilers</vt:lpstr>
      <vt:lpstr>Generating heat</vt:lpstr>
      <vt:lpstr>Generating heat</vt:lpstr>
      <vt:lpstr>The one pipe heating system</vt:lpstr>
      <vt:lpstr>The one pipe heating system</vt:lpstr>
      <vt:lpstr>The one pipe heating system</vt:lpstr>
      <vt:lpstr>The one pipe heating system</vt:lpstr>
      <vt:lpstr>Hydronic heating – one pipe system summary</vt:lpstr>
      <vt:lpstr>Hydronic heating – one pipe system summary</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305</cp:revision>
  <dcterms:created xsi:type="dcterms:W3CDTF">2013-05-28T00:38:54Z</dcterms:created>
  <dcterms:modified xsi:type="dcterms:W3CDTF">2023-10-31T15:13:37Z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