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56" r:id="rId5"/>
    <p:sldId id="328" r:id="rId6"/>
    <p:sldId id="329" r:id="rId7"/>
    <p:sldId id="331" r:id="rId8"/>
    <p:sldId id="332" r:id="rId9"/>
    <p:sldId id="333" r:id="rId10"/>
    <p:sldId id="334" r:id="rId11"/>
    <p:sldId id="340" r:id="rId12"/>
    <p:sldId id="342" r:id="rId13"/>
    <p:sldId id="341" r:id="rId14"/>
    <p:sldId id="337" r:id="rId15"/>
    <p:sldId id="343" r:id="rId16"/>
    <p:sldId id="267"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9" clrIdx="0">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CC0000"/>
    <a:srgbClr val="FBDD00"/>
    <a:srgbClr val="000000"/>
    <a:srgbClr val="E30613"/>
    <a:srgbClr val="D9D9D9"/>
    <a:srgbClr val="D81E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CBFDAA-0444-4A2C-8442-06BFD3DDBC89}" v="5" dt="2023-11-01T10:12:05.3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86327"/>
  </p:normalViewPr>
  <p:slideViewPr>
    <p:cSldViewPr showGuides="1">
      <p:cViewPr varScale="1">
        <p:scale>
          <a:sx n="69" d="100"/>
          <a:sy n="69" d="100"/>
        </p:scale>
        <p:origin x="596" y="4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98CBFDAA-0444-4A2C-8442-06BFD3DDBC89}"/>
    <pc:docChg chg="custSel delSld modSld">
      <pc:chgData name="Claire Brooks" userId="045b5ce1-bb15-4c22-aa7e-c7b600949989" providerId="ADAL" clId="{98CBFDAA-0444-4A2C-8442-06BFD3DDBC89}" dt="2023-11-01T10:11:57.890" v="22" actId="1076"/>
      <pc:docMkLst>
        <pc:docMk/>
      </pc:docMkLst>
      <pc:sldChg chg="del">
        <pc:chgData name="Claire Brooks" userId="045b5ce1-bb15-4c22-aa7e-c7b600949989" providerId="ADAL" clId="{98CBFDAA-0444-4A2C-8442-06BFD3DDBC89}" dt="2023-11-01T10:06:02.007" v="14" actId="47"/>
        <pc:sldMkLst>
          <pc:docMk/>
          <pc:sldMk cId="1223093027" sldId="330"/>
        </pc:sldMkLst>
      </pc:sldChg>
      <pc:sldChg chg="delSp modSp mod delAnim">
        <pc:chgData name="Claire Brooks" userId="045b5ce1-bb15-4c22-aa7e-c7b600949989" providerId="ADAL" clId="{98CBFDAA-0444-4A2C-8442-06BFD3DDBC89}" dt="2023-10-31T13:52:26.233" v="13" actId="1076"/>
        <pc:sldMkLst>
          <pc:docMk/>
          <pc:sldMk cId="1754731994" sldId="331"/>
        </pc:sldMkLst>
        <pc:spChg chg="mod">
          <ac:chgData name="Claire Brooks" userId="045b5ce1-bb15-4c22-aa7e-c7b600949989" providerId="ADAL" clId="{98CBFDAA-0444-4A2C-8442-06BFD3DDBC89}" dt="2023-10-31T13:52:26.233" v="13" actId="1076"/>
          <ac:spMkLst>
            <pc:docMk/>
            <pc:sldMk cId="1754731994" sldId="331"/>
            <ac:spMk id="6" creationId="{153F25B0-1AB3-7447-8E10-6C2C01F4FA60}"/>
          </ac:spMkLst>
        </pc:spChg>
        <pc:spChg chg="del mod">
          <ac:chgData name="Claire Brooks" userId="045b5ce1-bb15-4c22-aa7e-c7b600949989" providerId="ADAL" clId="{98CBFDAA-0444-4A2C-8442-06BFD3DDBC89}" dt="2023-10-31T13:52:06.602" v="2" actId="478"/>
          <ac:spMkLst>
            <pc:docMk/>
            <pc:sldMk cId="1754731994" sldId="331"/>
            <ac:spMk id="7" creationId="{502DDC51-3634-1E46-B609-99E6501F8BBD}"/>
          </ac:spMkLst>
        </pc:spChg>
        <pc:grpChg chg="mod">
          <ac:chgData name="Claire Brooks" userId="045b5ce1-bb15-4c22-aa7e-c7b600949989" providerId="ADAL" clId="{98CBFDAA-0444-4A2C-8442-06BFD3DDBC89}" dt="2023-10-31T13:52:13.382" v="6" actId="1076"/>
          <ac:grpSpMkLst>
            <pc:docMk/>
            <pc:sldMk cId="1754731994" sldId="331"/>
            <ac:grpSpMk id="10" creationId="{D70ADBAC-A96A-4DBD-B15D-5617D031EAC4}"/>
          </ac:grpSpMkLst>
        </pc:grpChg>
      </pc:sldChg>
      <pc:sldChg chg="addSp delSp modSp mod">
        <pc:chgData name="Claire Brooks" userId="045b5ce1-bb15-4c22-aa7e-c7b600949989" providerId="ADAL" clId="{98CBFDAA-0444-4A2C-8442-06BFD3DDBC89}" dt="2023-11-01T10:11:57.890" v="22" actId="1076"/>
        <pc:sldMkLst>
          <pc:docMk/>
          <pc:sldMk cId="2132873576" sldId="334"/>
        </pc:sldMkLst>
        <pc:spChg chg="mod">
          <ac:chgData name="Claire Brooks" userId="045b5ce1-bb15-4c22-aa7e-c7b600949989" providerId="ADAL" clId="{98CBFDAA-0444-4A2C-8442-06BFD3DDBC89}" dt="2023-11-01T10:11:57.105" v="21" actId="1076"/>
          <ac:spMkLst>
            <pc:docMk/>
            <pc:sldMk cId="2132873576" sldId="334"/>
            <ac:spMk id="10" creationId="{03556B2A-05B0-8146-AEDB-E5E6A665B044}"/>
          </ac:spMkLst>
        </pc:spChg>
        <pc:picChg chg="add mod">
          <ac:chgData name="Claire Brooks" userId="045b5ce1-bb15-4c22-aa7e-c7b600949989" providerId="ADAL" clId="{98CBFDAA-0444-4A2C-8442-06BFD3DDBC89}" dt="2023-11-01T10:11:57.890" v="22" actId="1076"/>
          <ac:picMkLst>
            <pc:docMk/>
            <pc:sldMk cId="2132873576" sldId="334"/>
            <ac:picMk id="3" creationId="{C8BF3DF4-3F86-B5A4-68C8-41DD4FA14105}"/>
          </ac:picMkLst>
        </pc:picChg>
        <pc:picChg chg="del">
          <ac:chgData name="Claire Brooks" userId="045b5ce1-bb15-4c22-aa7e-c7b600949989" providerId="ADAL" clId="{98CBFDAA-0444-4A2C-8442-06BFD3DDBC89}" dt="2023-11-01T10:06:50.851" v="15" actId="478"/>
          <ac:picMkLst>
            <pc:docMk/>
            <pc:sldMk cId="2132873576" sldId="334"/>
            <ac:picMk id="11" creationId="{4E3B60AB-7514-2248-A63F-7D0FE8449705}"/>
          </ac:picMkLst>
        </pc:picChg>
        <pc:picChg chg="del">
          <ac:chgData name="Claire Brooks" userId="045b5ce1-bb15-4c22-aa7e-c7b600949989" providerId="ADAL" clId="{98CBFDAA-0444-4A2C-8442-06BFD3DDBC89}" dt="2023-11-01T10:06:51.267" v="16" actId="478"/>
          <ac:picMkLst>
            <pc:docMk/>
            <pc:sldMk cId="2132873576" sldId="334"/>
            <ac:picMk id="15" creationId="{E4715FBE-7842-A543-96C4-88FDD0E949DB}"/>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18" Type="http://schemas.openxmlformats.org/officeDocument/2006/relationships/image" Target="../media/image33.png"/><Relationship Id="rId3" Type="http://schemas.openxmlformats.org/officeDocument/2006/relationships/image" Target="../media/image18.png"/><Relationship Id="rId21" Type="http://schemas.openxmlformats.org/officeDocument/2006/relationships/image" Target="../media/image36.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 Type="http://schemas.openxmlformats.org/officeDocument/2006/relationships/image" Target="../media/image17.jpeg"/><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23" Type="http://schemas.openxmlformats.org/officeDocument/2006/relationships/image" Target="../media/image38.png"/><Relationship Id="rId10" Type="http://schemas.openxmlformats.org/officeDocument/2006/relationships/image" Target="../media/image25.png"/><Relationship Id="rId19" Type="http://schemas.openxmlformats.org/officeDocument/2006/relationships/image" Target="../media/image34.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 Id="rId22" Type="http://schemas.openxmlformats.org/officeDocument/2006/relationships/image" Target="../media/image3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18: Hydronic heating part 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39B79-EBE0-3D4B-B3FB-3949709FE34C}"/>
              </a:ext>
            </a:extLst>
          </p:cNvPr>
          <p:cNvSpPr>
            <a:spLocks noGrp="1"/>
          </p:cNvSpPr>
          <p:nvPr>
            <p:ph type="title"/>
          </p:nvPr>
        </p:nvSpPr>
        <p:spPr/>
        <p:txBody>
          <a:bodyPr/>
          <a:lstStyle/>
          <a:p>
            <a:r>
              <a:rPr lang="en-US" dirty="0">
                <a:ea typeface="ＭＳ Ｐゴシック"/>
              </a:rPr>
              <a:t>Underfloor heating – pipework</a:t>
            </a:r>
            <a:endParaRPr lang="en-US" dirty="0"/>
          </a:p>
        </p:txBody>
      </p:sp>
      <p:pic>
        <p:nvPicPr>
          <p:cNvPr id="4" name="Content Placeholder 3" descr="A large room&#10;&#10;Description automatically generated">
            <a:extLst>
              <a:ext uri="{FF2B5EF4-FFF2-40B4-BE49-F238E27FC236}">
                <a16:creationId xmlns:a16="http://schemas.microsoft.com/office/drawing/2014/main" id="{DC8FC850-2DF3-D347-8B96-9B45A58C982E}"/>
              </a:ext>
            </a:extLst>
          </p:cNvPr>
          <p:cNvPicPr>
            <a:picLocks noGrp="1" noChangeAspect="1"/>
          </p:cNvPicPr>
          <p:nvPr>
            <p:ph sz="quarter" idx="10"/>
          </p:nvPr>
        </p:nvPicPr>
        <p:blipFill rotWithShape="1">
          <a:blip r:embed="rId2" cstate="email">
            <a:extLst>
              <a:ext uri="{28A0092B-C50C-407E-A947-70E740481C1C}">
                <a14:useLocalDpi xmlns:a14="http://schemas.microsoft.com/office/drawing/2010/main"/>
              </a:ext>
            </a:extLst>
          </a:blip>
          <a:srcRect/>
          <a:stretch/>
        </p:blipFill>
        <p:spPr>
          <a:xfrm>
            <a:off x="251520" y="2708921"/>
            <a:ext cx="3927665" cy="2664296"/>
          </a:xfrm>
          <a:prstGeom prst="rect">
            <a:avLst/>
          </a:prstGeom>
        </p:spPr>
      </p:pic>
      <p:pic>
        <p:nvPicPr>
          <p:cNvPr id="5" name="Picture 4">
            <a:extLst>
              <a:ext uri="{FF2B5EF4-FFF2-40B4-BE49-F238E27FC236}">
                <a16:creationId xmlns:a16="http://schemas.microsoft.com/office/drawing/2014/main" id="{E6E93C81-80B9-F84F-ADA7-E84F4935F90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179185" y="3172721"/>
            <a:ext cx="4358944" cy="2128487"/>
          </a:xfrm>
          <a:prstGeom prst="rect">
            <a:avLst/>
          </a:prstGeom>
        </p:spPr>
      </p:pic>
      <p:sp>
        <p:nvSpPr>
          <p:cNvPr id="6" name="TextBox 5">
            <a:extLst>
              <a:ext uri="{FF2B5EF4-FFF2-40B4-BE49-F238E27FC236}">
                <a16:creationId xmlns:a16="http://schemas.microsoft.com/office/drawing/2014/main" id="{7451046E-3B62-4740-BA81-DD47A802AA5D}"/>
              </a:ext>
            </a:extLst>
          </p:cNvPr>
          <p:cNvSpPr txBox="1"/>
          <p:nvPr/>
        </p:nvSpPr>
        <p:spPr>
          <a:xfrm>
            <a:off x="395536" y="1772816"/>
            <a:ext cx="8291264" cy="707886"/>
          </a:xfrm>
          <a:prstGeom prst="rect">
            <a:avLst/>
          </a:prstGeom>
          <a:noFill/>
        </p:spPr>
        <p:txBody>
          <a:bodyPr wrap="square" rtlCol="0">
            <a:spAutoFit/>
          </a:bodyPr>
          <a:lstStyle/>
          <a:p>
            <a:r>
              <a:rPr lang="en-US" dirty="0"/>
              <a:t>Pipework is laid using pre-made clips and floor trays. It can be installed in a number of different patterns.</a:t>
            </a:r>
          </a:p>
        </p:txBody>
      </p:sp>
      <p:sp>
        <p:nvSpPr>
          <p:cNvPr id="3" name="TextBox 2">
            <a:extLst>
              <a:ext uri="{FF2B5EF4-FFF2-40B4-BE49-F238E27FC236}">
                <a16:creationId xmlns:a16="http://schemas.microsoft.com/office/drawing/2014/main" id="{4C645AEC-28A0-4C55-8E7F-B104EEB3FA0A}"/>
              </a:ext>
            </a:extLst>
          </p:cNvPr>
          <p:cNvSpPr txBox="1"/>
          <p:nvPr/>
        </p:nvSpPr>
        <p:spPr>
          <a:xfrm>
            <a:off x="251520" y="5327630"/>
            <a:ext cx="3927665" cy="261610"/>
          </a:xfrm>
          <a:prstGeom prst="rect">
            <a:avLst/>
          </a:prstGeom>
          <a:noFill/>
        </p:spPr>
        <p:txBody>
          <a:bodyPr wrap="square" rtlCol="0">
            <a:spAutoFit/>
          </a:bodyPr>
          <a:lstStyle/>
          <a:p>
            <a:r>
              <a:rPr lang="en-US" sz="1100" dirty="0"/>
              <a:t>The series pattern laid out</a:t>
            </a:r>
            <a:endParaRPr lang="en-GB" sz="1100" dirty="0"/>
          </a:p>
        </p:txBody>
      </p:sp>
      <p:sp>
        <p:nvSpPr>
          <p:cNvPr id="7" name="TextBox 6">
            <a:extLst>
              <a:ext uri="{FF2B5EF4-FFF2-40B4-BE49-F238E27FC236}">
                <a16:creationId xmlns:a16="http://schemas.microsoft.com/office/drawing/2014/main" id="{81FE21A7-48C0-47CD-A50D-BEB45B3E7039}"/>
              </a:ext>
            </a:extLst>
          </p:cNvPr>
          <p:cNvSpPr txBox="1"/>
          <p:nvPr/>
        </p:nvSpPr>
        <p:spPr>
          <a:xfrm>
            <a:off x="5292080" y="5327630"/>
            <a:ext cx="3168352" cy="261610"/>
          </a:xfrm>
          <a:prstGeom prst="rect">
            <a:avLst/>
          </a:prstGeom>
          <a:noFill/>
        </p:spPr>
        <p:txBody>
          <a:bodyPr wrap="square" rtlCol="0">
            <a:spAutoFit/>
          </a:bodyPr>
          <a:lstStyle/>
          <a:p>
            <a:r>
              <a:rPr lang="en-US" sz="1100" dirty="0"/>
              <a:t>The snail pattern laid out</a:t>
            </a:r>
            <a:endParaRPr lang="en-GB" sz="1100" dirty="0"/>
          </a:p>
        </p:txBody>
      </p:sp>
    </p:spTree>
    <p:extLst>
      <p:ext uri="{BB962C8B-B14F-4D97-AF65-F5344CB8AC3E}">
        <p14:creationId xmlns:p14="http://schemas.microsoft.com/office/powerpoint/2010/main" val="2371784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81DD2D-C024-3147-8328-0F3995D0C813}"/>
              </a:ext>
            </a:extLst>
          </p:cNvPr>
          <p:cNvSpPr>
            <a:spLocks noGrp="1"/>
          </p:cNvSpPr>
          <p:nvPr>
            <p:ph type="title"/>
          </p:nvPr>
        </p:nvSpPr>
        <p:spPr/>
        <p:txBody>
          <a:bodyPr/>
          <a:lstStyle/>
          <a:p>
            <a:r>
              <a:rPr lang="en-US"/>
              <a:t>Underfloor heating – system layout </a:t>
            </a:r>
          </a:p>
        </p:txBody>
      </p:sp>
      <p:grpSp>
        <p:nvGrpSpPr>
          <p:cNvPr id="9" name="Group 8">
            <a:extLst>
              <a:ext uri="{FF2B5EF4-FFF2-40B4-BE49-F238E27FC236}">
                <a16:creationId xmlns:a16="http://schemas.microsoft.com/office/drawing/2014/main" id="{102AC898-552C-48A8-8DD1-C20D7054E453}"/>
              </a:ext>
            </a:extLst>
          </p:cNvPr>
          <p:cNvGrpSpPr/>
          <p:nvPr/>
        </p:nvGrpSpPr>
        <p:grpSpPr>
          <a:xfrm>
            <a:off x="2444115" y="1639056"/>
            <a:ext cx="4468588" cy="4238105"/>
            <a:chOff x="995300" y="5039993"/>
            <a:chExt cx="4468588" cy="4238105"/>
          </a:xfrm>
        </p:grpSpPr>
        <p:grpSp>
          <p:nvGrpSpPr>
            <p:cNvPr id="10" name="object 7">
              <a:extLst>
                <a:ext uri="{FF2B5EF4-FFF2-40B4-BE49-F238E27FC236}">
                  <a16:creationId xmlns:a16="http://schemas.microsoft.com/office/drawing/2014/main" id="{F3D54444-645B-4511-A954-99205FCFCCA9}"/>
                </a:ext>
              </a:extLst>
            </p:cNvPr>
            <p:cNvGrpSpPr/>
            <p:nvPr/>
          </p:nvGrpSpPr>
          <p:grpSpPr>
            <a:xfrm>
              <a:off x="1008000" y="5039993"/>
              <a:ext cx="4243070" cy="4010025"/>
              <a:chOff x="1008000" y="5039993"/>
              <a:chExt cx="4243070" cy="4010025"/>
            </a:xfrm>
          </p:grpSpPr>
          <p:pic>
            <p:nvPicPr>
              <p:cNvPr id="27" name="object 8">
                <a:extLst>
                  <a:ext uri="{FF2B5EF4-FFF2-40B4-BE49-F238E27FC236}">
                    <a16:creationId xmlns:a16="http://schemas.microsoft.com/office/drawing/2014/main" id="{23B40AEA-869B-43F4-9233-AC0CBC22F3D3}"/>
                  </a:ext>
                </a:extLst>
              </p:cNvPr>
              <p:cNvPicPr/>
              <p:nvPr/>
            </p:nvPicPr>
            <p:blipFill>
              <a:blip r:embed="rId2" cstate="email">
                <a:extLst>
                  <a:ext uri="{28A0092B-C50C-407E-A947-70E740481C1C}">
                    <a14:useLocalDpi xmlns:a14="http://schemas.microsoft.com/office/drawing/2010/main"/>
                  </a:ext>
                </a:extLst>
              </a:blip>
              <a:stretch>
                <a:fillRect/>
              </a:stretch>
            </p:blipFill>
            <p:spPr>
              <a:xfrm>
                <a:off x="2792310" y="7166724"/>
                <a:ext cx="969512" cy="776457"/>
              </a:xfrm>
              <a:prstGeom prst="rect">
                <a:avLst/>
              </a:prstGeom>
            </p:spPr>
          </p:pic>
          <p:sp>
            <p:nvSpPr>
              <p:cNvPr id="28" name="object 9">
                <a:extLst>
                  <a:ext uri="{FF2B5EF4-FFF2-40B4-BE49-F238E27FC236}">
                    <a16:creationId xmlns:a16="http://schemas.microsoft.com/office/drawing/2014/main" id="{0C685BD4-4EC7-494A-91B3-24BD9D5F4C25}"/>
                  </a:ext>
                </a:extLst>
              </p:cNvPr>
              <p:cNvSpPr/>
              <p:nvPr/>
            </p:nvSpPr>
            <p:spPr>
              <a:xfrm>
                <a:off x="2665680" y="6929655"/>
                <a:ext cx="60325" cy="0"/>
              </a:xfrm>
              <a:custGeom>
                <a:avLst/>
                <a:gdLst/>
                <a:ahLst/>
                <a:cxnLst/>
                <a:rect l="l" t="t" r="r" b="b"/>
                <a:pathLst>
                  <a:path w="60325">
                    <a:moveTo>
                      <a:pt x="0" y="0"/>
                    </a:moveTo>
                    <a:lnTo>
                      <a:pt x="59969" y="0"/>
                    </a:lnTo>
                  </a:path>
                </a:pathLst>
              </a:custGeom>
              <a:ln w="38100">
                <a:solidFill>
                  <a:srgbClr val="231F20"/>
                </a:solidFill>
              </a:ln>
            </p:spPr>
            <p:txBody>
              <a:bodyPr wrap="square" lIns="0" tIns="0" rIns="0" bIns="0" rtlCol="0"/>
              <a:lstStyle/>
              <a:p>
                <a:endParaRPr/>
              </a:p>
            </p:txBody>
          </p:sp>
          <p:sp>
            <p:nvSpPr>
              <p:cNvPr id="29" name="object 10">
                <a:extLst>
                  <a:ext uri="{FF2B5EF4-FFF2-40B4-BE49-F238E27FC236}">
                    <a16:creationId xmlns:a16="http://schemas.microsoft.com/office/drawing/2014/main" id="{9B423562-3C95-4820-BAC1-2FD14D10CD27}"/>
                  </a:ext>
                </a:extLst>
              </p:cNvPr>
              <p:cNvSpPr/>
              <p:nvPr/>
            </p:nvSpPr>
            <p:spPr>
              <a:xfrm>
                <a:off x="4351986" y="6135006"/>
                <a:ext cx="854075" cy="229235"/>
              </a:xfrm>
              <a:custGeom>
                <a:avLst/>
                <a:gdLst/>
                <a:ahLst/>
                <a:cxnLst/>
                <a:rect l="l" t="t" r="r" b="b"/>
                <a:pathLst>
                  <a:path w="854075" h="229235">
                    <a:moveTo>
                      <a:pt x="673" y="0"/>
                    </a:moveTo>
                    <a:lnTo>
                      <a:pt x="673" y="228765"/>
                    </a:lnTo>
                  </a:path>
                  <a:path w="854075" h="229235">
                    <a:moveTo>
                      <a:pt x="853960" y="0"/>
                    </a:moveTo>
                    <a:lnTo>
                      <a:pt x="853960" y="155765"/>
                    </a:lnTo>
                    <a:lnTo>
                      <a:pt x="848279" y="183722"/>
                    </a:lnTo>
                    <a:lnTo>
                      <a:pt x="832812" y="206619"/>
                    </a:lnTo>
                    <a:lnTo>
                      <a:pt x="809919" y="222091"/>
                    </a:lnTo>
                    <a:lnTo>
                      <a:pt x="781964" y="227774"/>
                    </a:lnTo>
                    <a:lnTo>
                      <a:pt x="0" y="227774"/>
                    </a:lnTo>
                  </a:path>
                </a:pathLst>
              </a:custGeom>
              <a:ln w="31750">
                <a:solidFill>
                  <a:srgbClr val="231F20"/>
                </a:solidFill>
              </a:ln>
            </p:spPr>
            <p:txBody>
              <a:bodyPr wrap="square" lIns="0" tIns="0" rIns="0" bIns="0" rtlCol="0"/>
              <a:lstStyle/>
              <a:p>
                <a:endParaRPr/>
              </a:p>
            </p:txBody>
          </p:sp>
          <p:sp>
            <p:nvSpPr>
              <p:cNvPr id="30" name="object 11">
                <a:extLst>
                  <a:ext uri="{FF2B5EF4-FFF2-40B4-BE49-F238E27FC236}">
                    <a16:creationId xmlns:a16="http://schemas.microsoft.com/office/drawing/2014/main" id="{BE05098C-E6D9-425A-97B6-4C7D5D91BC94}"/>
                  </a:ext>
                </a:extLst>
              </p:cNvPr>
              <p:cNvSpPr/>
              <p:nvPr/>
            </p:nvSpPr>
            <p:spPr>
              <a:xfrm>
                <a:off x="2726284" y="6363769"/>
                <a:ext cx="1624330" cy="1393825"/>
              </a:xfrm>
              <a:custGeom>
                <a:avLst/>
                <a:gdLst/>
                <a:ahLst/>
                <a:cxnLst/>
                <a:rect l="l" t="t" r="r" b="b"/>
                <a:pathLst>
                  <a:path w="1624329" h="1393825">
                    <a:moveTo>
                      <a:pt x="1624139" y="0"/>
                    </a:moveTo>
                    <a:lnTo>
                      <a:pt x="71996" y="0"/>
                    </a:lnTo>
                    <a:lnTo>
                      <a:pt x="44041" y="5682"/>
                    </a:lnTo>
                    <a:lnTo>
                      <a:pt x="21148" y="21155"/>
                    </a:lnTo>
                    <a:lnTo>
                      <a:pt x="5680" y="44051"/>
                    </a:lnTo>
                    <a:lnTo>
                      <a:pt x="0" y="72009"/>
                    </a:lnTo>
                    <a:lnTo>
                      <a:pt x="0" y="1393799"/>
                    </a:lnTo>
                  </a:path>
                </a:pathLst>
              </a:custGeom>
              <a:ln w="38100">
                <a:solidFill>
                  <a:srgbClr val="231F20"/>
                </a:solidFill>
              </a:ln>
            </p:spPr>
            <p:txBody>
              <a:bodyPr wrap="square" lIns="0" tIns="0" rIns="0" bIns="0" rtlCol="0"/>
              <a:lstStyle/>
              <a:p>
                <a:endParaRPr/>
              </a:p>
            </p:txBody>
          </p:sp>
          <p:sp>
            <p:nvSpPr>
              <p:cNvPr id="31" name="object 12">
                <a:extLst>
                  <a:ext uri="{FF2B5EF4-FFF2-40B4-BE49-F238E27FC236}">
                    <a16:creationId xmlns:a16="http://schemas.microsoft.com/office/drawing/2014/main" id="{79CD7360-A679-4F64-8E39-0303691EB564}"/>
                  </a:ext>
                </a:extLst>
              </p:cNvPr>
              <p:cNvSpPr/>
              <p:nvPr/>
            </p:nvSpPr>
            <p:spPr>
              <a:xfrm>
                <a:off x="2726284" y="6363769"/>
                <a:ext cx="1624330" cy="1393825"/>
              </a:xfrm>
              <a:custGeom>
                <a:avLst/>
                <a:gdLst/>
                <a:ahLst/>
                <a:cxnLst/>
                <a:rect l="l" t="t" r="r" b="b"/>
                <a:pathLst>
                  <a:path w="1624329" h="1393825">
                    <a:moveTo>
                      <a:pt x="1624139" y="0"/>
                    </a:moveTo>
                    <a:lnTo>
                      <a:pt x="71996" y="0"/>
                    </a:lnTo>
                    <a:lnTo>
                      <a:pt x="44041" y="5682"/>
                    </a:lnTo>
                    <a:lnTo>
                      <a:pt x="21148" y="21155"/>
                    </a:lnTo>
                    <a:lnTo>
                      <a:pt x="5680" y="44051"/>
                    </a:lnTo>
                    <a:lnTo>
                      <a:pt x="0" y="72009"/>
                    </a:lnTo>
                    <a:lnTo>
                      <a:pt x="0" y="1393723"/>
                    </a:lnTo>
                  </a:path>
                </a:pathLst>
              </a:custGeom>
              <a:ln w="25400">
                <a:solidFill>
                  <a:srgbClr val="00B1EB"/>
                </a:solidFill>
              </a:ln>
            </p:spPr>
            <p:txBody>
              <a:bodyPr wrap="square" lIns="0" tIns="0" rIns="0" bIns="0" rtlCol="0"/>
              <a:lstStyle/>
              <a:p>
                <a:endParaRPr/>
              </a:p>
            </p:txBody>
          </p:sp>
          <p:sp>
            <p:nvSpPr>
              <p:cNvPr id="32" name="object 13">
                <a:extLst>
                  <a:ext uri="{FF2B5EF4-FFF2-40B4-BE49-F238E27FC236}">
                    <a16:creationId xmlns:a16="http://schemas.microsoft.com/office/drawing/2014/main" id="{3CE74EBA-CB95-4CA1-9886-ABFDD1B7CCB1}"/>
                  </a:ext>
                </a:extLst>
              </p:cNvPr>
              <p:cNvSpPr/>
              <p:nvPr/>
            </p:nvSpPr>
            <p:spPr>
              <a:xfrm>
                <a:off x="4352659" y="6135006"/>
                <a:ext cx="853440" cy="227965"/>
              </a:xfrm>
              <a:custGeom>
                <a:avLst/>
                <a:gdLst/>
                <a:ahLst/>
                <a:cxnLst/>
                <a:rect l="l" t="t" r="r" b="b"/>
                <a:pathLst>
                  <a:path w="853439" h="227964">
                    <a:moveTo>
                      <a:pt x="0" y="0"/>
                    </a:moveTo>
                    <a:lnTo>
                      <a:pt x="0" y="227507"/>
                    </a:lnTo>
                  </a:path>
                  <a:path w="853439" h="227964">
                    <a:moveTo>
                      <a:pt x="853287" y="0"/>
                    </a:moveTo>
                    <a:lnTo>
                      <a:pt x="853287" y="155765"/>
                    </a:lnTo>
                    <a:lnTo>
                      <a:pt x="847606" y="183722"/>
                    </a:lnTo>
                    <a:lnTo>
                      <a:pt x="832138" y="206619"/>
                    </a:lnTo>
                    <a:lnTo>
                      <a:pt x="809246" y="222091"/>
                    </a:lnTo>
                    <a:lnTo>
                      <a:pt x="781291" y="227774"/>
                    </a:lnTo>
                    <a:lnTo>
                      <a:pt x="4076" y="227774"/>
                    </a:lnTo>
                  </a:path>
                </a:pathLst>
              </a:custGeom>
              <a:ln w="19050">
                <a:solidFill>
                  <a:srgbClr val="00B1EB"/>
                </a:solidFill>
              </a:ln>
            </p:spPr>
            <p:txBody>
              <a:bodyPr wrap="square" lIns="0" tIns="0" rIns="0" bIns="0" rtlCol="0"/>
              <a:lstStyle/>
              <a:p>
                <a:endParaRPr/>
              </a:p>
            </p:txBody>
          </p:sp>
          <p:sp>
            <p:nvSpPr>
              <p:cNvPr id="33" name="object 14">
                <a:extLst>
                  <a:ext uri="{FF2B5EF4-FFF2-40B4-BE49-F238E27FC236}">
                    <a16:creationId xmlns:a16="http://schemas.microsoft.com/office/drawing/2014/main" id="{1362C871-45C0-4A7D-A91A-F8906CD83B99}"/>
                  </a:ext>
                </a:extLst>
              </p:cNvPr>
              <p:cNvSpPr/>
              <p:nvPr/>
            </p:nvSpPr>
            <p:spPr>
              <a:xfrm>
                <a:off x="2639112" y="6271529"/>
                <a:ext cx="1010919" cy="1516380"/>
              </a:xfrm>
              <a:custGeom>
                <a:avLst/>
                <a:gdLst/>
                <a:ahLst/>
                <a:cxnLst/>
                <a:rect l="l" t="t" r="r" b="b"/>
                <a:pathLst>
                  <a:path w="1010920" h="1516379">
                    <a:moveTo>
                      <a:pt x="0" y="544233"/>
                    </a:moveTo>
                    <a:lnTo>
                      <a:pt x="0" y="1444078"/>
                    </a:lnTo>
                    <a:lnTo>
                      <a:pt x="5680" y="1472035"/>
                    </a:lnTo>
                    <a:lnTo>
                      <a:pt x="21148" y="1494932"/>
                    </a:lnTo>
                    <a:lnTo>
                      <a:pt x="44041" y="1510405"/>
                    </a:lnTo>
                    <a:lnTo>
                      <a:pt x="71996" y="1516087"/>
                    </a:lnTo>
                  </a:path>
                  <a:path w="1010920" h="1516379">
                    <a:moveTo>
                      <a:pt x="0" y="262051"/>
                    </a:moveTo>
                    <a:lnTo>
                      <a:pt x="0" y="464400"/>
                    </a:lnTo>
                  </a:path>
                  <a:path w="1010920" h="1516379">
                    <a:moveTo>
                      <a:pt x="1010538" y="0"/>
                    </a:moveTo>
                    <a:lnTo>
                      <a:pt x="71996" y="0"/>
                    </a:lnTo>
                    <a:lnTo>
                      <a:pt x="44041" y="5681"/>
                    </a:lnTo>
                    <a:lnTo>
                      <a:pt x="21148" y="21150"/>
                    </a:lnTo>
                    <a:lnTo>
                      <a:pt x="5680" y="44046"/>
                    </a:lnTo>
                    <a:lnTo>
                      <a:pt x="0" y="72009"/>
                    </a:lnTo>
                    <a:lnTo>
                      <a:pt x="0" y="174866"/>
                    </a:lnTo>
                  </a:path>
                </a:pathLst>
              </a:custGeom>
              <a:ln w="38100">
                <a:solidFill>
                  <a:srgbClr val="231F20"/>
                </a:solidFill>
              </a:ln>
            </p:spPr>
            <p:txBody>
              <a:bodyPr wrap="square" lIns="0" tIns="0" rIns="0" bIns="0" rtlCol="0"/>
              <a:lstStyle/>
              <a:p>
                <a:endParaRPr/>
              </a:p>
            </p:txBody>
          </p:sp>
          <p:pic>
            <p:nvPicPr>
              <p:cNvPr id="34" name="object 15">
                <a:extLst>
                  <a:ext uri="{FF2B5EF4-FFF2-40B4-BE49-F238E27FC236}">
                    <a16:creationId xmlns:a16="http://schemas.microsoft.com/office/drawing/2014/main" id="{85892D83-B16F-4402-9FA8-7DA97EA58FE6}"/>
                  </a:ext>
                </a:extLst>
              </p:cNvPr>
              <p:cNvPicPr/>
              <p:nvPr/>
            </p:nvPicPr>
            <p:blipFill>
              <a:blip r:embed="rId3" cstate="email">
                <a:extLst>
                  <a:ext uri="{28A0092B-C50C-407E-A947-70E740481C1C}">
                    <a14:useLocalDpi xmlns:a14="http://schemas.microsoft.com/office/drawing/2010/main"/>
                  </a:ext>
                </a:extLst>
              </a:blip>
              <a:stretch>
                <a:fillRect/>
              </a:stretch>
            </p:blipFill>
            <p:spPr>
              <a:xfrm>
                <a:off x="2626412" y="7702907"/>
                <a:ext cx="247840" cy="103758"/>
              </a:xfrm>
              <a:prstGeom prst="rect">
                <a:avLst/>
              </a:prstGeom>
            </p:spPr>
          </p:pic>
          <p:sp>
            <p:nvSpPr>
              <p:cNvPr id="35" name="object 16">
                <a:extLst>
                  <a:ext uri="{FF2B5EF4-FFF2-40B4-BE49-F238E27FC236}">
                    <a16:creationId xmlns:a16="http://schemas.microsoft.com/office/drawing/2014/main" id="{D4C5C954-F308-4DA3-8DB7-97C4E3F13D02}"/>
                  </a:ext>
                </a:extLst>
              </p:cNvPr>
              <p:cNvSpPr/>
              <p:nvPr/>
            </p:nvSpPr>
            <p:spPr>
              <a:xfrm>
                <a:off x="3639135" y="6135006"/>
                <a:ext cx="31750" cy="136525"/>
              </a:xfrm>
              <a:custGeom>
                <a:avLst/>
                <a:gdLst/>
                <a:ahLst/>
                <a:cxnLst/>
                <a:rect l="l" t="t" r="r" b="b"/>
                <a:pathLst>
                  <a:path w="31750" h="136525">
                    <a:moveTo>
                      <a:pt x="0" y="136525"/>
                    </a:moveTo>
                    <a:lnTo>
                      <a:pt x="31750" y="136525"/>
                    </a:lnTo>
                    <a:lnTo>
                      <a:pt x="31750" y="0"/>
                    </a:lnTo>
                    <a:lnTo>
                      <a:pt x="0" y="0"/>
                    </a:lnTo>
                    <a:lnTo>
                      <a:pt x="0" y="136525"/>
                    </a:lnTo>
                    <a:close/>
                  </a:path>
                </a:pathLst>
              </a:custGeom>
              <a:solidFill>
                <a:srgbClr val="231F20"/>
              </a:solidFill>
            </p:spPr>
            <p:txBody>
              <a:bodyPr wrap="square" lIns="0" tIns="0" rIns="0" bIns="0" rtlCol="0"/>
              <a:lstStyle/>
              <a:p>
                <a:endParaRPr/>
              </a:p>
            </p:txBody>
          </p:sp>
          <p:sp>
            <p:nvSpPr>
              <p:cNvPr id="36" name="object 17">
                <a:extLst>
                  <a:ext uri="{FF2B5EF4-FFF2-40B4-BE49-F238E27FC236}">
                    <a16:creationId xmlns:a16="http://schemas.microsoft.com/office/drawing/2014/main" id="{9C18AB00-B6C7-4C2C-8CDA-EFED59C16229}"/>
                  </a:ext>
                </a:extLst>
              </p:cNvPr>
              <p:cNvSpPr/>
              <p:nvPr/>
            </p:nvSpPr>
            <p:spPr>
              <a:xfrm>
                <a:off x="3652483" y="6135006"/>
                <a:ext cx="857250" cy="137160"/>
              </a:xfrm>
              <a:custGeom>
                <a:avLst/>
                <a:gdLst/>
                <a:ahLst/>
                <a:cxnLst/>
                <a:rect l="l" t="t" r="r" b="b"/>
                <a:pathLst>
                  <a:path w="857250" h="137160">
                    <a:moveTo>
                      <a:pt x="856767" y="0"/>
                    </a:moveTo>
                    <a:lnTo>
                      <a:pt x="856767" y="68287"/>
                    </a:lnTo>
                    <a:lnTo>
                      <a:pt x="851088" y="94806"/>
                    </a:lnTo>
                    <a:lnTo>
                      <a:pt x="835625" y="116519"/>
                    </a:lnTo>
                    <a:lnTo>
                      <a:pt x="812736" y="131188"/>
                    </a:lnTo>
                    <a:lnTo>
                      <a:pt x="784783" y="136575"/>
                    </a:lnTo>
                    <a:lnTo>
                      <a:pt x="0" y="136575"/>
                    </a:lnTo>
                  </a:path>
                </a:pathLst>
              </a:custGeom>
              <a:ln w="31749">
                <a:solidFill>
                  <a:srgbClr val="231F20"/>
                </a:solidFill>
              </a:ln>
            </p:spPr>
            <p:txBody>
              <a:bodyPr wrap="square" lIns="0" tIns="0" rIns="0" bIns="0" rtlCol="0"/>
              <a:lstStyle/>
              <a:p>
                <a:endParaRPr/>
              </a:p>
            </p:txBody>
          </p:sp>
          <p:sp>
            <p:nvSpPr>
              <p:cNvPr id="37" name="object 18">
                <a:extLst>
                  <a:ext uri="{FF2B5EF4-FFF2-40B4-BE49-F238E27FC236}">
                    <a16:creationId xmlns:a16="http://schemas.microsoft.com/office/drawing/2014/main" id="{F6D96AF1-9DAD-47EF-9FBC-8118318E94FA}"/>
                  </a:ext>
                </a:extLst>
              </p:cNvPr>
              <p:cNvSpPr/>
              <p:nvPr/>
            </p:nvSpPr>
            <p:spPr>
              <a:xfrm>
                <a:off x="3645485" y="6135006"/>
                <a:ext cx="19050" cy="136525"/>
              </a:xfrm>
              <a:custGeom>
                <a:avLst/>
                <a:gdLst/>
                <a:ahLst/>
                <a:cxnLst/>
                <a:rect l="l" t="t" r="r" b="b"/>
                <a:pathLst>
                  <a:path w="19050" h="136525">
                    <a:moveTo>
                      <a:pt x="0" y="136525"/>
                    </a:moveTo>
                    <a:lnTo>
                      <a:pt x="19050" y="136525"/>
                    </a:lnTo>
                    <a:lnTo>
                      <a:pt x="19050" y="0"/>
                    </a:lnTo>
                    <a:lnTo>
                      <a:pt x="0" y="0"/>
                    </a:lnTo>
                    <a:lnTo>
                      <a:pt x="0" y="136525"/>
                    </a:lnTo>
                    <a:close/>
                  </a:path>
                </a:pathLst>
              </a:custGeom>
              <a:solidFill>
                <a:srgbClr val="D2232A"/>
              </a:solidFill>
            </p:spPr>
            <p:txBody>
              <a:bodyPr wrap="square" lIns="0" tIns="0" rIns="0" bIns="0" rtlCol="0"/>
              <a:lstStyle/>
              <a:p>
                <a:endParaRPr/>
              </a:p>
            </p:txBody>
          </p:sp>
          <p:sp>
            <p:nvSpPr>
              <p:cNvPr id="38" name="object 19">
                <a:extLst>
                  <a:ext uri="{FF2B5EF4-FFF2-40B4-BE49-F238E27FC236}">
                    <a16:creationId xmlns:a16="http://schemas.microsoft.com/office/drawing/2014/main" id="{981F16B1-E084-4934-A6D0-9C0F44A64BAB}"/>
                  </a:ext>
                </a:extLst>
              </p:cNvPr>
              <p:cNvSpPr/>
              <p:nvPr/>
            </p:nvSpPr>
            <p:spPr>
              <a:xfrm>
                <a:off x="3652483" y="6135006"/>
                <a:ext cx="857250" cy="137160"/>
              </a:xfrm>
              <a:custGeom>
                <a:avLst/>
                <a:gdLst/>
                <a:ahLst/>
                <a:cxnLst/>
                <a:rect l="l" t="t" r="r" b="b"/>
                <a:pathLst>
                  <a:path w="857250" h="137160">
                    <a:moveTo>
                      <a:pt x="856767" y="0"/>
                    </a:moveTo>
                    <a:lnTo>
                      <a:pt x="856767" y="68287"/>
                    </a:lnTo>
                    <a:lnTo>
                      <a:pt x="851088" y="94806"/>
                    </a:lnTo>
                    <a:lnTo>
                      <a:pt x="835625" y="116519"/>
                    </a:lnTo>
                    <a:lnTo>
                      <a:pt x="812736" y="131188"/>
                    </a:lnTo>
                    <a:lnTo>
                      <a:pt x="784783" y="136575"/>
                    </a:lnTo>
                    <a:lnTo>
                      <a:pt x="0" y="136575"/>
                    </a:lnTo>
                  </a:path>
                </a:pathLst>
              </a:custGeom>
              <a:ln w="19049">
                <a:solidFill>
                  <a:srgbClr val="D2232A"/>
                </a:solidFill>
              </a:ln>
            </p:spPr>
            <p:txBody>
              <a:bodyPr wrap="square" lIns="0" tIns="0" rIns="0" bIns="0" rtlCol="0"/>
              <a:lstStyle/>
              <a:p>
                <a:endParaRPr/>
              </a:p>
            </p:txBody>
          </p:sp>
          <p:pic>
            <p:nvPicPr>
              <p:cNvPr id="39" name="object 20">
                <a:extLst>
                  <a:ext uri="{FF2B5EF4-FFF2-40B4-BE49-F238E27FC236}">
                    <a16:creationId xmlns:a16="http://schemas.microsoft.com/office/drawing/2014/main" id="{506C4597-67A5-4057-97BA-E384E4410E4A}"/>
                  </a:ext>
                </a:extLst>
              </p:cNvPr>
              <p:cNvPicPr/>
              <p:nvPr/>
            </p:nvPicPr>
            <p:blipFill>
              <a:blip r:embed="rId4" cstate="email">
                <a:extLst>
                  <a:ext uri="{28A0092B-C50C-407E-A947-70E740481C1C}">
                    <a14:useLocalDpi xmlns:a14="http://schemas.microsoft.com/office/drawing/2010/main"/>
                  </a:ext>
                </a:extLst>
              </a:blip>
              <a:stretch>
                <a:fillRect/>
              </a:stretch>
            </p:blipFill>
            <p:spPr>
              <a:xfrm>
                <a:off x="2703742" y="7735026"/>
                <a:ext cx="185953" cy="117093"/>
              </a:xfrm>
              <a:prstGeom prst="rect">
                <a:avLst/>
              </a:prstGeom>
            </p:spPr>
          </p:pic>
          <p:sp>
            <p:nvSpPr>
              <p:cNvPr id="40" name="object 21">
                <a:extLst>
                  <a:ext uri="{FF2B5EF4-FFF2-40B4-BE49-F238E27FC236}">
                    <a16:creationId xmlns:a16="http://schemas.microsoft.com/office/drawing/2014/main" id="{6C197F1F-3177-43A9-BC08-FE859FEE8DA1}"/>
                  </a:ext>
                </a:extLst>
              </p:cNvPr>
              <p:cNvSpPr/>
              <p:nvPr/>
            </p:nvSpPr>
            <p:spPr>
              <a:xfrm>
                <a:off x="1504929" y="5059043"/>
                <a:ext cx="544830" cy="260350"/>
              </a:xfrm>
              <a:custGeom>
                <a:avLst/>
                <a:gdLst/>
                <a:ahLst/>
                <a:cxnLst/>
                <a:rect l="l" t="t" r="r" b="b"/>
                <a:pathLst>
                  <a:path w="544830" h="260350">
                    <a:moveTo>
                      <a:pt x="850" y="260007"/>
                    </a:moveTo>
                    <a:lnTo>
                      <a:pt x="0" y="72009"/>
                    </a:lnTo>
                    <a:lnTo>
                      <a:pt x="21096" y="21155"/>
                    </a:lnTo>
                    <a:lnTo>
                      <a:pt x="71920" y="0"/>
                    </a:lnTo>
                    <a:lnTo>
                      <a:pt x="544271" y="0"/>
                    </a:lnTo>
                  </a:path>
                </a:pathLst>
              </a:custGeom>
              <a:ln w="38099">
                <a:solidFill>
                  <a:srgbClr val="231F20"/>
                </a:solidFill>
              </a:ln>
            </p:spPr>
            <p:txBody>
              <a:bodyPr wrap="square" lIns="0" tIns="0" rIns="0" bIns="0" rtlCol="0"/>
              <a:lstStyle/>
              <a:p>
                <a:endParaRPr/>
              </a:p>
            </p:txBody>
          </p:sp>
          <p:sp>
            <p:nvSpPr>
              <p:cNvPr id="41" name="object 22">
                <a:extLst>
                  <a:ext uri="{FF2B5EF4-FFF2-40B4-BE49-F238E27FC236}">
                    <a16:creationId xmlns:a16="http://schemas.microsoft.com/office/drawing/2014/main" id="{7FCF3AFA-B583-4BF1-8C5B-924C799F60FC}"/>
                  </a:ext>
                </a:extLst>
              </p:cNvPr>
              <p:cNvSpPr/>
              <p:nvPr/>
            </p:nvSpPr>
            <p:spPr>
              <a:xfrm>
                <a:off x="1504929" y="5059043"/>
                <a:ext cx="544830" cy="260350"/>
              </a:xfrm>
              <a:custGeom>
                <a:avLst/>
                <a:gdLst/>
                <a:ahLst/>
                <a:cxnLst/>
                <a:rect l="l" t="t" r="r" b="b"/>
                <a:pathLst>
                  <a:path w="544830" h="260350">
                    <a:moveTo>
                      <a:pt x="850" y="260007"/>
                    </a:moveTo>
                    <a:lnTo>
                      <a:pt x="0" y="72009"/>
                    </a:lnTo>
                    <a:lnTo>
                      <a:pt x="21096" y="21155"/>
                    </a:lnTo>
                    <a:lnTo>
                      <a:pt x="71920" y="0"/>
                    </a:lnTo>
                    <a:lnTo>
                      <a:pt x="544271" y="0"/>
                    </a:lnTo>
                  </a:path>
                </a:pathLst>
              </a:custGeom>
              <a:ln w="25399">
                <a:solidFill>
                  <a:srgbClr val="D2232A"/>
                </a:solidFill>
              </a:ln>
            </p:spPr>
            <p:txBody>
              <a:bodyPr wrap="square" lIns="0" tIns="0" rIns="0" bIns="0" rtlCol="0"/>
              <a:lstStyle/>
              <a:p>
                <a:endParaRPr/>
              </a:p>
            </p:txBody>
          </p:sp>
          <p:sp>
            <p:nvSpPr>
              <p:cNvPr id="42" name="object 23">
                <a:extLst>
                  <a:ext uri="{FF2B5EF4-FFF2-40B4-BE49-F238E27FC236}">
                    <a16:creationId xmlns:a16="http://schemas.microsoft.com/office/drawing/2014/main" id="{F4CEAB72-335C-4C2A-8579-FE1C7D530666}"/>
                  </a:ext>
                </a:extLst>
              </p:cNvPr>
              <p:cNvSpPr/>
              <p:nvPr/>
            </p:nvSpPr>
            <p:spPr>
              <a:xfrm>
                <a:off x="1027050" y="5557726"/>
                <a:ext cx="219075" cy="544830"/>
              </a:xfrm>
              <a:custGeom>
                <a:avLst/>
                <a:gdLst/>
                <a:ahLst/>
                <a:cxnLst/>
                <a:rect l="l" t="t" r="r" b="b"/>
                <a:pathLst>
                  <a:path w="219075" h="544829">
                    <a:moveTo>
                      <a:pt x="0" y="0"/>
                    </a:moveTo>
                    <a:lnTo>
                      <a:pt x="0" y="472351"/>
                    </a:lnTo>
                    <a:lnTo>
                      <a:pt x="5680" y="500299"/>
                    </a:lnTo>
                    <a:lnTo>
                      <a:pt x="21148" y="523174"/>
                    </a:lnTo>
                    <a:lnTo>
                      <a:pt x="44041" y="538618"/>
                    </a:lnTo>
                    <a:lnTo>
                      <a:pt x="71996" y="544271"/>
                    </a:lnTo>
                    <a:lnTo>
                      <a:pt x="218808" y="544271"/>
                    </a:lnTo>
                  </a:path>
                </a:pathLst>
              </a:custGeom>
              <a:ln w="38100">
                <a:solidFill>
                  <a:srgbClr val="231F20"/>
                </a:solidFill>
              </a:ln>
            </p:spPr>
            <p:txBody>
              <a:bodyPr wrap="square" lIns="0" tIns="0" rIns="0" bIns="0" rtlCol="0"/>
              <a:lstStyle/>
              <a:p>
                <a:endParaRPr/>
              </a:p>
            </p:txBody>
          </p:sp>
          <p:sp>
            <p:nvSpPr>
              <p:cNvPr id="43" name="object 24">
                <a:extLst>
                  <a:ext uri="{FF2B5EF4-FFF2-40B4-BE49-F238E27FC236}">
                    <a16:creationId xmlns:a16="http://schemas.microsoft.com/office/drawing/2014/main" id="{9064A6EB-B092-4002-A4BE-1C2ED7E77C11}"/>
                  </a:ext>
                </a:extLst>
              </p:cNvPr>
              <p:cNvSpPr/>
              <p:nvPr/>
            </p:nvSpPr>
            <p:spPr>
              <a:xfrm>
                <a:off x="1027050" y="5557726"/>
                <a:ext cx="219075" cy="544830"/>
              </a:xfrm>
              <a:custGeom>
                <a:avLst/>
                <a:gdLst/>
                <a:ahLst/>
                <a:cxnLst/>
                <a:rect l="l" t="t" r="r" b="b"/>
                <a:pathLst>
                  <a:path w="219075" h="544829">
                    <a:moveTo>
                      <a:pt x="0" y="0"/>
                    </a:moveTo>
                    <a:lnTo>
                      <a:pt x="0" y="472351"/>
                    </a:lnTo>
                    <a:lnTo>
                      <a:pt x="5680" y="500299"/>
                    </a:lnTo>
                    <a:lnTo>
                      <a:pt x="21148" y="523174"/>
                    </a:lnTo>
                    <a:lnTo>
                      <a:pt x="44041" y="538618"/>
                    </a:lnTo>
                    <a:lnTo>
                      <a:pt x="71996" y="544271"/>
                    </a:lnTo>
                    <a:lnTo>
                      <a:pt x="218808" y="544271"/>
                    </a:lnTo>
                  </a:path>
                </a:pathLst>
              </a:custGeom>
              <a:ln w="25400">
                <a:solidFill>
                  <a:srgbClr val="00B1EB"/>
                </a:solidFill>
              </a:ln>
            </p:spPr>
            <p:txBody>
              <a:bodyPr wrap="square" lIns="0" tIns="0" rIns="0" bIns="0" rtlCol="0"/>
              <a:lstStyle/>
              <a:p>
                <a:endParaRPr/>
              </a:p>
            </p:txBody>
          </p:sp>
          <p:pic>
            <p:nvPicPr>
              <p:cNvPr id="44" name="object 25">
                <a:extLst>
                  <a:ext uri="{FF2B5EF4-FFF2-40B4-BE49-F238E27FC236}">
                    <a16:creationId xmlns:a16="http://schemas.microsoft.com/office/drawing/2014/main" id="{980C4B5E-1959-4DC0-BB01-33B3C2046B07}"/>
                  </a:ext>
                </a:extLst>
              </p:cNvPr>
              <p:cNvPicPr/>
              <p:nvPr/>
            </p:nvPicPr>
            <p:blipFill>
              <a:blip r:embed="rId5" cstate="email">
                <a:extLst>
                  <a:ext uri="{28A0092B-C50C-407E-A947-70E740481C1C}">
                    <a14:useLocalDpi xmlns:a14="http://schemas.microsoft.com/office/drawing/2010/main"/>
                  </a:ext>
                </a:extLst>
              </a:blip>
              <a:stretch>
                <a:fillRect/>
              </a:stretch>
            </p:blipFill>
            <p:spPr>
              <a:xfrm>
                <a:off x="1245870" y="5251856"/>
                <a:ext cx="499363" cy="949172"/>
              </a:xfrm>
              <a:prstGeom prst="rect">
                <a:avLst/>
              </a:prstGeom>
            </p:spPr>
          </p:pic>
          <p:sp>
            <p:nvSpPr>
              <p:cNvPr id="45" name="object 26">
                <a:extLst>
                  <a:ext uri="{FF2B5EF4-FFF2-40B4-BE49-F238E27FC236}">
                    <a16:creationId xmlns:a16="http://schemas.microsoft.com/office/drawing/2014/main" id="{B7D8598D-3240-4761-91B0-10B3D0C80D49}"/>
                  </a:ext>
                </a:extLst>
              </p:cNvPr>
              <p:cNvSpPr/>
              <p:nvPr/>
            </p:nvSpPr>
            <p:spPr>
              <a:xfrm>
                <a:off x="1245864" y="5251858"/>
                <a:ext cx="499745" cy="949325"/>
              </a:xfrm>
              <a:custGeom>
                <a:avLst/>
                <a:gdLst/>
                <a:ahLst/>
                <a:cxnLst/>
                <a:rect l="l" t="t" r="r" b="b"/>
                <a:pathLst>
                  <a:path w="499744" h="949325">
                    <a:moveTo>
                      <a:pt x="0" y="918705"/>
                    </a:moveTo>
                    <a:lnTo>
                      <a:pt x="2408" y="930525"/>
                    </a:lnTo>
                    <a:lnTo>
                      <a:pt x="8963" y="940209"/>
                    </a:lnTo>
                    <a:lnTo>
                      <a:pt x="18655" y="946755"/>
                    </a:lnTo>
                    <a:lnTo>
                      <a:pt x="30480" y="949159"/>
                    </a:lnTo>
                    <a:lnTo>
                      <a:pt x="468884" y="949159"/>
                    </a:lnTo>
                    <a:lnTo>
                      <a:pt x="480729" y="946755"/>
                    </a:lnTo>
                    <a:lnTo>
                      <a:pt x="490420" y="940209"/>
                    </a:lnTo>
                    <a:lnTo>
                      <a:pt x="496962" y="930525"/>
                    </a:lnTo>
                    <a:lnTo>
                      <a:pt x="499364" y="918705"/>
                    </a:lnTo>
                    <a:lnTo>
                      <a:pt x="499364" y="30467"/>
                    </a:lnTo>
                    <a:lnTo>
                      <a:pt x="496962" y="18623"/>
                    </a:lnTo>
                    <a:lnTo>
                      <a:pt x="490420" y="8937"/>
                    </a:lnTo>
                    <a:lnTo>
                      <a:pt x="480729" y="2399"/>
                    </a:lnTo>
                    <a:lnTo>
                      <a:pt x="468884" y="0"/>
                    </a:lnTo>
                    <a:lnTo>
                      <a:pt x="30480" y="0"/>
                    </a:lnTo>
                    <a:lnTo>
                      <a:pt x="18655" y="2399"/>
                    </a:lnTo>
                    <a:lnTo>
                      <a:pt x="8963" y="8937"/>
                    </a:lnTo>
                    <a:lnTo>
                      <a:pt x="2408" y="18623"/>
                    </a:lnTo>
                    <a:lnTo>
                      <a:pt x="0" y="30467"/>
                    </a:lnTo>
                    <a:lnTo>
                      <a:pt x="0" y="918705"/>
                    </a:lnTo>
                    <a:close/>
                  </a:path>
                </a:pathLst>
              </a:custGeom>
              <a:ln w="3810">
                <a:solidFill>
                  <a:srgbClr val="181A00"/>
                </a:solidFill>
              </a:ln>
            </p:spPr>
            <p:txBody>
              <a:bodyPr wrap="square" lIns="0" tIns="0" rIns="0" bIns="0" rtlCol="0"/>
              <a:lstStyle/>
              <a:p>
                <a:endParaRPr/>
              </a:p>
            </p:txBody>
          </p:sp>
          <p:pic>
            <p:nvPicPr>
              <p:cNvPr id="46" name="object 27">
                <a:extLst>
                  <a:ext uri="{FF2B5EF4-FFF2-40B4-BE49-F238E27FC236}">
                    <a16:creationId xmlns:a16="http://schemas.microsoft.com/office/drawing/2014/main" id="{11E61B10-D216-472A-BF54-E94D566CE3B3}"/>
                  </a:ext>
                </a:extLst>
              </p:cNvPr>
              <p:cNvPicPr/>
              <p:nvPr/>
            </p:nvPicPr>
            <p:blipFill>
              <a:blip r:embed="rId6" cstate="email">
                <a:extLst>
                  <a:ext uri="{28A0092B-C50C-407E-A947-70E740481C1C}">
                    <a14:useLocalDpi xmlns:a14="http://schemas.microsoft.com/office/drawing/2010/main"/>
                  </a:ext>
                </a:extLst>
              </a:blip>
              <a:stretch>
                <a:fillRect/>
              </a:stretch>
            </p:blipFill>
            <p:spPr>
              <a:xfrm>
                <a:off x="1312316" y="6201028"/>
                <a:ext cx="375031" cy="100482"/>
              </a:xfrm>
              <a:prstGeom prst="rect">
                <a:avLst/>
              </a:prstGeom>
            </p:spPr>
          </p:pic>
          <p:sp>
            <p:nvSpPr>
              <p:cNvPr id="47" name="object 28">
                <a:extLst>
                  <a:ext uri="{FF2B5EF4-FFF2-40B4-BE49-F238E27FC236}">
                    <a16:creationId xmlns:a16="http://schemas.microsoft.com/office/drawing/2014/main" id="{4C5526E9-328A-4A37-9D4A-A9791934EA8B}"/>
                  </a:ext>
                </a:extLst>
              </p:cNvPr>
              <p:cNvSpPr/>
              <p:nvPr/>
            </p:nvSpPr>
            <p:spPr>
              <a:xfrm>
                <a:off x="1312316" y="6201028"/>
                <a:ext cx="375285" cy="100965"/>
              </a:xfrm>
              <a:custGeom>
                <a:avLst/>
                <a:gdLst/>
                <a:ahLst/>
                <a:cxnLst/>
                <a:rect l="l" t="t" r="r" b="b"/>
                <a:pathLst>
                  <a:path w="375285" h="100964">
                    <a:moveTo>
                      <a:pt x="0" y="100482"/>
                    </a:moveTo>
                    <a:lnTo>
                      <a:pt x="375018" y="100482"/>
                    </a:lnTo>
                    <a:lnTo>
                      <a:pt x="375018" y="0"/>
                    </a:lnTo>
                    <a:lnTo>
                      <a:pt x="0" y="0"/>
                    </a:lnTo>
                    <a:lnTo>
                      <a:pt x="0" y="100482"/>
                    </a:lnTo>
                    <a:close/>
                  </a:path>
                </a:pathLst>
              </a:custGeom>
              <a:ln w="3810">
                <a:solidFill>
                  <a:srgbClr val="181A00"/>
                </a:solidFill>
              </a:ln>
            </p:spPr>
            <p:txBody>
              <a:bodyPr wrap="square" lIns="0" tIns="0" rIns="0" bIns="0" rtlCol="0"/>
              <a:lstStyle/>
              <a:p>
                <a:endParaRPr/>
              </a:p>
            </p:txBody>
          </p:sp>
          <p:sp>
            <p:nvSpPr>
              <p:cNvPr id="48" name="object 29">
                <a:extLst>
                  <a:ext uri="{FF2B5EF4-FFF2-40B4-BE49-F238E27FC236}">
                    <a16:creationId xmlns:a16="http://schemas.microsoft.com/office/drawing/2014/main" id="{38146742-1821-4578-9DE2-E9F0A13035B3}"/>
                  </a:ext>
                </a:extLst>
              </p:cNvPr>
              <p:cNvSpPr/>
              <p:nvPr/>
            </p:nvSpPr>
            <p:spPr>
              <a:xfrm>
                <a:off x="1446580" y="5552236"/>
                <a:ext cx="114935" cy="467359"/>
              </a:xfrm>
              <a:custGeom>
                <a:avLst/>
                <a:gdLst/>
                <a:ahLst/>
                <a:cxnLst/>
                <a:rect l="l" t="t" r="r" b="b"/>
                <a:pathLst>
                  <a:path w="114934" h="467360">
                    <a:moveTo>
                      <a:pt x="114325" y="0"/>
                    </a:moveTo>
                    <a:lnTo>
                      <a:pt x="0" y="0"/>
                    </a:lnTo>
                    <a:lnTo>
                      <a:pt x="0" y="467017"/>
                    </a:lnTo>
                    <a:lnTo>
                      <a:pt x="114325" y="467017"/>
                    </a:lnTo>
                    <a:lnTo>
                      <a:pt x="114325" y="0"/>
                    </a:lnTo>
                    <a:close/>
                  </a:path>
                </a:pathLst>
              </a:custGeom>
              <a:solidFill>
                <a:srgbClr val="FFFFFF"/>
              </a:solidFill>
            </p:spPr>
            <p:txBody>
              <a:bodyPr wrap="square" lIns="0" tIns="0" rIns="0" bIns="0" rtlCol="0"/>
              <a:lstStyle/>
              <a:p>
                <a:endParaRPr/>
              </a:p>
            </p:txBody>
          </p:sp>
          <p:sp>
            <p:nvSpPr>
              <p:cNvPr id="49" name="object 30">
                <a:extLst>
                  <a:ext uri="{FF2B5EF4-FFF2-40B4-BE49-F238E27FC236}">
                    <a16:creationId xmlns:a16="http://schemas.microsoft.com/office/drawing/2014/main" id="{F651306A-5E54-43BA-A84E-CD326F2722B6}"/>
                  </a:ext>
                </a:extLst>
              </p:cNvPr>
              <p:cNvSpPr/>
              <p:nvPr/>
            </p:nvSpPr>
            <p:spPr>
              <a:xfrm>
                <a:off x="1446580" y="5552236"/>
                <a:ext cx="114935" cy="467359"/>
              </a:xfrm>
              <a:custGeom>
                <a:avLst/>
                <a:gdLst/>
                <a:ahLst/>
                <a:cxnLst/>
                <a:rect l="l" t="t" r="r" b="b"/>
                <a:pathLst>
                  <a:path w="114934" h="467360">
                    <a:moveTo>
                      <a:pt x="0" y="467017"/>
                    </a:moveTo>
                    <a:lnTo>
                      <a:pt x="114325" y="467017"/>
                    </a:lnTo>
                    <a:lnTo>
                      <a:pt x="114325" y="0"/>
                    </a:lnTo>
                    <a:lnTo>
                      <a:pt x="0" y="0"/>
                    </a:lnTo>
                    <a:lnTo>
                      <a:pt x="0" y="467017"/>
                    </a:lnTo>
                    <a:close/>
                  </a:path>
                </a:pathLst>
              </a:custGeom>
              <a:ln w="3810">
                <a:solidFill>
                  <a:srgbClr val="181A00"/>
                </a:solidFill>
              </a:ln>
            </p:spPr>
            <p:txBody>
              <a:bodyPr wrap="square" lIns="0" tIns="0" rIns="0" bIns="0" rtlCol="0"/>
              <a:lstStyle/>
              <a:p>
                <a:endParaRPr/>
              </a:p>
            </p:txBody>
          </p:sp>
          <p:sp>
            <p:nvSpPr>
              <p:cNvPr id="50" name="object 31">
                <a:extLst>
                  <a:ext uri="{FF2B5EF4-FFF2-40B4-BE49-F238E27FC236}">
                    <a16:creationId xmlns:a16="http://schemas.microsoft.com/office/drawing/2014/main" id="{661DD023-CF0E-4891-AF91-A37B5A16ACC9}"/>
                  </a:ext>
                </a:extLst>
              </p:cNvPr>
              <p:cNvSpPr/>
              <p:nvPr/>
            </p:nvSpPr>
            <p:spPr>
              <a:xfrm>
                <a:off x="1446583" y="5753548"/>
                <a:ext cx="114935" cy="0"/>
              </a:xfrm>
              <a:custGeom>
                <a:avLst/>
                <a:gdLst/>
                <a:ahLst/>
                <a:cxnLst/>
                <a:rect l="l" t="t" r="r" b="b"/>
                <a:pathLst>
                  <a:path w="114934">
                    <a:moveTo>
                      <a:pt x="114325" y="0"/>
                    </a:moveTo>
                    <a:lnTo>
                      <a:pt x="0" y="0"/>
                    </a:lnTo>
                  </a:path>
                </a:pathLst>
              </a:custGeom>
              <a:solidFill>
                <a:srgbClr val="FFFFFF"/>
              </a:solidFill>
            </p:spPr>
            <p:txBody>
              <a:bodyPr wrap="square" lIns="0" tIns="0" rIns="0" bIns="0" rtlCol="0"/>
              <a:lstStyle/>
              <a:p>
                <a:endParaRPr/>
              </a:p>
            </p:txBody>
          </p:sp>
          <p:sp>
            <p:nvSpPr>
              <p:cNvPr id="51" name="object 32">
                <a:extLst>
                  <a:ext uri="{FF2B5EF4-FFF2-40B4-BE49-F238E27FC236}">
                    <a16:creationId xmlns:a16="http://schemas.microsoft.com/office/drawing/2014/main" id="{8EE8C9F5-1773-4B6D-956B-E7727B64F7B2}"/>
                  </a:ext>
                </a:extLst>
              </p:cNvPr>
              <p:cNvSpPr/>
              <p:nvPr/>
            </p:nvSpPr>
            <p:spPr>
              <a:xfrm>
                <a:off x="1446583" y="5753548"/>
                <a:ext cx="114935" cy="0"/>
              </a:xfrm>
              <a:custGeom>
                <a:avLst/>
                <a:gdLst/>
                <a:ahLst/>
                <a:cxnLst/>
                <a:rect l="l" t="t" r="r" b="b"/>
                <a:pathLst>
                  <a:path w="114934">
                    <a:moveTo>
                      <a:pt x="114325" y="0"/>
                    </a:moveTo>
                    <a:lnTo>
                      <a:pt x="0" y="0"/>
                    </a:lnTo>
                  </a:path>
                </a:pathLst>
              </a:custGeom>
              <a:ln w="3810">
                <a:solidFill>
                  <a:srgbClr val="181A00"/>
                </a:solidFill>
              </a:ln>
            </p:spPr>
            <p:txBody>
              <a:bodyPr wrap="square" lIns="0" tIns="0" rIns="0" bIns="0" rtlCol="0"/>
              <a:lstStyle/>
              <a:p>
                <a:endParaRPr/>
              </a:p>
            </p:txBody>
          </p:sp>
          <p:pic>
            <p:nvPicPr>
              <p:cNvPr id="52" name="object 33">
                <a:extLst>
                  <a:ext uri="{FF2B5EF4-FFF2-40B4-BE49-F238E27FC236}">
                    <a16:creationId xmlns:a16="http://schemas.microsoft.com/office/drawing/2014/main" id="{9892C983-7EAE-4412-891D-D9EF70ED1735}"/>
                  </a:ext>
                </a:extLst>
              </p:cNvPr>
              <p:cNvPicPr/>
              <p:nvPr/>
            </p:nvPicPr>
            <p:blipFill>
              <a:blip r:embed="rId7" cstate="email">
                <a:extLst>
                  <a:ext uri="{28A0092B-C50C-407E-A947-70E740481C1C}">
                    <a14:useLocalDpi xmlns:a14="http://schemas.microsoft.com/office/drawing/2010/main"/>
                  </a:ext>
                </a:extLst>
              </a:blip>
              <a:stretch>
                <a:fillRect/>
              </a:stretch>
            </p:blipFill>
            <p:spPr>
              <a:xfrm>
                <a:off x="1468560" y="5930722"/>
                <a:ext cx="66001" cy="66014"/>
              </a:xfrm>
              <a:prstGeom prst="rect">
                <a:avLst/>
              </a:prstGeom>
            </p:spPr>
          </p:pic>
          <p:pic>
            <p:nvPicPr>
              <p:cNvPr id="53" name="object 34">
                <a:extLst>
                  <a:ext uri="{FF2B5EF4-FFF2-40B4-BE49-F238E27FC236}">
                    <a16:creationId xmlns:a16="http://schemas.microsoft.com/office/drawing/2014/main" id="{9CD9D0B0-97E2-4044-A60A-F6F5714C8B74}"/>
                  </a:ext>
                </a:extLst>
              </p:cNvPr>
              <p:cNvPicPr/>
              <p:nvPr/>
            </p:nvPicPr>
            <p:blipFill>
              <a:blip r:embed="rId8" cstate="email">
                <a:extLst>
                  <a:ext uri="{28A0092B-C50C-407E-A947-70E740481C1C}">
                    <a14:useLocalDpi xmlns:a14="http://schemas.microsoft.com/office/drawing/2010/main"/>
                  </a:ext>
                </a:extLst>
              </a:blip>
              <a:stretch>
                <a:fillRect/>
              </a:stretch>
            </p:blipFill>
            <p:spPr>
              <a:xfrm>
                <a:off x="1468560" y="5781126"/>
                <a:ext cx="66001" cy="66014"/>
              </a:xfrm>
              <a:prstGeom prst="rect">
                <a:avLst/>
              </a:prstGeom>
            </p:spPr>
          </p:pic>
          <p:sp>
            <p:nvSpPr>
              <p:cNvPr id="54" name="object 35">
                <a:extLst>
                  <a:ext uri="{FF2B5EF4-FFF2-40B4-BE49-F238E27FC236}">
                    <a16:creationId xmlns:a16="http://schemas.microsoft.com/office/drawing/2014/main" id="{5FE47942-2395-4660-8F61-AECDEDF64748}"/>
                  </a:ext>
                </a:extLst>
              </p:cNvPr>
              <p:cNvSpPr/>
              <p:nvPr/>
            </p:nvSpPr>
            <p:spPr>
              <a:xfrm>
                <a:off x="1470148" y="5666553"/>
                <a:ext cx="62865" cy="62865"/>
              </a:xfrm>
              <a:custGeom>
                <a:avLst/>
                <a:gdLst/>
                <a:ahLst/>
                <a:cxnLst/>
                <a:rect l="l" t="t" r="r" b="b"/>
                <a:pathLst>
                  <a:path w="62865" h="62864">
                    <a:moveTo>
                      <a:pt x="31432" y="0"/>
                    </a:moveTo>
                    <a:lnTo>
                      <a:pt x="19180" y="2473"/>
                    </a:lnTo>
                    <a:lnTo>
                      <a:pt x="9191" y="9215"/>
                    </a:lnTo>
                    <a:lnTo>
                      <a:pt x="2464" y="19207"/>
                    </a:lnTo>
                    <a:lnTo>
                      <a:pt x="0" y="31432"/>
                    </a:lnTo>
                    <a:lnTo>
                      <a:pt x="2464" y="43657"/>
                    </a:lnTo>
                    <a:lnTo>
                      <a:pt x="9191" y="53649"/>
                    </a:lnTo>
                    <a:lnTo>
                      <a:pt x="19180" y="60391"/>
                    </a:lnTo>
                    <a:lnTo>
                      <a:pt x="31432" y="62865"/>
                    </a:lnTo>
                    <a:lnTo>
                      <a:pt x="43651" y="60391"/>
                    </a:lnTo>
                    <a:lnTo>
                      <a:pt x="53630" y="53649"/>
                    </a:lnTo>
                    <a:lnTo>
                      <a:pt x="60359" y="43657"/>
                    </a:lnTo>
                    <a:lnTo>
                      <a:pt x="62826" y="31432"/>
                    </a:lnTo>
                    <a:lnTo>
                      <a:pt x="60359" y="19207"/>
                    </a:lnTo>
                    <a:lnTo>
                      <a:pt x="53630" y="9215"/>
                    </a:lnTo>
                    <a:lnTo>
                      <a:pt x="43651" y="2473"/>
                    </a:lnTo>
                    <a:lnTo>
                      <a:pt x="31432" y="0"/>
                    </a:lnTo>
                    <a:close/>
                  </a:path>
                </a:pathLst>
              </a:custGeom>
              <a:solidFill>
                <a:srgbClr val="FFFFFF"/>
              </a:solidFill>
            </p:spPr>
            <p:txBody>
              <a:bodyPr wrap="square" lIns="0" tIns="0" rIns="0" bIns="0" rtlCol="0"/>
              <a:lstStyle/>
              <a:p>
                <a:endParaRPr/>
              </a:p>
            </p:txBody>
          </p:sp>
          <p:sp>
            <p:nvSpPr>
              <p:cNvPr id="55" name="object 36">
                <a:extLst>
                  <a:ext uri="{FF2B5EF4-FFF2-40B4-BE49-F238E27FC236}">
                    <a16:creationId xmlns:a16="http://schemas.microsoft.com/office/drawing/2014/main" id="{FB44C319-4927-42CD-8225-874F1E5E1EEA}"/>
                  </a:ext>
                </a:extLst>
              </p:cNvPr>
              <p:cNvSpPr/>
              <p:nvPr/>
            </p:nvSpPr>
            <p:spPr>
              <a:xfrm>
                <a:off x="1470148" y="5666553"/>
                <a:ext cx="62865" cy="62865"/>
              </a:xfrm>
              <a:custGeom>
                <a:avLst/>
                <a:gdLst/>
                <a:ahLst/>
                <a:cxnLst/>
                <a:rect l="l" t="t" r="r" b="b"/>
                <a:pathLst>
                  <a:path w="62865" h="62864">
                    <a:moveTo>
                      <a:pt x="0" y="31432"/>
                    </a:moveTo>
                    <a:lnTo>
                      <a:pt x="2464" y="43657"/>
                    </a:lnTo>
                    <a:lnTo>
                      <a:pt x="9191" y="53649"/>
                    </a:lnTo>
                    <a:lnTo>
                      <a:pt x="19180" y="60391"/>
                    </a:lnTo>
                    <a:lnTo>
                      <a:pt x="31432" y="62865"/>
                    </a:lnTo>
                    <a:lnTo>
                      <a:pt x="43651" y="60391"/>
                    </a:lnTo>
                    <a:lnTo>
                      <a:pt x="53630" y="53649"/>
                    </a:lnTo>
                    <a:lnTo>
                      <a:pt x="60359" y="43657"/>
                    </a:lnTo>
                    <a:lnTo>
                      <a:pt x="62826" y="31432"/>
                    </a:lnTo>
                    <a:lnTo>
                      <a:pt x="60359" y="19207"/>
                    </a:lnTo>
                    <a:lnTo>
                      <a:pt x="53630" y="9215"/>
                    </a:lnTo>
                    <a:lnTo>
                      <a:pt x="43651" y="2473"/>
                    </a:lnTo>
                    <a:lnTo>
                      <a:pt x="31432" y="0"/>
                    </a:lnTo>
                    <a:lnTo>
                      <a:pt x="19180" y="2473"/>
                    </a:lnTo>
                    <a:lnTo>
                      <a:pt x="9191" y="9215"/>
                    </a:lnTo>
                    <a:lnTo>
                      <a:pt x="2464" y="19207"/>
                    </a:lnTo>
                    <a:lnTo>
                      <a:pt x="0" y="31432"/>
                    </a:lnTo>
                    <a:close/>
                  </a:path>
                </a:pathLst>
              </a:custGeom>
              <a:ln w="3175">
                <a:solidFill>
                  <a:srgbClr val="231F20"/>
                </a:solidFill>
              </a:ln>
            </p:spPr>
            <p:txBody>
              <a:bodyPr wrap="square" lIns="0" tIns="0" rIns="0" bIns="0" rtlCol="0"/>
              <a:lstStyle/>
              <a:p>
                <a:endParaRPr/>
              </a:p>
            </p:txBody>
          </p:sp>
          <p:sp>
            <p:nvSpPr>
              <p:cNvPr id="56" name="object 37">
                <a:extLst>
                  <a:ext uri="{FF2B5EF4-FFF2-40B4-BE49-F238E27FC236}">
                    <a16:creationId xmlns:a16="http://schemas.microsoft.com/office/drawing/2014/main" id="{A5397BA6-2F43-47AA-85CE-8FC6A5AEAFFA}"/>
                  </a:ext>
                </a:extLst>
              </p:cNvPr>
              <p:cNvSpPr/>
              <p:nvPr/>
            </p:nvSpPr>
            <p:spPr>
              <a:xfrm>
                <a:off x="1477365" y="5595518"/>
                <a:ext cx="57150" cy="57150"/>
              </a:xfrm>
              <a:custGeom>
                <a:avLst/>
                <a:gdLst/>
                <a:ahLst/>
                <a:cxnLst/>
                <a:rect l="l" t="t" r="r" b="b"/>
                <a:pathLst>
                  <a:path w="57150" h="57150">
                    <a:moveTo>
                      <a:pt x="0" y="56845"/>
                    </a:moveTo>
                    <a:lnTo>
                      <a:pt x="56832" y="56845"/>
                    </a:lnTo>
                    <a:lnTo>
                      <a:pt x="56832" y="0"/>
                    </a:lnTo>
                    <a:lnTo>
                      <a:pt x="0" y="0"/>
                    </a:lnTo>
                    <a:lnTo>
                      <a:pt x="0" y="56845"/>
                    </a:lnTo>
                    <a:close/>
                  </a:path>
                </a:pathLst>
              </a:custGeom>
              <a:ln w="3175">
                <a:solidFill>
                  <a:srgbClr val="231F20"/>
                </a:solidFill>
              </a:ln>
            </p:spPr>
            <p:txBody>
              <a:bodyPr wrap="square" lIns="0" tIns="0" rIns="0" bIns="0" rtlCol="0"/>
              <a:lstStyle/>
              <a:p>
                <a:endParaRPr/>
              </a:p>
            </p:txBody>
          </p:sp>
          <p:sp>
            <p:nvSpPr>
              <p:cNvPr id="57" name="object 38">
                <a:extLst>
                  <a:ext uri="{FF2B5EF4-FFF2-40B4-BE49-F238E27FC236}">
                    <a16:creationId xmlns:a16="http://schemas.microsoft.com/office/drawing/2014/main" id="{34ADDF32-313E-4648-AF0A-E57C0E060C50}"/>
                  </a:ext>
                </a:extLst>
              </p:cNvPr>
              <p:cNvSpPr/>
              <p:nvPr/>
            </p:nvSpPr>
            <p:spPr>
              <a:xfrm>
                <a:off x="1501576" y="5812338"/>
                <a:ext cx="835025" cy="544830"/>
              </a:xfrm>
              <a:custGeom>
                <a:avLst/>
                <a:gdLst/>
                <a:ahLst/>
                <a:cxnLst/>
                <a:rect l="l" t="t" r="r" b="b"/>
                <a:pathLst>
                  <a:path w="835025" h="544829">
                    <a:moveTo>
                      <a:pt x="0" y="850"/>
                    </a:moveTo>
                    <a:lnTo>
                      <a:pt x="762393" y="0"/>
                    </a:lnTo>
                    <a:lnTo>
                      <a:pt x="813252" y="21096"/>
                    </a:lnTo>
                    <a:lnTo>
                      <a:pt x="834402" y="71920"/>
                    </a:lnTo>
                    <a:lnTo>
                      <a:pt x="834402" y="544271"/>
                    </a:lnTo>
                  </a:path>
                </a:pathLst>
              </a:custGeom>
              <a:ln w="38100">
                <a:solidFill>
                  <a:srgbClr val="231F20"/>
                </a:solidFill>
              </a:ln>
            </p:spPr>
            <p:txBody>
              <a:bodyPr wrap="square" lIns="0" tIns="0" rIns="0" bIns="0" rtlCol="0"/>
              <a:lstStyle/>
              <a:p>
                <a:endParaRPr/>
              </a:p>
            </p:txBody>
          </p:sp>
          <p:sp>
            <p:nvSpPr>
              <p:cNvPr id="58" name="object 39">
                <a:extLst>
                  <a:ext uri="{FF2B5EF4-FFF2-40B4-BE49-F238E27FC236}">
                    <a16:creationId xmlns:a16="http://schemas.microsoft.com/office/drawing/2014/main" id="{6AAFC597-708D-4A92-A516-4CED6590E486}"/>
                  </a:ext>
                </a:extLst>
              </p:cNvPr>
              <p:cNvSpPr/>
              <p:nvPr/>
            </p:nvSpPr>
            <p:spPr>
              <a:xfrm>
                <a:off x="1501576" y="5959822"/>
                <a:ext cx="621665" cy="72390"/>
              </a:xfrm>
              <a:custGeom>
                <a:avLst/>
                <a:gdLst/>
                <a:ahLst/>
                <a:cxnLst/>
                <a:rect l="l" t="t" r="r" b="b"/>
                <a:pathLst>
                  <a:path w="621664" h="72389">
                    <a:moveTo>
                      <a:pt x="0" y="0"/>
                    </a:moveTo>
                    <a:lnTo>
                      <a:pt x="549262" y="0"/>
                    </a:lnTo>
                    <a:lnTo>
                      <a:pt x="577224" y="5681"/>
                    </a:lnTo>
                    <a:lnTo>
                      <a:pt x="600121" y="21150"/>
                    </a:lnTo>
                    <a:lnTo>
                      <a:pt x="615590" y="44046"/>
                    </a:lnTo>
                    <a:lnTo>
                      <a:pt x="621271" y="72009"/>
                    </a:lnTo>
                  </a:path>
                </a:pathLst>
              </a:custGeom>
              <a:ln w="38099">
                <a:solidFill>
                  <a:srgbClr val="231F20"/>
                </a:solidFill>
              </a:ln>
            </p:spPr>
            <p:txBody>
              <a:bodyPr wrap="square" lIns="0" tIns="0" rIns="0" bIns="0" rtlCol="0"/>
              <a:lstStyle/>
              <a:p>
                <a:endParaRPr/>
              </a:p>
            </p:txBody>
          </p:sp>
          <p:sp>
            <p:nvSpPr>
              <p:cNvPr id="59" name="object 40">
                <a:extLst>
                  <a:ext uri="{FF2B5EF4-FFF2-40B4-BE49-F238E27FC236}">
                    <a16:creationId xmlns:a16="http://schemas.microsoft.com/office/drawing/2014/main" id="{4656EEF6-BA4B-426E-86A6-04C4F79A3EAA}"/>
                  </a:ext>
                </a:extLst>
              </p:cNvPr>
              <p:cNvSpPr/>
              <p:nvPr/>
            </p:nvSpPr>
            <p:spPr>
              <a:xfrm>
                <a:off x="1501576" y="5959822"/>
                <a:ext cx="621665" cy="72390"/>
              </a:xfrm>
              <a:custGeom>
                <a:avLst/>
                <a:gdLst/>
                <a:ahLst/>
                <a:cxnLst/>
                <a:rect l="l" t="t" r="r" b="b"/>
                <a:pathLst>
                  <a:path w="621664" h="72389">
                    <a:moveTo>
                      <a:pt x="0" y="0"/>
                    </a:moveTo>
                    <a:lnTo>
                      <a:pt x="549262" y="0"/>
                    </a:lnTo>
                    <a:lnTo>
                      <a:pt x="577224" y="5681"/>
                    </a:lnTo>
                    <a:lnTo>
                      <a:pt x="600121" y="21150"/>
                    </a:lnTo>
                    <a:lnTo>
                      <a:pt x="615590" y="44046"/>
                    </a:lnTo>
                    <a:lnTo>
                      <a:pt x="621271" y="72009"/>
                    </a:lnTo>
                  </a:path>
                </a:pathLst>
              </a:custGeom>
              <a:ln w="25399">
                <a:solidFill>
                  <a:srgbClr val="00B1EB"/>
                </a:solidFill>
              </a:ln>
            </p:spPr>
            <p:txBody>
              <a:bodyPr wrap="square" lIns="0" tIns="0" rIns="0" bIns="0" rtlCol="0"/>
              <a:lstStyle/>
              <a:p>
                <a:endParaRPr/>
              </a:p>
            </p:txBody>
          </p:sp>
          <p:sp>
            <p:nvSpPr>
              <p:cNvPr id="60" name="object 41">
                <a:extLst>
                  <a:ext uri="{FF2B5EF4-FFF2-40B4-BE49-F238E27FC236}">
                    <a16:creationId xmlns:a16="http://schemas.microsoft.com/office/drawing/2014/main" id="{63B5F847-9CD7-443A-8539-6EC78C05C1B5}"/>
                  </a:ext>
                </a:extLst>
              </p:cNvPr>
              <p:cNvSpPr/>
              <p:nvPr/>
            </p:nvSpPr>
            <p:spPr>
              <a:xfrm>
                <a:off x="2103796" y="6031825"/>
                <a:ext cx="38100" cy="559435"/>
              </a:xfrm>
              <a:custGeom>
                <a:avLst/>
                <a:gdLst/>
                <a:ahLst/>
                <a:cxnLst/>
                <a:rect l="l" t="t" r="r" b="b"/>
                <a:pathLst>
                  <a:path w="38100" h="559434">
                    <a:moveTo>
                      <a:pt x="0" y="558965"/>
                    </a:moveTo>
                    <a:lnTo>
                      <a:pt x="38100" y="558965"/>
                    </a:lnTo>
                    <a:lnTo>
                      <a:pt x="38100" y="0"/>
                    </a:lnTo>
                    <a:lnTo>
                      <a:pt x="0" y="0"/>
                    </a:lnTo>
                    <a:lnTo>
                      <a:pt x="0" y="558965"/>
                    </a:lnTo>
                    <a:close/>
                  </a:path>
                </a:pathLst>
              </a:custGeom>
              <a:solidFill>
                <a:srgbClr val="231F20"/>
              </a:solidFill>
            </p:spPr>
            <p:txBody>
              <a:bodyPr wrap="square" lIns="0" tIns="0" rIns="0" bIns="0" rtlCol="0"/>
              <a:lstStyle/>
              <a:p>
                <a:endParaRPr/>
              </a:p>
            </p:txBody>
          </p:sp>
          <p:sp>
            <p:nvSpPr>
              <p:cNvPr id="61" name="object 42">
                <a:extLst>
                  <a:ext uri="{FF2B5EF4-FFF2-40B4-BE49-F238E27FC236}">
                    <a16:creationId xmlns:a16="http://schemas.microsoft.com/office/drawing/2014/main" id="{3A05F182-A744-4DF7-AE9B-DFE4AD46F48D}"/>
                  </a:ext>
                </a:extLst>
              </p:cNvPr>
              <p:cNvSpPr/>
              <p:nvPr/>
            </p:nvSpPr>
            <p:spPr>
              <a:xfrm>
                <a:off x="2110146" y="6031825"/>
                <a:ext cx="25400" cy="559435"/>
              </a:xfrm>
              <a:custGeom>
                <a:avLst/>
                <a:gdLst/>
                <a:ahLst/>
                <a:cxnLst/>
                <a:rect l="l" t="t" r="r" b="b"/>
                <a:pathLst>
                  <a:path w="25400" h="559434">
                    <a:moveTo>
                      <a:pt x="0" y="558965"/>
                    </a:moveTo>
                    <a:lnTo>
                      <a:pt x="25400" y="558965"/>
                    </a:lnTo>
                    <a:lnTo>
                      <a:pt x="25400" y="0"/>
                    </a:lnTo>
                    <a:lnTo>
                      <a:pt x="0" y="0"/>
                    </a:lnTo>
                    <a:lnTo>
                      <a:pt x="0" y="558965"/>
                    </a:lnTo>
                    <a:close/>
                  </a:path>
                </a:pathLst>
              </a:custGeom>
              <a:solidFill>
                <a:srgbClr val="00B1EB"/>
              </a:solidFill>
            </p:spPr>
            <p:txBody>
              <a:bodyPr wrap="square" lIns="0" tIns="0" rIns="0" bIns="0" rtlCol="0"/>
              <a:lstStyle/>
              <a:p>
                <a:endParaRPr/>
              </a:p>
            </p:txBody>
          </p:sp>
          <p:sp>
            <p:nvSpPr>
              <p:cNvPr id="62" name="object 43">
                <a:extLst>
                  <a:ext uri="{FF2B5EF4-FFF2-40B4-BE49-F238E27FC236}">
                    <a16:creationId xmlns:a16="http://schemas.microsoft.com/office/drawing/2014/main" id="{9FAB1E9E-9B35-4ECD-812B-B0E9F6A10FAB}"/>
                  </a:ext>
                </a:extLst>
              </p:cNvPr>
              <p:cNvSpPr/>
              <p:nvPr/>
            </p:nvSpPr>
            <p:spPr>
              <a:xfrm>
                <a:off x="2241711" y="6927382"/>
                <a:ext cx="38100" cy="147955"/>
              </a:xfrm>
              <a:custGeom>
                <a:avLst/>
                <a:gdLst/>
                <a:ahLst/>
                <a:cxnLst/>
                <a:rect l="l" t="t" r="r" b="b"/>
                <a:pathLst>
                  <a:path w="38100" h="147954">
                    <a:moveTo>
                      <a:pt x="0" y="147459"/>
                    </a:moveTo>
                    <a:lnTo>
                      <a:pt x="38100" y="147459"/>
                    </a:lnTo>
                    <a:lnTo>
                      <a:pt x="38100" y="0"/>
                    </a:lnTo>
                    <a:lnTo>
                      <a:pt x="0" y="0"/>
                    </a:lnTo>
                    <a:lnTo>
                      <a:pt x="0" y="147459"/>
                    </a:lnTo>
                    <a:close/>
                  </a:path>
                </a:pathLst>
              </a:custGeom>
              <a:solidFill>
                <a:srgbClr val="231F20"/>
              </a:solidFill>
            </p:spPr>
            <p:txBody>
              <a:bodyPr wrap="square" lIns="0" tIns="0" rIns="0" bIns="0" rtlCol="0"/>
              <a:lstStyle/>
              <a:p>
                <a:endParaRPr/>
              </a:p>
            </p:txBody>
          </p:sp>
          <p:sp>
            <p:nvSpPr>
              <p:cNvPr id="63" name="object 44">
                <a:extLst>
                  <a:ext uri="{FF2B5EF4-FFF2-40B4-BE49-F238E27FC236}">
                    <a16:creationId xmlns:a16="http://schemas.microsoft.com/office/drawing/2014/main" id="{CDACD15A-B7F0-40D2-90C5-97AEDCA3DCA0}"/>
                  </a:ext>
                </a:extLst>
              </p:cNvPr>
              <p:cNvSpPr/>
              <p:nvPr/>
            </p:nvSpPr>
            <p:spPr>
              <a:xfrm>
                <a:off x="2204377" y="7075728"/>
                <a:ext cx="115570" cy="29845"/>
              </a:xfrm>
              <a:custGeom>
                <a:avLst/>
                <a:gdLst/>
                <a:ahLst/>
                <a:cxnLst/>
                <a:rect l="l" t="t" r="r" b="b"/>
                <a:pathLst>
                  <a:path w="115569" h="29845">
                    <a:moveTo>
                      <a:pt x="115265" y="0"/>
                    </a:moveTo>
                    <a:lnTo>
                      <a:pt x="0" y="0"/>
                    </a:lnTo>
                    <a:lnTo>
                      <a:pt x="0" y="29489"/>
                    </a:lnTo>
                    <a:lnTo>
                      <a:pt x="115265" y="29489"/>
                    </a:lnTo>
                    <a:lnTo>
                      <a:pt x="115265" y="0"/>
                    </a:lnTo>
                    <a:close/>
                  </a:path>
                </a:pathLst>
              </a:custGeom>
              <a:solidFill>
                <a:srgbClr val="D8523E"/>
              </a:solidFill>
            </p:spPr>
            <p:txBody>
              <a:bodyPr wrap="square" lIns="0" tIns="0" rIns="0" bIns="0" rtlCol="0"/>
              <a:lstStyle/>
              <a:p>
                <a:endParaRPr/>
              </a:p>
            </p:txBody>
          </p:sp>
          <p:sp>
            <p:nvSpPr>
              <p:cNvPr id="64" name="object 45">
                <a:extLst>
                  <a:ext uri="{FF2B5EF4-FFF2-40B4-BE49-F238E27FC236}">
                    <a16:creationId xmlns:a16="http://schemas.microsoft.com/office/drawing/2014/main" id="{2E035116-FAB8-43D1-A0F0-50F9FA2ED361}"/>
                  </a:ext>
                </a:extLst>
              </p:cNvPr>
              <p:cNvSpPr/>
              <p:nvPr/>
            </p:nvSpPr>
            <p:spPr>
              <a:xfrm>
                <a:off x="2204377" y="7075728"/>
                <a:ext cx="115570" cy="29845"/>
              </a:xfrm>
              <a:custGeom>
                <a:avLst/>
                <a:gdLst/>
                <a:ahLst/>
                <a:cxnLst/>
                <a:rect l="l" t="t" r="r" b="b"/>
                <a:pathLst>
                  <a:path w="115569" h="29845">
                    <a:moveTo>
                      <a:pt x="0" y="0"/>
                    </a:moveTo>
                    <a:lnTo>
                      <a:pt x="115265" y="0"/>
                    </a:lnTo>
                    <a:lnTo>
                      <a:pt x="115265" y="29489"/>
                    </a:lnTo>
                    <a:lnTo>
                      <a:pt x="0" y="29489"/>
                    </a:lnTo>
                    <a:lnTo>
                      <a:pt x="0" y="0"/>
                    </a:lnTo>
                    <a:close/>
                  </a:path>
                </a:pathLst>
              </a:custGeom>
              <a:ln w="3175">
                <a:solidFill>
                  <a:srgbClr val="231F20"/>
                </a:solidFill>
              </a:ln>
            </p:spPr>
            <p:txBody>
              <a:bodyPr wrap="square" lIns="0" tIns="0" rIns="0" bIns="0" rtlCol="0"/>
              <a:lstStyle/>
              <a:p>
                <a:endParaRPr/>
              </a:p>
            </p:txBody>
          </p:sp>
          <p:sp>
            <p:nvSpPr>
              <p:cNvPr id="65" name="object 46">
                <a:extLst>
                  <a:ext uri="{FF2B5EF4-FFF2-40B4-BE49-F238E27FC236}">
                    <a16:creationId xmlns:a16="http://schemas.microsoft.com/office/drawing/2014/main" id="{33A767EC-57AD-43DE-A784-E5E12B7CF25D}"/>
                  </a:ext>
                </a:extLst>
              </p:cNvPr>
              <p:cNvSpPr/>
              <p:nvPr/>
            </p:nvSpPr>
            <p:spPr>
              <a:xfrm>
                <a:off x="2335975" y="6438305"/>
                <a:ext cx="0" cy="175260"/>
              </a:xfrm>
              <a:custGeom>
                <a:avLst/>
                <a:gdLst/>
                <a:ahLst/>
                <a:cxnLst/>
                <a:rect l="l" t="t" r="r" b="b"/>
                <a:pathLst>
                  <a:path h="175259">
                    <a:moveTo>
                      <a:pt x="0" y="0"/>
                    </a:moveTo>
                    <a:lnTo>
                      <a:pt x="0" y="175234"/>
                    </a:lnTo>
                  </a:path>
                </a:pathLst>
              </a:custGeom>
              <a:ln w="38100">
                <a:solidFill>
                  <a:srgbClr val="231F20"/>
                </a:solidFill>
              </a:ln>
            </p:spPr>
            <p:txBody>
              <a:bodyPr wrap="square" lIns="0" tIns="0" rIns="0" bIns="0" rtlCol="0"/>
              <a:lstStyle/>
              <a:p>
                <a:endParaRPr/>
              </a:p>
            </p:txBody>
          </p:sp>
          <p:sp>
            <p:nvSpPr>
              <p:cNvPr id="66" name="object 47">
                <a:extLst>
                  <a:ext uri="{FF2B5EF4-FFF2-40B4-BE49-F238E27FC236}">
                    <a16:creationId xmlns:a16="http://schemas.microsoft.com/office/drawing/2014/main" id="{A7EFB4BD-E013-42C4-8B55-FB66A3EAFB64}"/>
                  </a:ext>
                </a:extLst>
              </p:cNvPr>
              <p:cNvSpPr/>
              <p:nvPr/>
            </p:nvSpPr>
            <p:spPr>
              <a:xfrm>
                <a:off x="2122846" y="6659044"/>
                <a:ext cx="0" cy="258445"/>
              </a:xfrm>
              <a:custGeom>
                <a:avLst/>
                <a:gdLst/>
                <a:ahLst/>
                <a:cxnLst/>
                <a:rect l="l" t="t" r="r" b="b"/>
                <a:pathLst>
                  <a:path h="258445">
                    <a:moveTo>
                      <a:pt x="0" y="0"/>
                    </a:moveTo>
                    <a:lnTo>
                      <a:pt x="0" y="258432"/>
                    </a:lnTo>
                  </a:path>
                </a:pathLst>
              </a:custGeom>
              <a:ln w="38100">
                <a:solidFill>
                  <a:srgbClr val="231F20"/>
                </a:solidFill>
              </a:ln>
            </p:spPr>
            <p:txBody>
              <a:bodyPr wrap="square" lIns="0" tIns="0" rIns="0" bIns="0" rtlCol="0"/>
              <a:lstStyle/>
              <a:p>
                <a:endParaRPr/>
              </a:p>
            </p:txBody>
          </p:sp>
          <p:sp>
            <p:nvSpPr>
              <p:cNvPr id="67" name="object 48">
                <a:extLst>
                  <a:ext uri="{FF2B5EF4-FFF2-40B4-BE49-F238E27FC236}">
                    <a16:creationId xmlns:a16="http://schemas.microsoft.com/office/drawing/2014/main" id="{A7650B43-1FEF-465F-897E-FB4CC2EA9B79}"/>
                  </a:ext>
                </a:extLst>
              </p:cNvPr>
              <p:cNvSpPr/>
              <p:nvPr/>
            </p:nvSpPr>
            <p:spPr>
              <a:xfrm>
                <a:off x="1075156" y="8634970"/>
                <a:ext cx="640080" cy="23495"/>
              </a:xfrm>
              <a:custGeom>
                <a:avLst/>
                <a:gdLst/>
                <a:ahLst/>
                <a:cxnLst/>
                <a:rect l="l" t="t" r="r" b="b"/>
                <a:pathLst>
                  <a:path w="640080" h="23495">
                    <a:moveTo>
                      <a:pt x="0" y="22974"/>
                    </a:moveTo>
                    <a:lnTo>
                      <a:pt x="639495" y="22974"/>
                    </a:lnTo>
                    <a:lnTo>
                      <a:pt x="639495" y="0"/>
                    </a:lnTo>
                    <a:lnTo>
                      <a:pt x="0" y="0"/>
                    </a:lnTo>
                    <a:lnTo>
                      <a:pt x="0" y="22974"/>
                    </a:lnTo>
                    <a:close/>
                  </a:path>
                </a:pathLst>
              </a:custGeom>
              <a:solidFill>
                <a:srgbClr val="231F20"/>
              </a:solidFill>
            </p:spPr>
            <p:txBody>
              <a:bodyPr wrap="square" lIns="0" tIns="0" rIns="0" bIns="0" rtlCol="0"/>
              <a:lstStyle/>
              <a:p>
                <a:endParaRPr/>
              </a:p>
            </p:txBody>
          </p:sp>
          <p:sp>
            <p:nvSpPr>
              <p:cNvPr id="68" name="object 49">
                <a:extLst>
                  <a:ext uri="{FF2B5EF4-FFF2-40B4-BE49-F238E27FC236}">
                    <a16:creationId xmlns:a16="http://schemas.microsoft.com/office/drawing/2014/main" id="{7E5AB392-1E0A-4B82-8340-FA6C67BEADB9}"/>
                  </a:ext>
                </a:extLst>
              </p:cNvPr>
              <p:cNvSpPr/>
              <p:nvPr/>
            </p:nvSpPr>
            <p:spPr>
              <a:xfrm>
                <a:off x="1050493" y="7629474"/>
                <a:ext cx="688975" cy="1005840"/>
              </a:xfrm>
              <a:custGeom>
                <a:avLst/>
                <a:gdLst/>
                <a:ahLst/>
                <a:cxnLst/>
                <a:rect l="l" t="t" r="r" b="b"/>
                <a:pathLst>
                  <a:path w="688975" h="1005840">
                    <a:moveTo>
                      <a:pt x="688797" y="0"/>
                    </a:moveTo>
                    <a:lnTo>
                      <a:pt x="0" y="0"/>
                    </a:lnTo>
                    <a:lnTo>
                      <a:pt x="0" y="1005497"/>
                    </a:lnTo>
                    <a:lnTo>
                      <a:pt x="688797" y="1005497"/>
                    </a:lnTo>
                    <a:lnTo>
                      <a:pt x="688797" y="0"/>
                    </a:lnTo>
                    <a:close/>
                  </a:path>
                </a:pathLst>
              </a:custGeom>
              <a:solidFill>
                <a:srgbClr val="E6E7E8"/>
              </a:solidFill>
            </p:spPr>
            <p:txBody>
              <a:bodyPr wrap="square" lIns="0" tIns="0" rIns="0" bIns="0" rtlCol="0"/>
              <a:lstStyle/>
              <a:p>
                <a:endParaRPr/>
              </a:p>
            </p:txBody>
          </p:sp>
          <p:pic>
            <p:nvPicPr>
              <p:cNvPr id="69" name="object 50">
                <a:extLst>
                  <a:ext uri="{FF2B5EF4-FFF2-40B4-BE49-F238E27FC236}">
                    <a16:creationId xmlns:a16="http://schemas.microsoft.com/office/drawing/2014/main" id="{414379FA-2D78-43EE-BD62-E177C2AAA07E}"/>
                  </a:ext>
                </a:extLst>
              </p:cNvPr>
              <p:cNvPicPr/>
              <p:nvPr/>
            </p:nvPicPr>
            <p:blipFill>
              <a:blip r:embed="rId9" cstate="email">
                <a:extLst>
                  <a:ext uri="{28A0092B-C50C-407E-A947-70E740481C1C}">
                    <a14:useLocalDpi xmlns:a14="http://schemas.microsoft.com/office/drawing/2010/main"/>
                  </a:ext>
                </a:extLst>
              </a:blip>
              <a:stretch>
                <a:fillRect/>
              </a:stretch>
            </p:blipFill>
            <p:spPr>
              <a:xfrm>
                <a:off x="1050480" y="7912671"/>
                <a:ext cx="688809" cy="722299"/>
              </a:xfrm>
              <a:prstGeom prst="rect">
                <a:avLst/>
              </a:prstGeom>
            </p:spPr>
          </p:pic>
          <p:sp>
            <p:nvSpPr>
              <p:cNvPr id="70" name="object 51">
                <a:extLst>
                  <a:ext uri="{FF2B5EF4-FFF2-40B4-BE49-F238E27FC236}">
                    <a16:creationId xmlns:a16="http://schemas.microsoft.com/office/drawing/2014/main" id="{20EEAE88-15E8-4E58-8EF3-32D796470425}"/>
                  </a:ext>
                </a:extLst>
              </p:cNvPr>
              <p:cNvSpPr/>
              <p:nvPr/>
            </p:nvSpPr>
            <p:spPr>
              <a:xfrm>
                <a:off x="1050493" y="7629474"/>
                <a:ext cx="688975" cy="1005840"/>
              </a:xfrm>
              <a:custGeom>
                <a:avLst/>
                <a:gdLst/>
                <a:ahLst/>
                <a:cxnLst/>
                <a:rect l="l" t="t" r="r" b="b"/>
                <a:pathLst>
                  <a:path w="688975" h="1005840">
                    <a:moveTo>
                      <a:pt x="688797" y="1005497"/>
                    </a:moveTo>
                    <a:lnTo>
                      <a:pt x="0" y="1005497"/>
                    </a:lnTo>
                    <a:lnTo>
                      <a:pt x="0" y="0"/>
                    </a:lnTo>
                    <a:lnTo>
                      <a:pt x="688797" y="0"/>
                    </a:lnTo>
                    <a:lnTo>
                      <a:pt x="688797" y="1005497"/>
                    </a:lnTo>
                    <a:close/>
                  </a:path>
                </a:pathLst>
              </a:custGeom>
              <a:ln w="6350">
                <a:solidFill>
                  <a:srgbClr val="231F20"/>
                </a:solidFill>
              </a:ln>
            </p:spPr>
            <p:txBody>
              <a:bodyPr wrap="square" lIns="0" tIns="0" rIns="0" bIns="0" rtlCol="0"/>
              <a:lstStyle/>
              <a:p>
                <a:endParaRPr/>
              </a:p>
            </p:txBody>
          </p:sp>
          <p:sp>
            <p:nvSpPr>
              <p:cNvPr id="71" name="object 52">
                <a:extLst>
                  <a:ext uri="{FF2B5EF4-FFF2-40B4-BE49-F238E27FC236}">
                    <a16:creationId xmlns:a16="http://schemas.microsoft.com/office/drawing/2014/main" id="{0F8DEEB7-6135-4567-960F-3A59FB114F25}"/>
                  </a:ext>
                </a:extLst>
              </p:cNvPr>
              <p:cNvSpPr/>
              <p:nvPr/>
            </p:nvSpPr>
            <p:spPr>
              <a:xfrm>
                <a:off x="1075156" y="8634970"/>
                <a:ext cx="640080" cy="54610"/>
              </a:xfrm>
              <a:custGeom>
                <a:avLst/>
                <a:gdLst/>
                <a:ahLst/>
                <a:cxnLst/>
                <a:rect l="l" t="t" r="r" b="b"/>
                <a:pathLst>
                  <a:path w="640080" h="54609">
                    <a:moveTo>
                      <a:pt x="0" y="54038"/>
                    </a:moveTo>
                    <a:lnTo>
                      <a:pt x="639495" y="54038"/>
                    </a:lnTo>
                    <a:lnTo>
                      <a:pt x="639495" y="0"/>
                    </a:lnTo>
                    <a:lnTo>
                      <a:pt x="0" y="0"/>
                    </a:lnTo>
                    <a:lnTo>
                      <a:pt x="0" y="54038"/>
                    </a:lnTo>
                    <a:close/>
                  </a:path>
                </a:pathLst>
              </a:custGeom>
              <a:solidFill>
                <a:srgbClr val="231F20"/>
              </a:solidFill>
            </p:spPr>
            <p:txBody>
              <a:bodyPr wrap="square" lIns="0" tIns="0" rIns="0" bIns="0" rtlCol="0"/>
              <a:lstStyle/>
              <a:p>
                <a:endParaRPr/>
              </a:p>
            </p:txBody>
          </p:sp>
          <p:sp>
            <p:nvSpPr>
              <p:cNvPr id="72" name="object 53">
                <a:extLst>
                  <a:ext uri="{FF2B5EF4-FFF2-40B4-BE49-F238E27FC236}">
                    <a16:creationId xmlns:a16="http://schemas.microsoft.com/office/drawing/2014/main" id="{FE8FAA0D-7382-42FC-AF35-C68CA7085E6B}"/>
                  </a:ext>
                </a:extLst>
              </p:cNvPr>
              <p:cNvSpPr/>
              <p:nvPr/>
            </p:nvSpPr>
            <p:spPr>
              <a:xfrm>
                <a:off x="1050493" y="7629474"/>
                <a:ext cx="688975" cy="1005840"/>
              </a:xfrm>
              <a:custGeom>
                <a:avLst/>
                <a:gdLst/>
                <a:ahLst/>
                <a:cxnLst/>
                <a:rect l="l" t="t" r="r" b="b"/>
                <a:pathLst>
                  <a:path w="688975" h="1005840">
                    <a:moveTo>
                      <a:pt x="688797" y="0"/>
                    </a:moveTo>
                    <a:lnTo>
                      <a:pt x="0" y="0"/>
                    </a:lnTo>
                    <a:lnTo>
                      <a:pt x="0" y="1005497"/>
                    </a:lnTo>
                    <a:lnTo>
                      <a:pt x="688797" y="1005497"/>
                    </a:lnTo>
                    <a:lnTo>
                      <a:pt x="688797" y="0"/>
                    </a:lnTo>
                    <a:close/>
                  </a:path>
                </a:pathLst>
              </a:custGeom>
              <a:solidFill>
                <a:srgbClr val="E6E7E8"/>
              </a:solidFill>
            </p:spPr>
            <p:txBody>
              <a:bodyPr wrap="square" lIns="0" tIns="0" rIns="0" bIns="0" rtlCol="0"/>
              <a:lstStyle/>
              <a:p>
                <a:endParaRPr/>
              </a:p>
            </p:txBody>
          </p:sp>
          <p:pic>
            <p:nvPicPr>
              <p:cNvPr id="73" name="object 54">
                <a:extLst>
                  <a:ext uri="{FF2B5EF4-FFF2-40B4-BE49-F238E27FC236}">
                    <a16:creationId xmlns:a16="http://schemas.microsoft.com/office/drawing/2014/main" id="{27512B0D-61EC-4124-8D69-D8743DEEA960}"/>
                  </a:ext>
                </a:extLst>
              </p:cNvPr>
              <p:cNvPicPr/>
              <p:nvPr/>
            </p:nvPicPr>
            <p:blipFill>
              <a:blip r:embed="rId10" cstate="email">
                <a:extLst>
                  <a:ext uri="{28A0092B-C50C-407E-A947-70E740481C1C}">
                    <a14:useLocalDpi xmlns:a14="http://schemas.microsoft.com/office/drawing/2010/main"/>
                  </a:ext>
                </a:extLst>
              </a:blip>
              <a:stretch>
                <a:fillRect/>
              </a:stretch>
            </p:blipFill>
            <p:spPr>
              <a:xfrm>
                <a:off x="1050480" y="7930679"/>
                <a:ext cx="688809" cy="704291"/>
              </a:xfrm>
              <a:prstGeom prst="rect">
                <a:avLst/>
              </a:prstGeom>
            </p:spPr>
          </p:pic>
          <p:sp>
            <p:nvSpPr>
              <p:cNvPr id="74" name="object 55">
                <a:extLst>
                  <a:ext uri="{FF2B5EF4-FFF2-40B4-BE49-F238E27FC236}">
                    <a16:creationId xmlns:a16="http://schemas.microsoft.com/office/drawing/2014/main" id="{3E53AA3E-21F0-410C-B741-6540FBEC7313}"/>
                  </a:ext>
                </a:extLst>
              </p:cNvPr>
              <p:cNvSpPr/>
              <p:nvPr/>
            </p:nvSpPr>
            <p:spPr>
              <a:xfrm>
                <a:off x="1050493" y="7629474"/>
                <a:ext cx="688975" cy="1005840"/>
              </a:xfrm>
              <a:custGeom>
                <a:avLst/>
                <a:gdLst/>
                <a:ahLst/>
                <a:cxnLst/>
                <a:rect l="l" t="t" r="r" b="b"/>
                <a:pathLst>
                  <a:path w="688975" h="1005840">
                    <a:moveTo>
                      <a:pt x="688797" y="1005497"/>
                    </a:moveTo>
                    <a:lnTo>
                      <a:pt x="0" y="1005497"/>
                    </a:lnTo>
                    <a:lnTo>
                      <a:pt x="0" y="0"/>
                    </a:lnTo>
                    <a:lnTo>
                      <a:pt x="688797" y="0"/>
                    </a:lnTo>
                    <a:lnTo>
                      <a:pt x="688797" y="1005497"/>
                    </a:lnTo>
                    <a:close/>
                  </a:path>
                </a:pathLst>
              </a:custGeom>
              <a:ln w="6350">
                <a:solidFill>
                  <a:srgbClr val="231F20"/>
                </a:solidFill>
              </a:ln>
            </p:spPr>
            <p:txBody>
              <a:bodyPr wrap="square" lIns="0" tIns="0" rIns="0" bIns="0" rtlCol="0"/>
              <a:lstStyle/>
              <a:p>
                <a:endParaRPr/>
              </a:p>
            </p:txBody>
          </p:sp>
          <p:pic>
            <p:nvPicPr>
              <p:cNvPr id="75" name="object 56">
                <a:extLst>
                  <a:ext uri="{FF2B5EF4-FFF2-40B4-BE49-F238E27FC236}">
                    <a16:creationId xmlns:a16="http://schemas.microsoft.com/office/drawing/2014/main" id="{21C32221-017D-4904-AAD0-D516B827B9BA}"/>
                  </a:ext>
                </a:extLst>
              </p:cNvPr>
              <p:cNvPicPr/>
              <p:nvPr/>
            </p:nvPicPr>
            <p:blipFill>
              <a:blip r:embed="rId11" cstate="email">
                <a:extLst>
                  <a:ext uri="{28A0092B-C50C-407E-A947-70E740481C1C}">
                    <a14:useLocalDpi xmlns:a14="http://schemas.microsoft.com/office/drawing/2010/main"/>
                  </a:ext>
                </a:extLst>
              </a:blip>
              <a:stretch>
                <a:fillRect/>
              </a:stretch>
            </p:blipFill>
            <p:spPr>
              <a:xfrm>
                <a:off x="1112278" y="7699209"/>
                <a:ext cx="555917" cy="358089"/>
              </a:xfrm>
              <a:prstGeom prst="rect">
                <a:avLst/>
              </a:prstGeom>
            </p:spPr>
          </p:pic>
          <p:sp>
            <p:nvSpPr>
              <p:cNvPr id="76" name="object 57">
                <a:extLst>
                  <a:ext uri="{FF2B5EF4-FFF2-40B4-BE49-F238E27FC236}">
                    <a16:creationId xmlns:a16="http://schemas.microsoft.com/office/drawing/2014/main" id="{1A47EEC2-DC60-42C8-8D56-6B59C35151C7}"/>
                  </a:ext>
                </a:extLst>
              </p:cNvPr>
              <p:cNvSpPr/>
              <p:nvPr/>
            </p:nvSpPr>
            <p:spPr>
              <a:xfrm>
                <a:off x="1112291" y="7699209"/>
                <a:ext cx="556260" cy="358140"/>
              </a:xfrm>
              <a:custGeom>
                <a:avLst/>
                <a:gdLst/>
                <a:ahLst/>
                <a:cxnLst/>
                <a:rect l="l" t="t" r="r" b="b"/>
                <a:pathLst>
                  <a:path w="556260" h="358140">
                    <a:moveTo>
                      <a:pt x="555917" y="358089"/>
                    </a:moveTo>
                    <a:lnTo>
                      <a:pt x="0" y="358089"/>
                    </a:lnTo>
                    <a:lnTo>
                      <a:pt x="0" y="0"/>
                    </a:lnTo>
                    <a:lnTo>
                      <a:pt x="555917" y="0"/>
                    </a:lnTo>
                    <a:lnTo>
                      <a:pt x="555917" y="358089"/>
                    </a:lnTo>
                    <a:close/>
                  </a:path>
                </a:pathLst>
              </a:custGeom>
              <a:ln w="6350">
                <a:solidFill>
                  <a:srgbClr val="231F20"/>
                </a:solidFill>
              </a:ln>
            </p:spPr>
            <p:txBody>
              <a:bodyPr wrap="square" lIns="0" tIns="0" rIns="0" bIns="0" rtlCol="0"/>
              <a:lstStyle/>
              <a:p>
                <a:endParaRPr/>
              </a:p>
            </p:txBody>
          </p:sp>
          <p:sp>
            <p:nvSpPr>
              <p:cNvPr id="77" name="object 58">
                <a:extLst>
                  <a:ext uri="{FF2B5EF4-FFF2-40B4-BE49-F238E27FC236}">
                    <a16:creationId xmlns:a16="http://schemas.microsoft.com/office/drawing/2014/main" id="{05CA9786-ACB3-4D8B-B795-041A9B5BAA68}"/>
                  </a:ext>
                </a:extLst>
              </p:cNvPr>
              <p:cNvSpPr/>
              <p:nvPr/>
            </p:nvSpPr>
            <p:spPr>
              <a:xfrm>
                <a:off x="1149554" y="6623712"/>
                <a:ext cx="1485900" cy="1075055"/>
              </a:xfrm>
              <a:custGeom>
                <a:avLst/>
                <a:gdLst/>
                <a:ahLst/>
                <a:cxnLst/>
                <a:rect l="l" t="t" r="r" b="b"/>
                <a:pathLst>
                  <a:path w="1485900" h="1075054">
                    <a:moveTo>
                      <a:pt x="0" y="1074813"/>
                    </a:moveTo>
                    <a:lnTo>
                      <a:pt x="0" y="72008"/>
                    </a:lnTo>
                    <a:lnTo>
                      <a:pt x="5680" y="44046"/>
                    </a:lnTo>
                    <a:lnTo>
                      <a:pt x="21148" y="21150"/>
                    </a:lnTo>
                    <a:lnTo>
                      <a:pt x="44041" y="5681"/>
                    </a:lnTo>
                    <a:lnTo>
                      <a:pt x="71996" y="0"/>
                    </a:lnTo>
                    <a:lnTo>
                      <a:pt x="1485341" y="0"/>
                    </a:lnTo>
                  </a:path>
                </a:pathLst>
              </a:custGeom>
              <a:ln w="38100">
                <a:solidFill>
                  <a:srgbClr val="231F20"/>
                </a:solidFill>
              </a:ln>
            </p:spPr>
            <p:txBody>
              <a:bodyPr wrap="square" lIns="0" tIns="0" rIns="0" bIns="0" rtlCol="0"/>
              <a:lstStyle/>
              <a:p>
                <a:endParaRPr/>
              </a:p>
            </p:txBody>
          </p:sp>
          <p:sp>
            <p:nvSpPr>
              <p:cNvPr id="78" name="object 59">
                <a:extLst>
                  <a:ext uri="{FF2B5EF4-FFF2-40B4-BE49-F238E27FC236}">
                    <a16:creationId xmlns:a16="http://schemas.microsoft.com/office/drawing/2014/main" id="{45CC394A-BF2A-4CC8-AA70-BBF1DD9A6FCC}"/>
                  </a:ext>
                </a:extLst>
              </p:cNvPr>
              <p:cNvSpPr/>
              <p:nvPr/>
            </p:nvSpPr>
            <p:spPr>
              <a:xfrm>
                <a:off x="1149554" y="6623712"/>
                <a:ext cx="1480820" cy="1082040"/>
              </a:xfrm>
              <a:custGeom>
                <a:avLst/>
                <a:gdLst/>
                <a:ahLst/>
                <a:cxnLst/>
                <a:rect l="l" t="t" r="r" b="b"/>
                <a:pathLst>
                  <a:path w="1480820" h="1082040">
                    <a:moveTo>
                      <a:pt x="0" y="1081455"/>
                    </a:moveTo>
                    <a:lnTo>
                      <a:pt x="0" y="72008"/>
                    </a:lnTo>
                    <a:lnTo>
                      <a:pt x="5680" y="44046"/>
                    </a:lnTo>
                    <a:lnTo>
                      <a:pt x="21148" y="21150"/>
                    </a:lnTo>
                    <a:lnTo>
                      <a:pt x="44041" y="5681"/>
                    </a:lnTo>
                    <a:lnTo>
                      <a:pt x="71996" y="0"/>
                    </a:lnTo>
                    <a:lnTo>
                      <a:pt x="1480477" y="0"/>
                    </a:lnTo>
                  </a:path>
                </a:pathLst>
              </a:custGeom>
              <a:ln w="25400">
                <a:solidFill>
                  <a:srgbClr val="D2232A"/>
                </a:solidFill>
              </a:ln>
            </p:spPr>
            <p:txBody>
              <a:bodyPr wrap="square" lIns="0" tIns="0" rIns="0" bIns="0" rtlCol="0"/>
              <a:lstStyle/>
              <a:p>
                <a:endParaRPr/>
              </a:p>
            </p:txBody>
          </p:sp>
          <p:pic>
            <p:nvPicPr>
              <p:cNvPr id="79" name="object 60">
                <a:extLst>
                  <a:ext uri="{FF2B5EF4-FFF2-40B4-BE49-F238E27FC236}">
                    <a16:creationId xmlns:a16="http://schemas.microsoft.com/office/drawing/2014/main" id="{B710DAFC-1CB7-4B60-9096-CD644C20D83C}"/>
                  </a:ext>
                </a:extLst>
              </p:cNvPr>
              <p:cNvPicPr/>
              <p:nvPr/>
            </p:nvPicPr>
            <p:blipFill>
              <a:blip r:embed="rId12" cstate="email">
                <a:extLst>
                  <a:ext uri="{28A0092B-C50C-407E-A947-70E740481C1C}">
                    <a14:useLocalDpi xmlns:a14="http://schemas.microsoft.com/office/drawing/2010/main"/>
                  </a:ext>
                </a:extLst>
              </a:blip>
              <a:stretch>
                <a:fillRect/>
              </a:stretch>
            </p:blipFill>
            <p:spPr>
              <a:xfrm>
                <a:off x="1536302" y="6525148"/>
                <a:ext cx="173520" cy="169837"/>
              </a:xfrm>
              <a:prstGeom prst="rect">
                <a:avLst/>
              </a:prstGeom>
            </p:spPr>
          </p:pic>
          <p:pic>
            <p:nvPicPr>
              <p:cNvPr id="80" name="object 61">
                <a:extLst>
                  <a:ext uri="{FF2B5EF4-FFF2-40B4-BE49-F238E27FC236}">
                    <a16:creationId xmlns:a16="http://schemas.microsoft.com/office/drawing/2014/main" id="{30D1561A-37C6-4840-BA2F-8B28A53DDB25}"/>
                  </a:ext>
                </a:extLst>
              </p:cNvPr>
              <p:cNvPicPr/>
              <p:nvPr/>
            </p:nvPicPr>
            <p:blipFill>
              <a:blip r:embed="rId13" cstate="email">
                <a:extLst>
                  <a:ext uri="{28A0092B-C50C-407E-A947-70E740481C1C}">
                    <a14:useLocalDpi xmlns:a14="http://schemas.microsoft.com/office/drawing/2010/main"/>
                  </a:ext>
                </a:extLst>
              </a:blip>
              <a:stretch>
                <a:fillRect/>
              </a:stretch>
            </p:blipFill>
            <p:spPr>
              <a:xfrm>
                <a:off x="5139385" y="5976569"/>
                <a:ext cx="94844" cy="159334"/>
              </a:xfrm>
              <a:prstGeom prst="rect">
                <a:avLst/>
              </a:prstGeom>
            </p:spPr>
          </p:pic>
          <p:pic>
            <p:nvPicPr>
              <p:cNvPr id="81" name="object 62">
                <a:extLst>
                  <a:ext uri="{FF2B5EF4-FFF2-40B4-BE49-F238E27FC236}">
                    <a16:creationId xmlns:a16="http://schemas.microsoft.com/office/drawing/2014/main" id="{EF7644C8-D498-4C5D-8C36-AC6487A0BAD9}"/>
                  </a:ext>
                </a:extLst>
              </p:cNvPr>
              <p:cNvPicPr/>
              <p:nvPr/>
            </p:nvPicPr>
            <p:blipFill>
              <a:blip r:embed="rId14" cstate="email">
                <a:extLst>
                  <a:ext uri="{28A0092B-C50C-407E-A947-70E740481C1C}">
                    <a14:useLocalDpi xmlns:a14="http://schemas.microsoft.com/office/drawing/2010/main"/>
                  </a:ext>
                </a:extLst>
              </a:blip>
              <a:stretch>
                <a:fillRect/>
              </a:stretch>
            </p:blipFill>
            <p:spPr>
              <a:xfrm>
                <a:off x="4474098" y="5940545"/>
                <a:ext cx="105305" cy="195357"/>
              </a:xfrm>
              <a:prstGeom prst="rect">
                <a:avLst/>
              </a:prstGeom>
            </p:spPr>
          </p:pic>
          <p:sp>
            <p:nvSpPr>
              <p:cNvPr id="82" name="object 63">
                <a:extLst>
                  <a:ext uri="{FF2B5EF4-FFF2-40B4-BE49-F238E27FC236}">
                    <a16:creationId xmlns:a16="http://schemas.microsoft.com/office/drawing/2014/main" id="{C741A1DB-05FD-44DD-9250-CEFA606F9C44}"/>
                  </a:ext>
                </a:extLst>
              </p:cNvPr>
              <p:cNvSpPr/>
              <p:nvPr/>
            </p:nvSpPr>
            <p:spPr>
              <a:xfrm>
                <a:off x="4581436" y="5699594"/>
                <a:ext cx="558165" cy="395605"/>
              </a:xfrm>
              <a:custGeom>
                <a:avLst/>
                <a:gdLst/>
                <a:ahLst/>
                <a:cxnLst/>
                <a:rect l="l" t="t" r="r" b="b"/>
                <a:pathLst>
                  <a:path w="558164" h="395604">
                    <a:moveTo>
                      <a:pt x="557860" y="0"/>
                    </a:moveTo>
                    <a:lnTo>
                      <a:pt x="0" y="0"/>
                    </a:lnTo>
                    <a:lnTo>
                      <a:pt x="0" y="395274"/>
                    </a:lnTo>
                    <a:lnTo>
                      <a:pt x="557860" y="395274"/>
                    </a:lnTo>
                    <a:lnTo>
                      <a:pt x="557860" y="0"/>
                    </a:lnTo>
                    <a:close/>
                  </a:path>
                </a:pathLst>
              </a:custGeom>
              <a:solidFill>
                <a:srgbClr val="E2E3E4"/>
              </a:solidFill>
            </p:spPr>
            <p:txBody>
              <a:bodyPr wrap="square" lIns="0" tIns="0" rIns="0" bIns="0" rtlCol="0"/>
              <a:lstStyle/>
              <a:p>
                <a:endParaRPr/>
              </a:p>
            </p:txBody>
          </p:sp>
          <p:sp>
            <p:nvSpPr>
              <p:cNvPr id="83" name="object 64">
                <a:extLst>
                  <a:ext uri="{FF2B5EF4-FFF2-40B4-BE49-F238E27FC236}">
                    <a16:creationId xmlns:a16="http://schemas.microsoft.com/office/drawing/2014/main" id="{B6370FA7-5257-427B-B971-FB5D134FCFAB}"/>
                  </a:ext>
                </a:extLst>
              </p:cNvPr>
              <p:cNvSpPr/>
              <p:nvPr/>
            </p:nvSpPr>
            <p:spPr>
              <a:xfrm>
                <a:off x="4586898" y="6056711"/>
                <a:ext cx="547370" cy="0"/>
              </a:xfrm>
              <a:custGeom>
                <a:avLst/>
                <a:gdLst/>
                <a:ahLst/>
                <a:cxnLst/>
                <a:rect l="l" t="t" r="r" b="b"/>
                <a:pathLst>
                  <a:path w="547370">
                    <a:moveTo>
                      <a:pt x="546963" y="0"/>
                    </a:moveTo>
                    <a:lnTo>
                      <a:pt x="0" y="0"/>
                    </a:lnTo>
                  </a:path>
                </a:pathLst>
              </a:custGeom>
              <a:solidFill>
                <a:srgbClr val="E2E3E4"/>
              </a:solidFill>
            </p:spPr>
            <p:txBody>
              <a:bodyPr wrap="square" lIns="0" tIns="0" rIns="0" bIns="0" rtlCol="0"/>
              <a:lstStyle/>
              <a:p>
                <a:endParaRPr/>
              </a:p>
            </p:txBody>
          </p:sp>
          <p:sp>
            <p:nvSpPr>
              <p:cNvPr id="84" name="object 65">
                <a:extLst>
                  <a:ext uri="{FF2B5EF4-FFF2-40B4-BE49-F238E27FC236}">
                    <a16:creationId xmlns:a16="http://schemas.microsoft.com/office/drawing/2014/main" id="{B79DF167-1A2A-4E83-B07C-DE6C29DCA980}"/>
                  </a:ext>
                </a:extLst>
              </p:cNvPr>
              <p:cNvSpPr/>
              <p:nvPr/>
            </p:nvSpPr>
            <p:spPr>
              <a:xfrm>
                <a:off x="4586898" y="6056711"/>
                <a:ext cx="547370" cy="0"/>
              </a:xfrm>
              <a:custGeom>
                <a:avLst/>
                <a:gdLst/>
                <a:ahLst/>
                <a:cxnLst/>
                <a:rect l="l" t="t" r="r" b="b"/>
                <a:pathLst>
                  <a:path w="547370">
                    <a:moveTo>
                      <a:pt x="546963" y="0"/>
                    </a:moveTo>
                    <a:lnTo>
                      <a:pt x="0" y="0"/>
                    </a:lnTo>
                  </a:path>
                </a:pathLst>
              </a:custGeom>
              <a:ln w="9525">
                <a:solidFill>
                  <a:srgbClr val="FFFFFF"/>
                </a:solidFill>
              </a:ln>
            </p:spPr>
            <p:txBody>
              <a:bodyPr wrap="square" lIns="0" tIns="0" rIns="0" bIns="0" rtlCol="0"/>
              <a:lstStyle/>
              <a:p>
                <a:endParaRPr/>
              </a:p>
            </p:txBody>
          </p:sp>
          <p:sp>
            <p:nvSpPr>
              <p:cNvPr id="85" name="object 66">
                <a:extLst>
                  <a:ext uri="{FF2B5EF4-FFF2-40B4-BE49-F238E27FC236}">
                    <a16:creationId xmlns:a16="http://schemas.microsoft.com/office/drawing/2014/main" id="{693D7ACB-0D5C-4231-ABAA-0EC1A2929654}"/>
                  </a:ext>
                </a:extLst>
              </p:cNvPr>
              <p:cNvSpPr/>
              <p:nvPr/>
            </p:nvSpPr>
            <p:spPr>
              <a:xfrm>
                <a:off x="4606368" y="5741828"/>
                <a:ext cx="27305" cy="312420"/>
              </a:xfrm>
              <a:custGeom>
                <a:avLst/>
                <a:gdLst/>
                <a:ahLst/>
                <a:cxnLst/>
                <a:rect l="l" t="t" r="r" b="b"/>
                <a:pathLst>
                  <a:path w="27304" h="312420">
                    <a:moveTo>
                      <a:pt x="21183" y="0"/>
                    </a:moveTo>
                    <a:lnTo>
                      <a:pt x="6096" y="0"/>
                    </a:lnTo>
                    <a:lnTo>
                      <a:pt x="0" y="6121"/>
                    </a:lnTo>
                    <a:lnTo>
                      <a:pt x="0" y="306031"/>
                    </a:lnTo>
                    <a:lnTo>
                      <a:pt x="6096" y="312153"/>
                    </a:lnTo>
                    <a:lnTo>
                      <a:pt x="13639" y="312153"/>
                    </a:lnTo>
                    <a:lnTo>
                      <a:pt x="21183" y="312153"/>
                    </a:lnTo>
                    <a:lnTo>
                      <a:pt x="27279" y="306031"/>
                    </a:lnTo>
                    <a:lnTo>
                      <a:pt x="27279" y="6121"/>
                    </a:lnTo>
                    <a:lnTo>
                      <a:pt x="21183" y="0"/>
                    </a:lnTo>
                    <a:close/>
                  </a:path>
                </a:pathLst>
              </a:custGeom>
              <a:solidFill>
                <a:srgbClr val="D1D3D4"/>
              </a:solidFill>
            </p:spPr>
            <p:txBody>
              <a:bodyPr wrap="square" lIns="0" tIns="0" rIns="0" bIns="0" rtlCol="0"/>
              <a:lstStyle/>
              <a:p>
                <a:endParaRPr/>
              </a:p>
            </p:txBody>
          </p:sp>
          <p:sp>
            <p:nvSpPr>
              <p:cNvPr id="86" name="object 67">
                <a:extLst>
                  <a:ext uri="{FF2B5EF4-FFF2-40B4-BE49-F238E27FC236}">
                    <a16:creationId xmlns:a16="http://schemas.microsoft.com/office/drawing/2014/main" id="{D7CE625B-E0FC-426A-9067-16D7B0E5DB27}"/>
                  </a:ext>
                </a:extLst>
              </p:cNvPr>
              <p:cNvSpPr/>
              <p:nvPr/>
            </p:nvSpPr>
            <p:spPr>
              <a:xfrm>
                <a:off x="4606368" y="5741828"/>
                <a:ext cx="27305" cy="312420"/>
              </a:xfrm>
              <a:custGeom>
                <a:avLst/>
                <a:gdLst/>
                <a:ahLst/>
                <a:cxnLst/>
                <a:rect l="l" t="t" r="r" b="b"/>
                <a:pathLst>
                  <a:path w="27304" h="312420">
                    <a:moveTo>
                      <a:pt x="13639" y="312153"/>
                    </a:moveTo>
                    <a:lnTo>
                      <a:pt x="21183" y="312153"/>
                    </a:lnTo>
                    <a:lnTo>
                      <a:pt x="27279" y="306031"/>
                    </a:lnTo>
                    <a:lnTo>
                      <a:pt x="27279" y="298526"/>
                    </a:lnTo>
                    <a:lnTo>
                      <a:pt x="27279" y="13639"/>
                    </a:lnTo>
                    <a:lnTo>
                      <a:pt x="27279" y="6121"/>
                    </a:lnTo>
                    <a:lnTo>
                      <a:pt x="21183" y="0"/>
                    </a:lnTo>
                    <a:lnTo>
                      <a:pt x="13639" y="0"/>
                    </a:lnTo>
                    <a:lnTo>
                      <a:pt x="6096" y="0"/>
                    </a:lnTo>
                    <a:lnTo>
                      <a:pt x="0" y="6121"/>
                    </a:lnTo>
                    <a:lnTo>
                      <a:pt x="0" y="13639"/>
                    </a:lnTo>
                    <a:lnTo>
                      <a:pt x="0" y="298526"/>
                    </a:lnTo>
                    <a:lnTo>
                      <a:pt x="0" y="306031"/>
                    </a:lnTo>
                    <a:lnTo>
                      <a:pt x="6096" y="312153"/>
                    </a:lnTo>
                    <a:lnTo>
                      <a:pt x="13639" y="312153"/>
                    </a:lnTo>
                    <a:close/>
                  </a:path>
                </a:pathLst>
              </a:custGeom>
              <a:ln w="6349">
                <a:solidFill>
                  <a:srgbClr val="FFFFFF"/>
                </a:solidFill>
              </a:ln>
            </p:spPr>
            <p:txBody>
              <a:bodyPr wrap="square" lIns="0" tIns="0" rIns="0" bIns="0" rtlCol="0"/>
              <a:lstStyle/>
              <a:p>
                <a:endParaRPr/>
              </a:p>
            </p:txBody>
          </p:sp>
          <p:sp>
            <p:nvSpPr>
              <p:cNvPr id="87" name="object 68">
                <a:extLst>
                  <a:ext uri="{FF2B5EF4-FFF2-40B4-BE49-F238E27FC236}">
                    <a16:creationId xmlns:a16="http://schemas.microsoft.com/office/drawing/2014/main" id="{EF8A64AB-5D67-419A-9A47-4D67DBFBA19D}"/>
                  </a:ext>
                </a:extLst>
              </p:cNvPr>
              <p:cNvSpPr/>
              <p:nvPr/>
            </p:nvSpPr>
            <p:spPr>
              <a:xfrm>
                <a:off x="4659542" y="5741828"/>
                <a:ext cx="27305" cy="312420"/>
              </a:xfrm>
              <a:custGeom>
                <a:avLst/>
                <a:gdLst/>
                <a:ahLst/>
                <a:cxnLst/>
                <a:rect l="l" t="t" r="r" b="b"/>
                <a:pathLst>
                  <a:path w="27304" h="312420">
                    <a:moveTo>
                      <a:pt x="21145" y="0"/>
                    </a:moveTo>
                    <a:lnTo>
                      <a:pt x="6083" y="0"/>
                    </a:lnTo>
                    <a:lnTo>
                      <a:pt x="0" y="6121"/>
                    </a:lnTo>
                    <a:lnTo>
                      <a:pt x="0" y="306031"/>
                    </a:lnTo>
                    <a:lnTo>
                      <a:pt x="6083" y="312153"/>
                    </a:lnTo>
                    <a:lnTo>
                      <a:pt x="13627" y="312153"/>
                    </a:lnTo>
                    <a:lnTo>
                      <a:pt x="21145" y="312153"/>
                    </a:lnTo>
                    <a:lnTo>
                      <a:pt x="27216" y="306031"/>
                    </a:lnTo>
                    <a:lnTo>
                      <a:pt x="27216" y="6121"/>
                    </a:lnTo>
                    <a:lnTo>
                      <a:pt x="21145" y="0"/>
                    </a:lnTo>
                    <a:close/>
                  </a:path>
                </a:pathLst>
              </a:custGeom>
              <a:solidFill>
                <a:srgbClr val="D1D3D4"/>
              </a:solidFill>
            </p:spPr>
            <p:txBody>
              <a:bodyPr wrap="square" lIns="0" tIns="0" rIns="0" bIns="0" rtlCol="0"/>
              <a:lstStyle/>
              <a:p>
                <a:endParaRPr/>
              </a:p>
            </p:txBody>
          </p:sp>
          <p:sp>
            <p:nvSpPr>
              <p:cNvPr id="88" name="object 69">
                <a:extLst>
                  <a:ext uri="{FF2B5EF4-FFF2-40B4-BE49-F238E27FC236}">
                    <a16:creationId xmlns:a16="http://schemas.microsoft.com/office/drawing/2014/main" id="{431217E2-61EF-42FF-B6E9-92EF493DCD72}"/>
                  </a:ext>
                </a:extLst>
              </p:cNvPr>
              <p:cNvSpPr/>
              <p:nvPr/>
            </p:nvSpPr>
            <p:spPr>
              <a:xfrm>
                <a:off x="4659542" y="5741828"/>
                <a:ext cx="27305" cy="312420"/>
              </a:xfrm>
              <a:custGeom>
                <a:avLst/>
                <a:gdLst/>
                <a:ahLst/>
                <a:cxnLst/>
                <a:rect l="l" t="t" r="r" b="b"/>
                <a:pathLst>
                  <a:path w="27304" h="312420">
                    <a:moveTo>
                      <a:pt x="13627" y="312153"/>
                    </a:moveTo>
                    <a:lnTo>
                      <a:pt x="21145" y="312153"/>
                    </a:lnTo>
                    <a:lnTo>
                      <a:pt x="27216" y="306031"/>
                    </a:lnTo>
                    <a:lnTo>
                      <a:pt x="27216" y="298526"/>
                    </a:lnTo>
                    <a:lnTo>
                      <a:pt x="27216" y="13639"/>
                    </a:lnTo>
                    <a:lnTo>
                      <a:pt x="27216" y="6121"/>
                    </a:lnTo>
                    <a:lnTo>
                      <a:pt x="21145" y="0"/>
                    </a:lnTo>
                    <a:lnTo>
                      <a:pt x="13627" y="0"/>
                    </a:lnTo>
                    <a:lnTo>
                      <a:pt x="6083" y="0"/>
                    </a:lnTo>
                    <a:lnTo>
                      <a:pt x="0" y="6121"/>
                    </a:lnTo>
                    <a:lnTo>
                      <a:pt x="0" y="13639"/>
                    </a:lnTo>
                    <a:lnTo>
                      <a:pt x="0" y="298526"/>
                    </a:lnTo>
                    <a:lnTo>
                      <a:pt x="0" y="306031"/>
                    </a:lnTo>
                    <a:lnTo>
                      <a:pt x="6083" y="312153"/>
                    </a:lnTo>
                    <a:lnTo>
                      <a:pt x="13627" y="312153"/>
                    </a:lnTo>
                    <a:close/>
                  </a:path>
                </a:pathLst>
              </a:custGeom>
              <a:ln w="6350">
                <a:solidFill>
                  <a:srgbClr val="FFFFFF"/>
                </a:solidFill>
              </a:ln>
            </p:spPr>
            <p:txBody>
              <a:bodyPr wrap="square" lIns="0" tIns="0" rIns="0" bIns="0" rtlCol="0"/>
              <a:lstStyle/>
              <a:p>
                <a:endParaRPr/>
              </a:p>
            </p:txBody>
          </p:sp>
          <p:sp>
            <p:nvSpPr>
              <p:cNvPr id="89" name="object 70">
                <a:extLst>
                  <a:ext uri="{FF2B5EF4-FFF2-40B4-BE49-F238E27FC236}">
                    <a16:creationId xmlns:a16="http://schemas.microsoft.com/office/drawing/2014/main" id="{99DE8EEF-B450-4574-B149-7019C01FAC1B}"/>
                  </a:ext>
                </a:extLst>
              </p:cNvPr>
              <p:cNvSpPr/>
              <p:nvPr/>
            </p:nvSpPr>
            <p:spPr>
              <a:xfrm>
                <a:off x="4712653" y="5741828"/>
                <a:ext cx="27305" cy="312420"/>
              </a:xfrm>
              <a:custGeom>
                <a:avLst/>
                <a:gdLst/>
                <a:ahLst/>
                <a:cxnLst/>
                <a:rect l="l" t="t" r="r" b="b"/>
                <a:pathLst>
                  <a:path w="27304" h="312420">
                    <a:moveTo>
                      <a:pt x="21183" y="0"/>
                    </a:moveTo>
                    <a:lnTo>
                      <a:pt x="6134" y="0"/>
                    </a:lnTo>
                    <a:lnTo>
                      <a:pt x="0" y="6121"/>
                    </a:lnTo>
                    <a:lnTo>
                      <a:pt x="0" y="306031"/>
                    </a:lnTo>
                    <a:lnTo>
                      <a:pt x="6134" y="312153"/>
                    </a:lnTo>
                    <a:lnTo>
                      <a:pt x="13639" y="312153"/>
                    </a:lnTo>
                    <a:lnTo>
                      <a:pt x="21183" y="312153"/>
                    </a:lnTo>
                    <a:lnTo>
                      <a:pt x="27292" y="306031"/>
                    </a:lnTo>
                    <a:lnTo>
                      <a:pt x="27292" y="6121"/>
                    </a:lnTo>
                    <a:lnTo>
                      <a:pt x="21183" y="0"/>
                    </a:lnTo>
                    <a:close/>
                  </a:path>
                </a:pathLst>
              </a:custGeom>
              <a:solidFill>
                <a:srgbClr val="D1D3D4"/>
              </a:solidFill>
            </p:spPr>
            <p:txBody>
              <a:bodyPr wrap="square" lIns="0" tIns="0" rIns="0" bIns="0" rtlCol="0"/>
              <a:lstStyle/>
              <a:p>
                <a:endParaRPr/>
              </a:p>
            </p:txBody>
          </p:sp>
          <p:sp>
            <p:nvSpPr>
              <p:cNvPr id="90" name="object 71">
                <a:extLst>
                  <a:ext uri="{FF2B5EF4-FFF2-40B4-BE49-F238E27FC236}">
                    <a16:creationId xmlns:a16="http://schemas.microsoft.com/office/drawing/2014/main" id="{FC370C2E-E01F-43E0-ABA0-EC1769C99600}"/>
                  </a:ext>
                </a:extLst>
              </p:cNvPr>
              <p:cNvSpPr/>
              <p:nvPr/>
            </p:nvSpPr>
            <p:spPr>
              <a:xfrm>
                <a:off x="4712653" y="5741828"/>
                <a:ext cx="27305" cy="312420"/>
              </a:xfrm>
              <a:custGeom>
                <a:avLst/>
                <a:gdLst/>
                <a:ahLst/>
                <a:cxnLst/>
                <a:rect l="l" t="t" r="r" b="b"/>
                <a:pathLst>
                  <a:path w="27304" h="312420">
                    <a:moveTo>
                      <a:pt x="13639" y="312153"/>
                    </a:moveTo>
                    <a:lnTo>
                      <a:pt x="21183" y="312153"/>
                    </a:lnTo>
                    <a:lnTo>
                      <a:pt x="27292" y="306031"/>
                    </a:lnTo>
                    <a:lnTo>
                      <a:pt x="27292" y="298526"/>
                    </a:lnTo>
                    <a:lnTo>
                      <a:pt x="27292" y="13639"/>
                    </a:lnTo>
                    <a:lnTo>
                      <a:pt x="27292" y="6121"/>
                    </a:lnTo>
                    <a:lnTo>
                      <a:pt x="21183" y="0"/>
                    </a:lnTo>
                    <a:lnTo>
                      <a:pt x="13639" y="0"/>
                    </a:lnTo>
                    <a:lnTo>
                      <a:pt x="6134" y="0"/>
                    </a:lnTo>
                    <a:lnTo>
                      <a:pt x="0" y="6121"/>
                    </a:lnTo>
                    <a:lnTo>
                      <a:pt x="0" y="13639"/>
                    </a:lnTo>
                    <a:lnTo>
                      <a:pt x="0" y="298526"/>
                    </a:lnTo>
                    <a:lnTo>
                      <a:pt x="0" y="306031"/>
                    </a:lnTo>
                    <a:lnTo>
                      <a:pt x="6134" y="312153"/>
                    </a:lnTo>
                    <a:lnTo>
                      <a:pt x="13639" y="312153"/>
                    </a:lnTo>
                    <a:close/>
                  </a:path>
                </a:pathLst>
              </a:custGeom>
              <a:ln w="6350">
                <a:solidFill>
                  <a:srgbClr val="FFFFFF"/>
                </a:solidFill>
              </a:ln>
            </p:spPr>
            <p:txBody>
              <a:bodyPr wrap="square" lIns="0" tIns="0" rIns="0" bIns="0" rtlCol="0"/>
              <a:lstStyle/>
              <a:p>
                <a:endParaRPr/>
              </a:p>
            </p:txBody>
          </p:sp>
          <p:sp>
            <p:nvSpPr>
              <p:cNvPr id="91" name="object 72">
                <a:extLst>
                  <a:ext uri="{FF2B5EF4-FFF2-40B4-BE49-F238E27FC236}">
                    <a16:creationId xmlns:a16="http://schemas.microsoft.com/office/drawing/2014/main" id="{3C144AAB-A18B-4F03-829C-10D792B351E5}"/>
                  </a:ext>
                </a:extLst>
              </p:cNvPr>
              <p:cNvSpPr/>
              <p:nvPr/>
            </p:nvSpPr>
            <p:spPr>
              <a:xfrm>
                <a:off x="4765841" y="5741828"/>
                <a:ext cx="27305" cy="312420"/>
              </a:xfrm>
              <a:custGeom>
                <a:avLst/>
                <a:gdLst/>
                <a:ahLst/>
                <a:cxnLst/>
                <a:rect l="l" t="t" r="r" b="b"/>
                <a:pathLst>
                  <a:path w="27304" h="312420">
                    <a:moveTo>
                      <a:pt x="21183" y="0"/>
                    </a:moveTo>
                    <a:lnTo>
                      <a:pt x="6096" y="0"/>
                    </a:lnTo>
                    <a:lnTo>
                      <a:pt x="0" y="6121"/>
                    </a:lnTo>
                    <a:lnTo>
                      <a:pt x="0" y="306031"/>
                    </a:lnTo>
                    <a:lnTo>
                      <a:pt x="6096" y="312153"/>
                    </a:lnTo>
                    <a:lnTo>
                      <a:pt x="13614" y="312153"/>
                    </a:lnTo>
                    <a:lnTo>
                      <a:pt x="21183" y="312153"/>
                    </a:lnTo>
                    <a:lnTo>
                      <a:pt x="27228" y="306031"/>
                    </a:lnTo>
                    <a:lnTo>
                      <a:pt x="27228" y="6121"/>
                    </a:lnTo>
                    <a:lnTo>
                      <a:pt x="21183" y="0"/>
                    </a:lnTo>
                    <a:close/>
                  </a:path>
                </a:pathLst>
              </a:custGeom>
              <a:solidFill>
                <a:srgbClr val="D1D3D4"/>
              </a:solidFill>
            </p:spPr>
            <p:txBody>
              <a:bodyPr wrap="square" lIns="0" tIns="0" rIns="0" bIns="0" rtlCol="0"/>
              <a:lstStyle/>
              <a:p>
                <a:endParaRPr/>
              </a:p>
            </p:txBody>
          </p:sp>
          <p:sp>
            <p:nvSpPr>
              <p:cNvPr id="92" name="object 73">
                <a:extLst>
                  <a:ext uri="{FF2B5EF4-FFF2-40B4-BE49-F238E27FC236}">
                    <a16:creationId xmlns:a16="http://schemas.microsoft.com/office/drawing/2014/main" id="{3402D390-AE9D-4F78-956C-82A0D9025FB3}"/>
                  </a:ext>
                </a:extLst>
              </p:cNvPr>
              <p:cNvSpPr/>
              <p:nvPr/>
            </p:nvSpPr>
            <p:spPr>
              <a:xfrm>
                <a:off x="4765841" y="5741828"/>
                <a:ext cx="27305" cy="312420"/>
              </a:xfrm>
              <a:custGeom>
                <a:avLst/>
                <a:gdLst/>
                <a:ahLst/>
                <a:cxnLst/>
                <a:rect l="l" t="t" r="r" b="b"/>
                <a:pathLst>
                  <a:path w="27304" h="312420">
                    <a:moveTo>
                      <a:pt x="13614" y="312153"/>
                    </a:moveTo>
                    <a:lnTo>
                      <a:pt x="21183" y="312153"/>
                    </a:lnTo>
                    <a:lnTo>
                      <a:pt x="27228" y="306031"/>
                    </a:lnTo>
                    <a:lnTo>
                      <a:pt x="27228" y="298526"/>
                    </a:lnTo>
                    <a:lnTo>
                      <a:pt x="27228" y="13639"/>
                    </a:lnTo>
                    <a:lnTo>
                      <a:pt x="27228" y="6121"/>
                    </a:lnTo>
                    <a:lnTo>
                      <a:pt x="21183" y="0"/>
                    </a:lnTo>
                    <a:lnTo>
                      <a:pt x="13614" y="0"/>
                    </a:lnTo>
                    <a:lnTo>
                      <a:pt x="6096" y="0"/>
                    </a:lnTo>
                    <a:lnTo>
                      <a:pt x="0" y="6121"/>
                    </a:lnTo>
                    <a:lnTo>
                      <a:pt x="0" y="13639"/>
                    </a:lnTo>
                    <a:lnTo>
                      <a:pt x="0" y="298526"/>
                    </a:lnTo>
                    <a:lnTo>
                      <a:pt x="0" y="306031"/>
                    </a:lnTo>
                    <a:lnTo>
                      <a:pt x="6096" y="312153"/>
                    </a:lnTo>
                    <a:lnTo>
                      <a:pt x="13614" y="312153"/>
                    </a:lnTo>
                    <a:close/>
                  </a:path>
                </a:pathLst>
              </a:custGeom>
              <a:ln w="6350">
                <a:solidFill>
                  <a:srgbClr val="FFFFFF"/>
                </a:solidFill>
              </a:ln>
            </p:spPr>
            <p:txBody>
              <a:bodyPr wrap="square" lIns="0" tIns="0" rIns="0" bIns="0" rtlCol="0"/>
              <a:lstStyle/>
              <a:p>
                <a:endParaRPr/>
              </a:p>
            </p:txBody>
          </p:sp>
          <p:sp>
            <p:nvSpPr>
              <p:cNvPr id="93" name="object 74">
                <a:extLst>
                  <a:ext uri="{FF2B5EF4-FFF2-40B4-BE49-F238E27FC236}">
                    <a16:creationId xmlns:a16="http://schemas.microsoft.com/office/drawing/2014/main" id="{6D73B285-9C1A-4200-9BC6-00733326EE45}"/>
                  </a:ext>
                </a:extLst>
              </p:cNvPr>
              <p:cNvSpPr/>
              <p:nvPr/>
            </p:nvSpPr>
            <p:spPr>
              <a:xfrm>
                <a:off x="4818992" y="5741828"/>
                <a:ext cx="27305" cy="312420"/>
              </a:xfrm>
              <a:custGeom>
                <a:avLst/>
                <a:gdLst/>
                <a:ahLst/>
                <a:cxnLst/>
                <a:rect l="l" t="t" r="r" b="b"/>
                <a:pathLst>
                  <a:path w="27304" h="312420">
                    <a:moveTo>
                      <a:pt x="21158" y="0"/>
                    </a:moveTo>
                    <a:lnTo>
                      <a:pt x="6108" y="0"/>
                    </a:lnTo>
                    <a:lnTo>
                      <a:pt x="0" y="6121"/>
                    </a:lnTo>
                    <a:lnTo>
                      <a:pt x="0" y="306031"/>
                    </a:lnTo>
                    <a:lnTo>
                      <a:pt x="6108" y="312153"/>
                    </a:lnTo>
                    <a:lnTo>
                      <a:pt x="13588" y="312153"/>
                    </a:lnTo>
                    <a:lnTo>
                      <a:pt x="21158" y="312153"/>
                    </a:lnTo>
                    <a:lnTo>
                      <a:pt x="27266" y="306031"/>
                    </a:lnTo>
                    <a:lnTo>
                      <a:pt x="27266" y="6121"/>
                    </a:lnTo>
                    <a:lnTo>
                      <a:pt x="21158" y="0"/>
                    </a:lnTo>
                    <a:close/>
                  </a:path>
                </a:pathLst>
              </a:custGeom>
              <a:solidFill>
                <a:srgbClr val="D1D3D4"/>
              </a:solidFill>
            </p:spPr>
            <p:txBody>
              <a:bodyPr wrap="square" lIns="0" tIns="0" rIns="0" bIns="0" rtlCol="0"/>
              <a:lstStyle/>
              <a:p>
                <a:endParaRPr/>
              </a:p>
            </p:txBody>
          </p:sp>
          <p:sp>
            <p:nvSpPr>
              <p:cNvPr id="94" name="object 75">
                <a:extLst>
                  <a:ext uri="{FF2B5EF4-FFF2-40B4-BE49-F238E27FC236}">
                    <a16:creationId xmlns:a16="http://schemas.microsoft.com/office/drawing/2014/main" id="{77D7780B-EEA2-4916-94C7-D35120640E8B}"/>
                  </a:ext>
                </a:extLst>
              </p:cNvPr>
              <p:cNvSpPr/>
              <p:nvPr/>
            </p:nvSpPr>
            <p:spPr>
              <a:xfrm>
                <a:off x="4818992" y="5741828"/>
                <a:ext cx="27305" cy="312420"/>
              </a:xfrm>
              <a:custGeom>
                <a:avLst/>
                <a:gdLst/>
                <a:ahLst/>
                <a:cxnLst/>
                <a:rect l="l" t="t" r="r" b="b"/>
                <a:pathLst>
                  <a:path w="27304" h="312420">
                    <a:moveTo>
                      <a:pt x="13588" y="312153"/>
                    </a:moveTo>
                    <a:lnTo>
                      <a:pt x="21158" y="312153"/>
                    </a:lnTo>
                    <a:lnTo>
                      <a:pt x="27266" y="306031"/>
                    </a:lnTo>
                    <a:lnTo>
                      <a:pt x="27266" y="298526"/>
                    </a:lnTo>
                    <a:lnTo>
                      <a:pt x="27266" y="13639"/>
                    </a:lnTo>
                    <a:lnTo>
                      <a:pt x="27266" y="6121"/>
                    </a:lnTo>
                    <a:lnTo>
                      <a:pt x="21158" y="0"/>
                    </a:lnTo>
                    <a:lnTo>
                      <a:pt x="13588" y="0"/>
                    </a:lnTo>
                    <a:lnTo>
                      <a:pt x="6108" y="0"/>
                    </a:lnTo>
                    <a:lnTo>
                      <a:pt x="0" y="6121"/>
                    </a:lnTo>
                    <a:lnTo>
                      <a:pt x="0" y="13639"/>
                    </a:lnTo>
                    <a:lnTo>
                      <a:pt x="0" y="298526"/>
                    </a:lnTo>
                    <a:lnTo>
                      <a:pt x="0" y="306031"/>
                    </a:lnTo>
                    <a:lnTo>
                      <a:pt x="6108" y="312153"/>
                    </a:lnTo>
                    <a:lnTo>
                      <a:pt x="13588" y="312153"/>
                    </a:lnTo>
                    <a:close/>
                  </a:path>
                </a:pathLst>
              </a:custGeom>
              <a:ln w="6350">
                <a:solidFill>
                  <a:srgbClr val="FFFFFF"/>
                </a:solidFill>
              </a:ln>
            </p:spPr>
            <p:txBody>
              <a:bodyPr wrap="square" lIns="0" tIns="0" rIns="0" bIns="0" rtlCol="0"/>
              <a:lstStyle/>
              <a:p>
                <a:endParaRPr/>
              </a:p>
            </p:txBody>
          </p:sp>
          <p:sp>
            <p:nvSpPr>
              <p:cNvPr id="95" name="object 76">
                <a:extLst>
                  <a:ext uri="{FF2B5EF4-FFF2-40B4-BE49-F238E27FC236}">
                    <a16:creationId xmlns:a16="http://schemas.microsoft.com/office/drawing/2014/main" id="{FA1927E9-FE14-4754-BBFE-85B6B359D3B4}"/>
                  </a:ext>
                </a:extLst>
              </p:cNvPr>
              <p:cNvSpPr/>
              <p:nvPr/>
            </p:nvSpPr>
            <p:spPr>
              <a:xfrm>
                <a:off x="4872154" y="5741828"/>
                <a:ext cx="27305" cy="312420"/>
              </a:xfrm>
              <a:custGeom>
                <a:avLst/>
                <a:gdLst/>
                <a:ahLst/>
                <a:cxnLst/>
                <a:rect l="l" t="t" r="r" b="b"/>
                <a:pathLst>
                  <a:path w="27304" h="312420">
                    <a:moveTo>
                      <a:pt x="21158" y="0"/>
                    </a:moveTo>
                    <a:lnTo>
                      <a:pt x="6096" y="0"/>
                    </a:lnTo>
                    <a:lnTo>
                      <a:pt x="0" y="6121"/>
                    </a:lnTo>
                    <a:lnTo>
                      <a:pt x="0" y="306031"/>
                    </a:lnTo>
                    <a:lnTo>
                      <a:pt x="6096" y="312153"/>
                    </a:lnTo>
                    <a:lnTo>
                      <a:pt x="13639" y="312153"/>
                    </a:lnTo>
                    <a:lnTo>
                      <a:pt x="21158" y="312153"/>
                    </a:lnTo>
                    <a:lnTo>
                      <a:pt x="27254" y="306031"/>
                    </a:lnTo>
                    <a:lnTo>
                      <a:pt x="27254" y="6121"/>
                    </a:lnTo>
                    <a:lnTo>
                      <a:pt x="21158" y="0"/>
                    </a:lnTo>
                    <a:close/>
                  </a:path>
                </a:pathLst>
              </a:custGeom>
              <a:solidFill>
                <a:srgbClr val="D1D3D4"/>
              </a:solidFill>
            </p:spPr>
            <p:txBody>
              <a:bodyPr wrap="square" lIns="0" tIns="0" rIns="0" bIns="0" rtlCol="0"/>
              <a:lstStyle/>
              <a:p>
                <a:endParaRPr/>
              </a:p>
            </p:txBody>
          </p:sp>
          <p:sp>
            <p:nvSpPr>
              <p:cNvPr id="96" name="object 77">
                <a:extLst>
                  <a:ext uri="{FF2B5EF4-FFF2-40B4-BE49-F238E27FC236}">
                    <a16:creationId xmlns:a16="http://schemas.microsoft.com/office/drawing/2014/main" id="{BD58DF69-F9B8-4489-A3E7-D17A1A4AA1A2}"/>
                  </a:ext>
                </a:extLst>
              </p:cNvPr>
              <p:cNvSpPr/>
              <p:nvPr/>
            </p:nvSpPr>
            <p:spPr>
              <a:xfrm>
                <a:off x="4872154" y="5741828"/>
                <a:ext cx="27305" cy="312420"/>
              </a:xfrm>
              <a:custGeom>
                <a:avLst/>
                <a:gdLst/>
                <a:ahLst/>
                <a:cxnLst/>
                <a:rect l="l" t="t" r="r" b="b"/>
                <a:pathLst>
                  <a:path w="27304" h="312420">
                    <a:moveTo>
                      <a:pt x="13639" y="312153"/>
                    </a:moveTo>
                    <a:lnTo>
                      <a:pt x="21158" y="312153"/>
                    </a:lnTo>
                    <a:lnTo>
                      <a:pt x="27254" y="306031"/>
                    </a:lnTo>
                    <a:lnTo>
                      <a:pt x="27254" y="298526"/>
                    </a:lnTo>
                    <a:lnTo>
                      <a:pt x="27254" y="13639"/>
                    </a:lnTo>
                    <a:lnTo>
                      <a:pt x="27254" y="6121"/>
                    </a:lnTo>
                    <a:lnTo>
                      <a:pt x="21158" y="0"/>
                    </a:lnTo>
                    <a:lnTo>
                      <a:pt x="13639" y="0"/>
                    </a:lnTo>
                    <a:lnTo>
                      <a:pt x="6096" y="0"/>
                    </a:lnTo>
                    <a:lnTo>
                      <a:pt x="0" y="6121"/>
                    </a:lnTo>
                    <a:lnTo>
                      <a:pt x="0" y="13639"/>
                    </a:lnTo>
                    <a:lnTo>
                      <a:pt x="0" y="298526"/>
                    </a:lnTo>
                    <a:lnTo>
                      <a:pt x="0" y="306031"/>
                    </a:lnTo>
                    <a:lnTo>
                      <a:pt x="6096" y="312153"/>
                    </a:lnTo>
                    <a:lnTo>
                      <a:pt x="13639" y="312153"/>
                    </a:lnTo>
                    <a:close/>
                  </a:path>
                </a:pathLst>
              </a:custGeom>
              <a:ln w="6350">
                <a:solidFill>
                  <a:srgbClr val="FFFFFF"/>
                </a:solidFill>
              </a:ln>
            </p:spPr>
            <p:txBody>
              <a:bodyPr wrap="square" lIns="0" tIns="0" rIns="0" bIns="0" rtlCol="0"/>
              <a:lstStyle/>
              <a:p>
                <a:endParaRPr/>
              </a:p>
            </p:txBody>
          </p:sp>
          <p:sp>
            <p:nvSpPr>
              <p:cNvPr id="97" name="object 78">
                <a:extLst>
                  <a:ext uri="{FF2B5EF4-FFF2-40B4-BE49-F238E27FC236}">
                    <a16:creationId xmlns:a16="http://schemas.microsoft.com/office/drawing/2014/main" id="{178DDFF8-8286-4BF4-94BE-0BA3511693CC}"/>
                  </a:ext>
                </a:extLst>
              </p:cNvPr>
              <p:cNvSpPr/>
              <p:nvPr/>
            </p:nvSpPr>
            <p:spPr>
              <a:xfrm>
                <a:off x="4925329" y="5741828"/>
                <a:ext cx="27305" cy="312420"/>
              </a:xfrm>
              <a:custGeom>
                <a:avLst/>
                <a:gdLst/>
                <a:ahLst/>
                <a:cxnLst/>
                <a:rect l="l" t="t" r="r" b="b"/>
                <a:pathLst>
                  <a:path w="27304" h="312420">
                    <a:moveTo>
                      <a:pt x="21107" y="0"/>
                    </a:moveTo>
                    <a:lnTo>
                      <a:pt x="6083" y="0"/>
                    </a:lnTo>
                    <a:lnTo>
                      <a:pt x="0" y="6121"/>
                    </a:lnTo>
                    <a:lnTo>
                      <a:pt x="0" y="306031"/>
                    </a:lnTo>
                    <a:lnTo>
                      <a:pt x="6083" y="312153"/>
                    </a:lnTo>
                    <a:lnTo>
                      <a:pt x="13614" y="312153"/>
                    </a:lnTo>
                    <a:lnTo>
                      <a:pt x="21107" y="312153"/>
                    </a:lnTo>
                    <a:lnTo>
                      <a:pt x="27216" y="306031"/>
                    </a:lnTo>
                    <a:lnTo>
                      <a:pt x="27216" y="6121"/>
                    </a:lnTo>
                    <a:lnTo>
                      <a:pt x="21107" y="0"/>
                    </a:lnTo>
                    <a:close/>
                  </a:path>
                </a:pathLst>
              </a:custGeom>
              <a:solidFill>
                <a:srgbClr val="D1D3D4"/>
              </a:solidFill>
            </p:spPr>
            <p:txBody>
              <a:bodyPr wrap="square" lIns="0" tIns="0" rIns="0" bIns="0" rtlCol="0"/>
              <a:lstStyle/>
              <a:p>
                <a:endParaRPr/>
              </a:p>
            </p:txBody>
          </p:sp>
          <p:sp>
            <p:nvSpPr>
              <p:cNvPr id="98" name="object 79">
                <a:extLst>
                  <a:ext uri="{FF2B5EF4-FFF2-40B4-BE49-F238E27FC236}">
                    <a16:creationId xmlns:a16="http://schemas.microsoft.com/office/drawing/2014/main" id="{68E07C1F-6B46-469C-ADD7-5F1CD974D7F3}"/>
                  </a:ext>
                </a:extLst>
              </p:cNvPr>
              <p:cNvSpPr/>
              <p:nvPr/>
            </p:nvSpPr>
            <p:spPr>
              <a:xfrm>
                <a:off x="4925329" y="5741828"/>
                <a:ext cx="27305" cy="312420"/>
              </a:xfrm>
              <a:custGeom>
                <a:avLst/>
                <a:gdLst/>
                <a:ahLst/>
                <a:cxnLst/>
                <a:rect l="l" t="t" r="r" b="b"/>
                <a:pathLst>
                  <a:path w="27304" h="312420">
                    <a:moveTo>
                      <a:pt x="13614" y="312153"/>
                    </a:moveTo>
                    <a:lnTo>
                      <a:pt x="21107" y="312153"/>
                    </a:lnTo>
                    <a:lnTo>
                      <a:pt x="27216" y="306031"/>
                    </a:lnTo>
                    <a:lnTo>
                      <a:pt x="27216" y="298526"/>
                    </a:lnTo>
                    <a:lnTo>
                      <a:pt x="27216" y="13639"/>
                    </a:lnTo>
                    <a:lnTo>
                      <a:pt x="27216" y="6121"/>
                    </a:lnTo>
                    <a:lnTo>
                      <a:pt x="21107" y="0"/>
                    </a:lnTo>
                    <a:lnTo>
                      <a:pt x="13614" y="0"/>
                    </a:lnTo>
                    <a:lnTo>
                      <a:pt x="6083" y="0"/>
                    </a:lnTo>
                    <a:lnTo>
                      <a:pt x="0" y="6121"/>
                    </a:lnTo>
                    <a:lnTo>
                      <a:pt x="0" y="13639"/>
                    </a:lnTo>
                    <a:lnTo>
                      <a:pt x="0" y="298526"/>
                    </a:lnTo>
                    <a:lnTo>
                      <a:pt x="0" y="306031"/>
                    </a:lnTo>
                    <a:lnTo>
                      <a:pt x="6083" y="312153"/>
                    </a:lnTo>
                    <a:lnTo>
                      <a:pt x="13614" y="312153"/>
                    </a:lnTo>
                    <a:close/>
                  </a:path>
                </a:pathLst>
              </a:custGeom>
              <a:ln w="6350">
                <a:solidFill>
                  <a:srgbClr val="FFFFFF"/>
                </a:solidFill>
              </a:ln>
            </p:spPr>
            <p:txBody>
              <a:bodyPr wrap="square" lIns="0" tIns="0" rIns="0" bIns="0" rtlCol="0"/>
              <a:lstStyle/>
              <a:p>
                <a:endParaRPr/>
              </a:p>
            </p:txBody>
          </p:sp>
          <p:sp>
            <p:nvSpPr>
              <p:cNvPr id="99" name="object 80">
                <a:extLst>
                  <a:ext uri="{FF2B5EF4-FFF2-40B4-BE49-F238E27FC236}">
                    <a16:creationId xmlns:a16="http://schemas.microsoft.com/office/drawing/2014/main" id="{5ED78E12-602A-42CE-864B-A51D4367865A}"/>
                  </a:ext>
                </a:extLst>
              </p:cNvPr>
              <p:cNvSpPr/>
              <p:nvPr/>
            </p:nvSpPr>
            <p:spPr>
              <a:xfrm>
                <a:off x="4978466" y="5741828"/>
                <a:ext cx="27305" cy="312420"/>
              </a:xfrm>
              <a:custGeom>
                <a:avLst/>
                <a:gdLst/>
                <a:ahLst/>
                <a:cxnLst/>
                <a:rect l="l" t="t" r="r" b="b"/>
                <a:pathLst>
                  <a:path w="27304" h="312420">
                    <a:moveTo>
                      <a:pt x="21158" y="0"/>
                    </a:moveTo>
                    <a:lnTo>
                      <a:pt x="6096" y="0"/>
                    </a:lnTo>
                    <a:lnTo>
                      <a:pt x="0" y="6121"/>
                    </a:lnTo>
                    <a:lnTo>
                      <a:pt x="0" y="306031"/>
                    </a:lnTo>
                    <a:lnTo>
                      <a:pt x="6096" y="312153"/>
                    </a:lnTo>
                    <a:lnTo>
                      <a:pt x="13639" y="312153"/>
                    </a:lnTo>
                    <a:lnTo>
                      <a:pt x="21158" y="312153"/>
                    </a:lnTo>
                    <a:lnTo>
                      <a:pt x="27254" y="306031"/>
                    </a:lnTo>
                    <a:lnTo>
                      <a:pt x="27254" y="6121"/>
                    </a:lnTo>
                    <a:lnTo>
                      <a:pt x="21158" y="0"/>
                    </a:lnTo>
                    <a:close/>
                  </a:path>
                </a:pathLst>
              </a:custGeom>
              <a:solidFill>
                <a:srgbClr val="D1D3D4"/>
              </a:solidFill>
            </p:spPr>
            <p:txBody>
              <a:bodyPr wrap="square" lIns="0" tIns="0" rIns="0" bIns="0" rtlCol="0"/>
              <a:lstStyle/>
              <a:p>
                <a:endParaRPr/>
              </a:p>
            </p:txBody>
          </p:sp>
          <p:sp>
            <p:nvSpPr>
              <p:cNvPr id="100" name="object 81">
                <a:extLst>
                  <a:ext uri="{FF2B5EF4-FFF2-40B4-BE49-F238E27FC236}">
                    <a16:creationId xmlns:a16="http://schemas.microsoft.com/office/drawing/2014/main" id="{6CB04CEA-38F2-4B4C-AD9F-2EE5E8FCF90B}"/>
                  </a:ext>
                </a:extLst>
              </p:cNvPr>
              <p:cNvSpPr/>
              <p:nvPr/>
            </p:nvSpPr>
            <p:spPr>
              <a:xfrm>
                <a:off x="4978466" y="5741828"/>
                <a:ext cx="27305" cy="312420"/>
              </a:xfrm>
              <a:custGeom>
                <a:avLst/>
                <a:gdLst/>
                <a:ahLst/>
                <a:cxnLst/>
                <a:rect l="l" t="t" r="r" b="b"/>
                <a:pathLst>
                  <a:path w="27304" h="312420">
                    <a:moveTo>
                      <a:pt x="13639" y="312153"/>
                    </a:moveTo>
                    <a:lnTo>
                      <a:pt x="21158" y="312153"/>
                    </a:lnTo>
                    <a:lnTo>
                      <a:pt x="27254" y="306031"/>
                    </a:lnTo>
                    <a:lnTo>
                      <a:pt x="27254" y="298526"/>
                    </a:lnTo>
                    <a:lnTo>
                      <a:pt x="27254" y="13639"/>
                    </a:lnTo>
                    <a:lnTo>
                      <a:pt x="27254" y="6121"/>
                    </a:lnTo>
                    <a:lnTo>
                      <a:pt x="21158" y="0"/>
                    </a:lnTo>
                    <a:lnTo>
                      <a:pt x="13639" y="0"/>
                    </a:lnTo>
                    <a:lnTo>
                      <a:pt x="6096" y="0"/>
                    </a:lnTo>
                    <a:lnTo>
                      <a:pt x="0" y="6121"/>
                    </a:lnTo>
                    <a:lnTo>
                      <a:pt x="0" y="13639"/>
                    </a:lnTo>
                    <a:lnTo>
                      <a:pt x="0" y="298526"/>
                    </a:lnTo>
                    <a:lnTo>
                      <a:pt x="0" y="306031"/>
                    </a:lnTo>
                    <a:lnTo>
                      <a:pt x="6096" y="312153"/>
                    </a:lnTo>
                    <a:lnTo>
                      <a:pt x="13639" y="312153"/>
                    </a:lnTo>
                    <a:close/>
                  </a:path>
                </a:pathLst>
              </a:custGeom>
              <a:ln w="6350">
                <a:solidFill>
                  <a:srgbClr val="FFFFFF"/>
                </a:solidFill>
              </a:ln>
            </p:spPr>
            <p:txBody>
              <a:bodyPr wrap="square" lIns="0" tIns="0" rIns="0" bIns="0" rtlCol="0"/>
              <a:lstStyle/>
              <a:p>
                <a:endParaRPr/>
              </a:p>
            </p:txBody>
          </p:sp>
          <p:sp>
            <p:nvSpPr>
              <p:cNvPr id="101" name="object 82">
                <a:extLst>
                  <a:ext uri="{FF2B5EF4-FFF2-40B4-BE49-F238E27FC236}">
                    <a16:creationId xmlns:a16="http://schemas.microsoft.com/office/drawing/2014/main" id="{8BEA1B25-DDF1-4674-8F08-656C54738A25}"/>
                  </a:ext>
                </a:extLst>
              </p:cNvPr>
              <p:cNvSpPr/>
              <p:nvPr/>
            </p:nvSpPr>
            <p:spPr>
              <a:xfrm>
                <a:off x="5031614" y="5741828"/>
                <a:ext cx="27305" cy="312420"/>
              </a:xfrm>
              <a:custGeom>
                <a:avLst/>
                <a:gdLst/>
                <a:ahLst/>
                <a:cxnLst/>
                <a:rect l="l" t="t" r="r" b="b"/>
                <a:pathLst>
                  <a:path w="27304" h="312420">
                    <a:moveTo>
                      <a:pt x="21158" y="0"/>
                    </a:moveTo>
                    <a:lnTo>
                      <a:pt x="6108" y="0"/>
                    </a:lnTo>
                    <a:lnTo>
                      <a:pt x="0" y="6121"/>
                    </a:lnTo>
                    <a:lnTo>
                      <a:pt x="0" y="306031"/>
                    </a:lnTo>
                    <a:lnTo>
                      <a:pt x="6108" y="312153"/>
                    </a:lnTo>
                    <a:lnTo>
                      <a:pt x="13652" y="312153"/>
                    </a:lnTo>
                    <a:lnTo>
                      <a:pt x="21158" y="312153"/>
                    </a:lnTo>
                    <a:lnTo>
                      <a:pt x="27266" y="306031"/>
                    </a:lnTo>
                    <a:lnTo>
                      <a:pt x="27266" y="6121"/>
                    </a:lnTo>
                    <a:lnTo>
                      <a:pt x="21158" y="0"/>
                    </a:lnTo>
                    <a:close/>
                  </a:path>
                </a:pathLst>
              </a:custGeom>
              <a:solidFill>
                <a:srgbClr val="D1D3D4"/>
              </a:solidFill>
            </p:spPr>
            <p:txBody>
              <a:bodyPr wrap="square" lIns="0" tIns="0" rIns="0" bIns="0" rtlCol="0"/>
              <a:lstStyle/>
              <a:p>
                <a:endParaRPr/>
              </a:p>
            </p:txBody>
          </p:sp>
          <p:sp>
            <p:nvSpPr>
              <p:cNvPr id="102" name="object 83">
                <a:extLst>
                  <a:ext uri="{FF2B5EF4-FFF2-40B4-BE49-F238E27FC236}">
                    <a16:creationId xmlns:a16="http://schemas.microsoft.com/office/drawing/2014/main" id="{5BCC1B84-C02D-4DB8-881A-78F726663367}"/>
                  </a:ext>
                </a:extLst>
              </p:cNvPr>
              <p:cNvSpPr/>
              <p:nvPr/>
            </p:nvSpPr>
            <p:spPr>
              <a:xfrm>
                <a:off x="5031614" y="5741828"/>
                <a:ext cx="27305" cy="312420"/>
              </a:xfrm>
              <a:custGeom>
                <a:avLst/>
                <a:gdLst/>
                <a:ahLst/>
                <a:cxnLst/>
                <a:rect l="l" t="t" r="r" b="b"/>
                <a:pathLst>
                  <a:path w="27304" h="312420">
                    <a:moveTo>
                      <a:pt x="13652" y="312153"/>
                    </a:moveTo>
                    <a:lnTo>
                      <a:pt x="21158" y="312153"/>
                    </a:lnTo>
                    <a:lnTo>
                      <a:pt x="27266" y="306031"/>
                    </a:lnTo>
                    <a:lnTo>
                      <a:pt x="27266" y="298526"/>
                    </a:lnTo>
                    <a:lnTo>
                      <a:pt x="27266" y="13639"/>
                    </a:lnTo>
                    <a:lnTo>
                      <a:pt x="27266" y="6121"/>
                    </a:lnTo>
                    <a:lnTo>
                      <a:pt x="21158" y="0"/>
                    </a:lnTo>
                    <a:lnTo>
                      <a:pt x="13652" y="0"/>
                    </a:lnTo>
                    <a:lnTo>
                      <a:pt x="6108" y="0"/>
                    </a:lnTo>
                    <a:lnTo>
                      <a:pt x="0" y="6121"/>
                    </a:lnTo>
                    <a:lnTo>
                      <a:pt x="0" y="13639"/>
                    </a:lnTo>
                    <a:lnTo>
                      <a:pt x="0" y="298526"/>
                    </a:lnTo>
                    <a:lnTo>
                      <a:pt x="0" y="306031"/>
                    </a:lnTo>
                    <a:lnTo>
                      <a:pt x="6108" y="312153"/>
                    </a:lnTo>
                    <a:lnTo>
                      <a:pt x="13652" y="312153"/>
                    </a:lnTo>
                    <a:close/>
                  </a:path>
                </a:pathLst>
              </a:custGeom>
              <a:ln w="6350">
                <a:solidFill>
                  <a:srgbClr val="FFFFFF"/>
                </a:solidFill>
              </a:ln>
            </p:spPr>
            <p:txBody>
              <a:bodyPr wrap="square" lIns="0" tIns="0" rIns="0" bIns="0" rtlCol="0"/>
              <a:lstStyle/>
              <a:p>
                <a:endParaRPr/>
              </a:p>
            </p:txBody>
          </p:sp>
          <p:sp>
            <p:nvSpPr>
              <p:cNvPr id="103" name="object 84">
                <a:extLst>
                  <a:ext uri="{FF2B5EF4-FFF2-40B4-BE49-F238E27FC236}">
                    <a16:creationId xmlns:a16="http://schemas.microsoft.com/office/drawing/2014/main" id="{374BAE71-52D4-4F78-AA10-F20BF64B9B13}"/>
                  </a:ext>
                </a:extLst>
              </p:cNvPr>
              <p:cNvSpPr/>
              <p:nvPr/>
            </p:nvSpPr>
            <p:spPr>
              <a:xfrm>
                <a:off x="5084751" y="5741828"/>
                <a:ext cx="27305" cy="312420"/>
              </a:xfrm>
              <a:custGeom>
                <a:avLst/>
                <a:gdLst/>
                <a:ahLst/>
                <a:cxnLst/>
                <a:rect l="l" t="t" r="r" b="b"/>
                <a:pathLst>
                  <a:path w="27304" h="312420">
                    <a:moveTo>
                      <a:pt x="21183" y="0"/>
                    </a:moveTo>
                    <a:lnTo>
                      <a:pt x="6146" y="0"/>
                    </a:lnTo>
                    <a:lnTo>
                      <a:pt x="0" y="6121"/>
                    </a:lnTo>
                    <a:lnTo>
                      <a:pt x="0" y="306031"/>
                    </a:lnTo>
                    <a:lnTo>
                      <a:pt x="6146" y="312153"/>
                    </a:lnTo>
                    <a:lnTo>
                      <a:pt x="13665" y="312153"/>
                    </a:lnTo>
                    <a:lnTo>
                      <a:pt x="21183" y="312153"/>
                    </a:lnTo>
                    <a:lnTo>
                      <a:pt x="27279" y="306031"/>
                    </a:lnTo>
                    <a:lnTo>
                      <a:pt x="27279" y="6121"/>
                    </a:lnTo>
                    <a:lnTo>
                      <a:pt x="21183" y="0"/>
                    </a:lnTo>
                    <a:close/>
                  </a:path>
                </a:pathLst>
              </a:custGeom>
              <a:solidFill>
                <a:srgbClr val="D1D3D4"/>
              </a:solidFill>
            </p:spPr>
            <p:txBody>
              <a:bodyPr wrap="square" lIns="0" tIns="0" rIns="0" bIns="0" rtlCol="0"/>
              <a:lstStyle/>
              <a:p>
                <a:endParaRPr/>
              </a:p>
            </p:txBody>
          </p:sp>
          <p:sp>
            <p:nvSpPr>
              <p:cNvPr id="104" name="object 85">
                <a:extLst>
                  <a:ext uri="{FF2B5EF4-FFF2-40B4-BE49-F238E27FC236}">
                    <a16:creationId xmlns:a16="http://schemas.microsoft.com/office/drawing/2014/main" id="{FF8850B5-2216-4F20-862A-DF42537F4DBD}"/>
                  </a:ext>
                </a:extLst>
              </p:cNvPr>
              <p:cNvSpPr/>
              <p:nvPr/>
            </p:nvSpPr>
            <p:spPr>
              <a:xfrm>
                <a:off x="5084751" y="5741828"/>
                <a:ext cx="27305" cy="312420"/>
              </a:xfrm>
              <a:custGeom>
                <a:avLst/>
                <a:gdLst/>
                <a:ahLst/>
                <a:cxnLst/>
                <a:rect l="l" t="t" r="r" b="b"/>
                <a:pathLst>
                  <a:path w="27304" h="312420">
                    <a:moveTo>
                      <a:pt x="13665" y="312153"/>
                    </a:moveTo>
                    <a:lnTo>
                      <a:pt x="21183" y="312153"/>
                    </a:lnTo>
                    <a:lnTo>
                      <a:pt x="27279" y="306031"/>
                    </a:lnTo>
                    <a:lnTo>
                      <a:pt x="27279" y="298526"/>
                    </a:lnTo>
                    <a:lnTo>
                      <a:pt x="27279" y="13639"/>
                    </a:lnTo>
                    <a:lnTo>
                      <a:pt x="27279" y="6121"/>
                    </a:lnTo>
                    <a:lnTo>
                      <a:pt x="21183" y="0"/>
                    </a:lnTo>
                    <a:lnTo>
                      <a:pt x="13665" y="0"/>
                    </a:lnTo>
                    <a:lnTo>
                      <a:pt x="6146" y="0"/>
                    </a:lnTo>
                    <a:lnTo>
                      <a:pt x="0" y="6121"/>
                    </a:lnTo>
                    <a:lnTo>
                      <a:pt x="0" y="13639"/>
                    </a:lnTo>
                    <a:lnTo>
                      <a:pt x="0" y="298526"/>
                    </a:lnTo>
                    <a:lnTo>
                      <a:pt x="0" y="306031"/>
                    </a:lnTo>
                    <a:lnTo>
                      <a:pt x="6146" y="312153"/>
                    </a:lnTo>
                    <a:lnTo>
                      <a:pt x="13665" y="312153"/>
                    </a:lnTo>
                    <a:close/>
                  </a:path>
                </a:pathLst>
              </a:custGeom>
              <a:ln w="6349">
                <a:solidFill>
                  <a:srgbClr val="FFFFFF"/>
                </a:solidFill>
              </a:ln>
            </p:spPr>
            <p:txBody>
              <a:bodyPr wrap="square" lIns="0" tIns="0" rIns="0" bIns="0" rtlCol="0"/>
              <a:lstStyle/>
              <a:p>
                <a:endParaRPr/>
              </a:p>
            </p:txBody>
          </p:sp>
          <p:sp>
            <p:nvSpPr>
              <p:cNvPr id="105" name="object 86">
                <a:extLst>
                  <a:ext uri="{FF2B5EF4-FFF2-40B4-BE49-F238E27FC236}">
                    <a16:creationId xmlns:a16="http://schemas.microsoft.com/office/drawing/2014/main" id="{B7C79EA8-536F-419C-A40F-812D54680ED2}"/>
                  </a:ext>
                </a:extLst>
              </p:cNvPr>
              <p:cNvSpPr/>
              <p:nvPr/>
            </p:nvSpPr>
            <p:spPr>
              <a:xfrm>
                <a:off x="4586899" y="5733685"/>
                <a:ext cx="546100" cy="0"/>
              </a:xfrm>
              <a:custGeom>
                <a:avLst/>
                <a:gdLst/>
                <a:ahLst/>
                <a:cxnLst/>
                <a:rect l="l" t="t" r="r" b="b"/>
                <a:pathLst>
                  <a:path w="546100">
                    <a:moveTo>
                      <a:pt x="545604" y="0"/>
                    </a:moveTo>
                    <a:lnTo>
                      <a:pt x="0" y="0"/>
                    </a:lnTo>
                  </a:path>
                </a:pathLst>
              </a:custGeom>
              <a:solidFill>
                <a:srgbClr val="E2E3E4"/>
              </a:solidFill>
            </p:spPr>
            <p:txBody>
              <a:bodyPr wrap="square" lIns="0" tIns="0" rIns="0" bIns="0" rtlCol="0"/>
              <a:lstStyle/>
              <a:p>
                <a:endParaRPr/>
              </a:p>
            </p:txBody>
          </p:sp>
          <p:sp>
            <p:nvSpPr>
              <p:cNvPr id="106" name="object 87">
                <a:extLst>
                  <a:ext uri="{FF2B5EF4-FFF2-40B4-BE49-F238E27FC236}">
                    <a16:creationId xmlns:a16="http://schemas.microsoft.com/office/drawing/2014/main" id="{9C2BCCCC-C6A1-405C-BC33-FF9B11CB584D}"/>
                  </a:ext>
                </a:extLst>
              </p:cNvPr>
              <p:cNvSpPr/>
              <p:nvPr/>
            </p:nvSpPr>
            <p:spPr>
              <a:xfrm>
                <a:off x="4586899" y="5733685"/>
                <a:ext cx="546100" cy="0"/>
              </a:xfrm>
              <a:custGeom>
                <a:avLst/>
                <a:gdLst/>
                <a:ahLst/>
                <a:cxnLst/>
                <a:rect l="l" t="t" r="r" b="b"/>
                <a:pathLst>
                  <a:path w="546100">
                    <a:moveTo>
                      <a:pt x="545604" y="0"/>
                    </a:moveTo>
                    <a:lnTo>
                      <a:pt x="0" y="0"/>
                    </a:lnTo>
                  </a:path>
                </a:pathLst>
              </a:custGeom>
              <a:ln w="9525">
                <a:solidFill>
                  <a:srgbClr val="BCBEC0"/>
                </a:solidFill>
              </a:ln>
            </p:spPr>
            <p:txBody>
              <a:bodyPr wrap="square" lIns="0" tIns="0" rIns="0" bIns="0" rtlCol="0"/>
              <a:lstStyle/>
              <a:p>
                <a:endParaRPr/>
              </a:p>
            </p:txBody>
          </p:sp>
          <p:sp>
            <p:nvSpPr>
              <p:cNvPr id="107" name="object 88">
                <a:extLst>
                  <a:ext uri="{FF2B5EF4-FFF2-40B4-BE49-F238E27FC236}">
                    <a16:creationId xmlns:a16="http://schemas.microsoft.com/office/drawing/2014/main" id="{71C1C0FC-8F16-482F-B0E8-6C731727120C}"/>
                  </a:ext>
                </a:extLst>
              </p:cNvPr>
              <p:cNvSpPr/>
              <p:nvPr/>
            </p:nvSpPr>
            <p:spPr>
              <a:xfrm>
                <a:off x="4581436" y="5699594"/>
                <a:ext cx="558165" cy="395605"/>
              </a:xfrm>
              <a:custGeom>
                <a:avLst/>
                <a:gdLst/>
                <a:ahLst/>
                <a:cxnLst/>
                <a:rect l="l" t="t" r="r" b="b"/>
                <a:pathLst>
                  <a:path w="558164" h="395604">
                    <a:moveTo>
                      <a:pt x="557860" y="0"/>
                    </a:moveTo>
                    <a:lnTo>
                      <a:pt x="0" y="0"/>
                    </a:lnTo>
                    <a:lnTo>
                      <a:pt x="0" y="395274"/>
                    </a:lnTo>
                    <a:lnTo>
                      <a:pt x="557860" y="395274"/>
                    </a:lnTo>
                    <a:lnTo>
                      <a:pt x="557860" y="0"/>
                    </a:lnTo>
                    <a:close/>
                  </a:path>
                </a:pathLst>
              </a:custGeom>
              <a:ln w="9525">
                <a:solidFill>
                  <a:srgbClr val="939598"/>
                </a:solidFill>
              </a:ln>
            </p:spPr>
            <p:txBody>
              <a:bodyPr wrap="square" lIns="0" tIns="0" rIns="0" bIns="0" rtlCol="0"/>
              <a:lstStyle/>
              <a:p>
                <a:endParaRPr/>
              </a:p>
            </p:txBody>
          </p:sp>
          <p:pic>
            <p:nvPicPr>
              <p:cNvPr id="108" name="object 89">
                <a:extLst>
                  <a:ext uri="{FF2B5EF4-FFF2-40B4-BE49-F238E27FC236}">
                    <a16:creationId xmlns:a16="http://schemas.microsoft.com/office/drawing/2014/main" id="{6FBBE432-FC89-4C7A-87E2-47243A3114E2}"/>
                  </a:ext>
                </a:extLst>
              </p:cNvPr>
              <p:cNvPicPr/>
              <p:nvPr/>
            </p:nvPicPr>
            <p:blipFill>
              <a:blip r:embed="rId15" cstate="email">
                <a:extLst>
                  <a:ext uri="{28A0092B-C50C-407E-A947-70E740481C1C}">
                    <a14:useLocalDpi xmlns:a14="http://schemas.microsoft.com/office/drawing/2010/main"/>
                  </a:ext>
                </a:extLst>
              </a:blip>
              <a:stretch>
                <a:fillRect/>
              </a:stretch>
            </p:blipFill>
            <p:spPr>
              <a:xfrm>
                <a:off x="4282338" y="5976569"/>
                <a:ext cx="94832" cy="159334"/>
              </a:xfrm>
              <a:prstGeom prst="rect">
                <a:avLst/>
              </a:prstGeom>
            </p:spPr>
          </p:pic>
          <p:pic>
            <p:nvPicPr>
              <p:cNvPr id="109" name="object 90">
                <a:extLst>
                  <a:ext uri="{FF2B5EF4-FFF2-40B4-BE49-F238E27FC236}">
                    <a16:creationId xmlns:a16="http://schemas.microsoft.com/office/drawing/2014/main" id="{1BFB55E5-FE71-4113-9179-23B88B0AEF0F}"/>
                  </a:ext>
                </a:extLst>
              </p:cNvPr>
              <p:cNvPicPr/>
              <p:nvPr/>
            </p:nvPicPr>
            <p:blipFill>
              <a:blip r:embed="rId16" cstate="email">
                <a:extLst>
                  <a:ext uri="{28A0092B-C50C-407E-A947-70E740481C1C}">
                    <a14:useLocalDpi xmlns:a14="http://schemas.microsoft.com/office/drawing/2010/main"/>
                  </a:ext>
                </a:extLst>
              </a:blip>
              <a:stretch>
                <a:fillRect/>
              </a:stretch>
            </p:blipFill>
            <p:spPr>
              <a:xfrm>
                <a:off x="3617024" y="5940545"/>
                <a:ext cx="105332" cy="195357"/>
              </a:xfrm>
              <a:prstGeom prst="rect">
                <a:avLst/>
              </a:prstGeom>
            </p:spPr>
          </p:pic>
          <p:sp>
            <p:nvSpPr>
              <p:cNvPr id="110" name="object 91">
                <a:extLst>
                  <a:ext uri="{FF2B5EF4-FFF2-40B4-BE49-F238E27FC236}">
                    <a16:creationId xmlns:a16="http://schemas.microsoft.com/office/drawing/2014/main" id="{242725F6-B01C-4165-8E51-57BD2D8BF0CC}"/>
                  </a:ext>
                </a:extLst>
              </p:cNvPr>
              <p:cNvSpPr/>
              <p:nvPr/>
            </p:nvSpPr>
            <p:spPr>
              <a:xfrm>
                <a:off x="3724389" y="5699594"/>
                <a:ext cx="558165" cy="395605"/>
              </a:xfrm>
              <a:custGeom>
                <a:avLst/>
                <a:gdLst/>
                <a:ahLst/>
                <a:cxnLst/>
                <a:rect l="l" t="t" r="r" b="b"/>
                <a:pathLst>
                  <a:path w="558164" h="395604">
                    <a:moveTo>
                      <a:pt x="557847" y="0"/>
                    </a:moveTo>
                    <a:lnTo>
                      <a:pt x="0" y="0"/>
                    </a:lnTo>
                    <a:lnTo>
                      <a:pt x="0" y="395274"/>
                    </a:lnTo>
                    <a:lnTo>
                      <a:pt x="557847" y="395274"/>
                    </a:lnTo>
                    <a:lnTo>
                      <a:pt x="557847" y="0"/>
                    </a:lnTo>
                    <a:close/>
                  </a:path>
                </a:pathLst>
              </a:custGeom>
              <a:solidFill>
                <a:srgbClr val="E2E3E4"/>
              </a:solidFill>
            </p:spPr>
            <p:txBody>
              <a:bodyPr wrap="square" lIns="0" tIns="0" rIns="0" bIns="0" rtlCol="0"/>
              <a:lstStyle/>
              <a:p>
                <a:endParaRPr/>
              </a:p>
            </p:txBody>
          </p:sp>
          <p:sp>
            <p:nvSpPr>
              <p:cNvPr id="111" name="object 92">
                <a:extLst>
                  <a:ext uri="{FF2B5EF4-FFF2-40B4-BE49-F238E27FC236}">
                    <a16:creationId xmlns:a16="http://schemas.microsoft.com/office/drawing/2014/main" id="{557BBB64-9294-4453-8FF9-8A8FEE971772}"/>
                  </a:ext>
                </a:extLst>
              </p:cNvPr>
              <p:cNvSpPr/>
              <p:nvPr/>
            </p:nvSpPr>
            <p:spPr>
              <a:xfrm>
                <a:off x="3729840" y="6056711"/>
                <a:ext cx="547370" cy="0"/>
              </a:xfrm>
              <a:custGeom>
                <a:avLst/>
                <a:gdLst/>
                <a:ahLst/>
                <a:cxnLst/>
                <a:rect l="l" t="t" r="r" b="b"/>
                <a:pathLst>
                  <a:path w="547370">
                    <a:moveTo>
                      <a:pt x="546950" y="0"/>
                    </a:moveTo>
                    <a:lnTo>
                      <a:pt x="0" y="0"/>
                    </a:lnTo>
                  </a:path>
                </a:pathLst>
              </a:custGeom>
              <a:solidFill>
                <a:srgbClr val="E2E3E4"/>
              </a:solidFill>
            </p:spPr>
            <p:txBody>
              <a:bodyPr wrap="square" lIns="0" tIns="0" rIns="0" bIns="0" rtlCol="0"/>
              <a:lstStyle/>
              <a:p>
                <a:endParaRPr/>
              </a:p>
            </p:txBody>
          </p:sp>
          <p:sp>
            <p:nvSpPr>
              <p:cNvPr id="112" name="object 93">
                <a:extLst>
                  <a:ext uri="{FF2B5EF4-FFF2-40B4-BE49-F238E27FC236}">
                    <a16:creationId xmlns:a16="http://schemas.microsoft.com/office/drawing/2014/main" id="{BD9422AB-5749-4EDE-8FD1-7FDE0F6772CC}"/>
                  </a:ext>
                </a:extLst>
              </p:cNvPr>
              <p:cNvSpPr/>
              <p:nvPr/>
            </p:nvSpPr>
            <p:spPr>
              <a:xfrm>
                <a:off x="3729840" y="6056711"/>
                <a:ext cx="547370" cy="0"/>
              </a:xfrm>
              <a:custGeom>
                <a:avLst/>
                <a:gdLst/>
                <a:ahLst/>
                <a:cxnLst/>
                <a:rect l="l" t="t" r="r" b="b"/>
                <a:pathLst>
                  <a:path w="547370">
                    <a:moveTo>
                      <a:pt x="546950" y="0"/>
                    </a:moveTo>
                    <a:lnTo>
                      <a:pt x="0" y="0"/>
                    </a:lnTo>
                  </a:path>
                </a:pathLst>
              </a:custGeom>
              <a:ln w="9525">
                <a:solidFill>
                  <a:srgbClr val="FFFFFF"/>
                </a:solidFill>
              </a:ln>
            </p:spPr>
            <p:txBody>
              <a:bodyPr wrap="square" lIns="0" tIns="0" rIns="0" bIns="0" rtlCol="0"/>
              <a:lstStyle/>
              <a:p>
                <a:endParaRPr/>
              </a:p>
            </p:txBody>
          </p:sp>
          <p:sp>
            <p:nvSpPr>
              <p:cNvPr id="113" name="object 94">
                <a:extLst>
                  <a:ext uri="{FF2B5EF4-FFF2-40B4-BE49-F238E27FC236}">
                    <a16:creationId xmlns:a16="http://schemas.microsoft.com/office/drawing/2014/main" id="{839FFA14-A90F-43A4-9E61-4E10753B6B13}"/>
                  </a:ext>
                </a:extLst>
              </p:cNvPr>
              <p:cNvSpPr/>
              <p:nvPr/>
            </p:nvSpPr>
            <p:spPr>
              <a:xfrm>
                <a:off x="3749320" y="5741828"/>
                <a:ext cx="27305" cy="312420"/>
              </a:xfrm>
              <a:custGeom>
                <a:avLst/>
                <a:gdLst/>
                <a:ahLst/>
                <a:cxnLst/>
                <a:rect l="l" t="t" r="r" b="b"/>
                <a:pathLst>
                  <a:path w="27304" h="312420">
                    <a:moveTo>
                      <a:pt x="21183" y="0"/>
                    </a:moveTo>
                    <a:lnTo>
                      <a:pt x="6096" y="0"/>
                    </a:lnTo>
                    <a:lnTo>
                      <a:pt x="0" y="6121"/>
                    </a:lnTo>
                    <a:lnTo>
                      <a:pt x="0" y="306031"/>
                    </a:lnTo>
                    <a:lnTo>
                      <a:pt x="6096" y="312153"/>
                    </a:lnTo>
                    <a:lnTo>
                      <a:pt x="13614" y="312153"/>
                    </a:lnTo>
                    <a:lnTo>
                      <a:pt x="21183" y="312153"/>
                    </a:lnTo>
                    <a:lnTo>
                      <a:pt x="27254" y="306031"/>
                    </a:lnTo>
                    <a:lnTo>
                      <a:pt x="27254" y="6121"/>
                    </a:lnTo>
                    <a:lnTo>
                      <a:pt x="21183" y="0"/>
                    </a:lnTo>
                    <a:close/>
                  </a:path>
                </a:pathLst>
              </a:custGeom>
              <a:solidFill>
                <a:srgbClr val="D1D3D4"/>
              </a:solidFill>
            </p:spPr>
            <p:txBody>
              <a:bodyPr wrap="square" lIns="0" tIns="0" rIns="0" bIns="0" rtlCol="0"/>
              <a:lstStyle/>
              <a:p>
                <a:endParaRPr/>
              </a:p>
            </p:txBody>
          </p:sp>
          <p:sp>
            <p:nvSpPr>
              <p:cNvPr id="114" name="object 95">
                <a:extLst>
                  <a:ext uri="{FF2B5EF4-FFF2-40B4-BE49-F238E27FC236}">
                    <a16:creationId xmlns:a16="http://schemas.microsoft.com/office/drawing/2014/main" id="{C99B3650-3174-45AC-B1BA-02B052C7C049}"/>
                  </a:ext>
                </a:extLst>
              </p:cNvPr>
              <p:cNvSpPr/>
              <p:nvPr/>
            </p:nvSpPr>
            <p:spPr>
              <a:xfrm>
                <a:off x="3749320" y="5741828"/>
                <a:ext cx="27305" cy="312420"/>
              </a:xfrm>
              <a:custGeom>
                <a:avLst/>
                <a:gdLst/>
                <a:ahLst/>
                <a:cxnLst/>
                <a:rect l="l" t="t" r="r" b="b"/>
                <a:pathLst>
                  <a:path w="27304" h="312420">
                    <a:moveTo>
                      <a:pt x="13614" y="312153"/>
                    </a:moveTo>
                    <a:lnTo>
                      <a:pt x="21183" y="312153"/>
                    </a:lnTo>
                    <a:lnTo>
                      <a:pt x="27254" y="306031"/>
                    </a:lnTo>
                    <a:lnTo>
                      <a:pt x="27254" y="298526"/>
                    </a:lnTo>
                    <a:lnTo>
                      <a:pt x="27254" y="13639"/>
                    </a:lnTo>
                    <a:lnTo>
                      <a:pt x="27254" y="6121"/>
                    </a:lnTo>
                    <a:lnTo>
                      <a:pt x="21183" y="0"/>
                    </a:lnTo>
                    <a:lnTo>
                      <a:pt x="13614" y="0"/>
                    </a:lnTo>
                    <a:lnTo>
                      <a:pt x="6096" y="0"/>
                    </a:lnTo>
                    <a:lnTo>
                      <a:pt x="0" y="6121"/>
                    </a:lnTo>
                    <a:lnTo>
                      <a:pt x="0" y="13639"/>
                    </a:lnTo>
                    <a:lnTo>
                      <a:pt x="0" y="298526"/>
                    </a:lnTo>
                    <a:lnTo>
                      <a:pt x="0" y="306031"/>
                    </a:lnTo>
                    <a:lnTo>
                      <a:pt x="6096" y="312153"/>
                    </a:lnTo>
                    <a:lnTo>
                      <a:pt x="13614" y="312153"/>
                    </a:lnTo>
                    <a:close/>
                  </a:path>
                </a:pathLst>
              </a:custGeom>
              <a:ln w="6350">
                <a:solidFill>
                  <a:srgbClr val="FFFFFF"/>
                </a:solidFill>
              </a:ln>
            </p:spPr>
            <p:txBody>
              <a:bodyPr wrap="square" lIns="0" tIns="0" rIns="0" bIns="0" rtlCol="0"/>
              <a:lstStyle/>
              <a:p>
                <a:endParaRPr/>
              </a:p>
            </p:txBody>
          </p:sp>
          <p:sp>
            <p:nvSpPr>
              <p:cNvPr id="115" name="object 96">
                <a:extLst>
                  <a:ext uri="{FF2B5EF4-FFF2-40B4-BE49-F238E27FC236}">
                    <a16:creationId xmlns:a16="http://schemas.microsoft.com/office/drawing/2014/main" id="{DC58D41B-3CD8-462D-AC17-B1F3E1D50BB6}"/>
                  </a:ext>
                </a:extLst>
              </p:cNvPr>
              <p:cNvSpPr/>
              <p:nvPr/>
            </p:nvSpPr>
            <p:spPr>
              <a:xfrm>
                <a:off x="3802470" y="5741828"/>
                <a:ext cx="27305" cy="312420"/>
              </a:xfrm>
              <a:custGeom>
                <a:avLst/>
                <a:gdLst/>
                <a:ahLst/>
                <a:cxnLst/>
                <a:rect l="l" t="t" r="r" b="b"/>
                <a:pathLst>
                  <a:path w="27304" h="312420">
                    <a:moveTo>
                      <a:pt x="21132" y="0"/>
                    </a:moveTo>
                    <a:lnTo>
                      <a:pt x="6108" y="0"/>
                    </a:lnTo>
                    <a:lnTo>
                      <a:pt x="0" y="6121"/>
                    </a:lnTo>
                    <a:lnTo>
                      <a:pt x="0" y="306031"/>
                    </a:lnTo>
                    <a:lnTo>
                      <a:pt x="6108" y="312153"/>
                    </a:lnTo>
                    <a:lnTo>
                      <a:pt x="13639" y="312153"/>
                    </a:lnTo>
                    <a:lnTo>
                      <a:pt x="21132" y="312153"/>
                    </a:lnTo>
                    <a:lnTo>
                      <a:pt x="27241" y="306031"/>
                    </a:lnTo>
                    <a:lnTo>
                      <a:pt x="27241" y="6121"/>
                    </a:lnTo>
                    <a:lnTo>
                      <a:pt x="21132" y="0"/>
                    </a:lnTo>
                    <a:close/>
                  </a:path>
                </a:pathLst>
              </a:custGeom>
              <a:solidFill>
                <a:srgbClr val="D1D3D4"/>
              </a:solidFill>
            </p:spPr>
            <p:txBody>
              <a:bodyPr wrap="square" lIns="0" tIns="0" rIns="0" bIns="0" rtlCol="0"/>
              <a:lstStyle/>
              <a:p>
                <a:endParaRPr/>
              </a:p>
            </p:txBody>
          </p:sp>
          <p:sp>
            <p:nvSpPr>
              <p:cNvPr id="116" name="object 97">
                <a:extLst>
                  <a:ext uri="{FF2B5EF4-FFF2-40B4-BE49-F238E27FC236}">
                    <a16:creationId xmlns:a16="http://schemas.microsoft.com/office/drawing/2014/main" id="{CEDB0B24-21B7-48F4-BF3F-EEE4535CB503}"/>
                  </a:ext>
                </a:extLst>
              </p:cNvPr>
              <p:cNvSpPr/>
              <p:nvPr/>
            </p:nvSpPr>
            <p:spPr>
              <a:xfrm>
                <a:off x="3802470" y="5741828"/>
                <a:ext cx="27305" cy="312420"/>
              </a:xfrm>
              <a:custGeom>
                <a:avLst/>
                <a:gdLst/>
                <a:ahLst/>
                <a:cxnLst/>
                <a:rect l="l" t="t" r="r" b="b"/>
                <a:pathLst>
                  <a:path w="27304" h="312420">
                    <a:moveTo>
                      <a:pt x="13639" y="312153"/>
                    </a:moveTo>
                    <a:lnTo>
                      <a:pt x="21132" y="312153"/>
                    </a:lnTo>
                    <a:lnTo>
                      <a:pt x="27241" y="306031"/>
                    </a:lnTo>
                    <a:lnTo>
                      <a:pt x="27241" y="298526"/>
                    </a:lnTo>
                    <a:lnTo>
                      <a:pt x="27241" y="13639"/>
                    </a:lnTo>
                    <a:lnTo>
                      <a:pt x="27241" y="6121"/>
                    </a:lnTo>
                    <a:lnTo>
                      <a:pt x="21132" y="0"/>
                    </a:lnTo>
                    <a:lnTo>
                      <a:pt x="13639" y="0"/>
                    </a:lnTo>
                    <a:lnTo>
                      <a:pt x="6108" y="0"/>
                    </a:lnTo>
                    <a:lnTo>
                      <a:pt x="0" y="6121"/>
                    </a:lnTo>
                    <a:lnTo>
                      <a:pt x="0" y="13639"/>
                    </a:lnTo>
                    <a:lnTo>
                      <a:pt x="0" y="298526"/>
                    </a:lnTo>
                    <a:lnTo>
                      <a:pt x="0" y="306031"/>
                    </a:lnTo>
                    <a:lnTo>
                      <a:pt x="6108" y="312153"/>
                    </a:lnTo>
                    <a:lnTo>
                      <a:pt x="13639" y="312153"/>
                    </a:lnTo>
                    <a:close/>
                  </a:path>
                </a:pathLst>
              </a:custGeom>
              <a:ln w="6349">
                <a:solidFill>
                  <a:srgbClr val="FFFFFF"/>
                </a:solidFill>
              </a:ln>
            </p:spPr>
            <p:txBody>
              <a:bodyPr wrap="square" lIns="0" tIns="0" rIns="0" bIns="0" rtlCol="0"/>
              <a:lstStyle/>
              <a:p>
                <a:endParaRPr/>
              </a:p>
            </p:txBody>
          </p:sp>
          <p:sp>
            <p:nvSpPr>
              <p:cNvPr id="117" name="object 98">
                <a:extLst>
                  <a:ext uri="{FF2B5EF4-FFF2-40B4-BE49-F238E27FC236}">
                    <a16:creationId xmlns:a16="http://schemas.microsoft.com/office/drawing/2014/main" id="{923B5E94-5757-44DC-AC1F-80BFAEA7537A}"/>
                  </a:ext>
                </a:extLst>
              </p:cNvPr>
              <p:cNvSpPr/>
              <p:nvPr/>
            </p:nvSpPr>
            <p:spPr>
              <a:xfrm>
                <a:off x="3855606" y="5741828"/>
                <a:ext cx="27305" cy="312420"/>
              </a:xfrm>
              <a:custGeom>
                <a:avLst/>
                <a:gdLst/>
                <a:ahLst/>
                <a:cxnLst/>
                <a:rect l="l" t="t" r="r" b="b"/>
                <a:pathLst>
                  <a:path w="27304" h="312420">
                    <a:moveTo>
                      <a:pt x="21183" y="0"/>
                    </a:moveTo>
                    <a:lnTo>
                      <a:pt x="6121" y="0"/>
                    </a:lnTo>
                    <a:lnTo>
                      <a:pt x="0" y="6121"/>
                    </a:lnTo>
                    <a:lnTo>
                      <a:pt x="0" y="306031"/>
                    </a:lnTo>
                    <a:lnTo>
                      <a:pt x="6121" y="312153"/>
                    </a:lnTo>
                    <a:lnTo>
                      <a:pt x="13639" y="312153"/>
                    </a:lnTo>
                    <a:lnTo>
                      <a:pt x="21183" y="312153"/>
                    </a:lnTo>
                    <a:lnTo>
                      <a:pt x="27279" y="306031"/>
                    </a:lnTo>
                    <a:lnTo>
                      <a:pt x="27279" y="6121"/>
                    </a:lnTo>
                    <a:lnTo>
                      <a:pt x="21183" y="0"/>
                    </a:lnTo>
                    <a:close/>
                  </a:path>
                </a:pathLst>
              </a:custGeom>
              <a:solidFill>
                <a:srgbClr val="D1D3D4"/>
              </a:solidFill>
            </p:spPr>
            <p:txBody>
              <a:bodyPr wrap="square" lIns="0" tIns="0" rIns="0" bIns="0" rtlCol="0"/>
              <a:lstStyle/>
              <a:p>
                <a:endParaRPr/>
              </a:p>
            </p:txBody>
          </p:sp>
          <p:sp>
            <p:nvSpPr>
              <p:cNvPr id="118" name="object 99">
                <a:extLst>
                  <a:ext uri="{FF2B5EF4-FFF2-40B4-BE49-F238E27FC236}">
                    <a16:creationId xmlns:a16="http://schemas.microsoft.com/office/drawing/2014/main" id="{190E0A63-D513-4CEC-AD57-382A8F428939}"/>
                  </a:ext>
                </a:extLst>
              </p:cNvPr>
              <p:cNvSpPr/>
              <p:nvPr/>
            </p:nvSpPr>
            <p:spPr>
              <a:xfrm>
                <a:off x="3855606" y="5741828"/>
                <a:ext cx="27305" cy="312420"/>
              </a:xfrm>
              <a:custGeom>
                <a:avLst/>
                <a:gdLst/>
                <a:ahLst/>
                <a:cxnLst/>
                <a:rect l="l" t="t" r="r" b="b"/>
                <a:pathLst>
                  <a:path w="27304" h="312420">
                    <a:moveTo>
                      <a:pt x="13639" y="312153"/>
                    </a:moveTo>
                    <a:lnTo>
                      <a:pt x="21183" y="312153"/>
                    </a:lnTo>
                    <a:lnTo>
                      <a:pt x="27279" y="306031"/>
                    </a:lnTo>
                    <a:lnTo>
                      <a:pt x="27279" y="298526"/>
                    </a:lnTo>
                    <a:lnTo>
                      <a:pt x="27279" y="13639"/>
                    </a:lnTo>
                    <a:lnTo>
                      <a:pt x="27279" y="6121"/>
                    </a:lnTo>
                    <a:lnTo>
                      <a:pt x="21183" y="0"/>
                    </a:lnTo>
                    <a:lnTo>
                      <a:pt x="13639" y="0"/>
                    </a:lnTo>
                    <a:lnTo>
                      <a:pt x="6121" y="0"/>
                    </a:lnTo>
                    <a:lnTo>
                      <a:pt x="0" y="6121"/>
                    </a:lnTo>
                    <a:lnTo>
                      <a:pt x="0" y="13639"/>
                    </a:lnTo>
                    <a:lnTo>
                      <a:pt x="0" y="298526"/>
                    </a:lnTo>
                    <a:lnTo>
                      <a:pt x="0" y="306031"/>
                    </a:lnTo>
                    <a:lnTo>
                      <a:pt x="6121" y="312153"/>
                    </a:lnTo>
                    <a:lnTo>
                      <a:pt x="13639" y="312153"/>
                    </a:lnTo>
                    <a:close/>
                  </a:path>
                </a:pathLst>
              </a:custGeom>
              <a:ln w="6349">
                <a:solidFill>
                  <a:srgbClr val="FFFFFF"/>
                </a:solidFill>
              </a:ln>
            </p:spPr>
            <p:txBody>
              <a:bodyPr wrap="square" lIns="0" tIns="0" rIns="0" bIns="0" rtlCol="0"/>
              <a:lstStyle/>
              <a:p>
                <a:endParaRPr/>
              </a:p>
            </p:txBody>
          </p:sp>
          <p:sp>
            <p:nvSpPr>
              <p:cNvPr id="119" name="object 100">
                <a:extLst>
                  <a:ext uri="{FF2B5EF4-FFF2-40B4-BE49-F238E27FC236}">
                    <a16:creationId xmlns:a16="http://schemas.microsoft.com/office/drawing/2014/main" id="{5AC0508E-E977-41F2-AD87-AD1DE43C5058}"/>
                  </a:ext>
                </a:extLst>
              </p:cNvPr>
              <p:cNvSpPr/>
              <p:nvPr/>
            </p:nvSpPr>
            <p:spPr>
              <a:xfrm>
                <a:off x="3908781" y="5741828"/>
                <a:ext cx="27305" cy="312420"/>
              </a:xfrm>
              <a:custGeom>
                <a:avLst/>
                <a:gdLst/>
                <a:ahLst/>
                <a:cxnLst/>
                <a:rect l="l" t="t" r="r" b="b"/>
                <a:pathLst>
                  <a:path w="27304" h="312420">
                    <a:moveTo>
                      <a:pt x="21183" y="0"/>
                    </a:moveTo>
                    <a:lnTo>
                      <a:pt x="6108" y="0"/>
                    </a:lnTo>
                    <a:lnTo>
                      <a:pt x="0" y="6121"/>
                    </a:lnTo>
                    <a:lnTo>
                      <a:pt x="0" y="306031"/>
                    </a:lnTo>
                    <a:lnTo>
                      <a:pt x="6108" y="312153"/>
                    </a:lnTo>
                    <a:lnTo>
                      <a:pt x="13639" y="312153"/>
                    </a:lnTo>
                    <a:lnTo>
                      <a:pt x="21183" y="312153"/>
                    </a:lnTo>
                    <a:lnTo>
                      <a:pt x="27266" y="306031"/>
                    </a:lnTo>
                    <a:lnTo>
                      <a:pt x="27266" y="6121"/>
                    </a:lnTo>
                    <a:lnTo>
                      <a:pt x="21183" y="0"/>
                    </a:lnTo>
                    <a:close/>
                  </a:path>
                </a:pathLst>
              </a:custGeom>
              <a:solidFill>
                <a:srgbClr val="D1D3D4"/>
              </a:solidFill>
            </p:spPr>
            <p:txBody>
              <a:bodyPr wrap="square" lIns="0" tIns="0" rIns="0" bIns="0" rtlCol="0"/>
              <a:lstStyle/>
              <a:p>
                <a:endParaRPr/>
              </a:p>
            </p:txBody>
          </p:sp>
          <p:sp>
            <p:nvSpPr>
              <p:cNvPr id="120" name="object 101">
                <a:extLst>
                  <a:ext uri="{FF2B5EF4-FFF2-40B4-BE49-F238E27FC236}">
                    <a16:creationId xmlns:a16="http://schemas.microsoft.com/office/drawing/2014/main" id="{BF326606-1CC7-49FC-8482-49AE6E0ED6FE}"/>
                  </a:ext>
                </a:extLst>
              </p:cNvPr>
              <p:cNvSpPr/>
              <p:nvPr/>
            </p:nvSpPr>
            <p:spPr>
              <a:xfrm>
                <a:off x="3908781" y="5741828"/>
                <a:ext cx="27305" cy="312420"/>
              </a:xfrm>
              <a:custGeom>
                <a:avLst/>
                <a:gdLst/>
                <a:ahLst/>
                <a:cxnLst/>
                <a:rect l="l" t="t" r="r" b="b"/>
                <a:pathLst>
                  <a:path w="27304" h="312420">
                    <a:moveTo>
                      <a:pt x="13639" y="312153"/>
                    </a:moveTo>
                    <a:lnTo>
                      <a:pt x="21183" y="312153"/>
                    </a:lnTo>
                    <a:lnTo>
                      <a:pt x="27266" y="306031"/>
                    </a:lnTo>
                    <a:lnTo>
                      <a:pt x="27266" y="298526"/>
                    </a:lnTo>
                    <a:lnTo>
                      <a:pt x="27266" y="13639"/>
                    </a:lnTo>
                    <a:lnTo>
                      <a:pt x="27266" y="6121"/>
                    </a:lnTo>
                    <a:lnTo>
                      <a:pt x="21183" y="0"/>
                    </a:lnTo>
                    <a:lnTo>
                      <a:pt x="13639" y="0"/>
                    </a:lnTo>
                    <a:lnTo>
                      <a:pt x="6108" y="0"/>
                    </a:lnTo>
                    <a:lnTo>
                      <a:pt x="0" y="6121"/>
                    </a:lnTo>
                    <a:lnTo>
                      <a:pt x="0" y="13639"/>
                    </a:lnTo>
                    <a:lnTo>
                      <a:pt x="0" y="298526"/>
                    </a:lnTo>
                    <a:lnTo>
                      <a:pt x="0" y="306031"/>
                    </a:lnTo>
                    <a:lnTo>
                      <a:pt x="6108" y="312153"/>
                    </a:lnTo>
                    <a:lnTo>
                      <a:pt x="13639" y="312153"/>
                    </a:lnTo>
                    <a:close/>
                  </a:path>
                </a:pathLst>
              </a:custGeom>
              <a:ln w="6350">
                <a:solidFill>
                  <a:srgbClr val="FFFFFF"/>
                </a:solidFill>
              </a:ln>
            </p:spPr>
            <p:txBody>
              <a:bodyPr wrap="square" lIns="0" tIns="0" rIns="0" bIns="0" rtlCol="0"/>
              <a:lstStyle/>
              <a:p>
                <a:endParaRPr/>
              </a:p>
            </p:txBody>
          </p:sp>
          <p:sp>
            <p:nvSpPr>
              <p:cNvPr id="121" name="object 102">
                <a:extLst>
                  <a:ext uri="{FF2B5EF4-FFF2-40B4-BE49-F238E27FC236}">
                    <a16:creationId xmlns:a16="http://schemas.microsoft.com/office/drawing/2014/main" id="{2AEC9EA7-1D64-4CF8-9490-414CE1DC134D}"/>
                  </a:ext>
                </a:extLst>
              </p:cNvPr>
              <p:cNvSpPr/>
              <p:nvPr/>
            </p:nvSpPr>
            <p:spPr>
              <a:xfrm>
                <a:off x="3961944" y="5741828"/>
                <a:ext cx="27305" cy="312420"/>
              </a:xfrm>
              <a:custGeom>
                <a:avLst/>
                <a:gdLst/>
                <a:ahLst/>
                <a:cxnLst/>
                <a:rect l="l" t="t" r="r" b="b"/>
                <a:pathLst>
                  <a:path w="27304" h="312420">
                    <a:moveTo>
                      <a:pt x="21158" y="0"/>
                    </a:moveTo>
                    <a:lnTo>
                      <a:pt x="6096" y="0"/>
                    </a:lnTo>
                    <a:lnTo>
                      <a:pt x="0" y="6121"/>
                    </a:lnTo>
                    <a:lnTo>
                      <a:pt x="0" y="306031"/>
                    </a:lnTo>
                    <a:lnTo>
                      <a:pt x="6096" y="312153"/>
                    </a:lnTo>
                    <a:lnTo>
                      <a:pt x="13614" y="312153"/>
                    </a:lnTo>
                    <a:lnTo>
                      <a:pt x="21158" y="312153"/>
                    </a:lnTo>
                    <a:lnTo>
                      <a:pt x="27254" y="306031"/>
                    </a:lnTo>
                    <a:lnTo>
                      <a:pt x="27254" y="6121"/>
                    </a:lnTo>
                    <a:lnTo>
                      <a:pt x="21158" y="0"/>
                    </a:lnTo>
                    <a:close/>
                  </a:path>
                </a:pathLst>
              </a:custGeom>
              <a:solidFill>
                <a:srgbClr val="D1D3D4"/>
              </a:solidFill>
            </p:spPr>
            <p:txBody>
              <a:bodyPr wrap="square" lIns="0" tIns="0" rIns="0" bIns="0" rtlCol="0"/>
              <a:lstStyle/>
              <a:p>
                <a:endParaRPr/>
              </a:p>
            </p:txBody>
          </p:sp>
          <p:sp>
            <p:nvSpPr>
              <p:cNvPr id="122" name="object 103">
                <a:extLst>
                  <a:ext uri="{FF2B5EF4-FFF2-40B4-BE49-F238E27FC236}">
                    <a16:creationId xmlns:a16="http://schemas.microsoft.com/office/drawing/2014/main" id="{767E1D54-B725-415E-9FFD-3780F5E08EDB}"/>
                  </a:ext>
                </a:extLst>
              </p:cNvPr>
              <p:cNvSpPr/>
              <p:nvPr/>
            </p:nvSpPr>
            <p:spPr>
              <a:xfrm>
                <a:off x="3961944" y="5741828"/>
                <a:ext cx="27305" cy="312420"/>
              </a:xfrm>
              <a:custGeom>
                <a:avLst/>
                <a:gdLst/>
                <a:ahLst/>
                <a:cxnLst/>
                <a:rect l="l" t="t" r="r" b="b"/>
                <a:pathLst>
                  <a:path w="27304" h="312420">
                    <a:moveTo>
                      <a:pt x="13614" y="312153"/>
                    </a:moveTo>
                    <a:lnTo>
                      <a:pt x="21158" y="312153"/>
                    </a:lnTo>
                    <a:lnTo>
                      <a:pt x="27254" y="306031"/>
                    </a:lnTo>
                    <a:lnTo>
                      <a:pt x="27254" y="298526"/>
                    </a:lnTo>
                    <a:lnTo>
                      <a:pt x="27254" y="13639"/>
                    </a:lnTo>
                    <a:lnTo>
                      <a:pt x="27254" y="6121"/>
                    </a:lnTo>
                    <a:lnTo>
                      <a:pt x="21158" y="0"/>
                    </a:lnTo>
                    <a:lnTo>
                      <a:pt x="13614" y="0"/>
                    </a:lnTo>
                    <a:lnTo>
                      <a:pt x="6096" y="0"/>
                    </a:lnTo>
                    <a:lnTo>
                      <a:pt x="0" y="6121"/>
                    </a:lnTo>
                    <a:lnTo>
                      <a:pt x="0" y="13639"/>
                    </a:lnTo>
                    <a:lnTo>
                      <a:pt x="0" y="298526"/>
                    </a:lnTo>
                    <a:lnTo>
                      <a:pt x="0" y="306031"/>
                    </a:lnTo>
                    <a:lnTo>
                      <a:pt x="6096" y="312153"/>
                    </a:lnTo>
                    <a:lnTo>
                      <a:pt x="13614" y="312153"/>
                    </a:lnTo>
                    <a:close/>
                  </a:path>
                </a:pathLst>
              </a:custGeom>
              <a:ln w="6350">
                <a:solidFill>
                  <a:srgbClr val="FFFFFF"/>
                </a:solidFill>
              </a:ln>
            </p:spPr>
            <p:txBody>
              <a:bodyPr wrap="square" lIns="0" tIns="0" rIns="0" bIns="0" rtlCol="0"/>
              <a:lstStyle/>
              <a:p>
                <a:endParaRPr/>
              </a:p>
            </p:txBody>
          </p:sp>
          <p:sp>
            <p:nvSpPr>
              <p:cNvPr id="123" name="object 104">
                <a:extLst>
                  <a:ext uri="{FF2B5EF4-FFF2-40B4-BE49-F238E27FC236}">
                    <a16:creationId xmlns:a16="http://schemas.microsoft.com/office/drawing/2014/main" id="{8B32B93F-5AAD-4604-8122-E973E8EAB06A}"/>
                  </a:ext>
                </a:extLst>
              </p:cNvPr>
              <p:cNvSpPr/>
              <p:nvPr/>
            </p:nvSpPr>
            <p:spPr>
              <a:xfrm>
                <a:off x="4015093" y="5741828"/>
                <a:ext cx="27305" cy="312420"/>
              </a:xfrm>
              <a:custGeom>
                <a:avLst/>
                <a:gdLst/>
                <a:ahLst/>
                <a:cxnLst/>
                <a:rect l="l" t="t" r="r" b="b"/>
                <a:pathLst>
                  <a:path w="27304" h="312420">
                    <a:moveTo>
                      <a:pt x="21158" y="0"/>
                    </a:moveTo>
                    <a:lnTo>
                      <a:pt x="6134" y="0"/>
                    </a:lnTo>
                    <a:lnTo>
                      <a:pt x="0" y="6121"/>
                    </a:lnTo>
                    <a:lnTo>
                      <a:pt x="0" y="306031"/>
                    </a:lnTo>
                    <a:lnTo>
                      <a:pt x="6134" y="312153"/>
                    </a:lnTo>
                    <a:lnTo>
                      <a:pt x="13652" y="312153"/>
                    </a:lnTo>
                    <a:lnTo>
                      <a:pt x="21158" y="312153"/>
                    </a:lnTo>
                    <a:lnTo>
                      <a:pt x="27266" y="306031"/>
                    </a:lnTo>
                    <a:lnTo>
                      <a:pt x="27266" y="6121"/>
                    </a:lnTo>
                    <a:lnTo>
                      <a:pt x="21158" y="0"/>
                    </a:lnTo>
                    <a:close/>
                  </a:path>
                </a:pathLst>
              </a:custGeom>
              <a:solidFill>
                <a:srgbClr val="D1D3D4"/>
              </a:solidFill>
            </p:spPr>
            <p:txBody>
              <a:bodyPr wrap="square" lIns="0" tIns="0" rIns="0" bIns="0" rtlCol="0"/>
              <a:lstStyle/>
              <a:p>
                <a:endParaRPr/>
              </a:p>
            </p:txBody>
          </p:sp>
          <p:sp>
            <p:nvSpPr>
              <p:cNvPr id="124" name="object 105">
                <a:extLst>
                  <a:ext uri="{FF2B5EF4-FFF2-40B4-BE49-F238E27FC236}">
                    <a16:creationId xmlns:a16="http://schemas.microsoft.com/office/drawing/2014/main" id="{C79F0EBE-D5DD-45BD-8A17-C5A4ABF9EB4B}"/>
                  </a:ext>
                </a:extLst>
              </p:cNvPr>
              <p:cNvSpPr/>
              <p:nvPr/>
            </p:nvSpPr>
            <p:spPr>
              <a:xfrm>
                <a:off x="4015093" y="5741828"/>
                <a:ext cx="27305" cy="312420"/>
              </a:xfrm>
              <a:custGeom>
                <a:avLst/>
                <a:gdLst/>
                <a:ahLst/>
                <a:cxnLst/>
                <a:rect l="l" t="t" r="r" b="b"/>
                <a:pathLst>
                  <a:path w="27304" h="312420">
                    <a:moveTo>
                      <a:pt x="13652" y="312153"/>
                    </a:moveTo>
                    <a:lnTo>
                      <a:pt x="21158" y="312153"/>
                    </a:lnTo>
                    <a:lnTo>
                      <a:pt x="27266" y="306031"/>
                    </a:lnTo>
                    <a:lnTo>
                      <a:pt x="27266" y="298526"/>
                    </a:lnTo>
                    <a:lnTo>
                      <a:pt x="27266" y="13639"/>
                    </a:lnTo>
                    <a:lnTo>
                      <a:pt x="27266" y="6121"/>
                    </a:lnTo>
                    <a:lnTo>
                      <a:pt x="21158" y="0"/>
                    </a:lnTo>
                    <a:lnTo>
                      <a:pt x="13652" y="0"/>
                    </a:lnTo>
                    <a:lnTo>
                      <a:pt x="6134" y="0"/>
                    </a:lnTo>
                    <a:lnTo>
                      <a:pt x="0" y="6121"/>
                    </a:lnTo>
                    <a:lnTo>
                      <a:pt x="0" y="13639"/>
                    </a:lnTo>
                    <a:lnTo>
                      <a:pt x="0" y="298526"/>
                    </a:lnTo>
                    <a:lnTo>
                      <a:pt x="0" y="306031"/>
                    </a:lnTo>
                    <a:lnTo>
                      <a:pt x="6134" y="312153"/>
                    </a:lnTo>
                    <a:lnTo>
                      <a:pt x="13652" y="312153"/>
                    </a:lnTo>
                    <a:close/>
                  </a:path>
                </a:pathLst>
              </a:custGeom>
              <a:ln w="6350">
                <a:solidFill>
                  <a:srgbClr val="FFFFFF"/>
                </a:solidFill>
              </a:ln>
            </p:spPr>
            <p:txBody>
              <a:bodyPr wrap="square" lIns="0" tIns="0" rIns="0" bIns="0" rtlCol="0"/>
              <a:lstStyle/>
              <a:p>
                <a:endParaRPr/>
              </a:p>
            </p:txBody>
          </p:sp>
          <p:sp>
            <p:nvSpPr>
              <p:cNvPr id="125" name="object 106">
                <a:extLst>
                  <a:ext uri="{FF2B5EF4-FFF2-40B4-BE49-F238E27FC236}">
                    <a16:creationId xmlns:a16="http://schemas.microsoft.com/office/drawing/2014/main" id="{13A7DC86-E290-4395-90AA-7F955D0148B5}"/>
                  </a:ext>
                </a:extLst>
              </p:cNvPr>
              <p:cNvSpPr/>
              <p:nvPr/>
            </p:nvSpPr>
            <p:spPr>
              <a:xfrm>
                <a:off x="4068281" y="5741828"/>
                <a:ext cx="27305" cy="312420"/>
              </a:xfrm>
              <a:custGeom>
                <a:avLst/>
                <a:gdLst/>
                <a:ahLst/>
                <a:cxnLst/>
                <a:rect l="l" t="t" r="r" b="b"/>
                <a:pathLst>
                  <a:path w="27304" h="312420">
                    <a:moveTo>
                      <a:pt x="21132" y="0"/>
                    </a:moveTo>
                    <a:lnTo>
                      <a:pt x="6070" y="0"/>
                    </a:lnTo>
                    <a:lnTo>
                      <a:pt x="0" y="6121"/>
                    </a:lnTo>
                    <a:lnTo>
                      <a:pt x="0" y="306031"/>
                    </a:lnTo>
                    <a:lnTo>
                      <a:pt x="6070" y="312153"/>
                    </a:lnTo>
                    <a:lnTo>
                      <a:pt x="13614" y="312153"/>
                    </a:lnTo>
                    <a:lnTo>
                      <a:pt x="21132" y="312153"/>
                    </a:lnTo>
                    <a:lnTo>
                      <a:pt x="27203" y="306031"/>
                    </a:lnTo>
                    <a:lnTo>
                      <a:pt x="27203" y="6121"/>
                    </a:lnTo>
                    <a:lnTo>
                      <a:pt x="21132" y="0"/>
                    </a:lnTo>
                    <a:close/>
                  </a:path>
                </a:pathLst>
              </a:custGeom>
              <a:solidFill>
                <a:srgbClr val="D1D3D4"/>
              </a:solidFill>
            </p:spPr>
            <p:txBody>
              <a:bodyPr wrap="square" lIns="0" tIns="0" rIns="0" bIns="0" rtlCol="0"/>
              <a:lstStyle/>
              <a:p>
                <a:endParaRPr/>
              </a:p>
            </p:txBody>
          </p:sp>
          <p:sp>
            <p:nvSpPr>
              <p:cNvPr id="126" name="object 107">
                <a:extLst>
                  <a:ext uri="{FF2B5EF4-FFF2-40B4-BE49-F238E27FC236}">
                    <a16:creationId xmlns:a16="http://schemas.microsoft.com/office/drawing/2014/main" id="{54218A4C-CCDD-44F8-809E-27D3CA689B4D}"/>
                  </a:ext>
                </a:extLst>
              </p:cNvPr>
              <p:cNvSpPr/>
              <p:nvPr/>
            </p:nvSpPr>
            <p:spPr>
              <a:xfrm>
                <a:off x="4068281" y="5741828"/>
                <a:ext cx="27305" cy="312420"/>
              </a:xfrm>
              <a:custGeom>
                <a:avLst/>
                <a:gdLst/>
                <a:ahLst/>
                <a:cxnLst/>
                <a:rect l="l" t="t" r="r" b="b"/>
                <a:pathLst>
                  <a:path w="27304" h="312420">
                    <a:moveTo>
                      <a:pt x="13614" y="312153"/>
                    </a:moveTo>
                    <a:lnTo>
                      <a:pt x="21132" y="312153"/>
                    </a:lnTo>
                    <a:lnTo>
                      <a:pt x="27203" y="306031"/>
                    </a:lnTo>
                    <a:lnTo>
                      <a:pt x="27203" y="298526"/>
                    </a:lnTo>
                    <a:lnTo>
                      <a:pt x="27203" y="13639"/>
                    </a:lnTo>
                    <a:lnTo>
                      <a:pt x="27203" y="6121"/>
                    </a:lnTo>
                    <a:lnTo>
                      <a:pt x="21132" y="0"/>
                    </a:lnTo>
                    <a:lnTo>
                      <a:pt x="13614" y="0"/>
                    </a:lnTo>
                    <a:lnTo>
                      <a:pt x="6070" y="0"/>
                    </a:lnTo>
                    <a:lnTo>
                      <a:pt x="0" y="6121"/>
                    </a:lnTo>
                    <a:lnTo>
                      <a:pt x="0" y="13639"/>
                    </a:lnTo>
                    <a:lnTo>
                      <a:pt x="0" y="298526"/>
                    </a:lnTo>
                    <a:lnTo>
                      <a:pt x="0" y="306031"/>
                    </a:lnTo>
                    <a:lnTo>
                      <a:pt x="6070" y="312153"/>
                    </a:lnTo>
                    <a:lnTo>
                      <a:pt x="13614" y="312153"/>
                    </a:lnTo>
                    <a:close/>
                  </a:path>
                </a:pathLst>
              </a:custGeom>
              <a:ln w="6350">
                <a:solidFill>
                  <a:srgbClr val="FFFFFF"/>
                </a:solidFill>
              </a:ln>
            </p:spPr>
            <p:txBody>
              <a:bodyPr wrap="square" lIns="0" tIns="0" rIns="0" bIns="0" rtlCol="0"/>
              <a:lstStyle/>
              <a:p>
                <a:endParaRPr/>
              </a:p>
            </p:txBody>
          </p:sp>
          <p:sp>
            <p:nvSpPr>
              <p:cNvPr id="127" name="object 108">
                <a:extLst>
                  <a:ext uri="{FF2B5EF4-FFF2-40B4-BE49-F238E27FC236}">
                    <a16:creationId xmlns:a16="http://schemas.microsoft.com/office/drawing/2014/main" id="{532F112A-1793-4627-BFB6-B3A22BBBCB6A}"/>
                  </a:ext>
                </a:extLst>
              </p:cNvPr>
              <p:cNvSpPr/>
              <p:nvPr/>
            </p:nvSpPr>
            <p:spPr>
              <a:xfrm>
                <a:off x="4121406" y="5741828"/>
                <a:ext cx="27305" cy="312420"/>
              </a:xfrm>
              <a:custGeom>
                <a:avLst/>
                <a:gdLst/>
                <a:ahLst/>
                <a:cxnLst/>
                <a:rect l="l" t="t" r="r" b="b"/>
                <a:pathLst>
                  <a:path w="27304" h="312420">
                    <a:moveTo>
                      <a:pt x="21158" y="0"/>
                    </a:moveTo>
                    <a:lnTo>
                      <a:pt x="6083" y="0"/>
                    </a:lnTo>
                    <a:lnTo>
                      <a:pt x="0" y="6121"/>
                    </a:lnTo>
                    <a:lnTo>
                      <a:pt x="0" y="306031"/>
                    </a:lnTo>
                    <a:lnTo>
                      <a:pt x="6083" y="312153"/>
                    </a:lnTo>
                    <a:lnTo>
                      <a:pt x="13652" y="312153"/>
                    </a:lnTo>
                    <a:lnTo>
                      <a:pt x="21158" y="312153"/>
                    </a:lnTo>
                    <a:lnTo>
                      <a:pt x="27266" y="306031"/>
                    </a:lnTo>
                    <a:lnTo>
                      <a:pt x="27266" y="6121"/>
                    </a:lnTo>
                    <a:lnTo>
                      <a:pt x="21158" y="0"/>
                    </a:lnTo>
                    <a:close/>
                  </a:path>
                </a:pathLst>
              </a:custGeom>
              <a:solidFill>
                <a:srgbClr val="D1D3D4"/>
              </a:solidFill>
            </p:spPr>
            <p:txBody>
              <a:bodyPr wrap="square" lIns="0" tIns="0" rIns="0" bIns="0" rtlCol="0"/>
              <a:lstStyle/>
              <a:p>
                <a:endParaRPr/>
              </a:p>
            </p:txBody>
          </p:sp>
          <p:sp>
            <p:nvSpPr>
              <p:cNvPr id="128" name="object 109">
                <a:extLst>
                  <a:ext uri="{FF2B5EF4-FFF2-40B4-BE49-F238E27FC236}">
                    <a16:creationId xmlns:a16="http://schemas.microsoft.com/office/drawing/2014/main" id="{35C984E2-3FA5-4861-8684-0CC92F7EEA96}"/>
                  </a:ext>
                </a:extLst>
              </p:cNvPr>
              <p:cNvSpPr/>
              <p:nvPr/>
            </p:nvSpPr>
            <p:spPr>
              <a:xfrm>
                <a:off x="4121406" y="5741828"/>
                <a:ext cx="27305" cy="312420"/>
              </a:xfrm>
              <a:custGeom>
                <a:avLst/>
                <a:gdLst/>
                <a:ahLst/>
                <a:cxnLst/>
                <a:rect l="l" t="t" r="r" b="b"/>
                <a:pathLst>
                  <a:path w="27304" h="312420">
                    <a:moveTo>
                      <a:pt x="13652" y="312153"/>
                    </a:moveTo>
                    <a:lnTo>
                      <a:pt x="21158" y="312153"/>
                    </a:lnTo>
                    <a:lnTo>
                      <a:pt x="27266" y="306031"/>
                    </a:lnTo>
                    <a:lnTo>
                      <a:pt x="27266" y="298526"/>
                    </a:lnTo>
                    <a:lnTo>
                      <a:pt x="27266" y="13639"/>
                    </a:lnTo>
                    <a:lnTo>
                      <a:pt x="27266" y="6121"/>
                    </a:lnTo>
                    <a:lnTo>
                      <a:pt x="21158" y="0"/>
                    </a:lnTo>
                    <a:lnTo>
                      <a:pt x="13652" y="0"/>
                    </a:lnTo>
                    <a:lnTo>
                      <a:pt x="6083" y="0"/>
                    </a:lnTo>
                    <a:lnTo>
                      <a:pt x="0" y="6121"/>
                    </a:lnTo>
                    <a:lnTo>
                      <a:pt x="0" y="13639"/>
                    </a:lnTo>
                    <a:lnTo>
                      <a:pt x="0" y="298526"/>
                    </a:lnTo>
                    <a:lnTo>
                      <a:pt x="0" y="306031"/>
                    </a:lnTo>
                    <a:lnTo>
                      <a:pt x="6083" y="312153"/>
                    </a:lnTo>
                    <a:lnTo>
                      <a:pt x="13652" y="312153"/>
                    </a:lnTo>
                    <a:close/>
                  </a:path>
                </a:pathLst>
              </a:custGeom>
              <a:ln w="6350">
                <a:solidFill>
                  <a:srgbClr val="FFFFFF"/>
                </a:solidFill>
              </a:ln>
            </p:spPr>
            <p:txBody>
              <a:bodyPr wrap="square" lIns="0" tIns="0" rIns="0" bIns="0" rtlCol="0"/>
              <a:lstStyle/>
              <a:p>
                <a:endParaRPr/>
              </a:p>
            </p:txBody>
          </p:sp>
          <p:sp>
            <p:nvSpPr>
              <p:cNvPr id="129" name="object 110">
                <a:extLst>
                  <a:ext uri="{FF2B5EF4-FFF2-40B4-BE49-F238E27FC236}">
                    <a16:creationId xmlns:a16="http://schemas.microsoft.com/office/drawing/2014/main" id="{11F3AAB7-678D-4D1C-AB9F-530F70D942BE}"/>
                  </a:ext>
                </a:extLst>
              </p:cNvPr>
              <p:cNvSpPr/>
              <p:nvPr/>
            </p:nvSpPr>
            <p:spPr>
              <a:xfrm>
                <a:off x="4174594" y="5741828"/>
                <a:ext cx="27305" cy="312420"/>
              </a:xfrm>
              <a:custGeom>
                <a:avLst/>
                <a:gdLst/>
                <a:ahLst/>
                <a:cxnLst/>
                <a:rect l="l" t="t" r="r" b="b"/>
                <a:pathLst>
                  <a:path w="27304" h="312420">
                    <a:moveTo>
                      <a:pt x="21132" y="0"/>
                    </a:moveTo>
                    <a:lnTo>
                      <a:pt x="6070" y="0"/>
                    </a:lnTo>
                    <a:lnTo>
                      <a:pt x="0" y="6121"/>
                    </a:lnTo>
                    <a:lnTo>
                      <a:pt x="0" y="306031"/>
                    </a:lnTo>
                    <a:lnTo>
                      <a:pt x="6070" y="312153"/>
                    </a:lnTo>
                    <a:lnTo>
                      <a:pt x="13614" y="312153"/>
                    </a:lnTo>
                    <a:lnTo>
                      <a:pt x="21132" y="312153"/>
                    </a:lnTo>
                    <a:lnTo>
                      <a:pt x="27228" y="306031"/>
                    </a:lnTo>
                    <a:lnTo>
                      <a:pt x="27228" y="6121"/>
                    </a:lnTo>
                    <a:lnTo>
                      <a:pt x="21132" y="0"/>
                    </a:lnTo>
                    <a:close/>
                  </a:path>
                </a:pathLst>
              </a:custGeom>
              <a:solidFill>
                <a:srgbClr val="D1D3D4"/>
              </a:solidFill>
            </p:spPr>
            <p:txBody>
              <a:bodyPr wrap="square" lIns="0" tIns="0" rIns="0" bIns="0" rtlCol="0"/>
              <a:lstStyle/>
              <a:p>
                <a:endParaRPr/>
              </a:p>
            </p:txBody>
          </p:sp>
          <p:sp>
            <p:nvSpPr>
              <p:cNvPr id="130" name="object 111">
                <a:extLst>
                  <a:ext uri="{FF2B5EF4-FFF2-40B4-BE49-F238E27FC236}">
                    <a16:creationId xmlns:a16="http://schemas.microsoft.com/office/drawing/2014/main" id="{4BCACF87-8F81-4275-8B28-22CD448DCE8B}"/>
                  </a:ext>
                </a:extLst>
              </p:cNvPr>
              <p:cNvSpPr/>
              <p:nvPr/>
            </p:nvSpPr>
            <p:spPr>
              <a:xfrm>
                <a:off x="4174594" y="5741828"/>
                <a:ext cx="27305" cy="312420"/>
              </a:xfrm>
              <a:custGeom>
                <a:avLst/>
                <a:gdLst/>
                <a:ahLst/>
                <a:cxnLst/>
                <a:rect l="l" t="t" r="r" b="b"/>
                <a:pathLst>
                  <a:path w="27304" h="312420">
                    <a:moveTo>
                      <a:pt x="13614" y="312153"/>
                    </a:moveTo>
                    <a:lnTo>
                      <a:pt x="21132" y="312153"/>
                    </a:lnTo>
                    <a:lnTo>
                      <a:pt x="27228" y="306031"/>
                    </a:lnTo>
                    <a:lnTo>
                      <a:pt x="27228" y="298526"/>
                    </a:lnTo>
                    <a:lnTo>
                      <a:pt x="27228" y="13639"/>
                    </a:lnTo>
                    <a:lnTo>
                      <a:pt x="27228" y="6121"/>
                    </a:lnTo>
                    <a:lnTo>
                      <a:pt x="21132" y="0"/>
                    </a:lnTo>
                    <a:lnTo>
                      <a:pt x="13614" y="0"/>
                    </a:lnTo>
                    <a:lnTo>
                      <a:pt x="6070" y="0"/>
                    </a:lnTo>
                    <a:lnTo>
                      <a:pt x="0" y="6121"/>
                    </a:lnTo>
                    <a:lnTo>
                      <a:pt x="0" y="13639"/>
                    </a:lnTo>
                    <a:lnTo>
                      <a:pt x="0" y="298526"/>
                    </a:lnTo>
                    <a:lnTo>
                      <a:pt x="0" y="306031"/>
                    </a:lnTo>
                    <a:lnTo>
                      <a:pt x="6070" y="312153"/>
                    </a:lnTo>
                    <a:lnTo>
                      <a:pt x="13614" y="312153"/>
                    </a:lnTo>
                    <a:close/>
                  </a:path>
                </a:pathLst>
              </a:custGeom>
              <a:ln w="6350">
                <a:solidFill>
                  <a:srgbClr val="FFFFFF"/>
                </a:solidFill>
              </a:ln>
            </p:spPr>
            <p:txBody>
              <a:bodyPr wrap="square" lIns="0" tIns="0" rIns="0" bIns="0" rtlCol="0"/>
              <a:lstStyle/>
              <a:p>
                <a:endParaRPr/>
              </a:p>
            </p:txBody>
          </p:sp>
          <p:sp>
            <p:nvSpPr>
              <p:cNvPr id="131" name="object 112">
                <a:extLst>
                  <a:ext uri="{FF2B5EF4-FFF2-40B4-BE49-F238E27FC236}">
                    <a16:creationId xmlns:a16="http://schemas.microsoft.com/office/drawing/2014/main" id="{525D1C28-0429-402E-8530-36A54A09C26D}"/>
                  </a:ext>
                </a:extLst>
              </p:cNvPr>
              <p:cNvSpPr/>
              <p:nvPr/>
            </p:nvSpPr>
            <p:spPr>
              <a:xfrm>
                <a:off x="4227716" y="5741828"/>
                <a:ext cx="27305" cy="312420"/>
              </a:xfrm>
              <a:custGeom>
                <a:avLst/>
                <a:gdLst/>
                <a:ahLst/>
                <a:cxnLst/>
                <a:rect l="l" t="t" r="r" b="b"/>
                <a:pathLst>
                  <a:path w="27304" h="312420">
                    <a:moveTo>
                      <a:pt x="21170" y="0"/>
                    </a:moveTo>
                    <a:lnTo>
                      <a:pt x="6134" y="0"/>
                    </a:lnTo>
                    <a:lnTo>
                      <a:pt x="0" y="6121"/>
                    </a:lnTo>
                    <a:lnTo>
                      <a:pt x="0" y="306031"/>
                    </a:lnTo>
                    <a:lnTo>
                      <a:pt x="6134" y="312153"/>
                    </a:lnTo>
                    <a:lnTo>
                      <a:pt x="13652" y="312153"/>
                    </a:lnTo>
                    <a:lnTo>
                      <a:pt x="21170" y="312153"/>
                    </a:lnTo>
                    <a:lnTo>
                      <a:pt x="27266" y="306031"/>
                    </a:lnTo>
                    <a:lnTo>
                      <a:pt x="27266" y="6121"/>
                    </a:lnTo>
                    <a:lnTo>
                      <a:pt x="21170" y="0"/>
                    </a:lnTo>
                    <a:close/>
                  </a:path>
                </a:pathLst>
              </a:custGeom>
              <a:solidFill>
                <a:srgbClr val="D1D3D4"/>
              </a:solidFill>
            </p:spPr>
            <p:txBody>
              <a:bodyPr wrap="square" lIns="0" tIns="0" rIns="0" bIns="0" rtlCol="0"/>
              <a:lstStyle/>
              <a:p>
                <a:endParaRPr/>
              </a:p>
            </p:txBody>
          </p:sp>
          <p:sp>
            <p:nvSpPr>
              <p:cNvPr id="132" name="object 113">
                <a:extLst>
                  <a:ext uri="{FF2B5EF4-FFF2-40B4-BE49-F238E27FC236}">
                    <a16:creationId xmlns:a16="http://schemas.microsoft.com/office/drawing/2014/main" id="{92E1A1C8-01DB-485F-8191-DF3CEB817A33}"/>
                  </a:ext>
                </a:extLst>
              </p:cNvPr>
              <p:cNvSpPr/>
              <p:nvPr/>
            </p:nvSpPr>
            <p:spPr>
              <a:xfrm>
                <a:off x="4227716" y="5741828"/>
                <a:ext cx="27305" cy="312420"/>
              </a:xfrm>
              <a:custGeom>
                <a:avLst/>
                <a:gdLst/>
                <a:ahLst/>
                <a:cxnLst/>
                <a:rect l="l" t="t" r="r" b="b"/>
                <a:pathLst>
                  <a:path w="27304" h="312420">
                    <a:moveTo>
                      <a:pt x="13652" y="312153"/>
                    </a:moveTo>
                    <a:lnTo>
                      <a:pt x="21170" y="312153"/>
                    </a:lnTo>
                    <a:lnTo>
                      <a:pt x="27266" y="306031"/>
                    </a:lnTo>
                    <a:lnTo>
                      <a:pt x="27266" y="298526"/>
                    </a:lnTo>
                    <a:lnTo>
                      <a:pt x="27266" y="13639"/>
                    </a:lnTo>
                    <a:lnTo>
                      <a:pt x="27266" y="6121"/>
                    </a:lnTo>
                    <a:lnTo>
                      <a:pt x="21170" y="0"/>
                    </a:lnTo>
                    <a:lnTo>
                      <a:pt x="13652" y="0"/>
                    </a:lnTo>
                    <a:lnTo>
                      <a:pt x="6134" y="0"/>
                    </a:lnTo>
                    <a:lnTo>
                      <a:pt x="0" y="6121"/>
                    </a:lnTo>
                    <a:lnTo>
                      <a:pt x="0" y="13639"/>
                    </a:lnTo>
                    <a:lnTo>
                      <a:pt x="0" y="298526"/>
                    </a:lnTo>
                    <a:lnTo>
                      <a:pt x="0" y="306031"/>
                    </a:lnTo>
                    <a:lnTo>
                      <a:pt x="6134" y="312153"/>
                    </a:lnTo>
                    <a:lnTo>
                      <a:pt x="13652" y="312153"/>
                    </a:lnTo>
                    <a:close/>
                  </a:path>
                </a:pathLst>
              </a:custGeom>
              <a:ln w="6350">
                <a:solidFill>
                  <a:srgbClr val="FFFFFF"/>
                </a:solidFill>
              </a:ln>
            </p:spPr>
            <p:txBody>
              <a:bodyPr wrap="square" lIns="0" tIns="0" rIns="0" bIns="0" rtlCol="0"/>
              <a:lstStyle/>
              <a:p>
                <a:endParaRPr/>
              </a:p>
            </p:txBody>
          </p:sp>
          <p:sp>
            <p:nvSpPr>
              <p:cNvPr id="133" name="object 114">
                <a:extLst>
                  <a:ext uri="{FF2B5EF4-FFF2-40B4-BE49-F238E27FC236}">
                    <a16:creationId xmlns:a16="http://schemas.microsoft.com/office/drawing/2014/main" id="{AFABF8FC-1CA1-4E75-A95A-FD1EDAC01F83}"/>
                  </a:ext>
                </a:extLst>
              </p:cNvPr>
              <p:cNvSpPr/>
              <p:nvPr/>
            </p:nvSpPr>
            <p:spPr>
              <a:xfrm>
                <a:off x="3729838" y="5733685"/>
                <a:ext cx="546100" cy="0"/>
              </a:xfrm>
              <a:custGeom>
                <a:avLst/>
                <a:gdLst/>
                <a:ahLst/>
                <a:cxnLst/>
                <a:rect l="l" t="t" r="r" b="b"/>
                <a:pathLst>
                  <a:path w="546100">
                    <a:moveTo>
                      <a:pt x="545604" y="0"/>
                    </a:moveTo>
                    <a:lnTo>
                      <a:pt x="0" y="0"/>
                    </a:lnTo>
                  </a:path>
                </a:pathLst>
              </a:custGeom>
              <a:solidFill>
                <a:srgbClr val="E2E3E4"/>
              </a:solidFill>
            </p:spPr>
            <p:txBody>
              <a:bodyPr wrap="square" lIns="0" tIns="0" rIns="0" bIns="0" rtlCol="0"/>
              <a:lstStyle/>
              <a:p>
                <a:endParaRPr/>
              </a:p>
            </p:txBody>
          </p:sp>
          <p:sp>
            <p:nvSpPr>
              <p:cNvPr id="134" name="object 115">
                <a:extLst>
                  <a:ext uri="{FF2B5EF4-FFF2-40B4-BE49-F238E27FC236}">
                    <a16:creationId xmlns:a16="http://schemas.microsoft.com/office/drawing/2014/main" id="{99BC9CCC-69C7-4740-988E-8CA9A54AB501}"/>
                  </a:ext>
                </a:extLst>
              </p:cNvPr>
              <p:cNvSpPr/>
              <p:nvPr/>
            </p:nvSpPr>
            <p:spPr>
              <a:xfrm>
                <a:off x="3729838" y="5733685"/>
                <a:ext cx="546100" cy="0"/>
              </a:xfrm>
              <a:custGeom>
                <a:avLst/>
                <a:gdLst/>
                <a:ahLst/>
                <a:cxnLst/>
                <a:rect l="l" t="t" r="r" b="b"/>
                <a:pathLst>
                  <a:path w="546100">
                    <a:moveTo>
                      <a:pt x="545604" y="0"/>
                    </a:moveTo>
                    <a:lnTo>
                      <a:pt x="0" y="0"/>
                    </a:lnTo>
                  </a:path>
                </a:pathLst>
              </a:custGeom>
              <a:ln w="9525">
                <a:solidFill>
                  <a:srgbClr val="BCBEC0"/>
                </a:solidFill>
              </a:ln>
            </p:spPr>
            <p:txBody>
              <a:bodyPr wrap="square" lIns="0" tIns="0" rIns="0" bIns="0" rtlCol="0"/>
              <a:lstStyle/>
              <a:p>
                <a:endParaRPr/>
              </a:p>
            </p:txBody>
          </p:sp>
          <p:sp>
            <p:nvSpPr>
              <p:cNvPr id="135" name="object 116">
                <a:extLst>
                  <a:ext uri="{FF2B5EF4-FFF2-40B4-BE49-F238E27FC236}">
                    <a16:creationId xmlns:a16="http://schemas.microsoft.com/office/drawing/2014/main" id="{8AB281CF-9905-43E6-94AD-2457BB698D15}"/>
                  </a:ext>
                </a:extLst>
              </p:cNvPr>
              <p:cNvSpPr/>
              <p:nvPr/>
            </p:nvSpPr>
            <p:spPr>
              <a:xfrm>
                <a:off x="3724389" y="5699594"/>
                <a:ext cx="558165" cy="395605"/>
              </a:xfrm>
              <a:custGeom>
                <a:avLst/>
                <a:gdLst/>
                <a:ahLst/>
                <a:cxnLst/>
                <a:rect l="l" t="t" r="r" b="b"/>
                <a:pathLst>
                  <a:path w="558164" h="395604">
                    <a:moveTo>
                      <a:pt x="557847" y="0"/>
                    </a:moveTo>
                    <a:lnTo>
                      <a:pt x="0" y="0"/>
                    </a:lnTo>
                    <a:lnTo>
                      <a:pt x="0" y="395274"/>
                    </a:lnTo>
                    <a:lnTo>
                      <a:pt x="557847" y="395274"/>
                    </a:lnTo>
                    <a:lnTo>
                      <a:pt x="557847" y="0"/>
                    </a:lnTo>
                    <a:close/>
                  </a:path>
                </a:pathLst>
              </a:custGeom>
              <a:ln w="9525">
                <a:solidFill>
                  <a:srgbClr val="939598"/>
                </a:solidFill>
              </a:ln>
            </p:spPr>
            <p:txBody>
              <a:bodyPr wrap="square" lIns="0" tIns="0" rIns="0" bIns="0" rtlCol="0"/>
              <a:lstStyle/>
              <a:p>
                <a:endParaRPr/>
              </a:p>
            </p:txBody>
          </p:sp>
          <p:sp>
            <p:nvSpPr>
              <p:cNvPr id="136" name="object 117">
                <a:extLst>
                  <a:ext uri="{FF2B5EF4-FFF2-40B4-BE49-F238E27FC236}">
                    <a16:creationId xmlns:a16="http://schemas.microsoft.com/office/drawing/2014/main" id="{12028CE5-74F8-424B-978D-6C5C24D5AC22}"/>
                  </a:ext>
                </a:extLst>
              </p:cNvPr>
              <p:cNvSpPr/>
              <p:nvPr/>
            </p:nvSpPr>
            <p:spPr>
              <a:xfrm>
                <a:off x="2639112" y="6271529"/>
                <a:ext cx="1010919" cy="1444625"/>
              </a:xfrm>
              <a:custGeom>
                <a:avLst/>
                <a:gdLst/>
                <a:ahLst/>
                <a:cxnLst/>
                <a:rect l="l" t="t" r="r" b="b"/>
                <a:pathLst>
                  <a:path w="1010920" h="1444625">
                    <a:moveTo>
                      <a:pt x="0" y="544233"/>
                    </a:moveTo>
                    <a:lnTo>
                      <a:pt x="0" y="1444078"/>
                    </a:lnTo>
                  </a:path>
                  <a:path w="1010920" h="1444625">
                    <a:moveTo>
                      <a:pt x="0" y="262051"/>
                    </a:moveTo>
                    <a:lnTo>
                      <a:pt x="0" y="464400"/>
                    </a:lnTo>
                  </a:path>
                  <a:path w="1010920" h="1444625">
                    <a:moveTo>
                      <a:pt x="1010538" y="0"/>
                    </a:moveTo>
                    <a:lnTo>
                      <a:pt x="71996" y="0"/>
                    </a:lnTo>
                    <a:lnTo>
                      <a:pt x="44041" y="5681"/>
                    </a:lnTo>
                    <a:lnTo>
                      <a:pt x="21148" y="21150"/>
                    </a:lnTo>
                    <a:lnTo>
                      <a:pt x="5680" y="44046"/>
                    </a:lnTo>
                    <a:lnTo>
                      <a:pt x="0" y="72009"/>
                    </a:lnTo>
                    <a:lnTo>
                      <a:pt x="0" y="177838"/>
                    </a:lnTo>
                  </a:path>
                </a:pathLst>
              </a:custGeom>
              <a:ln w="25400">
                <a:solidFill>
                  <a:srgbClr val="D2232A"/>
                </a:solidFill>
              </a:ln>
            </p:spPr>
            <p:txBody>
              <a:bodyPr wrap="square" lIns="0" tIns="0" rIns="0" bIns="0" rtlCol="0"/>
              <a:lstStyle/>
              <a:p>
                <a:endParaRPr/>
              </a:p>
            </p:txBody>
          </p:sp>
          <p:sp>
            <p:nvSpPr>
              <p:cNvPr id="137" name="object 118">
                <a:extLst>
                  <a:ext uri="{FF2B5EF4-FFF2-40B4-BE49-F238E27FC236}">
                    <a16:creationId xmlns:a16="http://schemas.microsoft.com/office/drawing/2014/main" id="{3D45D1D6-1AE2-4D05-B900-1678682463A1}"/>
                  </a:ext>
                </a:extLst>
              </p:cNvPr>
              <p:cNvSpPr/>
              <p:nvPr/>
            </p:nvSpPr>
            <p:spPr>
              <a:xfrm>
                <a:off x="1668486" y="6929655"/>
                <a:ext cx="941705" cy="1096010"/>
              </a:xfrm>
              <a:custGeom>
                <a:avLst/>
                <a:gdLst/>
                <a:ahLst/>
                <a:cxnLst/>
                <a:rect l="l" t="t" r="r" b="b"/>
                <a:pathLst>
                  <a:path w="941705" h="1096009">
                    <a:moveTo>
                      <a:pt x="0" y="1095717"/>
                    </a:moveTo>
                    <a:lnTo>
                      <a:pt x="132105" y="1095717"/>
                    </a:lnTo>
                    <a:lnTo>
                      <a:pt x="160060" y="1090036"/>
                    </a:lnTo>
                    <a:lnTo>
                      <a:pt x="182953" y="1074567"/>
                    </a:lnTo>
                    <a:lnTo>
                      <a:pt x="198420" y="1051671"/>
                    </a:lnTo>
                    <a:lnTo>
                      <a:pt x="204101" y="1023708"/>
                    </a:lnTo>
                    <a:lnTo>
                      <a:pt x="204101" y="71996"/>
                    </a:lnTo>
                    <a:lnTo>
                      <a:pt x="209784" y="44041"/>
                    </a:lnTo>
                    <a:lnTo>
                      <a:pt x="225256" y="21148"/>
                    </a:lnTo>
                    <a:lnTo>
                      <a:pt x="248153" y="5680"/>
                    </a:lnTo>
                    <a:lnTo>
                      <a:pt x="276110" y="0"/>
                    </a:lnTo>
                    <a:lnTo>
                      <a:pt x="941235" y="0"/>
                    </a:lnTo>
                  </a:path>
                </a:pathLst>
              </a:custGeom>
              <a:ln w="38100">
                <a:solidFill>
                  <a:srgbClr val="231F20"/>
                </a:solidFill>
              </a:ln>
            </p:spPr>
            <p:txBody>
              <a:bodyPr wrap="square" lIns="0" tIns="0" rIns="0" bIns="0" rtlCol="0"/>
              <a:lstStyle/>
              <a:p>
                <a:endParaRPr/>
              </a:p>
            </p:txBody>
          </p:sp>
          <p:sp>
            <p:nvSpPr>
              <p:cNvPr id="138" name="object 119">
                <a:extLst>
                  <a:ext uri="{FF2B5EF4-FFF2-40B4-BE49-F238E27FC236}">
                    <a16:creationId xmlns:a16="http://schemas.microsoft.com/office/drawing/2014/main" id="{415EB082-D40F-4620-BAFD-F0659DCC565C}"/>
                  </a:ext>
                </a:extLst>
              </p:cNvPr>
              <p:cNvSpPr/>
              <p:nvPr/>
            </p:nvSpPr>
            <p:spPr>
              <a:xfrm>
                <a:off x="1663885" y="6929655"/>
                <a:ext cx="1062355" cy="1096010"/>
              </a:xfrm>
              <a:custGeom>
                <a:avLst/>
                <a:gdLst/>
                <a:ahLst/>
                <a:cxnLst/>
                <a:rect l="l" t="t" r="r" b="b"/>
                <a:pathLst>
                  <a:path w="1062355" h="1096009">
                    <a:moveTo>
                      <a:pt x="0" y="1095717"/>
                    </a:moveTo>
                    <a:lnTo>
                      <a:pt x="134404" y="1095717"/>
                    </a:lnTo>
                    <a:lnTo>
                      <a:pt x="163690" y="1090036"/>
                    </a:lnTo>
                    <a:lnTo>
                      <a:pt x="187269" y="1074567"/>
                    </a:lnTo>
                    <a:lnTo>
                      <a:pt x="202993" y="1051671"/>
                    </a:lnTo>
                    <a:lnTo>
                      <a:pt x="208711" y="1023708"/>
                    </a:lnTo>
                    <a:lnTo>
                      <a:pt x="208711" y="71996"/>
                    </a:lnTo>
                    <a:lnTo>
                      <a:pt x="214392" y="44041"/>
                    </a:lnTo>
                    <a:lnTo>
                      <a:pt x="229860" y="21148"/>
                    </a:lnTo>
                    <a:lnTo>
                      <a:pt x="252753" y="5680"/>
                    </a:lnTo>
                    <a:lnTo>
                      <a:pt x="280708" y="0"/>
                    </a:lnTo>
                    <a:lnTo>
                      <a:pt x="945845" y="0"/>
                    </a:lnTo>
                  </a:path>
                  <a:path w="1062355" h="1096009">
                    <a:moveTo>
                      <a:pt x="1001801" y="0"/>
                    </a:moveTo>
                    <a:lnTo>
                      <a:pt x="1061770" y="0"/>
                    </a:lnTo>
                  </a:path>
                </a:pathLst>
              </a:custGeom>
              <a:ln w="25400">
                <a:solidFill>
                  <a:srgbClr val="00B1EB"/>
                </a:solidFill>
              </a:ln>
            </p:spPr>
            <p:txBody>
              <a:bodyPr wrap="square" lIns="0" tIns="0" rIns="0" bIns="0" rtlCol="0"/>
              <a:lstStyle/>
              <a:p>
                <a:endParaRPr/>
              </a:p>
            </p:txBody>
          </p:sp>
          <p:sp>
            <p:nvSpPr>
              <p:cNvPr id="139" name="object 120">
                <a:extLst>
                  <a:ext uri="{FF2B5EF4-FFF2-40B4-BE49-F238E27FC236}">
                    <a16:creationId xmlns:a16="http://schemas.microsoft.com/office/drawing/2014/main" id="{77D55026-D171-4D62-B573-C4F98878DDC6}"/>
                  </a:ext>
                </a:extLst>
              </p:cNvPr>
              <p:cNvSpPr/>
              <p:nvPr/>
            </p:nvSpPr>
            <p:spPr>
              <a:xfrm>
                <a:off x="2335975" y="6438305"/>
                <a:ext cx="0" cy="175260"/>
              </a:xfrm>
              <a:custGeom>
                <a:avLst/>
                <a:gdLst/>
                <a:ahLst/>
                <a:cxnLst/>
                <a:rect l="l" t="t" r="r" b="b"/>
                <a:pathLst>
                  <a:path h="175259">
                    <a:moveTo>
                      <a:pt x="0" y="0"/>
                    </a:moveTo>
                    <a:lnTo>
                      <a:pt x="0" y="175234"/>
                    </a:lnTo>
                  </a:path>
                </a:pathLst>
              </a:custGeom>
              <a:ln w="25400">
                <a:solidFill>
                  <a:srgbClr val="D2232A"/>
                </a:solidFill>
              </a:ln>
            </p:spPr>
            <p:txBody>
              <a:bodyPr wrap="square" lIns="0" tIns="0" rIns="0" bIns="0" rtlCol="0"/>
              <a:lstStyle/>
              <a:p>
                <a:endParaRPr/>
              </a:p>
            </p:txBody>
          </p:sp>
          <p:sp>
            <p:nvSpPr>
              <p:cNvPr id="140" name="object 121">
                <a:extLst>
                  <a:ext uri="{FF2B5EF4-FFF2-40B4-BE49-F238E27FC236}">
                    <a16:creationId xmlns:a16="http://schemas.microsoft.com/office/drawing/2014/main" id="{734D410F-F1CA-4F2A-B28F-AC27081DA11E}"/>
                  </a:ext>
                </a:extLst>
              </p:cNvPr>
              <p:cNvSpPr/>
              <p:nvPr/>
            </p:nvSpPr>
            <p:spPr>
              <a:xfrm>
                <a:off x="1501576" y="5812338"/>
                <a:ext cx="835025" cy="544830"/>
              </a:xfrm>
              <a:custGeom>
                <a:avLst/>
                <a:gdLst/>
                <a:ahLst/>
                <a:cxnLst/>
                <a:rect l="l" t="t" r="r" b="b"/>
                <a:pathLst>
                  <a:path w="835025" h="544829">
                    <a:moveTo>
                      <a:pt x="0" y="850"/>
                    </a:moveTo>
                    <a:lnTo>
                      <a:pt x="762393" y="0"/>
                    </a:lnTo>
                    <a:lnTo>
                      <a:pt x="813252" y="21096"/>
                    </a:lnTo>
                    <a:lnTo>
                      <a:pt x="834402" y="71920"/>
                    </a:lnTo>
                    <a:lnTo>
                      <a:pt x="834402" y="544271"/>
                    </a:lnTo>
                  </a:path>
                </a:pathLst>
              </a:custGeom>
              <a:ln w="25400">
                <a:solidFill>
                  <a:srgbClr val="D2232A"/>
                </a:solidFill>
              </a:ln>
            </p:spPr>
            <p:txBody>
              <a:bodyPr wrap="square" lIns="0" tIns="0" rIns="0" bIns="0" rtlCol="0"/>
              <a:lstStyle/>
              <a:p>
                <a:endParaRPr/>
              </a:p>
            </p:txBody>
          </p:sp>
          <p:sp>
            <p:nvSpPr>
              <p:cNvPr id="141" name="object 122">
                <a:extLst>
                  <a:ext uri="{FF2B5EF4-FFF2-40B4-BE49-F238E27FC236}">
                    <a16:creationId xmlns:a16="http://schemas.microsoft.com/office/drawing/2014/main" id="{6466A7D3-0798-4954-A743-805050615F8E}"/>
                  </a:ext>
                </a:extLst>
              </p:cNvPr>
              <p:cNvSpPr/>
              <p:nvPr/>
            </p:nvSpPr>
            <p:spPr>
              <a:xfrm>
                <a:off x="2122846" y="6659044"/>
                <a:ext cx="0" cy="258445"/>
              </a:xfrm>
              <a:custGeom>
                <a:avLst/>
                <a:gdLst/>
                <a:ahLst/>
                <a:cxnLst/>
                <a:rect l="l" t="t" r="r" b="b"/>
                <a:pathLst>
                  <a:path h="258445">
                    <a:moveTo>
                      <a:pt x="0" y="0"/>
                    </a:moveTo>
                    <a:lnTo>
                      <a:pt x="0" y="258432"/>
                    </a:lnTo>
                  </a:path>
                </a:pathLst>
              </a:custGeom>
              <a:ln w="25400">
                <a:solidFill>
                  <a:srgbClr val="00B1EB"/>
                </a:solidFill>
              </a:ln>
            </p:spPr>
            <p:txBody>
              <a:bodyPr wrap="square" lIns="0" tIns="0" rIns="0" bIns="0" rtlCol="0"/>
              <a:lstStyle/>
              <a:p>
                <a:endParaRPr/>
              </a:p>
            </p:txBody>
          </p:sp>
          <p:sp>
            <p:nvSpPr>
              <p:cNvPr id="142" name="object 123">
                <a:extLst>
                  <a:ext uri="{FF2B5EF4-FFF2-40B4-BE49-F238E27FC236}">
                    <a16:creationId xmlns:a16="http://schemas.microsoft.com/office/drawing/2014/main" id="{63188CED-39A8-4C18-B7D3-681B217B9CF4}"/>
                  </a:ext>
                </a:extLst>
              </p:cNvPr>
              <p:cNvSpPr/>
              <p:nvPr/>
            </p:nvSpPr>
            <p:spPr>
              <a:xfrm>
                <a:off x="2248056" y="6927382"/>
                <a:ext cx="25400" cy="147955"/>
              </a:xfrm>
              <a:custGeom>
                <a:avLst/>
                <a:gdLst/>
                <a:ahLst/>
                <a:cxnLst/>
                <a:rect l="l" t="t" r="r" b="b"/>
                <a:pathLst>
                  <a:path w="25400" h="147954">
                    <a:moveTo>
                      <a:pt x="0" y="147459"/>
                    </a:moveTo>
                    <a:lnTo>
                      <a:pt x="25399" y="147459"/>
                    </a:lnTo>
                    <a:lnTo>
                      <a:pt x="25399" y="0"/>
                    </a:lnTo>
                    <a:lnTo>
                      <a:pt x="0" y="0"/>
                    </a:lnTo>
                    <a:lnTo>
                      <a:pt x="0" y="147459"/>
                    </a:lnTo>
                    <a:close/>
                  </a:path>
                </a:pathLst>
              </a:custGeom>
              <a:solidFill>
                <a:srgbClr val="00B1EB"/>
              </a:solidFill>
            </p:spPr>
            <p:txBody>
              <a:bodyPr wrap="square" lIns="0" tIns="0" rIns="0" bIns="0" rtlCol="0"/>
              <a:lstStyle/>
              <a:p>
                <a:endParaRPr/>
              </a:p>
            </p:txBody>
          </p:sp>
          <p:sp>
            <p:nvSpPr>
              <p:cNvPr id="143" name="object 124">
                <a:extLst>
                  <a:ext uri="{FF2B5EF4-FFF2-40B4-BE49-F238E27FC236}">
                    <a16:creationId xmlns:a16="http://schemas.microsoft.com/office/drawing/2014/main" id="{6CD62886-C1DC-4DB6-A6CC-FC2FCE85E3C2}"/>
                  </a:ext>
                </a:extLst>
              </p:cNvPr>
              <p:cNvSpPr/>
              <p:nvPr/>
            </p:nvSpPr>
            <p:spPr>
              <a:xfrm>
                <a:off x="2106804" y="7103861"/>
                <a:ext cx="317500" cy="354965"/>
              </a:xfrm>
              <a:custGeom>
                <a:avLst/>
                <a:gdLst/>
                <a:ahLst/>
                <a:cxnLst/>
                <a:rect l="l" t="t" r="r" b="b"/>
                <a:pathLst>
                  <a:path w="317500" h="354965">
                    <a:moveTo>
                      <a:pt x="205371" y="0"/>
                    </a:moveTo>
                    <a:lnTo>
                      <a:pt x="111594" y="0"/>
                    </a:lnTo>
                    <a:lnTo>
                      <a:pt x="75127" y="7362"/>
                    </a:lnTo>
                    <a:lnTo>
                      <a:pt x="45356" y="27436"/>
                    </a:lnTo>
                    <a:lnTo>
                      <a:pt x="25289" y="57205"/>
                    </a:lnTo>
                    <a:lnTo>
                      <a:pt x="17932" y="93649"/>
                    </a:lnTo>
                    <a:lnTo>
                      <a:pt x="17932" y="152679"/>
                    </a:lnTo>
                    <a:lnTo>
                      <a:pt x="3886" y="152679"/>
                    </a:lnTo>
                    <a:lnTo>
                      <a:pt x="0" y="156565"/>
                    </a:lnTo>
                    <a:lnTo>
                      <a:pt x="0" y="166141"/>
                    </a:lnTo>
                    <a:lnTo>
                      <a:pt x="3886" y="170014"/>
                    </a:lnTo>
                    <a:lnTo>
                      <a:pt x="17932" y="170014"/>
                    </a:lnTo>
                    <a:lnTo>
                      <a:pt x="17932" y="249288"/>
                    </a:lnTo>
                    <a:lnTo>
                      <a:pt x="25289" y="285745"/>
                    </a:lnTo>
                    <a:lnTo>
                      <a:pt x="45356" y="315517"/>
                    </a:lnTo>
                    <a:lnTo>
                      <a:pt x="75127" y="335590"/>
                    </a:lnTo>
                    <a:lnTo>
                      <a:pt x="111594" y="342950"/>
                    </a:lnTo>
                    <a:lnTo>
                      <a:pt x="146113" y="342950"/>
                    </a:lnTo>
                    <a:lnTo>
                      <a:pt x="146113" y="354406"/>
                    </a:lnTo>
                    <a:lnTo>
                      <a:pt x="170827" y="354406"/>
                    </a:lnTo>
                    <a:lnTo>
                      <a:pt x="170827" y="342950"/>
                    </a:lnTo>
                    <a:lnTo>
                      <a:pt x="205371" y="342950"/>
                    </a:lnTo>
                    <a:lnTo>
                      <a:pt x="241828" y="335590"/>
                    </a:lnTo>
                    <a:lnTo>
                      <a:pt x="271600" y="315517"/>
                    </a:lnTo>
                    <a:lnTo>
                      <a:pt x="291673" y="285745"/>
                    </a:lnTo>
                    <a:lnTo>
                      <a:pt x="299034" y="249288"/>
                    </a:lnTo>
                    <a:lnTo>
                      <a:pt x="299034" y="170014"/>
                    </a:lnTo>
                    <a:lnTo>
                      <a:pt x="308267" y="170014"/>
                    </a:lnTo>
                    <a:lnTo>
                      <a:pt x="313054" y="170014"/>
                    </a:lnTo>
                    <a:lnTo>
                      <a:pt x="316979" y="166141"/>
                    </a:lnTo>
                    <a:lnTo>
                      <a:pt x="316979" y="156565"/>
                    </a:lnTo>
                    <a:lnTo>
                      <a:pt x="313054" y="152679"/>
                    </a:lnTo>
                    <a:lnTo>
                      <a:pt x="299034" y="152679"/>
                    </a:lnTo>
                    <a:lnTo>
                      <a:pt x="299034" y="93649"/>
                    </a:lnTo>
                    <a:lnTo>
                      <a:pt x="291673" y="57205"/>
                    </a:lnTo>
                    <a:lnTo>
                      <a:pt x="271600" y="27436"/>
                    </a:lnTo>
                    <a:lnTo>
                      <a:pt x="241828" y="7362"/>
                    </a:lnTo>
                    <a:lnTo>
                      <a:pt x="205371" y="0"/>
                    </a:lnTo>
                    <a:close/>
                  </a:path>
                </a:pathLst>
              </a:custGeom>
              <a:solidFill>
                <a:srgbClr val="D8523E"/>
              </a:solidFill>
            </p:spPr>
            <p:txBody>
              <a:bodyPr wrap="square" lIns="0" tIns="0" rIns="0" bIns="0" rtlCol="0"/>
              <a:lstStyle/>
              <a:p>
                <a:endParaRPr/>
              </a:p>
            </p:txBody>
          </p:sp>
          <p:sp>
            <p:nvSpPr>
              <p:cNvPr id="144" name="object 125">
                <a:extLst>
                  <a:ext uri="{FF2B5EF4-FFF2-40B4-BE49-F238E27FC236}">
                    <a16:creationId xmlns:a16="http://schemas.microsoft.com/office/drawing/2014/main" id="{50648269-DCFB-42D9-81B6-FF580D0ED1EB}"/>
                  </a:ext>
                </a:extLst>
              </p:cNvPr>
              <p:cNvSpPr/>
              <p:nvPr/>
            </p:nvSpPr>
            <p:spPr>
              <a:xfrm>
                <a:off x="2106804" y="7103861"/>
                <a:ext cx="317500" cy="354965"/>
              </a:xfrm>
              <a:custGeom>
                <a:avLst/>
                <a:gdLst/>
                <a:ahLst/>
                <a:cxnLst/>
                <a:rect l="l" t="t" r="r" b="b"/>
                <a:pathLst>
                  <a:path w="317500" h="354965">
                    <a:moveTo>
                      <a:pt x="308267" y="170014"/>
                    </a:moveTo>
                    <a:lnTo>
                      <a:pt x="299034" y="170014"/>
                    </a:lnTo>
                    <a:lnTo>
                      <a:pt x="299034" y="249288"/>
                    </a:lnTo>
                    <a:lnTo>
                      <a:pt x="291673" y="285745"/>
                    </a:lnTo>
                    <a:lnTo>
                      <a:pt x="271600" y="315517"/>
                    </a:lnTo>
                    <a:lnTo>
                      <a:pt x="241828" y="335590"/>
                    </a:lnTo>
                    <a:lnTo>
                      <a:pt x="205371" y="342950"/>
                    </a:lnTo>
                    <a:lnTo>
                      <a:pt x="170827" y="342950"/>
                    </a:lnTo>
                    <a:lnTo>
                      <a:pt x="170827" y="354406"/>
                    </a:lnTo>
                    <a:lnTo>
                      <a:pt x="158470" y="354406"/>
                    </a:lnTo>
                    <a:lnTo>
                      <a:pt x="146113" y="354406"/>
                    </a:lnTo>
                    <a:lnTo>
                      <a:pt x="146113" y="342950"/>
                    </a:lnTo>
                    <a:lnTo>
                      <a:pt x="111594" y="342950"/>
                    </a:lnTo>
                    <a:lnTo>
                      <a:pt x="75127" y="335590"/>
                    </a:lnTo>
                    <a:lnTo>
                      <a:pt x="45356" y="315517"/>
                    </a:lnTo>
                    <a:lnTo>
                      <a:pt x="25289" y="285745"/>
                    </a:lnTo>
                    <a:lnTo>
                      <a:pt x="17932" y="249288"/>
                    </a:lnTo>
                    <a:lnTo>
                      <a:pt x="17932" y="170014"/>
                    </a:lnTo>
                    <a:lnTo>
                      <a:pt x="8674" y="170014"/>
                    </a:lnTo>
                    <a:lnTo>
                      <a:pt x="3886" y="170014"/>
                    </a:lnTo>
                    <a:lnTo>
                      <a:pt x="0" y="166141"/>
                    </a:lnTo>
                    <a:lnTo>
                      <a:pt x="0" y="161353"/>
                    </a:lnTo>
                    <a:lnTo>
                      <a:pt x="0" y="156565"/>
                    </a:lnTo>
                    <a:lnTo>
                      <a:pt x="3886" y="152679"/>
                    </a:lnTo>
                    <a:lnTo>
                      <a:pt x="8674" y="152679"/>
                    </a:lnTo>
                    <a:lnTo>
                      <a:pt x="17932" y="152679"/>
                    </a:lnTo>
                    <a:lnTo>
                      <a:pt x="17932" y="93649"/>
                    </a:lnTo>
                    <a:lnTo>
                      <a:pt x="25289" y="57205"/>
                    </a:lnTo>
                    <a:lnTo>
                      <a:pt x="45356" y="27436"/>
                    </a:lnTo>
                    <a:lnTo>
                      <a:pt x="75127" y="7362"/>
                    </a:lnTo>
                    <a:lnTo>
                      <a:pt x="111594" y="0"/>
                    </a:lnTo>
                    <a:lnTo>
                      <a:pt x="146113" y="0"/>
                    </a:lnTo>
                    <a:lnTo>
                      <a:pt x="158470" y="12"/>
                    </a:lnTo>
                    <a:lnTo>
                      <a:pt x="170827" y="12"/>
                    </a:lnTo>
                    <a:lnTo>
                      <a:pt x="205371" y="0"/>
                    </a:lnTo>
                    <a:lnTo>
                      <a:pt x="241828" y="7362"/>
                    </a:lnTo>
                    <a:lnTo>
                      <a:pt x="271600" y="27436"/>
                    </a:lnTo>
                    <a:lnTo>
                      <a:pt x="291673" y="57205"/>
                    </a:lnTo>
                    <a:lnTo>
                      <a:pt x="299034" y="93649"/>
                    </a:lnTo>
                    <a:lnTo>
                      <a:pt x="299034" y="152679"/>
                    </a:lnTo>
                    <a:lnTo>
                      <a:pt x="308267" y="152679"/>
                    </a:lnTo>
                    <a:lnTo>
                      <a:pt x="313054" y="152679"/>
                    </a:lnTo>
                    <a:lnTo>
                      <a:pt x="316979" y="156565"/>
                    </a:lnTo>
                    <a:lnTo>
                      <a:pt x="316979" y="161353"/>
                    </a:lnTo>
                    <a:lnTo>
                      <a:pt x="316979" y="166141"/>
                    </a:lnTo>
                    <a:lnTo>
                      <a:pt x="313054" y="170014"/>
                    </a:lnTo>
                    <a:lnTo>
                      <a:pt x="308267" y="170014"/>
                    </a:lnTo>
                    <a:close/>
                  </a:path>
                </a:pathLst>
              </a:custGeom>
              <a:ln w="3810">
                <a:solidFill>
                  <a:srgbClr val="231F20"/>
                </a:solidFill>
              </a:ln>
            </p:spPr>
            <p:txBody>
              <a:bodyPr wrap="square" lIns="0" tIns="0" rIns="0" bIns="0" rtlCol="0"/>
              <a:lstStyle/>
              <a:p>
                <a:endParaRPr/>
              </a:p>
            </p:txBody>
          </p:sp>
          <p:sp>
            <p:nvSpPr>
              <p:cNvPr id="145" name="object 126">
                <a:extLst>
                  <a:ext uri="{FF2B5EF4-FFF2-40B4-BE49-F238E27FC236}">
                    <a16:creationId xmlns:a16="http://schemas.microsoft.com/office/drawing/2014/main" id="{1CB536BE-4D19-4D56-9679-059581B61830}"/>
                  </a:ext>
                </a:extLst>
              </p:cNvPr>
              <p:cNvSpPr/>
              <p:nvPr/>
            </p:nvSpPr>
            <p:spPr>
              <a:xfrm>
                <a:off x="2118878" y="7274092"/>
                <a:ext cx="287020" cy="0"/>
              </a:xfrm>
              <a:custGeom>
                <a:avLst/>
                <a:gdLst/>
                <a:ahLst/>
                <a:cxnLst/>
                <a:rect l="l" t="t" r="r" b="b"/>
                <a:pathLst>
                  <a:path w="287019">
                    <a:moveTo>
                      <a:pt x="286956" y="0"/>
                    </a:moveTo>
                    <a:lnTo>
                      <a:pt x="0" y="0"/>
                    </a:lnTo>
                  </a:path>
                </a:pathLst>
              </a:custGeom>
              <a:solidFill>
                <a:srgbClr val="D8523E"/>
              </a:solidFill>
            </p:spPr>
            <p:txBody>
              <a:bodyPr wrap="square" lIns="0" tIns="0" rIns="0" bIns="0" rtlCol="0"/>
              <a:lstStyle/>
              <a:p>
                <a:endParaRPr/>
              </a:p>
            </p:txBody>
          </p:sp>
          <p:sp>
            <p:nvSpPr>
              <p:cNvPr id="146" name="object 127">
                <a:extLst>
                  <a:ext uri="{FF2B5EF4-FFF2-40B4-BE49-F238E27FC236}">
                    <a16:creationId xmlns:a16="http://schemas.microsoft.com/office/drawing/2014/main" id="{6410213D-2500-4747-B321-48E38FEE3BB9}"/>
                  </a:ext>
                </a:extLst>
              </p:cNvPr>
              <p:cNvSpPr/>
              <p:nvPr/>
            </p:nvSpPr>
            <p:spPr>
              <a:xfrm>
                <a:off x="2118878" y="7274092"/>
                <a:ext cx="287020" cy="0"/>
              </a:xfrm>
              <a:custGeom>
                <a:avLst/>
                <a:gdLst/>
                <a:ahLst/>
                <a:cxnLst/>
                <a:rect l="l" t="t" r="r" b="b"/>
                <a:pathLst>
                  <a:path w="287019">
                    <a:moveTo>
                      <a:pt x="0" y="0"/>
                    </a:moveTo>
                    <a:lnTo>
                      <a:pt x="286956" y="0"/>
                    </a:lnTo>
                  </a:path>
                </a:pathLst>
              </a:custGeom>
              <a:ln w="3175">
                <a:solidFill>
                  <a:srgbClr val="231F20"/>
                </a:solidFill>
              </a:ln>
            </p:spPr>
            <p:txBody>
              <a:bodyPr wrap="square" lIns="0" tIns="0" rIns="0" bIns="0" rtlCol="0"/>
              <a:lstStyle/>
              <a:p>
                <a:endParaRPr/>
              </a:p>
            </p:txBody>
          </p:sp>
          <p:pic>
            <p:nvPicPr>
              <p:cNvPr id="147" name="object 128">
                <a:extLst>
                  <a:ext uri="{FF2B5EF4-FFF2-40B4-BE49-F238E27FC236}">
                    <a16:creationId xmlns:a16="http://schemas.microsoft.com/office/drawing/2014/main" id="{49B39779-2E0B-45B0-BF33-1EEFDF614E11}"/>
                  </a:ext>
                </a:extLst>
              </p:cNvPr>
              <p:cNvPicPr/>
              <p:nvPr/>
            </p:nvPicPr>
            <p:blipFill>
              <a:blip r:embed="rId17" cstate="email">
                <a:extLst>
                  <a:ext uri="{28A0092B-C50C-407E-A947-70E740481C1C}">
                    <a14:useLocalDpi xmlns:a14="http://schemas.microsoft.com/office/drawing/2010/main"/>
                  </a:ext>
                </a:extLst>
              </a:blip>
              <a:stretch>
                <a:fillRect/>
              </a:stretch>
            </p:blipFill>
            <p:spPr>
              <a:xfrm>
                <a:off x="2230043" y="7446187"/>
                <a:ext cx="70446" cy="22085"/>
              </a:xfrm>
              <a:prstGeom prst="rect">
                <a:avLst/>
              </a:prstGeom>
            </p:spPr>
          </p:pic>
          <p:sp>
            <p:nvSpPr>
              <p:cNvPr id="148" name="object 129">
                <a:extLst>
                  <a:ext uri="{FF2B5EF4-FFF2-40B4-BE49-F238E27FC236}">
                    <a16:creationId xmlns:a16="http://schemas.microsoft.com/office/drawing/2014/main" id="{D2D48BAE-6C05-46CE-9F04-C8095194E908}"/>
                  </a:ext>
                </a:extLst>
              </p:cNvPr>
              <p:cNvSpPr/>
              <p:nvPr/>
            </p:nvSpPr>
            <p:spPr>
              <a:xfrm>
                <a:off x="2230057" y="7446190"/>
                <a:ext cx="70485" cy="22225"/>
              </a:xfrm>
              <a:custGeom>
                <a:avLst/>
                <a:gdLst/>
                <a:ahLst/>
                <a:cxnLst/>
                <a:rect l="l" t="t" r="r" b="b"/>
                <a:pathLst>
                  <a:path w="70485" h="22225">
                    <a:moveTo>
                      <a:pt x="70434" y="15011"/>
                    </a:moveTo>
                    <a:lnTo>
                      <a:pt x="70434" y="0"/>
                    </a:lnTo>
                    <a:lnTo>
                      <a:pt x="0" y="0"/>
                    </a:lnTo>
                    <a:lnTo>
                      <a:pt x="0" y="14693"/>
                    </a:lnTo>
                    <a:lnTo>
                      <a:pt x="9004" y="22085"/>
                    </a:lnTo>
                    <a:lnTo>
                      <a:pt x="61442" y="22085"/>
                    </a:lnTo>
                    <a:lnTo>
                      <a:pt x="70434" y="15011"/>
                    </a:lnTo>
                    <a:close/>
                  </a:path>
                </a:pathLst>
              </a:custGeom>
              <a:ln w="3175">
                <a:solidFill>
                  <a:srgbClr val="231F20"/>
                </a:solidFill>
              </a:ln>
            </p:spPr>
            <p:txBody>
              <a:bodyPr wrap="square" lIns="0" tIns="0" rIns="0" bIns="0" rtlCol="0"/>
              <a:lstStyle/>
              <a:p>
                <a:endParaRPr/>
              </a:p>
            </p:txBody>
          </p:sp>
          <p:pic>
            <p:nvPicPr>
              <p:cNvPr id="149" name="object 130">
                <a:extLst>
                  <a:ext uri="{FF2B5EF4-FFF2-40B4-BE49-F238E27FC236}">
                    <a16:creationId xmlns:a16="http://schemas.microsoft.com/office/drawing/2014/main" id="{B86AE16D-7D6F-459C-AEF9-2C006DA691BA}"/>
                  </a:ext>
                </a:extLst>
              </p:cNvPr>
              <p:cNvPicPr/>
              <p:nvPr/>
            </p:nvPicPr>
            <p:blipFill>
              <a:blip r:embed="rId18" cstate="email">
                <a:extLst>
                  <a:ext uri="{28A0092B-C50C-407E-A947-70E740481C1C}">
                    <a14:useLocalDpi xmlns:a14="http://schemas.microsoft.com/office/drawing/2010/main"/>
                  </a:ext>
                </a:extLst>
              </a:blip>
              <a:stretch>
                <a:fillRect/>
              </a:stretch>
            </p:blipFill>
            <p:spPr>
              <a:xfrm>
                <a:off x="2153031" y="7274623"/>
                <a:ext cx="146960" cy="187530"/>
              </a:xfrm>
              <a:prstGeom prst="rect">
                <a:avLst/>
              </a:prstGeom>
            </p:spPr>
          </p:pic>
          <p:pic>
            <p:nvPicPr>
              <p:cNvPr id="150" name="object 131">
                <a:extLst>
                  <a:ext uri="{FF2B5EF4-FFF2-40B4-BE49-F238E27FC236}">
                    <a16:creationId xmlns:a16="http://schemas.microsoft.com/office/drawing/2014/main" id="{D78DBFC1-18BC-4D98-8B10-19EBFA29D912}"/>
                  </a:ext>
                </a:extLst>
              </p:cNvPr>
              <p:cNvPicPr/>
              <p:nvPr/>
            </p:nvPicPr>
            <p:blipFill>
              <a:blip r:embed="rId19" cstate="email">
                <a:extLst>
                  <a:ext uri="{28A0092B-C50C-407E-A947-70E740481C1C}">
                    <a14:useLocalDpi xmlns:a14="http://schemas.microsoft.com/office/drawing/2010/main"/>
                  </a:ext>
                </a:extLst>
              </a:blip>
              <a:stretch>
                <a:fillRect/>
              </a:stretch>
            </p:blipFill>
            <p:spPr>
              <a:xfrm>
                <a:off x="2153030" y="7111339"/>
                <a:ext cx="109639" cy="146215"/>
              </a:xfrm>
              <a:prstGeom prst="rect">
                <a:avLst/>
              </a:prstGeom>
            </p:spPr>
          </p:pic>
          <p:sp>
            <p:nvSpPr>
              <p:cNvPr id="151" name="object 132">
                <a:extLst>
                  <a:ext uri="{FF2B5EF4-FFF2-40B4-BE49-F238E27FC236}">
                    <a16:creationId xmlns:a16="http://schemas.microsoft.com/office/drawing/2014/main" id="{23D93B3A-632B-4473-921C-E9E86AA06ED6}"/>
                  </a:ext>
                </a:extLst>
              </p:cNvPr>
              <p:cNvSpPr/>
              <p:nvPr/>
            </p:nvSpPr>
            <p:spPr>
              <a:xfrm>
                <a:off x="2110562" y="7264882"/>
                <a:ext cx="311150" cy="6350"/>
              </a:xfrm>
              <a:custGeom>
                <a:avLst/>
                <a:gdLst/>
                <a:ahLst/>
                <a:cxnLst/>
                <a:rect l="l" t="t" r="r" b="b"/>
                <a:pathLst>
                  <a:path w="311150" h="6350">
                    <a:moveTo>
                      <a:pt x="310654" y="0"/>
                    </a:moveTo>
                    <a:lnTo>
                      <a:pt x="0" y="0"/>
                    </a:lnTo>
                    <a:lnTo>
                      <a:pt x="0" y="3810"/>
                    </a:lnTo>
                    <a:lnTo>
                      <a:pt x="1143" y="3810"/>
                    </a:lnTo>
                    <a:lnTo>
                      <a:pt x="1143" y="6350"/>
                    </a:lnTo>
                    <a:lnTo>
                      <a:pt x="309511" y="6350"/>
                    </a:lnTo>
                    <a:lnTo>
                      <a:pt x="309511" y="3810"/>
                    </a:lnTo>
                    <a:lnTo>
                      <a:pt x="310654" y="3810"/>
                    </a:lnTo>
                    <a:lnTo>
                      <a:pt x="310654" y="0"/>
                    </a:lnTo>
                    <a:close/>
                  </a:path>
                </a:pathLst>
              </a:custGeom>
              <a:solidFill>
                <a:srgbClr val="E18066"/>
              </a:solidFill>
            </p:spPr>
            <p:txBody>
              <a:bodyPr wrap="square" lIns="0" tIns="0" rIns="0" bIns="0" rtlCol="0"/>
              <a:lstStyle/>
              <a:p>
                <a:endParaRPr/>
              </a:p>
            </p:txBody>
          </p:sp>
          <p:sp>
            <p:nvSpPr>
              <p:cNvPr id="152" name="object 133">
                <a:extLst>
                  <a:ext uri="{FF2B5EF4-FFF2-40B4-BE49-F238E27FC236}">
                    <a16:creationId xmlns:a16="http://schemas.microsoft.com/office/drawing/2014/main" id="{9B2C824E-0800-48CE-9AE1-22D2ED86DD6F}"/>
                  </a:ext>
                </a:extLst>
              </p:cNvPr>
              <p:cNvSpPr/>
              <p:nvPr/>
            </p:nvSpPr>
            <p:spPr>
              <a:xfrm>
                <a:off x="2118878" y="7256591"/>
                <a:ext cx="289560" cy="0"/>
              </a:xfrm>
              <a:custGeom>
                <a:avLst/>
                <a:gdLst/>
                <a:ahLst/>
                <a:cxnLst/>
                <a:rect l="l" t="t" r="r" b="b"/>
                <a:pathLst>
                  <a:path w="289560">
                    <a:moveTo>
                      <a:pt x="289242" y="0"/>
                    </a:moveTo>
                    <a:lnTo>
                      <a:pt x="0" y="0"/>
                    </a:lnTo>
                  </a:path>
                </a:pathLst>
              </a:custGeom>
              <a:solidFill>
                <a:srgbClr val="D8523E"/>
              </a:solidFill>
            </p:spPr>
            <p:txBody>
              <a:bodyPr wrap="square" lIns="0" tIns="0" rIns="0" bIns="0" rtlCol="0"/>
              <a:lstStyle/>
              <a:p>
                <a:endParaRPr/>
              </a:p>
            </p:txBody>
          </p:sp>
          <p:sp>
            <p:nvSpPr>
              <p:cNvPr id="153" name="object 134">
                <a:extLst>
                  <a:ext uri="{FF2B5EF4-FFF2-40B4-BE49-F238E27FC236}">
                    <a16:creationId xmlns:a16="http://schemas.microsoft.com/office/drawing/2014/main" id="{E50A9DFD-651F-476E-9A2B-89B5522D59CB}"/>
                  </a:ext>
                </a:extLst>
              </p:cNvPr>
              <p:cNvSpPr/>
              <p:nvPr/>
            </p:nvSpPr>
            <p:spPr>
              <a:xfrm>
                <a:off x="2118878" y="7256591"/>
                <a:ext cx="289560" cy="0"/>
              </a:xfrm>
              <a:custGeom>
                <a:avLst/>
                <a:gdLst/>
                <a:ahLst/>
                <a:cxnLst/>
                <a:rect l="l" t="t" r="r" b="b"/>
                <a:pathLst>
                  <a:path w="289560">
                    <a:moveTo>
                      <a:pt x="0" y="0"/>
                    </a:moveTo>
                    <a:lnTo>
                      <a:pt x="289242" y="0"/>
                    </a:lnTo>
                  </a:path>
                </a:pathLst>
              </a:custGeom>
              <a:ln w="3175">
                <a:solidFill>
                  <a:srgbClr val="231F20"/>
                </a:solidFill>
              </a:ln>
            </p:spPr>
            <p:txBody>
              <a:bodyPr wrap="square" lIns="0" tIns="0" rIns="0" bIns="0" rtlCol="0"/>
              <a:lstStyle/>
              <a:p>
                <a:endParaRPr/>
              </a:p>
            </p:txBody>
          </p:sp>
          <p:sp>
            <p:nvSpPr>
              <p:cNvPr id="154" name="object 135">
                <a:extLst>
                  <a:ext uri="{FF2B5EF4-FFF2-40B4-BE49-F238E27FC236}">
                    <a16:creationId xmlns:a16="http://schemas.microsoft.com/office/drawing/2014/main" id="{19D2FFA7-0C36-4794-BBF9-36404DC87E49}"/>
                  </a:ext>
                </a:extLst>
              </p:cNvPr>
              <p:cNvSpPr/>
              <p:nvPr/>
            </p:nvSpPr>
            <p:spPr>
              <a:xfrm>
                <a:off x="4232733" y="8087883"/>
                <a:ext cx="160655" cy="19050"/>
              </a:xfrm>
              <a:custGeom>
                <a:avLst/>
                <a:gdLst/>
                <a:ahLst/>
                <a:cxnLst/>
                <a:rect l="l" t="t" r="r" b="b"/>
                <a:pathLst>
                  <a:path w="160654" h="19050">
                    <a:moveTo>
                      <a:pt x="0" y="19049"/>
                    </a:moveTo>
                    <a:lnTo>
                      <a:pt x="160629" y="19049"/>
                    </a:lnTo>
                    <a:lnTo>
                      <a:pt x="160629" y="0"/>
                    </a:lnTo>
                    <a:lnTo>
                      <a:pt x="0" y="0"/>
                    </a:lnTo>
                    <a:lnTo>
                      <a:pt x="0" y="19049"/>
                    </a:lnTo>
                    <a:close/>
                  </a:path>
                </a:pathLst>
              </a:custGeom>
              <a:solidFill>
                <a:srgbClr val="2384C6"/>
              </a:solidFill>
            </p:spPr>
            <p:txBody>
              <a:bodyPr wrap="square" lIns="0" tIns="0" rIns="0" bIns="0" rtlCol="0"/>
              <a:lstStyle/>
              <a:p>
                <a:endParaRPr/>
              </a:p>
            </p:txBody>
          </p:sp>
          <p:sp>
            <p:nvSpPr>
              <p:cNvPr id="155" name="object 136">
                <a:extLst>
                  <a:ext uri="{FF2B5EF4-FFF2-40B4-BE49-F238E27FC236}">
                    <a16:creationId xmlns:a16="http://schemas.microsoft.com/office/drawing/2014/main" id="{BFF22E41-FE5B-4ECB-9348-94AAD4CC87DF}"/>
                  </a:ext>
                </a:extLst>
              </p:cNvPr>
              <p:cNvSpPr/>
              <p:nvPr/>
            </p:nvSpPr>
            <p:spPr>
              <a:xfrm>
                <a:off x="4236454" y="8087883"/>
                <a:ext cx="160020" cy="19050"/>
              </a:xfrm>
              <a:custGeom>
                <a:avLst/>
                <a:gdLst/>
                <a:ahLst/>
                <a:cxnLst/>
                <a:rect l="l" t="t" r="r" b="b"/>
                <a:pathLst>
                  <a:path w="160020" h="19050">
                    <a:moveTo>
                      <a:pt x="0" y="19049"/>
                    </a:moveTo>
                    <a:lnTo>
                      <a:pt x="159816" y="19049"/>
                    </a:lnTo>
                    <a:lnTo>
                      <a:pt x="159816" y="0"/>
                    </a:lnTo>
                    <a:lnTo>
                      <a:pt x="0" y="0"/>
                    </a:lnTo>
                    <a:lnTo>
                      <a:pt x="0" y="19049"/>
                    </a:lnTo>
                    <a:close/>
                  </a:path>
                </a:pathLst>
              </a:custGeom>
              <a:solidFill>
                <a:srgbClr val="2683C5"/>
              </a:solidFill>
            </p:spPr>
            <p:txBody>
              <a:bodyPr wrap="square" lIns="0" tIns="0" rIns="0" bIns="0" rtlCol="0"/>
              <a:lstStyle/>
              <a:p>
                <a:endParaRPr/>
              </a:p>
            </p:txBody>
          </p:sp>
          <p:sp>
            <p:nvSpPr>
              <p:cNvPr id="156" name="object 137">
                <a:extLst>
                  <a:ext uri="{FF2B5EF4-FFF2-40B4-BE49-F238E27FC236}">
                    <a16:creationId xmlns:a16="http://schemas.microsoft.com/office/drawing/2014/main" id="{470B69F9-B4B5-4486-A509-585417EC6FA9}"/>
                  </a:ext>
                </a:extLst>
              </p:cNvPr>
              <p:cNvSpPr/>
              <p:nvPr/>
            </p:nvSpPr>
            <p:spPr>
              <a:xfrm>
                <a:off x="4240201" y="8087883"/>
                <a:ext cx="159385" cy="19050"/>
              </a:xfrm>
              <a:custGeom>
                <a:avLst/>
                <a:gdLst/>
                <a:ahLst/>
                <a:cxnLst/>
                <a:rect l="l" t="t" r="r" b="b"/>
                <a:pathLst>
                  <a:path w="159385" h="19050">
                    <a:moveTo>
                      <a:pt x="0" y="19049"/>
                    </a:moveTo>
                    <a:lnTo>
                      <a:pt x="158953" y="19049"/>
                    </a:lnTo>
                    <a:lnTo>
                      <a:pt x="158953" y="0"/>
                    </a:lnTo>
                    <a:lnTo>
                      <a:pt x="0" y="0"/>
                    </a:lnTo>
                    <a:lnTo>
                      <a:pt x="0" y="19049"/>
                    </a:lnTo>
                    <a:close/>
                  </a:path>
                </a:pathLst>
              </a:custGeom>
              <a:solidFill>
                <a:srgbClr val="2983C3"/>
              </a:solidFill>
            </p:spPr>
            <p:txBody>
              <a:bodyPr wrap="square" lIns="0" tIns="0" rIns="0" bIns="0" rtlCol="0"/>
              <a:lstStyle/>
              <a:p>
                <a:endParaRPr/>
              </a:p>
            </p:txBody>
          </p:sp>
          <p:sp>
            <p:nvSpPr>
              <p:cNvPr id="157" name="object 138">
                <a:extLst>
                  <a:ext uri="{FF2B5EF4-FFF2-40B4-BE49-F238E27FC236}">
                    <a16:creationId xmlns:a16="http://schemas.microsoft.com/office/drawing/2014/main" id="{E8E624E6-40C7-402E-9B4C-8342E0DBE025}"/>
                  </a:ext>
                </a:extLst>
              </p:cNvPr>
              <p:cNvSpPr/>
              <p:nvPr/>
            </p:nvSpPr>
            <p:spPr>
              <a:xfrm>
                <a:off x="4243922" y="8087883"/>
                <a:ext cx="158750" cy="19050"/>
              </a:xfrm>
              <a:custGeom>
                <a:avLst/>
                <a:gdLst/>
                <a:ahLst/>
                <a:cxnLst/>
                <a:rect l="l" t="t" r="r" b="b"/>
                <a:pathLst>
                  <a:path w="158750" h="19050">
                    <a:moveTo>
                      <a:pt x="0" y="19049"/>
                    </a:moveTo>
                    <a:lnTo>
                      <a:pt x="158127" y="19049"/>
                    </a:lnTo>
                    <a:lnTo>
                      <a:pt x="158127" y="0"/>
                    </a:lnTo>
                    <a:lnTo>
                      <a:pt x="0" y="0"/>
                    </a:lnTo>
                    <a:lnTo>
                      <a:pt x="0" y="19049"/>
                    </a:lnTo>
                    <a:close/>
                  </a:path>
                </a:pathLst>
              </a:custGeom>
              <a:solidFill>
                <a:srgbClr val="2C83C2"/>
              </a:solidFill>
            </p:spPr>
            <p:txBody>
              <a:bodyPr wrap="square" lIns="0" tIns="0" rIns="0" bIns="0" rtlCol="0"/>
              <a:lstStyle/>
              <a:p>
                <a:endParaRPr/>
              </a:p>
            </p:txBody>
          </p:sp>
          <p:sp>
            <p:nvSpPr>
              <p:cNvPr id="158" name="object 139">
                <a:extLst>
                  <a:ext uri="{FF2B5EF4-FFF2-40B4-BE49-F238E27FC236}">
                    <a16:creationId xmlns:a16="http://schemas.microsoft.com/office/drawing/2014/main" id="{E9A710E6-01C0-4F35-A768-F34528EFA8C8}"/>
                  </a:ext>
                </a:extLst>
              </p:cNvPr>
              <p:cNvSpPr/>
              <p:nvPr/>
            </p:nvSpPr>
            <p:spPr>
              <a:xfrm>
                <a:off x="4247643" y="8087883"/>
                <a:ext cx="157480" cy="19050"/>
              </a:xfrm>
              <a:custGeom>
                <a:avLst/>
                <a:gdLst/>
                <a:ahLst/>
                <a:cxnLst/>
                <a:rect l="l" t="t" r="r" b="b"/>
                <a:pathLst>
                  <a:path w="157479" h="19050">
                    <a:moveTo>
                      <a:pt x="0" y="19049"/>
                    </a:moveTo>
                    <a:lnTo>
                      <a:pt x="157289" y="19049"/>
                    </a:lnTo>
                    <a:lnTo>
                      <a:pt x="157289" y="0"/>
                    </a:lnTo>
                    <a:lnTo>
                      <a:pt x="0" y="0"/>
                    </a:lnTo>
                    <a:lnTo>
                      <a:pt x="0" y="19049"/>
                    </a:lnTo>
                    <a:close/>
                  </a:path>
                </a:pathLst>
              </a:custGeom>
              <a:solidFill>
                <a:srgbClr val="2E83C2"/>
              </a:solidFill>
            </p:spPr>
            <p:txBody>
              <a:bodyPr wrap="square" lIns="0" tIns="0" rIns="0" bIns="0" rtlCol="0"/>
              <a:lstStyle/>
              <a:p>
                <a:endParaRPr/>
              </a:p>
            </p:txBody>
          </p:sp>
          <p:sp>
            <p:nvSpPr>
              <p:cNvPr id="159" name="object 140">
                <a:extLst>
                  <a:ext uri="{FF2B5EF4-FFF2-40B4-BE49-F238E27FC236}">
                    <a16:creationId xmlns:a16="http://schemas.microsoft.com/office/drawing/2014/main" id="{DB98B424-38B3-4DC5-B56D-71B55C70FBB5}"/>
                  </a:ext>
                </a:extLst>
              </p:cNvPr>
              <p:cNvSpPr/>
              <p:nvPr/>
            </p:nvSpPr>
            <p:spPr>
              <a:xfrm>
                <a:off x="4251389" y="8087883"/>
                <a:ext cx="156845" cy="19050"/>
              </a:xfrm>
              <a:custGeom>
                <a:avLst/>
                <a:gdLst/>
                <a:ahLst/>
                <a:cxnLst/>
                <a:rect l="l" t="t" r="r" b="b"/>
                <a:pathLst>
                  <a:path w="156845" h="19050">
                    <a:moveTo>
                      <a:pt x="0" y="19049"/>
                    </a:moveTo>
                    <a:lnTo>
                      <a:pt x="156413" y="19049"/>
                    </a:lnTo>
                    <a:lnTo>
                      <a:pt x="156413" y="0"/>
                    </a:lnTo>
                    <a:lnTo>
                      <a:pt x="0" y="0"/>
                    </a:lnTo>
                    <a:lnTo>
                      <a:pt x="0" y="19049"/>
                    </a:lnTo>
                    <a:close/>
                  </a:path>
                </a:pathLst>
              </a:custGeom>
              <a:solidFill>
                <a:srgbClr val="3182C1"/>
              </a:solidFill>
            </p:spPr>
            <p:txBody>
              <a:bodyPr wrap="square" lIns="0" tIns="0" rIns="0" bIns="0" rtlCol="0"/>
              <a:lstStyle/>
              <a:p>
                <a:endParaRPr/>
              </a:p>
            </p:txBody>
          </p:sp>
          <p:sp>
            <p:nvSpPr>
              <p:cNvPr id="160" name="object 141">
                <a:extLst>
                  <a:ext uri="{FF2B5EF4-FFF2-40B4-BE49-F238E27FC236}">
                    <a16:creationId xmlns:a16="http://schemas.microsoft.com/office/drawing/2014/main" id="{DC9035CF-866C-4622-BA2C-3DD17B069617}"/>
                  </a:ext>
                </a:extLst>
              </p:cNvPr>
              <p:cNvSpPr/>
              <p:nvPr/>
            </p:nvSpPr>
            <p:spPr>
              <a:xfrm>
                <a:off x="4255110" y="8087883"/>
                <a:ext cx="156210" cy="19050"/>
              </a:xfrm>
              <a:custGeom>
                <a:avLst/>
                <a:gdLst/>
                <a:ahLst/>
                <a:cxnLst/>
                <a:rect l="l" t="t" r="r" b="b"/>
                <a:pathLst>
                  <a:path w="156210" h="19050">
                    <a:moveTo>
                      <a:pt x="0" y="19049"/>
                    </a:moveTo>
                    <a:lnTo>
                      <a:pt x="155600" y="19049"/>
                    </a:lnTo>
                    <a:lnTo>
                      <a:pt x="155600" y="0"/>
                    </a:lnTo>
                    <a:lnTo>
                      <a:pt x="0" y="0"/>
                    </a:lnTo>
                    <a:lnTo>
                      <a:pt x="0" y="19049"/>
                    </a:lnTo>
                    <a:close/>
                  </a:path>
                </a:pathLst>
              </a:custGeom>
              <a:solidFill>
                <a:srgbClr val="3282C0"/>
              </a:solidFill>
            </p:spPr>
            <p:txBody>
              <a:bodyPr wrap="square" lIns="0" tIns="0" rIns="0" bIns="0" rtlCol="0"/>
              <a:lstStyle/>
              <a:p>
                <a:endParaRPr/>
              </a:p>
            </p:txBody>
          </p:sp>
          <p:sp>
            <p:nvSpPr>
              <p:cNvPr id="161" name="object 142">
                <a:extLst>
                  <a:ext uri="{FF2B5EF4-FFF2-40B4-BE49-F238E27FC236}">
                    <a16:creationId xmlns:a16="http://schemas.microsoft.com/office/drawing/2014/main" id="{9E66FF97-08EB-4969-A1F2-C0601CA00C5A}"/>
                  </a:ext>
                </a:extLst>
              </p:cNvPr>
              <p:cNvSpPr/>
              <p:nvPr/>
            </p:nvSpPr>
            <p:spPr>
              <a:xfrm>
                <a:off x="4258833" y="8087883"/>
                <a:ext cx="154940" cy="19050"/>
              </a:xfrm>
              <a:custGeom>
                <a:avLst/>
                <a:gdLst/>
                <a:ahLst/>
                <a:cxnLst/>
                <a:rect l="l" t="t" r="r" b="b"/>
                <a:pathLst>
                  <a:path w="154939" h="19050">
                    <a:moveTo>
                      <a:pt x="0" y="19049"/>
                    </a:moveTo>
                    <a:lnTo>
                      <a:pt x="154749" y="19049"/>
                    </a:lnTo>
                    <a:lnTo>
                      <a:pt x="154749" y="0"/>
                    </a:lnTo>
                    <a:lnTo>
                      <a:pt x="0" y="0"/>
                    </a:lnTo>
                    <a:lnTo>
                      <a:pt x="0" y="19049"/>
                    </a:lnTo>
                    <a:close/>
                  </a:path>
                </a:pathLst>
              </a:custGeom>
              <a:solidFill>
                <a:srgbClr val="3482BF"/>
              </a:solidFill>
            </p:spPr>
            <p:txBody>
              <a:bodyPr wrap="square" lIns="0" tIns="0" rIns="0" bIns="0" rtlCol="0"/>
              <a:lstStyle/>
              <a:p>
                <a:endParaRPr/>
              </a:p>
            </p:txBody>
          </p:sp>
          <p:sp>
            <p:nvSpPr>
              <p:cNvPr id="162" name="object 143">
                <a:extLst>
                  <a:ext uri="{FF2B5EF4-FFF2-40B4-BE49-F238E27FC236}">
                    <a16:creationId xmlns:a16="http://schemas.microsoft.com/office/drawing/2014/main" id="{46C45086-F249-4EDF-BD61-5645615C3401}"/>
                  </a:ext>
                </a:extLst>
              </p:cNvPr>
              <p:cNvSpPr/>
              <p:nvPr/>
            </p:nvSpPr>
            <p:spPr>
              <a:xfrm>
                <a:off x="4262579" y="8087883"/>
                <a:ext cx="154305" cy="19050"/>
              </a:xfrm>
              <a:custGeom>
                <a:avLst/>
                <a:gdLst/>
                <a:ahLst/>
                <a:cxnLst/>
                <a:rect l="l" t="t" r="r" b="b"/>
                <a:pathLst>
                  <a:path w="154304" h="19050">
                    <a:moveTo>
                      <a:pt x="0" y="19049"/>
                    </a:moveTo>
                    <a:lnTo>
                      <a:pt x="153911" y="19049"/>
                    </a:lnTo>
                    <a:lnTo>
                      <a:pt x="153911" y="0"/>
                    </a:lnTo>
                    <a:lnTo>
                      <a:pt x="0" y="0"/>
                    </a:lnTo>
                    <a:lnTo>
                      <a:pt x="0" y="19049"/>
                    </a:lnTo>
                    <a:close/>
                  </a:path>
                </a:pathLst>
              </a:custGeom>
              <a:solidFill>
                <a:srgbClr val="3682BE"/>
              </a:solidFill>
            </p:spPr>
            <p:txBody>
              <a:bodyPr wrap="square" lIns="0" tIns="0" rIns="0" bIns="0" rtlCol="0"/>
              <a:lstStyle/>
              <a:p>
                <a:endParaRPr/>
              </a:p>
            </p:txBody>
          </p:sp>
          <p:sp>
            <p:nvSpPr>
              <p:cNvPr id="163" name="object 144">
                <a:extLst>
                  <a:ext uri="{FF2B5EF4-FFF2-40B4-BE49-F238E27FC236}">
                    <a16:creationId xmlns:a16="http://schemas.microsoft.com/office/drawing/2014/main" id="{F5326043-64E6-44A6-B4A8-F95CC107B971}"/>
                  </a:ext>
                </a:extLst>
              </p:cNvPr>
              <p:cNvSpPr/>
              <p:nvPr/>
            </p:nvSpPr>
            <p:spPr>
              <a:xfrm>
                <a:off x="4266299" y="8087883"/>
                <a:ext cx="153670" cy="19050"/>
              </a:xfrm>
              <a:custGeom>
                <a:avLst/>
                <a:gdLst/>
                <a:ahLst/>
                <a:cxnLst/>
                <a:rect l="l" t="t" r="r" b="b"/>
                <a:pathLst>
                  <a:path w="153670" h="19050">
                    <a:moveTo>
                      <a:pt x="0" y="19049"/>
                    </a:moveTo>
                    <a:lnTo>
                      <a:pt x="153060" y="19049"/>
                    </a:lnTo>
                    <a:lnTo>
                      <a:pt x="153060" y="0"/>
                    </a:lnTo>
                    <a:lnTo>
                      <a:pt x="0" y="0"/>
                    </a:lnTo>
                    <a:lnTo>
                      <a:pt x="0" y="19049"/>
                    </a:lnTo>
                    <a:close/>
                  </a:path>
                </a:pathLst>
              </a:custGeom>
              <a:solidFill>
                <a:srgbClr val="3882BE"/>
              </a:solidFill>
            </p:spPr>
            <p:txBody>
              <a:bodyPr wrap="square" lIns="0" tIns="0" rIns="0" bIns="0" rtlCol="0"/>
              <a:lstStyle/>
              <a:p>
                <a:endParaRPr/>
              </a:p>
            </p:txBody>
          </p:sp>
          <p:sp>
            <p:nvSpPr>
              <p:cNvPr id="164" name="object 145">
                <a:extLst>
                  <a:ext uri="{FF2B5EF4-FFF2-40B4-BE49-F238E27FC236}">
                    <a16:creationId xmlns:a16="http://schemas.microsoft.com/office/drawing/2014/main" id="{6E8F5CB2-68FA-4D20-A3A7-2C726026AD68}"/>
                  </a:ext>
                </a:extLst>
              </p:cNvPr>
              <p:cNvSpPr/>
              <p:nvPr/>
            </p:nvSpPr>
            <p:spPr>
              <a:xfrm>
                <a:off x="4270020" y="8087883"/>
                <a:ext cx="152400" cy="19050"/>
              </a:xfrm>
              <a:custGeom>
                <a:avLst/>
                <a:gdLst/>
                <a:ahLst/>
                <a:cxnLst/>
                <a:rect l="l" t="t" r="r" b="b"/>
                <a:pathLst>
                  <a:path w="152400" h="19050">
                    <a:moveTo>
                      <a:pt x="0" y="19049"/>
                    </a:moveTo>
                    <a:lnTo>
                      <a:pt x="152247" y="19049"/>
                    </a:lnTo>
                    <a:lnTo>
                      <a:pt x="152247" y="0"/>
                    </a:lnTo>
                    <a:lnTo>
                      <a:pt x="0" y="0"/>
                    </a:lnTo>
                    <a:lnTo>
                      <a:pt x="0" y="19049"/>
                    </a:lnTo>
                    <a:close/>
                  </a:path>
                </a:pathLst>
              </a:custGeom>
              <a:solidFill>
                <a:srgbClr val="3981BD"/>
              </a:solidFill>
            </p:spPr>
            <p:txBody>
              <a:bodyPr wrap="square" lIns="0" tIns="0" rIns="0" bIns="0" rtlCol="0"/>
              <a:lstStyle/>
              <a:p>
                <a:endParaRPr/>
              </a:p>
            </p:txBody>
          </p:sp>
          <p:sp>
            <p:nvSpPr>
              <p:cNvPr id="165" name="object 146">
                <a:extLst>
                  <a:ext uri="{FF2B5EF4-FFF2-40B4-BE49-F238E27FC236}">
                    <a16:creationId xmlns:a16="http://schemas.microsoft.com/office/drawing/2014/main" id="{7E41FE2E-2164-47D9-A4AB-38B4AB8164EC}"/>
                  </a:ext>
                </a:extLst>
              </p:cNvPr>
              <p:cNvSpPr/>
              <p:nvPr/>
            </p:nvSpPr>
            <p:spPr>
              <a:xfrm>
                <a:off x="4273754" y="8087883"/>
                <a:ext cx="151765" cy="19050"/>
              </a:xfrm>
              <a:custGeom>
                <a:avLst/>
                <a:gdLst/>
                <a:ahLst/>
                <a:cxnLst/>
                <a:rect l="l" t="t" r="r" b="b"/>
                <a:pathLst>
                  <a:path w="151764" h="19050">
                    <a:moveTo>
                      <a:pt x="0" y="19049"/>
                    </a:moveTo>
                    <a:lnTo>
                      <a:pt x="151384" y="19049"/>
                    </a:lnTo>
                    <a:lnTo>
                      <a:pt x="151384" y="0"/>
                    </a:lnTo>
                    <a:lnTo>
                      <a:pt x="0" y="0"/>
                    </a:lnTo>
                    <a:lnTo>
                      <a:pt x="0" y="19049"/>
                    </a:lnTo>
                    <a:close/>
                  </a:path>
                </a:pathLst>
              </a:custGeom>
              <a:solidFill>
                <a:srgbClr val="3B81BC"/>
              </a:solidFill>
            </p:spPr>
            <p:txBody>
              <a:bodyPr wrap="square" lIns="0" tIns="0" rIns="0" bIns="0" rtlCol="0"/>
              <a:lstStyle/>
              <a:p>
                <a:endParaRPr/>
              </a:p>
            </p:txBody>
          </p:sp>
          <p:sp>
            <p:nvSpPr>
              <p:cNvPr id="166" name="object 147">
                <a:extLst>
                  <a:ext uri="{FF2B5EF4-FFF2-40B4-BE49-F238E27FC236}">
                    <a16:creationId xmlns:a16="http://schemas.microsoft.com/office/drawing/2014/main" id="{CBF52796-D735-4824-9FD6-ACB3EE344CA1}"/>
                  </a:ext>
                </a:extLst>
              </p:cNvPr>
              <p:cNvSpPr/>
              <p:nvPr/>
            </p:nvSpPr>
            <p:spPr>
              <a:xfrm>
                <a:off x="4277475" y="8087883"/>
                <a:ext cx="151130" cy="19050"/>
              </a:xfrm>
              <a:custGeom>
                <a:avLst/>
                <a:gdLst/>
                <a:ahLst/>
                <a:cxnLst/>
                <a:rect l="l" t="t" r="r" b="b"/>
                <a:pathLst>
                  <a:path w="151129" h="19050">
                    <a:moveTo>
                      <a:pt x="0" y="19049"/>
                    </a:moveTo>
                    <a:lnTo>
                      <a:pt x="150545" y="19049"/>
                    </a:lnTo>
                    <a:lnTo>
                      <a:pt x="150545" y="0"/>
                    </a:lnTo>
                    <a:lnTo>
                      <a:pt x="0" y="0"/>
                    </a:lnTo>
                    <a:lnTo>
                      <a:pt x="0" y="19049"/>
                    </a:lnTo>
                    <a:close/>
                  </a:path>
                </a:pathLst>
              </a:custGeom>
              <a:solidFill>
                <a:srgbClr val="3D81BB"/>
              </a:solidFill>
            </p:spPr>
            <p:txBody>
              <a:bodyPr wrap="square" lIns="0" tIns="0" rIns="0" bIns="0" rtlCol="0"/>
              <a:lstStyle/>
              <a:p>
                <a:endParaRPr/>
              </a:p>
            </p:txBody>
          </p:sp>
          <p:sp>
            <p:nvSpPr>
              <p:cNvPr id="167" name="object 148">
                <a:extLst>
                  <a:ext uri="{FF2B5EF4-FFF2-40B4-BE49-F238E27FC236}">
                    <a16:creationId xmlns:a16="http://schemas.microsoft.com/office/drawing/2014/main" id="{648AD23B-344C-4DC9-A370-38CC8A2CC163}"/>
                  </a:ext>
                </a:extLst>
              </p:cNvPr>
              <p:cNvSpPr/>
              <p:nvPr/>
            </p:nvSpPr>
            <p:spPr>
              <a:xfrm>
                <a:off x="4281196" y="8087883"/>
                <a:ext cx="149860" cy="19050"/>
              </a:xfrm>
              <a:custGeom>
                <a:avLst/>
                <a:gdLst/>
                <a:ahLst/>
                <a:cxnLst/>
                <a:rect l="l" t="t" r="r" b="b"/>
                <a:pathLst>
                  <a:path w="149860" h="19050">
                    <a:moveTo>
                      <a:pt x="0" y="19049"/>
                    </a:moveTo>
                    <a:lnTo>
                      <a:pt x="149720" y="19049"/>
                    </a:lnTo>
                    <a:lnTo>
                      <a:pt x="149720" y="0"/>
                    </a:lnTo>
                    <a:lnTo>
                      <a:pt x="0" y="0"/>
                    </a:lnTo>
                    <a:lnTo>
                      <a:pt x="0" y="19049"/>
                    </a:lnTo>
                    <a:close/>
                  </a:path>
                </a:pathLst>
              </a:custGeom>
              <a:solidFill>
                <a:srgbClr val="3E81BA"/>
              </a:solidFill>
            </p:spPr>
            <p:txBody>
              <a:bodyPr wrap="square" lIns="0" tIns="0" rIns="0" bIns="0" rtlCol="0"/>
              <a:lstStyle/>
              <a:p>
                <a:endParaRPr/>
              </a:p>
            </p:txBody>
          </p:sp>
          <p:sp>
            <p:nvSpPr>
              <p:cNvPr id="168" name="object 149">
                <a:extLst>
                  <a:ext uri="{FF2B5EF4-FFF2-40B4-BE49-F238E27FC236}">
                    <a16:creationId xmlns:a16="http://schemas.microsoft.com/office/drawing/2014/main" id="{8D2CB15E-0270-43A0-BE94-660773942586}"/>
                  </a:ext>
                </a:extLst>
              </p:cNvPr>
              <p:cNvSpPr/>
              <p:nvPr/>
            </p:nvSpPr>
            <p:spPr>
              <a:xfrm>
                <a:off x="4284917" y="8087883"/>
                <a:ext cx="149225" cy="19050"/>
              </a:xfrm>
              <a:custGeom>
                <a:avLst/>
                <a:gdLst/>
                <a:ahLst/>
                <a:cxnLst/>
                <a:rect l="l" t="t" r="r" b="b"/>
                <a:pathLst>
                  <a:path w="149225" h="19050">
                    <a:moveTo>
                      <a:pt x="0" y="19049"/>
                    </a:moveTo>
                    <a:lnTo>
                      <a:pt x="148882" y="19049"/>
                    </a:lnTo>
                    <a:lnTo>
                      <a:pt x="148882" y="0"/>
                    </a:lnTo>
                    <a:lnTo>
                      <a:pt x="0" y="0"/>
                    </a:lnTo>
                    <a:lnTo>
                      <a:pt x="0" y="19049"/>
                    </a:lnTo>
                    <a:close/>
                  </a:path>
                </a:pathLst>
              </a:custGeom>
              <a:solidFill>
                <a:srgbClr val="4080BA"/>
              </a:solidFill>
            </p:spPr>
            <p:txBody>
              <a:bodyPr wrap="square" lIns="0" tIns="0" rIns="0" bIns="0" rtlCol="0"/>
              <a:lstStyle/>
              <a:p>
                <a:endParaRPr/>
              </a:p>
            </p:txBody>
          </p:sp>
          <p:sp>
            <p:nvSpPr>
              <p:cNvPr id="169" name="object 150">
                <a:extLst>
                  <a:ext uri="{FF2B5EF4-FFF2-40B4-BE49-F238E27FC236}">
                    <a16:creationId xmlns:a16="http://schemas.microsoft.com/office/drawing/2014/main" id="{87EA8FC1-EF54-4E71-853F-86FA35CE4ABE}"/>
                  </a:ext>
                </a:extLst>
              </p:cNvPr>
              <p:cNvSpPr/>
              <p:nvPr/>
            </p:nvSpPr>
            <p:spPr>
              <a:xfrm>
                <a:off x="4288664" y="8087883"/>
                <a:ext cx="148590" cy="19050"/>
              </a:xfrm>
              <a:custGeom>
                <a:avLst/>
                <a:gdLst/>
                <a:ahLst/>
                <a:cxnLst/>
                <a:rect l="l" t="t" r="r" b="b"/>
                <a:pathLst>
                  <a:path w="148589" h="19050">
                    <a:moveTo>
                      <a:pt x="0" y="19049"/>
                    </a:moveTo>
                    <a:lnTo>
                      <a:pt x="148043" y="19049"/>
                    </a:lnTo>
                    <a:lnTo>
                      <a:pt x="148043" y="0"/>
                    </a:lnTo>
                    <a:lnTo>
                      <a:pt x="0" y="0"/>
                    </a:lnTo>
                    <a:lnTo>
                      <a:pt x="0" y="19049"/>
                    </a:lnTo>
                    <a:close/>
                  </a:path>
                </a:pathLst>
              </a:custGeom>
              <a:solidFill>
                <a:srgbClr val="4180B9"/>
              </a:solidFill>
            </p:spPr>
            <p:txBody>
              <a:bodyPr wrap="square" lIns="0" tIns="0" rIns="0" bIns="0" rtlCol="0"/>
              <a:lstStyle/>
              <a:p>
                <a:endParaRPr/>
              </a:p>
            </p:txBody>
          </p:sp>
          <p:sp>
            <p:nvSpPr>
              <p:cNvPr id="170" name="object 151">
                <a:extLst>
                  <a:ext uri="{FF2B5EF4-FFF2-40B4-BE49-F238E27FC236}">
                    <a16:creationId xmlns:a16="http://schemas.microsoft.com/office/drawing/2014/main" id="{6D225E17-53CD-43A1-BF4C-54C39FA74D13}"/>
                  </a:ext>
                </a:extLst>
              </p:cNvPr>
              <p:cNvSpPr/>
              <p:nvPr/>
            </p:nvSpPr>
            <p:spPr>
              <a:xfrm>
                <a:off x="4292386" y="8087883"/>
                <a:ext cx="147320" cy="19050"/>
              </a:xfrm>
              <a:custGeom>
                <a:avLst/>
                <a:gdLst/>
                <a:ahLst/>
                <a:cxnLst/>
                <a:rect l="l" t="t" r="r" b="b"/>
                <a:pathLst>
                  <a:path w="147320" h="19050">
                    <a:moveTo>
                      <a:pt x="0" y="19049"/>
                    </a:moveTo>
                    <a:lnTo>
                      <a:pt x="147192" y="19049"/>
                    </a:lnTo>
                    <a:lnTo>
                      <a:pt x="147192" y="0"/>
                    </a:lnTo>
                    <a:lnTo>
                      <a:pt x="0" y="0"/>
                    </a:lnTo>
                    <a:lnTo>
                      <a:pt x="0" y="19049"/>
                    </a:lnTo>
                    <a:close/>
                  </a:path>
                </a:pathLst>
              </a:custGeom>
              <a:solidFill>
                <a:srgbClr val="4380B8"/>
              </a:solidFill>
            </p:spPr>
            <p:txBody>
              <a:bodyPr wrap="square" lIns="0" tIns="0" rIns="0" bIns="0" rtlCol="0"/>
              <a:lstStyle/>
              <a:p>
                <a:endParaRPr/>
              </a:p>
            </p:txBody>
          </p:sp>
          <p:sp>
            <p:nvSpPr>
              <p:cNvPr id="171" name="object 152">
                <a:extLst>
                  <a:ext uri="{FF2B5EF4-FFF2-40B4-BE49-F238E27FC236}">
                    <a16:creationId xmlns:a16="http://schemas.microsoft.com/office/drawing/2014/main" id="{BBC9A0C7-D869-4978-90AD-9B91D7822729}"/>
                  </a:ext>
                </a:extLst>
              </p:cNvPr>
              <p:cNvSpPr/>
              <p:nvPr/>
            </p:nvSpPr>
            <p:spPr>
              <a:xfrm>
                <a:off x="4296106" y="8087883"/>
                <a:ext cx="146685" cy="19050"/>
              </a:xfrm>
              <a:custGeom>
                <a:avLst/>
                <a:gdLst/>
                <a:ahLst/>
                <a:cxnLst/>
                <a:rect l="l" t="t" r="r" b="b"/>
                <a:pathLst>
                  <a:path w="146685" h="19050">
                    <a:moveTo>
                      <a:pt x="0" y="19049"/>
                    </a:moveTo>
                    <a:lnTo>
                      <a:pt x="146354" y="19049"/>
                    </a:lnTo>
                    <a:lnTo>
                      <a:pt x="146354" y="0"/>
                    </a:lnTo>
                    <a:lnTo>
                      <a:pt x="0" y="0"/>
                    </a:lnTo>
                    <a:lnTo>
                      <a:pt x="0" y="19049"/>
                    </a:lnTo>
                    <a:close/>
                  </a:path>
                </a:pathLst>
              </a:custGeom>
              <a:solidFill>
                <a:srgbClr val="4480B8"/>
              </a:solidFill>
            </p:spPr>
            <p:txBody>
              <a:bodyPr wrap="square" lIns="0" tIns="0" rIns="0" bIns="0" rtlCol="0"/>
              <a:lstStyle/>
              <a:p>
                <a:endParaRPr/>
              </a:p>
            </p:txBody>
          </p:sp>
          <p:sp>
            <p:nvSpPr>
              <p:cNvPr id="172" name="object 153">
                <a:extLst>
                  <a:ext uri="{FF2B5EF4-FFF2-40B4-BE49-F238E27FC236}">
                    <a16:creationId xmlns:a16="http://schemas.microsoft.com/office/drawing/2014/main" id="{D676D42B-8266-4EC2-ADA8-9DEC661C79E8}"/>
                  </a:ext>
                </a:extLst>
              </p:cNvPr>
              <p:cNvSpPr/>
              <p:nvPr/>
            </p:nvSpPr>
            <p:spPr>
              <a:xfrm>
                <a:off x="4299852" y="8087883"/>
                <a:ext cx="146050" cy="19050"/>
              </a:xfrm>
              <a:custGeom>
                <a:avLst/>
                <a:gdLst/>
                <a:ahLst/>
                <a:cxnLst/>
                <a:rect l="l" t="t" r="r" b="b"/>
                <a:pathLst>
                  <a:path w="146050" h="19050">
                    <a:moveTo>
                      <a:pt x="0" y="19049"/>
                    </a:moveTo>
                    <a:lnTo>
                      <a:pt x="145503" y="19049"/>
                    </a:lnTo>
                    <a:lnTo>
                      <a:pt x="145503" y="0"/>
                    </a:lnTo>
                    <a:lnTo>
                      <a:pt x="0" y="0"/>
                    </a:lnTo>
                    <a:lnTo>
                      <a:pt x="0" y="19049"/>
                    </a:lnTo>
                    <a:close/>
                  </a:path>
                </a:pathLst>
              </a:custGeom>
              <a:solidFill>
                <a:srgbClr val="4580B7"/>
              </a:solidFill>
            </p:spPr>
            <p:txBody>
              <a:bodyPr wrap="square" lIns="0" tIns="0" rIns="0" bIns="0" rtlCol="0"/>
              <a:lstStyle/>
              <a:p>
                <a:endParaRPr/>
              </a:p>
            </p:txBody>
          </p:sp>
          <p:sp>
            <p:nvSpPr>
              <p:cNvPr id="173" name="object 154">
                <a:extLst>
                  <a:ext uri="{FF2B5EF4-FFF2-40B4-BE49-F238E27FC236}">
                    <a16:creationId xmlns:a16="http://schemas.microsoft.com/office/drawing/2014/main" id="{D8BDF2D6-B4F5-4B48-B215-302554717A9D}"/>
                  </a:ext>
                </a:extLst>
              </p:cNvPr>
              <p:cNvSpPr/>
              <p:nvPr/>
            </p:nvSpPr>
            <p:spPr>
              <a:xfrm>
                <a:off x="4303575" y="8087883"/>
                <a:ext cx="144780" cy="19050"/>
              </a:xfrm>
              <a:custGeom>
                <a:avLst/>
                <a:gdLst/>
                <a:ahLst/>
                <a:cxnLst/>
                <a:rect l="l" t="t" r="r" b="b"/>
                <a:pathLst>
                  <a:path w="144779" h="19050">
                    <a:moveTo>
                      <a:pt x="0" y="19049"/>
                    </a:moveTo>
                    <a:lnTo>
                      <a:pt x="144665" y="19049"/>
                    </a:lnTo>
                    <a:lnTo>
                      <a:pt x="144665" y="0"/>
                    </a:lnTo>
                    <a:lnTo>
                      <a:pt x="0" y="0"/>
                    </a:lnTo>
                    <a:lnTo>
                      <a:pt x="0" y="19049"/>
                    </a:lnTo>
                    <a:close/>
                  </a:path>
                </a:pathLst>
              </a:custGeom>
              <a:solidFill>
                <a:srgbClr val="477FB6"/>
              </a:solidFill>
            </p:spPr>
            <p:txBody>
              <a:bodyPr wrap="square" lIns="0" tIns="0" rIns="0" bIns="0" rtlCol="0"/>
              <a:lstStyle/>
              <a:p>
                <a:endParaRPr/>
              </a:p>
            </p:txBody>
          </p:sp>
          <p:sp>
            <p:nvSpPr>
              <p:cNvPr id="174" name="object 155">
                <a:extLst>
                  <a:ext uri="{FF2B5EF4-FFF2-40B4-BE49-F238E27FC236}">
                    <a16:creationId xmlns:a16="http://schemas.microsoft.com/office/drawing/2014/main" id="{6D508EB4-86F6-4C6B-8698-4976A0EFEA2C}"/>
                  </a:ext>
                </a:extLst>
              </p:cNvPr>
              <p:cNvSpPr/>
              <p:nvPr/>
            </p:nvSpPr>
            <p:spPr>
              <a:xfrm>
                <a:off x="4307295" y="8087883"/>
                <a:ext cx="144145" cy="19050"/>
              </a:xfrm>
              <a:custGeom>
                <a:avLst/>
                <a:gdLst/>
                <a:ahLst/>
                <a:cxnLst/>
                <a:rect l="l" t="t" r="r" b="b"/>
                <a:pathLst>
                  <a:path w="144145" h="19050">
                    <a:moveTo>
                      <a:pt x="0" y="19049"/>
                    </a:moveTo>
                    <a:lnTo>
                      <a:pt x="143840" y="19049"/>
                    </a:lnTo>
                    <a:lnTo>
                      <a:pt x="143840" y="0"/>
                    </a:lnTo>
                    <a:lnTo>
                      <a:pt x="0" y="0"/>
                    </a:lnTo>
                    <a:lnTo>
                      <a:pt x="0" y="19049"/>
                    </a:lnTo>
                    <a:close/>
                  </a:path>
                </a:pathLst>
              </a:custGeom>
              <a:solidFill>
                <a:srgbClr val="487FB6"/>
              </a:solidFill>
            </p:spPr>
            <p:txBody>
              <a:bodyPr wrap="square" lIns="0" tIns="0" rIns="0" bIns="0" rtlCol="0"/>
              <a:lstStyle/>
              <a:p>
                <a:endParaRPr/>
              </a:p>
            </p:txBody>
          </p:sp>
          <p:sp>
            <p:nvSpPr>
              <p:cNvPr id="175" name="object 156">
                <a:extLst>
                  <a:ext uri="{FF2B5EF4-FFF2-40B4-BE49-F238E27FC236}">
                    <a16:creationId xmlns:a16="http://schemas.microsoft.com/office/drawing/2014/main" id="{0100141D-6E72-4731-992B-285F96D7EB07}"/>
                  </a:ext>
                </a:extLst>
              </p:cNvPr>
              <p:cNvSpPr/>
              <p:nvPr/>
            </p:nvSpPr>
            <p:spPr>
              <a:xfrm>
                <a:off x="4311041" y="8087883"/>
                <a:ext cx="143510" cy="19050"/>
              </a:xfrm>
              <a:custGeom>
                <a:avLst/>
                <a:gdLst/>
                <a:ahLst/>
                <a:cxnLst/>
                <a:rect l="l" t="t" r="r" b="b"/>
                <a:pathLst>
                  <a:path w="143510" h="19050">
                    <a:moveTo>
                      <a:pt x="0" y="19049"/>
                    </a:moveTo>
                    <a:lnTo>
                      <a:pt x="142976" y="19049"/>
                    </a:lnTo>
                    <a:lnTo>
                      <a:pt x="142976" y="0"/>
                    </a:lnTo>
                    <a:lnTo>
                      <a:pt x="0" y="0"/>
                    </a:lnTo>
                    <a:lnTo>
                      <a:pt x="0" y="19049"/>
                    </a:lnTo>
                    <a:close/>
                  </a:path>
                </a:pathLst>
              </a:custGeom>
              <a:solidFill>
                <a:srgbClr val="497FB5"/>
              </a:solidFill>
            </p:spPr>
            <p:txBody>
              <a:bodyPr wrap="square" lIns="0" tIns="0" rIns="0" bIns="0" rtlCol="0"/>
              <a:lstStyle/>
              <a:p>
                <a:endParaRPr/>
              </a:p>
            </p:txBody>
          </p:sp>
          <p:sp>
            <p:nvSpPr>
              <p:cNvPr id="176" name="object 157">
                <a:extLst>
                  <a:ext uri="{FF2B5EF4-FFF2-40B4-BE49-F238E27FC236}">
                    <a16:creationId xmlns:a16="http://schemas.microsoft.com/office/drawing/2014/main" id="{23B4FD6A-4D8E-4A4D-BF64-DF3ADD362358}"/>
                  </a:ext>
                </a:extLst>
              </p:cNvPr>
              <p:cNvSpPr/>
              <p:nvPr/>
            </p:nvSpPr>
            <p:spPr>
              <a:xfrm>
                <a:off x="4314762" y="8087883"/>
                <a:ext cx="142240" cy="19050"/>
              </a:xfrm>
              <a:custGeom>
                <a:avLst/>
                <a:gdLst/>
                <a:ahLst/>
                <a:cxnLst/>
                <a:rect l="l" t="t" r="r" b="b"/>
                <a:pathLst>
                  <a:path w="142239" h="19050">
                    <a:moveTo>
                      <a:pt x="0" y="19049"/>
                    </a:moveTo>
                    <a:lnTo>
                      <a:pt x="142151" y="19049"/>
                    </a:lnTo>
                    <a:lnTo>
                      <a:pt x="142151" y="0"/>
                    </a:lnTo>
                    <a:lnTo>
                      <a:pt x="0" y="0"/>
                    </a:lnTo>
                    <a:lnTo>
                      <a:pt x="0" y="19049"/>
                    </a:lnTo>
                    <a:close/>
                  </a:path>
                </a:pathLst>
              </a:custGeom>
              <a:solidFill>
                <a:srgbClr val="4A7FB4"/>
              </a:solidFill>
            </p:spPr>
            <p:txBody>
              <a:bodyPr wrap="square" lIns="0" tIns="0" rIns="0" bIns="0" rtlCol="0"/>
              <a:lstStyle/>
              <a:p>
                <a:endParaRPr/>
              </a:p>
            </p:txBody>
          </p:sp>
          <p:sp>
            <p:nvSpPr>
              <p:cNvPr id="177" name="object 158">
                <a:extLst>
                  <a:ext uri="{FF2B5EF4-FFF2-40B4-BE49-F238E27FC236}">
                    <a16:creationId xmlns:a16="http://schemas.microsoft.com/office/drawing/2014/main" id="{DCD3EAF7-647A-487A-865B-D607B3495B3A}"/>
                  </a:ext>
                </a:extLst>
              </p:cNvPr>
              <p:cNvSpPr/>
              <p:nvPr/>
            </p:nvSpPr>
            <p:spPr>
              <a:xfrm>
                <a:off x="4318483" y="8087883"/>
                <a:ext cx="141605" cy="19050"/>
              </a:xfrm>
              <a:custGeom>
                <a:avLst/>
                <a:gdLst/>
                <a:ahLst/>
                <a:cxnLst/>
                <a:rect l="l" t="t" r="r" b="b"/>
                <a:pathLst>
                  <a:path w="141604" h="19050">
                    <a:moveTo>
                      <a:pt x="0" y="19049"/>
                    </a:moveTo>
                    <a:lnTo>
                      <a:pt x="141312" y="19049"/>
                    </a:lnTo>
                    <a:lnTo>
                      <a:pt x="141312" y="0"/>
                    </a:lnTo>
                    <a:lnTo>
                      <a:pt x="0" y="0"/>
                    </a:lnTo>
                    <a:lnTo>
                      <a:pt x="0" y="19049"/>
                    </a:lnTo>
                    <a:close/>
                  </a:path>
                </a:pathLst>
              </a:custGeom>
              <a:solidFill>
                <a:srgbClr val="4C7FB4"/>
              </a:solidFill>
            </p:spPr>
            <p:txBody>
              <a:bodyPr wrap="square" lIns="0" tIns="0" rIns="0" bIns="0" rtlCol="0"/>
              <a:lstStyle/>
              <a:p>
                <a:endParaRPr/>
              </a:p>
            </p:txBody>
          </p:sp>
          <p:sp>
            <p:nvSpPr>
              <p:cNvPr id="178" name="object 159">
                <a:extLst>
                  <a:ext uri="{FF2B5EF4-FFF2-40B4-BE49-F238E27FC236}">
                    <a16:creationId xmlns:a16="http://schemas.microsoft.com/office/drawing/2014/main" id="{A0BBD3AD-E333-45E0-82D9-7EA00A736838}"/>
                  </a:ext>
                </a:extLst>
              </p:cNvPr>
              <p:cNvSpPr/>
              <p:nvPr/>
            </p:nvSpPr>
            <p:spPr>
              <a:xfrm>
                <a:off x="4322206" y="8087883"/>
                <a:ext cx="140970" cy="19050"/>
              </a:xfrm>
              <a:custGeom>
                <a:avLst/>
                <a:gdLst/>
                <a:ahLst/>
                <a:cxnLst/>
                <a:rect l="l" t="t" r="r" b="b"/>
                <a:pathLst>
                  <a:path w="140970" h="19050">
                    <a:moveTo>
                      <a:pt x="0" y="19049"/>
                    </a:moveTo>
                    <a:lnTo>
                      <a:pt x="140487" y="19049"/>
                    </a:lnTo>
                    <a:lnTo>
                      <a:pt x="140487" y="0"/>
                    </a:lnTo>
                    <a:lnTo>
                      <a:pt x="0" y="0"/>
                    </a:lnTo>
                    <a:lnTo>
                      <a:pt x="0" y="19049"/>
                    </a:lnTo>
                    <a:close/>
                  </a:path>
                </a:pathLst>
              </a:custGeom>
              <a:solidFill>
                <a:srgbClr val="4D7EB3"/>
              </a:solidFill>
            </p:spPr>
            <p:txBody>
              <a:bodyPr wrap="square" lIns="0" tIns="0" rIns="0" bIns="0" rtlCol="0"/>
              <a:lstStyle/>
              <a:p>
                <a:endParaRPr/>
              </a:p>
            </p:txBody>
          </p:sp>
          <p:sp>
            <p:nvSpPr>
              <p:cNvPr id="179" name="object 160">
                <a:extLst>
                  <a:ext uri="{FF2B5EF4-FFF2-40B4-BE49-F238E27FC236}">
                    <a16:creationId xmlns:a16="http://schemas.microsoft.com/office/drawing/2014/main" id="{46E34AD0-F9C0-4A4E-AA0C-9350663A404B}"/>
                  </a:ext>
                </a:extLst>
              </p:cNvPr>
              <p:cNvSpPr/>
              <p:nvPr/>
            </p:nvSpPr>
            <p:spPr>
              <a:xfrm>
                <a:off x="4325951" y="8087883"/>
                <a:ext cx="139700" cy="19050"/>
              </a:xfrm>
              <a:custGeom>
                <a:avLst/>
                <a:gdLst/>
                <a:ahLst/>
                <a:cxnLst/>
                <a:rect l="l" t="t" r="r" b="b"/>
                <a:pathLst>
                  <a:path w="139700" h="19050">
                    <a:moveTo>
                      <a:pt x="0" y="19049"/>
                    </a:moveTo>
                    <a:lnTo>
                      <a:pt x="139623" y="19049"/>
                    </a:lnTo>
                    <a:lnTo>
                      <a:pt x="139623" y="0"/>
                    </a:lnTo>
                    <a:lnTo>
                      <a:pt x="0" y="0"/>
                    </a:lnTo>
                    <a:lnTo>
                      <a:pt x="0" y="19049"/>
                    </a:lnTo>
                    <a:close/>
                  </a:path>
                </a:pathLst>
              </a:custGeom>
              <a:solidFill>
                <a:srgbClr val="4E7EB2"/>
              </a:solidFill>
            </p:spPr>
            <p:txBody>
              <a:bodyPr wrap="square" lIns="0" tIns="0" rIns="0" bIns="0" rtlCol="0"/>
              <a:lstStyle/>
              <a:p>
                <a:endParaRPr/>
              </a:p>
            </p:txBody>
          </p:sp>
          <p:sp>
            <p:nvSpPr>
              <p:cNvPr id="180" name="object 161">
                <a:extLst>
                  <a:ext uri="{FF2B5EF4-FFF2-40B4-BE49-F238E27FC236}">
                    <a16:creationId xmlns:a16="http://schemas.microsoft.com/office/drawing/2014/main" id="{4365A9CD-5C67-4A94-B0D6-4D5BD603D895}"/>
                  </a:ext>
                </a:extLst>
              </p:cNvPr>
              <p:cNvSpPr/>
              <p:nvPr/>
            </p:nvSpPr>
            <p:spPr>
              <a:xfrm>
                <a:off x="4329672" y="8087883"/>
                <a:ext cx="139065" cy="19050"/>
              </a:xfrm>
              <a:custGeom>
                <a:avLst/>
                <a:gdLst/>
                <a:ahLst/>
                <a:cxnLst/>
                <a:rect l="l" t="t" r="r" b="b"/>
                <a:pathLst>
                  <a:path w="139064" h="19050">
                    <a:moveTo>
                      <a:pt x="0" y="19049"/>
                    </a:moveTo>
                    <a:lnTo>
                      <a:pt x="138785" y="19049"/>
                    </a:lnTo>
                    <a:lnTo>
                      <a:pt x="138785" y="0"/>
                    </a:lnTo>
                    <a:lnTo>
                      <a:pt x="0" y="0"/>
                    </a:lnTo>
                    <a:lnTo>
                      <a:pt x="0" y="19049"/>
                    </a:lnTo>
                    <a:close/>
                  </a:path>
                </a:pathLst>
              </a:custGeom>
              <a:solidFill>
                <a:srgbClr val="4F7EB1"/>
              </a:solidFill>
            </p:spPr>
            <p:txBody>
              <a:bodyPr wrap="square" lIns="0" tIns="0" rIns="0" bIns="0" rtlCol="0"/>
              <a:lstStyle/>
              <a:p>
                <a:endParaRPr/>
              </a:p>
            </p:txBody>
          </p:sp>
          <p:sp>
            <p:nvSpPr>
              <p:cNvPr id="181" name="object 162">
                <a:extLst>
                  <a:ext uri="{FF2B5EF4-FFF2-40B4-BE49-F238E27FC236}">
                    <a16:creationId xmlns:a16="http://schemas.microsoft.com/office/drawing/2014/main" id="{1FE05C3B-BA9F-4DD7-AE9F-A0D429111E97}"/>
                  </a:ext>
                </a:extLst>
              </p:cNvPr>
              <p:cNvSpPr/>
              <p:nvPr/>
            </p:nvSpPr>
            <p:spPr>
              <a:xfrm>
                <a:off x="4333419" y="8087883"/>
                <a:ext cx="138430" cy="19050"/>
              </a:xfrm>
              <a:custGeom>
                <a:avLst/>
                <a:gdLst/>
                <a:ahLst/>
                <a:cxnLst/>
                <a:rect l="l" t="t" r="r" b="b"/>
                <a:pathLst>
                  <a:path w="138429" h="19050">
                    <a:moveTo>
                      <a:pt x="0" y="19049"/>
                    </a:moveTo>
                    <a:lnTo>
                      <a:pt x="137934" y="19049"/>
                    </a:lnTo>
                    <a:lnTo>
                      <a:pt x="137934" y="0"/>
                    </a:lnTo>
                    <a:lnTo>
                      <a:pt x="0" y="0"/>
                    </a:lnTo>
                    <a:lnTo>
                      <a:pt x="0" y="19049"/>
                    </a:lnTo>
                    <a:close/>
                  </a:path>
                </a:pathLst>
              </a:custGeom>
              <a:solidFill>
                <a:srgbClr val="507EB1"/>
              </a:solidFill>
            </p:spPr>
            <p:txBody>
              <a:bodyPr wrap="square" lIns="0" tIns="0" rIns="0" bIns="0" rtlCol="0"/>
              <a:lstStyle/>
              <a:p>
                <a:endParaRPr/>
              </a:p>
            </p:txBody>
          </p:sp>
          <p:sp>
            <p:nvSpPr>
              <p:cNvPr id="182" name="object 163">
                <a:extLst>
                  <a:ext uri="{FF2B5EF4-FFF2-40B4-BE49-F238E27FC236}">
                    <a16:creationId xmlns:a16="http://schemas.microsoft.com/office/drawing/2014/main" id="{7CB095AE-5BE9-4F7C-810D-10487F436D4D}"/>
                  </a:ext>
                </a:extLst>
              </p:cNvPr>
              <p:cNvSpPr/>
              <p:nvPr/>
            </p:nvSpPr>
            <p:spPr>
              <a:xfrm>
                <a:off x="4337141" y="8087883"/>
                <a:ext cx="137160" cy="19050"/>
              </a:xfrm>
              <a:custGeom>
                <a:avLst/>
                <a:gdLst/>
                <a:ahLst/>
                <a:cxnLst/>
                <a:rect l="l" t="t" r="r" b="b"/>
                <a:pathLst>
                  <a:path w="137160" h="19050">
                    <a:moveTo>
                      <a:pt x="0" y="19049"/>
                    </a:moveTo>
                    <a:lnTo>
                      <a:pt x="137096" y="19049"/>
                    </a:lnTo>
                    <a:lnTo>
                      <a:pt x="137096" y="0"/>
                    </a:lnTo>
                    <a:lnTo>
                      <a:pt x="0" y="0"/>
                    </a:lnTo>
                    <a:lnTo>
                      <a:pt x="0" y="19049"/>
                    </a:lnTo>
                    <a:close/>
                  </a:path>
                </a:pathLst>
              </a:custGeom>
              <a:solidFill>
                <a:srgbClr val="517DB0"/>
              </a:solidFill>
            </p:spPr>
            <p:txBody>
              <a:bodyPr wrap="square" lIns="0" tIns="0" rIns="0" bIns="0" rtlCol="0"/>
              <a:lstStyle/>
              <a:p>
                <a:endParaRPr/>
              </a:p>
            </p:txBody>
          </p:sp>
          <p:sp>
            <p:nvSpPr>
              <p:cNvPr id="183" name="object 164">
                <a:extLst>
                  <a:ext uri="{FF2B5EF4-FFF2-40B4-BE49-F238E27FC236}">
                    <a16:creationId xmlns:a16="http://schemas.microsoft.com/office/drawing/2014/main" id="{07E3A272-64A3-4B5F-89E4-87AC0C9D3F79}"/>
                  </a:ext>
                </a:extLst>
              </p:cNvPr>
              <p:cNvSpPr/>
              <p:nvPr/>
            </p:nvSpPr>
            <p:spPr>
              <a:xfrm>
                <a:off x="4340861" y="8087883"/>
                <a:ext cx="136525" cy="19050"/>
              </a:xfrm>
              <a:custGeom>
                <a:avLst/>
                <a:gdLst/>
                <a:ahLst/>
                <a:cxnLst/>
                <a:rect l="l" t="t" r="r" b="b"/>
                <a:pathLst>
                  <a:path w="136525" h="19050">
                    <a:moveTo>
                      <a:pt x="0" y="19049"/>
                    </a:moveTo>
                    <a:lnTo>
                      <a:pt x="136271" y="19049"/>
                    </a:lnTo>
                    <a:lnTo>
                      <a:pt x="136271" y="0"/>
                    </a:lnTo>
                    <a:lnTo>
                      <a:pt x="0" y="0"/>
                    </a:lnTo>
                    <a:lnTo>
                      <a:pt x="0" y="19049"/>
                    </a:lnTo>
                    <a:close/>
                  </a:path>
                </a:pathLst>
              </a:custGeom>
              <a:solidFill>
                <a:srgbClr val="537DAF"/>
              </a:solidFill>
            </p:spPr>
            <p:txBody>
              <a:bodyPr wrap="square" lIns="0" tIns="0" rIns="0" bIns="0" rtlCol="0"/>
              <a:lstStyle/>
              <a:p>
                <a:endParaRPr/>
              </a:p>
            </p:txBody>
          </p:sp>
          <p:sp>
            <p:nvSpPr>
              <p:cNvPr id="184" name="object 165">
                <a:extLst>
                  <a:ext uri="{FF2B5EF4-FFF2-40B4-BE49-F238E27FC236}">
                    <a16:creationId xmlns:a16="http://schemas.microsoft.com/office/drawing/2014/main" id="{1B5280F7-CDB5-4972-A107-FF3E6714C73C}"/>
                  </a:ext>
                </a:extLst>
              </p:cNvPr>
              <p:cNvSpPr/>
              <p:nvPr/>
            </p:nvSpPr>
            <p:spPr>
              <a:xfrm>
                <a:off x="4344582" y="8087883"/>
                <a:ext cx="135890" cy="19050"/>
              </a:xfrm>
              <a:custGeom>
                <a:avLst/>
                <a:gdLst/>
                <a:ahLst/>
                <a:cxnLst/>
                <a:rect l="l" t="t" r="r" b="b"/>
                <a:pathLst>
                  <a:path w="135889" h="19050">
                    <a:moveTo>
                      <a:pt x="0" y="19049"/>
                    </a:moveTo>
                    <a:lnTo>
                      <a:pt x="135432" y="19049"/>
                    </a:lnTo>
                    <a:lnTo>
                      <a:pt x="135432" y="0"/>
                    </a:lnTo>
                    <a:lnTo>
                      <a:pt x="0" y="0"/>
                    </a:lnTo>
                    <a:lnTo>
                      <a:pt x="0" y="19049"/>
                    </a:lnTo>
                    <a:close/>
                  </a:path>
                </a:pathLst>
              </a:custGeom>
              <a:solidFill>
                <a:srgbClr val="547DAE"/>
              </a:solidFill>
            </p:spPr>
            <p:txBody>
              <a:bodyPr wrap="square" lIns="0" tIns="0" rIns="0" bIns="0" rtlCol="0"/>
              <a:lstStyle/>
              <a:p>
                <a:endParaRPr/>
              </a:p>
            </p:txBody>
          </p:sp>
          <p:sp>
            <p:nvSpPr>
              <p:cNvPr id="185" name="object 166">
                <a:extLst>
                  <a:ext uri="{FF2B5EF4-FFF2-40B4-BE49-F238E27FC236}">
                    <a16:creationId xmlns:a16="http://schemas.microsoft.com/office/drawing/2014/main" id="{E2CC7AFC-B574-4CC0-B7CE-936A68BB93CF}"/>
                  </a:ext>
                </a:extLst>
              </p:cNvPr>
              <p:cNvSpPr/>
              <p:nvPr/>
            </p:nvSpPr>
            <p:spPr>
              <a:xfrm>
                <a:off x="4348328" y="8087883"/>
                <a:ext cx="134620" cy="19050"/>
              </a:xfrm>
              <a:custGeom>
                <a:avLst/>
                <a:gdLst/>
                <a:ahLst/>
                <a:cxnLst/>
                <a:rect l="l" t="t" r="r" b="b"/>
                <a:pathLst>
                  <a:path w="134620" h="19050">
                    <a:moveTo>
                      <a:pt x="0" y="19049"/>
                    </a:moveTo>
                    <a:lnTo>
                      <a:pt x="134581" y="19049"/>
                    </a:lnTo>
                    <a:lnTo>
                      <a:pt x="134581" y="0"/>
                    </a:lnTo>
                    <a:lnTo>
                      <a:pt x="0" y="0"/>
                    </a:lnTo>
                    <a:lnTo>
                      <a:pt x="0" y="19049"/>
                    </a:lnTo>
                    <a:close/>
                  </a:path>
                </a:pathLst>
              </a:custGeom>
              <a:solidFill>
                <a:srgbClr val="557DAE"/>
              </a:solidFill>
            </p:spPr>
            <p:txBody>
              <a:bodyPr wrap="square" lIns="0" tIns="0" rIns="0" bIns="0" rtlCol="0"/>
              <a:lstStyle/>
              <a:p>
                <a:endParaRPr/>
              </a:p>
            </p:txBody>
          </p:sp>
          <p:sp>
            <p:nvSpPr>
              <p:cNvPr id="186" name="object 167">
                <a:extLst>
                  <a:ext uri="{FF2B5EF4-FFF2-40B4-BE49-F238E27FC236}">
                    <a16:creationId xmlns:a16="http://schemas.microsoft.com/office/drawing/2014/main" id="{F2DFBFCC-AEA6-4F55-AB5F-99824B83B76C}"/>
                  </a:ext>
                </a:extLst>
              </p:cNvPr>
              <p:cNvSpPr/>
              <p:nvPr/>
            </p:nvSpPr>
            <p:spPr>
              <a:xfrm>
                <a:off x="4352050" y="8087883"/>
                <a:ext cx="133985" cy="19050"/>
              </a:xfrm>
              <a:custGeom>
                <a:avLst/>
                <a:gdLst/>
                <a:ahLst/>
                <a:cxnLst/>
                <a:rect l="l" t="t" r="r" b="b"/>
                <a:pathLst>
                  <a:path w="133985" h="19050">
                    <a:moveTo>
                      <a:pt x="0" y="19049"/>
                    </a:moveTo>
                    <a:lnTo>
                      <a:pt x="133743" y="19049"/>
                    </a:lnTo>
                    <a:lnTo>
                      <a:pt x="133743" y="0"/>
                    </a:lnTo>
                    <a:lnTo>
                      <a:pt x="0" y="0"/>
                    </a:lnTo>
                    <a:lnTo>
                      <a:pt x="0" y="19049"/>
                    </a:lnTo>
                    <a:close/>
                  </a:path>
                </a:pathLst>
              </a:custGeom>
              <a:solidFill>
                <a:srgbClr val="567DAD"/>
              </a:solidFill>
            </p:spPr>
            <p:txBody>
              <a:bodyPr wrap="square" lIns="0" tIns="0" rIns="0" bIns="0" rtlCol="0"/>
              <a:lstStyle/>
              <a:p>
                <a:endParaRPr/>
              </a:p>
            </p:txBody>
          </p:sp>
          <p:sp>
            <p:nvSpPr>
              <p:cNvPr id="187" name="object 168">
                <a:extLst>
                  <a:ext uri="{FF2B5EF4-FFF2-40B4-BE49-F238E27FC236}">
                    <a16:creationId xmlns:a16="http://schemas.microsoft.com/office/drawing/2014/main" id="{585959BE-D698-42E7-9816-2B5CEEFA797F}"/>
                  </a:ext>
                </a:extLst>
              </p:cNvPr>
              <p:cNvSpPr/>
              <p:nvPr/>
            </p:nvSpPr>
            <p:spPr>
              <a:xfrm>
                <a:off x="4355771" y="8087883"/>
                <a:ext cx="133350" cy="19050"/>
              </a:xfrm>
              <a:custGeom>
                <a:avLst/>
                <a:gdLst/>
                <a:ahLst/>
                <a:cxnLst/>
                <a:rect l="l" t="t" r="r" b="b"/>
                <a:pathLst>
                  <a:path w="133350" h="19050">
                    <a:moveTo>
                      <a:pt x="0" y="19049"/>
                    </a:moveTo>
                    <a:lnTo>
                      <a:pt x="132892" y="19049"/>
                    </a:lnTo>
                    <a:lnTo>
                      <a:pt x="132892" y="0"/>
                    </a:lnTo>
                    <a:lnTo>
                      <a:pt x="0" y="0"/>
                    </a:lnTo>
                    <a:lnTo>
                      <a:pt x="0" y="19049"/>
                    </a:lnTo>
                    <a:close/>
                  </a:path>
                </a:pathLst>
              </a:custGeom>
              <a:solidFill>
                <a:srgbClr val="577CAD"/>
              </a:solidFill>
            </p:spPr>
            <p:txBody>
              <a:bodyPr wrap="square" lIns="0" tIns="0" rIns="0" bIns="0" rtlCol="0"/>
              <a:lstStyle/>
              <a:p>
                <a:endParaRPr/>
              </a:p>
            </p:txBody>
          </p:sp>
          <p:sp>
            <p:nvSpPr>
              <p:cNvPr id="188" name="object 169">
                <a:extLst>
                  <a:ext uri="{FF2B5EF4-FFF2-40B4-BE49-F238E27FC236}">
                    <a16:creationId xmlns:a16="http://schemas.microsoft.com/office/drawing/2014/main" id="{0F4AD629-3A32-48E6-B0C7-887545992446}"/>
                  </a:ext>
                </a:extLst>
              </p:cNvPr>
              <p:cNvSpPr/>
              <p:nvPr/>
            </p:nvSpPr>
            <p:spPr>
              <a:xfrm>
                <a:off x="4359505" y="8087883"/>
                <a:ext cx="132080" cy="19050"/>
              </a:xfrm>
              <a:custGeom>
                <a:avLst/>
                <a:gdLst/>
                <a:ahLst/>
                <a:cxnLst/>
                <a:rect l="l" t="t" r="r" b="b"/>
                <a:pathLst>
                  <a:path w="132079" h="19050">
                    <a:moveTo>
                      <a:pt x="0" y="19049"/>
                    </a:moveTo>
                    <a:lnTo>
                      <a:pt x="132067" y="19049"/>
                    </a:lnTo>
                    <a:lnTo>
                      <a:pt x="132067" y="0"/>
                    </a:lnTo>
                    <a:lnTo>
                      <a:pt x="0" y="0"/>
                    </a:lnTo>
                    <a:lnTo>
                      <a:pt x="0" y="19049"/>
                    </a:lnTo>
                    <a:close/>
                  </a:path>
                </a:pathLst>
              </a:custGeom>
              <a:solidFill>
                <a:srgbClr val="587CAC"/>
              </a:solidFill>
            </p:spPr>
            <p:txBody>
              <a:bodyPr wrap="square" lIns="0" tIns="0" rIns="0" bIns="0" rtlCol="0"/>
              <a:lstStyle/>
              <a:p>
                <a:endParaRPr/>
              </a:p>
            </p:txBody>
          </p:sp>
          <p:sp>
            <p:nvSpPr>
              <p:cNvPr id="189" name="object 170">
                <a:extLst>
                  <a:ext uri="{FF2B5EF4-FFF2-40B4-BE49-F238E27FC236}">
                    <a16:creationId xmlns:a16="http://schemas.microsoft.com/office/drawing/2014/main" id="{D244552C-4CE0-40E8-84A2-FC3C8D13FF8D}"/>
                  </a:ext>
                </a:extLst>
              </p:cNvPr>
              <p:cNvSpPr/>
              <p:nvPr/>
            </p:nvSpPr>
            <p:spPr>
              <a:xfrm>
                <a:off x="4363227" y="8087883"/>
                <a:ext cx="131445" cy="19050"/>
              </a:xfrm>
              <a:custGeom>
                <a:avLst/>
                <a:gdLst/>
                <a:ahLst/>
                <a:cxnLst/>
                <a:rect l="l" t="t" r="r" b="b"/>
                <a:pathLst>
                  <a:path w="131445" h="19050">
                    <a:moveTo>
                      <a:pt x="0" y="19049"/>
                    </a:moveTo>
                    <a:lnTo>
                      <a:pt x="131216" y="19049"/>
                    </a:lnTo>
                    <a:lnTo>
                      <a:pt x="131216" y="0"/>
                    </a:lnTo>
                    <a:lnTo>
                      <a:pt x="0" y="0"/>
                    </a:lnTo>
                    <a:lnTo>
                      <a:pt x="0" y="19049"/>
                    </a:lnTo>
                    <a:close/>
                  </a:path>
                </a:pathLst>
              </a:custGeom>
              <a:solidFill>
                <a:srgbClr val="597CAB"/>
              </a:solidFill>
            </p:spPr>
            <p:txBody>
              <a:bodyPr wrap="square" lIns="0" tIns="0" rIns="0" bIns="0" rtlCol="0"/>
              <a:lstStyle/>
              <a:p>
                <a:endParaRPr/>
              </a:p>
            </p:txBody>
          </p:sp>
          <p:sp>
            <p:nvSpPr>
              <p:cNvPr id="190" name="object 171">
                <a:extLst>
                  <a:ext uri="{FF2B5EF4-FFF2-40B4-BE49-F238E27FC236}">
                    <a16:creationId xmlns:a16="http://schemas.microsoft.com/office/drawing/2014/main" id="{6AD76281-2B94-42BE-A0A4-16AE5AB18D35}"/>
                  </a:ext>
                </a:extLst>
              </p:cNvPr>
              <p:cNvSpPr/>
              <p:nvPr/>
            </p:nvSpPr>
            <p:spPr>
              <a:xfrm>
                <a:off x="4366948" y="8087883"/>
                <a:ext cx="130810" cy="19050"/>
              </a:xfrm>
              <a:custGeom>
                <a:avLst/>
                <a:gdLst/>
                <a:ahLst/>
                <a:cxnLst/>
                <a:rect l="l" t="t" r="r" b="b"/>
                <a:pathLst>
                  <a:path w="130810" h="19050">
                    <a:moveTo>
                      <a:pt x="0" y="19049"/>
                    </a:moveTo>
                    <a:lnTo>
                      <a:pt x="130403" y="19049"/>
                    </a:lnTo>
                    <a:lnTo>
                      <a:pt x="130403" y="0"/>
                    </a:lnTo>
                    <a:lnTo>
                      <a:pt x="0" y="0"/>
                    </a:lnTo>
                    <a:lnTo>
                      <a:pt x="0" y="19049"/>
                    </a:lnTo>
                    <a:close/>
                  </a:path>
                </a:pathLst>
              </a:custGeom>
              <a:solidFill>
                <a:srgbClr val="5A7CAA"/>
              </a:solidFill>
            </p:spPr>
            <p:txBody>
              <a:bodyPr wrap="square" lIns="0" tIns="0" rIns="0" bIns="0" rtlCol="0"/>
              <a:lstStyle/>
              <a:p>
                <a:endParaRPr/>
              </a:p>
            </p:txBody>
          </p:sp>
          <p:sp>
            <p:nvSpPr>
              <p:cNvPr id="191" name="object 172">
                <a:extLst>
                  <a:ext uri="{FF2B5EF4-FFF2-40B4-BE49-F238E27FC236}">
                    <a16:creationId xmlns:a16="http://schemas.microsoft.com/office/drawing/2014/main" id="{233E4C38-C272-4D50-89D2-F36C6E4AA885}"/>
                  </a:ext>
                </a:extLst>
              </p:cNvPr>
              <p:cNvSpPr/>
              <p:nvPr/>
            </p:nvSpPr>
            <p:spPr>
              <a:xfrm>
                <a:off x="4370695" y="8087883"/>
                <a:ext cx="129539" cy="19050"/>
              </a:xfrm>
              <a:custGeom>
                <a:avLst/>
                <a:gdLst/>
                <a:ahLst/>
                <a:cxnLst/>
                <a:rect l="l" t="t" r="r" b="b"/>
                <a:pathLst>
                  <a:path w="129539" h="19050">
                    <a:moveTo>
                      <a:pt x="0" y="19049"/>
                    </a:moveTo>
                    <a:lnTo>
                      <a:pt x="129539" y="19049"/>
                    </a:lnTo>
                    <a:lnTo>
                      <a:pt x="129539" y="0"/>
                    </a:lnTo>
                    <a:lnTo>
                      <a:pt x="0" y="0"/>
                    </a:lnTo>
                    <a:lnTo>
                      <a:pt x="0" y="19049"/>
                    </a:lnTo>
                    <a:close/>
                  </a:path>
                </a:pathLst>
              </a:custGeom>
              <a:solidFill>
                <a:srgbClr val="5B7BAA"/>
              </a:solidFill>
            </p:spPr>
            <p:txBody>
              <a:bodyPr wrap="square" lIns="0" tIns="0" rIns="0" bIns="0" rtlCol="0"/>
              <a:lstStyle/>
              <a:p>
                <a:endParaRPr/>
              </a:p>
            </p:txBody>
          </p:sp>
          <p:sp>
            <p:nvSpPr>
              <p:cNvPr id="192" name="object 173">
                <a:extLst>
                  <a:ext uri="{FF2B5EF4-FFF2-40B4-BE49-F238E27FC236}">
                    <a16:creationId xmlns:a16="http://schemas.microsoft.com/office/drawing/2014/main" id="{92B834BF-8127-4BA8-8D87-7FA0DC781A11}"/>
                  </a:ext>
                </a:extLst>
              </p:cNvPr>
              <p:cNvSpPr/>
              <p:nvPr/>
            </p:nvSpPr>
            <p:spPr>
              <a:xfrm>
                <a:off x="4374414" y="8087883"/>
                <a:ext cx="128905" cy="19050"/>
              </a:xfrm>
              <a:custGeom>
                <a:avLst/>
                <a:gdLst/>
                <a:ahLst/>
                <a:cxnLst/>
                <a:rect l="l" t="t" r="r" b="b"/>
                <a:pathLst>
                  <a:path w="128904" h="19050">
                    <a:moveTo>
                      <a:pt x="0" y="19049"/>
                    </a:moveTo>
                    <a:lnTo>
                      <a:pt x="128714" y="19049"/>
                    </a:lnTo>
                    <a:lnTo>
                      <a:pt x="128714" y="0"/>
                    </a:lnTo>
                    <a:lnTo>
                      <a:pt x="0" y="0"/>
                    </a:lnTo>
                    <a:lnTo>
                      <a:pt x="0" y="19049"/>
                    </a:lnTo>
                    <a:close/>
                  </a:path>
                </a:pathLst>
              </a:custGeom>
              <a:solidFill>
                <a:srgbClr val="5C7BA9"/>
              </a:solidFill>
            </p:spPr>
            <p:txBody>
              <a:bodyPr wrap="square" lIns="0" tIns="0" rIns="0" bIns="0" rtlCol="0"/>
              <a:lstStyle/>
              <a:p>
                <a:endParaRPr/>
              </a:p>
            </p:txBody>
          </p:sp>
          <p:sp>
            <p:nvSpPr>
              <p:cNvPr id="193" name="object 174">
                <a:extLst>
                  <a:ext uri="{FF2B5EF4-FFF2-40B4-BE49-F238E27FC236}">
                    <a16:creationId xmlns:a16="http://schemas.microsoft.com/office/drawing/2014/main" id="{7FDB4CE4-EA01-4753-AEC3-7077D9DE6D73}"/>
                  </a:ext>
                </a:extLst>
              </p:cNvPr>
              <p:cNvSpPr/>
              <p:nvPr/>
            </p:nvSpPr>
            <p:spPr>
              <a:xfrm>
                <a:off x="4378135" y="8087883"/>
                <a:ext cx="128270" cy="19050"/>
              </a:xfrm>
              <a:custGeom>
                <a:avLst/>
                <a:gdLst/>
                <a:ahLst/>
                <a:cxnLst/>
                <a:rect l="l" t="t" r="r" b="b"/>
                <a:pathLst>
                  <a:path w="128270" h="19050">
                    <a:moveTo>
                      <a:pt x="0" y="19049"/>
                    </a:moveTo>
                    <a:lnTo>
                      <a:pt x="127876" y="19049"/>
                    </a:lnTo>
                    <a:lnTo>
                      <a:pt x="127876" y="0"/>
                    </a:lnTo>
                    <a:lnTo>
                      <a:pt x="0" y="0"/>
                    </a:lnTo>
                    <a:lnTo>
                      <a:pt x="0" y="19049"/>
                    </a:lnTo>
                    <a:close/>
                  </a:path>
                </a:pathLst>
              </a:custGeom>
              <a:solidFill>
                <a:srgbClr val="5C7BA8"/>
              </a:solidFill>
            </p:spPr>
            <p:txBody>
              <a:bodyPr wrap="square" lIns="0" tIns="0" rIns="0" bIns="0" rtlCol="0"/>
              <a:lstStyle/>
              <a:p>
                <a:endParaRPr/>
              </a:p>
            </p:txBody>
          </p:sp>
          <p:sp>
            <p:nvSpPr>
              <p:cNvPr id="194" name="object 175">
                <a:extLst>
                  <a:ext uri="{FF2B5EF4-FFF2-40B4-BE49-F238E27FC236}">
                    <a16:creationId xmlns:a16="http://schemas.microsoft.com/office/drawing/2014/main" id="{6F4BF940-075D-48AE-A0DB-BD3BCC4F5A34}"/>
                  </a:ext>
                </a:extLst>
              </p:cNvPr>
              <p:cNvSpPr/>
              <p:nvPr/>
            </p:nvSpPr>
            <p:spPr>
              <a:xfrm>
                <a:off x="4381856" y="8087883"/>
                <a:ext cx="127635" cy="19050"/>
              </a:xfrm>
              <a:custGeom>
                <a:avLst/>
                <a:gdLst/>
                <a:ahLst/>
                <a:cxnLst/>
                <a:rect l="l" t="t" r="r" b="b"/>
                <a:pathLst>
                  <a:path w="127635" h="19050">
                    <a:moveTo>
                      <a:pt x="0" y="19049"/>
                    </a:moveTo>
                    <a:lnTo>
                      <a:pt x="127050" y="19049"/>
                    </a:lnTo>
                    <a:lnTo>
                      <a:pt x="127050" y="0"/>
                    </a:lnTo>
                    <a:lnTo>
                      <a:pt x="0" y="0"/>
                    </a:lnTo>
                    <a:lnTo>
                      <a:pt x="0" y="19049"/>
                    </a:lnTo>
                    <a:close/>
                  </a:path>
                </a:pathLst>
              </a:custGeom>
              <a:solidFill>
                <a:srgbClr val="5D7BA8"/>
              </a:solidFill>
            </p:spPr>
            <p:txBody>
              <a:bodyPr wrap="square" lIns="0" tIns="0" rIns="0" bIns="0" rtlCol="0"/>
              <a:lstStyle/>
              <a:p>
                <a:endParaRPr/>
              </a:p>
            </p:txBody>
          </p:sp>
          <p:sp>
            <p:nvSpPr>
              <p:cNvPr id="195" name="object 176">
                <a:extLst>
                  <a:ext uri="{FF2B5EF4-FFF2-40B4-BE49-F238E27FC236}">
                    <a16:creationId xmlns:a16="http://schemas.microsoft.com/office/drawing/2014/main" id="{FEBA0FE4-77D1-464D-B0B5-7C7E6BC2D154}"/>
                  </a:ext>
                </a:extLst>
              </p:cNvPr>
              <p:cNvSpPr/>
              <p:nvPr/>
            </p:nvSpPr>
            <p:spPr>
              <a:xfrm>
                <a:off x="4385603" y="8087883"/>
                <a:ext cx="126364" cy="19050"/>
              </a:xfrm>
              <a:custGeom>
                <a:avLst/>
                <a:gdLst/>
                <a:ahLst/>
                <a:cxnLst/>
                <a:rect l="l" t="t" r="r" b="b"/>
                <a:pathLst>
                  <a:path w="126364" h="19050">
                    <a:moveTo>
                      <a:pt x="0" y="19049"/>
                    </a:moveTo>
                    <a:lnTo>
                      <a:pt x="126187" y="19049"/>
                    </a:lnTo>
                    <a:lnTo>
                      <a:pt x="126187" y="0"/>
                    </a:lnTo>
                    <a:lnTo>
                      <a:pt x="0" y="0"/>
                    </a:lnTo>
                    <a:lnTo>
                      <a:pt x="0" y="19049"/>
                    </a:lnTo>
                    <a:close/>
                  </a:path>
                </a:pathLst>
              </a:custGeom>
              <a:solidFill>
                <a:srgbClr val="5F7AA7"/>
              </a:solidFill>
            </p:spPr>
            <p:txBody>
              <a:bodyPr wrap="square" lIns="0" tIns="0" rIns="0" bIns="0" rtlCol="0"/>
              <a:lstStyle/>
              <a:p>
                <a:endParaRPr/>
              </a:p>
            </p:txBody>
          </p:sp>
          <p:sp>
            <p:nvSpPr>
              <p:cNvPr id="196" name="object 177">
                <a:extLst>
                  <a:ext uri="{FF2B5EF4-FFF2-40B4-BE49-F238E27FC236}">
                    <a16:creationId xmlns:a16="http://schemas.microsoft.com/office/drawing/2014/main" id="{868CF6DB-09A0-4949-93B1-C3F41D87A727}"/>
                  </a:ext>
                </a:extLst>
              </p:cNvPr>
              <p:cNvSpPr/>
              <p:nvPr/>
            </p:nvSpPr>
            <p:spPr>
              <a:xfrm>
                <a:off x="4389324" y="8087883"/>
                <a:ext cx="125730" cy="19050"/>
              </a:xfrm>
              <a:custGeom>
                <a:avLst/>
                <a:gdLst/>
                <a:ahLst/>
                <a:cxnLst/>
                <a:rect l="l" t="t" r="r" b="b"/>
                <a:pathLst>
                  <a:path w="125729" h="19050">
                    <a:moveTo>
                      <a:pt x="0" y="19049"/>
                    </a:moveTo>
                    <a:lnTo>
                      <a:pt x="125336" y="19049"/>
                    </a:lnTo>
                    <a:lnTo>
                      <a:pt x="125336" y="0"/>
                    </a:lnTo>
                    <a:lnTo>
                      <a:pt x="0" y="0"/>
                    </a:lnTo>
                    <a:lnTo>
                      <a:pt x="0" y="19049"/>
                    </a:lnTo>
                    <a:close/>
                  </a:path>
                </a:pathLst>
              </a:custGeom>
              <a:solidFill>
                <a:srgbClr val="5F7AA6"/>
              </a:solidFill>
            </p:spPr>
            <p:txBody>
              <a:bodyPr wrap="square" lIns="0" tIns="0" rIns="0" bIns="0" rtlCol="0"/>
              <a:lstStyle/>
              <a:p>
                <a:endParaRPr/>
              </a:p>
            </p:txBody>
          </p:sp>
          <p:sp>
            <p:nvSpPr>
              <p:cNvPr id="197" name="object 178">
                <a:extLst>
                  <a:ext uri="{FF2B5EF4-FFF2-40B4-BE49-F238E27FC236}">
                    <a16:creationId xmlns:a16="http://schemas.microsoft.com/office/drawing/2014/main" id="{5C3CFF9A-830C-42F4-8C1B-F1C826D63F93}"/>
                  </a:ext>
                </a:extLst>
              </p:cNvPr>
              <p:cNvSpPr/>
              <p:nvPr/>
            </p:nvSpPr>
            <p:spPr>
              <a:xfrm>
                <a:off x="4393045" y="8087883"/>
                <a:ext cx="125095" cy="19050"/>
              </a:xfrm>
              <a:custGeom>
                <a:avLst/>
                <a:gdLst/>
                <a:ahLst/>
                <a:cxnLst/>
                <a:rect l="l" t="t" r="r" b="b"/>
                <a:pathLst>
                  <a:path w="125095" h="19050">
                    <a:moveTo>
                      <a:pt x="0" y="19049"/>
                    </a:moveTo>
                    <a:lnTo>
                      <a:pt x="124523" y="19049"/>
                    </a:lnTo>
                    <a:lnTo>
                      <a:pt x="124523" y="0"/>
                    </a:lnTo>
                    <a:lnTo>
                      <a:pt x="0" y="0"/>
                    </a:lnTo>
                    <a:lnTo>
                      <a:pt x="0" y="19049"/>
                    </a:lnTo>
                    <a:close/>
                  </a:path>
                </a:pathLst>
              </a:custGeom>
              <a:solidFill>
                <a:srgbClr val="607AA6"/>
              </a:solidFill>
            </p:spPr>
            <p:txBody>
              <a:bodyPr wrap="square" lIns="0" tIns="0" rIns="0" bIns="0" rtlCol="0"/>
              <a:lstStyle/>
              <a:p>
                <a:endParaRPr/>
              </a:p>
            </p:txBody>
          </p:sp>
          <p:sp>
            <p:nvSpPr>
              <p:cNvPr id="198" name="object 179">
                <a:extLst>
                  <a:ext uri="{FF2B5EF4-FFF2-40B4-BE49-F238E27FC236}">
                    <a16:creationId xmlns:a16="http://schemas.microsoft.com/office/drawing/2014/main" id="{F363B5FE-181A-44CF-A084-5D6ECCB7F36E}"/>
                  </a:ext>
                </a:extLst>
              </p:cNvPr>
              <p:cNvSpPr/>
              <p:nvPr/>
            </p:nvSpPr>
            <p:spPr>
              <a:xfrm>
                <a:off x="4396793" y="8087883"/>
                <a:ext cx="123825" cy="19050"/>
              </a:xfrm>
              <a:custGeom>
                <a:avLst/>
                <a:gdLst/>
                <a:ahLst/>
                <a:cxnLst/>
                <a:rect l="l" t="t" r="r" b="b"/>
                <a:pathLst>
                  <a:path w="123825" h="19050">
                    <a:moveTo>
                      <a:pt x="0" y="19049"/>
                    </a:moveTo>
                    <a:lnTo>
                      <a:pt x="123647" y="19049"/>
                    </a:lnTo>
                    <a:lnTo>
                      <a:pt x="123647" y="0"/>
                    </a:lnTo>
                    <a:lnTo>
                      <a:pt x="0" y="0"/>
                    </a:lnTo>
                    <a:lnTo>
                      <a:pt x="0" y="19049"/>
                    </a:lnTo>
                    <a:close/>
                  </a:path>
                </a:pathLst>
              </a:custGeom>
              <a:solidFill>
                <a:srgbClr val="617AA5"/>
              </a:solidFill>
            </p:spPr>
            <p:txBody>
              <a:bodyPr wrap="square" lIns="0" tIns="0" rIns="0" bIns="0" rtlCol="0"/>
              <a:lstStyle/>
              <a:p>
                <a:endParaRPr/>
              </a:p>
            </p:txBody>
          </p:sp>
          <p:sp>
            <p:nvSpPr>
              <p:cNvPr id="199" name="object 180">
                <a:extLst>
                  <a:ext uri="{FF2B5EF4-FFF2-40B4-BE49-F238E27FC236}">
                    <a16:creationId xmlns:a16="http://schemas.microsoft.com/office/drawing/2014/main" id="{DCB2DFAA-02F4-4233-B71A-7E6E50AA8D04}"/>
                  </a:ext>
                </a:extLst>
              </p:cNvPr>
              <p:cNvSpPr/>
              <p:nvPr/>
            </p:nvSpPr>
            <p:spPr>
              <a:xfrm>
                <a:off x="4400514" y="8087883"/>
                <a:ext cx="123189" cy="19050"/>
              </a:xfrm>
              <a:custGeom>
                <a:avLst/>
                <a:gdLst/>
                <a:ahLst/>
                <a:cxnLst/>
                <a:rect l="l" t="t" r="r" b="b"/>
                <a:pathLst>
                  <a:path w="123189" h="19050">
                    <a:moveTo>
                      <a:pt x="0" y="19049"/>
                    </a:moveTo>
                    <a:lnTo>
                      <a:pt x="122834" y="19049"/>
                    </a:lnTo>
                    <a:lnTo>
                      <a:pt x="122834" y="0"/>
                    </a:lnTo>
                    <a:lnTo>
                      <a:pt x="0" y="0"/>
                    </a:lnTo>
                    <a:lnTo>
                      <a:pt x="0" y="19049"/>
                    </a:lnTo>
                    <a:close/>
                  </a:path>
                </a:pathLst>
              </a:custGeom>
              <a:solidFill>
                <a:srgbClr val="627AA5"/>
              </a:solidFill>
            </p:spPr>
            <p:txBody>
              <a:bodyPr wrap="square" lIns="0" tIns="0" rIns="0" bIns="0" rtlCol="0"/>
              <a:lstStyle/>
              <a:p>
                <a:endParaRPr/>
              </a:p>
            </p:txBody>
          </p:sp>
          <p:sp>
            <p:nvSpPr>
              <p:cNvPr id="200" name="object 181">
                <a:extLst>
                  <a:ext uri="{FF2B5EF4-FFF2-40B4-BE49-F238E27FC236}">
                    <a16:creationId xmlns:a16="http://schemas.microsoft.com/office/drawing/2014/main" id="{6F915572-6FE9-4DD5-A133-9087C20335DA}"/>
                  </a:ext>
                </a:extLst>
              </p:cNvPr>
              <p:cNvSpPr/>
              <p:nvPr/>
            </p:nvSpPr>
            <p:spPr>
              <a:xfrm>
                <a:off x="4404234" y="8087883"/>
                <a:ext cx="122555" cy="19050"/>
              </a:xfrm>
              <a:custGeom>
                <a:avLst/>
                <a:gdLst/>
                <a:ahLst/>
                <a:cxnLst/>
                <a:rect l="l" t="t" r="r" b="b"/>
                <a:pathLst>
                  <a:path w="122554" h="19050">
                    <a:moveTo>
                      <a:pt x="0" y="19049"/>
                    </a:moveTo>
                    <a:lnTo>
                      <a:pt x="121983" y="19049"/>
                    </a:lnTo>
                    <a:lnTo>
                      <a:pt x="121983" y="0"/>
                    </a:lnTo>
                    <a:lnTo>
                      <a:pt x="0" y="0"/>
                    </a:lnTo>
                    <a:lnTo>
                      <a:pt x="0" y="19049"/>
                    </a:lnTo>
                    <a:close/>
                  </a:path>
                </a:pathLst>
              </a:custGeom>
              <a:solidFill>
                <a:srgbClr val="6379A4"/>
              </a:solidFill>
            </p:spPr>
            <p:txBody>
              <a:bodyPr wrap="square" lIns="0" tIns="0" rIns="0" bIns="0" rtlCol="0"/>
              <a:lstStyle/>
              <a:p>
                <a:endParaRPr/>
              </a:p>
            </p:txBody>
          </p:sp>
          <p:sp>
            <p:nvSpPr>
              <p:cNvPr id="201" name="object 182">
                <a:extLst>
                  <a:ext uri="{FF2B5EF4-FFF2-40B4-BE49-F238E27FC236}">
                    <a16:creationId xmlns:a16="http://schemas.microsoft.com/office/drawing/2014/main" id="{592C4BD5-146E-4913-8C55-449E125399B4}"/>
                  </a:ext>
                </a:extLst>
              </p:cNvPr>
              <p:cNvSpPr/>
              <p:nvPr/>
            </p:nvSpPr>
            <p:spPr>
              <a:xfrm>
                <a:off x="4407979" y="8087893"/>
                <a:ext cx="124460" cy="19050"/>
              </a:xfrm>
              <a:custGeom>
                <a:avLst/>
                <a:gdLst/>
                <a:ahLst/>
                <a:cxnLst/>
                <a:rect l="l" t="t" r="r" b="b"/>
                <a:pathLst>
                  <a:path w="124460" h="19050">
                    <a:moveTo>
                      <a:pt x="124015" y="0"/>
                    </a:moveTo>
                    <a:lnTo>
                      <a:pt x="121119" y="0"/>
                    </a:lnTo>
                    <a:lnTo>
                      <a:pt x="3721" y="0"/>
                    </a:lnTo>
                    <a:lnTo>
                      <a:pt x="0" y="0"/>
                    </a:lnTo>
                    <a:lnTo>
                      <a:pt x="0" y="19050"/>
                    </a:lnTo>
                    <a:lnTo>
                      <a:pt x="3721" y="19050"/>
                    </a:lnTo>
                    <a:lnTo>
                      <a:pt x="121119" y="19050"/>
                    </a:lnTo>
                    <a:lnTo>
                      <a:pt x="124015" y="19050"/>
                    </a:lnTo>
                    <a:lnTo>
                      <a:pt x="124015" y="0"/>
                    </a:lnTo>
                    <a:close/>
                  </a:path>
                </a:pathLst>
              </a:custGeom>
              <a:solidFill>
                <a:srgbClr val="6479A3"/>
              </a:solidFill>
            </p:spPr>
            <p:txBody>
              <a:bodyPr wrap="square" lIns="0" tIns="0" rIns="0" bIns="0" rtlCol="0"/>
              <a:lstStyle/>
              <a:p>
                <a:endParaRPr/>
              </a:p>
            </p:txBody>
          </p:sp>
          <p:sp>
            <p:nvSpPr>
              <p:cNvPr id="202" name="object 183">
                <a:extLst>
                  <a:ext uri="{FF2B5EF4-FFF2-40B4-BE49-F238E27FC236}">
                    <a16:creationId xmlns:a16="http://schemas.microsoft.com/office/drawing/2014/main" id="{C16F2E7B-C37E-44F6-82C2-FF3550D58E38}"/>
                  </a:ext>
                </a:extLst>
              </p:cNvPr>
              <p:cNvSpPr/>
              <p:nvPr/>
            </p:nvSpPr>
            <p:spPr>
              <a:xfrm>
                <a:off x="4415422" y="8087883"/>
                <a:ext cx="120014" cy="19050"/>
              </a:xfrm>
              <a:custGeom>
                <a:avLst/>
                <a:gdLst/>
                <a:ahLst/>
                <a:cxnLst/>
                <a:rect l="l" t="t" r="r" b="b"/>
                <a:pathLst>
                  <a:path w="120014" h="19050">
                    <a:moveTo>
                      <a:pt x="0" y="19049"/>
                    </a:moveTo>
                    <a:lnTo>
                      <a:pt x="119456" y="19049"/>
                    </a:lnTo>
                    <a:lnTo>
                      <a:pt x="119456" y="0"/>
                    </a:lnTo>
                    <a:lnTo>
                      <a:pt x="0" y="0"/>
                    </a:lnTo>
                    <a:lnTo>
                      <a:pt x="0" y="19049"/>
                    </a:lnTo>
                    <a:close/>
                  </a:path>
                </a:pathLst>
              </a:custGeom>
              <a:solidFill>
                <a:srgbClr val="6579A2"/>
              </a:solidFill>
            </p:spPr>
            <p:txBody>
              <a:bodyPr wrap="square" lIns="0" tIns="0" rIns="0" bIns="0" rtlCol="0"/>
              <a:lstStyle/>
              <a:p>
                <a:endParaRPr/>
              </a:p>
            </p:txBody>
          </p:sp>
          <p:sp>
            <p:nvSpPr>
              <p:cNvPr id="203" name="object 184">
                <a:extLst>
                  <a:ext uri="{FF2B5EF4-FFF2-40B4-BE49-F238E27FC236}">
                    <a16:creationId xmlns:a16="http://schemas.microsoft.com/office/drawing/2014/main" id="{93AF5D32-F10F-41B5-BB91-7E1C0FB31FDA}"/>
                  </a:ext>
                </a:extLst>
              </p:cNvPr>
              <p:cNvSpPr/>
              <p:nvPr/>
            </p:nvSpPr>
            <p:spPr>
              <a:xfrm>
                <a:off x="4419145" y="8087883"/>
                <a:ext cx="118745" cy="19050"/>
              </a:xfrm>
              <a:custGeom>
                <a:avLst/>
                <a:gdLst/>
                <a:ahLst/>
                <a:cxnLst/>
                <a:rect l="l" t="t" r="r" b="b"/>
                <a:pathLst>
                  <a:path w="118745" h="19050">
                    <a:moveTo>
                      <a:pt x="0" y="19049"/>
                    </a:moveTo>
                    <a:lnTo>
                      <a:pt x="118643" y="19049"/>
                    </a:lnTo>
                    <a:lnTo>
                      <a:pt x="118643" y="0"/>
                    </a:lnTo>
                    <a:lnTo>
                      <a:pt x="0" y="0"/>
                    </a:lnTo>
                    <a:lnTo>
                      <a:pt x="0" y="19049"/>
                    </a:lnTo>
                    <a:close/>
                  </a:path>
                </a:pathLst>
              </a:custGeom>
              <a:solidFill>
                <a:srgbClr val="6678A1"/>
              </a:solidFill>
            </p:spPr>
            <p:txBody>
              <a:bodyPr wrap="square" lIns="0" tIns="0" rIns="0" bIns="0" rtlCol="0"/>
              <a:lstStyle/>
              <a:p>
                <a:endParaRPr/>
              </a:p>
            </p:txBody>
          </p:sp>
          <p:sp>
            <p:nvSpPr>
              <p:cNvPr id="204" name="object 185">
                <a:extLst>
                  <a:ext uri="{FF2B5EF4-FFF2-40B4-BE49-F238E27FC236}">
                    <a16:creationId xmlns:a16="http://schemas.microsoft.com/office/drawing/2014/main" id="{63ACC84A-E228-4B4F-ABB9-EEB470033CA7}"/>
                  </a:ext>
                </a:extLst>
              </p:cNvPr>
              <p:cNvSpPr/>
              <p:nvPr/>
            </p:nvSpPr>
            <p:spPr>
              <a:xfrm>
                <a:off x="4422890" y="8087883"/>
                <a:ext cx="118110" cy="19050"/>
              </a:xfrm>
              <a:custGeom>
                <a:avLst/>
                <a:gdLst/>
                <a:ahLst/>
                <a:cxnLst/>
                <a:rect l="l" t="t" r="r" b="b"/>
                <a:pathLst>
                  <a:path w="118110" h="19050">
                    <a:moveTo>
                      <a:pt x="0" y="19049"/>
                    </a:moveTo>
                    <a:lnTo>
                      <a:pt x="117767" y="19049"/>
                    </a:lnTo>
                    <a:lnTo>
                      <a:pt x="117767" y="0"/>
                    </a:lnTo>
                    <a:lnTo>
                      <a:pt x="0" y="0"/>
                    </a:lnTo>
                    <a:lnTo>
                      <a:pt x="0" y="19049"/>
                    </a:lnTo>
                    <a:close/>
                  </a:path>
                </a:pathLst>
              </a:custGeom>
              <a:solidFill>
                <a:srgbClr val="6778A1"/>
              </a:solidFill>
            </p:spPr>
            <p:txBody>
              <a:bodyPr wrap="square" lIns="0" tIns="0" rIns="0" bIns="0" rtlCol="0"/>
              <a:lstStyle/>
              <a:p>
                <a:endParaRPr/>
              </a:p>
            </p:txBody>
          </p:sp>
          <p:sp>
            <p:nvSpPr>
              <p:cNvPr id="205" name="object 186">
                <a:extLst>
                  <a:ext uri="{FF2B5EF4-FFF2-40B4-BE49-F238E27FC236}">
                    <a16:creationId xmlns:a16="http://schemas.microsoft.com/office/drawing/2014/main" id="{18E2889E-F3BF-48A6-9E2A-9FF5D4DC42CB}"/>
                  </a:ext>
                </a:extLst>
              </p:cNvPr>
              <p:cNvSpPr/>
              <p:nvPr/>
            </p:nvSpPr>
            <p:spPr>
              <a:xfrm>
                <a:off x="4426611" y="8087883"/>
                <a:ext cx="117475" cy="19050"/>
              </a:xfrm>
              <a:custGeom>
                <a:avLst/>
                <a:gdLst/>
                <a:ahLst/>
                <a:cxnLst/>
                <a:rect l="l" t="t" r="r" b="b"/>
                <a:pathLst>
                  <a:path w="117475" h="19050">
                    <a:moveTo>
                      <a:pt x="0" y="19049"/>
                    </a:moveTo>
                    <a:lnTo>
                      <a:pt x="116954" y="19049"/>
                    </a:lnTo>
                    <a:lnTo>
                      <a:pt x="116954" y="0"/>
                    </a:lnTo>
                    <a:lnTo>
                      <a:pt x="0" y="0"/>
                    </a:lnTo>
                    <a:lnTo>
                      <a:pt x="0" y="19049"/>
                    </a:lnTo>
                    <a:close/>
                  </a:path>
                </a:pathLst>
              </a:custGeom>
              <a:solidFill>
                <a:srgbClr val="6878A0"/>
              </a:solidFill>
            </p:spPr>
            <p:txBody>
              <a:bodyPr wrap="square" lIns="0" tIns="0" rIns="0" bIns="0" rtlCol="0"/>
              <a:lstStyle/>
              <a:p>
                <a:endParaRPr/>
              </a:p>
            </p:txBody>
          </p:sp>
          <p:sp>
            <p:nvSpPr>
              <p:cNvPr id="206" name="object 187">
                <a:extLst>
                  <a:ext uri="{FF2B5EF4-FFF2-40B4-BE49-F238E27FC236}">
                    <a16:creationId xmlns:a16="http://schemas.microsoft.com/office/drawing/2014/main" id="{0EF76858-2533-4914-A891-69FF74BEDDF0}"/>
                  </a:ext>
                </a:extLst>
              </p:cNvPr>
              <p:cNvSpPr/>
              <p:nvPr/>
            </p:nvSpPr>
            <p:spPr>
              <a:xfrm>
                <a:off x="4430334" y="8087883"/>
                <a:ext cx="116205" cy="19050"/>
              </a:xfrm>
              <a:custGeom>
                <a:avLst/>
                <a:gdLst/>
                <a:ahLst/>
                <a:cxnLst/>
                <a:rect l="l" t="t" r="r" b="b"/>
                <a:pathLst>
                  <a:path w="116204" h="19050">
                    <a:moveTo>
                      <a:pt x="0" y="19049"/>
                    </a:moveTo>
                    <a:lnTo>
                      <a:pt x="116103" y="19049"/>
                    </a:lnTo>
                    <a:lnTo>
                      <a:pt x="116103" y="0"/>
                    </a:lnTo>
                    <a:lnTo>
                      <a:pt x="0" y="0"/>
                    </a:lnTo>
                    <a:lnTo>
                      <a:pt x="0" y="19049"/>
                    </a:lnTo>
                    <a:close/>
                  </a:path>
                </a:pathLst>
              </a:custGeom>
              <a:solidFill>
                <a:srgbClr val="68789F"/>
              </a:solidFill>
            </p:spPr>
            <p:txBody>
              <a:bodyPr wrap="square" lIns="0" tIns="0" rIns="0" bIns="0" rtlCol="0"/>
              <a:lstStyle/>
              <a:p>
                <a:endParaRPr/>
              </a:p>
            </p:txBody>
          </p:sp>
          <p:sp>
            <p:nvSpPr>
              <p:cNvPr id="207" name="object 188">
                <a:extLst>
                  <a:ext uri="{FF2B5EF4-FFF2-40B4-BE49-F238E27FC236}">
                    <a16:creationId xmlns:a16="http://schemas.microsoft.com/office/drawing/2014/main" id="{0DCEADD7-6E4F-4A64-B72B-DD19655C154C}"/>
                  </a:ext>
                </a:extLst>
              </p:cNvPr>
              <p:cNvSpPr/>
              <p:nvPr/>
            </p:nvSpPr>
            <p:spPr>
              <a:xfrm>
                <a:off x="4434079" y="8087883"/>
                <a:ext cx="115570" cy="19050"/>
              </a:xfrm>
              <a:custGeom>
                <a:avLst/>
                <a:gdLst/>
                <a:ahLst/>
                <a:cxnLst/>
                <a:rect l="l" t="t" r="r" b="b"/>
                <a:pathLst>
                  <a:path w="115570" h="19050">
                    <a:moveTo>
                      <a:pt x="0" y="19049"/>
                    </a:moveTo>
                    <a:lnTo>
                      <a:pt x="115265" y="19049"/>
                    </a:lnTo>
                    <a:lnTo>
                      <a:pt x="115265" y="0"/>
                    </a:lnTo>
                    <a:lnTo>
                      <a:pt x="0" y="0"/>
                    </a:lnTo>
                    <a:lnTo>
                      <a:pt x="0" y="19049"/>
                    </a:lnTo>
                    <a:close/>
                  </a:path>
                </a:pathLst>
              </a:custGeom>
              <a:solidFill>
                <a:srgbClr val="69789F"/>
              </a:solidFill>
            </p:spPr>
            <p:txBody>
              <a:bodyPr wrap="square" lIns="0" tIns="0" rIns="0" bIns="0" rtlCol="0"/>
              <a:lstStyle/>
              <a:p>
                <a:endParaRPr/>
              </a:p>
            </p:txBody>
          </p:sp>
          <p:sp>
            <p:nvSpPr>
              <p:cNvPr id="208" name="object 189">
                <a:extLst>
                  <a:ext uri="{FF2B5EF4-FFF2-40B4-BE49-F238E27FC236}">
                    <a16:creationId xmlns:a16="http://schemas.microsoft.com/office/drawing/2014/main" id="{AB6C88BA-F107-41FA-817F-9FD2AAEF97CC}"/>
                  </a:ext>
                </a:extLst>
              </p:cNvPr>
              <p:cNvSpPr/>
              <p:nvPr/>
            </p:nvSpPr>
            <p:spPr>
              <a:xfrm>
                <a:off x="4437800" y="8087883"/>
                <a:ext cx="114935" cy="19050"/>
              </a:xfrm>
              <a:custGeom>
                <a:avLst/>
                <a:gdLst/>
                <a:ahLst/>
                <a:cxnLst/>
                <a:rect l="l" t="t" r="r" b="b"/>
                <a:pathLst>
                  <a:path w="114935" h="19050">
                    <a:moveTo>
                      <a:pt x="0" y="19049"/>
                    </a:moveTo>
                    <a:lnTo>
                      <a:pt x="114414" y="19049"/>
                    </a:lnTo>
                    <a:lnTo>
                      <a:pt x="114414" y="0"/>
                    </a:lnTo>
                    <a:lnTo>
                      <a:pt x="0" y="0"/>
                    </a:lnTo>
                    <a:lnTo>
                      <a:pt x="0" y="19049"/>
                    </a:lnTo>
                    <a:close/>
                  </a:path>
                </a:pathLst>
              </a:custGeom>
              <a:solidFill>
                <a:srgbClr val="6A779E"/>
              </a:solidFill>
            </p:spPr>
            <p:txBody>
              <a:bodyPr wrap="square" lIns="0" tIns="0" rIns="0" bIns="0" rtlCol="0"/>
              <a:lstStyle/>
              <a:p>
                <a:endParaRPr/>
              </a:p>
            </p:txBody>
          </p:sp>
          <p:sp>
            <p:nvSpPr>
              <p:cNvPr id="209" name="object 190">
                <a:extLst>
                  <a:ext uri="{FF2B5EF4-FFF2-40B4-BE49-F238E27FC236}">
                    <a16:creationId xmlns:a16="http://schemas.microsoft.com/office/drawing/2014/main" id="{42B1E0EF-1069-4FB2-85CD-32F9A372B46F}"/>
                  </a:ext>
                </a:extLst>
              </p:cNvPr>
              <p:cNvSpPr/>
              <p:nvPr/>
            </p:nvSpPr>
            <p:spPr>
              <a:xfrm>
                <a:off x="4441510" y="8087883"/>
                <a:ext cx="113664" cy="19050"/>
              </a:xfrm>
              <a:custGeom>
                <a:avLst/>
                <a:gdLst/>
                <a:ahLst/>
                <a:cxnLst/>
                <a:rect l="l" t="t" r="r" b="b"/>
                <a:pathLst>
                  <a:path w="113664" h="19050">
                    <a:moveTo>
                      <a:pt x="0" y="19049"/>
                    </a:moveTo>
                    <a:lnTo>
                      <a:pt x="113588" y="19049"/>
                    </a:lnTo>
                    <a:lnTo>
                      <a:pt x="113588" y="0"/>
                    </a:lnTo>
                    <a:lnTo>
                      <a:pt x="0" y="0"/>
                    </a:lnTo>
                    <a:lnTo>
                      <a:pt x="0" y="19049"/>
                    </a:lnTo>
                    <a:close/>
                  </a:path>
                </a:pathLst>
              </a:custGeom>
              <a:solidFill>
                <a:srgbClr val="6B779D"/>
              </a:solidFill>
            </p:spPr>
            <p:txBody>
              <a:bodyPr wrap="square" lIns="0" tIns="0" rIns="0" bIns="0" rtlCol="0"/>
              <a:lstStyle/>
              <a:p>
                <a:endParaRPr/>
              </a:p>
            </p:txBody>
          </p:sp>
          <p:sp>
            <p:nvSpPr>
              <p:cNvPr id="210" name="object 191">
                <a:extLst>
                  <a:ext uri="{FF2B5EF4-FFF2-40B4-BE49-F238E27FC236}">
                    <a16:creationId xmlns:a16="http://schemas.microsoft.com/office/drawing/2014/main" id="{1467843D-3249-4FCF-8D7E-30EB5BB50B2D}"/>
                  </a:ext>
                </a:extLst>
              </p:cNvPr>
              <p:cNvSpPr/>
              <p:nvPr/>
            </p:nvSpPr>
            <p:spPr>
              <a:xfrm>
                <a:off x="4445255" y="8087883"/>
                <a:ext cx="113030" cy="19050"/>
              </a:xfrm>
              <a:custGeom>
                <a:avLst/>
                <a:gdLst/>
                <a:ahLst/>
                <a:cxnLst/>
                <a:rect l="l" t="t" r="r" b="b"/>
                <a:pathLst>
                  <a:path w="113029" h="19050">
                    <a:moveTo>
                      <a:pt x="0" y="19049"/>
                    </a:moveTo>
                    <a:lnTo>
                      <a:pt x="112737" y="19049"/>
                    </a:lnTo>
                    <a:lnTo>
                      <a:pt x="112737" y="0"/>
                    </a:lnTo>
                    <a:lnTo>
                      <a:pt x="0" y="0"/>
                    </a:lnTo>
                    <a:lnTo>
                      <a:pt x="0" y="19049"/>
                    </a:lnTo>
                    <a:close/>
                  </a:path>
                </a:pathLst>
              </a:custGeom>
              <a:solidFill>
                <a:srgbClr val="6C779D"/>
              </a:solidFill>
            </p:spPr>
            <p:txBody>
              <a:bodyPr wrap="square" lIns="0" tIns="0" rIns="0" bIns="0" rtlCol="0"/>
              <a:lstStyle/>
              <a:p>
                <a:endParaRPr/>
              </a:p>
            </p:txBody>
          </p:sp>
          <p:sp>
            <p:nvSpPr>
              <p:cNvPr id="211" name="object 192">
                <a:extLst>
                  <a:ext uri="{FF2B5EF4-FFF2-40B4-BE49-F238E27FC236}">
                    <a16:creationId xmlns:a16="http://schemas.microsoft.com/office/drawing/2014/main" id="{B59154E4-7D0B-4B96-994C-592C4F4F860A}"/>
                  </a:ext>
                </a:extLst>
              </p:cNvPr>
              <p:cNvSpPr/>
              <p:nvPr/>
            </p:nvSpPr>
            <p:spPr>
              <a:xfrm>
                <a:off x="4448976" y="8087883"/>
                <a:ext cx="112395" cy="19050"/>
              </a:xfrm>
              <a:custGeom>
                <a:avLst/>
                <a:gdLst/>
                <a:ahLst/>
                <a:cxnLst/>
                <a:rect l="l" t="t" r="r" b="b"/>
                <a:pathLst>
                  <a:path w="112395" h="19050">
                    <a:moveTo>
                      <a:pt x="0" y="19049"/>
                    </a:moveTo>
                    <a:lnTo>
                      <a:pt x="111899" y="19049"/>
                    </a:lnTo>
                    <a:lnTo>
                      <a:pt x="111899" y="0"/>
                    </a:lnTo>
                    <a:lnTo>
                      <a:pt x="0" y="0"/>
                    </a:lnTo>
                    <a:lnTo>
                      <a:pt x="0" y="19049"/>
                    </a:lnTo>
                    <a:close/>
                  </a:path>
                </a:pathLst>
              </a:custGeom>
              <a:solidFill>
                <a:srgbClr val="6C779C"/>
              </a:solidFill>
            </p:spPr>
            <p:txBody>
              <a:bodyPr wrap="square" lIns="0" tIns="0" rIns="0" bIns="0" rtlCol="0"/>
              <a:lstStyle/>
              <a:p>
                <a:endParaRPr/>
              </a:p>
            </p:txBody>
          </p:sp>
          <p:sp>
            <p:nvSpPr>
              <p:cNvPr id="212" name="object 193">
                <a:extLst>
                  <a:ext uri="{FF2B5EF4-FFF2-40B4-BE49-F238E27FC236}">
                    <a16:creationId xmlns:a16="http://schemas.microsoft.com/office/drawing/2014/main" id="{1CC39221-EAEC-492F-9D46-70333C9EABDC}"/>
                  </a:ext>
                </a:extLst>
              </p:cNvPr>
              <p:cNvSpPr/>
              <p:nvPr/>
            </p:nvSpPr>
            <p:spPr>
              <a:xfrm>
                <a:off x="4452697" y="8087883"/>
                <a:ext cx="111125" cy="19050"/>
              </a:xfrm>
              <a:custGeom>
                <a:avLst/>
                <a:gdLst/>
                <a:ahLst/>
                <a:cxnLst/>
                <a:rect l="l" t="t" r="r" b="b"/>
                <a:pathLst>
                  <a:path w="111125" h="19050">
                    <a:moveTo>
                      <a:pt x="0" y="19049"/>
                    </a:moveTo>
                    <a:lnTo>
                      <a:pt x="111074" y="19049"/>
                    </a:lnTo>
                    <a:lnTo>
                      <a:pt x="111074" y="0"/>
                    </a:lnTo>
                    <a:lnTo>
                      <a:pt x="0" y="0"/>
                    </a:lnTo>
                    <a:lnTo>
                      <a:pt x="0" y="19049"/>
                    </a:lnTo>
                    <a:close/>
                  </a:path>
                </a:pathLst>
              </a:custGeom>
              <a:solidFill>
                <a:srgbClr val="6D769B"/>
              </a:solidFill>
            </p:spPr>
            <p:txBody>
              <a:bodyPr wrap="square" lIns="0" tIns="0" rIns="0" bIns="0" rtlCol="0"/>
              <a:lstStyle/>
              <a:p>
                <a:endParaRPr/>
              </a:p>
            </p:txBody>
          </p:sp>
          <p:sp>
            <p:nvSpPr>
              <p:cNvPr id="213" name="object 194">
                <a:extLst>
                  <a:ext uri="{FF2B5EF4-FFF2-40B4-BE49-F238E27FC236}">
                    <a16:creationId xmlns:a16="http://schemas.microsoft.com/office/drawing/2014/main" id="{78A8932B-9DEE-428C-81B8-C3D68AFEB287}"/>
                  </a:ext>
                </a:extLst>
              </p:cNvPr>
              <p:cNvSpPr/>
              <p:nvPr/>
            </p:nvSpPr>
            <p:spPr>
              <a:xfrm>
                <a:off x="4456418" y="8087883"/>
                <a:ext cx="110489" cy="19050"/>
              </a:xfrm>
              <a:custGeom>
                <a:avLst/>
                <a:gdLst/>
                <a:ahLst/>
                <a:cxnLst/>
                <a:rect l="l" t="t" r="r" b="b"/>
                <a:pathLst>
                  <a:path w="110489" h="19050">
                    <a:moveTo>
                      <a:pt x="0" y="19049"/>
                    </a:moveTo>
                    <a:lnTo>
                      <a:pt x="110236" y="19049"/>
                    </a:lnTo>
                    <a:lnTo>
                      <a:pt x="110236" y="0"/>
                    </a:lnTo>
                    <a:lnTo>
                      <a:pt x="0" y="0"/>
                    </a:lnTo>
                    <a:lnTo>
                      <a:pt x="0" y="19049"/>
                    </a:lnTo>
                    <a:close/>
                  </a:path>
                </a:pathLst>
              </a:custGeom>
              <a:solidFill>
                <a:srgbClr val="6E769B"/>
              </a:solidFill>
            </p:spPr>
            <p:txBody>
              <a:bodyPr wrap="square" lIns="0" tIns="0" rIns="0" bIns="0" rtlCol="0"/>
              <a:lstStyle/>
              <a:p>
                <a:endParaRPr/>
              </a:p>
            </p:txBody>
          </p:sp>
          <p:sp>
            <p:nvSpPr>
              <p:cNvPr id="214" name="object 195">
                <a:extLst>
                  <a:ext uri="{FF2B5EF4-FFF2-40B4-BE49-F238E27FC236}">
                    <a16:creationId xmlns:a16="http://schemas.microsoft.com/office/drawing/2014/main" id="{05A70D7A-1EB3-4D99-9F5A-50518CDC9505}"/>
                  </a:ext>
                </a:extLst>
              </p:cNvPr>
              <p:cNvSpPr/>
              <p:nvPr/>
            </p:nvSpPr>
            <p:spPr>
              <a:xfrm>
                <a:off x="4460165" y="8087883"/>
                <a:ext cx="109855" cy="19050"/>
              </a:xfrm>
              <a:custGeom>
                <a:avLst/>
                <a:gdLst/>
                <a:ahLst/>
                <a:cxnLst/>
                <a:rect l="l" t="t" r="r" b="b"/>
                <a:pathLst>
                  <a:path w="109854" h="19050">
                    <a:moveTo>
                      <a:pt x="0" y="19049"/>
                    </a:moveTo>
                    <a:lnTo>
                      <a:pt x="109372" y="19049"/>
                    </a:lnTo>
                    <a:lnTo>
                      <a:pt x="109372" y="0"/>
                    </a:lnTo>
                    <a:lnTo>
                      <a:pt x="0" y="0"/>
                    </a:lnTo>
                    <a:lnTo>
                      <a:pt x="0" y="19049"/>
                    </a:lnTo>
                    <a:close/>
                  </a:path>
                </a:pathLst>
              </a:custGeom>
              <a:solidFill>
                <a:srgbClr val="6E769A"/>
              </a:solidFill>
            </p:spPr>
            <p:txBody>
              <a:bodyPr wrap="square" lIns="0" tIns="0" rIns="0" bIns="0" rtlCol="0"/>
              <a:lstStyle/>
              <a:p>
                <a:endParaRPr/>
              </a:p>
            </p:txBody>
          </p:sp>
          <p:sp>
            <p:nvSpPr>
              <p:cNvPr id="215" name="object 196">
                <a:extLst>
                  <a:ext uri="{FF2B5EF4-FFF2-40B4-BE49-F238E27FC236}">
                    <a16:creationId xmlns:a16="http://schemas.microsoft.com/office/drawing/2014/main" id="{DD50E251-4DC0-4061-A333-D81E3E5C7A5D}"/>
                  </a:ext>
                </a:extLst>
              </p:cNvPr>
              <p:cNvSpPr/>
              <p:nvPr/>
            </p:nvSpPr>
            <p:spPr>
              <a:xfrm>
                <a:off x="4463886" y="8087883"/>
                <a:ext cx="108585" cy="19050"/>
              </a:xfrm>
              <a:custGeom>
                <a:avLst/>
                <a:gdLst/>
                <a:ahLst/>
                <a:cxnLst/>
                <a:rect l="l" t="t" r="r" b="b"/>
                <a:pathLst>
                  <a:path w="108585" h="19050">
                    <a:moveTo>
                      <a:pt x="0" y="19049"/>
                    </a:moveTo>
                    <a:lnTo>
                      <a:pt x="108546" y="19049"/>
                    </a:lnTo>
                    <a:lnTo>
                      <a:pt x="108546" y="0"/>
                    </a:lnTo>
                    <a:lnTo>
                      <a:pt x="0" y="0"/>
                    </a:lnTo>
                    <a:lnTo>
                      <a:pt x="0" y="19049"/>
                    </a:lnTo>
                    <a:close/>
                  </a:path>
                </a:pathLst>
              </a:custGeom>
              <a:solidFill>
                <a:srgbClr val="6F769A"/>
              </a:solidFill>
            </p:spPr>
            <p:txBody>
              <a:bodyPr wrap="square" lIns="0" tIns="0" rIns="0" bIns="0" rtlCol="0"/>
              <a:lstStyle/>
              <a:p>
                <a:endParaRPr/>
              </a:p>
            </p:txBody>
          </p:sp>
          <p:sp>
            <p:nvSpPr>
              <p:cNvPr id="216" name="object 197">
                <a:extLst>
                  <a:ext uri="{FF2B5EF4-FFF2-40B4-BE49-F238E27FC236}">
                    <a16:creationId xmlns:a16="http://schemas.microsoft.com/office/drawing/2014/main" id="{7293AAA7-2EA7-4A6F-80CD-37EC028E70D9}"/>
                  </a:ext>
                </a:extLst>
              </p:cNvPr>
              <p:cNvSpPr/>
              <p:nvPr/>
            </p:nvSpPr>
            <p:spPr>
              <a:xfrm>
                <a:off x="4467607" y="8087883"/>
                <a:ext cx="107950" cy="19050"/>
              </a:xfrm>
              <a:custGeom>
                <a:avLst/>
                <a:gdLst/>
                <a:ahLst/>
                <a:cxnLst/>
                <a:rect l="l" t="t" r="r" b="b"/>
                <a:pathLst>
                  <a:path w="107950" h="19050">
                    <a:moveTo>
                      <a:pt x="0" y="19049"/>
                    </a:moveTo>
                    <a:lnTo>
                      <a:pt x="107708" y="19049"/>
                    </a:lnTo>
                    <a:lnTo>
                      <a:pt x="107708" y="0"/>
                    </a:lnTo>
                    <a:lnTo>
                      <a:pt x="0" y="0"/>
                    </a:lnTo>
                    <a:lnTo>
                      <a:pt x="0" y="19049"/>
                    </a:lnTo>
                    <a:close/>
                  </a:path>
                </a:pathLst>
              </a:custGeom>
              <a:solidFill>
                <a:srgbClr val="707699"/>
              </a:solidFill>
            </p:spPr>
            <p:txBody>
              <a:bodyPr wrap="square" lIns="0" tIns="0" rIns="0" bIns="0" rtlCol="0"/>
              <a:lstStyle/>
              <a:p>
                <a:endParaRPr/>
              </a:p>
            </p:txBody>
          </p:sp>
          <p:sp>
            <p:nvSpPr>
              <p:cNvPr id="217" name="object 198">
                <a:extLst>
                  <a:ext uri="{FF2B5EF4-FFF2-40B4-BE49-F238E27FC236}">
                    <a16:creationId xmlns:a16="http://schemas.microsoft.com/office/drawing/2014/main" id="{B42AE402-9A64-4D42-8068-8FC213147E4D}"/>
                  </a:ext>
                </a:extLst>
              </p:cNvPr>
              <p:cNvSpPr/>
              <p:nvPr/>
            </p:nvSpPr>
            <p:spPr>
              <a:xfrm>
                <a:off x="4471353" y="8087883"/>
                <a:ext cx="107314" cy="19050"/>
              </a:xfrm>
              <a:custGeom>
                <a:avLst/>
                <a:gdLst/>
                <a:ahLst/>
                <a:cxnLst/>
                <a:rect l="l" t="t" r="r" b="b"/>
                <a:pathLst>
                  <a:path w="107314" h="19050">
                    <a:moveTo>
                      <a:pt x="0" y="19049"/>
                    </a:moveTo>
                    <a:lnTo>
                      <a:pt x="106857" y="19049"/>
                    </a:lnTo>
                    <a:lnTo>
                      <a:pt x="106857" y="0"/>
                    </a:lnTo>
                    <a:lnTo>
                      <a:pt x="0" y="0"/>
                    </a:lnTo>
                    <a:lnTo>
                      <a:pt x="0" y="19049"/>
                    </a:lnTo>
                    <a:close/>
                  </a:path>
                </a:pathLst>
              </a:custGeom>
              <a:solidFill>
                <a:srgbClr val="717598"/>
              </a:solidFill>
            </p:spPr>
            <p:txBody>
              <a:bodyPr wrap="square" lIns="0" tIns="0" rIns="0" bIns="0" rtlCol="0"/>
              <a:lstStyle/>
              <a:p>
                <a:endParaRPr/>
              </a:p>
            </p:txBody>
          </p:sp>
          <p:sp>
            <p:nvSpPr>
              <p:cNvPr id="218" name="object 199">
                <a:extLst>
                  <a:ext uri="{FF2B5EF4-FFF2-40B4-BE49-F238E27FC236}">
                    <a16:creationId xmlns:a16="http://schemas.microsoft.com/office/drawing/2014/main" id="{AA34230D-5319-4D42-A41C-4C69635D240B}"/>
                  </a:ext>
                </a:extLst>
              </p:cNvPr>
              <p:cNvSpPr/>
              <p:nvPr/>
            </p:nvSpPr>
            <p:spPr>
              <a:xfrm>
                <a:off x="4475076" y="8087883"/>
                <a:ext cx="106045" cy="19050"/>
              </a:xfrm>
              <a:custGeom>
                <a:avLst/>
                <a:gdLst/>
                <a:ahLst/>
                <a:cxnLst/>
                <a:rect l="l" t="t" r="r" b="b"/>
                <a:pathLst>
                  <a:path w="106045" h="19050">
                    <a:moveTo>
                      <a:pt x="0" y="19049"/>
                    </a:moveTo>
                    <a:lnTo>
                      <a:pt x="106019" y="19049"/>
                    </a:lnTo>
                    <a:lnTo>
                      <a:pt x="106019" y="0"/>
                    </a:lnTo>
                    <a:lnTo>
                      <a:pt x="0" y="0"/>
                    </a:lnTo>
                    <a:lnTo>
                      <a:pt x="0" y="19049"/>
                    </a:lnTo>
                    <a:close/>
                  </a:path>
                </a:pathLst>
              </a:custGeom>
              <a:solidFill>
                <a:srgbClr val="727598"/>
              </a:solidFill>
            </p:spPr>
            <p:txBody>
              <a:bodyPr wrap="square" lIns="0" tIns="0" rIns="0" bIns="0" rtlCol="0"/>
              <a:lstStyle/>
              <a:p>
                <a:endParaRPr/>
              </a:p>
            </p:txBody>
          </p:sp>
          <p:sp>
            <p:nvSpPr>
              <p:cNvPr id="219" name="object 200">
                <a:extLst>
                  <a:ext uri="{FF2B5EF4-FFF2-40B4-BE49-F238E27FC236}">
                    <a16:creationId xmlns:a16="http://schemas.microsoft.com/office/drawing/2014/main" id="{69AAB58C-B1B5-4076-8D61-40D4BB0F7885}"/>
                  </a:ext>
                </a:extLst>
              </p:cNvPr>
              <p:cNvSpPr/>
              <p:nvPr/>
            </p:nvSpPr>
            <p:spPr>
              <a:xfrm>
                <a:off x="4478797" y="8087883"/>
                <a:ext cx="105410" cy="19050"/>
              </a:xfrm>
              <a:custGeom>
                <a:avLst/>
                <a:gdLst/>
                <a:ahLst/>
                <a:cxnLst/>
                <a:rect l="l" t="t" r="r" b="b"/>
                <a:pathLst>
                  <a:path w="105410" h="19050">
                    <a:moveTo>
                      <a:pt x="0" y="19049"/>
                    </a:moveTo>
                    <a:lnTo>
                      <a:pt x="105194" y="19049"/>
                    </a:lnTo>
                    <a:lnTo>
                      <a:pt x="105194" y="0"/>
                    </a:lnTo>
                    <a:lnTo>
                      <a:pt x="0" y="0"/>
                    </a:lnTo>
                    <a:lnTo>
                      <a:pt x="0" y="19049"/>
                    </a:lnTo>
                    <a:close/>
                  </a:path>
                </a:pathLst>
              </a:custGeom>
              <a:solidFill>
                <a:srgbClr val="727597"/>
              </a:solidFill>
            </p:spPr>
            <p:txBody>
              <a:bodyPr wrap="square" lIns="0" tIns="0" rIns="0" bIns="0" rtlCol="0"/>
              <a:lstStyle/>
              <a:p>
                <a:endParaRPr/>
              </a:p>
            </p:txBody>
          </p:sp>
          <p:sp>
            <p:nvSpPr>
              <p:cNvPr id="220" name="object 201">
                <a:extLst>
                  <a:ext uri="{FF2B5EF4-FFF2-40B4-BE49-F238E27FC236}">
                    <a16:creationId xmlns:a16="http://schemas.microsoft.com/office/drawing/2014/main" id="{E317A50F-81B7-499A-AE0C-ED6E024E9175}"/>
                  </a:ext>
                </a:extLst>
              </p:cNvPr>
              <p:cNvSpPr/>
              <p:nvPr/>
            </p:nvSpPr>
            <p:spPr>
              <a:xfrm>
                <a:off x="4482542" y="8087883"/>
                <a:ext cx="104775" cy="19050"/>
              </a:xfrm>
              <a:custGeom>
                <a:avLst/>
                <a:gdLst/>
                <a:ahLst/>
                <a:cxnLst/>
                <a:rect l="l" t="t" r="r" b="b"/>
                <a:pathLst>
                  <a:path w="104775" h="19050">
                    <a:moveTo>
                      <a:pt x="0" y="19049"/>
                    </a:moveTo>
                    <a:lnTo>
                      <a:pt x="104330" y="19049"/>
                    </a:lnTo>
                    <a:lnTo>
                      <a:pt x="104330" y="0"/>
                    </a:lnTo>
                    <a:lnTo>
                      <a:pt x="0" y="0"/>
                    </a:lnTo>
                    <a:lnTo>
                      <a:pt x="0" y="19049"/>
                    </a:lnTo>
                    <a:close/>
                  </a:path>
                </a:pathLst>
              </a:custGeom>
              <a:solidFill>
                <a:srgbClr val="737596"/>
              </a:solidFill>
            </p:spPr>
            <p:txBody>
              <a:bodyPr wrap="square" lIns="0" tIns="0" rIns="0" bIns="0" rtlCol="0"/>
              <a:lstStyle/>
              <a:p>
                <a:endParaRPr/>
              </a:p>
            </p:txBody>
          </p:sp>
          <p:sp>
            <p:nvSpPr>
              <p:cNvPr id="221" name="object 202">
                <a:extLst>
                  <a:ext uri="{FF2B5EF4-FFF2-40B4-BE49-F238E27FC236}">
                    <a16:creationId xmlns:a16="http://schemas.microsoft.com/office/drawing/2014/main" id="{84EA3F69-7643-4786-9694-44D9488119BB}"/>
                  </a:ext>
                </a:extLst>
              </p:cNvPr>
              <p:cNvSpPr/>
              <p:nvPr/>
            </p:nvSpPr>
            <p:spPr>
              <a:xfrm>
                <a:off x="4486263" y="8087883"/>
                <a:ext cx="103505" cy="19050"/>
              </a:xfrm>
              <a:custGeom>
                <a:avLst/>
                <a:gdLst/>
                <a:ahLst/>
                <a:cxnLst/>
                <a:rect l="l" t="t" r="r" b="b"/>
                <a:pathLst>
                  <a:path w="103504" h="19050">
                    <a:moveTo>
                      <a:pt x="0" y="19049"/>
                    </a:moveTo>
                    <a:lnTo>
                      <a:pt x="103504" y="19049"/>
                    </a:lnTo>
                    <a:lnTo>
                      <a:pt x="103504" y="0"/>
                    </a:lnTo>
                    <a:lnTo>
                      <a:pt x="0" y="0"/>
                    </a:lnTo>
                    <a:lnTo>
                      <a:pt x="0" y="19049"/>
                    </a:lnTo>
                    <a:close/>
                  </a:path>
                </a:pathLst>
              </a:custGeom>
              <a:solidFill>
                <a:srgbClr val="747496"/>
              </a:solidFill>
            </p:spPr>
            <p:txBody>
              <a:bodyPr wrap="square" lIns="0" tIns="0" rIns="0" bIns="0" rtlCol="0"/>
              <a:lstStyle/>
              <a:p>
                <a:endParaRPr/>
              </a:p>
            </p:txBody>
          </p:sp>
          <p:sp>
            <p:nvSpPr>
              <p:cNvPr id="222" name="object 203">
                <a:extLst>
                  <a:ext uri="{FF2B5EF4-FFF2-40B4-BE49-F238E27FC236}">
                    <a16:creationId xmlns:a16="http://schemas.microsoft.com/office/drawing/2014/main" id="{653D6509-3FAF-4443-AEE9-E8F905EFBF6B}"/>
                  </a:ext>
                </a:extLst>
              </p:cNvPr>
              <p:cNvSpPr/>
              <p:nvPr/>
            </p:nvSpPr>
            <p:spPr>
              <a:xfrm>
                <a:off x="4489984" y="8087883"/>
                <a:ext cx="102870" cy="19050"/>
              </a:xfrm>
              <a:custGeom>
                <a:avLst/>
                <a:gdLst/>
                <a:ahLst/>
                <a:cxnLst/>
                <a:rect l="l" t="t" r="r" b="b"/>
                <a:pathLst>
                  <a:path w="102870" h="19050">
                    <a:moveTo>
                      <a:pt x="0" y="19049"/>
                    </a:moveTo>
                    <a:lnTo>
                      <a:pt x="102666" y="19049"/>
                    </a:lnTo>
                    <a:lnTo>
                      <a:pt x="102666" y="0"/>
                    </a:lnTo>
                    <a:lnTo>
                      <a:pt x="0" y="0"/>
                    </a:lnTo>
                    <a:lnTo>
                      <a:pt x="0" y="19049"/>
                    </a:lnTo>
                    <a:close/>
                  </a:path>
                </a:pathLst>
              </a:custGeom>
              <a:solidFill>
                <a:srgbClr val="747495"/>
              </a:solidFill>
            </p:spPr>
            <p:txBody>
              <a:bodyPr wrap="square" lIns="0" tIns="0" rIns="0" bIns="0" rtlCol="0"/>
              <a:lstStyle/>
              <a:p>
                <a:endParaRPr/>
              </a:p>
            </p:txBody>
          </p:sp>
          <p:sp>
            <p:nvSpPr>
              <p:cNvPr id="223" name="object 204">
                <a:extLst>
                  <a:ext uri="{FF2B5EF4-FFF2-40B4-BE49-F238E27FC236}">
                    <a16:creationId xmlns:a16="http://schemas.microsoft.com/office/drawing/2014/main" id="{69C48CCA-FAC7-427D-8F47-5C2A706331EE}"/>
                  </a:ext>
                </a:extLst>
              </p:cNvPr>
              <p:cNvSpPr/>
              <p:nvPr/>
            </p:nvSpPr>
            <p:spPr>
              <a:xfrm>
                <a:off x="4493731" y="8087883"/>
                <a:ext cx="102235" cy="19050"/>
              </a:xfrm>
              <a:custGeom>
                <a:avLst/>
                <a:gdLst/>
                <a:ahLst/>
                <a:cxnLst/>
                <a:rect l="l" t="t" r="r" b="b"/>
                <a:pathLst>
                  <a:path w="102235" h="19050">
                    <a:moveTo>
                      <a:pt x="0" y="19049"/>
                    </a:moveTo>
                    <a:lnTo>
                      <a:pt x="101790" y="19049"/>
                    </a:lnTo>
                    <a:lnTo>
                      <a:pt x="101790" y="0"/>
                    </a:lnTo>
                    <a:lnTo>
                      <a:pt x="0" y="0"/>
                    </a:lnTo>
                    <a:lnTo>
                      <a:pt x="0" y="19049"/>
                    </a:lnTo>
                    <a:close/>
                  </a:path>
                </a:pathLst>
              </a:custGeom>
              <a:solidFill>
                <a:srgbClr val="757494"/>
              </a:solidFill>
            </p:spPr>
            <p:txBody>
              <a:bodyPr wrap="square" lIns="0" tIns="0" rIns="0" bIns="0" rtlCol="0"/>
              <a:lstStyle/>
              <a:p>
                <a:endParaRPr/>
              </a:p>
            </p:txBody>
          </p:sp>
          <p:sp>
            <p:nvSpPr>
              <p:cNvPr id="224" name="object 205">
                <a:extLst>
                  <a:ext uri="{FF2B5EF4-FFF2-40B4-BE49-F238E27FC236}">
                    <a16:creationId xmlns:a16="http://schemas.microsoft.com/office/drawing/2014/main" id="{697BD66F-78C7-489F-B419-2DAD61655088}"/>
                  </a:ext>
                </a:extLst>
              </p:cNvPr>
              <p:cNvSpPr/>
              <p:nvPr/>
            </p:nvSpPr>
            <p:spPr>
              <a:xfrm>
                <a:off x="4497452" y="8087883"/>
                <a:ext cx="101600" cy="19050"/>
              </a:xfrm>
              <a:custGeom>
                <a:avLst/>
                <a:gdLst/>
                <a:ahLst/>
                <a:cxnLst/>
                <a:rect l="l" t="t" r="r" b="b"/>
                <a:pathLst>
                  <a:path w="101600" h="19050">
                    <a:moveTo>
                      <a:pt x="0" y="19049"/>
                    </a:moveTo>
                    <a:lnTo>
                      <a:pt x="100977" y="19049"/>
                    </a:lnTo>
                    <a:lnTo>
                      <a:pt x="100977" y="0"/>
                    </a:lnTo>
                    <a:lnTo>
                      <a:pt x="0" y="0"/>
                    </a:lnTo>
                    <a:lnTo>
                      <a:pt x="0" y="19049"/>
                    </a:lnTo>
                    <a:close/>
                  </a:path>
                </a:pathLst>
              </a:custGeom>
              <a:solidFill>
                <a:srgbClr val="767494"/>
              </a:solidFill>
            </p:spPr>
            <p:txBody>
              <a:bodyPr wrap="square" lIns="0" tIns="0" rIns="0" bIns="0" rtlCol="0"/>
              <a:lstStyle/>
              <a:p>
                <a:endParaRPr/>
              </a:p>
            </p:txBody>
          </p:sp>
          <p:sp>
            <p:nvSpPr>
              <p:cNvPr id="225" name="object 206">
                <a:extLst>
                  <a:ext uri="{FF2B5EF4-FFF2-40B4-BE49-F238E27FC236}">
                    <a16:creationId xmlns:a16="http://schemas.microsoft.com/office/drawing/2014/main" id="{EA8DD529-F20E-4E8A-BEE5-A9A33FD946DE}"/>
                  </a:ext>
                </a:extLst>
              </p:cNvPr>
              <p:cNvSpPr/>
              <p:nvPr/>
            </p:nvSpPr>
            <p:spPr>
              <a:xfrm>
                <a:off x="4501173" y="8087883"/>
                <a:ext cx="100330" cy="19050"/>
              </a:xfrm>
              <a:custGeom>
                <a:avLst/>
                <a:gdLst/>
                <a:ahLst/>
                <a:cxnLst/>
                <a:rect l="l" t="t" r="r" b="b"/>
                <a:pathLst>
                  <a:path w="100329" h="19050">
                    <a:moveTo>
                      <a:pt x="0" y="19049"/>
                    </a:moveTo>
                    <a:lnTo>
                      <a:pt x="100139" y="19049"/>
                    </a:lnTo>
                    <a:lnTo>
                      <a:pt x="100139" y="0"/>
                    </a:lnTo>
                    <a:lnTo>
                      <a:pt x="0" y="0"/>
                    </a:lnTo>
                    <a:lnTo>
                      <a:pt x="0" y="19049"/>
                    </a:lnTo>
                    <a:close/>
                  </a:path>
                </a:pathLst>
              </a:custGeom>
              <a:solidFill>
                <a:srgbClr val="767393"/>
              </a:solidFill>
            </p:spPr>
            <p:txBody>
              <a:bodyPr wrap="square" lIns="0" tIns="0" rIns="0" bIns="0" rtlCol="0"/>
              <a:lstStyle/>
              <a:p>
                <a:endParaRPr/>
              </a:p>
            </p:txBody>
          </p:sp>
          <p:sp>
            <p:nvSpPr>
              <p:cNvPr id="226" name="object 207">
                <a:extLst>
                  <a:ext uri="{FF2B5EF4-FFF2-40B4-BE49-F238E27FC236}">
                    <a16:creationId xmlns:a16="http://schemas.microsoft.com/office/drawing/2014/main" id="{70E11663-C52D-4CD0-8D55-C1233CE1E856}"/>
                  </a:ext>
                </a:extLst>
              </p:cNvPr>
              <p:cNvSpPr/>
              <p:nvPr/>
            </p:nvSpPr>
            <p:spPr>
              <a:xfrm>
                <a:off x="4504894" y="8087883"/>
                <a:ext cx="99695" cy="19050"/>
              </a:xfrm>
              <a:custGeom>
                <a:avLst/>
                <a:gdLst/>
                <a:ahLst/>
                <a:cxnLst/>
                <a:rect l="l" t="t" r="r" b="b"/>
                <a:pathLst>
                  <a:path w="99695" h="19050">
                    <a:moveTo>
                      <a:pt x="0" y="19049"/>
                    </a:moveTo>
                    <a:lnTo>
                      <a:pt x="99313" y="19049"/>
                    </a:lnTo>
                    <a:lnTo>
                      <a:pt x="99313" y="0"/>
                    </a:lnTo>
                    <a:lnTo>
                      <a:pt x="0" y="0"/>
                    </a:lnTo>
                    <a:lnTo>
                      <a:pt x="0" y="19049"/>
                    </a:lnTo>
                    <a:close/>
                  </a:path>
                </a:pathLst>
              </a:custGeom>
              <a:solidFill>
                <a:srgbClr val="777393"/>
              </a:solidFill>
            </p:spPr>
            <p:txBody>
              <a:bodyPr wrap="square" lIns="0" tIns="0" rIns="0" bIns="0" rtlCol="0"/>
              <a:lstStyle/>
              <a:p>
                <a:endParaRPr/>
              </a:p>
            </p:txBody>
          </p:sp>
          <p:sp>
            <p:nvSpPr>
              <p:cNvPr id="227" name="object 208">
                <a:extLst>
                  <a:ext uri="{FF2B5EF4-FFF2-40B4-BE49-F238E27FC236}">
                    <a16:creationId xmlns:a16="http://schemas.microsoft.com/office/drawing/2014/main" id="{E3C0E4B9-FD28-461E-98A5-936D471069C2}"/>
                  </a:ext>
                </a:extLst>
              </p:cNvPr>
              <p:cNvSpPr/>
              <p:nvPr/>
            </p:nvSpPr>
            <p:spPr>
              <a:xfrm>
                <a:off x="4508642" y="8087883"/>
                <a:ext cx="99060" cy="19050"/>
              </a:xfrm>
              <a:custGeom>
                <a:avLst/>
                <a:gdLst/>
                <a:ahLst/>
                <a:cxnLst/>
                <a:rect l="l" t="t" r="r" b="b"/>
                <a:pathLst>
                  <a:path w="99060" h="19050">
                    <a:moveTo>
                      <a:pt x="0" y="19049"/>
                    </a:moveTo>
                    <a:lnTo>
                      <a:pt x="98450" y="19049"/>
                    </a:lnTo>
                    <a:lnTo>
                      <a:pt x="98450" y="0"/>
                    </a:lnTo>
                    <a:lnTo>
                      <a:pt x="0" y="0"/>
                    </a:lnTo>
                    <a:lnTo>
                      <a:pt x="0" y="19049"/>
                    </a:lnTo>
                    <a:close/>
                  </a:path>
                </a:pathLst>
              </a:custGeom>
              <a:solidFill>
                <a:srgbClr val="787392"/>
              </a:solidFill>
            </p:spPr>
            <p:txBody>
              <a:bodyPr wrap="square" lIns="0" tIns="0" rIns="0" bIns="0" rtlCol="0"/>
              <a:lstStyle/>
              <a:p>
                <a:endParaRPr/>
              </a:p>
            </p:txBody>
          </p:sp>
          <p:sp>
            <p:nvSpPr>
              <p:cNvPr id="228" name="object 209">
                <a:extLst>
                  <a:ext uri="{FF2B5EF4-FFF2-40B4-BE49-F238E27FC236}">
                    <a16:creationId xmlns:a16="http://schemas.microsoft.com/office/drawing/2014/main" id="{084E1755-38CF-4C34-94CB-00121A40B7C4}"/>
                  </a:ext>
                </a:extLst>
              </p:cNvPr>
              <p:cNvSpPr/>
              <p:nvPr/>
            </p:nvSpPr>
            <p:spPr>
              <a:xfrm>
                <a:off x="4512361" y="8087883"/>
                <a:ext cx="97790" cy="19050"/>
              </a:xfrm>
              <a:custGeom>
                <a:avLst/>
                <a:gdLst/>
                <a:ahLst/>
                <a:cxnLst/>
                <a:rect l="l" t="t" r="r" b="b"/>
                <a:pathLst>
                  <a:path w="97789" h="19050">
                    <a:moveTo>
                      <a:pt x="0" y="19049"/>
                    </a:moveTo>
                    <a:lnTo>
                      <a:pt x="97599" y="19049"/>
                    </a:lnTo>
                    <a:lnTo>
                      <a:pt x="97599" y="0"/>
                    </a:lnTo>
                    <a:lnTo>
                      <a:pt x="0" y="0"/>
                    </a:lnTo>
                    <a:lnTo>
                      <a:pt x="0" y="19049"/>
                    </a:lnTo>
                    <a:close/>
                  </a:path>
                </a:pathLst>
              </a:custGeom>
              <a:solidFill>
                <a:srgbClr val="787391"/>
              </a:solidFill>
            </p:spPr>
            <p:txBody>
              <a:bodyPr wrap="square" lIns="0" tIns="0" rIns="0" bIns="0" rtlCol="0"/>
              <a:lstStyle/>
              <a:p>
                <a:endParaRPr/>
              </a:p>
            </p:txBody>
          </p:sp>
          <p:sp>
            <p:nvSpPr>
              <p:cNvPr id="229" name="object 210">
                <a:extLst>
                  <a:ext uri="{FF2B5EF4-FFF2-40B4-BE49-F238E27FC236}">
                    <a16:creationId xmlns:a16="http://schemas.microsoft.com/office/drawing/2014/main" id="{7E60B79A-3580-4859-9436-36D77CA8CACF}"/>
                  </a:ext>
                </a:extLst>
              </p:cNvPr>
              <p:cNvSpPr/>
              <p:nvPr/>
            </p:nvSpPr>
            <p:spPr>
              <a:xfrm>
                <a:off x="4516083" y="8087883"/>
                <a:ext cx="97155" cy="19050"/>
              </a:xfrm>
              <a:custGeom>
                <a:avLst/>
                <a:gdLst/>
                <a:ahLst/>
                <a:cxnLst/>
                <a:rect l="l" t="t" r="r" b="b"/>
                <a:pathLst>
                  <a:path w="97154" h="19050">
                    <a:moveTo>
                      <a:pt x="0" y="19049"/>
                    </a:moveTo>
                    <a:lnTo>
                      <a:pt x="96786" y="19049"/>
                    </a:lnTo>
                    <a:lnTo>
                      <a:pt x="96786" y="0"/>
                    </a:lnTo>
                    <a:lnTo>
                      <a:pt x="0" y="0"/>
                    </a:lnTo>
                    <a:lnTo>
                      <a:pt x="0" y="19049"/>
                    </a:lnTo>
                    <a:close/>
                  </a:path>
                </a:pathLst>
              </a:custGeom>
              <a:solidFill>
                <a:srgbClr val="797291"/>
              </a:solidFill>
            </p:spPr>
            <p:txBody>
              <a:bodyPr wrap="square" lIns="0" tIns="0" rIns="0" bIns="0" rtlCol="0"/>
              <a:lstStyle/>
              <a:p>
                <a:endParaRPr/>
              </a:p>
            </p:txBody>
          </p:sp>
          <p:sp>
            <p:nvSpPr>
              <p:cNvPr id="230" name="object 211">
                <a:extLst>
                  <a:ext uri="{FF2B5EF4-FFF2-40B4-BE49-F238E27FC236}">
                    <a16:creationId xmlns:a16="http://schemas.microsoft.com/office/drawing/2014/main" id="{68E2ABCC-5569-47B8-8567-C148855CBAE9}"/>
                  </a:ext>
                </a:extLst>
              </p:cNvPr>
              <p:cNvSpPr/>
              <p:nvPr/>
            </p:nvSpPr>
            <p:spPr>
              <a:xfrm>
                <a:off x="4519816" y="8087883"/>
                <a:ext cx="96520" cy="19050"/>
              </a:xfrm>
              <a:custGeom>
                <a:avLst/>
                <a:gdLst/>
                <a:ahLst/>
                <a:cxnLst/>
                <a:rect l="l" t="t" r="r" b="b"/>
                <a:pathLst>
                  <a:path w="96520" h="19050">
                    <a:moveTo>
                      <a:pt x="0" y="19049"/>
                    </a:moveTo>
                    <a:lnTo>
                      <a:pt x="95923" y="19049"/>
                    </a:lnTo>
                    <a:lnTo>
                      <a:pt x="95923" y="0"/>
                    </a:lnTo>
                    <a:lnTo>
                      <a:pt x="0" y="0"/>
                    </a:lnTo>
                    <a:lnTo>
                      <a:pt x="0" y="19049"/>
                    </a:lnTo>
                    <a:close/>
                  </a:path>
                </a:pathLst>
              </a:custGeom>
              <a:solidFill>
                <a:srgbClr val="7A7290"/>
              </a:solidFill>
            </p:spPr>
            <p:txBody>
              <a:bodyPr wrap="square" lIns="0" tIns="0" rIns="0" bIns="0" rtlCol="0"/>
              <a:lstStyle/>
              <a:p>
                <a:endParaRPr/>
              </a:p>
            </p:txBody>
          </p:sp>
          <p:sp>
            <p:nvSpPr>
              <p:cNvPr id="231" name="object 212">
                <a:extLst>
                  <a:ext uri="{FF2B5EF4-FFF2-40B4-BE49-F238E27FC236}">
                    <a16:creationId xmlns:a16="http://schemas.microsoft.com/office/drawing/2014/main" id="{05F7178C-C0C7-492C-81F3-8319D9BAD9CB}"/>
                  </a:ext>
                </a:extLst>
              </p:cNvPr>
              <p:cNvSpPr/>
              <p:nvPr/>
            </p:nvSpPr>
            <p:spPr>
              <a:xfrm>
                <a:off x="4523539" y="8087883"/>
                <a:ext cx="95250" cy="19050"/>
              </a:xfrm>
              <a:custGeom>
                <a:avLst/>
                <a:gdLst/>
                <a:ahLst/>
                <a:cxnLst/>
                <a:rect l="l" t="t" r="r" b="b"/>
                <a:pathLst>
                  <a:path w="95250" h="19050">
                    <a:moveTo>
                      <a:pt x="0" y="19049"/>
                    </a:moveTo>
                    <a:lnTo>
                      <a:pt x="95110" y="19049"/>
                    </a:lnTo>
                    <a:lnTo>
                      <a:pt x="95110" y="0"/>
                    </a:lnTo>
                    <a:lnTo>
                      <a:pt x="0" y="0"/>
                    </a:lnTo>
                    <a:lnTo>
                      <a:pt x="0" y="19049"/>
                    </a:lnTo>
                    <a:close/>
                  </a:path>
                </a:pathLst>
              </a:custGeom>
              <a:solidFill>
                <a:srgbClr val="7A728F"/>
              </a:solidFill>
            </p:spPr>
            <p:txBody>
              <a:bodyPr wrap="square" lIns="0" tIns="0" rIns="0" bIns="0" rtlCol="0"/>
              <a:lstStyle/>
              <a:p>
                <a:endParaRPr/>
              </a:p>
            </p:txBody>
          </p:sp>
          <p:sp>
            <p:nvSpPr>
              <p:cNvPr id="232" name="object 213">
                <a:extLst>
                  <a:ext uri="{FF2B5EF4-FFF2-40B4-BE49-F238E27FC236}">
                    <a16:creationId xmlns:a16="http://schemas.microsoft.com/office/drawing/2014/main" id="{412AE51C-4F76-4D55-BC6F-1288B00AD0C5}"/>
                  </a:ext>
                </a:extLst>
              </p:cNvPr>
              <p:cNvSpPr/>
              <p:nvPr/>
            </p:nvSpPr>
            <p:spPr>
              <a:xfrm>
                <a:off x="4527259" y="8087883"/>
                <a:ext cx="94615" cy="19050"/>
              </a:xfrm>
              <a:custGeom>
                <a:avLst/>
                <a:gdLst/>
                <a:ahLst/>
                <a:cxnLst/>
                <a:rect l="l" t="t" r="r" b="b"/>
                <a:pathLst>
                  <a:path w="94614" h="19050">
                    <a:moveTo>
                      <a:pt x="0" y="19049"/>
                    </a:moveTo>
                    <a:lnTo>
                      <a:pt x="94259" y="19049"/>
                    </a:lnTo>
                    <a:lnTo>
                      <a:pt x="94259" y="0"/>
                    </a:lnTo>
                    <a:lnTo>
                      <a:pt x="0" y="0"/>
                    </a:lnTo>
                    <a:lnTo>
                      <a:pt x="0" y="19049"/>
                    </a:lnTo>
                    <a:close/>
                  </a:path>
                </a:pathLst>
              </a:custGeom>
              <a:solidFill>
                <a:srgbClr val="7B728F"/>
              </a:solidFill>
            </p:spPr>
            <p:txBody>
              <a:bodyPr wrap="square" lIns="0" tIns="0" rIns="0" bIns="0" rtlCol="0"/>
              <a:lstStyle/>
              <a:p>
                <a:endParaRPr/>
              </a:p>
            </p:txBody>
          </p:sp>
          <p:sp>
            <p:nvSpPr>
              <p:cNvPr id="233" name="object 214">
                <a:extLst>
                  <a:ext uri="{FF2B5EF4-FFF2-40B4-BE49-F238E27FC236}">
                    <a16:creationId xmlns:a16="http://schemas.microsoft.com/office/drawing/2014/main" id="{CA431940-0E84-43D4-8497-0E0BCA069DEF}"/>
                  </a:ext>
                </a:extLst>
              </p:cNvPr>
              <p:cNvSpPr/>
              <p:nvPr/>
            </p:nvSpPr>
            <p:spPr>
              <a:xfrm>
                <a:off x="4531005" y="8087883"/>
                <a:ext cx="93980" cy="19050"/>
              </a:xfrm>
              <a:custGeom>
                <a:avLst/>
                <a:gdLst/>
                <a:ahLst/>
                <a:cxnLst/>
                <a:rect l="l" t="t" r="r" b="b"/>
                <a:pathLst>
                  <a:path w="93979" h="19050">
                    <a:moveTo>
                      <a:pt x="0" y="19049"/>
                    </a:moveTo>
                    <a:lnTo>
                      <a:pt x="93421" y="19049"/>
                    </a:lnTo>
                    <a:lnTo>
                      <a:pt x="93421" y="0"/>
                    </a:lnTo>
                    <a:lnTo>
                      <a:pt x="0" y="0"/>
                    </a:lnTo>
                    <a:lnTo>
                      <a:pt x="0" y="19049"/>
                    </a:lnTo>
                    <a:close/>
                  </a:path>
                </a:pathLst>
              </a:custGeom>
              <a:solidFill>
                <a:srgbClr val="7C718E"/>
              </a:solidFill>
            </p:spPr>
            <p:txBody>
              <a:bodyPr wrap="square" lIns="0" tIns="0" rIns="0" bIns="0" rtlCol="0"/>
              <a:lstStyle/>
              <a:p>
                <a:endParaRPr/>
              </a:p>
            </p:txBody>
          </p:sp>
          <p:sp>
            <p:nvSpPr>
              <p:cNvPr id="234" name="object 215">
                <a:extLst>
                  <a:ext uri="{FF2B5EF4-FFF2-40B4-BE49-F238E27FC236}">
                    <a16:creationId xmlns:a16="http://schemas.microsoft.com/office/drawing/2014/main" id="{A8BB0F73-6C38-4AF7-9160-CBC85E167B58}"/>
                  </a:ext>
                </a:extLst>
              </p:cNvPr>
              <p:cNvSpPr/>
              <p:nvPr/>
            </p:nvSpPr>
            <p:spPr>
              <a:xfrm>
                <a:off x="4534728" y="8087883"/>
                <a:ext cx="92710" cy="19050"/>
              </a:xfrm>
              <a:custGeom>
                <a:avLst/>
                <a:gdLst/>
                <a:ahLst/>
                <a:cxnLst/>
                <a:rect l="l" t="t" r="r" b="b"/>
                <a:pathLst>
                  <a:path w="92710" h="19050">
                    <a:moveTo>
                      <a:pt x="0" y="19049"/>
                    </a:moveTo>
                    <a:lnTo>
                      <a:pt x="92570" y="19049"/>
                    </a:lnTo>
                    <a:lnTo>
                      <a:pt x="92570" y="0"/>
                    </a:lnTo>
                    <a:lnTo>
                      <a:pt x="0" y="0"/>
                    </a:lnTo>
                    <a:lnTo>
                      <a:pt x="0" y="19049"/>
                    </a:lnTo>
                    <a:close/>
                  </a:path>
                </a:pathLst>
              </a:custGeom>
              <a:solidFill>
                <a:srgbClr val="7C718D"/>
              </a:solidFill>
            </p:spPr>
            <p:txBody>
              <a:bodyPr wrap="square" lIns="0" tIns="0" rIns="0" bIns="0" rtlCol="0"/>
              <a:lstStyle/>
              <a:p>
                <a:endParaRPr/>
              </a:p>
            </p:txBody>
          </p:sp>
          <p:sp>
            <p:nvSpPr>
              <p:cNvPr id="235" name="object 216">
                <a:extLst>
                  <a:ext uri="{FF2B5EF4-FFF2-40B4-BE49-F238E27FC236}">
                    <a16:creationId xmlns:a16="http://schemas.microsoft.com/office/drawing/2014/main" id="{4B24D9B3-A2E4-430D-BF53-36D5FBAAF194}"/>
                  </a:ext>
                </a:extLst>
              </p:cNvPr>
              <p:cNvSpPr/>
              <p:nvPr/>
            </p:nvSpPr>
            <p:spPr>
              <a:xfrm>
                <a:off x="4538447" y="8087883"/>
                <a:ext cx="92075" cy="19050"/>
              </a:xfrm>
              <a:custGeom>
                <a:avLst/>
                <a:gdLst/>
                <a:ahLst/>
                <a:cxnLst/>
                <a:rect l="l" t="t" r="r" b="b"/>
                <a:pathLst>
                  <a:path w="92075" h="19050">
                    <a:moveTo>
                      <a:pt x="0" y="19049"/>
                    </a:moveTo>
                    <a:lnTo>
                      <a:pt x="91757" y="19049"/>
                    </a:lnTo>
                    <a:lnTo>
                      <a:pt x="91757" y="0"/>
                    </a:lnTo>
                    <a:lnTo>
                      <a:pt x="0" y="0"/>
                    </a:lnTo>
                    <a:lnTo>
                      <a:pt x="0" y="19049"/>
                    </a:lnTo>
                    <a:close/>
                  </a:path>
                </a:pathLst>
              </a:custGeom>
              <a:solidFill>
                <a:srgbClr val="7D718D"/>
              </a:solidFill>
            </p:spPr>
            <p:txBody>
              <a:bodyPr wrap="square" lIns="0" tIns="0" rIns="0" bIns="0" rtlCol="0"/>
              <a:lstStyle/>
              <a:p>
                <a:endParaRPr/>
              </a:p>
            </p:txBody>
          </p:sp>
          <p:sp>
            <p:nvSpPr>
              <p:cNvPr id="236" name="object 217">
                <a:extLst>
                  <a:ext uri="{FF2B5EF4-FFF2-40B4-BE49-F238E27FC236}">
                    <a16:creationId xmlns:a16="http://schemas.microsoft.com/office/drawing/2014/main" id="{829D8437-ACD3-455E-BC7A-5EC168420994}"/>
                  </a:ext>
                </a:extLst>
              </p:cNvPr>
              <p:cNvSpPr/>
              <p:nvPr/>
            </p:nvSpPr>
            <p:spPr>
              <a:xfrm>
                <a:off x="4542169" y="8087883"/>
                <a:ext cx="91440" cy="19050"/>
              </a:xfrm>
              <a:custGeom>
                <a:avLst/>
                <a:gdLst/>
                <a:ahLst/>
                <a:cxnLst/>
                <a:rect l="l" t="t" r="r" b="b"/>
                <a:pathLst>
                  <a:path w="91439" h="19050">
                    <a:moveTo>
                      <a:pt x="0" y="19049"/>
                    </a:moveTo>
                    <a:lnTo>
                      <a:pt x="90906" y="19049"/>
                    </a:lnTo>
                    <a:lnTo>
                      <a:pt x="90906" y="0"/>
                    </a:lnTo>
                    <a:lnTo>
                      <a:pt x="0" y="0"/>
                    </a:lnTo>
                    <a:lnTo>
                      <a:pt x="0" y="19049"/>
                    </a:lnTo>
                    <a:close/>
                  </a:path>
                </a:pathLst>
              </a:custGeom>
              <a:solidFill>
                <a:srgbClr val="7E718C"/>
              </a:solidFill>
            </p:spPr>
            <p:txBody>
              <a:bodyPr wrap="square" lIns="0" tIns="0" rIns="0" bIns="0" rtlCol="0"/>
              <a:lstStyle/>
              <a:p>
                <a:endParaRPr/>
              </a:p>
            </p:txBody>
          </p:sp>
          <p:sp>
            <p:nvSpPr>
              <p:cNvPr id="237" name="object 218">
                <a:extLst>
                  <a:ext uri="{FF2B5EF4-FFF2-40B4-BE49-F238E27FC236}">
                    <a16:creationId xmlns:a16="http://schemas.microsoft.com/office/drawing/2014/main" id="{72A3DA5F-68B6-4399-A75E-A79CE9E33202}"/>
                  </a:ext>
                </a:extLst>
              </p:cNvPr>
              <p:cNvSpPr/>
              <p:nvPr/>
            </p:nvSpPr>
            <p:spPr>
              <a:xfrm>
                <a:off x="4545915" y="8087883"/>
                <a:ext cx="90170" cy="19050"/>
              </a:xfrm>
              <a:custGeom>
                <a:avLst/>
                <a:gdLst/>
                <a:ahLst/>
                <a:cxnLst/>
                <a:rect l="l" t="t" r="r" b="b"/>
                <a:pathLst>
                  <a:path w="90170" h="19050">
                    <a:moveTo>
                      <a:pt x="0" y="19049"/>
                    </a:moveTo>
                    <a:lnTo>
                      <a:pt x="90042" y="19049"/>
                    </a:lnTo>
                    <a:lnTo>
                      <a:pt x="90042" y="0"/>
                    </a:lnTo>
                    <a:lnTo>
                      <a:pt x="0" y="0"/>
                    </a:lnTo>
                    <a:lnTo>
                      <a:pt x="0" y="19049"/>
                    </a:lnTo>
                    <a:close/>
                  </a:path>
                </a:pathLst>
              </a:custGeom>
              <a:solidFill>
                <a:srgbClr val="7E708C"/>
              </a:solidFill>
            </p:spPr>
            <p:txBody>
              <a:bodyPr wrap="square" lIns="0" tIns="0" rIns="0" bIns="0" rtlCol="0"/>
              <a:lstStyle/>
              <a:p>
                <a:endParaRPr/>
              </a:p>
            </p:txBody>
          </p:sp>
          <p:sp>
            <p:nvSpPr>
              <p:cNvPr id="238" name="object 219">
                <a:extLst>
                  <a:ext uri="{FF2B5EF4-FFF2-40B4-BE49-F238E27FC236}">
                    <a16:creationId xmlns:a16="http://schemas.microsoft.com/office/drawing/2014/main" id="{7D3141EF-4DA8-49F7-9BC5-0C06E5FFF820}"/>
                  </a:ext>
                </a:extLst>
              </p:cNvPr>
              <p:cNvSpPr/>
              <p:nvPr/>
            </p:nvSpPr>
            <p:spPr>
              <a:xfrm>
                <a:off x="4549636" y="8087883"/>
                <a:ext cx="89535" cy="19050"/>
              </a:xfrm>
              <a:custGeom>
                <a:avLst/>
                <a:gdLst/>
                <a:ahLst/>
                <a:cxnLst/>
                <a:rect l="l" t="t" r="r" b="b"/>
                <a:pathLst>
                  <a:path w="89535" h="19050">
                    <a:moveTo>
                      <a:pt x="0" y="19049"/>
                    </a:moveTo>
                    <a:lnTo>
                      <a:pt x="89230" y="19049"/>
                    </a:lnTo>
                    <a:lnTo>
                      <a:pt x="89230" y="0"/>
                    </a:lnTo>
                    <a:lnTo>
                      <a:pt x="0" y="0"/>
                    </a:lnTo>
                    <a:lnTo>
                      <a:pt x="0" y="19049"/>
                    </a:lnTo>
                    <a:close/>
                  </a:path>
                </a:pathLst>
              </a:custGeom>
              <a:solidFill>
                <a:srgbClr val="7F708B"/>
              </a:solidFill>
            </p:spPr>
            <p:txBody>
              <a:bodyPr wrap="square" lIns="0" tIns="0" rIns="0" bIns="0" rtlCol="0"/>
              <a:lstStyle/>
              <a:p>
                <a:endParaRPr/>
              </a:p>
            </p:txBody>
          </p:sp>
          <p:sp>
            <p:nvSpPr>
              <p:cNvPr id="239" name="object 220">
                <a:extLst>
                  <a:ext uri="{FF2B5EF4-FFF2-40B4-BE49-F238E27FC236}">
                    <a16:creationId xmlns:a16="http://schemas.microsoft.com/office/drawing/2014/main" id="{6994C0BC-271B-4FB3-A026-A320B952EDCA}"/>
                  </a:ext>
                </a:extLst>
              </p:cNvPr>
              <p:cNvSpPr/>
              <p:nvPr/>
            </p:nvSpPr>
            <p:spPr>
              <a:xfrm>
                <a:off x="4553357" y="8087883"/>
                <a:ext cx="88900" cy="19050"/>
              </a:xfrm>
              <a:custGeom>
                <a:avLst/>
                <a:gdLst/>
                <a:ahLst/>
                <a:cxnLst/>
                <a:rect l="l" t="t" r="r" b="b"/>
                <a:pathLst>
                  <a:path w="88900" h="19050">
                    <a:moveTo>
                      <a:pt x="0" y="19049"/>
                    </a:moveTo>
                    <a:lnTo>
                      <a:pt x="88379" y="19049"/>
                    </a:lnTo>
                    <a:lnTo>
                      <a:pt x="88379" y="0"/>
                    </a:lnTo>
                    <a:lnTo>
                      <a:pt x="0" y="0"/>
                    </a:lnTo>
                    <a:lnTo>
                      <a:pt x="0" y="19049"/>
                    </a:lnTo>
                    <a:close/>
                  </a:path>
                </a:pathLst>
              </a:custGeom>
              <a:solidFill>
                <a:srgbClr val="7F708A"/>
              </a:solidFill>
            </p:spPr>
            <p:txBody>
              <a:bodyPr wrap="square" lIns="0" tIns="0" rIns="0" bIns="0" rtlCol="0"/>
              <a:lstStyle/>
              <a:p>
                <a:endParaRPr/>
              </a:p>
            </p:txBody>
          </p:sp>
          <p:sp>
            <p:nvSpPr>
              <p:cNvPr id="240" name="object 221">
                <a:extLst>
                  <a:ext uri="{FF2B5EF4-FFF2-40B4-BE49-F238E27FC236}">
                    <a16:creationId xmlns:a16="http://schemas.microsoft.com/office/drawing/2014/main" id="{93AAB474-36E8-4FE2-A4C4-965000052480}"/>
                  </a:ext>
                </a:extLst>
              </p:cNvPr>
              <p:cNvSpPr/>
              <p:nvPr/>
            </p:nvSpPr>
            <p:spPr>
              <a:xfrm>
                <a:off x="4557105" y="8087883"/>
                <a:ext cx="87630" cy="19050"/>
              </a:xfrm>
              <a:custGeom>
                <a:avLst/>
                <a:gdLst/>
                <a:ahLst/>
                <a:cxnLst/>
                <a:rect l="l" t="t" r="r" b="b"/>
                <a:pathLst>
                  <a:path w="87629" h="19050">
                    <a:moveTo>
                      <a:pt x="0" y="19049"/>
                    </a:moveTo>
                    <a:lnTo>
                      <a:pt x="87541" y="19049"/>
                    </a:lnTo>
                    <a:lnTo>
                      <a:pt x="87541" y="0"/>
                    </a:lnTo>
                    <a:lnTo>
                      <a:pt x="0" y="0"/>
                    </a:lnTo>
                    <a:lnTo>
                      <a:pt x="0" y="19049"/>
                    </a:lnTo>
                    <a:close/>
                  </a:path>
                </a:pathLst>
              </a:custGeom>
              <a:solidFill>
                <a:srgbClr val="80708A"/>
              </a:solidFill>
            </p:spPr>
            <p:txBody>
              <a:bodyPr wrap="square" lIns="0" tIns="0" rIns="0" bIns="0" rtlCol="0"/>
              <a:lstStyle/>
              <a:p>
                <a:endParaRPr/>
              </a:p>
            </p:txBody>
          </p:sp>
          <p:sp>
            <p:nvSpPr>
              <p:cNvPr id="241" name="object 222">
                <a:extLst>
                  <a:ext uri="{FF2B5EF4-FFF2-40B4-BE49-F238E27FC236}">
                    <a16:creationId xmlns:a16="http://schemas.microsoft.com/office/drawing/2014/main" id="{5D4B93BB-9D41-42F9-B2AE-C3335DC68751}"/>
                  </a:ext>
                </a:extLst>
              </p:cNvPr>
              <p:cNvSpPr/>
              <p:nvPr/>
            </p:nvSpPr>
            <p:spPr>
              <a:xfrm>
                <a:off x="4560825" y="8087883"/>
                <a:ext cx="86995" cy="19050"/>
              </a:xfrm>
              <a:custGeom>
                <a:avLst/>
                <a:gdLst/>
                <a:ahLst/>
                <a:cxnLst/>
                <a:rect l="l" t="t" r="r" b="b"/>
                <a:pathLst>
                  <a:path w="86995" h="19050">
                    <a:moveTo>
                      <a:pt x="0" y="19049"/>
                    </a:moveTo>
                    <a:lnTo>
                      <a:pt x="86690" y="19049"/>
                    </a:lnTo>
                    <a:lnTo>
                      <a:pt x="86690" y="0"/>
                    </a:lnTo>
                    <a:lnTo>
                      <a:pt x="0" y="0"/>
                    </a:lnTo>
                    <a:lnTo>
                      <a:pt x="0" y="19049"/>
                    </a:lnTo>
                    <a:close/>
                  </a:path>
                </a:pathLst>
              </a:custGeom>
              <a:solidFill>
                <a:srgbClr val="816F89"/>
              </a:solidFill>
            </p:spPr>
            <p:txBody>
              <a:bodyPr wrap="square" lIns="0" tIns="0" rIns="0" bIns="0" rtlCol="0"/>
              <a:lstStyle/>
              <a:p>
                <a:endParaRPr/>
              </a:p>
            </p:txBody>
          </p:sp>
          <p:sp>
            <p:nvSpPr>
              <p:cNvPr id="242" name="object 223">
                <a:extLst>
                  <a:ext uri="{FF2B5EF4-FFF2-40B4-BE49-F238E27FC236}">
                    <a16:creationId xmlns:a16="http://schemas.microsoft.com/office/drawing/2014/main" id="{55109414-C8B1-4DEE-86E0-B1E2B12A0F28}"/>
                  </a:ext>
                </a:extLst>
              </p:cNvPr>
              <p:cNvSpPr/>
              <p:nvPr/>
            </p:nvSpPr>
            <p:spPr>
              <a:xfrm>
                <a:off x="4564546" y="8087883"/>
                <a:ext cx="86360" cy="19050"/>
              </a:xfrm>
              <a:custGeom>
                <a:avLst/>
                <a:gdLst/>
                <a:ahLst/>
                <a:cxnLst/>
                <a:rect l="l" t="t" r="r" b="b"/>
                <a:pathLst>
                  <a:path w="86360" h="19050">
                    <a:moveTo>
                      <a:pt x="0" y="19049"/>
                    </a:moveTo>
                    <a:lnTo>
                      <a:pt x="85851" y="19049"/>
                    </a:lnTo>
                    <a:lnTo>
                      <a:pt x="85851" y="0"/>
                    </a:lnTo>
                    <a:lnTo>
                      <a:pt x="0" y="0"/>
                    </a:lnTo>
                    <a:lnTo>
                      <a:pt x="0" y="19049"/>
                    </a:lnTo>
                    <a:close/>
                  </a:path>
                </a:pathLst>
              </a:custGeom>
              <a:solidFill>
                <a:srgbClr val="816F88"/>
              </a:solidFill>
            </p:spPr>
            <p:txBody>
              <a:bodyPr wrap="square" lIns="0" tIns="0" rIns="0" bIns="0" rtlCol="0"/>
              <a:lstStyle/>
              <a:p>
                <a:endParaRPr/>
              </a:p>
            </p:txBody>
          </p:sp>
          <p:sp>
            <p:nvSpPr>
              <p:cNvPr id="243" name="object 224">
                <a:extLst>
                  <a:ext uri="{FF2B5EF4-FFF2-40B4-BE49-F238E27FC236}">
                    <a16:creationId xmlns:a16="http://schemas.microsoft.com/office/drawing/2014/main" id="{2DE2F110-54F6-4F2E-ABBE-1417884FE2F5}"/>
                  </a:ext>
                </a:extLst>
              </p:cNvPr>
              <p:cNvSpPr/>
              <p:nvPr/>
            </p:nvSpPr>
            <p:spPr>
              <a:xfrm>
                <a:off x="4568294" y="8087883"/>
                <a:ext cx="85090" cy="19050"/>
              </a:xfrm>
              <a:custGeom>
                <a:avLst/>
                <a:gdLst/>
                <a:ahLst/>
                <a:cxnLst/>
                <a:rect l="l" t="t" r="r" b="b"/>
                <a:pathLst>
                  <a:path w="85089" h="19050">
                    <a:moveTo>
                      <a:pt x="0" y="19049"/>
                    </a:moveTo>
                    <a:lnTo>
                      <a:pt x="85001" y="19049"/>
                    </a:lnTo>
                    <a:lnTo>
                      <a:pt x="85001" y="0"/>
                    </a:lnTo>
                    <a:lnTo>
                      <a:pt x="0" y="0"/>
                    </a:lnTo>
                    <a:lnTo>
                      <a:pt x="0" y="19049"/>
                    </a:lnTo>
                    <a:close/>
                  </a:path>
                </a:pathLst>
              </a:custGeom>
              <a:solidFill>
                <a:srgbClr val="826F88"/>
              </a:solidFill>
            </p:spPr>
            <p:txBody>
              <a:bodyPr wrap="square" lIns="0" tIns="0" rIns="0" bIns="0" rtlCol="0"/>
              <a:lstStyle/>
              <a:p>
                <a:endParaRPr/>
              </a:p>
            </p:txBody>
          </p:sp>
          <p:sp>
            <p:nvSpPr>
              <p:cNvPr id="244" name="object 225">
                <a:extLst>
                  <a:ext uri="{FF2B5EF4-FFF2-40B4-BE49-F238E27FC236}">
                    <a16:creationId xmlns:a16="http://schemas.microsoft.com/office/drawing/2014/main" id="{3D095CB5-7B76-414F-9A81-642CBCDE7962}"/>
                  </a:ext>
                </a:extLst>
              </p:cNvPr>
              <p:cNvSpPr/>
              <p:nvPr/>
            </p:nvSpPr>
            <p:spPr>
              <a:xfrm>
                <a:off x="4572014" y="8087883"/>
                <a:ext cx="84455" cy="19050"/>
              </a:xfrm>
              <a:custGeom>
                <a:avLst/>
                <a:gdLst/>
                <a:ahLst/>
                <a:cxnLst/>
                <a:rect l="l" t="t" r="r" b="b"/>
                <a:pathLst>
                  <a:path w="84454" h="19050">
                    <a:moveTo>
                      <a:pt x="0" y="19049"/>
                    </a:moveTo>
                    <a:lnTo>
                      <a:pt x="84162" y="19049"/>
                    </a:lnTo>
                    <a:lnTo>
                      <a:pt x="84162" y="0"/>
                    </a:lnTo>
                    <a:lnTo>
                      <a:pt x="0" y="0"/>
                    </a:lnTo>
                    <a:lnTo>
                      <a:pt x="0" y="19049"/>
                    </a:lnTo>
                    <a:close/>
                  </a:path>
                </a:pathLst>
              </a:custGeom>
              <a:solidFill>
                <a:srgbClr val="826F87"/>
              </a:solidFill>
            </p:spPr>
            <p:txBody>
              <a:bodyPr wrap="square" lIns="0" tIns="0" rIns="0" bIns="0" rtlCol="0"/>
              <a:lstStyle/>
              <a:p>
                <a:endParaRPr/>
              </a:p>
            </p:txBody>
          </p:sp>
          <p:sp>
            <p:nvSpPr>
              <p:cNvPr id="245" name="object 226">
                <a:extLst>
                  <a:ext uri="{FF2B5EF4-FFF2-40B4-BE49-F238E27FC236}">
                    <a16:creationId xmlns:a16="http://schemas.microsoft.com/office/drawing/2014/main" id="{D32A6B4B-8F79-4048-BECF-BA9D18671AF6}"/>
                  </a:ext>
                </a:extLst>
              </p:cNvPr>
              <p:cNvSpPr/>
              <p:nvPr/>
            </p:nvSpPr>
            <p:spPr>
              <a:xfrm>
                <a:off x="4575734" y="8087893"/>
                <a:ext cx="86360" cy="19050"/>
              </a:xfrm>
              <a:custGeom>
                <a:avLst/>
                <a:gdLst/>
                <a:ahLst/>
                <a:cxnLst/>
                <a:rect l="l" t="t" r="r" b="b"/>
                <a:pathLst>
                  <a:path w="86360" h="19050">
                    <a:moveTo>
                      <a:pt x="86220" y="0"/>
                    </a:moveTo>
                    <a:lnTo>
                      <a:pt x="83337" y="0"/>
                    </a:lnTo>
                    <a:lnTo>
                      <a:pt x="3721" y="0"/>
                    </a:lnTo>
                    <a:lnTo>
                      <a:pt x="0" y="0"/>
                    </a:lnTo>
                    <a:lnTo>
                      <a:pt x="0" y="19050"/>
                    </a:lnTo>
                    <a:lnTo>
                      <a:pt x="3721" y="19050"/>
                    </a:lnTo>
                    <a:lnTo>
                      <a:pt x="83337" y="19050"/>
                    </a:lnTo>
                    <a:lnTo>
                      <a:pt x="86220" y="19050"/>
                    </a:lnTo>
                    <a:lnTo>
                      <a:pt x="86220" y="0"/>
                    </a:lnTo>
                    <a:close/>
                  </a:path>
                </a:pathLst>
              </a:custGeom>
              <a:solidFill>
                <a:srgbClr val="836E86"/>
              </a:solidFill>
            </p:spPr>
            <p:txBody>
              <a:bodyPr wrap="square" lIns="0" tIns="0" rIns="0" bIns="0" rtlCol="0"/>
              <a:lstStyle/>
              <a:p>
                <a:endParaRPr/>
              </a:p>
            </p:txBody>
          </p:sp>
          <p:sp>
            <p:nvSpPr>
              <p:cNvPr id="246" name="object 227">
                <a:extLst>
                  <a:ext uri="{FF2B5EF4-FFF2-40B4-BE49-F238E27FC236}">
                    <a16:creationId xmlns:a16="http://schemas.microsoft.com/office/drawing/2014/main" id="{845C0359-F31E-4DF5-B8D7-666A0068DC22}"/>
                  </a:ext>
                </a:extLst>
              </p:cNvPr>
              <p:cNvSpPr/>
              <p:nvPr/>
            </p:nvSpPr>
            <p:spPr>
              <a:xfrm>
                <a:off x="4583203" y="8087883"/>
                <a:ext cx="81915" cy="19050"/>
              </a:xfrm>
              <a:custGeom>
                <a:avLst/>
                <a:gdLst/>
                <a:ahLst/>
                <a:cxnLst/>
                <a:rect l="l" t="t" r="r" b="b"/>
                <a:pathLst>
                  <a:path w="81914" h="19050">
                    <a:moveTo>
                      <a:pt x="0" y="19049"/>
                    </a:moveTo>
                    <a:lnTo>
                      <a:pt x="81648" y="19049"/>
                    </a:lnTo>
                    <a:lnTo>
                      <a:pt x="81648" y="0"/>
                    </a:lnTo>
                    <a:lnTo>
                      <a:pt x="0" y="0"/>
                    </a:lnTo>
                    <a:lnTo>
                      <a:pt x="0" y="19049"/>
                    </a:lnTo>
                    <a:close/>
                  </a:path>
                </a:pathLst>
              </a:custGeom>
              <a:solidFill>
                <a:srgbClr val="846E85"/>
              </a:solidFill>
            </p:spPr>
            <p:txBody>
              <a:bodyPr wrap="square" lIns="0" tIns="0" rIns="0" bIns="0" rtlCol="0"/>
              <a:lstStyle/>
              <a:p>
                <a:endParaRPr/>
              </a:p>
            </p:txBody>
          </p:sp>
          <p:sp>
            <p:nvSpPr>
              <p:cNvPr id="247" name="object 228">
                <a:extLst>
                  <a:ext uri="{FF2B5EF4-FFF2-40B4-BE49-F238E27FC236}">
                    <a16:creationId xmlns:a16="http://schemas.microsoft.com/office/drawing/2014/main" id="{A72FA6D0-7C0B-486F-B46C-8E8BBC0DD08F}"/>
                  </a:ext>
                </a:extLst>
              </p:cNvPr>
              <p:cNvSpPr/>
              <p:nvPr/>
            </p:nvSpPr>
            <p:spPr>
              <a:xfrm>
                <a:off x="4586923" y="8087883"/>
                <a:ext cx="81280" cy="19050"/>
              </a:xfrm>
              <a:custGeom>
                <a:avLst/>
                <a:gdLst/>
                <a:ahLst/>
                <a:cxnLst/>
                <a:rect l="l" t="t" r="r" b="b"/>
                <a:pathLst>
                  <a:path w="81279" h="19050">
                    <a:moveTo>
                      <a:pt x="0" y="19049"/>
                    </a:moveTo>
                    <a:lnTo>
                      <a:pt x="80810" y="19049"/>
                    </a:lnTo>
                    <a:lnTo>
                      <a:pt x="80810" y="0"/>
                    </a:lnTo>
                    <a:lnTo>
                      <a:pt x="0" y="0"/>
                    </a:lnTo>
                    <a:lnTo>
                      <a:pt x="0" y="19049"/>
                    </a:lnTo>
                    <a:close/>
                  </a:path>
                </a:pathLst>
              </a:custGeom>
              <a:solidFill>
                <a:srgbClr val="856E85"/>
              </a:solidFill>
            </p:spPr>
            <p:txBody>
              <a:bodyPr wrap="square" lIns="0" tIns="0" rIns="0" bIns="0" rtlCol="0"/>
              <a:lstStyle/>
              <a:p>
                <a:endParaRPr/>
              </a:p>
            </p:txBody>
          </p:sp>
          <p:sp>
            <p:nvSpPr>
              <p:cNvPr id="248" name="object 229">
                <a:extLst>
                  <a:ext uri="{FF2B5EF4-FFF2-40B4-BE49-F238E27FC236}">
                    <a16:creationId xmlns:a16="http://schemas.microsoft.com/office/drawing/2014/main" id="{2EA670BB-D2A7-4E2C-9DD8-AEA456BB82AE}"/>
                  </a:ext>
                </a:extLst>
              </p:cNvPr>
              <p:cNvSpPr/>
              <p:nvPr/>
            </p:nvSpPr>
            <p:spPr>
              <a:xfrm>
                <a:off x="4590644" y="8087883"/>
                <a:ext cx="80010" cy="19050"/>
              </a:xfrm>
              <a:custGeom>
                <a:avLst/>
                <a:gdLst/>
                <a:ahLst/>
                <a:cxnLst/>
                <a:rect l="l" t="t" r="r" b="b"/>
                <a:pathLst>
                  <a:path w="80010" h="19050">
                    <a:moveTo>
                      <a:pt x="0" y="19049"/>
                    </a:moveTo>
                    <a:lnTo>
                      <a:pt x="79984" y="19049"/>
                    </a:lnTo>
                    <a:lnTo>
                      <a:pt x="79984" y="0"/>
                    </a:lnTo>
                    <a:lnTo>
                      <a:pt x="0" y="0"/>
                    </a:lnTo>
                    <a:lnTo>
                      <a:pt x="0" y="19049"/>
                    </a:lnTo>
                    <a:close/>
                  </a:path>
                </a:pathLst>
              </a:custGeom>
              <a:solidFill>
                <a:srgbClr val="856D84"/>
              </a:solidFill>
            </p:spPr>
            <p:txBody>
              <a:bodyPr wrap="square" lIns="0" tIns="0" rIns="0" bIns="0" rtlCol="0"/>
              <a:lstStyle/>
              <a:p>
                <a:endParaRPr/>
              </a:p>
            </p:txBody>
          </p:sp>
          <p:sp>
            <p:nvSpPr>
              <p:cNvPr id="249" name="object 230">
                <a:extLst>
                  <a:ext uri="{FF2B5EF4-FFF2-40B4-BE49-F238E27FC236}">
                    <a16:creationId xmlns:a16="http://schemas.microsoft.com/office/drawing/2014/main" id="{CC395EE9-6AC8-4E8D-8B2E-7FBE05A816E7}"/>
                  </a:ext>
                </a:extLst>
              </p:cNvPr>
              <p:cNvSpPr/>
              <p:nvPr/>
            </p:nvSpPr>
            <p:spPr>
              <a:xfrm>
                <a:off x="4594390" y="8087893"/>
                <a:ext cx="82550" cy="19050"/>
              </a:xfrm>
              <a:custGeom>
                <a:avLst/>
                <a:gdLst/>
                <a:ahLst/>
                <a:cxnLst/>
                <a:rect l="l" t="t" r="r" b="b"/>
                <a:pathLst>
                  <a:path w="82550" h="19050">
                    <a:moveTo>
                      <a:pt x="82003" y="0"/>
                    </a:moveTo>
                    <a:lnTo>
                      <a:pt x="79121" y="0"/>
                    </a:lnTo>
                    <a:lnTo>
                      <a:pt x="3721" y="0"/>
                    </a:lnTo>
                    <a:lnTo>
                      <a:pt x="0" y="0"/>
                    </a:lnTo>
                    <a:lnTo>
                      <a:pt x="0" y="19050"/>
                    </a:lnTo>
                    <a:lnTo>
                      <a:pt x="3721" y="19050"/>
                    </a:lnTo>
                    <a:lnTo>
                      <a:pt x="79121" y="19050"/>
                    </a:lnTo>
                    <a:lnTo>
                      <a:pt x="82003" y="19050"/>
                    </a:lnTo>
                    <a:lnTo>
                      <a:pt x="82003" y="0"/>
                    </a:lnTo>
                    <a:close/>
                  </a:path>
                </a:pathLst>
              </a:custGeom>
              <a:solidFill>
                <a:srgbClr val="866D83"/>
              </a:solidFill>
            </p:spPr>
            <p:txBody>
              <a:bodyPr wrap="square" lIns="0" tIns="0" rIns="0" bIns="0" rtlCol="0"/>
              <a:lstStyle/>
              <a:p>
                <a:endParaRPr/>
              </a:p>
            </p:txBody>
          </p:sp>
          <p:sp>
            <p:nvSpPr>
              <p:cNvPr id="250" name="object 231">
                <a:extLst>
                  <a:ext uri="{FF2B5EF4-FFF2-40B4-BE49-F238E27FC236}">
                    <a16:creationId xmlns:a16="http://schemas.microsoft.com/office/drawing/2014/main" id="{56BD085D-9C87-4E4D-965D-22581505323E}"/>
                  </a:ext>
                </a:extLst>
              </p:cNvPr>
              <p:cNvSpPr/>
              <p:nvPr/>
            </p:nvSpPr>
            <p:spPr>
              <a:xfrm>
                <a:off x="4601833" y="8087883"/>
                <a:ext cx="77470" cy="19050"/>
              </a:xfrm>
              <a:custGeom>
                <a:avLst/>
                <a:gdLst/>
                <a:ahLst/>
                <a:cxnLst/>
                <a:rect l="l" t="t" r="r" b="b"/>
                <a:pathLst>
                  <a:path w="77470" h="19050">
                    <a:moveTo>
                      <a:pt x="0" y="19049"/>
                    </a:moveTo>
                    <a:lnTo>
                      <a:pt x="77457" y="19049"/>
                    </a:lnTo>
                    <a:lnTo>
                      <a:pt x="77457" y="0"/>
                    </a:lnTo>
                    <a:lnTo>
                      <a:pt x="0" y="0"/>
                    </a:lnTo>
                    <a:lnTo>
                      <a:pt x="0" y="19049"/>
                    </a:lnTo>
                    <a:close/>
                  </a:path>
                </a:pathLst>
              </a:custGeom>
              <a:solidFill>
                <a:srgbClr val="876D82"/>
              </a:solidFill>
            </p:spPr>
            <p:txBody>
              <a:bodyPr wrap="square" lIns="0" tIns="0" rIns="0" bIns="0" rtlCol="0"/>
              <a:lstStyle/>
              <a:p>
                <a:endParaRPr/>
              </a:p>
            </p:txBody>
          </p:sp>
          <p:sp>
            <p:nvSpPr>
              <p:cNvPr id="251" name="object 232">
                <a:extLst>
                  <a:ext uri="{FF2B5EF4-FFF2-40B4-BE49-F238E27FC236}">
                    <a16:creationId xmlns:a16="http://schemas.microsoft.com/office/drawing/2014/main" id="{9BF4F56C-29C6-4D27-8B18-C37FF6328996}"/>
                  </a:ext>
                </a:extLst>
              </p:cNvPr>
              <p:cNvSpPr/>
              <p:nvPr/>
            </p:nvSpPr>
            <p:spPr>
              <a:xfrm>
                <a:off x="4605566" y="8087893"/>
                <a:ext cx="80010" cy="19050"/>
              </a:xfrm>
              <a:custGeom>
                <a:avLst/>
                <a:gdLst/>
                <a:ahLst/>
                <a:cxnLst/>
                <a:rect l="l" t="t" r="r" b="b"/>
                <a:pathLst>
                  <a:path w="80010" h="19050">
                    <a:moveTo>
                      <a:pt x="79502" y="0"/>
                    </a:moveTo>
                    <a:lnTo>
                      <a:pt x="76606" y="0"/>
                    </a:lnTo>
                    <a:lnTo>
                      <a:pt x="3721" y="0"/>
                    </a:lnTo>
                    <a:lnTo>
                      <a:pt x="0" y="0"/>
                    </a:lnTo>
                    <a:lnTo>
                      <a:pt x="0" y="19050"/>
                    </a:lnTo>
                    <a:lnTo>
                      <a:pt x="3721" y="19050"/>
                    </a:lnTo>
                    <a:lnTo>
                      <a:pt x="76606" y="19050"/>
                    </a:lnTo>
                    <a:lnTo>
                      <a:pt x="79502" y="19050"/>
                    </a:lnTo>
                    <a:lnTo>
                      <a:pt x="79502" y="0"/>
                    </a:lnTo>
                    <a:close/>
                  </a:path>
                </a:pathLst>
              </a:custGeom>
              <a:solidFill>
                <a:srgbClr val="886C81"/>
              </a:solidFill>
            </p:spPr>
            <p:txBody>
              <a:bodyPr wrap="square" lIns="0" tIns="0" rIns="0" bIns="0" rtlCol="0"/>
              <a:lstStyle/>
              <a:p>
                <a:endParaRPr/>
              </a:p>
            </p:txBody>
          </p:sp>
          <p:sp>
            <p:nvSpPr>
              <p:cNvPr id="252" name="object 233">
                <a:extLst>
                  <a:ext uri="{FF2B5EF4-FFF2-40B4-BE49-F238E27FC236}">
                    <a16:creationId xmlns:a16="http://schemas.microsoft.com/office/drawing/2014/main" id="{A9FF2B7E-2E56-4A14-9DB8-F763B79F5672}"/>
                  </a:ext>
                </a:extLst>
              </p:cNvPr>
              <p:cNvSpPr/>
              <p:nvPr/>
            </p:nvSpPr>
            <p:spPr>
              <a:xfrm>
                <a:off x="4613008" y="8087893"/>
                <a:ext cx="78105" cy="19050"/>
              </a:xfrm>
              <a:custGeom>
                <a:avLst/>
                <a:gdLst/>
                <a:ahLst/>
                <a:cxnLst/>
                <a:rect l="l" t="t" r="r" b="b"/>
                <a:pathLst>
                  <a:path w="78104" h="19050">
                    <a:moveTo>
                      <a:pt x="77838" y="0"/>
                    </a:moveTo>
                    <a:lnTo>
                      <a:pt x="74942" y="0"/>
                    </a:lnTo>
                    <a:lnTo>
                      <a:pt x="3746" y="0"/>
                    </a:lnTo>
                    <a:lnTo>
                      <a:pt x="0" y="0"/>
                    </a:lnTo>
                    <a:lnTo>
                      <a:pt x="0" y="19050"/>
                    </a:lnTo>
                    <a:lnTo>
                      <a:pt x="3746" y="19050"/>
                    </a:lnTo>
                    <a:lnTo>
                      <a:pt x="74942" y="19050"/>
                    </a:lnTo>
                    <a:lnTo>
                      <a:pt x="77838" y="19050"/>
                    </a:lnTo>
                    <a:lnTo>
                      <a:pt x="77838" y="0"/>
                    </a:lnTo>
                    <a:close/>
                  </a:path>
                </a:pathLst>
              </a:custGeom>
              <a:solidFill>
                <a:srgbClr val="896C80"/>
              </a:solidFill>
            </p:spPr>
            <p:txBody>
              <a:bodyPr wrap="square" lIns="0" tIns="0" rIns="0" bIns="0" rtlCol="0"/>
              <a:lstStyle/>
              <a:p>
                <a:endParaRPr/>
              </a:p>
            </p:txBody>
          </p:sp>
          <p:sp>
            <p:nvSpPr>
              <p:cNvPr id="253" name="object 234">
                <a:extLst>
                  <a:ext uri="{FF2B5EF4-FFF2-40B4-BE49-F238E27FC236}">
                    <a16:creationId xmlns:a16="http://schemas.microsoft.com/office/drawing/2014/main" id="{07DCF95E-2C6F-40D5-B92B-99BFD86EEE7F}"/>
                  </a:ext>
                </a:extLst>
              </p:cNvPr>
              <p:cNvSpPr/>
              <p:nvPr/>
            </p:nvSpPr>
            <p:spPr>
              <a:xfrm>
                <a:off x="4620477" y="8087883"/>
                <a:ext cx="73660" cy="19050"/>
              </a:xfrm>
              <a:custGeom>
                <a:avLst/>
                <a:gdLst/>
                <a:ahLst/>
                <a:cxnLst/>
                <a:rect l="l" t="t" r="r" b="b"/>
                <a:pathLst>
                  <a:path w="73660" h="19050">
                    <a:moveTo>
                      <a:pt x="0" y="19049"/>
                    </a:moveTo>
                    <a:lnTo>
                      <a:pt x="73253" y="19049"/>
                    </a:lnTo>
                    <a:lnTo>
                      <a:pt x="73253" y="0"/>
                    </a:lnTo>
                    <a:lnTo>
                      <a:pt x="0" y="0"/>
                    </a:lnTo>
                    <a:lnTo>
                      <a:pt x="0" y="19049"/>
                    </a:lnTo>
                    <a:close/>
                  </a:path>
                </a:pathLst>
              </a:custGeom>
              <a:solidFill>
                <a:srgbClr val="8A6B7F"/>
              </a:solidFill>
            </p:spPr>
            <p:txBody>
              <a:bodyPr wrap="square" lIns="0" tIns="0" rIns="0" bIns="0" rtlCol="0"/>
              <a:lstStyle/>
              <a:p>
                <a:endParaRPr/>
              </a:p>
            </p:txBody>
          </p:sp>
          <p:sp>
            <p:nvSpPr>
              <p:cNvPr id="254" name="object 235">
                <a:extLst>
                  <a:ext uri="{FF2B5EF4-FFF2-40B4-BE49-F238E27FC236}">
                    <a16:creationId xmlns:a16="http://schemas.microsoft.com/office/drawing/2014/main" id="{DCD3FF54-8B3B-4EC8-91A5-7DED1589ECD5}"/>
                  </a:ext>
                </a:extLst>
              </p:cNvPr>
              <p:cNvSpPr/>
              <p:nvPr/>
            </p:nvSpPr>
            <p:spPr>
              <a:xfrm>
                <a:off x="4624198" y="8087883"/>
                <a:ext cx="73025" cy="19050"/>
              </a:xfrm>
              <a:custGeom>
                <a:avLst/>
                <a:gdLst/>
                <a:ahLst/>
                <a:cxnLst/>
                <a:rect l="l" t="t" r="r" b="b"/>
                <a:pathLst>
                  <a:path w="73025" h="19050">
                    <a:moveTo>
                      <a:pt x="0" y="19049"/>
                    </a:moveTo>
                    <a:lnTo>
                      <a:pt x="72402" y="19049"/>
                    </a:lnTo>
                    <a:lnTo>
                      <a:pt x="72402" y="0"/>
                    </a:lnTo>
                    <a:lnTo>
                      <a:pt x="0" y="0"/>
                    </a:lnTo>
                    <a:lnTo>
                      <a:pt x="0" y="19049"/>
                    </a:lnTo>
                    <a:close/>
                  </a:path>
                </a:pathLst>
              </a:custGeom>
              <a:solidFill>
                <a:srgbClr val="8A6B7E"/>
              </a:solidFill>
            </p:spPr>
            <p:txBody>
              <a:bodyPr wrap="square" lIns="0" tIns="0" rIns="0" bIns="0" rtlCol="0"/>
              <a:lstStyle/>
              <a:p>
                <a:endParaRPr/>
              </a:p>
            </p:txBody>
          </p:sp>
          <p:sp>
            <p:nvSpPr>
              <p:cNvPr id="255" name="object 236">
                <a:extLst>
                  <a:ext uri="{FF2B5EF4-FFF2-40B4-BE49-F238E27FC236}">
                    <a16:creationId xmlns:a16="http://schemas.microsoft.com/office/drawing/2014/main" id="{18CBF7D6-3519-4D16-A24F-8FC354A5E4CF}"/>
                  </a:ext>
                </a:extLst>
              </p:cNvPr>
              <p:cNvSpPr/>
              <p:nvPr/>
            </p:nvSpPr>
            <p:spPr>
              <a:xfrm>
                <a:off x="4627946" y="8087883"/>
                <a:ext cx="71755" cy="19050"/>
              </a:xfrm>
              <a:custGeom>
                <a:avLst/>
                <a:gdLst/>
                <a:ahLst/>
                <a:cxnLst/>
                <a:rect l="l" t="t" r="r" b="b"/>
                <a:pathLst>
                  <a:path w="71754" h="19050">
                    <a:moveTo>
                      <a:pt x="0" y="19049"/>
                    </a:moveTo>
                    <a:lnTo>
                      <a:pt x="71564" y="19049"/>
                    </a:lnTo>
                    <a:lnTo>
                      <a:pt x="71564" y="0"/>
                    </a:lnTo>
                    <a:lnTo>
                      <a:pt x="0" y="0"/>
                    </a:lnTo>
                    <a:lnTo>
                      <a:pt x="0" y="19049"/>
                    </a:lnTo>
                    <a:close/>
                  </a:path>
                </a:pathLst>
              </a:custGeom>
              <a:solidFill>
                <a:srgbClr val="8B6B7E"/>
              </a:solidFill>
            </p:spPr>
            <p:txBody>
              <a:bodyPr wrap="square" lIns="0" tIns="0" rIns="0" bIns="0" rtlCol="0"/>
              <a:lstStyle/>
              <a:p>
                <a:endParaRPr/>
              </a:p>
            </p:txBody>
          </p:sp>
          <p:sp>
            <p:nvSpPr>
              <p:cNvPr id="256" name="object 237">
                <a:extLst>
                  <a:ext uri="{FF2B5EF4-FFF2-40B4-BE49-F238E27FC236}">
                    <a16:creationId xmlns:a16="http://schemas.microsoft.com/office/drawing/2014/main" id="{2232F11B-13AD-4FB5-94C3-0B4976A09086}"/>
                  </a:ext>
                </a:extLst>
              </p:cNvPr>
              <p:cNvSpPr/>
              <p:nvPr/>
            </p:nvSpPr>
            <p:spPr>
              <a:xfrm>
                <a:off x="4631664" y="8087893"/>
                <a:ext cx="73660" cy="19050"/>
              </a:xfrm>
              <a:custGeom>
                <a:avLst/>
                <a:gdLst/>
                <a:ahLst/>
                <a:cxnLst/>
                <a:rect l="l" t="t" r="r" b="b"/>
                <a:pathLst>
                  <a:path w="73660" h="19050">
                    <a:moveTo>
                      <a:pt x="73621" y="0"/>
                    </a:moveTo>
                    <a:lnTo>
                      <a:pt x="70713" y="0"/>
                    </a:lnTo>
                    <a:lnTo>
                      <a:pt x="3721" y="0"/>
                    </a:lnTo>
                    <a:lnTo>
                      <a:pt x="0" y="0"/>
                    </a:lnTo>
                    <a:lnTo>
                      <a:pt x="0" y="19050"/>
                    </a:lnTo>
                    <a:lnTo>
                      <a:pt x="3721" y="19050"/>
                    </a:lnTo>
                    <a:lnTo>
                      <a:pt x="70713" y="19050"/>
                    </a:lnTo>
                    <a:lnTo>
                      <a:pt x="73621" y="19050"/>
                    </a:lnTo>
                    <a:lnTo>
                      <a:pt x="73621" y="0"/>
                    </a:lnTo>
                    <a:close/>
                  </a:path>
                </a:pathLst>
              </a:custGeom>
              <a:solidFill>
                <a:srgbClr val="8C6A7D"/>
              </a:solidFill>
            </p:spPr>
            <p:txBody>
              <a:bodyPr wrap="square" lIns="0" tIns="0" rIns="0" bIns="0" rtlCol="0"/>
              <a:lstStyle/>
              <a:p>
                <a:endParaRPr/>
              </a:p>
            </p:txBody>
          </p:sp>
          <p:sp>
            <p:nvSpPr>
              <p:cNvPr id="257" name="object 238">
                <a:extLst>
                  <a:ext uri="{FF2B5EF4-FFF2-40B4-BE49-F238E27FC236}">
                    <a16:creationId xmlns:a16="http://schemas.microsoft.com/office/drawing/2014/main" id="{7C0BA99C-4890-47DF-9DD6-4EB4B8545221}"/>
                  </a:ext>
                </a:extLst>
              </p:cNvPr>
              <p:cNvSpPr/>
              <p:nvPr/>
            </p:nvSpPr>
            <p:spPr>
              <a:xfrm>
                <a:off x="4639108" y="8087883"/>
                <a:ext cx="69215" cy="19050"/>
              </a:xfrm>
              <a:custGeom>
                <a:avLst/>
                <a:gdLst/>
                <a:ahLst/>
                <a:cxnLst/>
                <a:rect l="l" t="t" r="r" b="b"/>
                <a:pathLst>
                  <a:path w="69214" h="19050">
                    <a:moveTo>
                      <a:pt x="0" y="19049"/>
                    </a:moveTo>
                    <a:lnTo>
                      <a:pt x="69062" y="19049"/>
                    </a:lnTo>
                    <a:lnTo>
                      <a:pt x="69062" y="0"/>
                    </a:lnTo>
                    <a:lnTo>
                      <a:pt x="0" y="0"/>
                    </a:lnTo>
                    <a:lnTo>
                      <a:pt x="0" y="19049"/>
                    </a:lnTo>
                    <a:close/>
                  </a:path>
                </a:pathLst>
              </a:custGeom>
              <a:solidFill>
                <a:srgbClr val="8D6A7C"/>
              </a:solidFill>
            </p:spPr>
            <p:txBody>
              <a:bodyPr wrap="square" lIns="0" tIns="0" rIns="0" bIns="0" rtlCol="0"/>
              <a:lstStyle/>
              <a:p>
                <a:endParaRPr/>
              </a:p>
            </p:txBody>
          </p:sp>
          <p:sp>
            <p:nvSpPr>
              <p:cNvPr id="258" name="object 239">
                <a:extLst>
                  <a:ext uri="{FF2B5EF4-FFF2-40B4-BE49-F238E27FC236}">
                    <a16:creationId xmlns:a16="http://schemas.microsoft.com/office/drawing/2014/main" id="{D63CD382-C08A-4479-8F52-7C7CCF2B2379}"/>
                  </a:ext>
                </a:extLst>
              </p:cNvPr>
              <p:cNvSpPr/>
              <p:nvPr/>
            </p:nvSpPr>
            <p:spPr>
              <a:xfrm>
                <a:off x="4642854" y="8087883"/>
                <a:ext cx="68580" cy="19050"/>
              </a:xfrm>
              <a:custGeom>
                <a:avLst/>
                <a:gdLst/>
                <a:ahLst/>
                <a:cxnLst/>
                <a:rect l="l" t="t" r="r" b="b"/>
                <a:pathLst>
                  <a:path w="68579" h="19050">
                    <a:moveTo>
                      <a:pt x="0" y="19049"/>
                    </a:moveTo>
                    <a:lnTo>
                      <a:pt x="68211" y="19049"/>
                    </a:lnTo>
                    <a:lnTo>
                      <a:pt x="68211" y="0"/>
                    </a:lnTo>
                    <a:lnTo>
                      <a:pt x="0" y="0"/>
                    </a:lnTo>
                    <a:lnTo>
                      <a:pt x="0" y="19049"/>
                    </a:lnTo>
                    <a:close/>
                  </a:path>
                </a:pathLst>
              </a:custGeom>
              <a:solidFill>
                <a:srgbClr val="8D6A7B"/>
              </a:solidFill>
            </p:spPr>
            <p:txBody>
              <a:bodyPr wrap="square" lIns="0" tIns="0" rIns="0" bIns="0" rtlCol="0"/>
              <a:lstStyle/>
              <a:p>
                <a:endParaRPr/>
              </a:p>
            </p:txBody>
          </p:sp>
          <p:sp>
            <p:nvSpPr>
              <p:cNvPr id="259" name="object 240">
                <a:extLst>
                  <a:ext uri="{FF2B5EF4-FFF2-40B4-BE49-F238E27FC236}">
                    <a16:creationId xmlns:a16="http://schemas.microsoft.com/office/drawing/2014/main" id="{1C9A92A9-17BA-422F-932E-4E3B41C6DF12}"/>
                  </a:ext>
                </a:extLst>
              </p:cNvPr>
              <p:cNvSpPr/>
              <p:nvPr/>
            </p:nvSpPr>
            <p:spPr>
              <a:xfrm>
                <a:off x="4646575" y="8087883"/>
                <a:ext cx="67945" cy="19050"/>
              </a:xfrm>
              <a:custGeom>
                <a:avLst/>
                <a:gdLst/>
                <a:ahLst/>
                <a:cxnLst/>
                <a:rect l="l" t="t" r="r" b="b"/>
                <a:pathLst>
                  <a:path w="67945" h="19050">
                    <a:moveTo>
                      <a:pt x="0" y="19049"/>
                    </a:moveTo>
                    <a:lnTo>
                      <a:pt x="67373" y="19049"/>
                    </a:lnTo>
                    <a:lnTo>
                      <a:pt x="67373" y="0"/>
                    </a:lnTo>
                    <a:lnTo>
                      <a:pt x="0" y="0"/>
                    </a:lnTo>
                    <a:lnTo>
                      <a:pt x="0" y="19049"/>
                    </a:lnTo>
                    <a:close/>
                  </a:path>
                </a:pathLst>
              </a:custGeom>
              <a:solidFill>
                <a:srgbClr val="8E697B"/>
              </a:solidFill>
            </p:spPr>
            <p:txBody>
              <a:bodyPr wrap="square" lIns="0" tIns="0" rIns="0" bIns="0" rtlCol="0"/>
              <a:lstStyle/>
              <a:p>
                <a:endParaRPr/>
              </a:p>
            </p:txBody>
          </p:sp>
          <p:sp>
            <p:nvSpPr>
              <p:cNvPr id="260" name="object 241">
                <a:extLst>
                  <a:ext uri="{FF2B5EF4-FFF2-40B4-BE49-F238E27FC236}">
                    <a16:creationId xmlns:a16="http://schemas.microsoft.com/office/drawing/2014/main" id="{29F6259D-2516-48E6-916A-832265C42E68}"/>
                  </a:ext>
                </a:extLst>
              </p:cNvPr>
              <p:cNvSpPr/>
              <p:nvPr/>
            </p:nvSpPr>
            <p:spPr>
              <a:xfrm>
                <a:off x="4650296" y="8087883"/>
                <a:ext cx="66675" cy="19050"/>
              </a:xfrm>
              <a:custGeom>
                <a:avLst/>
                <a:gdLst/>
                <a:ahLst/>
                <a:cxnLst/>
                <a:rect l="l" t="t" r="r" b="b"/>
                <a:pathLst>
                  <a:path w="66675" h="19050">
                    <a:moveTo>
                      <a:pt x="0" y="19049"/>
                    </a:moveTo>
                    <a:lnTo>
                      <a:pt x="66522" y="19049"/>
                    </a:lnTo>
                    <a:lnTo>
                      <a:pt x="66522" y="0"/>
                    </a:lnTo>
                    <a:lnTo>
                      <a:pt x="0" y="0"/>
                    </a:lnTo>
                    <a:lnTo>
                      <a:pt x="0" y="19049"/>
                    </a:lnTo>
                    <a:close/>
                  </a:path>
                </a:pathLst>
              </a:custGeom>
              <a:solidFill>
                <a:srgbClr val="8E697A"/>
              </a:solidFill>
            </p:spPr>
            <p:txBody>
              <a:bodyPr wrap="square" lIns="0" tIns="0" rIns="0" bIns="0" rtlCol="0"/>
              <a:lstStyle/>
              <a:p>
                <a:endParaRPr/>
              </a:p>
            </p:txBody>
          </p:sp>
          <p:sp>
            <p:nvSpPr>
              <p:cNvPr id="261" name="object 242">
                <a:extLst>
                  <a:ext uri="{FF2B5EF4-FFF2-40B4-BE49-F238E27FC236}">
                    <a16:creationId xmlns:a16="http://schemas.microsoft.com/office/drawing/2014/main" id="{6CC528D1-4A33-4807-BD2F-D62E1CB4BC1E}"/>
                  </a:ext>
                </a:extLst>
              </p:cNvPr>
              <p:cNvSpPr/>
              <p:nvPr/>
            </p:nvSpPr>
            <p:spPr>
              <a:xfrm>
                <a:off x="4654018" y="8087883"/>
                <a:ext cx="66040" cy="19050"/>
              </a:xfrm>
              <a:custGeom>
                <a:avLst/>
                <a:gdLst/>
                <a:ahLst/>
                <a:cxnLst/>
                <a:rect l="l" t="t" r="r" b="b"/>
                <a:pathLst>
                  <a:path w="66039" h="19050">
                    <a:moveTo>
                      <a:pt x="0" y="19049"/>
                    </a:moveTo>
                    <a:lnTo>
                      <a:pt x="65709" y="19049"/>
                    </a:lnTo>
                    <a:lnTo>
                      <a:pt x="65709" y="0"/>
                    </a:lnTo>
                    <a:lnTo>
                      <a:pt x="0" y="0"/>
                    </a:lnTo>
                    <a:lnTo>
                      <a:pt x="0" y="19049"/>
                    </a:lnTo>
                    <a:close/>
                  </a:path>
                </a:pathLst>
              </a:custGeom>
              <a:solidFill>
                <a:srgbClr val="8F697A"/>
              </a:solidFill>
            </p:spPr>
            <p:txBody>
              <a:bodyPr wrap="square" lIns="0" tIns="0" rIns="0" bIns="0" rtlCol="0"/>
              <a:lstStyle/>
              <a:p>
                <a:endParaRPr/>
              </a:p>
            </p:txBody>
          </p:sp>
          <p:sp>
            <p:nvSpPr>
              <p:cNvPr id="262" name="object 243">
                <a:extLst>
                  <a:ext uri="{FF2B5EF4-FFF2-40B4-BE49-F238E27FC236}">
                    <a16:creationId xmlns:a16="http://schemas.microsoft.com/office/drawing/2014/main" id="{C3FF8323-5AEB-4309-8AAD-0A2C285F581F}"/>
                  </a:ext>
                </a:extLst>
              </p:cNvPr>
              <p:cNvSpPr/>
              <p:nvPr/>
            </p:nvSpPr>
            <p:spPr>
              <a:xfrm>
                <a:off x="4657764" y="8087883"/>
                <a:ext cx="65405" cy="19050"/>
              </a:xfrm>
              <a:custGeom>
                <a:avLst/>
                <a:gdLst/>
                <a:ahLst/>
                <a:cxnLst/>
                <a:rect l="l" t="t" r="r" b="b"/>
                <a:pathLst>
                  <a:path w="65404" h="19050">
                    <a:moveTo>
                      <a:pt x="0" y="19049"/>
                    </a:moveTo>
                    <a:lnTo>
                      <a:pt x="64833" y="19049"/>
                    </a:lnTo>
                    <a:lnTo>
                      <a:pt x="64833" y="0"/>
                    </a:lnTo>
                    <a:lnTo>
                      <a:pt x="0" y="0"/>
                    </a:lnTo>
                    <a:lnTo>
                      <a:pt x="0" y="19049"/>
                    </a:lnTo>
                    <a:close/>
                  </a:path>
                </a:pathLst>
              </a:custGeom>
              <a:solidFill>
                <a:srgbClr val="8F6979"/>
              </a:solidFill>
            </p:spPr>
            <p:txBody>
              <a:bodyPr wrap="square" lIns="0" tIns="0" rIns="0" bIns="0" rtlCol="0"/>
              <a:lstStyle/>
              <a:p>
                <a:endParaRPr/>
              </a:p>
            </p:txBody>
          </p:sp>
          <p:sp>
            <p:nvSpPr>
              <p:cNvPr id="263" name="object 244">
                <a:extLst>
                  <a:ext uri="{FF2B5EF4-FFF2-40B4-BE49-F238E27FC236}">
                    <a16:creationId xmlns:a16="http://schemas.microsoft.com/office/drawing/2014/main" id="{27011235-D534-4677-B2E0-87562538F03B}"/>
                  </a:ext>
                </a:extLst>
              </p:cNvPr>
              <p:cNvSpPr/>
              <p:nvPr/>
            </p:nvSpPr>
            <p:spPr>
              <a:xfrm>
                <a:off x="4661484" y="8087893"/>
                <a:ext cx="67310" cy="19050"/>
              </a:xfrm>
              <a:custGeom>
                <a:avLst/>
                <a:gdLst/>
                <a:ahLst/>
                <a:cxnLst/>
                <a:rect l="l" t="t" r="r" b="b"/>
                <a:pathLst>
                  <a:path w="67310" h="19050">
                    <a:moveTo>
                      <a:pt x="66890" y="0"/>
                    </a:moveTo>
                    <a:lnTo>
                      <a:pt x="64020" y="0"/>
                    </a:lnTo>
                    <a:lnTo>
                      <a:pt x="3746" y="0"/>
                    </a:lnTo>
                    <a:lnTo>
                      <a:pt x="0" y="0"/>
                    </a:lnTo>
                    <a:lnTo>
                      <a:pt x="0" y="19050"/>
                    </a:lnTo>
                    <a:lnTo>
                      <a:pt x="3746" y="19050"/>
                    </a:lnTo>
                    <a:lnTo>
                      <a:pt x="64020" y="19050"/>
                    </a:lnTo>
                    <a:lnTo>
                      <a:pt x="66890" y="19050"/>
                    </a:lnTo>
                    <a:lnTo>
                      <a:pt x="66890" y="0"/>
                    </a:lnTo>
                    <a:close/>
                  </a:path>
                </a:pathLst>
              </a:custGeom>
              <a:solidFill>
                <a:srgbClr val="906878"/>
              </a:solidFill>
            </p:spPr>
            <p:txBody>
              <a:bodyPr wrap="square" lIns="0" tIns="0" rIns="0" bIns="0" rtlCol="0"/>
              <a:lstStyle/>
              <a:p>
                <a:endParaRPr/>
              </a:p>
            </p:txBody>
          </p:sp>
          <p:sp>
            <p:nvSpPr>
              <p:cNvPr id="264" name="object 245">
                <a:extLst>
                  <a:ext uri="{FF2B5EF4-FFF2-40B4-BE49-F238E27FC236}">
                    <a16:creationId xmlns:a16="http://schemas.microsoft.com/office/drawing/2014/main" id="{2DDB2ADA-5123-4286-95B2-9931EB2AA313}"/>
                  </a:ext>
                </a:extLst>
              </p:cNvPr>
              <p:cNvSpPr/>
              <p:nvPr/>
            </p:nvSpPr>
            <p:spPr>
              <a:xfrm>
                <a:off x="4668953" y="8087883"/>
                <a:ext cx="62865" cy="19050"/>
              </a:xfrm>
              <a:custGeom>
                <a:avLst/>
                <a:gdLst/>
                <a:ahLst/>
                <a:cxnLst/>
                <a:rect l="l" t="t" r="r" b="b"/>
                <a:pathLst>
                  <a:path w="62864" h="19050">
                    <a:moveTo>
                      <a:pt x="0" y="19049"/>
                    </a:moveTo>
                    <a:lnTo>
                      <a:pt x="62306" y="19049"/>
                    </a:lnTo>
                    <a:lnTo>
                      <a:pt x="62306" y="0"/>
                    </a:lnTo>
                    <a:lnTo>
                      <a:pt x="0" y="0"/>
                    </a:lnTo>
                    <a:lnTo>
                      <a:pt x="0" y="19049"/>
                    </a:lnTo>
                    <a:close/>
                  </a:path>
                </a:pathLst>
              </a:custGeom>
              <a:solidFill>
                <a:srgbClr val="916877"/>
              </a:solidFill>
            </p:spPr>
            <p:txBody>
              <a:bodyPr wrap="square" lIns="0" tIns="0" rIns="0" bIns="0" rtlCol="0"/>
              <a:lstStyle/>
              <a:p>
                <a:endParaRPr/>
              </a:p>
            </p:txBody>
          </p:sp>
          <p:sp>
            <p:nvSpPr>
              <p:cNvPr id="265" name="object 246">
                <a:extLst>
                  <a:ext uri="{FF2B5EF4-FFF2-40B4-BE49-F238E27FC236}">
                    <a16:creationId xmlns:a16="http://schemas.microsoft.com/office/drawing/2014/main" id="{ABCA72B9-6694-4AC5-A2D4-62DBA323C4D1}"/>
                  </a:ext>
                </a:extLst>
              </p:cNvPr>
              <p:cNvSpPr/>
              <p:nvPr/>
            </p:nvSpPr>
            <p:spPr>
              <a:xfrm>
                <a:off x="4672673" y="8087893"/>
                <a:ext cx="64769" cy="19050"/>
              </a:xfrm>
              <a:custGeom>
                <a:avLst/>
                <a:gdLst/>
                <a:ahLst/>
                <a:cxnLst/>
                <a:rect l="l" t="t" r="r" b="b"/>
                <a:pathLst>
                  <a:path w="64770" h="19050">
                    <a:moveTo>
                      <a:pt x="64363" y="0"/>
                    </a:moveTo>
                    <a:lnTo>
                      <a:pt x="61480" y="0"/>
                    </a:lnTo>
                    <a:lnTo>
                      <a:pt x="3721" y="0"/>
                    </a:lnTo>
                    <a:lnTo>
                      <a:pt x="0" y="0"/>
                    </a:lnTo>
                    <a:lnTo>
                      <a:pt x="0" y="19050"/>
                    </a:lnTo>
                    <a:lnTo>
                      <a:pt x="3721" y="19050"/>
                    </a:lnTo>
                    <a:lnTo>
                      <a:pt x="61480" y="19050"/>
                    </a:lnTo>
                    <a:lnTo>
                      <a:pt x="64363" y="19050"/>
                    </a:lnTo>
                    <a:lnTo>
                      <a:pt x="64363" y="0"/>
                    </a:lnTo>
                    <a:close/>
                  </a:path>
                </a:pathLst>
              </a:custGeom>
              <a:solidFill>
                <a:srgbClr val="926776"/>
              </a:solidFill>
            </p:spPr>
            <p:txBody>
              <a:bodyPr wrap="square" lIns="0" tIns="0" rIns="0" bIns="0" rtlCol="0"/>
              <a:lstStyle/>
              <a:p>
                <a:endParaRPr/>
              </a:p>
            </p:txBody>
          </p:sp>
          <p:sp>
            <p:nvSpPr>
              <p:cNvPr id="266" name="object 247">
                <a:extLst>
                  <a:ext uri="{FF2B5EF4-FFF2-40B4-BE49-F238E27FC236}">
                    <a16:creationId xmlns:a16="http://schemas.microsoft.com/office/drawing/2014/main" id="{89DDA338-F0C1-4431-920F-82315A0FE83E}"/>
                  </a:ext>
                </a:extLst>
              </p:cNvPr>
              <p:cNvSpPr/>
              <p:nvPr/>
            </p:nvSpPr>
            <p:spPr>
              <a:xfrm>
                <a:off x="4680141" y="8087883"/>
                <a:ext cx="60325" cy="19050"/>
              </a:xfrm>
              <a:custGeom>
                <a:avLst/>
                <a:gdLst/>
                <a:ahLst/>
                <a:cxnLst/>
                <a:rect l="l" t="t" r="r" b="b"/>
                <a:pathLst>
                  <a:path w="60325" h="19050">
                    <a:moveTo>
                      <a:pt x="0" y="19049"/>
                    </a:moveTo>
                    <a:lnTo>
                      <a:pt x="59804" y="19049"/>
                    </a:lnTo>
                    <a:lnTo>
                      <a:pt x="59804" y="0"/>
                    </a:lnTo>
                    <a:lnTo>
                      <a:pt x="0" y="0"/>
                    </a:lnTo>
                    <a:lnTo>
                      <a:pt x="0" y="19049"/>
                    </a:lnTo>
                    <a:close/>
                  </a:path>
                </a:pathLst>
              </a:custGeom>
              <a:solidFill>
                <a:srgbClr val="936775"/>
              </a:solidFill>
            </p:spPr>
            <p:txBody>
              <a:bodyPr wrap="square" lIns="0" tIns="0" rIns="0" bIns="0" rtlCol="0"/>
              <a:lstStyle/>
              <a:p>
                <a:endParaRPr/>
              </a:p>
            </p:txBody>
          </p:sp>
          <p:sp>
            <p:nvSpPr>
              <p:cNvPr id="267" name="object 248">
                <a:extLst>
                  <a:ext uri="{FF2B5EF4-FFF2-40B4-BE49-F238E27FC236}">
                    <a16:creationId xmlns:a16="http://schemas.microsoft.com/office/drawing/2014/main" id="{A3645E88-F788-46E2-B409-3A4391C8645F}"/>
                  </a:ext>
                </a:extLst>
              </p:cNvPr>
              <p:cNvSpPr/>
              <p:nvPr/>
            </p:nvSpPr>
            <p:spPr>
              <a:xfrm>
                <a:off x="4683862" y="8087883"/>
                <a:ext cx="59055" cy="19050"/>
              </a:xfrm>
              <a:custGeom>
                <a:avLst/>
                <a:gdLst/>
                <a:ahLst/>
                <a:cxnLst/>
                <a:rect l="l" t="t" r="r" b="b"/>
                <a:pathLst>
                  <a:path w="59054" h="19050">
                    <a:moveTo>
                      <a:pt x="0" y="19049"/>
                    </a:moveTo>
                    <a:lnTo>
                      <a:pt x="58953" y="19049"/>
                    </a:lnTo>
                    <a:lnTo>
                      <a:pt x="58953" y="0"/>
                    </a:lnTo>
                    <a:lnTo>
                      <a:pt x="0" y="0"/>
                    </a:lnTo>
                    <a:lnTo>
                      <a:pt x="0" y="19049"/>
                    </a:lnTo>
                    <a:close/>
                  </a:path>
                </a:pathLst>
              </a:custGeom>
              <a:solidFill>
                <a:srgbClr val="936675"/>
              </a:solidFill>
            </p:spPr>
            <p:txBody>
              <a:bodyPr wrap="square" lIns="0" tIns="0" rIns="0" bIns="0" rtlCol="0"/>
              <a:lstStyle/>
              <a:p>
                <a:endParaRPr/>
              </a:p>
            </p:txBody>
          </p:sp>
          <p:sp>
            <p:nvSpPr>
              <p:cNvPr id="268" name="object 249">
                <a:extLst>
                  <a:ext uri="{FF2B5EF4-FFF2-40B4-BE49-F238E27FC236}">
                    <a16:creationId xmlns:a16="http://schemas.microsoft.com/office/drawing/2014/main" id="{3316752A-5079-4C6E-A193-52E8EB6CDDB9}"/>
                  </a:ext>
                </a:extLst>
              </p:cNvPr>
              <p:cNvSpPr/>
              <p:nvPr/>
            </p:nvSpPr>
            <p:spPr>
              <a:xfrm>
                <a:off x="4687570" y="8087893"/>
                <a:ext cx="61594" cy="19050"/>
              </a:xfrm>
              <a:custGeom>
                <a:avLst/>
                <a:gdLst/>
                <a:ahLst/>
                <a:cxnLst/>
                <a:rect l="l" t="t" r="r" b="b"/>
                <a:pathLst>
                  <a:path w="61595" h="19050">
                    <a:moveTo>
                      <a:pt x="61023" y="0"/>
                    </a:moveTo>
                    <a:lnTo>
                      <a:pt x="58153" y="0"/>
                    </a:lnTo>
                    <a:lnTo>
                      <a:pt x="3746" y="0"/>
                    </a:lnTo>
                    <a:lnTo>
                      <a:pt x="0" y="0"/>
                    </a:lnTo>
                    <a:lnTo>
                      <a:pt x="0" y="19050"/>
                    </a:lnTo>
                    <a:lnTo>
                      <a:pt x="3746" y="19050"/>
                    </a:lnTo>
                    <a:lnTo>
                      <a:pt x="58153" y="19050"/>
                    </a:lnTo>
                    <a:lnTo>
                      <a:pt x="61023" y="19050"/>
                    </a:lnTo>
                    <a:lnTo>
                      <a:pt x="61023" y="0"/>
                    </a:lnTo>
                    <a:close/>
                  </a:path>
                </a:pathLst>
              </a:custGeom>
              <a:solidFill>
                <a:srgbClr val="946674"/>
              </a:solidFill>
            </p:spPr>
            <p:txBody>
              <a:bodyPr wrap="square" lIns="0" tIns="0" rIns="0" bIns="0" rtlCol="0"/>
              <a:lstStyle/>
              <a:p>
                <a:endParaRPr/>
              </a:p>
            </p:txBody>
          </p:sp>
          <p:sp>
            <p:nvSpPr>
              <p:cNvPr id="269" name="object 250">
                <a:extLst>
                  <a:ext uri="{FF2B5EF4-FFF2-40B4-BE49-F238E27FC236}">
                    <a16:creationId xmlns:a16="http://schemas.microsoft.com/office/drawing/2014/main" id="{B479D447-A4B1-4D24-A32D-2BD5125E0728}"/>
                  </a:ext>
                </a:extLst>
              </p:cNvPr>
              <p:cNvSpPr/>
              <p:nvPr/>
            </p:nvSpPr>
            <p:spPr>
              <a:xfrm>
                <a:off x="4695040" y="8087883"/>
                <a:ext cx="56515" cy="19050"/>
              </a:xfrm>
              <a:custGeom>
                <a:avLst/>
                <a:gdLst/>
                <a:ahLst/>
                <a:cxnLst/>
                <a:rect l="l" t="t" r="r" b="b"/>
                <a:pathLst>
                  <a:path w="56514" h="19050">
                    <a:moveTo>
                      <a:pt x="0" y="19049"/>
                    </a:moveTo>
                    <a:lnTo>
                      <a:pt x="56464" y="19049"/>
                    </a:lnTo>
                    <a:lnTo>
                      <a:pt x="56464" y="0"/>
                    </a:lnTo>
                    <a:lnTo>
                      <a:pt x="0" y="0"/>
                    </a:lnTo>
                    <a:lnTo>
                      <a:pt x="0" y="19049"/>
                    </a:lnTo>
                    <a:close/>
                  </a:path>
                </a:pathLst>
              </a:custGeom>
              <a:solidFill>
                <a:srgbClr val="956673"/>
              </a:solidFill>
            </p:spPr>
            <p:txBody>
              <a:bodyPr wrap="square" lIns="0" tIns="0" rIns="0" bIns="0" rtlCol="0"/>
              <a:lstStyle/>
              <a:p>
                <a:endParaRPr/>
              </a:p>
            </p:txBody>
          </p:sp>
          <p:sp>
            <p:nvSpPr>
              <p:cNvPr id="270" name="object 251">
                <a:extLst>
                  <a:ext uri="{FF2B5EF4-FFF2-40B4-BE49-F238E27FC236}">
                    <a16:creationId xmlns:a16="http://schemas.microsoft.com/office/drawing/2014/main" id="{67A2044F-4287-43F6-AD7A-2A5472AC7356}"/>
                  </a:ext>
                </a:extLst>
              </p:cNvPr>
              <p:cNvSpPr/>
              <p:nvPr/>
            </p:nvSpPr>
            <p:spPr>
              <a:xfrm>
                <a:off x="4698759" y="8087883"/>
                <a:ext cx="55880" cy="19050"/>
              </a:xfrm>
              <a:custGeom>
                <a:avLst/>
                <a:gdLst/>
                <a:ahLst/>
                <a:cxnLst/>
                <a:rect l="l" t="t" r="r" b="b"/>
                <a:pathLst>
                  <a:path w="55879" h="19050">
                    <a:moveTo>
                      <a:pt x="0" y="19049"/>
                    </a:moveTo>
                    <a:lnTo>
                      <a:pt x="55613" y="19049"/>
                    </a:lnTo>
                    <a:lnTo>
                      <a:pt x="55613" y="0"/>
                    </a:lnTo>
                    <a:lnTo>
                      <a:pt x="0" y="0"/>
                    </a:lnTo>
                    <a:lnTo>
                      <a:pt x="0" y="19049"/>
                    </a:lnTo>
                    <a:close/>
                  </a:path>
                </a:pathLst>
              </a:custGeom>
              <a:solidFill>
                <a:srgbClr val="956572"/>
              </a:solidFill>
            </p:spPr>
            <p:txBody>
              <a:bodyPr wrap="square" lIns="0" tIns="0" rIns="0" bIns="0" rtlCol="0"/>
              <a:lstStyle/>
              <a:p>
                <a:endParaRPr/>
              </a:p>
            </p:txBody>
          </p:sp>
          <p:sp>
            <p:nvSpPr>
              <p:cNvPr id="271" name="object 252">
                <a:extLst>
                  <a:ext uri="{FF2B5EF4-FFF2-40B4-BE49-F238E27FC236}">
                    <a16:creationId xmlns:a16="http://schemas.microsoft.com/office/drawing/2014/main" id="{84649EB8-D9D8-4C79-B08B-F9C8C337630E}"/>
                  </a:ext>
                </a:extLst>
              </p:cNvPr>
              <p:cNvSpPr/>
              <p:nvPr/>
            </p:nvSpPr>
            <p:spPr>
              <a:xfrm>
                <a:off x="4702506" y="8087883"/>
                <a:ext cx="55244" cy="19050"/>
              </a:xfrm>
              <a:custGeom>
                <a:avLst/>
                <a:gdLst/>
                <a:ahLst/>
                <a:cxnLst/>
                <a:rect l="l" t="t" r="r" b="b"/>
                <a:pathLst>
                  <a:path w="55245" h="19050">
                    <a:moveTo>
                      <a:pt x="0" y="19049"/>
                    </a:moveTo>
                    <a:lnTo>
                      <a:pt x="54749" y="19049"/>
                    </a:lnTo>
                    <a:lnTo>
                      <a:pt x="54749" y="0"/>
                    </a:lnTo>
                    <a:lnTo>
                      <a:pt x="0" y="0"/>
                    </a:lnTo>
                    <a:lnTo>
                      <a:pt x="0" y="19049"/>
                    </a:lnTo>
                    <a:close/>
                  </a:path>
                </a:pathLst>
              </a:custGeom>
              <a:solidFill>
                <a:srgbClr val="966572"/>
              </a:solidFill>
            </p:spPr>
            <p:txBody>
              <a:bodyPr wrap="square" lIns="0" tIns="0" rIns="0" bIns="0" rtlCol="0"/>
              <a:lstStyle/>
              <a:p>
                <a:endParaRPr/>
              </a:p>
            </p:txBody>
          </p:sp>
          <p:sp>
            <p:nvSpPr>
              <p:cNvPr id="272" name="object 253">
                <a:extLst>
                  <a:ext uri="{FF2B5EF4-FFF2-40B4-BE49-F238E27FC236}">
                    <a16:creationId xmlns:a16="http://schemas.microsoft.com/office/drawing/2014/main" id="{BFB89EB2-2483-452D-854E-9D188FCCCD09}"/>
                  </a:ext>
                </a:extLst>
              </p:cNvPr>
              <p:cNvSpPr/>
              <p:nvPr/>
            </p:nvSpPr>
            <p:spPr>
              <a:xfrm>
                <a:off x="4706228" y="8087883"/>
                <a:ext cx="53975" cy="19050"/>
              </a:xfrm>
              <a:custGeom>
                <a:avLst/>
                <a:gdLst/>
                <a:ahLst/>
                <a:cxnLst/>
                <a:rect l="l" t="t" r="r" b="b"/>
                <a:pathLst>
                  <a:path w="53975" h="19050">
                    <a:moveTo>
                      <a:pt x="0" y="19049"/>
                    </a:moveTo>
                    <a:lnTo>
                      <a:pt x="53924" y="19049"/>
                    </a:lnTo>
                    <a:lnTo>
                      <a:pt x="53924" y="0"/>
                    </a:lnTo>
                    <a:lnTo>
                      <a:pt x="0" y="0"/>
                    </a:lnTo>
                    <a:lnTo>
                      <a:pt x="0" y="19049"/>
                    </a:lnTo>
                    <a:close/>
                  </a:path>
                </a:pathLst>
              </a:custGeom>
              <a:solidFill>
                <a:srgbClr val="966571"/>
              </a:solidFill>
            </p:spPr>
            <p:txBody>
              <a:bodyPr wrap="square" lIns="0" tIns="0" rIns="0" bIns="0" rtlCol="0"/>
              <a:lstStyle/>
              <a:p>
                <a:endParaRPr/>
              </a:p>
            </p:txBody>
          </p:sp>
          <p:sp>
            <p:nvSpPr>
              <p:cNvPr id="273" name="object 254">
                <a:extLst>
                  <a:ext uri="{FF2B5EF4-FFF2-40B4-BE49-F238E27FC236}">
                    <a16:creationId xmlns:a16="http://schemas.microsoft.com/office/drawing/2014/main" id="{173A7255-20D4-4035-8B6F-D2B73625948A}"/>
                  </a:ext>
                </a:extLst>
              </p:cNvPr>
              <p:cNvSpPr/>
              <p:nvPr/>
            </p:nvSpPr>
            <p:spPr>
              <a:xfrm>
                <a:off x="4709948" y="8087883"/>
                <a:ext cx="53340" cy="19050"/>
              </a:xfrm>
              <a:custGeom>
                <a:avLst/>
                <a:gdLst/>
                <a:ahLst/>
                <a:cxnLst/>
                <a:rect l="l" t="t" r="r" b="b"/>
                <a:pathLst>
                  <a:path w="53339" h="19050">
                    <a:moveTo>
                      <a:pt x="0" y="19049"/>
                    </a:moveTo>
                    <a:lnTo>
                      <a:pt x="53086" y="19049"/>
                    </a:lnTo>
                    <a:lnTo>
                      <a:pt x="53086" y="0"/>
                    </a:lnTo>
                    <a:lnTo>
                      <a:pt x="0" y="0"/>
                    </a:lnTo>
                    <a:lnTo>
                      <a:pt x="0" y="19049"/>
                    </a:lnTo>
                    <a:close/>
                  </a:path>
                </a:pathLst>
              </a:custGeom>
              <a:solidFill>
                <a:srgbClr val="976471"/>
              </a:solidFill>
            </p:spPr>
            <p:txBody>
              <a:bodyPr wrap="square" lIns="0" tIns="0" rIns="0" bIns="0" rtlCol="0"/>
              <a:lstStyle/>
              <a:p>
                <a:endParaRPr/>
              </a:p>
            </p:txBody>
          </p:sp>
          <p:sp>
            <p:nvSpPr>
              <p:cNvPr id="274" name="object 255">
                <a:extLst>
                  <a:ext uri="{FF2B5EF4-FFF2-40B4-BE49-F238E27FC236}">
                    <a16:creationId xmlns:a16="http://schemas.microsoft.com/office/drawing/2014/main" id="{776F7121-DA84-4E05-9742-747F02A37A00}"/>
                  </a:ext>
                </a:extLst>
              </p:cNvPr>
              <p:cNvSpPr/>
              <p:nvPr/>
            </p:nvSpPr>
            <p:spPr>
              <a:xfrm>
                <a:off x="4713669" y="8087883"/>
                <a:ext cx="52705" cy="19050"/>
              </a:xfrm>
              <a:custGeom>
                <a:avLst/>
                <a:gdLst/>
                <a:ahLst/>
                <a:cxnLst/>
                <a:rect l="l" t="t" r="r" b="b"/>
                <a:pathLst>
                  <a:path w="52704" h="19050">
                    <a:moveTo>
                      <a:pt x="0" y="19049"/>
                    </a:moveTo>
                    <a:lnTo>
                      <a:pt x="52260" y="19049"/>
                    </a:lnTo>
                    <a:lnTo>
                      <a:pt x="52260" y="0"/>
                    </a:lnTo>
                    <a:lnTo>
                      <a:pt x="0" y="0"/>
                    </a:lnTo>
                    <a:lnTo>
                      <a:pt x="0" y="19049"/>
                    </a:lnTo>
                    <a:close/>
                  </a:path>
                </a:pathLst>
              </a:custGeom>
              <a:solidFill>
                <a:srgbClr val="976470"/>
              </a:solidFill>
            </p:spPr>
            <p:txBody>
              <a:bodyPr wrap="square" lIns="0" tIns="0" rIns="0" bIns="0" rtlCol="0"/>
              <a:lstStyle/>
              <a:p>
                <a:endParaRPr/>
              </a:p>
            </p:txBody>
          </p:sp>
          <p:sp>
            <p:nvSpPr>
              <p:cNvPr id="275" name="object 256">
                <a:extLst>
                  <a:ext uri="{FF2B5EF4-FFF2-40B4-BE49-F238E27FC236}">
                    <a16:creationId xmlns:a16="http://schemas.microsoft.com/office/drawing/2014/main" id="{FF6391A4-7536-4105-9346-7A9867FADF49}"/>
                  </a:ext>
                </a:extLst>
              </p:cNvPr>
              <p:cNvSpPr/>
              <p:nvPr/>
            </p:nvSpPr>
            <p:spPr>
              <a:xfrm>
                <a:off x="4717417" y="8087883"/>
                <a:ext cx="51435" cy="19050"/>
              </a:xfrm>
              <a:custGeom>
                <a:avLst/>
                <a:gdLst/>
                <a:ahLst/>
                <a:cxnLst/>
                <a:rect l="l" t="t" r="r" b="b"/>
                <a:pathLst>
                  <a:path w="51435" h="19050">
                    <a:moveTo>
                      <a:pt x="0" y="19049"/>
                    </a:moveTo>
                    <a:lnTo>
                      <a:pt x="51396" y="19049"/>
                    </a:lnTo>
                    <a:lnTo>
                      <a:pt x="51396" y="0"/>
                    </a:lnTo>
                    <a:lnTo>
                      <a:pt x="0" y="0"/>
                    </a:lnTo>
                    <a:lnTo>
                      <a:pt x="0" y="19049"/>
                    </a:lnTo>
                    <a:close/>
                  </a:path>
                </a:pathLst>
              </a:custGeom>
              <a:solidFill>
                <a:srgbClr val="98646F"/>
              </a:solidFill>
            </p:spPr>
            <p:txBody>
              <a:bodyPr wrap="square" lIns="0" tIns="0" rIns="0" bIns="0" rtlCol="0"/>
              <a:lstStyle/>
              <a:p>
                <a:endParaRPr/>
              </a:p>
            </p:txBody>
          </p:sp>
          <p:sp>
            <p:nvSpPr>
              <p:cNvPr id="276" name="object 257">
                <a:extLst>
                  <a:ext uri="{FF2B5EF4-FFF2-40B4-BE49-F238E27FC236}">
                    <a16:creationId xmlns:a16="http://schemas.microsoft.com/office/drawing/2014/main" id="{B45C4EDF-3701-4BCE-86B1-4E79467BB70D}"/>
                  </a:ext>
                </a:extLst>
              </p:cNvPr>
              <p:cNvSpPr/>
              <p:nvPr/>
            </p:nvSpPr>
            <p:spPr>
              <a:xfrm>
                <a:off x="4721138" y="8087883"/>
                <a:ext cx="50800" cy="19050"/>
              </a:xfrm>
              <a:custGeom>
                <a:avLst/>
                <a:gdLst/>
                <a:ahLst/>
                <a:cxnLst/>
                <a:rect l="l" t="t" r="r" b="b"/>
                <a:pathLst>
                  <a:path w="50800" h="19050">
                    <a:moveTo>
                      <a:pt x="0" y="19049"/>
                    </a:moveTo>
                    <a:lnTo>
                      <a:pt x="50571" y="19049"/>
                    </a:lnTo>
                    <a:lnTo>
                      <a:pt x="50571" y="0"/>
                    </a:lnTo>
                    <a:lnTo>
                      <a:pt x="0" y="0"/>
                    </a:lnTo>
                    <a:lnTo>
                      <a:pt x="0" y="19049"/>
                    </a:lnTo>
                    <a:close/>
                  </a:path>
                </a:pathLst>
              </a:custGeom>
              <a:solidFill>
                <a:srgbClr val="98636F"/>
              </a:solidFill>
            </p:spPr>
            <p:txBody>
              <a:bodyPr wrap="square" lIns="0" tIns="0" rIns="0" bIns="0" rtlCol="0"/>
              <a:lstStyle/>
              <a:p>
                <a:endParaRPr/>
              </a:p>
            </p:txBody>
          </p:sp>
          <p:sp>
            <p:nvSpPr>
              <p:cNvPr id="277" name="object 258">
                <a:extLst>
                  <a:ext uri="{FF2B5EF4-FFF2-40B4-BE49-F238E27FC236}">
                    <a16:creationId xmlns:a16="http://schemas.microsoft.com/office/drawing/2014/main" id="{606F542C-0B5E-479A-A44C-CA908D937C06}"/>
                  </a:ext>
                </a:extLst>
              </p:cNvPr>
              <p:cNvSpPr/>
              <p:nvPr/>
            </p:nvSpPr>
            <p:spPr>
              <a:xfrm>
                <a:off x="4724857" y="8087893"/>
                <a:ext cx="52705" cy="19050"/>
              </a:xfrm>
              <a:custGeom>
                <a:avLst/>
                <a:gdLst/>
                <a:ahLst/>
                <a:cxnLst/>
                <a:rect l="l" t="t" r="r" b="b"/>
                <a:pathLst>
                  <a:path w="52704" h="19050">
                    <a:moveTo>
                      <a:pt x="52616" y="0"/>
                    </a:moveTo>
                    <a:lnTo>
                      <a:pt x="49733" y="0"/>
                    </a:lnTo>
                    <a:lnTo>
                      <a:pt x="3746" y="0"/>
                    </a:lnTo>
                    <a:lnTo>
                      <a:pt x="0" y="0"/>
                    </a:lnTo>
                    <a:lnTo>
                      <a:pt x="0" y="19050"/>
                    </a:lnTo>
                    <a:lnTo>
                      <a:pt x="3746" y="19050"/>
                    </a:lnTo>
                    <a:lnTo>
                      <a:pt x="49733" y="19050"/>
                    </a:lnTo>
                    <a:lnTo>
                      <a:pt x="52616" y="19050"/>
                    </a:lnTo>
                    <a:lnTo>
                      <a:pt x="52616" y="0"/>
                    </a:lnTo>
                    <a:close/>
                  </a:path>
                </a:pathLst>
              </a:custGeom>
              <a:solidFill>
                <a:srgbClr val="99636E"/>
              </a:solidFill>
            </p:spPr>
            <p:txBody>
              <a:bodyPr wrap="square" lIns="0" tIns="0" rIns="0" bIns="0" rtlCol="0"/>
              <a:lstStyle/>
              <a:p>
                <a:endParaRPr/>
              </a:p>
            </p:txBody>
          </p:sp>
          <p:sp>
            <p:nvSpPr>
              <p:cNvPr id="278" name="object 259">
                <a:extLst>
                  <a:ext uri="{FF2B5EF4-FFF2-40B4-BE49-F238E27FC236}">
                    <a16:creationId xmlns:a16="http://schemas.microsoft.com/office/drawing/2014/main" id="{5073B1CC-81E4-4A5F-8D23-95C621581774}"/>
                  </a:ext>
                </a:extLst>
              </p:cNvPr>
              <p:cNvSpPr/>
              <p:nvPr/>
            </p:nvSpPr>
            <p:spPr>
              <a:xfrm>
                <a:off x="4732324" y="8087893"/>
                <a:ext cx="51435" cy="19050"/>
              </a:xfrm>
              <a:custGeom>
                <a:avLst/>
                <a:gdLst/>
                <a:ahLst/>
                <a:cxnLst/>
                <a:rect l="l" t="t" r="r" b="b"/>
                <a:pathLst>
                  <a:path w="51435" h="19050">
                    <a:moveTo>
                      <a:pt x="50927" y="0"/>
                    </a:moveTo>
                    <a:lnTo>
                      <a:pt x="48044" y="0"/>
                    </a:lnTo>
                    <a:lnTo>
                      <a:pt x="3721" y="0"/>
                    </a:lnTo>
                    <a:lnTo>
                      <a:pt x="0" y="0"/>
                    </a:lnTo>
                    <a:lnTo>
                      <a:pt x="0" y="19050"/>
                    </a:lnTo>
                    <a:lnTo>
                      <a:pt x="3721" y="19050"/>
                    </a:lnTo>
                    <a:lnTo>
                      <a:pt x="48044" y="19050"/>
                    </a:lnTo>
                    <a:lnTo>
                      <a:pt x="50927" y="19050"/>
                    </a:lnTo>
                    <a:lnTo>
                      <a:pt x="50927" y="0"/>
                    </a:lnTo>
                    <a:close/>
                  </a:path>
                </a:pathLst>
              </a:custGeom>
              <a:solidFill>
                <a:srgbClr val="9A626D"/>
              </a:solidFill>
            </p:spPr>
            <p:txBody>
              <a:bodyPr wrap="square" lIns="0" tIns="0" rIns="0" bIns="0" rtlCol="0"/>
              <a:lstStyle/>
              <a:p>
                <a:endParaRPr/>
              </a:p>
            </p:txBody>
          </p:sp>
          <p:sp>
            <p:nvSpPr>
              <p:cNvPr id="279" name="object 260">
                <a:extLst>
                  <a:ext uri="{FF2B5EF4-FFF2-40B4-BE49-F238E27FC236}">
                    <a16:creationId xmlns:a16="http://schemas.microsoft.com/office/drawing/2014/main" id="{8D77E674-7CBD-4C6F-868B-23570C72539C}"/>
                  </a:ext>
                </a:extLst>
              </p:cNvPr>
              <p:cNvSpPr/>
              <p:nvPr/>
            </p:nvSpPr>
            <p:spPr>
              <a:xfrm>
                <a:off x="4739793" y="8087883"/>
                <a:ext cx="46355" cy="19050"/>
              </a:xfrm>
              <a:custGeom>
                <a:avLst/>
                <a:gdLst/>
                <a:ahLst/>
                <a:cxnLst/>
                <a:rect l="l" t="t" r="r" b="b"/>
                <a:pathLst>
                  <a:path w="46354" h="19050">
                    <a:moveTo>
                      <a:pt x="0" y="19049"/>
                    </a:moveTo>
                    <a:lnTo>
                      <a:pt x="46354" y="19049"/>
                    </a:lnTo>
                    <a:lnTo>
                      <a:pt x="46354" y="0"/>
                    </a:lnTo>
                    <a:lnTo>
                      <a:pt x="0" y="0"/>
                    </a:lnTo>
                    <a:lnTo>
                      <a:pt x="0" y="19049"/>
                    </a:lnTo>
                    <a:close/>
                  </a:path>
                </a:pathLst>
              </a:custGeom>
              <a:solidFill>
                <a:srgbClr val="9B626C"/>
              </a:solidFill>
            </p:spPr>
            <p:txBody>
              <a:bodyPr wrap="square" lIns="0" tIns="0" rIns="0" bIns="0" rtlCol="0"/>
              <a:lstStyle/>
              <a:p>
                <a:endParaRPr/>
              </a:p>
            </p:txBody>
          </p:sp>
          <p:sp>
            <p:nvSpPr>
              <p:cNvPr id="280" name="object 261">
                <a:extLst>
                  <a:ext uri="{FF2B5EF4-FFF2-40B4-BE49-F238E27FC236}">
                    <a16:creationId xmlns:a16="http://schemas.microsoft.com/office/drawing/2014/main" id="{8FC38F20-A2FA-458A-BED8-2F1B680CC772}"/>
                  </a:ext>
                </a:extLst>
              </p:cNvPr>
              <p:cNvSpPr/>
              <p:nvPr/>
            </p:nvSpPr>
            <p:spPr>
              <a:xfrm>
                <a:off x="4743514" y="8087883"/>
                <a:ext cx="45720" cy="19050"/>
              </a:xfrm>
              <a:custGeom>
                <a:avLst/>
                <a:gdLst/>
                <a:ahLst/>
                <a:cxnLst/>
                <a:rect l="l" t="t" r="r" b="b"/>
                <a:pathLst>
                  <a:path w="45720" h="19050">
                    <a:moveTo>
                      <a:pt x="0" y="19049"/>
                    </a:moveTo>
                    <a:lnTo>
                      <a:pt x="45516" y="19049"/>
                    </a:lnTo>
                    <a:lnTo>
                      <a:pt x="45516" y="0"/>
                    </a:lnTo>
                    <a:lnTo>
                      <a:pt x="0" y="0"/>
                    </a:lnTo>
                    <a:lnTo>
                      <a:pt x="0" y="19049"/>
                    </a:lnTo>
                    <a:close/>
                  </a:path>
                </a:pathLst>
              </a:custGeom>
              <a:solidFill>
                <a:srgbClr val="9B616B"/>
              </a:solidFill>
            </p:spPr>
            <p:txBody>
              <a:bodyPr wrap="square" lIns="0" tIns="0" rIns="0" bIns="0" rtlCol="0"/>
              <a:lstStyle/>
              <a:p>
                <a:endParaRPr/>
              </a:p>
            </p:txBody>
          </p:sp>
          <p:sp>
            <p:nvSpPr>
              <p:cNvPr id="281" name="object 262">
                <a:extLst>
                  <a:ext uri="{FF2B5EF4-FFF2-40B4-BE49-F238E27FC236}">
                    <a16:creationId xmlns:a16="http://schemas.microsoft.com/office/drawing/2014/main" id="{F4DF3685-50EC-46F5-8E19-095E916F113B}"/>
                  </a:ext>
                </a:extLst>
              </p:cNvPr>
              <p:cNvSpPr/>
              <p:nvPr/>
            </p:nvSpPr>
            <p:spPr>
              <a:xfrm>
                <a:off x="4747236" y="8087883"/>
                <a:ext cx="45085" cy="19050"/>
              </a:xfrm>
              <a:custGeom>
                <a:avLst/>
                <a:gdLst/>
                <a:ahLst/>
                <a:cxnLst/>
                <a:rect l="l" t="t" r="r" b="b"/>
                <a:pathLst>
                  <a:path w="45085" h="19050">
                    <a:moveTo>
                      <a:pt x="0" y="19049"/>
                    </a:moveTo>
                    <a:lnTo>
                      <a:pt x="44691" y="19049"/>
                    </a:lnTo>
                    <a:lnTo>
                      <a:pt x="44691" y="0"/>
                    </a:lnTo>
                    <a:lnTo>
                      <a:pt x="0" y="0"/>
                    </a:lnTo>
                    <a:lnTo>
                      <a:pt x="0" y="19049"/>
                    </a:lnTo>
                    <a:close/>
                  </a:path>
                </a:pathLst>
              </a:custGeom>
              <a:solidFill>
                <a:srgbClr val="9C616B"/>
              </a:solidFill>
            </p:spPr>
            <p:txBody>
              <a:bodyPr wrap="square" lIns="0" tIns="0" rIns="0" bIns="0" rtlCol="0"/>
              <a:lstStyle/>
              <a:p>
                <a:endParaRPr/>
              </a:p>
            </p:txBody>
          </p:sp>
          <p:sp>
            <p:nvSpPr>
              <p:cNvPr id="282" name="object 263">
                <a:extLst>
                  <a:ext uri="{FF2B5EF4-FFF2-40B4-BE49-F238E27FC236}">
                    <a16:creationId xmlns:a16="http://schemas.microsoft.com/office/drawing/2014/main" id="{83D69FC3-9760-4470-A4A7-C18EC861ECB7}"/>
                  </a:ext>
                </a:extLst>
              </p:cNvPr>
              <p:cNvSpPr/>
              <p:nvPr/>
            </p:nvSpPr>
            <p:spPr>
              <a:xfrm>
                <a:off x="4750958" y="8087883"/>
                <a:ext cx="44450" cy="19050"/>
              </a:xfrm>
              <a:custGeom>
                <a:avLst/>
                <a:gdLst/>
                <a:ahLst/>
                <a:cxnLst/>
                <a:rect l="l" t="t" r="r" b="b"/>
                <a:pathLst>
                  <a:path w="44450" h="19050">
                    <a:moveTo>
                      <a:pt x="0" y="19049"/>
                    </a:moveTo>
                    <a:lnTo>
                      <a:pt x="43853" y="19049"/>
                    </a:lnTo>
                    <a:lnTo>
                      <a:pt x="43853" y="0"/>
                    </a:lnTo>
                    <a:lnTo>
                      <a:pt x="0" y="0"/>
                    </a:lnTo>
                    <a:lnTo>
                      <a:pt x="0" y="19049"/>
                    </a:lnTo>
                    <a:close/>
                  </a:path>
                </a:pathLst>
              </a:custGeom>
              <a:solidFill>
                <a:srgbClr val="9C616A"/>
              </a:solidFill>
            </p:spPr>
            <p:txBody>
              <a:bodyPr wrap="square" lIns="0" tIns="0" rIns="0" bIns="0" rtlCol="0"/>
              <a:lstStyle/>
              <a:p>
                <a:endParaRPr/>
              </a:p>
            </p:txBody>
          </p:sp>
          <p:sp>
            <p:nvSpPr>
              <p:cNvPr id="283" name="object 264">
                <a:extLst>
                  <a:ext uri="{FF2B5EF4-FFF2-40B4-BE49-F238E27FC236}">
                    <a16:creationId xmlns:a16="http://schemas.microsoft.com/office/drawing/2014/main" id="{1C5F3B11-4685-499B-A150-764D55FD0D40}"/>
                  </a:ext>
                </a:extLst>
              </p:cNvPr>
              <p:cNvSpPr/>
              <p:nvPr/>
            </p:nvSpPr>
            <p:spPr>
              <a:xfrm>
                <a:off x="4754703" y="8087883"/>
                <a:ext cx="43180" cy="19050"/>
              </a:xfrm>
              <a:custGeom>
                <a:avLst/>
                <a:gdLst/>
                <a:ahLst/>
                <a:cxnLst/>
                <a:rect l="l" t="t" r="r" b="b"/>
                <a:pathLst>
                  <a:path w="43179" h="19050">
                    <a:moveTo>
                      <a:pt x="0" y="19049"/>
                    </a:moveTo>
                    <a:lnTo>
                      <a:pt x="42976" y="19049"/>
                    </a:lnTo>
                    <a:lnTo>
                      <a:pt x="42976" y="0"/>
                    </a:lnTo>
                    <a:lnTo>
                      <a:pt x="0" y="0"/>
                    </a:lnTo>
                    <a:lnTo>
                      <a:pt x="0" y="19049"/>
                    </a:lnTo>
                    <a:close/>
                  </a:path>
                </a:pathLst>
              </a:custGeom>
              <a:solidFill>
                <a:srgbClr val="9D606A"/>
              </a:solidFill>
            </p:spPr>
            <p:txBody>
              <a:bodyPr wrap="square" lIns="0" tIns="0" rIns="0" bIns="0" rtlCol="0"/>
              <a:lstStyle/>
              <a:p>
                <a:endParaRPr/>
              </a:p>
            </p:txBody>
          </p:sp>
          <p:sp>
            <p:nvSpPr>
              <p:cNvPr id="284" name="object 265">
                <a:extLst>
                  <a:ext uri="{FF2B5EF4-FFF2-40B4-BE49-F238E27FC236}">
                    <a16:creationId xmlns:a16="http://schemas.microsoft.com/office/drawing/2014/main" id="{38E27CB3-4887-4A5D-94A2-97FAEE1D1200}"/>
                  </a:ext>
                </a:extLst>
              </p:cNvPr>
              <p:cNvSpPr/>
              <p:nvPr/>
            </p:nvSpPr>
            <p:spPr>
              <a:xfrm>
                <a:off x="4758424" y="8087883"/>
                <a:ext cx="42545" cy="19050"/>
              </a:xfrm>
              <a:custGeom>
                <a:avLst/>
                <a:gdLst/>
                <a:ahLst/>
                <a:cxnLst/>
                <a:rect l="l" t="t" r="r" b="b"/>
                <a:pathLst>
                  <a:path w="42545" h="19050">
                    <a:moveTo>
                      <a:pt x="0" y="19049"/>
                    </a:moveTo>
                    <a:lnTo>
                      <a:pt x="42163" y="19049"/>
                    </a:lnTo>
                    <a:lnTo>
                      <a:pt x="42163" y="0"/>
                    </a:lnTo>
                    <a:lnTo>
                      <a:pt x="0" y="0"/>
                    </a:lnTo>
                    <a:lnTo>
                      <a:pt x="0" y="19049"/>
                    </a:lnTo>
                    <a:close/>
                  </a:path>
                </a:pathLst>
              </a:custGeom>
              <a:solidFill>
                <a:srgbClr val="9D6069"/>
              </a:solidFill>
            </p:spPr>
            <p:txBody>
              <a:bodyPr wrap="square" lIns="0" tIns="0" rIns="0" bIns="0" rtlCol="0"/>
              <a:lstStyle/>
              <a:p>
                <a:endParaRPr/>
              </a:p>
            </p:txBody>
          </p:sp>
          <p:sp>
            <p:nvSpPr>
              <p:cNvPr id="285" name="object 266">
                <a:extLst>
                  <a:ext uri="{FF2B5EF4-FFF2-40B4-BE49-F238E27FC236}">
                    <a16:creationId xmlns:a16="http://schemas.microsoft.com/office/drawing/2014/main" id="{2D3167FD-A828-4A52-9287-5379943D7A49}"/>
                  </a:ext>
                </a:extLst>
              </p:cNvPr>
              <p:cNvSpPr/>
              <p:nvPr/>
            </p:nvSpPr>
            <p:spPr>
              <a:xfrm>
                <a:off x="4762145" y="8087883"/>
                <a:ext cx="41910" cy="19050"/>
              </a:xfrm>
              <a:custGeom>
                <a:avLst/>
                <a:gdLst/>
                <a:ahLst/>
                <a:cxnLst/>
                <a:rect l="l" t="t" r="r" b="b"/>
                <a:pathLst>
                  <a:path w="41910" h="19050">
                    <a:moveTo>
                      <a:pt x="0" y="19049"/>
                    </a:moveTo>
                    <a:lnTo>
                      <a:pt x="41313" y="19049"/>
                    </a:lnTo>
                    <a:lnTo>
                      <a:pt x="41313" y="0"/>
                    </a:lnTo>
                    <a:lnTo>
                      <a:pt x="0" y="0"/>
                    </a:lnTo>
                    <a:lnTo>
                      <a:pt x="0" y="19049"/>
                    </a:lnTo>
                    <a:close/>
                  </a:path>
                </a:pathLst>
              </a:custGeom>
              <a:solidFill>
                <a:srgbClr val="9E6068"/>
              </a:solidFill>
            </p:spPr>
            <p:txBody>
              <a:bodyPr wrap="square" lIns="0" tIns="0" rIns="0" bIns="0" rtlCol="0"/>
              <a:lstStyle/>
              <a:p>
                <a:endParaRPr/>
              </a:p>
            </p:txBody>
          </p:sp>
          <p:sp>
            <p:nvSpPr>
              <p:cNvPr id="286" name="object 267">
                <a:extLst>
                  <a:ext uri="{FF2B5EF4-FFF2-40B4-BE49-F238E27FC236}">
                    <a16:creationId xmlns:a16="http://schemas.microsoft.com/office/drawing/2014/main" id="{C7F92B3D-A0B5-4F7C-950F-02B4A3288A24}"/>
                  </a:ext>
                </a:extLst>
              </p:cNvPr>
              <p:cNvSpPr/>
              <p:nvPr/>
            </p:nvSpPr>
            <p:spPr>
              <a:xfrm>
                <a:off x="4765880" y="8087883"/>
                <a:ext cx="40640" cy="19050"/>
              </a:xfrm>
              <a:custGeom>
                <a:avLst/>
                <a:gdLst/>
                <a:ahLst/>
                <a:cxnLst/>
                <a:rect l="l" t="t" r="r" b="b"/>
                <a:pathLst>
                  <a:path w="40639" h="19050">
                    <a:moveTo>
                      <a:pt x="0" y="19049"/>
                    </a:moveTo>
                    <a:lnTo>
                      <a:pt x="40487" y="19049"/>
                    </a:lnTo>
                    <a:lnTo>
                      <a:pt x="40487" y="0"/>
                    </a:lnTo>
                    <a:lnTo>
                      <a:pt x="0" y="0"/>
                    </a:lnTo>
                    <a:lnTo>
                      <a:pt x="0" y="19049"/>
                    </a:lnTo>
                    <a:close/>
                  </a:path>
                </a:pathLst>
              </a:custGeom>
              <a:solidFill>
                <a:srgbClr val="9E5F68"/>
              </a:solidFill>
            </p:spPr>
            <p:txBody>
              <a:bodyPr wrap="square" lIns="0" tIns="0" rIns="0" bIns="0" rtlCol="0"/>
              <a:lstStyle/>
              <a:p>
                <a:endParaRPr/>
              </a:p>
            </p:txBody>
          </p:sp>
          <p:sp>
            <p:nvSpPr>
              <p:cNvPr id="287" name="object 268">
                <a:extLst>
                  <a:ext uri="{FF2B5EF4-FFF2-40B4-BE49-F238E27FC236}">
                    <a16:creationId xmlns:a16="http://schemas.microsoft.com/office/drawing/2014/main" id="{9D1439D9-3C8E-4FB8-81D8-FEAEE7D6C6E1}"/>
                  </a:ext>
                </a:extLst>
              </p:cNvPr>
              <p:cNvSpPr/>
              <p:nvPr/>
            </p:nvSpPr>
            <p:spPr>
              <a:xfrm>
                <a:off x="4769601" y="8087883"/>
                <a:ext cx="40005" cy="19050"/>
              </a:xfrm>
              <a:custGeom>
                <a:avLst/>
                <a:gdLst/>
                <a:ahLst/>
                <a:cxnLst/>
                <a:rect l="l" t="t" r="r" b="b"/>
                <a:pathLst>
                  <a:path w="40004" h="19050">
                    <a:moveTo>
                      <a:pt x="0" y="19049"/>
                    </a:moveTo>
                    <a:lnTo>
                      <a:pt x="39649" y="19049"/>
                    </a:lnTo>
                    <a:lnTo>
                      <a:pt x="39649" y="0"/>
                    </a:lnTo>
                    <a:lnTo>
                      <a:pt x="0" y="0"/>
                    </a:lnTo>
                    <a:lnTo>
                      <a:pt x="0" y="19049"/>
                    </a:lnTo>
                    <a:close/>
                  </a:path>
                </a:pathLst>
              </a:custGeom>
              <a:solidFill>
                <a:srgbClr val="9F5F67"/>
              </a:solidFill>
            </p:spPr>
            <p:txBody>
              <a:bodyPr wrap="square" lIns="0" tIns="0" rIns="0" bIns="0" rtlCol="0"/>
              <a:lstStyle/>
              <a:p>
                <a:endParaRPr/>
              </a:p>
            </p:txBody>
          </p:sp>
          <p:sp>
            <p:nvSpPr>
              <p:cNvPr id="288" name="object 269">
                <a:extLst>
                  <a:ext uri="{FF2B5EF4-FFF2-40B4-BE49-F238E27FC236}">
                    <a16:creationId xmlns:a16="http://schemas.microsoft.com/office/drawing/2014/main" id="{0C23B6D8-6F18-418D-ADAF-89D3BF3B910F}"/>
                  </a:ext>
                </a:extLst>
              </p:cNvPr>
              <p:cNvSpPr/>
              <p:nvPr/>
            </p:nvSpPr>
            <p:spPr>
              <a:xfrm>
                <a:off x="4773321" y="8087883"/>
                <a:ext cx="39370" cy="19050"/>
              </a:xfrm>
              <a:custGeom>
                <a:avLst/>
                <a:gdLst/>
                <a:ahLst/>
                <a:cxnLst/>
                <a:rect l="l" t="t" r="r" b="b"/>
                <a:pathLst>
                  <a:path w="39370" h="19050">
                    <a:moveTo>
                      <a:pt x="0" y="19049"/>
                    </a:moveTo>
                    <a:lnTo>
                      <a:pt x="38823" y="19049"/>
                    </a:lnTo>
                    <a:lnTo>
                      <a:pt x="38823" y="0"/>
                    </a:lnTo>
                    <a:lnTo>
                      <a:pt x="0" y="0"/>
                    </a:lnTo>
                    <a:lnTo>
                      <a:pt x="0" y="19049"/>
                    </a:lnTo>
                    <a:close/>
                  </a:path>
                </a:pathLst>
              </a:custGeom>
              <a:solidFill>
                <a:srgbClr val="A05F67"/>
              </a:solidFill>
            </p:spPr>
            <p:txBody>
              <a:bodyPr wrap="square" lIns="0" tIns="0" rIns="0" bIns="0" rtlCol="0"/>
              <a:lstStyle/>
              <a:p>
                <a:endParaRPr/>
              </a:p>
            </p:txBody>
          </p:sp>
          <p:sp>
            <p:nvSpPr>
              <p:cNvPr id="289" name="object 270">
                <a:extLst>
                  <a:ext uri="{FF2B5EF4-FFF2-40B4-BE49-F238E27FC236}">
                    <a16:creationId xmlns:a16="http://schemas.microsoft.com/office/drawing/2014/main" id="{85CFB7CC-F5EE-4DC4-B429-0C62AAAC2109}"/>
                  </a:ext>
                </a:extLst>
              </p:cNvPr>
              <p:cNvSpPr/>
              <p:nvPr/>
            </p:nvSpPr>
            <p:spPr>
              <a:xfrm>
                <a:off x="4777067" y="8087893"/>
                <a:ext cx="41275" cy="19050"/>
              </a:xfrm>
              <a:custGeom>
                <a:avLst/>
                <a:gdLst/>
                <a:ahLst/>
                <a:cxnLst/>
                <a:rect l="l" t="t" r="r" b="b"/>
                <a:pathLst>
                  <a:path w="41275" h="19050">
                    <a:moveTo>
                      <a:pt x="40830" y="0"/>
                    </a:moveTo>
                    <a:lnTo>
                      <a:pt x="37960" y="0"/>
                    </a:lnTo>
                    <a:lnTo>
                      <a:pt x="3721" y="0"/>
                    </a:lnTo>
                    <a:lnTo>
                      <a:pt x="0" y="0"/>
                    </a:lnTo>
                    <a:lnTo>
                      <a:pt x="0" y="19050"/>
                    </a:lnTo>
                    <a:lnTo>
                      <a:pt x="3721" y="19050"/>
                    </a:lnTo>
                    <a:lnTo>
                      <a:pt x="37960" y="19050"/>
                    </a:lnTo>
                    <a:lnTo>
                      <a:pt x="40830" y="19050"/>
                    </a:lnTo>
                    <a:lnTo>
                      <a:pt x="40830" y="0"/>
                    </a:lnTo>
                    <a:close/>
                  </a:path>
                </a:pathLst>
              </a:custGeom>
              <a:solidFill>
                <a:srgbClr val="A05E66"/>
              </a:solidFill>
            </p:spPr>
            <p:txBody>
              <a:bodyPr wrap="square" lIns="0" tIns="0" rIns="0" bIns="0" rtlCol="0"/>
              <a:lstStyle/>
              <a:p>
                <a:endParaRPr/>
              </a:p>
            </p:txBody>
          </p:sp>
          <p:sp>
            <p:nvSpPr>
              <p:cNvPr id="290" name="object 271">
                <a:extLst>
                  <a:ext uri="{FF2B5EF4-FFF2-40B4-BE49-F238E27FC236}">
                    <a16:creationId xmlns:a16="http://schemas.microsoft.com/office/drawing/2014/main" id="{74F4AE5F-450D-49EB-9227-288F20296E1D}"/>
                  </a:ext>
                </a:extLst>
              </p:cNvPr>
              <p:cNvSpPr/>
              <p:nvPr/>
            </p:nvSpPr>
            <p:spPr>
              <a:xfrm>
                <a:off x="4784510" y="8087883"/>
                <a:ext cx="36830" cy="19050"/>
              </a:xfrm>
              <a:custGeom>
                <a:avLst/>
                <a:gdLst/>
                <a:ahLst/>
                <a:cxnLst/>
                <a:rect l="l" t="t" r="r" b="b"/>
                <a:pathLst>
                  <a:path w="36829" h="19050">
                    <a:moveTo>
                      <a:pt x="0" y="19049"/>
                    </a:moveTo>
                    <a:lnTo>
                      <a:pt x="36296" y="19049"/>
                    </a:lnTo>
                    <a:lnTo>
                      <a:pt x="36296" y="0"/>
                    </a:lnTo>
                    <a:lnTo>
                      <a:pt x="0" y="0"/>
                    </a:lnTo>
                    <a:lnTo>
                      <a:pt x="0" y="19049"/>
                    </a:lnTo>
                    <a:close/>
                  </a:path>
                </a:pathLst>
              </a:custGeom>
              <a:solidFill>
                <a:srgbClr val="A15E65"/>
              </a:solidFill>
            </p:spPr>
            <p:txBody>
              <a:bodyPr wrap="square" lIns="0" tIns="0" rIns="0" bIns="0" rtlCol="0"/>
              <a:lstStyle/>
              <a:p>
                <a:endParaRPr/>
              </a:p>
            </p:txBody>
          </p:sp>
          <p:sp>
            <p:nvSpPr>
              <p:cNvPr id="291" name="object 272">
                <a:extLst>
                  <a:ext uri="{FF2B5EF4-FFF2-40B4-BE49-F238E27FC236}">
                    <a16:creationId xmlns:a16="http://schemas.microsoft.com/office/drawing/2014/main" id="{93194727-651F-4A98-BA19-39FD3A659B0C}"/>
                  </a:ext>
                </a:extLst>
              </p:cNvPr>
              <p:cNvSpPr/>
              <p:nvPr/>
            </p:nvSpPr>
            <p:spPr>
              <a:xfrm>
                <a:off x="4788231" y="8087883"/>
                <a:ext cx="35560" cy="19050"/>
              </a:xfrm>
              <a:custGeom>
                <a:avLst/>
                <a:gdLst/>
                <a:ahLst/>
                <a:cxnLst/>
                <a:rect l="l" t="t" r="r" b="b"/>
                <a:pathLst>
                  <a:path w="35560" h="19050">
                    <a:moveTo>
                      <a:pt x="0" y="19049"/>
                    </a:moveTo>
                    <a:lnTo>
                      <a:pt x="35445" y="19049"/>
                    </a:lnTo>
                    <a:lnTo>
                      <a:pt x="35445" y="0"/>
                    </a:lnTo>
                    <a:lnTo>
                      <a:pt x="0" y="0"/>
                    </a:lnTo>
                    <a:lnTo>
                      <a:pt x="0" y="19049"/>
                    </a:lnTo>
                    <a:close/>
                  </a:path>
                </a:pathLst>
              </a:custGeom>
              <a:solidFill>
                <a:srgbClr val="A15D64"/>
              </a:solidFill>
            </p:spPr>
            <p:txBody>
              <a:bodyPr wrap="square" lIns="0" tIns="0" rIns="0" bIns="0" rtlCol="0"/>
              <a:lstStyle/>
              <a:p>
                <a:endParaRPr/>
              </a:p>
            </p:txBody>
          </p:sp>
          <p:sp>
            <p:nvSpPr>
              <p:cNvPr id="292" name="object 273">
                <a:extLst>
                  <a:ext uri="{FF2B5EF4-FFF2-40B4-BE49-F238E27FC236}">
                    <a16:creationId xmlns:a16="http://schemas.microsoft.com/office/drawing/2014/main" id="{1EDE5BBF-06D3-46C0-858C-663F3190B188}"/>
                  </a:ext>
                </a:extLst>
              </p:cNvPr>
              <p:cNvSpPr/>
              <p:nvPr/>
            </p:nvSpPr>
            <p:spPr>
              <a:xfrm>
                <a:off x="4791977" y="8087883"/>
                <a:ext cx="34925" cy="19050"/>
              </a:xfrm>
              <a:custGeom>
                <a:avLst/>
                <a:gdLst/>
                <a:ahLst/>
                <a:cxnLst/>
                <a:rect l="l" t="t" r="r" b="b"/>
                <a:pathLst>
                  <a:path w="34925" h="19050">
                    <a:moveTo>
                      <a:pt x="0" y="19049"/>
                    </a:moveTo>
                    <a:lnTo>
                      <a:pt x="34607" y="19049"/>
                    </a:lnTo>
                    <a:lnTo>
                      <a:pt x="34607" y="0"/>
                    </a:lnTo>
                    <a:lnTo>
                      <a:pt x="0" y="0"/>
                    </a:lnTo>
                    <a:lnTo>
                      <a:pt x="0" y="19049"/>
                    </a:lnTo>
                    <a:close/>
                  </a:path>
                </a:pathLst>
              </a:custGeom>
              <a:solidFill>
                <a:srgbClr val="A25D64"/>
              </a:solidFill>
            </p:spPr>
            <p:txBody>
              <a:bodyPr wrap="square" lIns="0" tIns="0" rIns="0" bIns="0" rtlCol="0"/>
              <a:lstStyle/>
              <a:p>
                <a:endParaRPr/>
              </a:p>
            </p:txBody>
          </p:sp>
          <p:sp>
            <p:nvSpPr>
              <p:cNvPr id="293" name="object 274">
                <a:extLst>
                  <a:ext uri="{FF2B5EF4-FFF2-40B4-BE49-F238E27FC236}">
                    <a16:creationId xmlns:a16="http://schemas.microsoft.com/office/drawing/2014/main" id="{28775C76-4AD0-485E-B43A-8F65C2400F8E}"/>
                  </a:ext>
                </a:extLst>
              </p:cNvPr>
              <p:cNvSpPr/>
              <p:nvPr/>
            </p:nvSpPr>
            <p:spPr>
              <a:xfrm>
                <a:off x="4795698" y="8087883"/>
                <a:ext cx="34290" cy="19050"/>
              </a:xfrm>
              <a:custGeom>
                <a:avLst/>
                <a:gdLst/>
                <a:ahLst/>
                <a:cxnLst/>
                <a:rect l="l" t="t" r="r" b="b"/>
                <a:pathLst>
                  <a:path w="34289" h="19050">
                    <a:moveTo>
                      <a:pt x="0" y="19049"/>
                    </a:moveTo>
                    <a:lnTo>
                      <a:pt x="33756" y="19049"/>
                    </a:lnTo>
                    <a:lnTo>
                      <a:pt x="33756" y="0"/>
                    </a:lnTo>
                    <a:lnTo>
                      <a:pt x="0" y="0"/>
                    </a:lnTo>
                    <a:lnTo>
                      <a:pt x="0" y="19049"/>
                    </a:lnTo>
                    <a:close/>
                  </a:path>
                </a:pathLst>
              </a:custGeom>
              <a:solidFill>
                <a:srgbClr val="A25D63"/>
              </a:solidFill>
            </p:spPr>
            <p:txBody>
              <a:bodyPr wrap="square" lIns="0" tIns="0" rIns="0" bIns="0" rtlCol="0"/>
              <a:lstStyle/>
              <a:p>
                <a:endParaRPr/>
              </a:p>
            </p:txBody>
          </p:sp>
          <p:sp>
            <p:nvSpPr>
              <p:cNvPr id="294" name="object 275">
                <a:extLst>
                  <a:ext uri="{FF2B5EF4-FFF2-40B4-BE49-F238E27FC236}">
                    <a16:creationId xmlns:a16="http://schemas.microsoft.com/office/drawing/2014/main" id="{68BA493E-BD4A-44D0-B430-CCD3445E5CE7}"/>
                  </a:ext>
                </a:extLst>
              </p:cNvPr>
              <p:cNvSpPr/>
              <p:nvPr/>
            </p:nvSpPr>
            <p:spPr>
              <a:xfrm>
                <a:off x="4799421" y="8087883"/>
                <a:ext cx="33020" cy="19050"/>
              </a:xfrm>
              <a:custGeom>
                <a:avLst/>
                <a:gdLst/>
                <a:ahLst/>
                <a:cxnLst/>
                <a:rect l="l" t="t" r="r" b="b"/>
                <a:pathLst>
                  <a:path w="33020" h="19050">
                    <a:moveTo>
                      <a:pt x="0" y="19049"/>
                    </a:moveTo>
                    <a:lnTo>
                      <a:pt x="32943" y="19049"/>
                    </a:lnTo>
                    <a:lnTo>
                      <a:pt x="32943" y="0"/>
                    </a:lnTo>
                    <a:lnTo>
                      <a:pt x="0" y="0"/>
                    </a:lnTo>
                    <a:lnTo>
                      <a:pt x="0" y="19049"/>
                    </a:lnTo>
                    <a:close/>
                  </a:path>
                </a:pathLst>
              </a:custGeom>
              <a:solidFill>
                <a:srgbClr val="A35C63"/>
              </a:solidFill>
            </p:spPr>
            <p:txBody>
              <a:bodyPr wrap="square" lIns="0" tIns="0" rIns="0" bIns="0" rtlCol="0"/>
              <a:lstStyle/>
              <a:p>
                <a:endParaRPr/>
              </a:p>
            </p:txBody>
          </p:sp>
          <p:sp>
            <p:nvSpPr>
              <p:cNvPr id="295" name="object 276">
                <a:extLst>
                  <a:ext uri="{FF2B5EF4-FFF2-40B4-BE49-F238E27FC236}">
                    <a16:creationId xmlns:a16="http://schemas.microsoft.com/office/drawing/2014/main" id="{1E88C526-712B-4346-9FE9-D735648BC12E}"/>
                  </a:ext>
                </a:extLst>
              </p:cNvPr>
              <p:cNvSpPr/>
              <p:nvPr/>
            </p:nvSpPr>
            <p:spPr>
              <a:xfrm>
                <a:off x="4803166" y="8087883"/>
                <a:ext cx="32384" cy="19050"/>
              </a:xfrm>
              <a:custGeom>
                <a:avLst/>
                <a:gdLst/>
                <a:ahLst/>
                <a:cxnLst/>
                <a:rect l="l" t="t" r="r" b="b"/>
                <a:pathLst>
                  <a:path w="32385" h="19050">
                    <a:moveTo>
                      <a:pt x="0" y="19049"/>
                    </a:moveTo>
                    <a:lnTo>
                      <a:pt x="32067" y="19049"/>
                    </a:lnTo>
                    <a:lnTo>
                      <a:pt x="32067" y="0"/>
                    </a:lnTo>
                    <a:lnTo>
                      <a:pt x="0" y="0"/>
                    </a:lnTo>
                    <a:lnTo>
                      <a:pt x="0" y="19049"/>
                    </a:lnTo>
                    <a:close/>
                  </a:path>
                </a:pathLst>
              </a:custGeom>
              <a:solidFill>
                <a:srgbClr val="A35C62"/>
              </a:solidFill>
            </p:spPr>
            <p:txBody>
              <a:bodyPr wrap="square" lIns="0" tIns="0" rIns="0" bIns="0" rtlCol="0"/>
              <a:lstStyle/>
              <a:p>
                <a:endParaRPr/>
              </a:p>
            </p:txBody>
          </p:sp>
          <p:sp>
            <p:nvSpPr>
              <p:cNvPr id="296" name="object 277">
                <a:extLst>
                  <a:ext uri="{FF2B5EF4-FFF2-40B4-BE49-F238E27FC236}">
                    <a16:creationId xmlns:a16="http://schemas.microsoft.com/office/drawing/2014/main" id="{5369FCDA-AF06-4C4B-A73D-D979F39C52F7}"/>
                  </a:ext>
                </a:extLst>
              </p:cNvPr>
              <p:cNvSpPr/>
              <p:nvPr/>
            </p:nvSpPr>
            <p:spPr>
              <a:xfrm>
                <a:off x="4806887" y="8087883"/>
                <a:ext cx="31750" cy="19050"/>
              </a:xfrm>
              <a:custGeom>
                <a:avLst/>
                <a:gdLst/>
                <a:ahLst/>
                <a:cxnLst/>
                <a:rect l="l" t="t" r="r" b="b"/>
                <a:pathLst>
                  <a:path w="31750" h="19050">
                    <a:moveTo>
                      <a:pt x="0" y="19049"/>
                    </a:moveTo>
                    <a:lnTo>
                      <a:pt x="31229" y="19049"/>
                    </a:lnTo>
                    <a:lnTo>
                      <a:pt x="31229" y="0"/>
                    </a:lnTo>
                    <a:lnTo>
                      <a:pt x="0" y="0"/>
                    </a:lnTo>
                    <a:lnTo>
                      <a:pt x="0" y="19049"/>
                    </a:lnTo>
                    <a:close/>
                  </a:path>
                </a:pathLst>
              </a:custGeom>
              <a:solidFill>
                <a:srgbClr val="A45C62"/>
              </a:solidFill>
            </p:spPr>
            <p:txBody>
              <a:bodyPr wrap="square" lIns="0" tIns="0" rIns="0" bIns="0" rtlCol="0"/>
              <a:lstStyle/>
              <a:p>
                <a:endParaRPr/>
              </a:p>
            </p:txBody>
          </p:sp>
          <p:sp>
            <p:nvSpPr>
              <p:cNvPr id="297" name="object 278">
                <a:extLst>
                  <a:ext uri="{FF2B5EF4-FFF2-40B4-BE49-F238E27FC236}">
                    <a16:creationId xmlns:a16="http://schemas.microsoft.com/office/drawing/2014/main" id="{B61A6F30-D351-4700-867B-B23F1CE63544}"/>
                  </a:ext>
                </a:extLst>
              </p:cNvPr>
              <p:cNvSpPr/>
              <p:nvPr/>
            </p:nvSpPr>
            <p:spPr>
              <a:xfrm>
                <a:off x="4810608" y="8087883"/>
                <a:ext cx="30480" cy="19050"/>
              </a:xfrm>
              <a:custGeom>
                <a:avLst/>
                <a:gdLst/>
                <a:ahLst/>
                <a:cxnLst/>
                <a:rect l="l" t="t" r="r" b="b"/>
                <a:pathLst>
                  <a:path w="30479" h="19050">
                    <a:moveTo>
                      <a:pt x="0" y="19049"/>
                    </a:moveTo>
                    <a:lnTo>
                      <a:pt x="30416" y="19049"/>
                    </a:lnTo>
                    <a:lnTo>
                      <a:pt x="30416" y="0"/>
                    </a:lnTo>
                    <a:lnTo>
                      <a:pt x="0" y="0"/>
                    </a:lnTo>
                    <a:lnTo>
                      <a:pt x="0" y="19049"/>
                    </a:lnTo>
                    <a:close/>
                  </a:path>
                </a:pathLst>
              </a:custGeom>
              <a:solidFill>
                <a:srgbClr val="A45B61"/>
              </a:solidFill>
            </p:spPr>
            <p:txBody>
              <a:bodyPr wrap="square" lIns="0" tIns="0" rIns="0" bIns="0" rtlCol="0"/>
              <a:lstStyle/>
              <a:p>
                <a:endParaRPr/>
              </a:p>
            </p:txBody>
          </p:sp>
          <p:sp>
            <p:nvSpPr>
              <p:cNvPr id="298" name="object 279">
                <a:extLst>
                  <a:ext uri="{FF2B5EF4-FFF2-40B4-BE49-F238E27FC236}">
                    <a16:creationId xmlns:a16="http://schemas.microsoft.com/office/drawing/2014/main" id="{BC6269A7-4831-470A-AE82-E58EDFC30250}"/>
                  </a:ext>
                </a:extLst>
              </p:cNvPr>
              <p:cNvSpPr/>
              <p:nvPr/>
            </p:nvSpPr>
            <p:spPr>
              <a:xfrm>
                <a:off x="4814354" y="8087893"/>
                <a:ext cx="33020" cy="19050"/>
              </a:xfrm>
              <a:custGeom>
                <a:avLst/>
                <a:gdLst/>
                <a:ahLst/>
                <a:cxnLst/>
                <a:rect l="l" t="t" r="r" b="b"/>
                <a:pathLst>
                  <a:path w="33020" h="19050">
                    <a:moveTo>
                      <a:pt x="32448" y="0"/>
                    </a:moveTo>
                    <a:lnTo>
                      <a:pt x="29540" y="0"/>
                    </a:lnTo>
                    <a:lnTo>
                      <a:pt x="3721" y="0"/>
                    </a:lnTo>
                    <a:lnTo>
                      <a:pt x="0" y="0"/>
                    </a:lnTo>
                    <a:lnTo>
                      <a:pt x="0" y="19050"/>
                    </a:lnTo>
                    <a:lnTo>
                      <a:pt x="3721" y="19050"/>
                    </a:lnTo>
                    <a:lnTo>
                      <a:pt x="29540" y="19050"/>
                    </a:lnTo>
                    <a:lnTo>
                      <a:pt x="32448" y="19050"/>
                    </a:lnTo>
                    <a:lnTo>
                      <a:pt x="32448" y="0"/>
                    </a:lnTo>
                    <a:close/>
                  </a:path>
                </a:pathLst>
              </a:custGeom>
              <a:solidFill>
                <a:srgbClr val="A55B60"/>
              </a:solidFill>
            </p:spPr>
            <p:txBody>
              <a:bodyPr wrap="square" lIns="0" tIns="0" rIns="0" bIns="0" rtlCol="0"/>
              <a:lstStyle/>
              <a:p>
                <a:endParaRPr/>
              </a:p>
            </p:txBody>
          </p:sp>
          <p:sp>
            <p:nvSpPr>
              <p:cNvPr id="299" name="object 280">
                <a:extLst>
                  <a:ext uri="{FF2B5EF4-FFF2-40B4-BE49-F238E27FC236}">
                    <a16:creationId xmlns:a16="http://schemas.microsoft.com/office/drawing/2014/main" id="{C19D6CC1-27EE-40C9-9EEE-3CE7CF40DF98}"/>
                  </a:ext>
                </a:extLst>
              </p:cNvPr>
              <p:cNvSpPr/>
              <p:nvPr/>
            </p:nvSpPr>
            <p:spPr>
              <a:xfrm>
                <a:off x="4821796" y="8087893"/>
                <a:ext cx="31115" cy="19050"/>
              </a:xfrm>
              <a:custGeom>
                <a:avLst/>
                <a:gdLst/>
                <a:ahLst/>
                <a:cxnLst/>
                <a:rect l="l" t="t" r="r" b="b"/>
                <a:pathLst>
                  <a:path w="31114" h="19050">
                    <a:moveTo>
                      <a:pt x="30784" y="0"/>
                    </a:moveTo>
                    <a:lnTo>
                      <a:pt x="27876" y="0"/>
                    </a:lnTo>
                    <a:lnTo>
                      <a:pt x="3746" y="0"/>
                    </a:lnTo>
                    <a:lnTo>
                      <a:pt x="0" y="0"/>
                    </a:lnTo>
                    <a:lnTo>
                      <a:pt x="0" y="19050"/>
                    </a:lnTo>
                    <a:lnTo>
                      <a:pt x="3746" y="19050"/>
                    </a:lnTo>
                    <a:lnTo>
                      <a:pt x="27876" y="19050"/>
                    </a:lnTo>
                    <a:lnTo>
                      <a:pt x="30784" y="19050"/>
                    </a:lnTo>
                    <a:lnTo>
                      <a:pt x="30784" y="0"/>
                    </a:lnTo>
                    <a:close/>
                  </a:path>
                </a:pathLst>
              </a:custGeom>
              <a:solidFill>
                <a:srgbClr val="A65A5F"/>
              </a:solidFill>
            </p:spPr>
            <p:txBody>
              <a:bodyPr wrap="square" lIns="0" tIns="0" rIns="0" bIns="0" rtlCol="0"/>
              <a:lstStyle/>
              <a:p>
                <a:endParaRPr/>
              </a:p>
            </p:txBody>
          </p:sp>
          <p:sp>
            <p:nvSpPr>
              <p:cNvPr id="300" name="object 281">
                <a:extLst>
                  <a:ext uri="{FF2B5EF4-FFF2-40B4-BE49-F238E27FC236}">
                    <a16:creationId xmlns:a16="http://schemas.microsoft.com/office/drawing/2014/main" id="{72CB5BAC-E029-4290-8B64-1298F21E02AC}"/>
                  </a:ext>
                </a:extLst>
              </p:cNvPr>
              <p:cNvSpPr/>
              <p:nvPr/>
            </p:nvSpPr>
            <p:spPr>
              <a:xfrm>
                <a:off x="4829264" y="8087893"/>
                <a:ext cx="29209" cy="19050"/>
              </a:xfrm>
              <a:custGeom>
                <a:avLst/>
                <a:gdLst/>
                <a:ahLst/>
                <a:cxnLst/>
                <a:rect l="l" t="t" r="r" b="b"/>
                <a:pathLst>
                  <a:path w="29210" h="19050">
                    <a:moveTo>
                      <a:pt x="29070" y="0"/>
                    </a:moveTo>
                    <a:lnTo>
                      <a:pt x="26187" y="0"/>
                    </a:lnTo>
                    <a:lnTo>
                      <a:pt x="3721" y="0"/>
                    </a:lnTo>
                    <a:lnTo>
                      <a:pt x="0" y="0"/>
                    </a:lnTo>
                    <a:lnTo>
                      <a:pt x="0" y="19050"/>
                    </a:lnTo>
                    <a:lnTo>
                      <a:pt x="3721" y="19050"/>
                    </a:lnTo>
                    <a:lnTo>
                      <a:pt x="26187" y="19050"/>
                    </a:lnTo>
                    <a:lnTo>
                      <a:pt x="29070" y="19050"/>
                    </a:lnTo>
                    <a:lnTo>
                      <a:pt x="29070" y="0"/>
                    </a:lnTo>
                    <a:close/>
                  </a:path>
                </a:pathLst>
              </a:custGeom>
              <a:solidFill>
                <a:srgbClr val="A7595E"/>
              </a:solidFill>
            </p:spPr>
            <p:txBody>
              <a:bodyPr wrap="square" lIns="0" tIns="0" rIns="0" bIns="0" rtlCol="0"/>
              <a:lstStyle/>
              <a:p>
                <a:endParaRPr/>
              </a:p>
            </p:txBody>
          </p:sp>
          <p:sp>
            <p:nvSpPr>
              <p:cNvPr id="301" name="object 282">
                <a:extLst>
                  <a:ext uri="{FF2B5EF4-FFF2-40B4-BE49-F238E27FC236}">
                    <a16:creationId xmlns:a16="http://schemas.microsoft.com/office/drawing/2014/main" id="{7E98EC9B-C8D8-4B9F-849A-AD77B354903F}"/>
                  </a:ext>
                </a:extLst>
              </p:cNvPr>
              <p:cNvSpPr/>
              <p:nvPr/>
            </p:nvSpPr>
            <p:spPr>
              <a:xfrm>
                <a:off x="4836707" y="8087883"/>
                <a:ext cx="24765" cy="19050"/>
              </a:xfrm>
              <a:custGeom>
                <a:avLst/>
                <a:gdLst/>
                <a:ahLst/>
                <a:cxnLst/>
                <a:rect l="l" t="t" r="r" b="b"/>
                <a:pathLst>
                  <a:path w="24764" h="19050">
                    <a:moveTo>
                      <a:pt x="0" y="19049"/>
                    </a:moveTo>
                    <a:lnTo>
                      <a:pt x="24523" y="19049"/>
                    </a:lnTo>
                    <a:lnTo>
                      <a:pt x="24523" y="0"/>
                    </a:lnTo>
                    <a:lnTo>
                      <a:pt x="0" y="0"/>
                    </a:lnTo>
                    <a:lnTo>
                      <a:pt x="0" y="19049"/>
                    </a:lnTo>
                    <a:close/>
                  </a:path>
                </a:pathLst>
              </a:custGeom>
              <a:solidFill>
                <a:srgbClr val="A8595D"/>
              </a:solidFill>
            </p:spPr>
            <p:txBody>
              <a:bodyPr wrap="square" lIns="0" tIns="0" rIns="0" bIns="0" rtlCol="0"/>
              <a:lstStyle/>
              <a:p>
                <a:endParaRPr/>
              </a:p>
            </p:txBody>
          </p:sp>
          <p:sp>
            <p:nvSpPr>
              <p:cNvPr id="302" name="object 283">
                <a:extLst>
                  <a:ext uri="{FF2B5EF4-FFF2-40B4-BE49-F238E27FC236}">
                    <a16:creationId xmlns:a16="http://schemas.microsoft.com/office/drawing/2014/main" id="{96E0AC9C-8747-4A33-AB74-08E07887EBB8}"/>
                  </a:ext>
                </a:extLst>
              </p:cNvPr>
              <p:cNvSpPr/>
              <p:nvPr/>
            </p:nvSpPr>
            <p:spPr>
              <a:xfrm>
                <a:off x="4840453" y="8087883"/>
                <a:ext cx="24130" cy="19050"/>
              </a:xfrm>
              <a:custGeom>
                <a:avLst/>
                <a:gdLst/>
                <a:ahLst/>
                <a:cxnLst/>
                <a:rect l="l" t="t" r="r" b="b"/>
                <a:pathLst>
                  <a:path w="24129" h="19050">
                    <a:moveTo>
                      <a:pt x="0" y="19049"/>
                    </a:moveTo>
                    <a:lnTo>
                      <a:pt x="23660" y="19049"/>
                    </a:lnTo>
                    <a:lnTo>
                      <a:pt x="23660" y="0"/>
                    </a:lnTo>
                    <a:lnTo>
                      <a:pt x="0" y="0"/>
                    </a:lnTo>
                    <a:lnTo>
                      <a:pt x="0" y="19049"/>
                    </a:lnTo>
                    <a:close/>
                  </a:path>
                </a:pathLst>
              </a:custGeom>
              <a:solidFill>
                <a:srgbClr val="A8585D"/>
              </a:solidFill>
            </p:spPr>
            <p:txBody>
              <a:bodyPr wrap="square" lIns="0" tIns="0" rIns="0" bIns="0" rtlCol="0"/>
              <a:lstStyle/>
              <a:p>
                <a:endParaRPr/>
              </a:p>
            </p:txBody>
          </p:sp>
          <p:sp>
            <p:nvSpPr>
              <p:cNvPr id="303" name="object 284">
                <a:extLst>
                  <a:ext uri="{FF2B5EF4-FFF2-40B4-BE49-F238E27FC236}">
                    <a16:creationId xmlns:a16="http://schemas.microsoft.com/office/drawing/2014/main" id="{93224B00-C3B2-4325-8112-BCBEF361F9F7}"/>
                  </a:ext>
                </a:extLst>
              </p:cNvPr>
              <p:cNvSpPr/>
              <p:nvPr/>
            </p:nvSpPr>
            <p:spPr>
              <a:xfrm>
                <a:off x="4844175" y="8087883"/>
                <a:ext cx="22860" cy="19050"/>
              </a:xfrm>
              <a:custGeom>
                <a:avLst/>
                <a:gdLst/>
                <a:ahLst/>
                <a:cxnLst/>
                <a:rect l="l" t="t" r="r" b="b"/>
                <a:pathLst>
                  <a:path w="22860" h="19050">
                    <a:moveTo>
                      <a:pt x="0" y="19049"/>
                    </a:moveTo>
                    <a:lnTo>
                      <a:pt x="22834" y="19049"/>
                    </a:lnTo>
                    <a:lnTo>
                      <a:pt x="22834" y="0"/>
                    </a:lnTo>
                    <a:lnTo>
                      <a:pt x="0" y="0"/>
                    </a:lnTo>
                    <a:lnTo>
                      <a:pt x="0" y="19049"/>
                    </a:lnTo>
                    <a:close/>
                  </a:path>
                </a:pathLst>
              </a:custGeom>
              <a:solidFill>
                <a:srgbClr val="A9585C"/>
              </a:solidFill>
            </p:spPr>
            <p:txBody>
              <a:bodyPr wrap="square" lIns="0" tIns="0" rIns="0" bIns="0" rtlCol="0"/>
              <a:lstStyle/>
              <a:p>
                <a:endParaRPr/>
              </a:p>
            </p:txBody>
          </p:sp>
          <p:sp>
            <p:nvSpPr>
              <p:cNvPr id="304" name="object 285">
                <a:extLst>
                  <a:ext uri="{FF2B5EF4-FFF2-40B4-BE49-F238E27FC236}">
                    <a16:creationId xmlns:a16="http://schemas.microsoft.com/office/drawing/2014/main" id="{098E4F60-E249-4173-AA5E-36FB5AB72F24}"/>
                  </a:ext>
                </a:extLst>
              </p:cNvPr>
              <p:cNvSpPr/>
              <p:nvPr/>
            </p:nvSpPr>
            <p:spPr>
              <a:xfrm>
                <a:off x="4847896" y="8087883"/>
                <a:ext cx="22225" cy="19050"/>
              </a:xfrm>
              <a:custGeom>
                <a:avLst/>
                <a:gdLst/>
                <a:ahLst/>
                <a:cxnLst/>
                <a:rect l="l" t="t" r="r" b="b"/>
                <a:pathLst>
                  <a:path w="22225" h="19050">
                    <a:moveTo>
                      <a:pt x="0" y="19049"/>
                    </a:moveTo>
                    <a:lnTo>
                      <a:pt x="21996" y="19049"/>
                    </a:lnTo>
                    <a:lnTo>
                      <a:pt x="21996" y="0"/>
                    </a:lnTo>
                    <a:lnTo>
                      <a:pt x="0" y="0"/>
                    </a:lnTo>
                    <a:lnTo>
                      <a:pt x="0" y="19049"/>
                    </a:lnTo>
                    <a:close/>
                  </a:path>
                </a:pathLst>
              </a:custGeom>
              <a:solidFill>
                <a:srgbClr val="A9585B"/>
              </a:solidFill>
            </p:spPr>
            <p:txBody>
              <a:bodyPr wrap="square" lIns="0" tIns="0" rIns="0" bIns="0" rtlCol="0"/>
              <a:lstStyle/>
              <a:p>
                <a:endParaRPr/>
              </a:p>
            </p:txBody>
          </p:sp>
          <p:sp>
            <p:nvSpPr>
              <p:cNvPr id="305" name="object 286">
                <a:extLst>
                  <a:ext uri="{FF2B5EF4-FFF2-40B4-BE49-F238E27FC236}">
                    <a16:creationId xmlns:a16="http://schemas.microsoft.com/office/drawing/2014/main" id="{FB458C68-111C-4D0A-99CE-389E428BB94D}"/>
                  </a:ext>
                </a:extLst>
              </p:cNvPr>
              <p:cNvSpPr/>
              <p:nvPr/>
            </p:nvSpPr>
            <p:spPr>
              <a:xfrm>
                <a:off x="4851630" y="8087883"/>
                <a:ext cx="21590" cy="19050"/>
              </a:xfrm>
              <a:custGeom>
                <a:avLst/>
                <a:gdLst/>
                <a:ahLst/>
                <a:cxnLst/>
                <a:rect l="l" t="t" r="r" b="b"/>
                <a:pathLst>
                  <a:path w="21589" h="19050">
                    <a:moveTo>
                      <a:pt x="0" y="19049"/>
                    </a:moveTo>
                    <a:lnTo>
                      <a:pt x="21158" y="19049"/>
                    </a:lnTo>
                    <a:lnTo>
                      <a:pt x="21158" y="0"/>
                    </a:lnTo>
                    <a:lnTo>
                      <a:pt x="0" y="0"/>
                    </a:lnTo>
                    <a:lnTo>
                      <a:pt x="0" y="19049"/>
                    </a:lnTo>
                    <a:close/>
                  </a:path>
                </a:pathLst>
              </a:custGeom>
              <a:solidFill>
                <a:srgbClr val="AA575B"/>
              </a:solidFill>
            </p:spPr>
            <p:txBody>
              <a:bodyPr wrap="square" lIns="0" tIns="0" rIns="0" bIns="0" rtlCol="0"/>
              <a:lstStyle/>
              <a:p>
                <a:endParaRPr/>
              </a:p>
            </p:txBody>
          </p:sp>
          <p:sp>
            <p:nvSpPr>
              <p:cNvPr id="306" name="object 287">
                <a:extLst>
                  <a:ext uri="{FF2B5EF4-FFF2-40B4-BE49-F238E27FC236}">
                    <a16:creationId xmlns:a16="http://schemas.microsoft.com/office/drawing/2014/main" id="{748393DE-E6FC-44B2-9FA8-0960774B2CC0}"/>
                  </a:ext>
                </a:extLst>
              </p:cNvPr>
              <p:cNvSpPr/>
              <p:nvPr/>
            </p:nvSpPr>
            <p:spPr>
              <a:xfrm>
                <a:off x="4855351" y="8087883"/>
                <a:ext cx="20320" cy="19050"/>
              </a:xfrm>
              <a:custGeom>
                <a:avLst/>
                <a:gdLst/>
                <a:ahLst/>
                <a:cxnLst/>
                <a:rect l="l" t="t" r="r" b="b"/>
                <a:pathLst>
                  <a:path w="20320" h="19050">
                    <a:moveTo>
                      <a:pt x="0" y="19049"/>
                    </a:moveTo>
                    <a:lnTo>
                      <a:pt x="20320" y="19049"/>
                    </a:lnTo>
                    <a:lnTo>
                      <a:pt x="20320" y="0"/>
                    </a:lnTo>
                    <a:lnTo>
                      <a:pt x="0" y="0"/>
                    </a:lnTo>
                    <a:lnTo>
                      <a:pt x="0" y="19049"/>
                    </a:lnTo>
                    <a:close/>
                  </a:path>
                </a:pathLst>
              </a:custGeom>
              <a:solidFill>
                <a:srgbClr val="AA575A"/>
              </a:solidFill>
            </p:spPr>
            <p:txBody>
              <a:bodyPr wrap="square" lIns="0" tIns="0" rIns="0" bIns="0" rtlCol="0"/>
              <a:lstStyle/>
              <a:p>
                <a:endParaRPr/>
              </a:p>
            </p:txBody>
          </p:sp>
          <p:sp>
            <p:nvSpPr>
              <p:cNvPr id="307" name="object 288">
                <a:extLst>
                  <a:ext uri="{FF2B5EF4-FFF2-40B4-BE49-F238E27FC236}">
                    <a16:creationId xmlns:a16="http://schemas.microsoft.com/office/drawing/2014/main" id="{F6ED5AD1-2096-4030-B251-23D179E9F5BF}"/>
                  </a:ext>
                </a:extLst>
              </p:cNvPr>
              <p:cNvSpPr/>
              <p:nvPr/>
            </p:nvSpPr>
            <p:spPr>
              <a:xfrm>
                <a:off x="4859073" y="8087883"/>
                <a:ext cx="19685" cy="19050"/>
              </a:xfrm>
              <a:custGeom>
                <a:avLst/>
                <a:gdLst/>
                <a:ahLst/>
                <a:cxnLst/>
                <a:rect l="l" t="t" r="r" b="b"/>
                <a:pathLst>
                  <a:path w="19685" h="19050">
                    <a:moveTo>
                      <a:pt x="0" y="19049"/>
                    </a:moveTo>
                    <a:lnTo>
                      <a:pt x="19481" y="19049"/>
                    </a:lnTo>
                    <a:lnTo>
                      <a:pt x="19481" y="0"/>
                    </a:lnTo>
                    <a:lnTo>
                      <a:pt x="0" y="0"/>
                    </a:lnTo>
                    <a:lnTo>
                      <a:pt x="0" y="19049"/>
                    </a:lnTo>
                    <a:close/>
                  </a:path>
                </a:pathLst>
              </a:custGeom>
              <a:solidFill>
                <a:srgbClr val="AB565A"/>
              </a:solidFill>
            </p:spPr>
            <p:txBody>
              <a:bodyPr wrap="square" lIns="0" tIns="0" rIns="0" bIns="0" rtlCol="0"/>
              <a:lstStyle/>
              <a:p>
                <a:endParaRPr/>
              </a:p>
            </p:txBody>
          </p:sp>
          <p:sp>
            <p:nvSpPr>
              <p:cNvPr id="308" name="object 289">
                <a:extLst>
                  <a:ext uri="{FF2B5EF4-FFF2-40B4-BE49-F238E27FC236}">
                    <a16:creationId xmlns:a16="http://schemas.microsoft.com/office/drawing/2014/main" id="{BFB223DE-A39B-4343-969D-4400F702B5BA}"/>
                  </a:ext>
                </a:extLst>
              </p:cNvPr>
              <p:cNvSpPr/>
              <p:nvPr/>
            </p:nvSpPr>
            <p:spPr>
              <a:xfrm>
                <a:off x="4862818" y="8087883"/>
                <a:ext cx="19050" cy="19050"/>
              </a:xfrm>
              <a:custGeom>
                <a:avLst/>
                <a:gdLst/>
                <a:ahLst/>
                <a:cxnLst/>
                <a:rect l="l" t="t" r="r" b="b"/>
                <a:pathLst>
                  <a:path w="19050" h="19050">
                    <a:moveTo>
                      <a:pt x="0" y="19049"/>
                    </a:moveTo>
                    <a:lnTo>
                      <a:pt x="18630" y="19049"/>
                    </a:lnTo>
                    <a:lnTo>
                      <a:pt x="18630" y="0"/>
                    </a:lnTo>
                    <a:lnTo>
                      <a:pt x="0" y="0"/>
                    </a:lnTo>
                    <a:lnTo>
                      <a:pt x="0" y="19049"/>
                    </a:lnTo>
                    <a:close/>
                  </a:path>
                </a:pathLst>
              </a:custGeom>
              <a:solidFill>
                <a:srgbClr val="AB5659"/>
              </a:solidFill>
            </p:spPr>
            <p:txBody>
              <a:bodyPr wrap="square" lIns="0" tIns="0" rIns="0" bIns="0" rtlCol="0"/>
              <a:lstStyle/>
              <a:p>
                <a:endParaRPr/>
              </a:p>
            </p:txBody>
          </p:sp>
          <p:sp>
            <p:nvSpPr>
              <p:cNvPr id="309" name="object 290">
                <a:extLst>
                  <a:ext uri="{FF2B5EF4-FFF2-40B4-BE49-F238E27FC236}">
                    <a16:creationId xmlns:a16="http://schemas.microsoft.com/office/drawing/2014/main" id="{510C62AE-A340-429B-B4FF-14A85811D170}"/>
                  </a:ext>
                </a:extLst>
              </p:cNvPr>
              <p:cNvSpPr/>
              <p:nvPr/>
            </p:nvSpPr>
            <p:spPr>
              <a:xfrm>
                <a:off x="4866539" y="8087883"/>
                <a:ext cx="18415" cy="19050"/>
              </a:xfrm>
              <a:custGeom>
                <a:avLst/>
                <a:gdLst/>
                <a:ahLst/>
                <a:cxnLst/>
                <a:rect l="l" t="t" r="r" b="b"/>
                <a:pathLst>
                  <a:path w="18414" h="19050">
                    <a:moveTo>
                      <a:pt x="0" y="19049"/>
                    </a:moveTo>
                    <a:lnTo>
                      <a:pt x="17792" y="19049"/>
                    </a:lnTo>
                    <a:lnTo>
                      <a:pt x="17792" y="0"/>
                    </a:lnTo>
                    <a:lnTo>
                      <a:pt x="0" y="0"/>
                    </a:lnTo>
                    <a:lnTo>
                      <a:pt x="0" y="19049"/>
                    </a:lnTo>
                    <a:close/>
                  </a:path>
                </a:pathLst>
              </a:custGeom>
              <a:solidFill>
                <a:srgbClr val="AC5658"/>
              </a:solidFill>
            </p:spPr>
            <p:txBody>
              <a:bodyPr wrap="square" lIns="0" tIns="0" rIns="0" bIns="0" rtlCol="0"/>
              <a:lstStyle/>
              <a:p>
                <a:endParaRPr/>
              </a:p>
            </p:txBody>
          </p:sp>
          <p:sp>
            <p:nvSpPr>
              <p:cNvPr id="310" name="object 291">
                <a:extLst>
                  <a:ext uri="{FF2B5EF4-FFF2-40B4-BE49-F238E27FC236}">
                    <a16:creationId xmlns:a16="http://schemas.microsoft.com/office/drawing/2014/main" id="{7305D418-D28F-41F6-BDAE-1A3805C9D361}"/>
                  </a:ext>
                </a:extLst>
              </p:cNvPr>
              <p:cNvSpPr/>
              <p:nvPr/>
            </p:nvSpPr>
            <p:spPr>
              <a:xfrm>
                <a:off x="4870260" y="8087883"/>
                <a:ext cx="17145" cy="19050"/>
              </a:xfrm>
              <a:custGeom>
                <a:avLst/>
                <a:gdLst/>
                <a:ahLst/>
                <a:cxnLst/>
                <a:rect l="l" t="t" r="r" b="b"/>
                <a:pathLst>
                  <a:path w="17145" h="19050">
                    <a:moveTo>
                      <a:pt x="0" y="19049"/>
                    </a:moveTo>
                    <a:lnTo>
                      <a:pt x="16967" y="19049"/>
                    </a:lnTo>
                    <a:lnTo>
                      <a:pt x="16967" y="0"/>
                    </a:lnTo>
                    <a:lnTo>
                      <a:pt x="0" y="0"/>
                    </a:lnTo>
                    <a:lnTo>
                      <a:pt x="0" y="19049"/>
                    </a:lnTo>
                    <a:close/>
                  </a:path>
                </a:pathLst>
              </a:custGeom>
              <a:solidFill>
                <a:srgbClr val="AC5558"/>
              </a:solidFill>
            </p:spPr>
            <p:txBody>
              <a:bodyPr wrap="square" lIns="0" tIns="0" rIns="0" bIns="0" rtlCol="0"/>
              <a:lstStyle/>
              <a:p>
                <a:endParaRPr/>
              </a:p>
            </p:txBody>
          </p:sp>
          <p:sp>
            <p:nvSpPr>
              <p:cNvPr id="311" name="object 292">
                <a:extLst>
                  <a:ext uri="{FF2B5EF4-FFF2-40B4-BE49-F238E27FC236}">
                    <a16:creationId xmlns:a16="http://schemas.microsoft.com/office/drawing/2014/main" id="{7F138751-7ECB-4A63-82F2-1D0D1DA43027}"/>
                  </a:ext>
                </a:extLst>
              </p:cNvPr>
              <p:cNvSpPr/>
              <p:nvPr/>
            </p:nvSpPr>
            <p:spPr>
              <a:xfrm>
                <a:off x="4874008" y="8087883"/>
                <a:ext cx="16510" cy="19050"/>
              </a:xfrm>
              <a:custGeom>
                <a:avLst/>
                <a:gdLst/>
                <a:ahLst/>
                <a:cxnLst/>
                <a:rect l="l" t="t" r="r" b="b"/>
                <a:pathLst>
                  <a:path w="16510" h="19050">
                    <a:moveTo>
                      <a:pt x="0" y="19049"/>
                    </a:moveTo>
                    <a:lnTo>
                      <a:pt x="16103" y="19049"/>
                    </a:lnTo>
                    <a:lnTo>
                      <a:pt x="16103" y="0"/>
                    </a:lnTo>
                    <a:lnTo>
                      <a:pt x="0" y="0"/>
                    </a:lnTo>
                    <a:lnTo>
                      <a:pt x="0" y="19049"/>
                    </a:lnTo>
                    <a:close/>
                  </a:path>
                </a:pathLst>
              </a:custGeom>
              <a:solidFill>
                <a:srgbClr val="AD5557"/>
              </a:solidFill>
            </p:spPr>
            <p:txBody>
              <a:bodyPr wrap="square" lIns="0" tIns="0" rIns="0" bIns="0" rtlCol="0"/>
              <a:lstStyle/>
              <a:p>
                <a:endParaRPr/>
              </a:p>
            </p:txBody>
          </p:sp>
          <p:sp>
            <p:nvSpPr>
              <p:cNvPr id="312" name="object 293">
                <a:extLst>
                  <a:ext uri="{FF2B5EF4-FFF2-40B4-BE49-F238E27FC236}">
                    <a16:creationId xmlns:a16="http://schemas.microsoft.com/office/drawing/2014/main" id="{7EDA4D10-FCC4-4AF5-AD3D-1A5FFCB18933}"/>
                  </a:ext>
                </a:extLst>
              </p:cNvPr>
              <p:cNvSpPr/>
              <p:nvPr/>
            </p:nvSpPr>
            <p:spPr>
              <a:xfrm>
                <a:off x="4877728" y="8087883"/>
                <a:ext cx="15875" cy="19050"/>
              </a:xfrm>
              <a:custGeom>
                <a:avLst/>
                <a:gdLst/>
                <a:ahLst/>
                <a:cxnLst/>
                <a:rect l="l" t="t" r="r" b="b"/>
                <a:pathLst>
                  <a:path w="15875" h="19050">
                    <a:moveTo>
                      <a:pt x="0" y="19049"/>
                    </a:moveTo>
                    <a:lnTo>
                      <a:pt x="15278" y="19049"/>
                    </a:lnTo>
                    <a:lnTo>
                      <a:pt x="15278" y="0"/>
                    </a:lnTo>
                    <a:lnTo>
                      <a:pt x="0" y="0"/>
                    </a:lnTo>
                    <a:lnTo>
                      <a:pt x="0" y="19049"/>
                    </a:lnTo>
                    <a:close/>
                  </a:path>
                </a:pathLst>
              </a:custGeom>
              <a:solidFill>
                <a:srgbClr val="AD5457"/>
              </a:solidFill>
            </p:spPr>
            <p:txBody>
              <a:bodyPr wrap="square" lIns="0" tIns="0" rIns="0" bIns="0" rtlCol="0"/>
              <a:lstStyle/>
              <a:p>
                <a:endParaRPr/>
              </a:p>
            </p:txBody>
          </p:sp>
          <p:sp>
            <p:nvSpPr>
              <p:cNvPr id="313" name="object 294">
                <a:extLst>
                  <a:ext uri="{FF2B5EF4-FFF2-40B4-BE49-F238E27FC236}">
                    <a16:creationId xmlns:a16="http://schemas.microsoft.com/office/drawing/2014/main" id="{E2203033-1D06-47E7-9981-07D37CF593C2}"/>
                  </a:ext>
                </a:extLst>
              </p:cNvPr>
              <p:cNvSpPr/>
              <p:nvPr/>
            </p:nvSpPr>
            <p:spPr>
              <a:xfrm>
                <a:off x="4881449" y="8087883"/>
                <a:ext cx="14604" cy="19050"/>
              </a:xfrm>
              <a:custGeom>
                <a:avLst/>
                <a:gdLst/>
                <a:ahLst/>
                <a:cxnLst/>
                <a:rect l="l" t="t" r="r" b="b"/>
                <a:pathLst>
                  <a:path w="14604" h="19050">
                    <a:moveTo>
                      <a:pt x="0" y="19049"/>
                    </a:moveTo>
                    <a:lnTo>
                      <a:pt x="14439" y="19049"/>
                    </a:lnTo>
                    <a:lnTo>
                      <a:pt x="14439" y="0"/>
                    </a:lnTo>
                    <a:lnTo>
                      <a:pt x="0" y="0"/>
                    </a:lnTo>
                    <a:lnTo>
                      <a:pt x="0" y="19049"/>
                    </a:lnTo>
                    <a:close/>
                  </a:path>
                </a:pathLst>
              </a:custGeom>
              <a:solidFill>
                <a:srgbClr val="AE5456"/>
              </a:solidFill>
            </p:spPr>
            <p:txBody>
              <a:bodyPr wrap="square" lIns="0" tIns="0" rIns="0" bIns="0" rtlCol="0"/>
              <a:lstStyle/>
              <a:p>
                <a:endParaRPr/>
              </a:p>
            </p:txBody>
          </p:sp>
          <p:sp>
            <p:nvSpPr>
              <p:cNvPr id="314" name="object 295">
                <a:extLst>
                  <a:ext uri="{FF2B5EF4-FFF2-40B4-BE49-F238E27FC236}">
                    <a16:creationId xmlns:a16="http://schemas.microsoft.com/office/drawing/2014/main" id="{475397C6-18DA-4FE8-B526-13E431040C8C}"/>
                  </a:ext>
                </a:extLst>
              </p:cNvPr>
              <p:cNvSpPr/>
              <p:nvPr/>
            </p:nvSpPr>
            <p:spPr>
              <a:xfrm>
                <a:off x="4885171" y="8087883"/>
                <a:ext cx="13970" cy="19050"/>
              </a:xfrm>
              <a:custGeom>
                <a:avLst/>
                <a:gdLst/>
                <a:ahLst/>
                <a:cxnLst/>
                <a:rect l="l" t="t" r="r" b="b"/>
                <a:pathLst>
                  <a:path w="13970" h="19050">
                    <a:moveTo>
                      <a:pt x="0" y="19049"/>
                    </a:moveTo>
                    <a:lnTo>
                      <a:pt x="13588" y="19049"/>
                    </a:lnTo>
                    <a:lnTo>
                      <a:pt x="13588" y="0"/>
                    </a:lnTo>
                    <a:lnTo>
                      <a:pt x="0" y="0"/>
                    </a:lnTo>
                    <a:lnTo>
                      <a:pt x="0" y="19049"/>
                    </a:lnTo>
                    <a:close/>
                  </a:path>
                </a:pathLst>
              </a:custGeom>
              <a:solidFill>
                <a:srgbClr val="AE5356"/>
              </a:solidFill>
            </p:spPr>
            <p:txBody>
              <a:bodyPr wrap="square" lIns="0" tIns="0" rIns="0" bIns="0" rtlCol="0"/>
              <a:lstStyle/>
              <a:p>
                <a:endParaRPr/>
              </a:p>
            </p:txBody>
          </p:sp>
          <p:sp>
            <p:nvSpPr>
              <p:cNvPr id="315" name="object 296">
                <a:extLst>
                  <a:ext uri="{FF2B5EF4-FFF2-40B4-BE49-F238E27FC236}">
                    <a16:creationId xmlns:a16="http://schemas.microsoft.com/office/drawing/2014/main" id="{2C35FD14-2271-4E4D-896F-A562361BFBF9}"/>
                  </a:ext>
                </a:extLst>
              </p:cNvPr>
              <p:cNvSpPr/>
              <p:nvPr/>
            </p:nvSpPr>
            <p:spPr>
              <a:xfrm>
                <a:off x="4888917" y="8087883"/>
                <a:ext cx="13335" cy="19050"/>
              </a:xfrm>
              <a:custGeom>
                <a:avLst/>
                <a:gdLst/>
                <a:ahLst/>
                <a:cxnLst/>
                <a:rect l="l" t="t" r="r" b="b"/>
                <a:pathLst>
                  <a:path w="13335" h="19050">
                    <a:moveTo>
                      <a:pt x="0" y="19049"/>
                    </a:moveTo>
                    <a:lnTo>
                      <a:pt x="12750" y="19049"/>
                    </a:lnTo>
                    <a:lnTo>
                      <a:pt x="12750" y="0"/>
                    </a:lnTo>
                    <a:lnTo>
                      <a:pt x="0" y="0"/>
                    </a:lnTo>
                    <a:lnTo>
                      <a:pt x="0" y="19049"/>
                    </a:lnTo>
                    <a:close/>
                  </a:path>
                </a:pathLst>
              </a:custGeom>
              <a:solidFill>
                <a:srgbClr val="AF5355"/>
              </a:solidFill>
            </p:spPr>
            <p:txBody>
              <a:bodyPr wrap="square" lIns="0" tIns="0" rIns="0" bIns="0" rtlCol="0"/>
              <a:lstStyle/>
              <a:p>
                <a:endParaRPr/>
              </a:p>
            </p:txBody>
          </p:sp>
          <p:sp>
            <p:nvSpPr>
              <p:cNvPr id="316" name="object 297">
                <a:extLst>
                  <a:ext uri="{FF2B5EF4-FFF2-40B4-BE49-F238E27FC236}">
                    <a16:creationId xmlns:a16="http://schemas.microsoft.com/office/drawing/2014/main" id="{9CF85DCF-A72C-4E15-8DCD-D9D8C56E78CB}"/>
                  </a:ext>
                </a:extLst>
              </p:cNvPr>
              <p:cNvSpPr/>
              <p:nvPr/>
            </p:nvSpPr>
            <p:spPr>
              <a:xfrm>
                <a:off x="4892638" y="8087883"/>
                <a:ext cx="12065" cy="19050"/>
              </a:xfrm>
              <a:custGeom>
                <a:avLst/>
                <a:gdLst/>
                <a:ahLst/>
                <a:cxnLst/>
                <a:rect l="l" t="t" r="r" b="b"/>
                <a:pathLst>
                  <a:path w="12064" h="19050">
                    <a:moveTo>
                      <a:pt x="0" y="19049"/>
                    </a:moveTo>
                    <a:lnTo>
                      <a:pt x="11899" y="19049"/>
                    </a:lnTo>
                    <a:lnTo>
                      <a:pt x="11899" y="0"/>
                    </a:lnTo>
                    <a:lnTo>
                      <a:pt x="0" y="0"/>
                    </a:lnTo>
                    <a:lnTo>
                      <a:pt x="0" y="19049"/>
                    </a:lnTo>
                    <a:close/>
                  </a:path>
                </a:pathLst>
              </a:custGeom>
              <a:solidFill>
                <a:srgbClr val="AF5354"/>
              </a:solidFill>
            </p:spPr>
            <p:txBody>
              <a:bodyPr wrap="square" lIns="0" tIns="0" rIns="0" bIns="0" rtlCol="0"/>
              <a:lstStyle/>
              <a:p>
                <a:endParaRPr/>
              </a:p>
            </p:txBody>
          </p:sp>
          <p:sp>
            <p:nvSpPr>
              <p:cNvPr id="317" name="object 298">
                <a:extLst>
                  <a:ext uri="{FF2B5EF4-FFF2-40B4-BE49-F238E27FC236}">
                    <a16:creationId xmlns:a16="http://schemas.microsoft.com/office/drawing/2014/main" id="{BFC2FF8F-5C75-463E-BCAC-B62A41DCDFE4}"/>
                  </a:ext>
                </a:extLst>
              </p:cNvPr>
              <p:cNvSpPr/>
              <p:nvPr/>
            </p:nvSpPr>
            <p:spPr>
              <a:xfrm>
                <a:off x="4896359" y="8087883"/>
                <a:ext cx="11430" cy="19050"/>
              </a:xfrm>
              <a:custGeom>
                <a:avLst/>
                <a:gdLst/>
                <a:ahLst/>
                <a:cxnLst/>
                <a:rect l="l" t="t" r="r" b="b"/>
                <a:pathLst>
                  <a:path w="11429" h="19050">
                    <a:moveTo>
                      <a:pt x="0" y="19049"/>
                    </a:moveTo>
                    <a:lnTo>
                      <a:pt x="11087" y="19049"/>
                    </a:lnTo>
                    <a:lnTo>
                      <a:pt x="11087" y="0"/>
                    </a:lnTo>
                    <a:lnTo>
                      <a:pt x="0" y="0"/>
                    </a:lnTo>
                    <a:lnTo>
                      <a:pt x="0" y="19049"/>
                    </a:lnTo>
                    <a:close/>
                  </a:path>
                </a:pathLst>
              </a:custGeom>
              <a:solidFill>
                <a:srgbClr val="B05254"/>
              </a:solidFill>
            </p:spPr>
            <p:txBody>
              <a:bodyPr wrap="square" lIns="0" tIns="0" rIns="0" bIns="0" rtlCol="0"/>
              <a:lstStyle/>
              <a:p>
                <a:endParaRPr/>
              </a:p>
            </p:txBody>
          </p:sp>
          <p:sp>
            <p:nvSpPr>
              <p:cNvPr id="318" name="object 299">
                <a:extLst>
                  <a:ext uri="{FF2B5EF4-FFF2-40B4-BE49-F238E27FC236}">
                    <a16:creationId xmlns:a16="http://schemas.microsoft.com/office/drawing/2014/main" id="{8BCD53A5-D198-457B-B5C7-98C949E0AEF3}"/>
                  </a:ext>
                </a:extLst>
              </p:cNvPr>
              <p:cNvSpPr/>
              <p:nvPr/>
            </p:nvSpPr>
            <p:spPr>
              <a:xfrm>
                <a:off x="4900105" y="8087883"/>
                <a:ext cx="10795" cy="19050"/>
              </a:xfrm>
              <a:custGeom>
                <a:avLst/>
                <a:gdLst/>
                <a:ahLst/>
                <a:cxnLst/>
                <a:rect l="l" t="t" r="r" b="b"/>
                <a:pathLst>
                  <a:path w="10795" h="19050">
                    <a:moveTo>
                      <a:pt x="0" y="19049"/>
                    </a:moveTo>
                    <a:lnTo>
                      <a:pt x="10223" y="19049"/>
                    </a:lnTo>
                    <a:lnTo>
                      <a:pt x="10223" y="0"/>
                    </a:lnTo>
                    <a:lnTo>
                      <a:pt x="0" y="0"/>
                    </a:lnTo>
                    <a:lnTo>
                      <a:pt x="0" y="19049"/>
                    </a:lnTo>
                    <a:close/>
                  </a:path>
                </a:pathLst>
              </a:custGeom>
              <a:solidFill>
                <a:srgbClr val="B05253"/>
              </a:solidFill>
            </p:spPr>
            <p:txBody>
              <a:bodyPr wrap="square" lIns="0" tIns="0" rIns="0" bIns="0" rtlCol="0"/>
              <a:lstStyle/>
              <a:p>
                <a:endParaRPr/>
              </a:p>
            </p:txBody>
          </p:sp>
          <p:sp>
            <p:nvSpPr>
              <p:cNvPr id="319" name="object 300">
                <a:extLst>
                  <a:ext uri="{FF2B5EF4-FFF2-40B4-BE49-F238E27FC236}">
                    <a16:creationId xmlns:a16="http://schemas.microsoft.com/office/drawing/2014/main" id="{BCEEEB1B-2565-4C5A-A51A-DB09764EA03B}"/>
                  </a:ext>
                </a:extLst>
              </p:cNvPr>
              <p:cNvSpPr/>
              <p:nvPr/>
            </p:nvSpPr>
            <p:spPr>
              <a:xfrm>
                <a:off x="4903826" y="8097408"/>
                <a:ext cx="9525" cy="0"/>
              </a:xfrm>
              <a:custGeom>
                <a:avLst/>
                <a:gdLst/>
                <a:ahLst/>
                <a:cxnLst/>
                <a:rect l="l" t="t" r="r" b="b"/>
                <a:pathLst>
                  <a:path w="9525">
                    <a:moveTo>
                      <a:pt x="4699" y="-9525"/>
                    </a:moveTo>
                    <a:lnTo>
                      <a:pt x="4699" y="9524"/>
                    </a:lnTo>
                  </a:path>
                </a:pathLst>
              </a:custGeom>
              <a:ln w="9398">
                <a:solidFill>
                  <a:srgbClr val="B15153"/>
                </a:solidFill>
              </a:ln>
            </p:spPr>
            <p:txBody>
              <a:bodyPr wrap="square" lIns="0" tIns="0" rIns="0" bIns="0" rtlCol="0"/>
              <a:lstStyle/>
              <a:p>
                <a:endParaRPr/>
              </a:p>
            </p:txBody>
          </p:sp>
          <p:sp>
            <p:nvSpPr>
              <p:cNvPr id="320" name="object 301">
                <a:extLst>
                  <a:ext uri="{FF2B5EF4-FFF2-40B4-BE49-F238E27FC236}">
                    <a16:creationId xmlns:a16="http://schemas.microsoft.com/office/drawing/2014/main" id="{E2C8EEDF-3F27-46FA-A8AB-039FC1B77D8A}"/>
                  </a:ext>
                </a:extLst>
              </p:cNvPr>
              <p:cNvSpPr/>
              <p:nvPr/>
            </p:nvSpPr>
            <p:spPr>
              <a:xfrm>
                <a:off x="4907549" y="8097408"/>
                <a:ext cx="8890" cy="0"/>
              </a:xfrm>
              <a:custGeom>
                <a:avLst/>
                <a:gdLst/>
                <a:ahLst/>
                <a:cxnLst/>
                <a:rect l="l" t="t" r="r" b="b"/>
                <a:pathLst>
                  <a:path w="8889">
                    <a:moveTo>
                      <a:pt x="4279" y="-9525"/>
                    </a:moveTo>
                    <a:lnTo>
                      <a:pt x="4279" y="9524"/>
                    </a:lnTo>
                  </a:path>
                </a:pathLst>
              </a:custGeom>
              <a:ln w="8559">
                <a:solidFill>
                  <a:srgbClr val="B15152"/>
                </a:solidFill>
              </a:ln>
            </p:spPr>
            <p:txBody>
              <a:bodyPr wrap="square" lIns="0" tIns="0" rIns="0" bIns="0" rtlCol="0"/>
              <a:lstStyle/>
              <a:p>
                <a:endParaRPr/>
              </a:p>
            </p:txBody>
          </p:sp>
          <p:sp>
            <p:nvSpPr>
              <p:cNvPr id="321" name="object 302">
                <a:extLst>
                  <a:ext uri="{FF2B5EF4-FFF2-40B4-BE49-F238E27FC236}">
                    <a16:creationId xmlns:a16="http://schemas.microsoft.com/office/drawing/2014/main" id="{4E2F2CC8-BD45-4A69-B5BC-065148ADF97E}"/>
                  </a:ext>
                </a:extLst>
              </p:cNvPr>
              <p:cNvSpPr/>
              <p:nvPr/>
            </p:nvSpPr>
            <p:spPr>
              <a:xfrm>
                <a:off x="4911294" y="8097408"/>
                <a:ext cx="8255" cy="0"/>
              </a:xfrm>
              <a:custGeom>
                <a:avLst/>
                <a:gdLst/>
                <a:ahLst/>
                <a:cxnLst/>
                <a:rect l="l" t="t" r="r" b="b"/>
                <a:pathLst>
                  <a:path w="8254">
                    <a:moveTo>
                      <a:pt x="3841" y="-9525"/>
                    </a:moveTo>
                    <a:lnTo>
                      <a:pt x="3841" y="9524"/>
                    </a:lnTo>
                  </a:path>
                </a:pathLst>
              </a:custGeom>
              <a:ln w="7683">
                <a:solidFill>
                  <a:srgbClr val="B25151"/>
                </a:solidFill>
              </a:ln>
            </p:spPr>
            <p:txBody>
              <a:bodyPr wrap="square" lIns="0" tIns="0" rIns="0" bIns="0" rtlCol="0"/>
              <a:lstStyle/>
              <a:p>
                <a:endParaRPr/>
              </a:p>
            </p:txBody>
          </p:sp>
          <p:sp>
            <p:nvSpPr>
              <p:cNvPr id="322" name="object 303">
                <a:extLst>
                  <a:ext uri="{FF2B5EF4-FFF2-40B4-BE49-F238E27FC236}">
                    <a16:creationId xmlns:a16="http://schemas.microsoft.com/office/drawing/2014/main" id="{F3559570-0201-4F49-88BA-E3C142CC64F5}"/>
                  </a:ext>
                </a:extLst>
              </p:cNvPr>
              <p:cNvSpPr/>
              <p:nvPr/>
            </p:nvSpPr>
            <p:spPr>
              <a:xfrm>
                <a:off x="4915015" y="8097408"/>
                <a:ext cx="6985" cy="0"/>
              </a:xfrm>
              <a:custGeom>
                <a:avLst/>
                <a:gdLst/>
                <a:ahLst/>
                <a:cxnLst/>
                <a:rect l="l" t="t" r="r" b="b"/>
                <a:pathLst>
                  <a:path w="6985">
                    <a:moveTo>
                      <a:pt x="3435" y="-9525"/>
                    </a:moveTo>
                    <a:lnTo>
                      <a:pt x="3435" y="9524"/>
                    </a:lnTo>
                  </a:path>
                </a:pathLst>
              </a:custGeom>
              <a:ln w="6870">
                <a:solidFill>
                  <a:srgbClr val="B25051"/>
                </a:solidFill>
              </a:ln>
            </p:spPr>
            <p:txBody>
              <a:bodyPr wrap="square" lIns="0" tIns="0" rIns="0" bIns="0" rtlCol="0"/>
              <a:lstStyle/>
              <a:p>
                <a:endParaRPr/>
              </a:p>
            </p:txBody>
          </p:sp>
          <p:sp>
            <p:nvSpPr>
              <p:cNvPr id="323" name="object 304">
                <a:extLst>
                  <a:ext uri="{FF2B5EF4-FFF2-40B4-BE49-F238E27FC236}">
                    <a16:creationId xmlns:a16="http://schemas.microsoft.com/office/drawing/2014/main" id="{E2482E71-4DFF-4FD8-8AA4-FC32BAC41CB8}"/>
                  </a:ext>
                </a:extLst>
              </p:cNvPr>
              <p:cNvSpPr/>
              <p:nvPr/>
            </p:nvSpPr>
            <p:spPr>
              <a:xfrm>
                <a:off x="4918737" y="8097408"/>
                <a:ext cx="6350" cy="0"/>
              </a:xfrm>
              <a:custGeom>
                <a:avLst/>
                <a:gdLst/>
                <a:ahLst/>
                <a:cxnLst/>
                <a:rect l="l" t="t" r="r" b="b"/>
                <a:pathLst>
                  <a:path w="6350">
                    <a:moveTo>
                      <a:pt x="3009" y="-9525"/>
                    </a:moveTo>
                    <a:lnTo>
                      <a:pt x="3009" y="9524"/>
                    </a:lnTo>
                  </a:path>
                </a:pathLst>
              </a:custGeom>
              <a:ln w="6019">
                <a:solidFill>
                  <a:srgbClr val="B25050"/>
                </a:solidFill>
              </a:ln>
            </p:spPr>
            <p:txBody>
              <a:bodyPr wrap="square" lIns="0" tIns="0" rIns="0" bIns="0" rtlCol="0"/>
              <a:lstStyle/>
              <a:p>
                <a:endParaRPr/>
              </a:p>
            </p:txBody>
          </p:sp>
          <p:sp>
            <p:nvSpPr>
              <p:cNvPr id="324" name="object 305">
                <a:extLst>
                  <a:ext uri="{FF2B5EF4-FFF2-40B4-BE49-F238E27FC236}">
                    <a16:creationId xmlns:a16="http://schemas.microsoft.com/office/drawing/2014/main" id="{00750435-6849-4C89-B65E-3FDA9CC639A5}"/>
                  </a:ext>
                </a:extLst>
              </p:cNvPr>
              <p:cNvSpPr/>
              <p:nvPr/>
            </p:nvSpPr>
            <p:spPr>
              <a:xfrm>
                <a:off x="4922457" y="8097408"/>
                <a:ext cx="5715" cy="0"/>
              </a:xfrm>
              <a:custGeom>
                <a:avLst/>
                <a:gdLst/>
                <a:ahLst/>
                <a:cxnLst/>
                <a:rect l="l" t="t" r="r" b="b"/>
                <a:pathLst>
                  <a:path w="5714">
                    <a:moveTo>
                      <a:pt x="2603" y="-9525"/>
                    </a:moveTo>
                    <a:lnTo>
                      <a:pt x="2603" y="9524"/>
                    </a:lnTo>
                  </a:path>
                </a:pathLst>
              </a:custGeom>
              <a:ln w="5207">
                <a:solidFill>
                  <a:srgbClr val="B34F50"/>
                </a:solidFill>
              </a:ln>
            </p:spPr>
            <p:txBody>
              <a:bodyPr wrap="square" lIns="0" tIns="0" rIns="0" bIns="0" rtlCol="0"/>
              <a:lstStyle/>
              <a:p>
                <a:endParaRPr/>
              </a:p>
            </p:txBody>
          </p:sp>
          <p:sp>
            <p:nvSpPr>
              <p:cNvPr id="325" name="object 306">
                <a:extLst>
                  <a:ext uri="{FF2B5EF4-FFF2-40B4-BE49-F238E27FC236}">
                    <a16:creationId xmlns:a16="http://schemas.microsoft.com/office/drawing/2014/main" id="{0B7502C6-651B-4723-AAE8-77BC84ADEC4D}"/>
                  </a:ext>
                </a:extLst>
              </p:cNvPr>
              <p:cNvSpPr/>
              <p:nvPr/>
            </p:nvSpPr>
            <p:spPr>
              <a:xfrm>
                <a:off x="4926204" y="8097408"/>
                <a:ext cx="4445" cy="0"/>
              </a:xfrm>
              <a:custGeom>
                <a:avLst/>
                <a:gdLst/>
                <a:ahLst/>
                <a:cxnLst/>
                <a:rect l="l" t="t" r="r" b="b"/>
                <a:pathLst>
                  <a:path w="4445">
                    <a:moveTo>
                      <a:pt x="2165" y="-9525"/>
                    </a:moveTo>
                    <a:lnTo>
                      <a:pt x="2165" y="9524"/>
                    </a:lnTo>
                  </a:path>
                </a:pathLst>
              </a:custGeom>
              <a:ln w="4330">
                <a:solidFill>
                  <a:srgbClr val="B34F4F"/>
                </a:solidFill>
              </a:ln>
            </p:spPr>
            <p:txBody>
              <a:bodyPr wrap="square" lIns="0" tIns="0" rIns="0" bIns="0" rtlCol="0"/>
              <a:lstStyle/>
              <a:p>
                <a:endParaRPr/>
              </a:p>
            </p:txBody>
          </p:sp>
          <p:sp>
            <p:nvSpPr>
              <p:cNvPr id="326" name="object 307">
                <a:extLst>
                  <a:ext uri="{FF2B5EF4-FFF2-40B4-BE49-F238E27FC236}">
                    <a16:creationId xmlns:a16="http://schemas.microsoft.com/office/drawing/2014/main" id="{A5C25455-E0A1-40E3-B67E-E78E5FC50D8F}"/>
                  </a:ext>
                </a:extLst>
              </p:cNvPr>
              <p:cNvSpPr/>
              <p:nvPr/>
            </p:nvSpPr>
            <p:spPr>
              <a:xfrm>
                <a:off x="4929925" y="8097408"/>
                <a:ext cx="3810" cy="0"/>
              </a:xfrm>
              <a:custGeom>
                <a:avLst/>
                <a:gdLst/>
                <a:ahLst/>
                <a:cxnLst/>
                <a:rect l="l" t="t" r="r" b="b"/>
                <a:pathLst>
                  <a:path w="3810">
                    <a:moveTo>
                      <a:pt x="1758" y="-9525"/>
                    </a:moveTo>
                    <a:lnTo>
                      <a:pt x="1758" y="9524"/>
                    </a:lnTo>
                  </a:path>
                </a:pathLst>
              </a:custGeom>
              <a:ln w="3517">
                <a:solidFill>
                  <a:srgbClr val="B44E4E"/>
                </a:solidFill>
              </a:ln>
            </p:spPr>
            <p:txBody>
              <a:bodyPr wrap="square" lIns="0" tIns="0" rIns="0" bIns="0" rtlCol="0"/>
              <a:lstStyle/>
              <a:p>
                <a:endParaRPr/>
              </a:p>
            </p:txBody>
          </p:sp>
          <p:sp>
            <p:nvSpPr>
              <p:cNvPr id="327" name="object 308">
                <a:extLst>
                  <a:ext uri="{FF2B5EF4-FFF2-40B4-BE49-F238E27FC236}">
                    <a16:creationId xmlns:a16="http://schemas.microsoft.com/office/drawing/2014/main" id="{00E224B4-ED0C-47FF-8F64-9FD3CF53ECD1}"/>
                  </a:ext>
                </a:extLst>
              </p:cNvPr>
              <p:cNvSpPr/>
              <p:nvPr/>
            </p:nvSpPr>
            <p:spPr>
              <a:xfrm>
                <a:off x="4933635" y="8097408"/>
                <a:ext cx="3175" cy="0"/>
              </a:xfrm>
              <a:custGeom>
                <a:avLst/>
                <a:gdLst/>
                <a:ahLst/>
                <a:cxnLst/>
                <a:rect l="l" t="t" r="r" b="b"/>
                <a:pathLst>
                  <a:path w="3175">
                    <a:moveTo>
                      <a:pt x="1339" y="-9525"/>
                    </a:moveTo>
                    <a:lnTo>
                      <a:pt x="1339" y="9524"/>
                    </a:lnTo>
                  </a:path>
                </a:pathLst>
              </a:custGeom>
              <a:ln w="3175">
                <a:solidFill>
                  <a:srgbClr val="B44E4E"/>
                </a:solidFill>
              </a:ln>
            </p:spPr>
            <p:txBody>
              <a:bodyPr wrap="square" lIns="0" tIns="0" rIns="0" bIns="0" rtlCol="0"/>
              <a:lstStyle/>
              <a:p>
                <a:endParaRPr/>
              </a:p>
            </p:txBody>
          </p:sp>
          <p:sp>
            <p:nvSpPr>
              <p:cNvPr id="328" name="object 309">
                <a:extLst>
                  <a:ext uri="{FF2B5EF4-FFF2-40B4-BE49-F238E27FC236}">
                    <a16:creationId xmlns:a16="http://schemas.microsoft.com/office/drawing/2014/main" id="{6ED9AA40-8955-409D-8E2E-CDE3E29EB62F}"/>
                  </a:ext>
                </a:extLst>
              </p:cNvPr>
              <p:cNvSpPr/>
              <p:nvPr/>
            </p:nvSpPr>
            <p:spPr>
              <a:xfrm>
                <a:off x="4937379" y="8087893"/>
                <a:ext cx="5080" cy="19050"/>
              </a:xfrm>
              <a:custGeom>
                <a:avLst/>
                <a:gdLst/>
                <a:ahLst/>
                <a:cxnLst/>
                <a:rect l="l" t="t" r="r" b="b"/>
                <a:pathLst>
                  <a:path w="5079" h="19050">
                    <a:moveTo>
                      <a:pt x="1816" y="0"/>
                    </a:moveTo>
                    <a:lnTo>
                      <a:pt x="0" y="0"/>
                    </a:lnTo>
                    <a:lnTo>
                      <a:pt x="0" y="19050"/>
                    </a:lnTo>
                    <a:lnTo>
                      <a:pt x="1816" y="19050"/>
                    </a:lnTo>
                    <a:lnTo>
                      <a:pt x="1816" y="0"/>
                    </a:lnTo>
                    <a:close/>
                  </a:path>
                  <a:path w="5079" h="19050">
                    <a:moveTo>
                      <a:pt x="4711" y="0"/>
                    </a:moveTo>
                    <a:lnTo>
                      <a:pt x="3721" y="0"/>
                    </a:lnTo>
                    <a:lnTo>
                      <a:pt x="3721" y="19050"/>
                    </a:lnTo>
                    <a:lnTo>
                      <a:pt x="4711" y="19050"/>
                    </a:lnTo>
                    <a:lnTo>
                      <a:pt x="4711" y="0"/>
                    </a:lnTo>
                    <a:close/>
                  </a:path>
                </a:pathLst>
              </a:custGeom>
              <a:solidFill>
                <a:srgbClr val="B54D4D"/>
              </a:solidFill>
            </p:spPr>
            <p:txBody>
              <a:bodyPr wrap="square" lIns="0" tIns="0" rIns="0" bIns="0" rtlCol="0"/>
              <a:lstStyle/>
              <a:p>
                <a:endParaRPr/>
              </a:p>
            </p:txBody>
          </p:sp>
          <p:sp>
            <p:nvSpPr>
              <p:cNvPr id="329" name="object 310">
                <a:extLst>
                  <a:ext uri="{FF2B5EF4-FFF2-40B4-BE49-F238E27FC236}">
                    <a16:creationId xmlns:a16="http://schemas.microsoft.com/office/drawing/2014/main" id="{607B00B5-2CD9-406D-B18D-28CAC7BA646B}"/>
                  </a:ext>
                </a:extLst>
              </p:cNvPr>
              <p:cNvSpPr/>
              <p:nvPr/>
            </p:nvSpPr>
            <p:spPr>
              <a:xfrm>
                <a:off x="4944822" y="8087883"/>
                <a:ext cx="635" cy="19050"/>
              </a:xfrm>
              <a:custGeom>
                <a:avLst/>
                <a:gdLst/>
                <a:ahLst/>
                <a:cxnLst/>
                <a:rect l="l" t="t" r="r" b="b"/>
                <a:pathLst>
                  <a:path w="635" h="19050">
                    <a:moveTo>
                      <a:pt x="0" y="19049"/>
                    </a:moveTo>
                    <a:lnTo>
                      <a:pt x="152" y="19049"/>
                    </a:lnTo>
                    <a:lnTo>
                      <a:pt x="152" y="0"/>
                    </a:lnTo>
                    <a:lnTo>
                      <a:pt x="0" y="0"/>
                    </a:lnTo>
                    <a:lnTo>
                      <a:pt x="0" y="19049"/>
                    </a:lnTo>
                    <a:close/>
                  </a:path>
                </a:pathLst>
              </a:custGeom>
              <a:solidFill>
                <a:srgbClr val="B64D4C"/>
              </a:solidFill>
            </p:spPr>
            <p:txBody>
              <a:bodyPr wrap="square" lIns="0" tIns="0" rIns="0" bIns="0" rtlCol="0"/>
              <a:lstStyle/>
              <a:p>
                <a:endParaRPr/>
              </a:p>
            </p:txBody>
          </p:sp>
          <p:sp>
            <p:nvSpPr>
              <p:cNvPr id="330" name="object 311">
                <a:extLst>
                  <a:ext uri="{FF2B5EF4-FFF2-40B4-BE49-F238E27FC236}">
                    <a16:creationId xmlns:a16="http://schemas.microsoft.com/office/drawing/2014/main" id="{542FC88E-1EF1-43E5-ABF4-375277458474}"/>
                  </a:ext>
                </a:extLst>
              </p:cNvPr>
              <p:cNvSpPr/>
              <p:nvPr/>
            </p:nvSpPr>
            <p:spPr>
              <a:xfrm>
                <a:off x="4947883" y="8087883"/>
                <a:ext cx="1270" cy="19050"/>
              </a:xfrm>
              <a:custGeom>
                <a:avLst/>
                <a:gdLst/>
                <a:ahLst/>
                <a:cxnLst/>
                <a:rect l="l" t="t" r="r" b="b"/>
                <a:pathLst>
                  <a:path w="1270" h="19050">
                    <a:moveTo>
                      <a:pt x="0" y="19049"/>
                    </a:moveTo>
                    <a:lnTo>
                      <a:pt x="685" y="19049"/>
                    </a:lnTo>
                    <a:lnTo>
                      <a:pt x="685" y="0"/>
                    </a:lnTo>
                    <a:lnTo>
                      <a:pt x="0" y="0"/>
                    </a:lnTo>
                    <a:lnTo>
                      <a:pt x="0" y="19049"/>
                    </a:lnTo>
                    <a:close/>
                  </a:path>
                </a:pathLst>
              </a:custGeom>
              <a:solidFill>
                <a:srgbClr val="B64C4B"/>
              </a:solidFill>
            </p:spPr>
            <p:txBody>
              <a:bodyPr wrap="square" lIns="0" tIns="0" rIns="0" bIns="0" rtlCol="0"/>
              <a:lstStyle/>
              <a:p>
                <a:endParaRPr/>
              </a:p>
            </p:txBody>
          </p:sp>
          <p:sp>
            <p:nvSpPr>
              <p:cNvPr id="331" name="object 312">
                <a:extLst>
                  <a:ext uri="{FF2B5EF4-FFF2-40B4-BE49-F238E27FC236}">
                    <a16:creationId xmlns:a16="http://schemas.microsoft.com/office/drawing/2014/main" id="{C3394B68-33FB-46BC-853A-CAE27F241760}"/>
                  </a:ext>
                </a:extLst>
              </p:cNvPr>
              <p:cNvSpPr/>
              <p:nvPr/>
            </p:nvSpPr>
            <p:spPr>
              <a:xfrm>
                <a:off x="4950753" y="8087883"/>
                <a:ext cx="1905" cy="19050"/>
              </a:xfrm>
              <a:custGeom>
                <a:avLst/>
                <a:gdLst/>
                <a:ahLst/>
                <a:cxnLst/>
                <a:rect l="l" t="t" r="r" b="b"/>
                <a:pathLst>
                  <a:path w="1904" h="19050">
                    <a:moveTo>
                      <a:pt x="0" y="19049"/>
                    </a:moveTo>
                    <a:lnTo>
                      <a:pt x="1536" y="19049"/>
                    </a:lnTo>
                    <a:lnTo>
                      <a:pt x="1536" y="0"/>
                    </a:lnTo>
                    <a:lnTo>
                      <a:pt x="0" y="0"/>
                    </a:lnTo>
                    <a:lnTo>
                      <a:pt x="0" y="19049"/>
                    </a:lnTo>
                    <a:close/>
                  </a:path>
                </a:pathLst>
              </a:custGeom>
              <a:solidFill>
                <a:srgbClr val="B74C4B"/>
              </a:solidFill>
            </p:spPr>
            <p:txBody>
              <a:bodyPr wrap="square" lIns="0" tIns="0" rIns="0" bIns="0" rtlCol="0"/>
              <a:lstStyle/>
              <a:p>
                <a:endParaRPr/>
              </a:p>
            </p:txBody>
          </p:sp>
          <p:sp>
            <p:nvSpPr>
              <p:cNvPr id="332" name="object 313">
                <a:extLst>
                  <a:ext uri="{FF2B5EF4-FFF2-40B4-BE49-F238E27FC236}">
                    <a16:creationId xmlns:a16="http://schemas.microsoft.com/office/drawing/2014/main" id="{E631D692-85E4-4169-B9FC-7E7B87BB0EE8}"/>
                  </a:ext>
                </a:extLst>
              </p:cNvPr>
              <p:cNvSpPr/>
              <p:nvPr/>
            </p:nvSpPr>
            <p:spPr>
              <a:xfrm>
                <a:off x="4953662" y="8097408"/>
                <a:ext cx="2540" cy="0"/>
              </a:xfrm>
              <a:custGeom>
                <a:avLst/>
                <a:gdLst/>
                <a:ahLst/>
                <a:cxnLst/>
                <a:rect l="l" t="t" r="r" b="b"/>
                <a:pathLst>
                  <a:path w="2539">
                    <a:moveTo>
                      <a:pt x="1174" y="-9525"/>
                    </a:moveTo>
                    <a:lnTo>
                      <a:pt x="1174" y="9524"/>
                    </a:lnTo>
                  </a:path>
                </a:pathLst>
              </a:custGeom>
              <a:ln w="3175">
                <a:solidFill>
                  <a:srgbClr val="B74B4A"/>
                </a:solidFill>
              </a:ln>
            </p:spPr>
            <p:txBody>
              <a:bodyPr wrap="square" lIns="0" tIns="0" rIns="0" bIns="0" rtlCol="0"/>
              <a:lstStyle/>
              <a:p>
                <a:endParaRPr/>
              </a:p>
            </p:txBody>
          </p:sp>
          <p:sp>
            <p:nvSpPr>
              <p:cNvPr id="333" name="object 314">
                <a:extLst>
                  <a:ext uri="{FF2B5EF4-FFF2-40B4-BE49-F238E27FC236}">
                    <a16:creationId xmlns:a16="http://schemas.microsoft.com/office/drawing/2014/main" id="{8A930A4E-E4E8-4660-8283-D6703F49F036}"/>
                  </a:ext>
                </a:extLst>
              </p:cNvPr>
              <p:cNvSpPr/>
              <p:nvPr/>
            </p:nvSpPr>
            <p:spPr>
              <a:xfrm>
                <a:off x="4956531" y="8097408"/>
                <a:ext cx="3810" cy="0"/>
              </a:xfrm>
              <a:custGeom>
                <a:avLst/>
                <a:gdLst/>
                <a:ahLst/>
                <a:cxnLst/>
                <a:rect l="l" t="t" r="r" b="b"/>
                <a:pathLst>
                  <a:path w="3810">
                    <a:moveTo>
                      <a:pt x="1612" y="-9525"/>
                    </a:moveTo>
                    <a:lnTo>
                      <a:pt x="1612" y="9524"/>
                    </a:lnTo>
                  </a:path>
                </a:pathLst>
              </a:custGeom>
              <a:ln w="3225">
                <a:solidFill>
                  <a:srgbClr val="B84B49"/>
                </a:solidFill>
              </a:ln>
            </p:spPr>
            <p:txBody>
              <a:bodyPr wrap="square" lIns="0" tIns="0" rIns="0" bIns="0" rtlCol="0"/>
              <a:lstStyle/>
              <a:p>
                <a:endParaRPr/>
              </a:p>
            </p:txBody>
          </p:sp>
          <p:sp>
            <p:nvSpPr>
              <p:cNvPr id="334" name="object 315">
                <a:extLst>
                  <a:ext uri="{FF2B5EF4-FFF2-40B4-BE49-F238E27FC236}">
                    <a16:creationId xmlns:a16="http://schemas.microsoft.com/office/drawing/2014/main" id="{6BEC423F-4BDC-4185-950D-90732E858DDE}"/>
                  </a:ext>
                </a:extLst>
              </p:cNvPr>
              <p:cNvSpPr/>
              <p:nvPr/>
            </p:nvSpPr>
            <p:spPr>
              <a:xfrm>
                <a:off x="4959416" y="8097408"/>
                <a:ext cx="4445" cy="0"/>
              </a:xfrm>
              <a:custGeom>
                <a:avLst/>
                <a:gdLst/>
                <a:ahLst/>
                <a:cxnLst/>
                <a:rect l="l" t="t" r="r" b="b"/>
                <a:pathLst>
                  <a:path w="4445">
                    <a:moveTo>
                      <a:pt x="2032" y="-9525"/>
                    </a:moveTo>
                    <a:lnTo>
                      <a:pt x="2032" y="9524"/>
                    </a:lnTo>
                  </a:path>
                </a:pathLst>
              </a:custGeom>
              <a:ln w="4063">
                <a:solidFill>
                  <a:srgbClr val="B84A49"/>
                </a:solidFill>
              </a:ln>
            </p:spPr>
            <p:txBody>
              <a:bodyPr wrap="square" lIns="0" tIns="0" rIns="0" bIns="0" rtlCol="0"/>
              <a:lstStyle/>
              <a:p>
                <a:endParaRPr/>
              </a:p>
            </p:txBody>
          </p:sp>
          <p:sp>
            <p:nvSpPr>
              <p:cNvPr id="335" name="object 316">
                <a:extLst>
                  <a:ext uri="{FF2B5EF4-FFF2-40B4-BE49-F238E27FC236}">
                    <a16:creationId xmlns:a16="http://schemas.microsoft.com/office/drawing/2014/main" id="{B8DD1879-65A7-4377-AB21-48FF55C001A3}"/>
                  </a:ext>
                </a:extLst>
              </p:cNvPr>
              <p:cNvSpPr/>
              <p:nvPr/>
            </p:nvSpPr>
            <p:spPr>
              <a:xfrm>
                <a:off x="4962311" y="8097408"/>
                <a:ext cx="5080" cy="0"/>
              </a:xfrm>
              <a:custGeom>
                <a:avLst/>
                <a:gdLst/>
                <a:ahLst/>
                <a:cxnLst/>
                <a:rect l="l" t="t" r="r" b="b"/>
                <a:pathLst>
                  <a:path w="5079">
                    <a:moveTo>
                      <a:pt x="2444" y="-9525"/>
                    </a:moveTo>
                    <a:lnTo>
                      <a:pt x="2444" y="9524"/>
                    </a:lnTo>
                  </a:path>
                </a:pathLst>
              </a:custGeom>
              <a:ln w="4889">
                <a:solidFill>
                  <a:srgbClr val="B84A48"/>
                </a:solidFill>
              </a:ln>
            </p:spPr>
            <p:txBody>
              <a:bodyPr wrap="square" lIns="0" tIns="0" rIns="0" bIns="0" rtlCol="0"/>
              <a:lstStyle/>
              <a:p>
                <a:endParaRPr/>
              </a:p>
            </p:txBody>
          </p:sp>
          <p:sp>
            <p:nvSpPr>
              <p:cNvPr id="336" name="object 317">
                <a:extLst>
                  <a:ext uri="{FF2B5EF4-FFF2-40B4-BE49-F238E27FC236}">
                    <a16:creationId xmlns:a16="http://schemas.microsoft.com/office/drawing/2014/main" id="{37C25A5A-44C9-46FF-A16B-232F9BF4D89B}"/>
                  </a:ext>
                </a:extLst>
              </p:cNvPr>
              <p:cNvSpPr/>
              <p:nvPr/>
            </p:nvSpPr>
            <p:spPr>
              <a:xfrm>
                <a:off x="4965193" y="8097408"/>
                <a:ext cx="6350" cy="0"/>
              </a:xfrm>
              <a:custGeom>
                <a:avLst/>
                <a:gdLst/>
                <a:ahLst/>
                <a:cxnLst/>
                <a:rect l="l" t="t" r="r" b="b"/>
                <a:pathLst>
                  <a:path w="6350">
                    <a:moveTo>
                      <a:pt x="2863" y="-9525"/>
                    </a:moveTo>
                    <a:lnTo>
                      <a:pt x="2863" y="9524"/>
                    </a:lnTo>
                  </a:path>
                </a:pathLst>
              </a:custGeom>
              <a:ln w="5727">
                <a:solidFill>
                  <a:srgbClr val="B94948"/>
                </a:solidFill>
              </a:ln>
            </p:spPr>
            <p:txBody>
              <a:bodyPr wrap="square" lIns="0" tIns="0" rIns="0" bIns="0" rtlCol="0"/>
              <a:lstStyle/>
              <a:p>
                <a:endParaRPr/>
              </a:p>
            </p:txBody>
          </p:sp>
          <p:sp>
            <p:nvSpPr>
              <p:cNvPr id="337" name="object 318">
                <a:extLst>
                  <a:ext uri="{FF2B5EF4-FFF2-40B4-BE49-F238E27FC236}">
                    <a16:creationId xmlns:a16="http://schemas.microsoft.com/office/drawing/2014/main" id="{BB3C5B4F-F6D8-49CB-B52F-443AD8638FB8}"/>
                  </a:ext>
                </a:extLst>
              </p:cNvPr>
              <p:cNvSpPr/>
              <p:nvPr/>
            </p:nvSpPr>
            <p:spPr>
              <a:xfrm>
                <a:off x="4968088" y="8097408"/>
                <a:ext cx="6985" cy="0"/>
              </a:xfrm>
              <a:custGeom>
                <a:avLst/>
                <a:gdLst/>
                <a:ahLst/>
                <a:cxnLst/>
                <a:rect l="l" t="t" r="r" b="b"/>
                <a:pathLst>
                  <a:path w="6985">
                    <a:moveTo>
                      <a:pt x="3289" y="-9525"/>
                    </a:moveTo>
                    <a:lnTo>
                      <a:pt x="3289" y="9524"/>
                    </a:lnTo>
                  </a:path>
                </a:pathLst>
              </a:custGeom>
              <a:ln w="6578">
                <a:solidFill>
                  <a:srgbClr val="B94947"/>
                </a:solidFill>
              </a:ln>
            </p:spPr>
            <p:txBody>
              <a:bodyPr wrap="square" lIns="0" tIns="0" rIns="0" bIns="0" rtlCol="0"/>
              <a:lstStyle/>
              <a:p>
                <a:endParaRPr/>
              </a:p>
            </p:txBody>
          </p:sp>
          <p:sp>
            <p:nvSpPr>
              <p:cNvPr id="338" name="object 319">
                <a:extLst>
                  <a:ext uri="{FF2B5EF4-FFF2-40B4-BE49-F238E27FC236}">
                    <a16:creationId xmlns:a16="http://schemas.microsoft.com/office/drawing/2014/main" id="{6CF8818C-5790-4248-A40D-09F3432721D3}"/>
                  </a:ext>
                </a:extLst>
              </p:cNvPr>
              <p:cNvSpPr/>
              <p:nvPr/>
            </p:nvSpPr>
            <p:spPr>
              <a:xfrm>
                <a:off x="4970973" y="8097408"/>
                <a:ext cx="7620" cy="0"/>
              </a:xfrm>
              <a:custGeom>
                <a:avLst/>
                <a:gdLst/>
                <a:ahLst/>
                <a:cxnLst/>
                <a:rect l="l" t="t" r="r" b="b"/>
                <a:pathLst>
                  <a:path w="7620">
                    <a:moveTo>
                      <a:pt x="3708" y="-9525"/>
                    </a:moveTo>
                    <a:lnTo>
                      <a:pt x="3708" y="9524"/>
                    </a:lnTo>
                  </a:path>
                </a:pathLst>
              </a:custGeom>
              <a:ln w="7416">
                <a:solidFill>
                  <a:srgbClr val="BA4846"/>
                </a:solidFill>
              </a:ln>
            </p:spPr>
            <p:txBody>
              <a:bodyPr wrap="square" lIns="0" tIns="0" rIns="0" bIns="0" rtlCol="0"/>
              <a:lstStyle/>
              <a:p>
                <a:endParaRPr/>
              </a:p>
            </p:txBody>
          </p:sp>
          <p:sp>
            <p:nvSpPr>
              <p:cNvPr id="339" name="object 320">
                <a:extLst>
                  <a:ext uri="{FF2B5EF4-FFF2-40B4-BE49-F238E27FC236}">
                    <a16:creationId xmlns:a16="http://schemas.microsoft.com/office/drawing/2014/main" id="{023FB160-16F6-44E4-BA22-D9D4941E9EC4}"/>
                  </a:ext>
                </a:extLst>
              </p:cNvPr>
              <p:cNvSpPr/>
              <p:nvPr/>
            </p:nvSpPr>
            <p:spPr>
              <a:xfrm>
                <a:off x="4973867" y="8097408"/>
                <a:ext cx="8255" cy="0"/>
              </a:xfrm>
              <a:custGeom>
                <a:avLst/>
                <a:gdLst/>
                <a:ahLst/>
                <a:cxnLst/>
                <a:rect l="l" t="t" r="r" b="b"/>
                <a:pathLst>
                  <a:path w="8254">
                    <a:moveTo>
                      <a:pt x="4121" y="-9525"/>
                    </a:moveTo>
                    <a:lnTo>
                      <a:pt x="4121" y="9524"/>
                    </a:lnTo>
                  </a:path>
                </a:pathLst>
              </a:custGeom>
              <a:ln w="8242">
                <a:solidFill>
                  <a:srgbClr val="BA4846"/>
                </a:solidFill>
              </a:ln>
            </p:spPr>
            <p:txBody>
              <a:bodyPr wrap="square" lIns="0" tIns="0" rIns="0" bIns="0" rtlCol="0"/>
              <a:lstStyle/>
              <a:p>
                <a:endParaRPr/>
              </a:p>
            </p:txBody>
          </p:sp>
          <p:sp>
            <p:nvSpPr>
              <p:cNvPr id="340" name="object 321">
                <a:extLst>
                  <a:ext uri="{FF2B5EF4-FFF2-40B4-BE49-F238E27FC236}">
                    <a16:creationId xmlns:a16="http://schemas.microsoft.com/office/drawing/2014/main" id="{FEC4F3E3-8BAE-45AA-8351-3E1BB1E5B480}"/>
                  </a:ext>
                </a:extLst>
              </p:cNvPr>
              <p:cNvSpPr/>
              <p:nvPr/>
            </p:nvSpPr>
            <p:spPr>
              <a:xfrm>
                <a:off x="4976750" y="8097408"/>
                <a:ext cx="9525" cy="0"/>
              </a:xfrm>
              <a:custGeom>
                <a:avLst/>
                <a:gdLst/>
                <a:ahLst/>
                <a:cxnLst/>
                <a:rect l="l" t="t" r="r" b="b"/>
                <a:pathLst>
                  <a:path w="9525">
                    <a:moveTo>
                      <a:pt x="4552" y="-9525"/>
                    </a:moveTo>
                    <a:lnTo>
                      <a:pt x="4552" y="9524"/>
                    </a:lnTo>
                  </a:path>
                </a:pathLst>
              </a:custGeom>
              <a:ln w="9105">
                <a:solidFill>
                  <a:srgbClr val="BB4745"/>
                </a:solidFill>
              </a:ln>
            </p:spPr>
            <p:txBody>
              <a:bodyPr wrap="square" lIns="0" tIns="0" rIns="0" bIns="0" rtlCol="0"/>
              <a:lstStyle/>
              <a:p>
                <a:endParaRPr/>
              </a:p>
            </p:txBody>
          </p:sp>
          <p:sp>
            <p:nvSpPr>
              <p:cNvPr id="341" name="object 322">
                <a:extLst>
                  <a:ext uri="{FF2B5EF4-FFF2-40B4-BE49-F238E27FC236}">
                    <a16:creationId xmlns:a16="http://schemas.microsoft.com/office/drawing/2014/main" id="{E9098615-6296-46A4-A4B6-5DF3D94983D5}"/>
                  </a:ext>
                </a:extLst>
              </p:cNvPr>
              <p:cNvSpPr/>
              <p:nvPr/>
            </p:nvSpPr>
            <p:spPr>
              <a:xfrm>
                <a:off x="4979633" y="8087883"/>
                <a:ext cx="10160" cy="19050"/>
              </a:xfrm>
              <a:custGeom>
                <a:avLst/>
                <a:gdLst/>
                <a:ahLst/>
                <a:cxnLst/>
                <a:rect l="l" t="t" r="r" b="b"/>
                <a:pathLst>
                  <a:path w="10160" h="19050">
                    <a:moveTo>
                      <a:pt x="0" y="19049"/>
                    </a:moveTo>
                    <a:lnTo>
                      <a:pt x="9944" y="19049"/>
                    </a:lnTo>
                    <a:lnTo>
                      <a:pt x="9944" y="0"/>
                    </a:lnTo>
                    <a:lnTo>
                      <a:pt x="0" y="0"/>
                    </a:lnTo>
                    <a:lnTo>
                      <a:pt x="0" y="19049"/>
                    </a:lnTo>
                    <a:close/>
                  </a:path>
                </a:pathLst>
              </a:custGeom>
              <a:solidFill>
                <a:srgbClr val="BB4745"/>
              </a:solidFill>
            </p:spPr>
            <p:txBody>
              <a:bodyPr wrap="square" lIns="0" tIns="0" rIns="0" bIns="0" rtlCol="0"/>
              <a:lstStyle/>
              <a:p>
                <a:endParaRPr/>
              </a:p>
            </p:txBody>
          </p:sp>
          <p:sp>
            <p:nvSpPr>
              <p:cNvPr id="342" name="object 323">
                <a:extLst>
                  <a:ext uri="{FF2B5EF4-FFF2-40B4-BE49-F238E27FC236}">
                    <a16:creationId xmlns:a16="http://schemas.microsoft.com/office/drawing/2014/main" id="{64C5687C-2609-4AF6-A8BA-BC587129BB2B}"/>
                  </a:ext>
                </a:extLst>
              </p:cNvPr>
              <p:cNvSpPr/>
              <p:nvPr/>
            </p:nvSpPr>
            <p:spPr>
              <a:xfrm>
                <a:off x="4982528" y="8087883"/>
                <a:ext cx="10795" cy="19050"/>
              </a:xfrm>
              <a:custGeom>
                <a:avLst/>
                <a:gdLst/>
                <a:ahLst/>
                <a:cxnLst/>
                <a:rect l="l" t="t" r="r" b="b"/>
                <a:pathLst>
                  <a:path w="10795" h="19050">
                    <a:moveTo>
                      <a:pt x="0" y="19049"/>
                    </a:moveTo>
                    <a:lnTo>
                      <a:pt x="10769" y="19049"/>
                    </a:lnTo>
                    <a:lnTo>
                      <a:pt x="10769" y="0"/>
                    </a:lnTo>
                    <a:lnTo>
                      <a:pt x="0" y="0"/>
                    </a:lnTo>
                    <a:lnTo>
                      <a:pt x="0" y="19049"/>
                    </a:lnTo>
                    <a:close/>
                  </a:path>
                </a:pathLst>
              </a:custGeom>
              <a:solidFill>
                <a:srgbClr val="BC4644"/>
              </a:solidFill>
            </p:spPr>
            <p:txBody>
              <a:bodyPr wrap="square" lIns="0" tIns="0" rIns="0" bIns="0" rtlCol="0"/>
              <a:lstStyle/>
              <a:p>
                <a:endParaRPr/>
              </a:p>
            </p:txBody>
          </p:sp>
          <p:sp>
            <p:nvSpPr>
              <p:cNvPr id="343" name="object 324">
                <a:extLst>
                  <a:ext uri="{FF2B5EF4-FFF2-40B4-BE49-F238E27FC236}">
                    <a16:creationId xmlns:a16="http://schemas.microsoft.com/office/drawing/2014/main" id="{2E266A35-F354-464C-8BBC-A4260CD6A593}"/>
                  </a:ext>
                </a:extLst>
              </p:cNvPr>
              <p:cNvSpPr/>
              <p:nvPr/>
            </p:nvSpPr>
            <p:spPr>
              <a:xfrm>
                <a:off x="4985411" y="8087883"/>
                <a:ext cx="12065" cy="19050"/>
              </a:xfrm>
              <a:custGeom>
                <a:avLst/>
                <a:gdLst/>
                <a:ahLst/>
                <a:cxnLst/>
                <a:rect l="l" t="t" r="r" b="b"/>
                <a:pathLst>
                  <a:path w="12064" h="19050">
                    <a:moveTo>
                      <a:pt x="0" y="19049"/>
                    </a:moveTo>
                    <a:lnTo>
                      <a:pt x="11633" y="19049"/>
                    </a:lnTo>
                    <a:lnTo>
                      <a:pt x="11633" y="0"/>
                    </a:lnTo>
                    <a:lnTo>
                      <a:pt x="0" y="0"/>
                    </a:lnTo>
                    <a:lnTo>
                      <a:pt x="0" y="19049"/>
                    </a:lnTo>
                    <a:close/>
                  </a:path>
                </a:pathLst>
              </a:custGeom>
              <a:solidFill>
                <a:srgbClr val="BC4643"/>
              </a:solidFill>
            </p:spPr>
            <p:txBody>
              <a:bodyPr wrap="square" lIns="0" tIns="0" rIns="0" bIns="0" rtlCol="0"/>
              <a:lstStyle/>
              <a:p>
                <a:endParaRPr/>
              </a:p>
            </p:txBody>
          </p:sp>
          <p:sp>
            <p:nvSpPr>
              <p:cNvPr id="344" name="object 325">
                <a:extLst>
                  <a:ext uri="{FF2B5EF4-FFF2-40B4-BE49-F238E27FC236}">
                    <a16:creationId xmlns:a16="http://schemas.microsoft.com/office/drawing/2014/main" id="{5D3DDB86-9B1D-4867-959E-5EEC348C8081}"/>
                  </a:ext>
                </a:extLst>
              </p:cNvPr>
              <p:cNvSpPr/>
              <p:nvPr/>
            </p:nvSpPr>
            <p:spPr>
              <a:xfrm>
                <a:off x="4988308" y="8087883"/>
                <a:ext cx="12700" cy="19050"/>
              </a:xfrm>
              <a:custGeom>
                <a:avLst/>
                <a:gdLst/>
                <a:ahLst/>
                <a:cxnLst/>
                <a:rect l="l" t="t" r="r" b="b"/>
                <a:pathLst>
                  <a:path w="12700" h="19050">
                    <a:moveTo>
                      <a:pt x="0" y="19049"/>
                    </a:moveTo>
                    <a:lnTo>
                      <a:pt x="12458" y="19049"/>
                    </a:lnTo>
                    <a:lnTo>
                      <a:pt x="12458" y="0"/>
                    </a:lnTo>
                    <a:lnTo>
                      <a:pt x="0" y="0"/>
                    </a:lnTo>
                    <a:lnTo>
                      <a:pt x="0" y="19049"/>
                    </a:lnTo>
                    <a:close/>
                  </a:path>
                </a:pathLst>
              </a:custGeom>
              <a:solidFill>
                <a:srgbClr val="BD4543"/>
              </a:solidFill>
            </p:spPr>
            <p:txBody>
              <a:bodyPr wrap="square" lIns="0" tIns="0" rIns="0" bIns="0" rtlCol="0"/>
              <a:lstStyle/>
              <a:p>
                <a:endParaRPr/>
              </a:p>
            </p:txBody>
          </p:sp>
          <p:sp>
            <p:nvSpPr>
              <p:cNvPr id="345" name="object 326">
                <a:extLst>
                  <a:ext uri="{FF2B5EF4-FFF2-40B4-BE49-F238E27FC236}">
                    <a16:creationId xmlns:a16="http://schemas.microsoft.com/office/drawing/2014/main" id="{D21DBFB1-A72D-46C9-BA9B-88B2017FFC2F}"/>
                  </a:ext>
                </a:extLst>
              </p:cNvPr>
              <p:cNvSpPr/>
              <p:nvPr/>
            </p:nvSpPr>
            <p:spPr>
              <a:xfrm>
                <a:off x="4991190" y="8087883"/>
                <a:ext cx="13335" cy="19050"/>
              </a:xfrm>
              <a:custGeom>
                <a:avLst/>
                <a:gdLst/>
                <a:ahLst/>
                <a:cxnLst/>
                <a:rect l="l" t="t" r="r" b="b"/>
                <a:pathLst>
                  <a:path w="13335" h="19050">
                    <a:moveTo>
                      <a:pt x="0" y="19049"/>
                    </a:moveTo>
                    <a:lnTo>
                      <a:pt x="13296" y="19049"/>
                    </a:lnTo>
                    <a:lnTo>
                      <a:pt x="13296" y="0"/>
                    </a:lnTo>
                    <a:lnTo>
                      <a:pt x="0" y="0"/>
                    </a:lnTo>
                    <a:lnTo>
                      <a:pt x="0" y="19049"/>
                    </a:lnTo>
                    <a:close/>
                  </a:path>
                </a:pathLst>
              </a:custGeom>
              <a:solidFill>
                <a:srgbClr val="BD4542"/>
              </a:solidFill>
            </p:spPr>
            <p:txBody>
              <a:bodyPr wrap="square" lIns="0" tIns="0" rIns="0" bIns="0" rtlCol="0"/>
              <a:lstStyle/>
              <a:p>
                <a:endParaRPr/>
              </a:p>
            </p:txBody>
          </p:sp>
          <p:sp>
            <p:nvSpPr>
              <p:cNvPr id="346" name="object 327">
                <a:extLst>
                  <a:ext uri="{FF2B5EF4-FFF2-40B4-BE49-F238E27FC236}">
                    <a16:creationId xmlns:a16="http://schemas.microsoft.com/office/drawing/2014/main" id="{57A833C3-8CAC-42EF-88F1-E416A02EDD6B}"/>
                  </a:ext>
                </a:extLst>
              </p:cNvPr>
              <p:cNvSpPr/>
              <p:nvPr/>
            </p:nvSpPr>
            <p:spPr>
              <a:xfrm>
                <a:off x="4994085" y="8087883"/>
                <a:ext cx="14604" cy="19050"/>
              </a:xfrm>
              <a:custGeom>
                <a:avLst/>
                <a:gdLst/>
                <a:ahLst/>
                <a:cxnLst/>
                <a:rect l="l" t="t" r="r" b="b"/>
                <a:pathLst>
                  <a:path w="14604" h="19050">
                    <a:moveTo>
                      <a:pt x="0" y="19049"/>
                    </a:moveTo>
                    <a:lnTo>
                      <a:pt x="14122" y="19049"/>
                    </a:lnTo>
                    <a:lnTo>
                      <a:pt x="14122" y="0"/>
                    </a:lnTo>
                    <a:lnTo>
                      <a:pt x="0" y="0"/>
                    </a:lnTo>
                    <a:lnTo>
                      <a:pt x="0" y="19049"/>
                    </a:lnTo>
                    <a:close/>
                  </a:path>
                </a:pathLst>
              </a:custGeom>
              <a:solidFill>
                <a:srgbClr val="BD4442"/>
              </a:solidFill>
            </p:spPr>
            <p:txBody>
              <a:bodyPr wrap="square" lIns="0" tIns="0" rIns="0" bIns="0" rtlCol="0"/>
              <a:lstStyle/>
              <a:p>
                <a:endParaRPr/>
              </a:p>
            </p:txBody>
          </p:sp>
          <p:sp>
            <p:nvSpPr>
              <p:cNvPr id="347" name="object 328">
                <a:extLst>
                  <a:ext uri="{FF2B5EF4-FFF2-40B4-BE49-F238E27FC236}">
                    <a16:creationId xmlns:a16="http://schemas.microsoft.com/office/drawing/2014/main" id="{3346E5D9-C6CA-495E-AA37-D0952F20B082}"/>
                  </a:ext>
                </a:extLst>
              </p:cNvPr>
              <p:cNvSpPr/>
              <p:nvPr/>
            </p:nvSpPr>
            <p:spPr>
              <a:xfrm>
                <a:off x="4996969" y="8087883"/>
                <a:ext cx="15240" cy="19050"/>
              </a:xfrm>
              <a:custGeom>
                <a:avLst/>
                <a:gdLst/>
                <a:ahLst/>
                <a:cxnLst/>
                <a:rect l="l" t="t" r="r" b="b"/>
                <a:pathLst>
                  <a:path w="15239" h="19050">
                    <a:moveTo>
                      <a:pt x="0" y="19049"/>
                    </a:moveTo>
                    <a:lnTo>
                      <a:pt x="14973" y="19049"/>
                    </a:lnTo>
                    <a:lnTo>
                      <a:pt x="14973" y="0"/>
                    </a:lnTo>
                    <a:lnTo>
                      <a:pt x="0" y="0"/>
                    </a:lnTo>
                    <a:lnTo>
                      <a:pt x="0" y="19049"/>
                    </a:lnTo>
                    <a:close/>
                  </a:path>
                </a:pathLst>
              </a:custGeom>
              <a:solidFill>
                <a:srgbClr val="BE4441"/>
              </a:solidFill>
            </p:spPr>
            <p:txBody>
              <a:bodyPr wrap="square" lIns="0" tIns="0" rIns="0" bIns="0" rtlCol="0"/>
              <a:lstStyle/>
              <a:p>
                <a:endParaRPr/>
              </a:p>
            </p:txBody>
          </p:sp>
          <p:sp>
            <p:nvSpPr>
              <p:cNvPr id="348" name="object 329">
                <a:extLst>
                  <a:ext uri="{FF2B5EF4-FFF2-40B4-BE49-F238E27FC236}">
                    <a16:creationId xmlns:a16="http://schemas.microsoft.com/office/drawing/2014/main" id="{00E32088-72A5-4305-9EDF-AEDA007589AB}"/>
                  </a:ext>
                </a:extLst>
              </p:cNvPr>
              <p:cNvSpPr/>
              <p:nvPr/>
            </p:nvSpPr>
            <p:spPr>
              <a:xfrm>
                <a:off x="4999838" y="8087883"/>
                <a:ext cx="15875" cy="19050"/>
              </a:xfrm>
              <a:custGeom>
                <a:avLst/>
                <a:gdLst/>
                <a:ahLst/>
                <a:cxnLst/>
                <a:rect l="l" t="t" r="r" b="b"/>
                <a:pathLst>
                  <a:path w="15875" h="19050">
                    <a:moveTo>
                      <a:pt x="0" y="19049"/>
                    </a:moveTo>
                    <a:lnTo>
                      <a:pt x="15824" y="19049"/>
                    </a:lnTo>
                    <a:lnTo>
                      <a:pt x="15824" y="0"/>
                    </a:lnTo>
                    <a:lnTo>
                      <a:pt x="0" y="0"/>
                    </a:lnTo>
                    <a:lnTo>
                      <a:pt x="0" y="19049"/>
                    </a:lnTo>
                    <a:close/>
                  </a:path>
                </a:pathLst>
              </a:custGeom>
              <a:solidFill>
                <a:srgbClr val="BE4340"/>
              </a:solidFill>
            </p:spPr>
            <p:txBody>
              <a:bodyPr wrap="square" lIns="0" tIns="0" rIns="0" bIns="0" rtlCol="0"/>
              <a:lstStyle/>
              <a:p>
                <a:endParaRPr/>
              </a:p>
            </p:txBody>
          </p:sp>
          <p:sp>
            <p:nvSpPr>
              <p:cNvPr id="349" name="object 330">
                <a:extLst>
                  <a:ext uri="{FF2B5EF4-FFF2-40B4-BE49-F238E27FC236}">
                    <a16:creationId xmlns:a16="http://schemas.microsoft.com/office/drawing/2014/main" id="{40C8A40C-260A-47AE-B51F-BB3611E76ABB}"/>
                  </a:ext>
                </a:extLst>
              </p:cNvPr>
              <p:cNvSpPr/>
              <p:nvPr/>
            </p:nvSpPr>
            <p:spPr>
              <a:xfrm>
                <a:off x="5002747" y="8087883"/>
                <a:ext cx="17145" cy="19050"/>
              </a:xfrm>
              <a:custGeom>
                <a:avLst/>
                <a:gdLst/>
                <a:ahLst/>
                <a:cxnLst/>
                <a:rect l="l" t="t" r="r" b="b"/>
                <a:pathLst>
                  <a:path w="17145" h="19050">
                    <a:moveTo>
                      <a:pt x="0" y="19049"/>
                    </a:moveTo>
                    <a:lnTo>
                      <a:pt x="16637" y="19049"/>
                    </a:lnTo>
                    <a:lnTo>
                      <a:pt x="16637" y="0"/>
                    </a:lnTo>
                    <a:lnTo>
                      <a:pt x="0" y="0"/>
                    </a:lnTo>
                    <a:lnTo>
                      <a:pt x="0" y="19049"/>
                    </a:lnTo>
                    <a:close/>
                  </a:path>
                </a:pathLst>
              </a:custGeom>
              <a:solidFill>
                <a:srgbClr val="BF4340"/>
              </a:solidFill>
            </p:spPr>
            <p:txBody>
              <a:bodyPr wrap="square" lIns="0" tIns="0" rIns="0" bIns="0" rtlCol="0"/>
              <a:lstStyle/>
              <a:p>
                <a:endParaRPr/>
              </a:p>
            </p:txBody>
          </p:sp>
          <p:sp>
            <p:nvSpPr>
              <p:cNvPr id="350" name="object 331">
                <a:extLst>
                  <a:ext uri="{FF2B5EF4-FFF2-40B4-BE49-F238E27FC236}">
                    <a16:creationId xmlns:a16="http://schemas.microsoft.com/office/drawing/2014/main" id="{BCF65E55-BA4E-44BF-A72F-8FC6AD93481F}"/>
                  </a:ext>
                </a:extLst>
              </p:cNvPr>
              <p:cNvSpPr/>
              <p:nvPr/>
            </p:nvSpPr>
            <p:spPr>
              <a:xfrm>
                <a:off x="5005618" y="8087883"/>
                <a:ext cx="17780" cy="19050"/>
              </a:xfrm>
              <a:custGeom>
                <a:avLst/>
                <a:gdLst/>
                <a:ahLst/>
                <a:cxnLst/>
                <a:rect l="l" t="t" r="r" b="b"/>
                <a:pathLst>
                  <a:path w="17779" h="19050">
                    <a:moveTo>
                      <a:pt x="0" y="19049"/>
                    </a:moveTo>
                    <a:lnTo>
                      <a:pt x="17513" y="19049"/>
                    </a:lnTo>
                    <a:lnTo>
                      <a:pt x="17513" y="0"/>
                    </a:lnTo>
                    <a:lnTo>
                      <a:pt x="0" y="0"/>
                    </a:lnTo>
                    <a:lnTo>
                      <a:pt x="0" y="19049"/>
                    </a:lnTo>
                    <a:close/>
                  </a:path>
                </a:pathLst>
              </a:custGeom>
              <a:solidFill>
                <a:srgbClr val="BF423F"/>
              </a:solidFill>
            </p:spPr>
            <p:txBody>
              <a:bodyPr wrap="square" lIns="0" tIns="0" rIns="0" bIns="0" rtlCol="0"/>
              <a:lstStyle/>
              <a:p>
                <a:endParaRPr/>
              </a:p>
            </p:txBody>
          </p:sp>
          <p:sp>
            <p:nvSpPr>
              <p:cNvPr id="351" name="object 332">
                <a:extLst>
                  <a:ext uri="{FF2B5EF4-FFF2-40B4-BE49-F238E27FC236}">
                    <a16:creationId xmlns:a16="http://schemas.microsoft.com/office/drawing/2014/main" id="{99BE9FC1-9813-4379-9D96-9DDCF26D3B84}"/>
                  </a:ext>
                </a:extLst>
              </p:cNvPr>
              <p:cNvSpPr/>
              <p:nvPr/>
            </p:nvSpPr>
            <p:spPr>
              <a:xfrm>
                <a:off x="5008525" y="8087883"/>
                <a:ext cx="18415" cy="19050"/>
              </a:xfrm>
              <a:custGeom>
                <a:avLst/>
                <a:gdLst/>
                <a:ahLst/>
                <a:cxnLst/>
                <a:rect l="l" t="t" r="r" b="b"/>
                <a:pathLst>
                  <a:path w="18414" h="19050">
                    <a:moveTo>
                      <a:pt x="0" y="19049"/>
                    </a:moveTo>
                    <a:lnTo>
                      <a:pt x="18326" y="19049"/>
                    </a:lnTo>
                    <a:lnTo>
                      <a:pt x="18326" y="0"/>
                    </a:lnTo>
                    <a:lnTo>
                      <a:pt x="0" y="0"/>
                    </a:lnTo>
                    <a:lnTo>
                      <a:pt x="0" y="19049"/>
                    </a:lnTo>
                    <a:close/>
                  </a:path>
                </a:pathLst>
              </a:custGeom>
              <a:solidFill>
                <a:srgbClr val="C0423F"/>
              </a:solidFill>
            </p:spPr>
            <p:txBody>
              <a:bodyPr wrap="square" lIns="0" tIns="0" rIns="0" bIns="0" rtlCol="0"/>
              <a:lstStyle/>
              <a:p>
                <a:endParaRPr/>
              </a:p>
            </p:txBody>
          </p:sp>
          <p:sp>
            <p:nvSpPr>
              <p:cNvPr id="352" name="object 333">
                <a:extLst>
                  <a:ext uri="{FF2B5EF4-FFF2-40B4-BE49-F238E27FC236}">
                    <a16:creationId xmlns:a16="http://schemas.microsoft.com/office/drawing/2014/main" id="{1F7B127D-3B8C-4717-B1B9-CFD2E8680306}"/>
                  </a:ext>
                </a:extLst>
              </p:cNvPr>
              <p:cNvSpPr/>
              <p:nvPr/>
            </p:nvSpPr>
            <p:spPr>
              <a:xfrm>
                <a:off x="5011408" y="8087883"/>
                <a:ext cx="19685" cy="19050"/>
              </a:xfrm>
              <a:custGeom>
                <a:avLst/>
                <a:gdLst/>
                <a:ahLst/>
                <a:cxnLst/>
                <a:rect l="l" t="t" r="r" b="b"/>
                <a:pathLst>
                  <a:path w="19685" h="19050">
                    <a:moveTo>
                      <a:pt x="0" y="19049"/>
                    </a:moveTo>
                    <a:lnTo>
                      <a:pt x="19164" y="19049"/>
                    </a:lnTo>
                    <a:lnTo>
                      <a:pt x="19164" y="0"/>
                    </a:lnTo>
                    <a:lnTo>
                      <a:pt x="0" y="0"/>
                    </a:lnTo>
                    <a:lnTo>
                      <a:pt x="0" y="19049"/>
                    </a:lnTo>
                    <a:close/>
                  </a:path>
                </a:pathLst>
              </a:custGeom>
              <a:solidFill>
                <a:srgbClr val="C0413E"/>
              </a:solidFill>
            </p:spPr>
            <p:txBody>
              <a:bodyPr wrap="square" lIns="0" tIns="0" rIns="0" bIns="0" rtlCol="0"/>
              <a:lstStyle/>
              <a:p>
                <a:endParaRPr/>
              </a:p>
            </p:txBody>
          </p:sp>
          <p:sp>
            <p:nvSpPr>
              <p:cNvPr id="353" name="object 334">
                <a:extLst>
                  <a:ext uri="{FF2B5EF4-FFF2-40B4-BE49-F238E27FC236}">
                    <a16:creationId xmlns:a16="http://schemas.microsoft.com/office/drawing/2014/main" id="{1B0C7625-F9F3-45DB-8CC2-143588AA20C0}"/>
                  </a:ext>
                </a:extLst>
              </p:cNvPr>
              <p:cNvSpPr/>
              <p:nvPr/>
            </p:nvSpPr>
            <p:spPr>
              <a:xfrm>
                <a:off x="5014304" y="8087883"/>
                <a:ext cx="20320" cy="19050"/>
              </a:xfrm>
              <a:custGeom>
                <a:avLst/>
                <a:gdLst/>
                <a:ahLst/>
                <a:cxnLst/>
                <a:rect l="l" t="t" r="r" b="b"/>
                <a:pathLst>
                  <a:path w="20320" h="19050">
                    <a:moveTo>
                      <a:pt x="0" y="19049"/>
                    </a:moveTo>
                    <a:lnTo>
                      <a:pt x="20015" y="19049"/>
                    </a:lnTo>
                    <a:lnTo>
                      <a:pt x="20015" y="0"/>
                    </a:lnTo>
                    <a:lnTo>
                      <a:pt x="0" y="0"/>
                    </a:lnTo>
                    <a:lnTo>
                      <a:pt x="0" y="19049"/>
                    </a:lnTo>
                    <a:close/>
                  </a:path>
                </a:pathLst>
              </a:custGeom>
              <a:solidFill>
                <a:srgbClr val="C1403E"/>
              </a:solidFill>
            </p:spPr>
            <p:txBody>
              <a:bodyPr wrap="square" lIns="0" tIns="0" rIns="0" bIns="0" rtlCol="0"/>
              <a:lstStyle/>
              <a:p>
                <a:endParaRPr/>
              </a:p>
            </p:txBody>
          </p:sp>
          <p:sp>
            <p:nvSpPr>
              <p:cNvPr id="354" name="object 335">
                <a:extLst>
                  <a:ext uri="{FF2B5EF4-FFF2-40B4-BE49-F238E27FC236}">
                    <a16:creationId xmlns:a16="http://schemas.microsoft.com/office/drawing/2014/main" id="{0CBC77C6-30AA-4223-8413-0D3A7D045CE3}"/>
                  </a:ext>
                </a:extLst>
              </p:cNvPr>
              <p:cNvSpPr/>
              <p:nvPr/>
            </p:nvSpPr>
            <p:spPr>
              <a:xfrm>
                <a:off x="5017186" y="8087883"/>
                <a:ext cx="20955" cy="19050"/>
              </a:xfrm>
              <a:custGeom>
                <a:avLst/>
                <a:gdLst/>
                <a:ahLst/>
                <a:cxnLst/>
                <a:rect l="l" t="t" r="r" b="b"/>
                <a:pathLst>
                  <a:path w="20954" h="19050">
                    <a:moveTo>
                      <a:pt x="0" y="19049"/>
                    </a:moveTo>
                    <a:lnTo>
                      <a:pt x="20853" y="19049"/>
                    </a:lnTo>
                    <a:lnTo>
                      <a:pt x="20853" y="0"/>
                    </a:lnTo>
                    <a:lnTo>
                      <a:pt x="0" y="0"/>
                    </a:lnTo>
                    <a:lnTo>
                      <a:pt x="0" y="19049"/>
                    </a:lnTo>
                    <a:close/>
                  </a:path>
                </a:pathLst>
              </a:custGeom>
              <a:solidFill>
                <a:srgbClr val="C1403D"/>
              </a:solidFill>
            </p:spPr>
            <p:txBody>
              <a:bodyPr wrap="square" lIns="0" tIns="0" rIns="0" bIns="0" rtlCol="0"/>
              <a:lstStyle/>
              <a:p>
                <a:endParaRPr/>
              </a:p>
            </p:txBody>
          </p:sp>
          <p:sp>
            <p:nvSpPr>
              <p:cNvPr id="355" name="object 336">
                <a:extLst>
                  <a:ext uri="{FF2B5EF4-FFF2-40B4-BE49-F238E27FC236}">
                    <a16:creationId xmlns:a16="http://schemas.microsoft.com/office/drawing/2014/main" id="{5C192BCB-ABE2-46BF-8B86-4F87307717B5}"/>
                  </a:ext>
                </a:extLst>
              </p:cNvPr>
              <p:cNvSpPr/>
              <p:nvPr/>
            </p:nvSpPr>
            <p:spPr>
              <a:xfrm>
                <a:off x="5020058" y="8087883"/>
                <a:ext cx="22225" cy="19050"/>
              </a:xfrm>
              <a:custGeom>
                <a:avLst/>
                <a:gdLst/>
                <a:ahLst/>
                <a:cxnLst/>
                <a:rect l="l" t="t" r="r" b="b"/>
                <a:pathLst>
                  <a:path w="22225" h="19050">
                    <a:moveTo>
                      <a:pt x="0" y="19049"/>
                    </a:moveTo>
                    <a:lnTo>
                      <a:pt x="21704" y="19049"/>
                    </a:lnTo>
                    <a:lnTo>
                      <a:pt x="21704" y="0"/>
                    </a:lnTo>
                    <a:lnTo>
                      <a:pt x="0" y="0"/>
                    </a:lnTo>
                    <a:lnTo>
                      <a:pt x="0" y="19049"/>
                    </a:lnTo>
                    <a:close/>
                  </a:path>
                </a:pathLst>
              </a:custGeom>
              <a:solidFill>
                <a:srgbClr val="C23F3D"/>
              </a:solidFill>
            </p:spPr>
            <p:txBody>
              <a:bodyPr wrap="square" lIns="0" tIns="0" rIns="0" bIns="0" rtlCol="0"/>
              <a:lstStyle/>
              <a:p>
                <a:endParaRPr/>
              </a:p>
            </p:txBody>
          </p:sp>
          <p:sp>
            <p:nvSpPr>
              <p:cNvPr id="356" name="object 337">
                <a:extLst>
                  <a:ext uri="{FF2B5EF4-FFF2-40B4-BE49-F238E27FC236}">
                    <a16:creationId xmlns:a16="http://schemas.microsoft.com/office/drawing/2014/main" id="{768DC6A9-57B6-4A99-8B47-540284DE0E1D}"/>
                  </a:ext>
                </a:extLst>
              </p:cNvPr>
              <p:cNvSpPr/>
              <p:nvPr/>
            </p:nvSpPr>
            <p:spPr>
              <a:xfrm>
                <a:off x="5022966" y="8087883"/>
                <a:ext cx="22860" cy="19050"/>
              </a:xfrm>
              <a:custGeom>
                <a:avLst/>
                <a:gdLst/>
                <a:ahLst/>
                <a:cxnLst/>
                <a:rect l="l" t="t" r="r" b="b"/>
                <a:pathLst>
                  <a:path w="22860" h="19050">
                    <a:moveTo>
                      <a:pt x="0" y="19049"/>
                    </a:moveTo>
                    <a:lnTo>
                      <a:pt x="22542" y="19049"/>
                    </a:lnTo>
                    <a:lnTo>
                      <a:pt x="22542" y="0"/>
                    </a:lnTo>
                    <a:lnTo>
                      <a:pt x="0" y="0"/>
                    </a:lnTo>
                    <a:lnTo>
                      <a:pt x="0" y="19049"/>
                    </a:lnTo>
                    <a:close/>
                  </a:path>
                </a:pathLst>
              </a:custGeom>
              <a:solidFill>
                <a:srgbClr val="C23F3C"/>
              </a:solidFill>
            </p:spPr>
            <p:txBody>
              <a:bodyPr wrap="square" lIns="0" tIns="0" rIns="0" bIns="0" rtlCol="0"/>
              <a:lstStyle/>
              <a:p>
                <a:endParaRPr/>
              </a:p>
            </p:txBody>
          </p:sp>
          <p:sp>
            <p:nvSpPr>
              <p:cNvPr id="357" name="object 338">
                <a:extLst>
                  <a:ext uri="{FF2B5EF4-FFF2-40B4-BE49-F238E27FC236}">
                    <a16:creationId xmlns:a16="http://schemas.microsoft.com/office/drawing/2014/main" id="{2F4D6C7E-B1DE-49E9-A88B-3E82707CBBD5}"/>
                  </a:ext>
                </a:extLst>
              </p:cNvPr>
              <p:cNvSpPr/>
              <p:nvPr/>
            </p:nvSpPr>
            <p:spPr>
              <a:xfrm>
                <a:off x="5025835" y="8087883"/>
                <a:ext cx="23495" cy="19050"/>
              </a:xfrm>
              <a:custGeom>
                <a:avLst/>
                <a:gdLst/>
                <a:ahLst/>
                <a:cxnLst/>
                <a:rect l="l" t="t" r="r" b="b"/>
                <a:pathLst>
                  <a:path w="23495" h="19050">
                    <a:moveTo>
                      <a:pt x="0" y="19049"/>
                    </a:moveTo>
                    <a:lnTo>
                      <a:pt x="23393" y="19049"/>
                    </a:lnTo>
                    <a:lnTo>
                      <a:pt x="23393" y="0"/>
                    </a:lnTo>
                    <a:lnTo>
                      <a:pt x="0" y="0"/>
                    </a:lnTo>
                    <a:lnTo>
                      <a:pt x="0" y="19049"/>
                    </a:lnTo>
                    <a:close/>
                  </a:path>
                </a:pathLst>
              </a:custGeom>
              <a:solidFill>
                <a:srgbClr val="C23E3B"/>
              </a:solidFill>
            </p:spPr>
            <p:txBody>
              <a:bodyPr wrap="square" lIns="0" tIns="0" rIns="0" bIns="0" rtlCol="0"/>
              <a:lstStyle/>
              <a:p>
                <a:endParaRPr/>
              </a:p>
            </p:txBody>
          </p:sp>
          <p:sp>
            <p:nvSpPr>
              <p:cNvPr id="358" name="object 339">
                <a:extLst>
                  <a:ext uri="{FF2B5EF4-FFF2-40B4-BE49-F238E27FC236}">
                    <a16:creationId xmlns:a16="http://schemas.microsoft.com/office/drawing/2014/main" id="{E75B7ED6-D024-4454-94F3-E6CADECBCCEE}"/>
                  </a:ext>
                </a:extLst>
              </p:cNvPr>
              <p:cNvSpPr/>
              <p:nvPr/>
            </p:nvSpPr>
            <p:spPr>
              <a:xfrm>
                <a:off x="5028744" y="8087883"/>
                <a:ext cx="24765" cy="19050"/>
              </a:xfrm>
              <a:custGeom>
                <a:avLst/>
                <a:gdLst/>
                <a:ahLst/>
                <a:cxnLst/>
                <a:rect l="l" t="t" r="r" b="b"/>
                <a:pathLst>
                  <a:path w="24764" h="19050">
                    <a:moveTo>
                      <a:pt x="0" y="19049"/>
                    </a:moveTo>
                    <a:lnTo>
                      <a:pt x="24206" y="19049"/>
                    </a:lnTo>
                    <a:lnTo>
                      <a:pt x="24206" y="0"/>
                    </a:lnTo>
                    <a:lnTo>
                      <a:pt x="0" y="0"/>
                    </a:lnTo>
                    <a:lnTo>
                      <a:pt x="0" y="19049"/>
                    </a:lnTo>
                    <a:close/>
                  </a:path>
                </a:pathLst>
              </a:custGeom>
              <a:solidFill>
                <a:srgbClr val="C33D3B"/>
              </a:solidFill>
            </p:spPr>
            <p:txBody>
              <a:bodyPr wrap="square" lIns="0" tIns="0" rIns="0" bIns="0" rtlCol="0"/>
              <a:lstStyle/>
              <a:p>
                <a:endParaRPr/>
              </a:p>
            </p:txBody>
          </p:sp>
          <p:sp>
            <p:nvSpPr>
              <p:cNvPr id="359" name="object 340">
                <a:extLst>
                  <a:ext uri="{FF2B5EF4-FFF2-40B4-BE49-F238E27FC236}">
                    <a16:creationId xmlns:a16="http://schemas.microsoft.com/office/drawing/2014/main" id="{E29134D0-D3AF-479B-8879-F86CA429DE3B}"/>
                  </a:ext>
                </a:extLst>
              </p:cNvPr>
              <p:cNvSpPr/>
              <p:nvPr/>
            </p:nvSpPr>
            <p:spPr>
              <a:xfrm>
                <a:off x="5031615" y="8087883"/>
                <a:ext cx="25400" cy="19050"/>
              </a:xfrm>
              <a:custGeom>
                <a:avLst/>
                <a:gdLst/>
                <a:ahLst/>
                <a:cxnLst/>
                <a:rect l="l" t="t" r="r" b="b"/>
                <a:pathLst>
                  <a:path w="25400" h="19050">
                    <a:moveTo>
                      <a:pt x="0" y="19049"/>
                    </a:moveTo>
                    <a:lnTo>
                      <a:pt x="25057" y="19049"/>
                    </a:lnTo>
                    <a:lnTo>
                      <a:pt x="25057" y="0"/>
                    </a:lnTo>
                    <a:lnTo>
                      <a:pt x="0" y="0"/>
                    </a:lnTo>
                    <a:lnTo>
                      <a:pt x="0" y="19049"/>
                    </a:lnTo>
                    <a:close/>
                  </a:path>
                </a:pathLst>
              </a:custGeom>
              <a:solidFill>
                <a:srgbClr val="C33D3A"/>
              </a:solidFill>
            </p:spPr>
            <p:txBody>
              <a:bodyPr wrap="square" lIns="0" tIns="0" rIns="0" bIns="0" rtlCol="0"/>
              <a:lstStyle/>
              <a:p>
                <a:endParaRPr/>
              </a:p>
            </p:txBody>
          </p:sp>
          <p:sp>
            <p:nvSpPr>
              <p:cNvPr id="360" name="object 341">
                <a:extLst>
                  <a:ext uri="{FF2B5EF4-FFF2-40B4-BE49-F238E27FC236}">
                    <a16:creationId xmlns:a16="http://schemas.microsoft.com/office/drawing/2014/main" id="{31C3B1CF-CEC6-44B8-935D-A452EF40BB60}"/>
                  </a:ext>
                </a:extLst>
              </p:cNvPr>
              <p:cNvSpPr/>
              <p:nvPr/>
            </p:nvSpPr>
            <p:spPr>
              <a:xfrm>
                <a:off x="5034522" y="8087883"/>
                <a:ext cx="26034" cy="19050"/>
              </a:xfrm>
              <a:custGeom>
                <a:avLst/>
                <a:gdLst/>
                <a:ahLst/>
                <a:cxnLst/>
                <a:rect l="l" t="t" r="r" b="b"/>
                <a:pathLst>
                  <a:path w="26035" h="19050">
                    <a:moveTo>
                      <a:pt x="0" y="19049"/>
                    </a:moveTo>
                    <a:lnTo>
                      <a:pt x="25895" y="19049"/>
                    </a:lnTo>
                    <a:lnTo>
                      <a:pt x="25895" y="0"/>
                    </a:lnTo>
                    <a:lnTo>
                      <a:pt x="0" y="0"/>
                    </a:lnTo>
                    <a:lnTo>
                      <a:pt x="0" y="19049"/>
                    </a:lnTo>
                    <a:close/>
                  </a:path>
                </a:pathLst>
              </a:custGeom>
              <a:solidFill>
                <a:srgbClr val="C43C3A"/>
              </a:solidFill>
            </p:spPr>
            <p:txBody>
              <a:bodyPr wrap="square" lIns="0" tIns="0" rIns="0" bIns="0" rtlCol="0"/>
              <a:lstStyle/>
              <a:p>
                <a:endParaRPr/>
              </a:p>
            </p:txBody>
          </p:sp>
          <p:sp>
            <p:nvSpPr>
              <p:cNvPr id="361" name="object 342">
                <a:extLst>
                  <a:ext uri="{FF2B5EF4-FFF2-40B4-BE49-F238E27FC236}">
                    <a16:creationId xmlns:a16="http://schemas.microsoft.com/office/drawing/2014/main" id="{0ACE962C-F9E3-448F-8D98-21A5A3351B92}"/>
                  </a:ext>
                </a:extLst>
              </p:cNvPr>
              <p:cNvSpPr/>
              <p:nvPr/>
            </p:nvSpPr>
            <p:spPr>
              <a:xfrm>
                <a:off x="5037392" y="8087883"/>
                <a:ext cx="27305" cy="19050"/>
              </a:xfrm>
              <a:custGeom>
                <a:avLst/>
                <a:gdLst/>
                <a:ahLst/>
                <a:cxnLst/>
                <a:rect l="l" t="t" r="r" b="b"/>
                <a:pathLst>
                  <a:path w="27304" h="19050">
                    <a:moveTo>
                      <a:pt x="0" y="19049"/>
                    </a:moveTo>
                    <a:lnTo>
                      <a:pt x="26746" y="19049"/>
                    </a:lnTo>
                    <a:lnTo>
                      <a:pt x="26746" y="0"/>
                    </a:lnTo>
                    <a:lnTo>
                      <a:pt x="0" y="0"/>
                    </a:lnTo>
                    <a:lnTo>
                      <a:pt x="0" y="19049"/>
                    </a:lnTo>
                    <a:close/>
                  </a:path>
                </a:pathLst>
              </a:custGeom>
              <a:solidFill>
                <a:srgbClr val="C43C39"/>
              </a:solidFill>
            </p:spPr>
            <p:txBody>
              <a:bodyPr wrap="square" lIns="0" tIns="0" rIns="0" bIns="0" rtlCol="0"/>
              <a:lstStyle/>
              <a:p>
                <a:endParaRPr/>
              </a:p>
            </p:txBody>
          </p:sp>
          <p:sp>
            <p:nvSpPr>
              <p:cNvPr id="362" name="object 343">
                <a:extLst>
                  <a:ext uri="{FF2B5EF4-FFF2-40B4-BE49-F238E27FC236}">
                    <a16:creationId xmlns:a16="http://schemas.microsoft.com/office/drawing/2014/main" id="{9C507A23-1C46-4F37-B425-217667E39BB6}"/>
                  </a:ext>
                </a:extLst>
              </p:cNvPr>
              <p:cNvSpPr/>
              <p:nvPr/>
            </p:nvSpPr>
            <p:spPr>
              <a:xfrm>
                <a:off x="5040277" y="8087883"/>
                <a:ext cx="27940" cy="19050"/>
              </a:xfrm>
              <a:custGeom>
                <a:avLst/>
                <a:gdLst/>
                <a:ahLst/>
                <a:cxnLst/>
                <a:rect l="l" t="t" r="r" b="b"/>
                <a:pathLst>
                  <a:path w="27939" h="19050">
                    <a:moveTo>
                      <a:pt x="0" y="19049"/>
                    </a:moveTo>
                    <a:lnTo>
                      <a:pt x="27584" y="19049"/>
                    </a:lnTo>
                    <a:lnTo>
                      <a:pt x="27584" y="0"/>
                    </a:lnTo>
                    <a:lnTo>
                      <a:pt x="0" y="0"/>
                    </a:lnTo>
                    <a:lnTo>
                      <a:pt x="0" y="19049"/>
                    </a:lnTo>
                    <a:close/>
                  </a:path>
                </a:pathLst>
              </a:custGeom>
              <a:solidFill>
                <a:srgbClr val="C53B39"/>
              </a:solidFill>
            </p:spPr>
            <p:txBody>
              <a:bodyPr wrap="square" lIns="0" tIns="0" rIns="0" bIns="0" rtlCol="0"/>
              <a:lstStyle/>
              <a:p>
                <a:endParaRPr/>
              </a:p>
            </p:txBody>
          </p:sp>
          <p:sp>
            <p:nvSpPr>
              <p:cNvPr id="363" name="object 344">
                <a:extLst>
                  <a:ext uri="{FF2B5EF4-FFF2-40B4-BE49-F238E27FC236}">
                    <a16:creationId xmlns:a16="http://schemas.microsoft.com/office/drawing/2014/main" id="{263C0E51-4F42-47D0-9287-75747211F108}"/>
                  </a:ext>
                </a:extLst>
              </p:cNvPr>
              <p:cNvSpPr/>
              <p:nvPr/>
            </p:nvSpPr>
            <p:spPr>
              <a:xfrm>
                <a:off x="5043172" y="8087883"/>
                <a:ext cx="28575" cy="19050"/>
              </a:xfrm>
              <a:custGeom>
                <a:avLst/>
                <a:gdLst/>
                <a:ahLst/>
                <a:cxnLst/>
                <a:rect l="l" t="t" r="r" b="b"/>
                <a:pathLst>
                  <a:path w="28575" h="19050">
                    <a:moveTo>
                      <a:pt x="0" y="19049"/>
                    </a:moveTo>
                    <a:lnTo>
                      <a:pt x="28435" y="19049"/>
                    </a:lnTo>
                    <a:lnTo>
                      <a:pt x="28435" y="0"/>
                    </a:lnTo>
                    <a:lnTo>
                      <a:pt x="0" y="0"/>
                    </a:lnTo>
                    <a:lnTo>
                      <a:pt x="0" y="19049"/>
                    </a:lnTo>
                    <a:close/>
                  </a:path>
                </a:pathLst>
              </a:custGeom>
              <a:solidFill>
                <a:srgbClr val="C53A38"/>
              </a:solidFill>
            </p:spPr>
            <p:txBody>
              <a:bodyPr wrap="square" lIns="0" tIns="0" rIns="0" bIns="0" rtlCol="0"/>
              <a:lstStyle/>
              <a:p>
                <a:endParaRPr/>
              </a:p>
            </p:txBody>
          </p:sp>
          <p:sp>
            <p:nvSpPr>
              <p:cNvPr id="364" name="object 345">
                <a:extLst>
                  <a:ext uri="{FF2B5EF4-FFF2-40B4-BE49-F238E27FC236}">
                    <a16:creationId xmlns:a16="http://schemas.microsoft.com/office/drawing/2014/main" id="{11E4AF70-95C1-47B8-9859-06DE544AC51D}"/>
                  </a:ext>
                </a:extLst>
              </p:cNvPr>
              <p:cNvSpPr/>
              <p:nvPr/>
            </p:nvSpPr>
            <p:spPr>
              <a:xfrm>
                <a:off x="5046054" y="8087883"/>
                <a:ext cx="29845" cy="19050"/>
              </a:xfrm>
              <a:custGeom>
                <a:avLst/>
                <a:gdLst/>
                <a:ahLst/>
                <a:cxnLst/>
                <a:rect l="l" t="t" r="r" b="b"/>
                <a:pathLst>
                  <a:path w="29845" h="19050">
                    <a:moveTo>
                      <a:pt x="0" y="19049"/>
                    </a:moveTo>
                    <a:lnTo>
                      <a:pt x="29273" y="19049"/>
                    </a:lnTo>
                    <a:lnTo>
                      <a:pt x="29273" y="0"/>
                    </a:lnTo>
                    <a:lnTo>
                      <a:pt x="0" y="0"/>
                    </a:lnTo>
                    <a:lnTo>
                      <a:pt x="0" y="19049"/>
                    </a:lnTo>
                    <a:close/>
                  </a:path>
                </a:pathLst>
              </a:custGeom>
              <a:solidFill>
                <a:srgbClr val="C63A38"/>
              </a:solidFill>
            </p:spPr>
            <p:txBody>
              <a:bodyPr wrap="square" lIns="0" tIns="0" rIns="0" bIns="0" rtlCol="0"/>
              <a:lstStyle/>
              <a:p>
                <a:endParaRPr/>
              </a:p>
            </p:txBody>
          </p:sp>
          <p:sp>
            <p:nvSpPr>
              <p:cNvPr id="365" name="object 346">
                <a:extLst>
                  <a:ext uri="{FF2B5EF4-FFF2-40B4-BE49-F238E27FC236}">
                    <a16:creationId xmlns:a16="http://schemas.microsoft.com/office/drawing/2014/main" id="{C1BA5A7E-43C2-497D-BE42-DB395B851A29}"/>
                  </a:ext>
                </a:extLst>
              </p:cNvPr>
              <p:cNvSpPr/>
              <p:nvPr/>
            </p:nvSpPr>
            <p:spPr>
              <a:xfrm>
                <a:off x="5048963" y="8087883"/>
                <a:ext cx="30480" cy="19050"/>
              </a:xfrm>
              <a:custGeom>
                <a:avLst/>
                <a:gdLst/>
                <a:ahLst/>
                <a:cxnLst/>
                <a:rect l="l" t="t" r="r" b="b"/>
                <a:pathLst>
                  <a:path w="30479" h="19050">
                    <a:moveTo>
                      <a:pt x="0" y="19049"/>
                    </a:moveTo>
                    <a:lnTo>
                      <a:pt x="30086" y="19049"/>
                    </a:lnTo>
                    <a:lnTo>
                      <a:pt x="30086" y="0"/>
                    </a:lnTo>
                    <a:lnTo>
                      <a:pt x="0" y="0"/>
                    </a:lnTo>
                    <a:lnTo>
                      <a:pt x="0" y="19049"/>
                    </a:lnTo>
                    <a:close/>
                  </a:path>
                </a:pathLst>
              </a:custGeom>
              <a:solidFill>
                <a:srgbClr val="C63937"/>
              </a:solidFill>
            </p:spPr>
            <p:txBody>
              <a:bodyPr wrap="square" lIns="0" tIns="0" rIns="0" bIns="0" rtlCol="0"/>
              <a:lstStyle/>
              <a:p>
                <a:endParaRPr/>
              </a:p>
            </p:txBody>
          </p:sp>
          <p:sp>
            <p:nvSpPr>
              <p:cNvPr id="366" name="object 347">
                <a:extLst>
                  <a:ext uri="{FF2B5EF4-FFF2-40B4-BE49-F238E27FC236}">
                    <a16:creationId xmlns:a16="http://schemas.microsoft.com/office/drawing/2014/main" id="{341785F6-B046-471F-86B3-441560858645}"/>
                  </a:ext>
                </a:extLst>
              </p:cNvPr>
              <p:cNvSpPr/>
              <p:nvPr/>
            </p:nvSpPr>
            <p:spPr>
              <a:xfrm>
                <a:off x="5051832" y="8087883"/>
                <a:ext cx="31115" cy="19050"/>
              </a:xfrm>
              <a:custGeom>
                <a:avLst/>
                <a:gdLst/>
                <a:ahLst/>
                <a:cxnLst/>
                <a:rect l="l" t="t" r="r" b="b"/>
                <a:pathLst>
                  <a:path w="31114" h="19050">
                    <a:moveTo>
                      <a:pt x="0" y="19049"/>
                    </a:moveTo>
                    <a:lnTo>
                      <a:pt x="30962" y="19049"/>
                    </a:lnTo>
                    <a:lnTo>
                      <a:pt x="30962" y="0"/>
                    </a:lnTo>
                    <a:lnTo>
                      <a:pt x="0" y="0"/>
                    </a:lnTo>
                    <a:lnTo>
                      <a:pt x="0" y="19049"/>
                    </a:lnTo>
                    <a:close/>
                  </a:path>
                </a:pathLst>
              </a:custGeom>
              <a:solidFill>
                <a:srgbClr val="C63836"/>
              </a:solidFill>
            </p:spPr>
            <p:txBody>
              <a:bodyPr wrap="square" lIns="0" tIns="0" rIns="0" bIns="0" rtlCol="0"/>
              <a:lstStyle/>
              <a:p>
                <a:endParaRPr/>
              </a:p>
            </p:txBody>
          </p:sp>
          <p:sp>
            <p:nvSpPr>
              <p:cNvPr id="367" name="object 348">
                <a:extLst>
                  <a:ext uri="{FF2B5EF4-FFF2-40B4-BE49-F238E27FC236}">
                    <a16:creationId xmlns:a16="http://schemas.microsoft.com/office/drawing/2014/main" id="{F11F62C6-9C4C-4788-8C85-1F0C082EBFC6}"/>
                  </a:ext>
                </a:extLst>
              </p:cNvPr>
              <p:cNvSpPr/>
              <p:nvPr/>
            </p:nvSpPr>
            <p:spPr>
              <a:xfrm>
                <a:off x="5054740" y="8087883"/>
                <a:ext cx="32384" cy="19050"/>
              </a:xfrm>
              <a:custGeom>
                <a:avLst/>
                <a:gdLst/>
                <a:ahLst/>
                <a:cxnLst/>
                <a:rect l="l" t="t" r="r" b="b"/>
                <a:pathLst>
                  <a:path w="32385" h="19050">
                    <a:moveTo>
                      <a:pt x="0" y="19049"/>
                    </a:moveTo>
                    <a:lnTo>
                      <a:pt x="31775" y="19049"/>
                    </a:lnTo>
                    <a:lnTo>
                      <a:pt x="31775" y="0"/>
                    </a:lnTo>
                    <a:lnTo>
                      <a:pt x="0" y="0"/>
                    </a:lnTo>
                    <a:lnTo>
                      <a:pt x="0" y="19049"/>
                    </a:lnTo>
                    <a:close/>
                  </a:path>
                </a:pathLst>
              </a:custGeom>
              <a:solidFill>
                <a:srgbClr val="C73836"/>
              </a:solidFill>
            </p:spPr>
            <p:txBody>
              <a:bodyPr wrap="square" lIns="0" tIns="0" rIns="0" bIns="0" rtlCol="0"/>
              <a:lstStyle/>
              <a:p>
                <a:endParaRPr/>
              </a:p>
            </p:txBody>
          </p:sp>
          <p:sp>
            <p:nvSpPr>
              <p:cNvPr id="368" name="object 349">
                <a:extLst>
                  <a:ext uri="{FF2B5EF4-FFF2-40B4-BE49-F238E27FC236}">
                    <a16:creationId xmlns:a16="http://schemas.microsoft.com/office/drawing/2014/main" id="{2C9B096B-F77F-4A26-A2C6-1784773DD34B}"/>
                  </a:ext>
                </a:extLst>
              </p:cNvPr>
              <p:cNvSpPr/>
              <p:nvPr/>
            </p:nvSpPr>
            <p:spPr>
              <a:xfrm>
                <a:off x="5057611" y="8087883"/>
                <a:ext cx="33020" cy="19050"/>
              </a:xfrm>
              <a:custGeom>
                <a:avLst/>
                <a:gdLst/>
                <a:ahLst/>
                <a:cxnLst/>
                <a:rect l="l" t="t" r="r" b="b"/>
                <a:pathLst>
                  <a:path w="33020" h="19050">
                    <a:moveTo>
                      <a:pt x="0" y="19049"/>
                    </a:moveTo>
                    <a:lnTo>
                      <a:pt x="32626" y="19049"/>
                    </a:lnTo>
                    <a:lnTo>
                      <a:pt x="32626" y="0"/>
                    </a:lnTo>
                    <a:lnTo>
                      <a:pt x="0" y="0"/>
                    </a:lnTo>
                    <a:lnTo>
                      <a:pt x="0" y="19049"/>
                    </a:lnTo>
                    <a:close/>
                  </a:path>
                </a:pathLst>
              </a:custGeom>
              <a:solidFill>
                <a:srgbClr val="C73735"/>
              </a:solidFill>
            </p:spPr>
            <p:txBody>
              <a:bodyPr wrap="square" lIns="0" tIns="0" rIns="0" bIns="0" rtlCol="0"/>
              <a:lstStyle/>
              <a:p>
                <a:endParaRPr/>
              </a:p>
            </p:txBody>
          </p:sp>
          <p:sp>
            <p:nvSpPr>
              <p:cNvPr id="369" name="object 350">
                <a:extLst>
                  <a:ext uri="{FF2B5EF4-FFF2-40B4-BE49-F238E27FC236}">
                    <a16:creationId xmlns:a16="http://schemas.microsoft.com/office/drawing/2014/main" id="{8072B288-B3DA-4B9D-947B-3DDDE2A4F199}"/>
                  </a:ext>
                </a:extLst>
              </p:cNvPr>
              <p:cNvSpPr/>
              <p:nvPr/>
            </p:nvSpPr>
            <p:spPr>
              <a:xfrm>
                <a:off x="5060494" y="8087883"/>
                <a:ext cx="33655" cy="19050"/>
              </a:xfrm>
              <a:custGeom>
                <a:avLst/>
                <a:gdLst/>
                <a:ahLst/>
                <a:cxnLst/>
                <a:rect l="l" t="t" r="r" b="b"/>
                <a:pathLst>
                  <a:path w="33654" h="19050">
                    <a:moveTo>
                      <a:pt x="0" y="19049"/>
                    </a:moveTo>
                    <a:lnTo>
                      <a:pt x="33464" y="19049"/>
                    </a:lnTo>
                    <a:lnTo>
                      <a:pt x="33464" y="0"/>
                    </a:lnTo>
                    <a:lnTo>
                      <a:pt x="0" y="0"/>
                    </a:lnTo>
                    <a:lnTo>
                      <a:pt x="0" y="19049"/>
                    </a:lnTo>
                    <a:close/>
                  </a:path>
                </a:pathLst>
              </a:custGeom>
              <a:solidFill>
                <a:srgbClr val="C83635"/>
              </a:solidFill>
            </p:spPr>
            <p:txBody>
              <a:bodyPr wrap="square" lIns="0" tIns="0" rIns="0" bIns="0" rtlCol="0"/>
              <a:lstStyle/>
              <a:p>
                <a:endParaRPr/>
              </a:p>
            </p:txBody>
          </p:sp>
          <p:sp>
            <p:nvSpPr>
              <p:cNvPr id="370" name="object 351">
                <a:extLst>
                  <a:ext uri="{FF2B5EF4-FFF2-40B4-BE49-F238E27FC236}">
                    <a16:creationId xmlns:a16="http://schemas.microsoft.com/office/drawing/2014/main" id="{720260F6-CBB2-45ED-8BB8-7C2740916C4A}"/>
                  </a:ext>
                </a:extLst>
              </p:cNvPr>
              <p:cNvSpPr/>
              <p:nvPr/>
            </p:nvSpPr>
            <p:spPr>
              <a:xfrm>
                <a:off x="5063389" y="8087883"/>
                <a:ext cx="34925" cy="19050"/>
              </a:xfrm>
              <a:custGeom>
                <a:avLst/>
                <a:gdLst/>
                <a:ahLst/>
                <a:cxnLst/>
                <a:rect l="l" t="t" r="r" b="b"/>
                <a:pathLst>
                  <a:path w="34925" h="19050">
                    <a:moveTo>
                      <a:pt x="0" y="19049"/>
                    </a:moveTo>
                    <a:lnTo>
                      <a:pt x="34302" y="19049"/>
                    </a:lnTo>
                    <a:lnTo>
                      <a:pt x="34302" y="0"/>
                    </a:lnTo>
                    <a:lnTo>
                      <a:pt x="0" y="0"/>
                    </a:lnTo>
                    <a:lnTo>
                      <a:pt x="0" y="19049"/>
                    </a:lnTo>
                    <a:close/>
                  </a:path>
                </a:pathLst>
              </a:custGeom>
              <a:solidFill>
                <a:srgbClr val="C83534"/>
              </a:solidFill>
            </p:spPr>
            <p:txBody>
              <a:bodyPr wrap="square" lIns="0" tIns="0" rIns="0" bIns="0" rtlCol="0"/>
              <a:lstStyle/>
              <a:p>
                <a:endParaRPr/>
              </a:p>
            </p:txBody>
          </p:sp>
          <p:sp>
            <p:nvSpPr>
              <p:cNvPr id="371" name="object 352">
                <a:extLst>
                  <a:ext uri="{FF2B5EF4-FFF2-40B4-BE49-F238E27FC236}">
                    <a16:creationId xmlns:a16="http://schemas.microsoft.com/office/drawing/2014/main" id="{F0FE1AC5-4876-41B7-82B5-6EF4E541A6ED}"/>
                  </a:ext>
                </a:extLst>
              </p:cNvPr>
              <p:cNvSpPr/>
              <p:nvPr/>
            </p:nvSpPr>
            <p:spPr>
              <a:xfrm>
                <a:off x="5066273" y="8087883"/>
                <a:ext cx="35560" cy="19050"/>
              </a:xfrm>
              <a:custGeom>
                <a:avLst/>
                <a:gdLst/>
                <a:ahLst/>
                <a:cxnLst/>
                <a:rect l="l" t="t" r="r" b="b"/>
                <a:pathLst>
                  <a:path w="35560" h="19050">
                    <a:moveTo>
                      <a:pt x="0" y="19049"/>
                    </a:moveTo>
                    <a:lnTo>
                      <a:pt x="35140" y="19049"/>
                    </a:lnTo>
                    <a:lnTo>
                      <a:pt x="35140" y="0"/>
                    </a:lnTo>
                    <a:lnTo>
                      <a:pt x="0" y="0"/>
                    </a:lnTo>
                    <a:lnTo>
                      <a:pt x="0" y="19049"/>
                    </a:lnTo>
                    <a:close/>
                  </a:path>
                </a:pathLst>
              </a:custGeom>
              <a:solidFill>
                <a:srgbClr val="C93534"/>
              </a:solidFill>
            </p:spPr>
            <p:txBody>
              <a:bodyPr wrap="square" lIns="0" tIns="0" rIns="0" bIns="0" rtlCol="0"/>
              <a:lstStyle/>
              <a:p>
                <a:endParaRPr/>
              </a:p>
            </p:txBody>
          </p:sp>
          <p:sp>
            <p:nvSpPr>
              <p:cNvPr id="372" name="object 353">
                <a:extLst>
                  <a:ext uri="{FF2B5EF4-FFF2-40B4-BE49-F238E27FC236}">
                    <a16:creationId xmlns:a16="http://schemas.microsoft.com/office/drawing/2014/main" id="{CAE85B58-D5AF-4F25-BE2B-CEA360CB4E80}"/>
                  </a:ext>
                </a:extLst>
              </p:cNvPr>
              <p:cNvSpPr/>
              <p:nvPr/>
            </p:nvSpPr>
            <p:spPr>
              <a:xfrm>
                <a:off x="5069169" y="8087883"/>
                <a:ext cx="36195" cy="19050"/>
              </a:xfrm>
              <a:custGeom>
                <a:avLst/>
                <a:gdLst/>
                <a:ahLst/>
                <a:cxnLst/>
                <a:rect l="l" t="t" r="r" b="b"/>
                <a:pathLst>
                  <a:path w="36195" h="19050">
                    <a:moveTo>
                      <a:pt x="0" y="19049"/>
                    </a:moveTo>
                    <a:lnTo>
                      <a:pt x="35966" y="19049"/>
                    </a:lnTo>
                    <a:lnTo>
                      <a:pt x="35966" y="0"/>
                    </a:lnTo>
                    <a:lnTo>
                      <a:pt x="0" y="0"/>
                    </a:lnTo>
                    <a:lnTo>
                      <a:pt x="0" y="19049"/>
                    </a:lnTo>
                    <a:close/>
                  </a:path>
                </a:pathLst>
              </a:custGeom>
              <a:solidFill>
                <a:srgbClr val="C93433"/>
              </a:solidFill>
            </p:spPr>
            <p:txBody>
              <a:bodyPr wrap="square" lIns="0" tIns="0" rIns="0" bIns="0" rtlCol="0"/>
              <a:lstStyle/>
              <a:p>
                <a:endParaRPr/>
              </a:p>
            </p:txBody>
          </p:sp>
          <p:sp>
            <p:nvSpPr>
              <p:cNvPr id="373" name="object 354">
                <a:extLst>
                  <a:ext uri="{FF2B5EF4-FFF2-40B4-BE49-F238E27FC236}">
                    <a16:creationId xmlns:a16="http://schemas.microsoft.com/office/drawing/2014/main" id="{18B3CA0D-E9B9-4285-BCB9-7AA9B1BFC49B}"/>
                  </a:ext>
                </a:extLst>
              </p:cNvPr>
              <p:cNvSpPr/>
              <p:nvPr/>
            </p:nvSpPr>
            <p:spPr>
              <a:xfrm>
                <a:off x="5072051" y="8087883"/>
                <a:ext cx="36830" cy="19050"/>
              </a:xfrm>
              <a:custGeom>
                <a:avLst/>
                <a:gdLst/>
                <a:ahLst/>
                <a:cxnLst/>
                <a:rect l="l" t="t" r="r" b="b"/>
                <a:pathLst>
                  <a:path w="36829" h="19050">
                    <a:moveTo>
                      <a:pt x="0" y="19049"/>
                    </a:moveTo>
                    <a:lnTo>
                      <a:pt x="36830" y="19049"/>
                    </a:lnTo>
                    <a:lnTo>
                      <a:pt x="36830" y="0"/>
                    </a:lnTo>
                    <a:lnTo>
                      <a:pt x="0" y="0"/>
                    </a:lnTo>
                    <a:lnTo>
                      <a:pt x="0" y="19049"/>
                    </a:lnTo>
                    <a:close/>
                  </a:path>
                </a:pathLst>
              </a:custGeom>
              <a:solidFill>
                <a:srgbClr val="CA3333"/>
              </a:solidFill>
            </p:spPr>
            <p:txBody>
              <a:bodyPr wrap="square" lIns="0" tIns="0" rIns="0" bIns="0" rtlCol="0"/>
              <a:lstStyle/>
              <a:p>
                <a:endParaRPr/>
              </a:p>
            </p:txBody>
          </p:sp>
          <p:sp>
            <p:nvSpPr>
              <p:cNvPr id="374" name="object 355">
                <a:extLst>
                  <a:ext uri="{FF2B5EF4-FFF2-40B4-BE49-F238E27FC236}">
                    <a16:creationId xmlns:a16="http://schemas.microsoft.com/office/drawing/2014/main" id="{0A2D1773-CDFD-4CA0-9CE9-D2805053C358}"/>
                  </a:ext>
                </a:extLst>
              </p:cNvPr>
              <p:cNvSpPr/>
              <p:nvPr/>
            </p:nvSpPr>
            <p:spPr>
              <a:xfrm>
                <a:off x="5074946" y="8087883"/>
                <a:ext cx="38100" cy="19050"/>
              </a:xfrm>
              <a:custGeom>
                <a:avLst/>
                <a:gdLst/>
                <a:ahLst/>
                <a:cxnLst/>
                <a:rect l="l" t="t" r="r" b="b"/>
                <a:pathLst>
                  <a:path w="38100" h="19050">
                    <a:moveTo>
                      <a:pt x="0" y="19049"/>
                    </a:moveTo>
                    <a:lnTo>
                      <a:pt x="37655" y="19049"/>
                    </a:lnTo>
                    <a:lnTo>
                      <a:pt x="37655" y="0"/>
                    </a:lnTo>
                    <a:lnTo>
                      <a:pt x="0" y="0"/>
                    </a:lnTo>
                    <a:lnTo>
                      <a:pt x="0" y="19049"/>
                    </a:lnTo>
                    <a:close/>
                  </a:path>
                </a:pathLst>
              </a:custGeom>
              <a:solidFill>
                <a:srgbClr val="CA3332"/>
              </a:solidFill>
            </p:spPr>
            <p:txBody>
              <a:bodyPr wrap="square" lIns="0" tIns="0" rIns="0" bIns="0" rtlCol="0"/>
              <a:lstStyle/>
              <a:p>
                <a:endParaRPr/>
              </a:p>
            </p:txBody>
          </p:sp>
          <p:sp>
            <p:nvSpPr>
              <p:cNvPr id="375" name="object 356">
                <a:extLst>
                  <a:ext uri="{FF2B5EF4-FFF2-40B4-BE49-F238E27FC236}">
                    <a16:creationId xmlns:a16="http://schemas.microsoft.com/office/drawing/2014/main" id="{00E7A0EF-61FC-45BC-8455-7BF92DDAA03A}"/>
                  </a:ext>
                </a:extLst>
              </p:cNvPr>
              <p:cNvSpPr/>
              <p:nvPr/>
            </p:nvSpPr>
            <p:spPr>
              <a:xfrm>
                <a:off x="5077830" y="8087883"/>
                <a:ext cx="38735" cy="19050"/>
              </a:xfrm>
              <a:custGeom>
                <a:avLst/>
                <a:gdLst/>
                <a:ahLst/>
                <a:cxnLst/>
                <a:rect l="l" t="t" r="r" b="b"/>
                <a:pathLst>
                  <a:path w="38735" h="19050">
                    <a:moveTo>
                      <a:pt x="0" y="19049"/>
                    </a:moveTo>
                    <a:lnTo>
                      <a:pt x="38493" y="19049"/>
                    </a:lnTo>
                    <a:lnTo>
                      <a:pt x="38493" y="0"/>
                    </a:lnTo>
                    <a:lnTo>
                      <a:pt x="0" y="0"/>
                    </a:lnTo>
                    <a:lnTo>
                      <a:pt x="0" y="19049"/>
                    </a:lnTo>
                    <a:close/>
                  </a:path>
                </a:pathLst>
              </a:custGeom>
              <a:solidFill>
                <a:srgbClr val="CA3232"/>
              </a:solidFill>
            </p:spPr>
            <p:txBody>
              <a:bodyPr wrap="square" lIns="0" tIns="0" rIns="0" bIns="0" rtlCol="0"/>
              <a:lstStyle/>
              <a:p>
                <a:endParaRPr/>
              </a:p>
            </p:txBody>
          </p:sp>
          <p:sp>
            <p:nvSpPr>
              <p:cNvPr id="376" name="object 357">
                <a:extLst>
                  <a:ext uri="{FF2B5EF4-FFF2-40B4-BE49-F238E27FC236}">
                    <a16:creationId xmlns:a16="http://schemas.microsoft.com/office/drawing/2014/main" id="{76314DAD-1E38-48C8-A801-2AC9F9E72796}"/>
                  </a:ext>
                </a:extLst>
              </p:cNvPr>
              <p:cNvSpPr/>
              <p:nvPr/>
            </p:nvSpPr>
            <p:spPr>
              <a:xfrm>
                <a:off x="5080711" y="8087893"/>
                <a:ext cx="43180" cy="19050"/>
              </a:xfrm>
              <a:custGeom>
                <a:avLst/>
                <a:gdLst/>
                <a:ahLst/>
                <a:cxnLst/>
                <a:rect l="l" t="t" r="r" b="b"/>
                <a:pathLst>
                  <a:path w="43179" h="19050">
                    <a:moveTo>
                      <a:pt x="43078" y="0"/>
                    </a:moveTo>
                    <a:lnTo>
                      <a:pt x="39357" y="0"/>
                    </a:lnTo>
                    <a:lnTo>
                      <a:pt x="2895" y="0"/>
                    </a:lnTo>
                    <a:lnTo>
                      <a:pt x="0" y="0"/>
                    </a:lnTo>
                    <a:lnTo>
                      <a:pt x="0" y="19050"/>
                    </a:lnTo>
                    <a:lnTo>
                      <a:pt x="2895" y="19050"/>
                    </a:lnTo>
                    <a:lnTo>
                      <a:pt x="39357" y="19050"/>
                    </a:lnTo>
                    <a:lnTo>
                      <a:pt x="43078" y="19050"/>
                    </a:lnTo>
                    <a:lnTo>
                      <a:pt x="43078" y="0"/>
                    </a:lnTo>
                    <a:close/>
                  </a:path>
                </a:pathLst>
              </a:custGeom>
              <a:solidFill>
                <a:srgbClr val="CB3131"/>
              </a:solidFill>
            </p:spPr>
            <p:txBody>
              <a:bodyPr wrap="square" lIns="0" tIns="0" rIns="0" bIns="0" rtlCol="0"/>
              <a:lstStyle/>
              <a:p>
                <a:endParaRPr/>
              </a:p>
            </p:txBody>
          </p:sp>
          <p:sp>
            <p:nvSpPr>
              <p:cNvPr id="377" name="object 358">
                <a:extLst>
                  <a:ext uri="{FF2B5EF4-FFF2-40B4-BE49-F238E27FC236}">
                    <a16:creationId xmlns:a16="http://schemas.microsoft.com/office/drawing/2014/main" id="{0BC56185-1AFB-4380-A339-9E1BA9FC4BC7}"/>
                  </a:ext>
                </a:extLst>
              </p:cNvPr>
              <p:cNvSpPr/>
              <p:nvPr/>
            </p:nvSpPr>
            <p:spPr>
              <a:xfrm>
                <a:off x="5086490" y="8087883"/>
                <a:ext cx="41275" cy="19050"/>
              </a:xfrm>
              <a:custGeom>
                <a:avLst/>
                <a:gdLst/>
                <a:ahLst/>
                <a:cxnLst/>
                <a:rect l="l" t="t" r="r" b="b"/>
                <a:pathLst>
                  <a:path w="41275" h="19050">
                    <a:moveTo>
                      <a:pt x="0" y="19049"/>
                    </a:moveTo>
                    <a:lnTo>
                      <a:pt x="41021" y="19049"/>
                    </a:lnTo>
                    <a:lnTo>
                      <a:pt x="41021" y="0"/>
                    </a:lnTo>
                    <a:lnTo>
                      <a:pt x="0" y="0"/>
                    </a:lnTo>
                    <a:lnTo>
                      <a:pt x="0" y="19049"/>
                    </a:lnTo>
                    <a:close/>
                  </a:path>
                </a:pathLst>
              </a:custGeom>
              <a:solidFill>
                <a:srgbClr val="CC3030"/>
              </a:solidFill>
            </p:spPr>
            <p:txBody>
              <a:bodyPr wrap="square" lIns="0" tIns="0" rIns="0" bIns="0" rtlCol="0"/>
              <a:lstStyle/>
              <a:p>
                <a:endParaRPr/>
              </a:p>
            </p:txBody>
          </p:sp>
          <p:sp>
            <p:nvSpPr>
              <p:cNvPr id="378" name="object 359">
                <a:extLst>
                  <a:ext uri="{FF2B5EF4-FFF2-40B4-BE49-F238E27FC236}">
                    <a16:creationId xmlns:a16="http://schemas.microsoft.com/office/drawing/2014/main" id="{FBFC0855-F165-45B4-8570-3521AFB882D7}"/>
                  </a:ext>
                </a:extLst>
              </p:cNvPr>
              <p:cNvSpPr/>
              <p:nvPr/>
            </p:nvSpPr>
            <p:spPr>
              <a:xfrm>
                <a:off x="5089386" y="8087883"/>
                <a:ext cx="41910" cy="19050"/>
              </a:xfrm>
              <a:custGeom>
                <a:avLst/>
                <a:gdLst/>
                <a:ahLst/>
                <a:cxnLst/>
                <a:rect l="l" t="t" r="r" b="b"/>
                <a:pathLst>
                  <a:path w="41910" h="19050">
                    <a:moveTo>
                      <a:pt x="0" y="19049"/>
                    </a:moveTo>
                    <a:lnTo>
                      <a:pt x="41846" y="19049"/>
                    </a:lnTo>
                    <a:lnTo>
                      <a:pt x="41846" y="0"/>
                    </a:lnTo>
                    <a:lnTo>
                      <a:pt x="0" y="0"/>
                    </a:lnTo>
                    <a:lnTo>
                      <a:pt x="0" y="19049"/>
                    </a:lnTo>
                    <a:close/>
                  </a:path>
                </a:pathLst>
              </a:custGeom>
              <a:solidFill>
                <a:srgbClr val="CC2F30"/>
              </a:solidFill>
            </p:spPr>
            <p:txBody>
              <a:bodyPr wrap="square" lIns="0" tIns="0" rIns="0" bIns="0" rtlCol="0"/>
              <a:lstStyle/>
              <a:p>
                <a:endParaRPr/>
              </a:p>
            </p:txBody>
          </p:sp>
          <p:sp>
            <p:nvSpPr>
              <p:cNvPr id="379" name="object 360">
                <a:extLst>
                  <a:ext uri="{FF2B5EF4-FFF2-40B4-BE49-F238E27FC236}">
                    <a16:creationId xmlns:a16="http://schemas.microsoft.com/office/drawing/2014/main" id="{B135FA2C-6F26-4E2F-B2E5-AE825FAA0D04}"/>
                  </a:ext>
                </a:extLst>
              </p:cNvPr>
              <p:cNvSpPr/>
              <p:nvPr/>
            </p:nvSpPr>
            <p:spPr>
              <a:xfrm>
                <a:off x="5092269" y="8087883"/>
                <a:ext cx="43180" cy="19050"/>
              </a:xfrm>
              <a:custGeom>
                <a:avLst/>
                <a:gdLst/>
                <a:ahLst/>
                <a:cxnLst/>
                <a:rect l="l" t="t" r="r" b="b"/>
                <a:pathLst>
                  <a:path w="43179" h="19050">
                    <a:moveTo>
                      <a:pt x="0" y="19049"/>
                    </a:moveTo>
                    <a:lnTo>
                      <a:pt x="42710" y="19049"/>
                    </a:lnTo>
                    <a:lnTo>
                      <a:pt x="42710" y="0"/>
                    </a:lnTo>
                    <a:lnTo>
                      <a:pt x="0" y="0"/>
                    </a:lnTo>
                    <a:lnTo>
                      <a:pt x="0" y="19049"/>
                    </a:lnTo>
                    <a:close/>
                  </a:path>
                </a:pathLst>
              </a:custGeom>
              <a:solidFill>
                <a:srgbClr val="CC2E2F"/>
              </a:solidFill>
            </p:spPr>
            <p:txBody>
              <a:bodyPr wrap="square" lIns="0" tIns="0" rIns="0" bIns="0" rtlCol="0"/>
              <a:lstStyle/>
              <a:p>
                <a:endParaRPr/>
              </a:p>
            </p:txBody>
          </p:sp>
          <p:sp>
            <p:nvSpPr>
              <p:cNvPr id="380" name="object 361">
                <a:extLst>
                  <a:ext uri="{FF2B5EF4-FFF2-40B4-BE49-F238E27FC236}">
                    <a16:creationId xmlns:a16="http://schemas.microsoft.com/office/drawing/2014/main" id="{7BB8F6F7-F9F1-4011-BBBE-654A1D763FB6}"/>
                  </a:ext>
                </a:extLst>
              </p:cNvPr>
              <p:cNvSpPr/>
              <p:nvPr/>
            </p:nvSpPr>
            <p:spPr>
              <a:xfrm>
                <a:off x="5095166" y="8087883"/>
                <a:ext cx="43815" cy="19050"/>
              </a:xfrm>
              <a:custGeom>
                <a:avLst/>
                <a:gdLst/>
                <a:ahLst/>
                <a:cxnLst/>
                <a:rect l="l" t="t" r="r" b="b"/>
                <a:pathLst>
                  <a:path w="43814" h="19050">
                    <a:moveTo>
                      <a:pt x="0" y="19049"/>
                    </a:moveTo>
                    <a:lnTo>
                      <a:pt x="43535" y="19049"/>
                    </a:lnTo>
                    <a:lnTo>
                      <a:pt x="43535" y="0"/>
                    </a:lnTo>
                    <a:lnTo>
                      <a:pt x="0" y="0"/>
                    </a:lnTo>
                    <a:lnTo>
                      <a:pt x="0" y="19049"/>
                    </a:lnTo>
                    <a:close/>
                  </a:path>
                </a:pathLst>
              </a:custGeom>
              <a:solidFill>
                <a:srgbClr val="CD2D2F"/>
              </a:solidFill>
            </p:spPr>
            <p:txBody>
              <a:bodyPr wrap="square" lIns="0" tIns="0" rIns="0" bIns="0" rtlCol="0"/>
              <a:lstStyle/>
              <a:p>
                <a:endParaRPr/>
              </a:p>
            </p:txBody>
          </p:sp>
          <p:sp>
            <p:nvSpPr>
              <p:cNvPr id="381" name="object 362">
                <a:extLst>
                  <a:ext uri="{FF2B5EF4-FFF2-40B4-BE49-F238E27FC236}">
                    <a16:creationId xmlns:a16="http://schemas.microsoft.com/office/drawing/2014/main" id="{05CE606B-5BAC-46BE-AD8C-8BCA15C8B04C}"/>
                  </a:ext>
                </a:extLst>
              </p:cNvPr>
              <p:cNvSpPr/>
              <p:nvPr/>
            </p:nvSpPr>
            <p:spPr>
              <a:xfrm>
                <a:off x="5098047" y="8087883"/>
                <a:ext cx="44450" cy="19050"/>
              </a:xfrm>
              <a:custGeom>
                <a:avLst/>
                <a:gdLst/>
                <a:ahLst/>
                <a:cxnLst/>
                <a:rect l="l" t="t" r="r" b="b"/>
                <a:pathLst>
                  <a:path w="44450" h="19050">
                    <a:moveTo>
                      <a:pt x="0" y="19049"/>
                    </a:moveTo>
                    <a:lnTo>
                      <a:pt x="44373" y="19049"/>
                    </a:lnTo>
                    <a:lnTo>
                      <a:pt x="44373" y="0"/>
                    </a:lnTo>
                    <a:lnTo>
                      <a:pt x="0" y="0"/>
                    </a:lnTo>
                    <a:lnTo>
                      <a:pt x="0" y="19049"/>
                    </a:lnTo>
                    <a:close/>
                  </a:path>
                </a:pathLst>
              </a:custGeom>
              <a:solidFill>
                <a:srgbClr val="CD2C2E"/>
              </a:solidFill>
            </p:spPr>
            <p:txBody>
              <a:bodyPr wrap="square" lIns="0" tIns="0" rIns="0" bIns="0" rtlCol="0"/>
              <a:lstStyle/>
              <a:p>
                <a:endParaRPr/>
              </a:p>
            </p:txBody>
          </p:sp>
          <p:sp>
            <p:nvSpPr>
              <p:cNvPr id="382" name="object 363">
                <a:extLst>
                  <a:ext uri="{FF2B5EF4-FFF2-40B4-BE49-F238E27FC236}">
                    <a16:creationId xmlns:a16="http://schemas.microsoft.com/office/drawing/2014/main" id="{6EC73834-39DF-44F8-ABDC-91D9F656ECD0}"/>
                  </a:ext>
                </a:extLst>
              </p:cNvPr>
              <p:cNvSpPr/>
              <p:nvPr/>
            </p:nvSpPr>
            <p:spPr>
              <a:xfrm>
                <a:off x="5100918" y="8087883"/>
                <a:ext cx="45720" cy="19050"/>
              </a:xfrm>
              <a:custGeom>
                <a:avLst/>
                <a:gdLst/>
                <a:ahLst/>
                <a:cxnLst/>
                <a:rect l="l" t="t" r="r" b="b"/>
                <a:pathLst>
                  <a:path w="45720" h="19050">
                    <a:moveTo>
                      <a:pt x="0" y="19049"/>
                    </a:moveTo>
                    <a:lnTo>
                      <a:pt x="45250" y="19049"/>
                    </a:lnTo>
                    <a:lnTo>
                      <a:pt x="45250" y="0"/>
                    </a:lnTo>
                    <a:lnTo>
                      <a:pt x="0" y="0"/>
                    </a:lnTo>
                    <a:lnTo>
                      <a:pt x="0" y="19049"/>
                    </a:lnTo>
                    <a:close/>
                  </a:path>
                </a:pathLst>
              </a:custGeom>
              <a:solidFill>
                <a:srgbClr val="CE2B2E"/>
              </a:solidFill>
            </p:spPr>
            <p:txBody>
              <a:bodyPr wrap="square" lIns="0" tIns="0" rIns="0" bIns="0" rtlCol="0"/>
              <a:lstStyle/>
              <a:p>
                <a:endParaRPr/>
              </a:p>
            </p:txBody>
          </p:sp>
          <p:sp>
            <p:nvSpPr>
              <p:cNvPr id="383" name="object 364">
                <a:extLst>
                  <a:ext uri="{FF2B5EF4-FFF2-40B4-BE49-F238E27FC236}">
                    <a16:creationId xmlns:a16="http://schemas.microsoft.com/office/drawing/2014/main" id="{91872317-D709-4C4A-8552-4DF9BB05D254}"/>
                  </a:ext>
                </a:extLst>
              </p:cNvPr>
              <p:cNvSpPr/>
              <p:nvPr/>
            </p:nvSpPr>
            <p:spPr>
              <a:xfrm>
                <a:off x="5103827" y="8087883"/>
                <a:ext cx="46355" cy="19050"/>
              </a:xfrm>
              <a:custGeom>
                <a:avLst/>
                <a:gdLst/>
                <a:ahLst/>
                <a:cxnLst/>
                <a:rect l="l" t="t" r="r" b="b"/>
                <a:pathLst>
                  <a:path w="46354" h="19050">
                    <a:moveTo>
                      <a:pt x="0" y="19049"/>
                    </a:moveTo>
                    <a:lnTo>
                      <a:pt x="46062" y="19049"/>
                    </a:lnTo>
                    <a:lnTo>
                      <a:pt x="46062" y="0"/>
                    </a:lnTo>
                    <a:lnTo>
                      <a:pt x="0" y="0"/>
                    </a:lnTo>
                    <a:lnTo>
                      <a:pt x="0" y="19049"/>
                    </a:lnTo>
                    <a:close/>
                  </a:path>
                </a:pathLst>
              </a:custGeom>
              <a:solidFill>
                <a:srgbClr val="CE2B2D"/>
              </a:solidFill>
            </p:spPr>
            <p:txBody>
              <a:bodyPr wrap="square" lIns="0" tIns="0" rIns="0" bIns="0" rtlCol="0"/>
              <a:lstStyle/>
              <a:p>
                <a:endParaRPr/>
              </a:p>
            </p:txBody>
          </p:sp>
          <p:sp>
            <p:nvSpPr>
              <p:cNvPr id="384" name="object 365">
                <a:extLst>
                  <a:ext uri="{FF2B5EF4-FFF2-40B4-BE49-F238E27FC236}">
                    <a16:creationId xmlns:a16="http://schemas.microsoft.com/office/drawing/2014/main" id="{B76E350F-731C-4622-B83D-950ABE4B9008}"/>
                  </a:ext>
                </a:extLst>
              </p:cNvPr>
              <p:cNvSpPr/>
              <p:nvPr/>
            </p:nvSpPr>
            <p:spPr>
              <a:xfrm>
                <a:off x="5106696" y="8087883"/>
                <a:ext cx="46990" cy="19050"/>
              </a:xfrm>
              <a:custGeom>
                <a:avLst/>
                <a:gdLst/>
                <a:ahLst/>
                <a:cxnLst/>
                <a:rect l="l" t="t" r="r" b="b"/>
                <a:pathLst>
                  <a:path w="46989" h="19050">
                    <a:moveTo>
                      <a:pt x="0" y="19049"/>
                    </a:moveTo>
                    <a:lnTo>
                      <a:pt x="46913" y="19049"/>
                    </a:lnTo>
                    <a:lnTo>
                      <a:pt x="46913" y="0"/>
                    </a:lnTo>
                    <a:lnTo>
                      <a:pt x="0" y="0"/>
                    </a:lnTo>
                    <a:lnTo>
                      <a:pt x="0" y="19049"/>
                    </a:lnTo>
                    <a:close/>
                  </a:path>
                </a:pathLst>
              </a:custGeom>
              <a:solidFill>
                <a:srgbClr val="CF2A2D"/>
              </a:solidFill>
            </p:spPr>
            <p:txBody>
              <a:bodyPr wrap="square" lIns="0" tIns="0" rIns="0" bIns="0" rtlCol="0"/>
              <a:lstStyle/>
              <a:p>
                <a:endParaRPr/>
              </a:p>
            </p:txBody>
          </p:sp>
          <p:sp>
            <p:nvSpPr>
              <p:cNvPr id="385" name="object 366">
                <a:extLst>
                  <a:ext uri="{FF2B5EF4-FFF2-40B4-BE49-F238E27FC236}">
                    <a16:creationId xmlns:a16="http://schemas.microsoft.com/office/drawing/2014/main" id="{5B7847A3-D34D-403F-9660-19915CFFFC6A}"/>
                  </a:ext>
                </a:extLst>
              </p:cNvPr>
              <p:cNvSpPr/>
              <p:nvPr/>
            </p:nvSpPr>
            <p:spPr>
              <a:xfrm>
                <a:off x="5109604" y="8087883"/>
                <a:ext cx="48260" cy="19050"/>
              </a:xfrm>
              <a:custGeom>
                <a:avLst/>
                <a:gdLst/>
                <a:ahLst/>
                <a:cxnLst/>
                <a:rect l="l" t="t" r="r" b="b"/>
                <a:pathLst>
                  <a:path w="48260" h="19050">
                    <a:moveTo>
                      <a:pt x="0" y="19049"/>
                    </a:moveTo>
                    <a:lnTo>
                      <a:pt x="47752" y="19049"/>
                    </a:lnTo>
                    <a:lnTo>
                      <a:pt x="47752" y="0"/>
                    </a:lnTo>
                    <a:lnTo>
                      <a:pt x="0" y="0"/>
                    </a:lnTo>
                    <a:lnTo>
                      <a:pt x="0" y="19049"/>
                    </a:lnTo>
                    <a:close/>
                  </a:path>
                </a:pathLst>
              </a:custGeom>
              <a:solidFill>
                <a:srgbClr val="CF292C"/>
              </a:solidFill>
            </p:spPr>
            <p:txBody>
              <a:bodyPr wrap="square" lIns="0" tIns="0" rIns="0" bIns="0" rtlCol="0"/>
              <a:lstStyle/>
              <a:p>
                <a:endParaRPr/>
              </a:p>
            </p:txBody>
          </p:sp>
          <p:sp>
            <p:nvSpPr>
              <p:cNvPr id="386" name="object 367">
                <a:extLst>
                  <a:ext uri="{FF2B5EF4-FFF2-40B4-BE49-F238E27FC236}">
                    <a16:creationId xmlns:a16="http://schemas.microsoft.com/office/drawing/2014/main" id="{044D2D01-6447-4CA0-8172-563085376CD1}"/>
                  </a:ext>
                </a:extLst>
              </p:cNvPr>
              <p:cNvSpPr/>
              <p:nvPr/>
            </p:nvSpPr>
            <p:spPr>
              <a:xfrm>
                <a:off x="5112487" y="8087883"/>
                <a:ext cx="48895" cy="19050"/>
              </a:xfrm>
              <a:custGeom>
                <a:avLst/>
                <a:gdLst/>
                <a:ahLst/>
                <a:cxnLst/>
                <a:rect l="l" t="t" r="r" b="b"/>
                <a:pathLst>
                  <a:path w="48895" h="19050">
                    <a:moveTo>
                      <a:pt x="0" y="19049"/>
                    </a:moveTo>
                    <a:lnTo>
                      <a:pt x="48590" y="19049"/>
                    </a:lnTo>
                    <a:lnTo>
                      <a:pt x="48590" y="0"/>
                    </a:lnTo>
                    <a:lnTo>
                      <a:pt x="0" y="0"/>
                    </a:lnTo>
                    <a:lnTo>
                      <a:pt x="0" y="19049"/>
                    </a:lnTo>
                    <a:close/>
                  </a:path>
                </a:pathLst>
              </a:custGeom>
              <a:solidFill>
                <a:srgbClr val="CF282C"/>
              </a:solidFill>
            </p:spPr>
            <p:txBody>
              <a:bodyPr wrap="square" lIns="0" tIns="0" rIns="0" bIns="0" rtlCol="0"/>
              <a:lstStyle/>
              <a:p>
                <a:endParaRPr/>
              </a:p>
            </p:txBody>
          </p:sp>
          <p:sp>
            <p:nvSpPr>
              <p:cNvPr id="387" name="object 368">
                <a:extLst>
                  <a:ext uri="{FF2B5EF4-FFF2-40B4-BE49-F238E27FC236}">
                    <a16:creationId xmlns:a16="http://schemas.microsoft.com/office/drawing/2014/main" id="{9FBFCFD1-815C-4F1F-BC2C-01F157D0278A}"/>
                  </a:ext>
                </a:extLst>
              </p:cNvPr>
              <p:cNvSpPr/>
              <p:nvPr/>
            </p:nvSpPr>
            <p:spPr>
              <a:xfrm>
                <a:off x="5115383" y="8087883"/>
                <a:ext cx="49530" cy="19050"/>
              </a:xfrm>
              <a:custGeom>
                <a:avLst/>
                <a:gdLst/>
                <a:ahLst/>
                <a:cxnLst/>
                <a:rect l="l" t="t" r="r" b="b"/>
                <a:pathLst>
                  <a:path w="49529" h="19050">
                    <a:moveTo>
                      <a:pt x="0" y="19049"/>
                    </a:moveTo>
                    <a:lnTo>
                      <a:pt x="49415" y="19049"/>
                    </a:lnTo>
                    <a:lnTo>
                      <a:pt x="49415" y="0"/>
                    </a:lnTo>
                    <a:lnTo>
                      <a:pt x="0" y="0"/>
                    </a:lnTo>
                    <a:lnTo>
                      <a:pt x="0" y="19049"/>
                    </a:lnTo>
                    <a:close/>
                  </a:path>
                </a:pathLst>
              </a:custGeom>
              <a:solidFill>
                <a:srgbClr val="D0282C"/>
              </a:solidFill>
            </p:spPr>
            <p:txBody>
              <a:bodyPr wrap="square" lIns="0" tIns="0" rIns="0" bIns="0" rtlCol="0"/>
              <a:lstStyle/>
              <a:p>
                <a:endParaRPr/>
              </a:p>
            </p:txBody>
          </p:sp>
          <p:sp>
            <p:nvSpPr>
              <p:cNvPr id="388" name="object 369">
                <a:extLst>
                  <a:ext uri="{FF2B5EF4-FFF2-40B4-BE49-F238E27FC236}">
                    <a16:creationId xmlns:a16="http://schemas.microsoft.com/office/drawing/2014/main" id="{B0DEE8E6-5A09-4F55-A782-047CC2C732C9}"/>
                  </a:ext>
                </a:extLst>
              </p:cNvPr>
              <p:cNvSpPr/>
              <p:nvPr/>
            </p:nvSpPr>
            <p:spPr>
              <a:xfrm>
                <a:off x="5118265" y="8087893"/>
                <a:ext cx="54610" cy="19050"/>
              </a:xfrm>
              <a:custGeom>
                <a:avLst/>
                <a:gdLst/>
                <a:ahLst/>
                <a:cxnLst/>
                <a:rect l="l" t="t" r="r" b="b"/>
                <a:pathLst>
                  <a:path w="54610" h="19050">
                    <a:moveTo>
                      <a:pt x="54000" y="0"/>
                    </a:moveTo>
                    <a:lnTo>
                      <a:pt x="50279" y="0"/>
                    </a:lnTo>
                    <a:lnTo>
                      <a:pt x="2870" y="0"/>
                    </a:lnTo>
                    <a:lnTo>
                      <a:pt x="0" y="0"/>
                    </a:lnTo>
                    <a:lnTo>
                      <a:pt x="0" y="19050"/>
                    </a:lnTo>
                    <a:lnTo>
                      <a:pt x="2870" y="19050"/>
                    </a:lnTo>
                    <a:lnTo>
                      <a:pt x="50279" y="19050"/>
                    </a:lnTo>
                    <a:lnTo>
                      <a:pt x="54000" y="19050"/>
                    </a:lnTo>
                    <a:lnTo>
                      <a:pt x="54000" y="0"/>
                    </a:lnTo>
                    <a:close/>
                  </a:path>
                </a:pathLst>
              </a:custGeom>
              <a:solidFill>
                <a:srgbClr val="D0262B"/>
              </a:solidFill>
            </p:spPr>
            <p:txBody>
              <a:bodyPr wrap="square" lIns="0" tIns="0" rIns="0" bIns="0" rtlCol="0"/>
              <a:lstStyle/>
              <a:p>
                <a:endParaRPr/>
              </a:p>
            </p:txBody>
          </p:sp>
          <p:sp>
            <p:nvSpPr>
              <p:cNvPr id="389" name="object 370">
                <a:extLst>
                  <a:ext uri="{FF2B5EF4-FFF2-40B4-BE49-F238E27FC236}">
                    <a16:creationId xmlns:a16="http://schemas.microsoft.com/office/drawing/2014/main" id="{E5DDB07E-57A4-4510-963D-4AFBC3E316C6}"/>
                  </a:ext>
                </a:extLst>
              </p:cNvPr>
              <p:cNvSpPr/>
              <p:nvPr/>
            </p:nvSpPr>
            <p:spPr>
              <a:xfrm>
                <a:off x="5124044" y="8087883"/>
                <a:ext cx="52069" cy="19050"/>
              </a:xfrm>
              <a:custGeom>
                <a:avLst/>
                <a:gdLst/>
                <a:ahLst/>
                <a:cxnLst/>
                <a:rect l="l" t="t" r="r" b="b"/>
                <a:pathLst>
                  <a:path w="52070" h="19050">
                    <a:moveTo>
                      <a:pt x="0" y="19049"/>
                    </a:moveTo>
                    <a:lnTo>
                      <a:pt x="51943" y="19049"/>
                    </a:lnTo>
                    <a:lnTo>
                      <a:pt x="51943" y="0"/>
                    </a:lnTo>
                    <a:lnTo>
                      <a:pt x="0" y="0"/>
                    </a:lnTo>
                    <a:lnTo>
                      <a:pt x="0" y="19049"/>
                    </a:lnTo>
                    <a:close/>
                  </a:path>
                </a:pathLst>
              </a:custGeom>
              <a:solidFill>
                <a:srgbClr val="D1252A"/>
              </a:solidFill>
            </p:spPr>
            <p:txBody>
              <a:bodyPr wrap="square" lIns="0" tIns="0" rIns="0" bIns="0" rtlCol="0"/>
              <a:lstStyle/>
              <a:p>
                <a:endParaRPr/>
              </a:p>
            </p:txBody>
          </p:sp>
          <p:sp>
            <p:nvSpPr>
              <p:cNvPr id="390" name="object 371">
                <a:extLst>
                  <a:ext uri="{FF2B5EF4-FFF2-40B4-BE49-F238E27FC236}">
                    <a16:creationId xmlns:a16="http://schemas.microsoft.com/office/drawing/2014/main" id="{D8B83ADA-6CB2-47F6-AFC9-7250F395D05B}"/>
                  </a:ext>
                </a:extLst>
              </p:cNvPr>
              <p:cNvSpPr/>
              <p:nvPr/>
            </p:nvSpPr>
            <p:spPr>
              <a:xfrm>
                <a:off x="5126916" y="8087883"/>
                <a:ext cx="53340" cy="19050"/>
              </a:xfrm>
              <a:custGeom>
                <a:avLst/>
                <a:gdLst/>
                <a:ahLst/>
                <a:cxnLst/>
                <a:rect l="l" t="t" r="r" b="b"/>
                <a:pathLst>
                  <a:path w="53339" h="19050">
                    <a:moveTo>
                      <a:pt x="0" y="19049"/>
                    </a:moveTo>
                    <a:lnTo>
                      <a:pt x="52781" y="19049"/>
                    </a:lnTo>
                    <a:lnTo>
                      <a:pt x="52781" y="0"/>
                    </a:lnTo>
                    <a:lnTo>
                      <a:pt x="0" y="0"/>
                    </a:lnTo>
                    <a:lnTo>
                      <a:pt x="0" y="19049"/>
                    </a:lnTo>
                    <a:close/>
                  </a:path>
                </a:pathLst>
              </a:custGeom>
              <a:solidFill>
                <a:srgbClr val="D1242A"/>
              </a:solidFill>
            </p:spPr>
            <p:txBody>
              <a:bodyPr wrap="square" lIns="0" tIns="0" rIns="0" bIns="0" rtlCol="0"/>
              <a:lstStyle/>
              <a:p>
                <a:endParaRPr/>
              </a:p>
            </p:txBody>
          </p:sp>
          <p:sp>
            <p:nvSpPr>
              <p:cNvPr id="391" name="object 372">
                <a:extLst>
                  <a:ext uri="{FF2B5EF4-FFF2-40B4-BE49-F238E27FC236}">
                    <a16:creationId xmlns:a16="http://schemas.microsoft.com/office/drawing/2014/main" id="{24CEE87D-6C22-4DCE-996F-7C22C84892EB}"/>
                  </a:ext>
                </a:extLst>
              </p:cNvPr>
              <p:cNvSpPr/>
              <p:nvPr/>
            </p:nvSpPr>
            <p:spPr>
              <a:xfrm>
                <a:off x="5129823" y="8087883"/>
                <a:ext cx="53975" cy="19050"/>
              </a:xfrm>
              <a:custGeom>
                <a:avLst/>
                <a:gdLst/>
                <a:ahLst/>
                <a:cxnLst/>
                <a:rect l="l" t="t" r="r" b="b"/>
                <a:pathLst>
                  <a:path w="53975" h="19050">
                    <a:moveTo>
                      <a:pt x="0" y="19049"/>
                    </a:moveTo>
                    <a:lnTo>
                      <a:pt x="53619" y="19049"/>
                    </a:lnTo>
                    <a:lnTo>
                      <a:pt x="53619" y="0"/>
                    </a:lnTo>
                    <a:lnTo>
                      <a:pt x="0" y="0"/>
                    </a:lnTo>
                    <a:lnTo>
                      <a:pt x="0" y="19049"/>
                    </a:lnTo>
                    <a:close/>
                  </a:path>
                </a:pathLst>
              </a:custGeom>
              <a:solidFill>
                <a:srgbClr val="D2232A"/>
              </a:solidFill>
            </p:spPr>
            <p:txBody>
              <a:bodyPr wrap="square" lIns="0" tIns="0" rIns="0" bIns="0" rtlCol="0"/>
              <a:lstStyle/>
              <a:p>
                <a:endParaRPr/>
              </a:p>
            </p:txBody>
          </p:sp>
          <p:sp>
            <p:nvSpPr>
              <p:cNvPr id="392" name="object 373">
                <a:extLst>
                  <a:ext uri="{FF2B5EF4-FFF2-40B4-BE49-F238E27FC236}">
                    <a16:creationId xmlns:a16="http://schemas.microsoft.com/office/drawing/2014/main" id="{46F128DE-881F-4485-B572-BC7994C35744}"/>
                  </a:ext>
                </a:extLst>
              </p:cNvPr>
              <p:cNvSpPr/>
              <p:nvPr/>
            </p:nvSpPr>
            <p:spPr>
              <a:xfrm>
                <a:off x="3167813" y="8398918"/>
                <a:ext cx="19050" cy="160655"/>
              </a:xfrm>
              <a:custGeom>
                <a:avLst/>
                <a:gdLst/>
                <a:ahLst/>
                <a:cxnLst/>
                <a:rect l="l" t="t" r="r" b="b"/>
                <a:pathLst>
                  <a:path w="19050" h="160654">
                    <a:moveTo>
                      <a:pt x="0" y="160642"/>
                    </a:moveTo>
                    <a:lnTo>
                      <a:pt x="19050" y="160642"/>
                    </a:lnTo>
                    <a:lnTo>
                      <a:pt x="19050" y="0"/>
                    </a:lnTo>
                    <a:lnTo>
                      <a:pt x="0" y="0"/>
                    </a:lnTo>
                    <a:lnTo>
                      <a:pt x="0" y="160642"/>
                    </a:lnTo>
                    <a:close/>
                  </a:path>
                </a:pathLst>
              </a:custGeom>
              <a:solidFill>
                <a:srgbClr val="2384C6"/>
              </a:solidFill>
            </p:spPr>
            <p:txBody>
              <a:bodyPr wrap="square" lIns="0" tIns="0" rIns="0" bIns="0" rtlCol="0"/>
              <a:lstStyle/>
              <a:p>
                <a:endParaRPr/>
              </a:p>
            </p:txBody>
          </p:sp>
          <p:sp>
            <p:nvSpPr>
              <p:cNvPr id="393" name="object 374">
                <a:extLst>
                  <a:ext uri="{FF2B5EF4-FFF2-40B4-BE49-F238E27FC236}">
                    <a16:creationId xmlns:a16="http://schemas.microsoft.com/office/drawing/2014/main" id="{B5E5FC67-1C9B-44E1-9738-C3B4F8E6D3E1}"/>
                  </a:ext>
                </a:extLst>
              </p:cNvPr>
              <p:cNvSpPr/>
              <p:nvPr/>
            </p:nvSpPr>
            <p:spPr>
              <a:xfrm>
                <a:off x="3167813" y="8401217"/>
                <a:ext cx="19050" cy="160020"/>
              </a:xfrm>
              <a:custGeom>
                <a:avLst/>
                <a:gdLst/>
                <a:ahLst/>
                <a:cxnLst/>
                <a:rect l="l" t="t" r="r" b="b"/>
                <a:pathLst>
                  <a:path w="19050" h="160020">
                    <a:moveTo>
                      <a:pt x="0" y="159791"/>
                    </a:moveTo>
                    <a:lnTo>
                      <a:pt x="19050" y="159791"/>
                    </a:lnTo>
                    <a:lnTo>
                      <a:pt x="19050" y="0"/>
                    </a:lnTo>
                    <a:lnTo>
                      <a:pt x="0" y="0"/>
                    </a:lnTo>
                    <a:lnTo>
                      <a:pt x="0" y="159791"/>
                    </a:lnTo>
                    <a:close/>
                  </a:path>
                </a:pathLst>
              </a:custGeom>
              <a:solidFill>
                <a:srgbClr val="2683C5"/>
              </a:solidFill>
            </p:spPr>
            <p:txBody>
              <a:bodyPr wrap="square" lIns="0" tIns="0" rIns="0" bIns="0" rtlCol="0"/>
              <a:lstStyle/>
              <a:p>
                <a:endParaRPr/>
              </a:p>
            </p:txBody>
          </p:sp>
          <p:sp>
            <p:nvSpPr>
              <p:cNvPr id="394" name="object 375">
                <a:extLst>
                  <a:ext uri="{FF2B5EF4-FFF2-40B4-BE49-F238E27FC236}">
                    <a16:creationId xmlns:a16="http://schemas.microsoft.com/office/drawing/2014/main" id="{93E8BD2C-11C0-42F6-8024-6DCC6056F46B}"/>
                  </a:ext>
                </a:extLst>
              </p:cNvPr>
              <p:cNvSpPr/>
              <p:nvPr/>
            </p:nvSpPr>
            <p:spPr>
              <a:xfrm>
                <a:off x="3167813" y="8403503"/>
                <a:ext cx="19050" cy="159385"/>
              </a:xfrm>
              <a:custGeom>
                <a:avLst/>
                <a:gdLst/>
                <a:ahLst/>
                <a:cxnLst/>
                <a:rect l="l" t="t" r="r" b="b"/>
                <a:pathLst>
                  <a:path w="19050" h="159384">
                    <a:moveTo>
                      <a:pt x="0" y="158940"/>
                    </a:moveTo>
                    <a:lnTo>
                      <a:pt x="19050" y="158940"/>
                    </a:lnTo>
                    <a:lnTo>
                      <a:pt x="19050" y="0"/>
                    </a:lnTo>
                    <a:lnTo>
                      <a:pt x="0" y="0"/>
                    </a:lnTo>
                    <a:lnTo>
                      <a:pt x="0" y="158940"/>
                    </a:lnTo>
                    <a:close/>
                  </a:path>
                </a:pathLst>
              </a:custGeom>
              <a:solidFill>
                <a:srgbClr val="2983C3"/>
              </a:solidFill>
            </p:spPr>
            <p:txBody>
              <a:bodyPr wrap="square" lIns="0" tIns="0" rIns="0" bIns="0" rtlCol="0"/>
              <a:lstStyle/>
              <a:p>
                <a:endParaRPr/>
              </a:p>
            </p:txBody>
          </p:sp>
          <p:sp>
            <p:nvSpPr>
              <p:cNvPr id="395" name="object 376">
                <a:extLst>
                  <a:ext uri="{FF2B5EF4-FFF2-40B4-BE49-F238E27FC236}">
                    <a16:creationId xmlns:a16="http://schemas.microsoft.com/office/drawing/2014/main" id="{DE6E7FB3-9DC3-4EC1-A52F-0C88AED75454}"/>
                  </a:ext>
                </a:extLst>
              </p:cNvPr>
              <p:cNvSpPr/>
              <p:nvPr/>
            </p:nvSpPr>
            <p:spPr>
              <a:xfrm>
                <a:off x="3167813" y="8405776"/>
                <a:ext cx="19050" cy="158750"/>
              </a:xfrm>
              <a:custGeom>
                <a:avLst/>
                <a:gdLst/>
                <a:ahLst/>
                <a:cxnLst/>
                <a:rect l="l" t="t" r="r" b="b"/>
                <a:pathLst>
                  <a:path w="19050" h="158750">
                    <a:moveTo>
                      <a:pt x="0" y="158140"/>
                    </a:moveTo>
                    <a:lnTo>
                      <a:pt x="19050" y="158140"/>
                    </a:lnTo>
                    <a:lnTo>
                      <a:pt x="19050" y="0"/>
                    </a:lnTo>
                    <a:lnTo>
                      <a:pt x="0" y="0"/>
                    </a:lnTo>
                    <a:lnTo>
                      <a:pt x="0" y="158140"/>
                    </a:lnTo>
                    <a:close/>
                  </a:path>
                </a:pathLst>
              </a:custGeom>
              <a:solidFill>
                <a:srgbClr val="2C83C2"/>
              </a:solidFill>
            </p:spPr>
            <p:txBody>
              <a:bodyPr wrap="square" lIns="0" tIns="0" rIns="0" bIns="0" rtlCol="0"/>
              <a:lstStyle/>
              <a:p>
                <a:endParaRPr/>
              </a:p>
            </p:txBody>
          </p:sp>
          <p:sp>
            <p:nvSpPr>
              <p:cNvPr id="396" name="object 377">
                <a:extLst>
                  <a:ext uri="{FF2B5EF4-FFF2-40B4-BE49-F238E27FC236}">
                    <a16:creationId xmlns:a16="http://schemas.microsoft.com/office/drawing/2014/main" id="{87AEA643-3D5E-407F-92F5-E943A631E45F}"/>
                  </a:ext>
                </a:extLst>
              </p:cNvPr>
              <p:cNvSpPr/>
              <p:nvPr/>
            </p:nvSpPr>
            <p:spPr>
              <a:xfrm>
                <a:off x="3167813" y="8408075"/>
                <a:ext cx="19050" cy="157480"/>
              </a:xfrm>
              <a:custGeom>
                <a:avLst/>
                <a:gdLst/>
                <a:ahLst/>
                <a:cxnLst/>
                <a:rect l="l" t="t" r="r" b="b"/>
                <a:pathLst>
                  <a:path w="19050" h="157479">
                    <a:moveTo>
                      <a:pt x="0" y="157276"/>
                    </a:moveTo>
                    <a:lnTo>
                      <a:pt x="19050" y="157276"/>
                    </a:lnTo>
                    <a:lnTo>
                      <a:pt x="19050" y="0"/>
                    </a:lnTo>
                    <a:lnTo>
                      <a:pt x="0" y="0"/>
                    </a:lnTo>
                    <a:lnTo>
                      <a:pt x="0" y="157276"/>
                    </a:lnTo>
                    <a:close/>
                  </a:path>
                </a:pathLst>
              </a:custGeom>
              <a:solidFill>
                <a:srgbClr val="2E83C2"/>
              </a:solidFill>
            </p:spPr>
            <p:txBody>
              <a:bodyPr wrap="square" lIns="0" tIns="0" rIns="0" bIns="0" rtlCol="0"/>
              <a:lstStyle/>
              <a:p>
                <a:endParaRPr/>
              </a:p>
            </p:txBody>
          </p:sp>
          <p:sp>
            <p:nvSpPr>
              <p:cNvPr id="397" name="object 378">
                <a:extLst>
                  <a:ext uri="{FF2B5EF4-FFF2-40B4-BE49-F238E27FC236}">
                    <a16:creationId xmlns:a16="http://schemas.microsoft.com/office/drawing/2014/main" id="{38EFB828-1AD9-4A8A-B007-82A77407A287}"/>
                  </a:ext>
                </a:extLst>
              </p:cNvPr>
              <p:cNvSpPr/>
              <p:nvPr/>
            </p:nvSpPr>
            <p:spPr>
              <a:xfrm>
                <a:off x="3167813" y="8410374"/>
                <a:ext cx="19050" cy="156845"/>
              </a:xfrm>
              <a:custGeom>
                <a:avLst/>
                <a:gdLst/>
                <a:ahLst/>
                <a:cxnLst/>
                <a:rect l="l" t="t" r="r" b="b"/>
                <a:pathLst>
                  <a:path w="19050" h="156845">
                    <a:moveTo>
                      <a:pt x="0" y="156425"/>
                    </a:moveTo>
                    <a:lnTo>
                      <a:pt x="19050" y="156425"/>
                    </a:lnTo>
                    <a:lnTo>
                      <a:pt x="19050" y="0"/>
                    </a:lnTo>
                    <a:lnTo>
                      <a:pt x="0" y="0"/>
                    </a:lnTo>
                    <a:lnTo>
                      <a:pt x="0" y="156425"/>
                    </a:lnTo>
                    <a:close/>
                  </a:path>
                </a:pathLst>
              </a:custGeom>
              <a:solidFill>
                <a:srgbClr val="3182C1"/>
              </a:solidFill>
            </p:spPr>
            <p:txBody>
              <a:bodyPr wrap="square" lIns="0" tIns="0" rIns="0" bIns="0" rtlCol="0"/>
              <a:lstStyle/>
              <a:p>
                <a:endParaRPr/>
              </a:p>
            </p:txBody>
          </p:sp>
          <p:sp>
            <p:nvSpPr>
              <p:cNvPr id="398" name="object 379">
                <a:extLst>
                  <a:ext uri="{FF2B5EF4-FFF2-40B4-BE49-F238E27FC236}">
                    <a16:creationId xmlns:a16="http://schemas.microsoft.com/office/drawing/2014/main" id="{ADBC27FF-68C1-431D-8149-3748E425EC45}"/>
                  </a:ext>
                </a:extLst>
              </p:cNvPr>
              <p:cNvSpPr/>
              <p:nvPr/>
            </p:nvSpPr>
            <p:spPr>
              <a:xfrm>
                <a:off x="3167813" y="8412647"/>
                <a:ext cx="19050" cy="156210"/>
              </a:xfrm>
              <a:custGeom>
                <a:avLst/>
                <a:gdLst/>
                <a:ahLst/>
                <a:cxnLst/>
                <a:rect l="l" t="t" r="r" b="b"/>
                <a:pathLst>
                  <a:path w="19050" h="156209">
                    <a:moveTo>
                      <a:pt x="0" y="155600"/>
                    </a:moveTo>
                    <a:lnTo>
                      <a:pt x="19050" y="155600"/>
                    </a:lnTo>
                    <a:lnTo>
                      <a:pt x="19050" y="0"/>
                    </a:lnTo>
                    <a:lnTo>
                      <a:pt x="0" y="0"/>
                    </a:lnTo>
                    <a:lnTo>
                      <a:pt x="0" y="155600"/>
                    </a:lnTo>
                    <a:close/>
                  </a:path>
                </a:pathLst>
              </a:custGeom>
              <a:solidFill>
                <a:srgbClr val="3282C0"/>
              </a:solidFill>
            </p:spPr>
            <p:txBody>
              <a:bodyPr wrap="square" lIns="0" tIns="0" rIns="0" bIns="0" rtlCol="0"/>
              <a:lstStyle/>
              <a:p>
                <a:endParaRPr/>
              </a:p>
            </p:txBody>
          </p:sp>
          <p:sp>
            <p:nvSpPr>
              <p:cNvPr id="399" name="object 380">
                <a:extLst>
                  <a:ext uri="{FF2B5EF4-FFF2-40B4-BE49-F238E27FC236}">
                    <a16:creationId xmlns:a16="http://schemas.microsoft.com/office/drawing/2014/main" id="{D3537E7B-9850-4C76-B153-E1F84B9874E2}"/>
                  </a:ext>
                </a:extLst>
              </p:cNvPr>
              <p:cNvSpPr/>
              <p:nvPr/>
            </p:nvSpPr>
            <p:spPr>
              <a:xfrm>
                <a:off x="3167813" y="8414946"/>
                <a:ext cx="19050" cy="154940"/>
              </a:xfrm>
              <a:custGeom>
                <a:avLst/>
                <a:gdLst/>
                <a:ahLst/>
                <a:cxnLst/>
                <a:rect l="l" t="t" r="r" b="b"/>
                <a:pathLst>
                  <a:path w="19050" h="154940">
                    <a:moveTo>
                      <a:pt x="0" y="154762"/>
                    </a:moveTo>
                    <a:lnTo>
                      <a:pt x="19050" y="154762"/>
                    </a:lnTo>
                    <a:lnTo>
                      <a:pt x="19050" y="0"/>
                    </a:lnTo>
                    <a:lnTo>
                      <a:pt x="0" y="0"/>
                    </a:lnTo>
                    <a:lnTo>
                      <a:pt x="0" y="154762"/>
                    </a:lnTo>
                    <a:close/>
                  </a:path>
                </a:pathLst>
              </a:custGeom>
              <a:solidFill>
                <a:srgbClr val="3482BF"/>
              </a:solidFill>
            </p:spPr>
            <p:txBody>
              <a:bodyPr wrap="square" lIns="0" tIns="0" rIns="0" bIns="0" rtlCol="0"/>
              <a:lstStyle/>
              <a:p>
                <a:endParaRPr/>
              </a:p>
            </p:txBody>
          </p:sp>
          <p:sp>
            <p:nvSpPr>
              <p:cNvPr id="400" name="object 381">
                <a:extLst>
                  <a:ext uri="{FF2B5EF4-FFF2-40B4-BE49-F238E27FC236}">
                    <a16:creationId xmlns:a16="http://schemas.microsoft.com/office/drawing/2014/main" id="{CCDF01F5-9A3E-4E69-9F18-316714A2727D}"/>
                  </a:ext>
                </a:extLst>
              </p:cNvPr>
              <p:cNvSpPr/>
              <p:nvPr/>
            </p:nvSpPr>
            <p:spPr>
              <a:xfrm>
                <a:off x="3167813" y="8417231"/>
                <a:ext cx="19050" cy="154305"/>
              </a:xfrm>
              <a:custGeom>
                <a:avLst/>
                <a:gdLst/>
                <a:ahLst/>
                <a:cxnLst/>
                <a:rect l="l" t="t" r="r" b="b"/>
                <a:pathLst>
                  <a:path w="19050" h="154304">
                    <a:moveTo>
                      <a:pt x="0" y="153911"/>
                    </a:moveTo>
                    <a:lnTo>
                      <a:pt x="19050" y="153911"/>
                    </a:lnTo>
                    <a:lnTo>
                      <a:pt x="19050" y="0"/>
                    </a:lnTo>
                    <a:lnTo>
                      <a:pt x="0" y="0"/>
                    </a:lnTo>
                    <a:lnTo>
                      <a:pt x="0" y="153911"/>
                    </a:lnTo>
                    <a:close/>
                  </a:path>
                </a:pathLst>
              </a:custGeom>
              <a:solidFill>
                <a:srgbClr val="3682BE"/>
              </a:solidFill>
            </p:spPr>
            <p:txBody>
              <a:bodyPr wrap="square" lIns="0" tIns="0" rIns="0" bIns="0" rtlCol="0"/>
              <a:lstStyle/>
              <a:p>
                <a:endParaRPr/>
              </a:p>
            </p:txBody>
          </p:sp>
          <p:sp>
            <p:nvSpPr>
              <p:cNvPr id="401" name="object 382">
                <a:extLst>
                  <a:ext uri="{FF2B5EF4-FFF2-40B4-BE49-F238E27FC236}">
                    <a16:creationId xmlns:a16="http://schemas.microsoft.com/office/drawing/2014/main" id="{5A6342C8-9B55-427A-8F56-AA4AE2694B7E}"/>
                  </a:ext>
                </a:extLst>
              </p:cNvPr>
              <p:cNvSpPr/>
              <p:nvPr/>
            </p:nvSpPr>
            <p:spPr>
              <a:xfrm>
                <a:off x="3167813" y="8419518"/>
                <a:ext cx="19050" cy="153670"/>
              </a:xfrm>
              <a:custGeom>
                <a:avLst/>
                <a:gdLst/>
                <a:ahLst/>
                <a:cxnLst/>
                <a:rect l="l" t="t" r="r" b="b"/>
                <a:pathLst>
                  <a:path w="19050" h="153670">
                    <a:moveTo>
                      <a:pt x="0" y="153073"/>
                    </a:moveTo>
                    <a:lnTo>
                      <a:pt x="19050" y="153073"/>
                    </a:lnTo>
                    <a:lnTo>
                      <a:pt x="19050" y="0"/>
                    </a:lnTo>
                    <a:lnTo>
                      <a:pt x="0" y="0"/>
                    </a:lnTo>
                    <a:lnTo>
                      <a:pt x="0" y="153073"/>
                    </a:lnTo>
                    <a:close/>
                  </a:path>
                </a:pathLst>
              </a:custGeom>
              <a:solidFill>
                <a:srgbClr val="3882BE"/>
              </a:solidFill>
            </p:spPr>
            <p:txBody>
              <a:bodyPr wrap="square" lIns="0" tIns="0" rIns="0" bIns="0" rtlCol="0"/>
              <a:lstStyle/>
              <a:p>
                <a:endParaRPr/>
              </a:p>
            </p:txBody>
          </p:sp>
          <p:sp>
            <p:nvSpPr>
              <p:cNvPr id="402" name="object 383">
                <a:extLst>
                  <a:ext uri="{FF2B5EF4-FFF2-40B4-BE49-F238E27FC236}">
                    <a16:creationId xmlns:a16="http://schemas.microsoft.com/office/drawing/2014/main" id="{ABE22068-4312-4120-8145-E6F9B6588E04}"/>
                  </a:ext>
                </a:extLst>
              </p:cNvPr>
              <p:cNvSpPr/>
              <p:nvPr/>
            </p:nvSpPr>
            <p:spPr>
              <a:xfrm>
                <a:off x="3167813" y="8421804"/>
                <a:ext cx="19050" cy="152400"/>
              </a:xfrm>
              <a:custGeom>
                <a:avLst/>
                <a:gdLst/>
                <a:ahLst/>
                <a:cxnLst/>
                <a:rect l="l" t="t" r="r" b="b"/>
                <a:pathLst>
                  <a:path w="19050" h="152400">
                    <a:moveTo>
                      <a:pt x="0" y="152234"/>
                    </a:moveTo>
                    <a:lnTo>
                      <a:pt x="19050" y="152234"/>
                    </a:lnTo>
                    <a:lnTo>
                      <a:pt x="19050" y="0"/>
                    </a:lnTo>
                    <a:lnTo>
                      <a:pt x="0" y="0"/>
                    </a:lnTo>
                    <a:lnTo>
                      <a:pt x="0" y="152234"/>
                    </a:lnTo>
                    <a:close/>
                  </a:path>
                </a:pathLst>
              </a:custGeom>
              <a:solidFill>
                <a:srgbClr val="3981BD"/>
              </a:solidFill>
            </p:spPr>
            <p:txBody>
              <a:bodyPr wrap="square" lIns="0" tIns="0" rIns="0" bIns="0" rtlCol="0"/>
              <a:lstStyle/>
              <a:p>
                <a:endParaRPr/>
              </a:p>
            </p:txBody>
          </p:sp>
          <p:sp>
            <p:nvSpPr>
              <p:cNvPr id="403" name="object 384">
                <a:extLst>
                  <a:ext uri="{FF2B5EF4-FFF2-40B4-BE49-F238E27FC236}">
                    <a16:creationId xmlns:a16="http://schemas.microsoft.com/office/drawing/2014/main" id="{CA198883-68FA-42A7-94D7-8DDEA6B306DA}"/>
                  </a:ext>
                </a:extLst>
              </p:cNvPr>
              <p:cNvSpPr/>
              <p:nvPr/>
            </p:nvSpPr>
            <p:spPr>
              <a:xfrm>
                <a:off x="3167813" y="8424102"/>
                <a:ext cx="19050" cy="151765"/>
              </a:xfrm>
              <a:custGeom>
                <a:avLst/>
                <a:gdLst/>
                <a:ahLst/>
                <a:cxnLst/>
                <a:rect l="l" t="t" r="r" b="b"/>
                <a:pathLst>
                  <a:path w="19050" h="151765">
                    <a:moveTo>
                      <a:pt x="0" y="151384"/>
                    </a:moveTo>
                    <a:lnTo>
                      <a:pt x="19050" y="151384"/>
                    </a:lnTo>
                    <a:lnTo>
                      <a:pt x="19050" y="0"/>
                    </a:lnTo>
                    <a:lnTo>
                      <a:pt x="0" y="0"/>
                    </a:lnTo>
                    <a:lnTo>
                      <a:pt x="0" y="151384"/>
                    </a:lnTo>
                    <a:close/>
                  </a:path>
                </a:pathLst>
              </a:custGeom>
              <a:solidFill>
                <a:srgbClr val="3B81BC"/>
              </a:solidFill>
            </p:spPr>
            <p:txBody>
              <a:bodyPr wrap="square" lIns="0" tIns="0" rIns="0" bIns="0" rtlCol="0"/>
              <a:lstStyle/>
              <a:p>
                <a:endParaRPr/>
              </a:p>
            </p:txBody>
          </p:sp>
          <p:sp>
            <p:nvSpPr>
              <p:cNvPr id="404" name="object 385">
                <a:extLst>
                  <a:ext uri="{FF2B5EF4-FFF2-40B4-BE49-F238E27FC236}">
                    <a16:creationId xmlns:a16="http://schemas.microsoft.com/office/drawing/2014/main" id="{20BDCBD2-E0F7-45BD-8FF9-275C7D89E08B}"/>
                  </a:ext>
                </a:extLst>
              </p:cNvPr>
              <p:cNvSpPr/>
              <p:nvPr/>
            </p:nvSpPr>
            <p:spPr>
              <a:xfrm>
                <a:off x="3167813" y="8426388"/>
                <a:ext cx="19050" cy="151130"/>
              </a:xfrm>
              <a:custGeom>
                <a:avLst/>
                <a:gdLst/>
                <a:ahLst/>
                <a:cxnLst/>
                <a:rect l="l" t="t" r="r" b="b"/>
                <a:pathLst>
                  <a:path w="19050" h="151129">
                    <a:moveTo>
                      <a:pt x="0" y="150545"/>
                    </a:moveTo>
                    <a:lnTo>
                      <a:pt x="19050" y="150545"/>
                    </a:lnTo>
                    <a:lnTo>
                      <a:pt x="19050" y="0"/>
                    </a:lnTo>
                    <a:lnTo>
                      <a:pt x="0" y="0"/>
                    </a:lnTo>
                    <a:lnTo>
                      <a:pt x="0" y="150545"/>
                    </a:lnTo>
                    <a:close/>
                  </a:path>
                </a:pathLst>
              </a:custGeom>
              <a:solidFill>
                <a:srgbClr val="3D81BB"/>
              </a:solidFill>
            </p:spPr>
            <p:txBody>
              <a:bodyPr wrap="square" lIns="0" tIns="0" rIns="0" bIns="0" rtlCol="0"/>
              <a:lstStyle/>
              <a:p>
                <a:endParaRPr/>
              </a:p>
            </p:txBody>
          </p:sp>
          <p:sp>
            <p:nvSpPr>
              <p:cNvPr id="405" name="object 386">
                <a:extLst>
                  <a:ext uri="{FF2B5EF4-FFF2-40B4-BE49-F238E27FC236}">
                    <a16:creationId xmlns:a16="http://schemas.microsoft.com/office/drawing/2014/main" id="{BB4DED2D-7989-459E-A3E5-90B6E8660FD5}"/>
                  </a:ext>
                </a:extLst>
              </p:cNvPr>
              <p:cNvSpPr/>
              <p:nvPr/>
            </p:nvSpPr>
            <p:spPr>
              <a:xfrm>
                <a:off x="3167813" y="8428674"/>
                <a:ext cx="19050" cy="149860"/>
              </a:xfrm>
              <a:custGeom>
                <a:avLst/>
                <a:gdLst/>
                <a:ahLst/>
                <a:cxnLst/>
                <a:rect l="l" t="t" r="r" b="b"/>
                <a:pathLst>
                  <a:path w="19050" h="149859">
                    <a:moveTo>
                      <a:pt x="0" y="149707"/>
                    </a:moveTo>
                    <a:lnTo>
                      <a:pt x="19050" y="149707"/>
                    </a:lnTo>
                    <a:lnTo>
                      <a:pt x="19050" y="0"/>
                    </a:lnTo>
                    <a:lnTo>
                      <a:pt x="0" y="0"/>
                    </a:lnTo>
                    <a:lnTo>
                      <a:pt x="0" y="149707"/>
                    </a:lnTo>
                    <a:close/>
                  </a:path>
                </a:pathLst>
              </a:custGeom>
              <a:solidFill>
                <a:srgbClr val="3E81BA"/>
              </a:solidFill>
            </p:spPr>
            <p:txBody>
              <a:bodyPr wrap="square" lIns="0" tIns="0" rIns="0" bIns="0" rtlCol="0"/>
              <a:lstStyle/>
              <a:p>
                <a:endParaRPr/>
              </a:p>
            </p:txBody>
          </p:sp>
          <p:sp>
            <p:nvSpPr>
              <p:cNvPr id="406" name="object 387">
                <a:extLst>
                  <a:ext uri="{FF2B5EF4-FFF2-40B4-BE49-F238E27FC236}">
                    <a16:creationId xmlns:a16="http://schemas.microsoft.com/office/drawing/2014/main" id="{E051A33D-E942-40F9-AB93-D13330C4FE35}"/>
                  </a:ext>
                </a:extLst>
              </p:cNvPr>
              <p:cNvSpPr/>
              <p:nvPr/>
            </p:nvSpPr>
            <p:spPr>
              <a:xfrm>
                <a:off x="3167813" y="8430960"/>
                <a:ext cx="19050" cy="149225"/>
              </a:xfrm>
              <a:custGeom>
                <a:avLst/>
                <a:gdLst/>
                <a:ahLst/>
                <a:cxnLst/>
                <a:rect l="l" t="t" r="r" b="b"/>
                <a:pathLst>
                  <a:path w="19050" h="149225">
                    <a:moveTo>
                      <a:pt x="0" y="148882"/>
                    </a:moveTo>
                    <a:lnTo>
                      <a:pt x="19050" y="148882"/>
                    </a:lnTo>
                    <a:lnTo>
                      <a:pt x="19050" y="0"/>
                    </a:lnTo>
                    <a:lnTo>
                      <a:pt x="0" y="0"/>
                    </a:lnTo>
                    <a:lnTo>
                      <a:pt x="0" y="148882"/>
                    </a:lnTo>
                    <a:close/>
                  </a:path>
                </a:pathLst>
              </a:custGeom>
              <a:solidFill>
                <a:srgbClr val="4080BA"/>
              </a:solidFill>
            </p:spPr>
            <p:txBody>
              <a:bodyPr wrap="square" lIns="0" tIns="0" rIns="0" bIns="0" rtlCol="0"/>
              <a:lstStyle/>
              <a:p>
                <a:endParaRPr/>
              </a:p>
            </p:txBody>
          </p:sp>
          <p:sp>
            <p:nvSpPr>
              <p:cNvPr id="407" name="object 388">
                <a:extLst>
                  <a:ext uri="{FF2B5EF4-FFF2-40B4-BE49-F238E27FC236}">
                    <a16:creationId xmlns:a16="http://schemas.microsoft.com/office/drawing/2014/main" id="{E056DF7B-A158-41D9-A469-928663E58867}"/>
                  </a:ext>
                </a:extLst>
              </p:cNvPr>
              <p:cNvSpPr/>
              <p:nvPr/>
            </p:nvSpPr>
            <p:spPr>
              <a:xfrm>
                <a:off x="3167813" y="8433259"/>
                <a:ext cx="19050" cy="148590"/>
              </a:xfrm>
              <a:custGeom>
                <a:avLst/>
                <a:gdLst/>
                <a:ahLst/>
                <a:cxnLst/>
                <a:rect l="l" t="t" r="r" b="b"/>
                <a:pathLst>
                  <a:path w="19050" h="148590">
                    <a:moveTo>
                      <a:pt x="0" y="148031"/>
                    </a:moveTo>
                    <a:lnTo>
                      <a:pt x="19050" y="148031"/>
                    </a:lnTo>
                    <a:lnTo>
                      <a:pt x="19050" y="0"/>
                    </a:lnTo>
                    <a:lnTo>
                      <a:pt x="0" y="0"/>
                    </a:lnTo>
                    <a:lnTo>
                      <a:pt x="0" y="148031"/>
                    </a:lnTo>
                    <a:close/>
                  </a:path>
                </a:pathLst>
              </a:custGeom>
              <a:solidFill>
                <a:srgbClr val="4180B9"/>
              </a:solidFill>
            </p:spPr>
            <p:txBody>
              <a:bodyPr wrap="square" lIns="0" tIns="0" rIns="0" bIns="0" rtlCol="0"/>
              <a:lstStyle/>
              <a:p>
                <a:endParaRPr/>
              </a:p>
            </p:txBody>
          </p:sp>
          <p:sp>
            <p:nvSpPr>
              <p:cNvPr id="408" name="object 389">
                <a:extLst>
                  <a:ext uri="{FF2B5EF4-FFF2-40B4-BE49-F238E27FC236}">
                    <a16:creationId xmlns:a16="http://schemas.microsoft.com/office/drawing/2014/main" id="{F506B0AD-24FD-414F-946A-B354C50B00F6}"/>
                  </a:ext>
                </a:extLst>
              </p:cNvPr>
              <p:cNvSpPr/>
              <p:nvPr/>
            </p:nvSpPr>
            <p:spPr>
              <a:xfrm>
                <a:off x="3167813" y="8435545"/>
                <a:ext cx="19050" cy="147320"/>
              </a:xfrm>
              <a:custGeom>
                <a:avLst/>
                <a:gdLst/>
                <a:ahLst/>
                <a:cxnLst/>
                <a:rect l="l" t="t" r="r" b="b"/>
                <a:pathLst>
                  <a:path w="19050" h="147320">
                    <a:moveTo>
                      <a:pt x="0" y="147180"/>
                    </a:moveTo>
                    <a:lnTo>
                      <a:pt x="19050" y="147180"/>
                    </a:lnTo>
                    <a:lnTo>
                      <a:pt x="19050" y="0"/>
                    </a:lnTo>
                    <a:lnTo>
                      <a:pt x="0" y="0"/>
                    </a:lnTo>
                    <a:lnTo>
                      <a:pt x="0" y="147180"/>
                    </a:lnTo>
                    <a:close/>
                  </a:path>
                </a:pathLst>
              </a:custGeom>
              <a:solidFill>
                <a:srgbClr val="4380B8"/>
              </a:solidFill>
            </p:spPr>
            <p:txBody>
              <a:bodyPr wrap="square" lIns="0" tIns="0" rIns="0" bIns="0" rtlCol="0"/>
              <a:lstStyle/>
              <a:p>
                <a:endParaRPr/>
              </a:p>
            </p:txBody>
          </p:sp>
          <p:sp>
            <p:nvSpPr>
              <p:cNvPr id="409" name="object 390">
                <a:extLst>
                  <a:ext uri="{FF2B5EF4-FFF2-40B4-BE49-F238E27FC236}">
                    <a16:creationId xmlns:a16="http://schemas.microsoft.com/office/drawing/2014/main" id="{4A017DBD-6FD5-4E1D-AE50-0B457B109F6B}"/>
                  </a:ext>
                </a:extLst>
              </p:cNvPr>
              <p:cNvSpPr/>
              <p:nvPr/>
            </p:nvSpPr>
            <p:spPr>
              <a:xfrm>
                <a:off x="3167813" y="8437831"/>
                <a:ext cx="19050" cy="146685"/>
              </a:xfrm>
              <a:custGeom>
                <a:avLst/>
                <a:gdLst/>
                <a:ahLst/>
                <a:cxnLst/>
                <a:rect l="l" t="t" r="r" b="b"/>
                <a:pathLst>
                  <a:path w="19050" h="146684">
                    <a:moveTo>
                      <a:pt x="0" y="146354"/>
                    </a:moveTo>
                    <a:lnTo>
                      <a:pt x="19050" y="146354"/>
                    </a:lnTo>
                    <a:lnTo>
                      <a:pt x="19050" y="0"/>
                    </a:lnTo>
                    <a:lnTo>
                      <a:pt x="0" y="0"/>
                    </a:lnTo>
                    <a:lnTo>
                      <a:pt x="0" y="146354"/>
                    </a:lnTo>
                    <a:close/>
                  </a:path>
                </a:pathLst>
              </a:custGeom>
              <a:solidFill>
                <a:srgbClr val="4480B8"/>
              </a:solidFill>
            </p:spPr>
            <p:txBody>
              <a:bodyPr wrap="square" lIns="0" tIns="0" rIns="0" bIns="0" rtlCol="0"/>
              <a:lstStyle/>
              <a:p>
                <a:endParaRPr/>
              </a:p>
            </p:txBody>
          </p:sp>
          <p:sp>
            <p:nvSpPr>
              <p:cNvPr id="410" name="object 391">
                <a:extLst>
                  <a:ext uri="{FF2B5EF4-FFF2-40B4-BE49-F238E27FC236}">
                    <a16:creationId xmlns:a16="http://schemas.microsoft.com/office/drawing/2014/main" id="{1E555216-C6F1-4E89-A4E6-75236A1457BF}"/>
                  </a:ext>
                </a:extLst>
              </p:cNvPr>
              <p:cNvSpPr/>
              <p:nvPr/>
            </p:nvSpPr>
            <p:spPr>
              <a:xfrm>
                <a:off x="3167813" y="8440117"/>
                <a:ext cx="19050" cy="146050"/>
              </a:xfrm>
              <a:custGeom>
                <a:avLst/>
                <a:gdLst/>
                <a:ahLst/>
                <a:cxnLst/>
                <a:rect l="l" t="t" r="r" b="b"/>
                <a:pathLst>
                  <a:path w="19050" h="146050">
                    <a:moveTo>
                      <a:pt x="0" y="145516"/>
                    </a:moveTo>
                    <a:lnTo>
                      <a:pt x="19050" y="145516"/>
                    </a:lnTo>
                    <a:lnTo>
                      <a:pt x="19050" y="0"/>
                    </a:lnTo>
                    <a:lnTo>
                      <a:pt x="0" y="0"/>
                    </a:lnTo>
                    <a:lnTo>
                      <a:pt x="0" y="145516"/>
                    </a:lnTo>
                    <a:close/>
                  </a:path>
                </a:pathLst>
              </a:custGeom>
              <a:solidFill>
                <a:srgbClr val="4580B7"/>
              </a:solidFill>
            </p:spPr>
            <p:txBody>
              <a:bodyPr wrap="square" lIns="0" tIns="0" rIns="0" bIns="0" rtlCol="0"/>
              <a:lstStyle/>
              <a:p>
                <a:endParaRPr/>
              </a:p>
            </p:txBody>
          </p:sp>
          <p:sp>
            <p:nvSpPr>
              <p:cNvPr id="411" name="object 392">
                <a:extLst>
                  <a:ext uri="{FF2B5EF4-FFF2-40B4-BE49-F238E27FC236}">
                    <a16:creationId xmlns:a16="http://schemas.microsoft.com/office/drawing/2014/main" id="{BC278D66-39D4-47DE-86A4-CB0EE63FE065}"/>
                  </a:ext>
                </a:extLst>
              </p:cNvPr>
              <p:cNvSpPr/>
              <p:nvPr/>
            </p:nvSpPr>
            <p:spPr>
              <a:xfrm>
                <a:off x="3167813" y="8442403"/>
                <a:ext cx="19050" cy="144780"/>
              </a:xfrm>
              <a:custGeom>
                <a:avLst/>
                <a:gdLst/>
                <a:ahLst/>
                <a:cxnLst/>
                <a:rect l="l" t="t" r="r" b="b"/>
                <a:pathLst>
                  <a:path w="19050" h="144779">
                    <a:moveTo>
                      <a:pt x="0" y="144678"/>
                    </a:moveTo>
                    <a:lnTo>
                      <a:pt x="19050" y="144678"/>
                    </a:lnTo>
                    <a:lnTo>
                      <a:pt x="19050" y="0"/>
                    </a:lnTo>
                    <a:lnTo>
                      <a:pt x="0" y="0"/>
                    </a:lnTo>
                    <a:lnTo>
                      <a:pt x="0" y="144678"/>
                    </a:lnTo>
                    <a:close/>
                  </a:path>
                </a:pathLst>
              </a:custGeom>
              <a:solidFill>
                <a:srgbClr val="477FB6"/>
              </a:solidFill>
            </p:spPr>
            <p:txBody>
              <a:bodyPr wrap="square" lIns="0" tIns="0" rIns="0" bIns="0" rtlCol="0"/>
              <a:lstStyle/>
              <a:p>
                <a:endParaRPr/>
              </a:p>
            </p:txBody>
          </p:sp>
          <p:sp>
            <p:nvSpPr>
              <p:cNvPr id="412" name="object 393">
                <a:extLst>
                  <a:ext uri="{FF2B5EF4-FFF2-40B4-BE49-F238E27FC236}">
                    <a16:creationId xmlns:a16="http://schemas.microsoft.com/office/drawing/2014/main" id="{20C34E30-DF87-403D-80EB-E015C9DEB739}"/>
                  </a:ext>
                </a:extLst>
              </p:cNvPr>
              <p:cNvSpPr/>
              <p:nvPr/>
            </p:nvSpPr>
            <p:spPr>
              <a:xfrm>
                <a:off x="3167813" y="8444702"/>
                <a:ext cx="19050" cy="144145"/>
              </a:xfrm>
              <a:custGeom>
                <a:avLst/>
                <a:gdLst/>
                <a:ahLst/>
                <a:cxnLst/>
                <a:rect l="l" t="t" r="r" b="b"/>
                <a:pathLst>
                  <a:path w="19050" h="144145">
                    <a:moveTo>
                      <a:pt x="0" y="143827"/>
                    </a:moveTo>
                    <a:lnTo>
                      <a:pt x="19050" y="143827"/>
                    </a:lnTo>
                    <a:lnTo>
                      <a:pt x="19050" y="0"/>
                    </a:lnTo>
                    <a:lnTo>
                      <a:pt x="0" y="0"/>
                    </a:lnTo>
                    <a:lnTo>
                      <a:pt x="0" y="143827"/>
                    </a:lnTo>
                    <a:close/>
                  </a:path>
                </a:pathLst>
              </a:custGeom>
              <a:solidFill>
                <a:srgbClr val="487FB6"/>
              </a:solidFill>
            </p:spPr>
            <p:txBody>
              <a:bodyPr wrap="square" lIns="0" tIns="0" rIns="0" bIns="0" rtlCol="0"/>
              <a:lstStyle/>
              <a:p>
                <a:endParaRPr/>
              </a:p>
            </p:txBody>
          </p:sp>
          <p:sp>
            <p:nvSpPr>
              <p:cNvPr id="413" name="object 394">
                <a:extLst>
                  <a:ext uri="{FF2B5EF4-FFF2-40B4-BE49-F238E27FC236}">
                    <a16:creationId xmlns:a16="http://schemas.microsoft.com/office/drawing/2014/main" id="{197B69B6-8CB0-48E2-B65A-D731E7AC5D2D}"/>
                  </a:ext>
                </a:extLst>
              </p:cNvPr>
              <p:cNvSpPr/>
              <p:nvPr/>
            </p:nvSpPr>
            <p:spPr>
              <a:xfrm>
                <a:off x="3167813" y="8446988"/>
                <a:ext cx="19050" cy="143510"/>
              </a:xfrm>
              <a:custGeom>
                <a:avLst/>
                <a:gdLst/>
                <a:ahLst/>
                <a:cxnLst/>
                <a:rect l="l" t="t" r="r" b="b"/>
                <a:pathLst>
                  <a:path w="19050" h="143509">
                    <a:moveTo>
                      <a:pt x="0" y="142989"/>
                    </a:moveTo>
                    <a:lnTo>
                      <a:pt x="19050" y="142989"/>
                    </a:lnTo>
                    <a:lnTo>
                      <a:pt x="19050" y="0"/>
                    </a:lnTo>
                    <a:lnTo>
                      <a:pt x="0" y="0"/>
                    </a:lnTo>
                    <a:lnTo>
                      <a:pt x="0" y="142989"/>
                    </a:lnTo>
                    <a:close/>
                  </a:path>
                </a:pathLst>
              </a:custGeom>
              <a:solidFill>
                <a:srgbClr val="497FB5"/>
              </a:solidFill>
            </p:spPr>
            <p:txBody>
              <a:bodyPr wrap="square" lIns="0" tIns="0" rIns="0" bIns="0" rtlCol="0"/>
              <a:lstStyle/>
              <a:p>
                <a:endParaRPr/>
              </a:p>
            </p:txBody>
          </p:sp>
          <p:sp>
            <p:nvSpPr>
              <p:cNvPr id="414" name="object 395">
                <a:extLst>
                  <a:ext uri="{FF2B5EF4-FFF2-40B4-BE49-F238E27FC236}">
                    <a16:creationId xmlns:a16="http://schemas.microsoft.com/office/drawing/2014/main" id="{73D69996-2983-4C88-BF0E-479DAD82F79C}"/>
                  </a:ext>
                </a:extLst>
              </p:cNvPr>
              <p:cNvSpPr/>
              <p:nvPr/>
            </p:nvSpPr>
            <p:spPr>
              <a:xfrm>
                <a:off x="3167813" y="8449274"/>
                <a:ext cx="19050" cy="142240"/>
              </a:xfrm>
              <a:custGeom>
                <a:avLst/>
                <a:gdLst/>
                <a:ahLst/>
                <a:cxnLst/>
                <a:rect l="l" t="t" r="r" b="b"/>
                <a:pathLst>
                  <a:path w="19050" h="142240">
                    <a:moveTo>
                      <a:pt x="0" y="142151"/>
                    </a:moveTo>
                    <a:lnTo>
                      <a:pt x="19050" y="142151"/>
                    </a:lnTo>
                    <a:lnTo>
                      <a:pt x="19050" y="0"/>
                    </a:lnTo>
                    <a:lnTo>
                      <a:pt x="0" y="0"/>
                    </a:lnTo>
                    <a:lnTo>
                      <a:pt x="0" y="142151"/>
                    </a:lnTo>
                    <a:close/>
                  </a:path>
                </a:pathLst>
              </a:custGeom>
              <a:solidFill>
                <a:srgbClr val="4A7FB4"/>
              </a:solidFill>
            </p:spPr>
            <p:txBody>
              <a:bodyPr wrap="square" lIns="0" tIns="0" rIns="0" bIns="0" rtlCol="0"/>
              <a:lstStyle/>
              <a:p>
                <a:endParaRPr/>
              </a:p>
            </p:txBody>
          </p:sp>
          <p:sp>
            <p:nvSpPr>
              <p:cNvPr id="415" name="object 396">
                <a:extLst>
                  <a:ext uri="{FF2B5EF4-FFF2-40B4-BE49-F238E27FC236}">
                    <a16:creationId xmlns:a16="http://schemas.microsoft.com/office/drawing/2014/main" id="{4AFEFF93-AA86-4C38-874A-7A62617FD091}"/>
                  </a:ext>
                </a:extLst>
              </p:cNvPr>
              <p:cNvSpPr/>
              <p:nvPr/>
            </p:nvSpPr>
            <p:spPr>
              <a:xfrm>
                <a:off x="3167813" y="8451560"/>
                <a:ext cx="19050" cy="141605"/>
              </a:xfrm>
              <a:custGeom>
                <a:avLst/>
                <a:gdLst/>
                <a:ahLst/>
                <a:cxnLst/>
                <a:rect l="l" t="t" r="r" b="b"/>
                <a:pathLst>
                  <a:path w="19050" h="141604">
                    <a:moveTo>
                      <a:pt x="0" y="141312"/>
                    </a:moveTo>
                    <a:lnTo>
                      <a:pt x="19050" y="141312"/>
                    </a:lnTo>
                    <a:lnTo>
                      <a:pt x="19050" y="0"/>
                    </a:lnTo>
                    <a:lnTo>
                      <a:pt x="0" y="0"/>
                    </a:lnTo>
                    <a:lnTo>
                      <a:pt x="0" y="141312"/>
                    </a:lnTo>
                    <a:close/>
                  </a:path>
                </a:pathLst>
              </a:custGeom>
              <a:solidFill>
                <a:srgbClr val="4C7FB4"/>
              </a:solidFill>
            </p:spPr>
            <p:txBody>
              <a:bodyPr wrap="square" lIns="0" tIns="0" rIns="0" bIns="0" rtlCol="0"/>
              <a:lstStyle/>
              <a:p>
                <a:endParaRPr/>
              </a:p>
            </p:txBody>
          </p:sp>
          <p:sp>
            <p:nvSpPr>
              <p:cNvPr id="416" name="object 397">
                <a:extLst>
                  <a:ext uri="{FF2B5EF4-FFF2-40B4-BE49-F238E27FC236}">
                    <a16:creationId xmlns:a16="http://schemas.microsoft.com/office/drawing/2014/main" id="{0C871793-4FF8-4FE8-8830-EAFEEC3DA9D2}"/>
                  </a:ext>
                </a:extLst>
              </p:cNvPr>
              <p:cNvSpPr/>
              <p:nvPr/>
            </p:nvSpPr>
            <p:spPr>
              <a:xfrm>
                <a:off x="3167813" y="8453858"/>
                <a:ext cx="19050" cy="140970"/>
              </a:xfrm>
              <a:custGeom>
                <a:avLst/>
                <a:gdLst/>
                <a:ahLst/>
                <a:cxnLst/>
                <a:rect l="l" t="t" r="r" b="b"/>
                <a:pathLst>
                  <a:path w="19050" h="140970">
                    <a:moveTo>
                      <a:pt x="0" y="140461"/>
                    </a:moveTo>
                    <a:lnTo>
                      <a:pt x="19050" y="140461"/>
                    </a:lnTo>
                    <a:lnTo>
                      <a:pt x="19050" y="0"/>
                    </a:lnTo>
                    <a:lnTo>
                      <a:pt x="0" y="0"/>
                    </a:lnTo>
                    <a:lnTo>
                      <a:pt x="0" y="140461"/>
                    </a:lnTo>
                    <a:close/>
                  </a:path>
                </a:pathLst>
              </a:custGeom>
              <a:solidFill>
                <a:srgbClr val="4D7EB3"/>
              </a:solidFill>
            </p:spPr>
            <p:txBody>
              <a:bodyPr wrap="square" lIns="0" tIns="0" rIns="0" bIns="0" rtlCol="0"/>
              <a:lstStyle/>
              <a:p>
                <a:endParaRPr/>
              </a:p>
            </p:txBody>
          </p:sp>
          <p:sp>
            <p:nvSpPr>
              <p:cNvPr id="417" name="object 398">
                <a:extLst>
                  <a:ext uri="{FF2B5EF4-FFF2-40B4-BE49-F238E27FC236}">
                    <a16:creationId xmlns:a16="http://schemas.microsoft.com/office/drawing/2014/main" id="{382FFE35-E3A3-4B9A-B4AE-D569DE671FA9}"/>
                  </a:ext>
                </a:extLst>
              </p:cNvPr>
              <p:cNvSpPr/>
              <p:nvPr/>
            </p:nvSpPr>
            <p:spPr>
              <a:xfrm>
                <a:off x="3167813" y="8456145"/>
                <a:ext cx="19050" cy="139700"/>
              </a:xfrm>
              <a:custGeom>
                <a:avLst/>
                <a:gdLst/>
                <a:ahLst/>
                <a:cxnLst/>
                <a:rect l="l" t="t" r="r" b="b"/>
                <a:pathLst>
                  <a:path w="19050" h="139700">
                    <a:moveTo>
                      <a:pt x="0" y="139623"/>
                    </a:moveTo>
                    <a:lnTo>
                      <a:pt x="19050" y="139623"/>
                    </a:lnTo>
                    <a:lnTo>
                      <a:pt x="19050" y="0"/>
                    </a:lnTo>
                    <a:lnTo>
                      <a:pt x="0" y="0"/>
                    </a:lnTo>
                    <a:lnTo>
                      <a:pt x="0" y="139623"/>
                    </a:lnTo>
                    <a:close/>
                  </a:path>
                </a:pathLst>
              </a:custGeom>
              <a:solidFill>
                <a:srgbClr val="4E7EB2"/>
              </a:solidFill>
            </p:spPr>
            <p:txBody>
              <a:bodyPr wrap="square" lIns="0" tIns="0" rIns="0" bIns="0" rtlCol="0"/>
              <a:lstStyle/>
              <a:p>
                <a:endParaRPr/>
              </a:p>
            </p:txBody>
          </p:sp>
          <p:sp>
            <p:nvSpPr>
              <p:cNvPr id="418" name="object 399">
                <a:extLst>
                  <a:ext uri="{FF2B5EF4-FFF2-40B4-BE49-F238E27FC236}">
                    <a16:creationId xmlns:a16="http://schemas.microsoft.com/office/drawing/2014/main" id="{E8FC3CE1-A6A1-42C1-A556-83AD9E029A31}"/>
                  </a:ext>
                </a:extLst>
              </p:cNvPr>
              <p:cNvSpPr/>
              <p:nvPr/>
            </p:nvSpPr>
            <p:spPr>
              <a:xfrm>
                <a:off x="3167813" y="8458430"/>
                <a:ext cx="19050" cy="139065"/>
              </a:xfrm>
              <a:custGeom>
                <a:avLst/>
                <a:gdLst/>
                <a:ahLst/>
                <a:cxnLst/>
                <a:rect l="l" t="t" r="r" b="b"/>
                <a:pathLst>
                  <a:path w="19050" h="139065">
                    <a:moveTo>
                      <a:pt x="0" y="138798"/>
                    </a:moveTo>
                    <a:lnTo>
                      <a:pt x="19050" y="138798"/>
                    </a:lnTo>
                    <a:lnTo>
                      <a:pt x="19050" y="0"/>
                    </a:lnTo>
                    <a:lnTo>
                      <a:pt x="0" y="0"/>
                    </a:lnTo>
                    <a:lnTo>
                      <a:pt x="0" y="138798"/>
                    </a:lnTo>
                    <a:close/>
                  </a:path>
                </a:pathLst>
              </a:custGeom>
              <a:solidFill>
                <a:srgbClr val="4F7EB1"/>
              </a:solidFill>
            </p:spPr>
            <p:txBody>
              <a:bodyPr wrap="square" lIns="0" tIns="0" rIns="0" bIns="0" rtlCol="0"/>
              <a:lstStyle/>
              <a:p>
                <a:endParaRPr/>
              </a:p>
            </p:txBody>
          </p:sp>
          <p:sp>
            <p:nvSpPr>
              <p:cNvPr id="419" name="object 400">
                <a:extLst>
                  <a:ext uri="{FF2B5EF4-FFF2-40B4-BE49-F238E27FC236}">
                    <a16:creationId xmlns:a16="http://schemas.microsoft.com/office/drawing/2014/main" id="{3F4359E1-3401-48FE-9192-5DA4AB2C3067}"/>
                  </a:ext>
                </a:extLst>
              </p:cNvPr>
              <p:cNvSpPr/>
              <p:nvPr/>
            </p:nvSpPr>
            <p:spPr>
              <a:xfrm>
                <a:off x="3167813" y="8460729"/>
                <a:ext cx="19050" cy="138430"/>
              </a:xfrm>
              <a:custGeom>
                <a:avLst/>
                <a:gdLst/>
                <a:ahLst/>
                <a:cxnLst/>
                <a:rect l="l" t="t" r="r" b="b"/>
                <a:pathLst>
                  <a:path w="19050" h="138429">
                    <a:moveTo>
                      <a:pt x="0" y="137934"/>
                    </a:moveTo>
                    <a:lnTo>
                      <a:pt x="19050" y="137934"/>
                    </a:lnTo>
                    <a:lnTo>
                      <a:pt x="19050" y="0"/>
                    </a:lnTo>
                    <a:lnTo>
                      <a:pt x="0" y="0"/>
                    </a:lnTo>
                    <a:lnTo>
                      <a:pt x="0" y="137934"/>
                    </a:lnTo>
                    <a:close/>
                  </a:path>
                </a:pathLst>
              </a:custGeom>
              <a:solidFill>
                <a:srgbClr val="507EB1"/>
              </a:solidFill>
            </p:spPr>
            <p:txBody>
              <a:bodyPr wrap="square" lIns="0" tIns="0" rIns="0" bIns="0" rtlCol="0"/>
              <a:lstStyle/>
              <a:p>
                <a:endParaRPr/>
              </a:p>
            </p:txBody>
          </p:sp>
          <p:sp>
            <p:nvSpPr>
              <p:cNvPr id="420" name="object 401">
                <a:extLst>
                  <a:ext uri="{FF2B5EF4-FFF2-40B4-BE49-F238E27FC236}">
                    <a16:creationId xmlns:a16="http://schemas.microsoft.com/office/drawing/2014/main" id="{3A22C70E-50B1-4B68-B06F-854D6DF168C0}"/>
                  </a:ext>
                </a:extLst>
              </p:cNvPr>
              <p:cNvSpPr/>
              <p:nvPr/>
            </p:nvSpPr>
            <p:spPr>
              <a:xfrm>
                <a:off x="3167813" y="8463002"/>
                <a:ext cx="19050" cy="137160"/>
              </a:xfrm>
              <a:custGeom>
                <a:avLst/>
                <a:gdLst/>
                <a:ahLst/>
                <a:cxnLst/>
                <a:rect l="l" t="t" r="r" b="b"/>
                <a:pathLst>
                  <a:path w="19050" h="137159">
                    <a:moveTo>
                      <a:pt x="0" y="137109"/>
                    </a:moveTo>
                    <a:lnTo>
                      <a:pt x="19050" y="137109"/>
                    </a:lnTo>
                    <a:lnTo>
                      <a:pt x="19050" y="0"/>
                    </a:lnTo>
                    <a:lnTo>
                      <a:pt x="0" y="0"/>
                    </a:lnTo>
                    <a:lnTo>
                      <a:pt x="0" y="137109"/>
                    </a:lnTo>
                    <a:close/>
                  </a:path>
                </a:pathLst>
              </a:custGeom>
              <a:solidFill>
                <a:srgbClr val="517DB0"/>
              </a:solidFill>
            </p:spPr>
            <p:txBody>
              <a:bodyPr wrap="square" lIns="0" tIns="0" rIns="0" bIns="0" rtlCol="0"/>
              <a:lstStyle/>
              <a:p>
                <a:endParaRPr/>
              </a:p>
            </p:txBody>
          </p:sp>
          <p:sp>
            <p:nvSpPr>
              <p:cNvPr id="421" name="object 402">
                <a:extLst>
                  <a:ext uri="{FF2B5EF4-FFF2-40B4-BE49-F238E27FC236}">
                    <a16:creationId xmlns:a16="http://schemas.microsoft.com/office/drawing/2014/main" id="{5C2B1DDC-2445-41CE-8DFE-8F5B2330FE1C}"/>
                  </a:ext>
                </a:extLst>
              </p:cNvPr>
              <p:cNvSpPr/>
              <p:nvPr/>
            </p:nvSpPr>
            <p:spPr>
              <a:xfrm>
                <a:off x="3167813" y="8465289"/>
                <a:ext cx="19050" cy="136525"/>
              </a:xfrm>
              <a:custGeom>
                <a:avLst/>
                <a:gdLst/>
                <a:ahLst/>
                <a:cxnLst/>
                <a:rect l="l" t="t" r="r" b="b"/>
                <a:pathLst>
                  <a:path w="19050" h="136525">
                    <a:moveTo>
                      <a:pt x="0" y="136270"/>
                    </a:moveTo>
                    <a:lnTo>
                      <a:pt x="19050" y="136270"/>
                    </a:lnTo>
                    <a:lnTo>
                      <a:pt x="19050" y="0"/>
                    </a:lnTo>
                    <a:lnTo>
                      <a:pt x="0" y="0"/>
                    </a:lnTo>
                    <a:lnTo>
                      <a:pt x="0" y="136270"/>
                    </a:lnTo>
                    <a:close/>
                  </a:path>
                </a:pathLst>
              </a:custGeom>
              <a:solidFill>
                <a:srgbClr val="537DAF"/>
              </a:solidFill>
            </p:spPr>
            <p:txBody>
              <a:bodyPr wrap="square" lIns="0" tIns="0" rIns="0" bIns="0" rtlCol="0"/>
              <a:lstStyle/>
              <a:p>
                <a:endParaRPr/>
              </a:p>
            </p:txBody>
          </p:sp>
          <p:sp>
            <p:nvSpPr>
              <p:cNvPr id="422" name="object 403">
                <a:extLst>
                  <a:ext uri="{FF2B5EF4-FFF2-40B4-BE49-F238E27FC236}">
                    <a16:creationId xmlns:a16="http://schemas.microsoft.com/office/drawing/2014/main" id="{A6E668E7-9AA8-4658-827D-A75815CF74AF}"/>
                  </a:ext>
                </a:extLst>
              </p:cNvPr>
              <p:cNvSpPr/>
              <p:nvPr/>
            </p:nvSpPr>
            <p:spPr>
              <a:xfrm>
                <a:off x="3167813" y="8467587"/>
                <a:ext cx="19050" cy="135890"/>
              </a:xfrm>
              <a:custGeom>
                <a:avLst/>
                <a:gdLst/>
                <a:ahLst/>
                <a:cxnLst/>
                <a:rect l="l" t="t" r="r" b="b"/>
                <a:pathLst>
                  <a:path w="19050" h="135890">
                    <a:moveTo>
                      <a:pt x="0" y="135420"/>
                    </a:moveTo>
                    <a:lnTo>
                      <a:pt x="19050" y="135420"/>
                    </a:lnTo>
                    <a:lnTo>
                      <a:pt x="19050" y="0"/>
                    </a:lnTo>
                    <a:lnTo>
                      <a:pt x="0" y="0"/>
                    </a:lnTo>
                    <a:lnTo>
                      <a:pt x="0" y="135420"/>
                    </a:lnTo>
                    <a:close/>
                  </a:path>
                </a:pathLst>
              </a:custGeom>
              <a:solidFill>
                <a:srgbClr val="547DAE"/>
              </a:solidFill>
            </p:spPr>
            <p:txBody>
              <a:bodyPr wrap="square" lIns="0" tIns="0" rIns="0" bIns="0" rtlCol="0"/>
              <a:lstStyle/>
              <a:p>
                <a:endParaRPr/>
              </a:p>
            </p:txBody>
          </p:sp>
          <p:sp>
            <p:nvSpPr>
              <p:cNvPr id="423" name="object 404">
                <a:extLst>
                  <a:ext uri="{FF2B5EF4-FFF2-40B4-BE49-F238E27FC236}">
                    <a16:creationId xmlns:a16="http://schemas.microsoft.com/office/drawing/2014/main" id="{CC0D51EB-3813-428E-AC77-8C0F17C9B042}"/>
                  </a:ext>
                </a:extLst>
              </p:cNvPr>
              <p:cNvSpPr/>
              <p:nvPr/>
            </p:nvSpPr>
            <p:spPr>
              <a:xfrm>
                <a:off x="3167813" y="8469873"/>
                <a:ext cx="19050" cy="134620"/>
              </a:xfrm>
              <a:custGeom>
                <a:avLst/>
                <a:gdLst/>
                <a:ahLst/>
                <a:cxnLst/>
                <a:rect l="l" t="t" r="r" b="b"/>
                <a:pathLst>
                  <a:path w="19050" h="134620">
                    <a:moveTo>
                      <a:pt x="0" y="134581"/>
                    </a:moveTo>
                    <a:lnTo>
                      <a:pt x="19050" y="134581"/>
                    </a:lnTo>
                    <a:lnTo>
                      <a:pt x="19050" y="0"/>
                    </a:lnTo>
                    <a:lnTo>
                      <a:pt x="0" y="0"/>
                    </a:lnTo>
                    <a:lnTo>
                      <a:pt x="0" y="134581"/>
                    </a:lnTo>
                    <a:close/>
                  </a:path>
                </a:pathLst>
              </a:custGeom>
              <a:solidFill>
                <a:srgbClr val="557DAE"/>
              </a:solidFill>
            </p:spPr>
            <p:txBody>
              <a:bodyPr wrap="square" lIns="0" tIns="0" rIns="0" bIns="0" rtlCol="0"/>
              <a:lstStyle/>
              <a:p>
                <a:endParaRPr/>
              </a:p>
            </p:txBody>
          </p:sp>
          <p:sp>
            <p:nvSpPr>
              <p:cNvPr id="424" name="object 405">
                <a:extLst>
                  <a:ext uri="{FF2B5EF4-FFF2-40B4-BE49-F238E27FC236}">
                    <a16:creationId xmlns:a16="http://schemas.microsoft.com/office/drawing/2014/main" id="{A5D68321-3CD4-4C51-9A51-A86F450AB10E}"/>
                  </a:ext>
                </a:extLst>
              </p:cNvPr>
              <p:cNvSpPr/>
              <p:nvPr/>
            </p:nvSpPr>
            <p:spPr>
              <a:xfrm>
                <a:off x="3167813" y="8472159"/>
                <a:ext cx="19050" cy="133985"/>
              </a:xfrm>
              <a:custGeom>
                <a:avLst/>
                <a:gdLst/>
                <a:ahLst/>
                <a:cxnLst/>
                <a:rect l="l" t="t" r="r" b="b"/>
                <a:pathLst>
                  <a:path w="19050" h="133984">
                    <a:moveTo>
                      <a:pt x="0" y="133743"/>
                    </a:moveTo>
                    <a:lnTo>
                      <a:pt x="19050" y="133743"/>
                    </a:lnTo>
                    <a:lnTo>
                      <a:pt x="19050" y="0"/>
                    </a:lnTo>
                    <a:lnTo>
                      <a:pt x="0" y="0"/>
                    </a:lnTo>
                    <a:lnTo>
                      <a:pt x="0" y="133743"/>
                    </a:lnTo>
                    <a:close/>
                  </a:path>
                </a:pathLst>
              </a:custGeom>
              <a:solidFill>
                <a:srgbClr val="567DAD"/>
              </a:solidFill>
            </p:spPr>
            <p:txBody>
              <a:bodyPr wrap="square" lIns="0" tIns="0" rIns="0" bIns="0" rtlCol="0"/>
              <a:lstStyle/>
              <a:p>
                <a:endParaRPr/>
              </a:p>
            </p:txBody>
          </p:sp>
          <p:sp>
            <p:nvSpPr>
              <p:cNvPr id="425" name="object 406">
                <a:extLst>
                  <a:ext uri="{FF2B5EF4-FFF2-40B4-BE49-F238E27FC236}">
                    <a16:creationId xmlns:a16="http://schemas.microsoft.com/office/drawing/2014/main" id="{63C826C4-A746-46A5-8F29-8CA4A9721344}"/>
                  </a:ext>
                </a:extLst>
              </p:cNvPr>
              <p:cNvSpPr/>
              <p:nvPr/>
            </p:nvSpPr>
            <p:spPr>
              <a:xfrm>
                <a:off x="3167813" y="8474445"/>
                <a:ext cx="19050" cy="133350"/>
              </a:xfrm>
              <a:custGeom>
                <a:avLst/>
                <a:gdLst/>
                <a:ahLst/>
                <a:cxnLst/>
                <a:rect l="l" t="t" r="r" b="b"/>
                <a:pathLst>
                  <a:path w="19050" h="133350">
                    <a:moveTo>
                      <a:pt x="0" y="132918"/>
                    </a:moveTo>
                    <a:lnTo>
                      <a:pt x="19050" y="132918"/>
                    </a:lnTo>
                    <a:lnTo>
                      <a:pt x="19050" y="0"/>
                    </a:lnTo>
                    <a:lnTo>
                      <a:pt x="0" y="0"/>
                    </a:lnTo>
                    <a:lnTo>
                      <a:pt x="0" y="132918"/>
                    </a:lnTo>
                    <a:close/>
                  </a:path>
                </a:pathLst>
              </a:custGeom>
              <a:solidFill>
                <a:srgbClr val="577CAD"/>
              </a:solidFill>
            </p:spPr>
            <p:txBody>
              <a:bodyPr wrap="square" lIns="0" tIns="0" rIns="0" bIns="0" rtlCol="0"/>
              <a:lstStyle/>
              <a:p>
                <a:endParaRPr/>
              </a:p>
            </p:txBody>
          </p:sp>
          <p:sp>
            <p:nvSpPr>
              <p:cNvPr id="426" name="object 407">
                <a:extLst>
                  <a:ext uri="{FF2B5EF4-FFF2-40B4-BE49-F238E27FC236}">
                    <a16:creationId xmlns:a16="http://schemas.microsoft.com/office/drawing/2014/main" id="{84CFA8A4-251C-4676-BB9B-09667A5B0BA5}"/>
                  </a:ext>
                </a:extLst>
              </p:cNvPr>
              <p:cNvSpPr/>
              <p:nvPr/>
            </p:nvSpPr>
            <p:spPr>
              <a:xfrm>
                <a:off x="3167813" y="8476731"/>
                <a:ext cx="19050" cy="132080"/>
              </a:xfrm>
              <a:custGeom>
                <a:avLst/>
                <a:gdLst/>
                <a:ahLst/>
                <a:cxnLst/>
                <a:rect l="l" t="t" r="r" b="b"/>
                <a:pathLst>
                  <a:path w="19050" h="132079">
                    <a:moveTo>
                      <a:pt x="0" y="132080"/>
                    </a:moveTo>
                    <a:lnTo>
                      <a:pt x="19050" y="132080"/>
                    </a:lnTo>
                    <a:lnTo>
                      <a:pt x="19050" y="0"/>
                    </a:lnTo>
                    <a:lnTo>
                      <a:pt x="0" y="0"/>
                    </a:lnTo>
                    <a:lnTo>
                      <a:pt x="0" y="132080"/>
                    </a:lnTo>
                    <a:close/>
                  </a:path>
                </a:pathLst>
              </a:custGeom>
              <a:solidFill>
                <a:srgbClr val="587CAC"/>
              </a:solidFill>
            </p:spPr>
            <p:txBody>
              <a:bodyPr wrap="square" lIns="0" tIns="0" rIns="0" bIns="0" rtlCol="0"/>
              <a:lstStyle/>
              <a:p>
                <a:endParaRPr/>
              </a:p>
            </p:txBody>
          </p:sp>
          <p:sp>
            <p:nvSpPr>
              <p:cNvPr id="427" name="object 408">
                <a:extLst>
                  <a:ext uri="{FF2B5EF4-FFF2-40B4-BE49-F238E27FC236}">
                    <a16:creationId xmlns:a16="http://schemas.microsoft.com/office/drawing/2014/main" id="{27A80EC1-ABAF-4F07-B2E7-FC7A98FE41E3}"/>
                  </a:ext>
                </a:extLst>
              </p:cNvPr>
              <p:cNvSpPr/>
              <p:nvPr/>
            </p:nvSpPr>
            <p:spPr>
              <a:xfrm>
                <a:off x="3167813" y="8479030"/>
                <a:ext cx="19050" cy="131445"/>
              </a:xfrm>
              <a:custGeom>
                <a:avLst/>
                <a:gdLst/>
                <a:ahLst/>
                <a:cxnLst/>
                <a:rect l="l" t="t" r="r" b="b"/>
                <a:pathLst>
                  <a:path w="19050" h="131445">
                    <a:moveTo>
                      <a:pt x="0" y="131229"/>
                    </a:moveTo>
                    <a:lnTo>
                      <a:pt x="19050" y="131229"/>
                    </a:lnTo>
                    <a:lnTo>
                      <a:pt x="19050" y="0"/>
                    </a:lnTo>
                    <a:lnTo>
                      <a:pt x="0" y="0"/>
                    </a:lnTo>
                    <a:lnTo>
                      <a:pt x="0" y="131229"/>
                    </a:lnTo>
                    <a:close/>
                  </a:path>
                </a:pathLst>
              </a:custGeom>
              <a:solidFill>
                <a:srgbClr val="597CAB"/>
              </a:solidFill>
            </p:spPr>
            <p:txBody>
              <a:bodyPr wrap="square" lIns="0" tIns="0" rIns="0" bIns="0" rtlCol="0"/>
              <a:lstStyle/>
              <a:p>
                <a:endParaRPr/>
              </a:p>
            </p:txBody>
          </p:sp>
          <p:sp>
            <p:nvSpPr>
              <p:cNvPr id="428" name="object 409">
                <a:extLst>
                  <a:ext uri="{FF2B5EF4-FFF2-40B4-BE49-F238E27FC236}">
                    <a16:creationId xmlns:a16="http://schemas.microsoft.com/office/drawing/2014/main" id="{04B9F248-3AF9-48B3-84C6-EAFCC530CEC5}"/>
                  </a:ext>
                </a:extLst>
              </p:cNvPr>
              <p:cNvSpPr/>
              <p:nvPr/>
            </p:nvSpPr>
            <p:spPr>
              <a:xfrm>
                <a:off x="3167813" y="8481316"/>
                <a:ext cx="19050" cy="130810"/>
              </a:xfrm>
              <a:custGeom>
                <a:avLst/>
                <a:gdLst/>
                <a:ahLst/>
                <a:cxnLst/>
                <a:rect l="l" t="t" r="r" b="b"/>
                <a:pathLst>
                  <a:path w="19050" h="130809">
                    <a:moveTo>
                      <a:pt x="0" y="130378"/>
                    </a:moveTo>
                    <a:lnTo>
                      <a:pt x="19050" y="130378"/>
                    </a:lnTo>
                    <a:lnTo>
                      <a:pt x="19050" y="0"/>
                    </a:lnTo>
                    <a:lnTo>
                      <a:pt x="0" y="0"/>
                    </a:lnTo>
                    <a:lnTo>
                      <a:pt x="0" y="130378"/>
                    </a:lnTo>
                    <a:close/>
                  </a:path>
                </a:pathLst>
              </a:custGeom>
              <a:solidFill>
                <a:srgbClr val="5A7CAA"/>
              </a:solidFill>
            </p:spPr>
            <p:txBody>
              <a:bodyPr wrap="square" lIns="0" tIns="0" rIns="0" bIns="0" rtlCol="0"/>
              <a:lstStyle/>
              <a:p>
                <a:endParaRPr/>
              </a:p>
            </p:txBody>
          </p:sp>
          <p:sp>
            <p:nvSpPr>
              <p:cNvPr id="429" name="object 410">
                <a:extLst>
                  <a:ext uri="{FF2B5EF4-FFF2-40B4-BE49-F238E27FC236}">
                    <a16:creationId xmlns:a16="http://schemas.microsoft.com/office/drawing/2014/main" id="{3EA09602-23FB-43AF-BABA-7202B5322FB5}"/>
                  </a:ext>
                </a:extLst>
              </p:cNvPr>
              <p:cNvSpPr/>
              <p:nvPr/>
            </p:nvSpPr>
            <p:spPr>
              <a:xfrm>
                <a:off x="3167813" y="8483602"/>
                <a:ext cx="19050" cy="130175"/>
              </a:xfrm>
              <a:custGeom>
                <a:avLst/>
                <a:gdLst/>
                <a:ahLst/>
                <a:cxnLst/>
                <a:rect l="l" t="t" r="r" b="b"/>
                <a:pathLst>
                  <a:path w="19050" h="130175">
                    <a:moveTo>
                      <a:pt x="0" y="129552"/>
                    </a:moveTo>
                    <a:lnTo>
                      <a:pt x="19050" y="129552"/>
                    </a:lnTo>
                    <a:lnTo>
                      <a:pt x="19050" y="0"/>
                    </a:lnTo>
                    <a:lnTo>
                      <a:pt x="0" y="0"/>
                    </a:lnTo>
                    <a:lnTo>
                      <a:pt x="0" y="129552"/>
                    </a:lnTo>
                    <a:close/>
                  </a:path>
                </a:pathLst>
              </a:custGeom>
              <a:solidFill>
                <a:srgbClr val="5B7BAA"/>
              </a:solidFill>
            </p:spPr>
            <p:txBody>
              <a:bodyPr wrap="square" lIns="0" tIns="0" rIns="0" bIns="0" rtlCol="0"/>
              <a:lstStyle/>
              <a:p>
                <a:endParaRPr/>
              </a:p>
            </p:txBody>
          </p:sp>
          <p:sp>
            <p:nvSpPr>
              <p:cNvPr id="430" name="object 411">
                <a:extLst>
                  <a:ext uri="{FF2B5EF4-FFF2-40B4-BE49-F238E27FC236}">
                    <a16:creationId xmlns:a16="http://schemas.microsoft.com/office/drawing/2014/main" id="{51223D78-FB19-4F85-85D1-6BE5C4399F47}"/>
                  </a:ext>
                </a:extLst>
              </p:cNvPr>
              <p:cNvSpPr/>
              <p:nvPr/>
            </p:nvSpPr>
            <p:spPr>
              <a:xfrm>
                <a:off x="3167813" y="8485888"/>
                <a:ext cx="19050" cy="128905"/>
              </a:xfrm>
              <a:custGeom>
                <a:avLst/>
                <a:gdLst/>
                <a:ahLst/>
                <a:cxnLst/>
                <a:rect l="l" t="t" r="r" b="b"/>
                <a:pathLst>
                  <a:path w="19050" h="128904">
                    <a:moveTo>
                      <a:pt x="0" y="128714"/>
                    </a:moveTo>
                    <a:lnTo>
                      <a:pt x="19050" y="128714"/>
                    </a:lnTo>
                    <a:lnTo>
                      <a:pt x="19050" y="0"/>
                    </a:lnTo>
                    <a:lnTo>
                      <a:pt x="0" y="0"/>
                    </a:lnTo>
                    <a:lnTo>
                      <a:pt x="0" y="128714"/>
                    </a:lnTo>
                    <a:close/>
                  </a:path>
                </a:pathLst>
              </a:custGeom>
              <a:solidFill>
                <a:srgbClr val="5C7BA9"/>
              </a:solidFill>
            </p:spPr>
            <p:txBody>
              <a:bodyPr wrap="square" lIns="0" tIns="0" rIns="0" bIns="0" rtlCol="0"/>
              <a:lstStyle/>
              <a:p>
                <a:endParaRPr/>
              </a:p>
            </p:txBody>
          </p:sp>
          <p:sp>
            <p:nvSpPr>
              <p:cNvPr id="431" name="object 412">
                <a:extLst>
                  <a:ext uri="{FF2B5EF4-FFF2-40B4-BE49-F238E27FC236}">
                    <a16:creationId xmlns:a16="http://schemas.microsoft.com/office/drawing/2014/main" id="{59FCBBC9-80BA-4113-8DC2-EA62021AE450}"/>
                  </a:ext>
                </a:extLst>
              </p:cNvPr>
              <p:cNvSpPr/>
              <p:nvPr/>
            </p:nvSpPr>
            <p:spPr>
              <a:xfrm>
                <a:off x="3167813" y="8488186"/>
                <a:ext cx="19050" cy="128270"/>
              </a:xfrm>
              <a:custGeom>
                <a:avLst/>
                <a:gdLst/>
                <a:ahLst/>
                <a:cxnLst/>
                <a:rect l="l" t="t" r="r" b="b"/>
                <a:pathLst>
                  <a:path w="19050" h="128270">
                    <a:moveTo>
                      <a:pt x="0" y="127850"/>
                    </a:moveTo>
                    <a:lnTo>
                      <a:pt x="19050" y="127850"/>
                    </a:lnTo>
                    <a:lnTo>
                      <a:pt x="19050" y="0"/>
                    </a:lnTo>
                    <a:lnTo>
                      <a:pt x="0" y="0"/>
                    </a:lnTo>
                    <a:lnTo>
                      <a:pt x="0" y="127850"/>
                    </a:lnTo>
                    <a:close/>
                  </a:path>
                </a:pathLst>
              </a:custGeom>
              <a:solidFill>
                <a:srgbClr val="5C7BA8"/>
              </a:solidFill>
            </p:spPr>
            <p:txBody>
              <a:bodyPr wrap="square" lIns="0" tIns="0" rIns="0" bIns="0" rtlCol="0"/>
              <a:lstStyle/>
              <a:p>
                <a:endParaRPr/>
              </a:p>
            </p:txBody>
          </p:sp>
          <p:sp>
            <p:nvSpPr>
              <p:cNvPr id="432" name="object 413">
                <a:extLst>
                  <a:ext uri="{FF2B5EF4-FFF2-40B4-BE49-F238E27FC236}">
                    <a16:creationId xmlns:a16="http://schemas.microsoft.com/office/drawing/2014/main" id="{39741CFC-3047-49E3-8FE1-C90455F1A99D}"/>
                  </a:ext>
                </a:extLst>
              </p:cNvPr>
              <p:cNvSpPr/>
              <p:nvPr/>
            </p:nvSpPr>
            <p:spPr>
              <a:xfrm>
                <a:off x="3167813" y="8490460"/>
                <a:ext cx="19050" cy="127635"/>
              </a:xfrm>
              <a:custGeom>
                <a:avLst/>
                <a:gdLst/>
                <a:ahLst/>
                <a:cxnLst/>
                <a:rect l="l" t="t" r="r" b="b"/>
                <a:pathLst>
                  <a:path w="19050" h="127634">
                    <a:moveTo>
                      <a:pt x="0" y="127038"/>
                    </a:moveTo>
                    <a:lnTo>
                      <a:pt x="19050" y="127038"/>
                    </a:lnTo>
                    <a:lnTo>
                      <a:pt x="19050" y="0"/>
                    </a:lnTo>
                    <a:lnTo>
                      <a:pt x="0" y="0"/>
                    </a:lnTo>
                    <a:lnTo>
                      <a:pt x="0" y="127038"/>
                    </a:lnTo>
                    <a:close/>
                  </a:path>
                </a:pathLst>
              </a:custGeom>
              <a:solidFill>
                <a:srgbClr val="5D7BA8"/>
              </a:solidFill>
            </p:spPr>
            <p:txBody>
              <a:bodyPr wrap="square" lIns="0" tIns="0" rIns="0" bIns="0" rtlCol="0"/>
              <a:lstStyle/>
              <a:p>
                <a:endParaRPr/>
              </a:p>
            </p:txBody>
          </p:sp>
          <p:sp>
            <p:nvSpPr>
              <p:cNvPr id="433" name="object 414">
                <a:extLst>
                  <a:ext uri="{FF2B5EF4-FFF2-40B4-BE49-F238E27FC236}">
                    <a16:creationId xmlns:a16="http://schemas.microsoft.com/office/drawing/2014/main" id="{A4E46A29-EC9F-43D4-A8C6-2FCD369813D2}"/>
                  </a:ext>
                </a:extLst>
              </p:cNvPr>
              <p:cNvSpPr/>
              <p:nvPr/>
            </p:nvSpPr>
            <p:spPr>
              <a:xfrm>
                <a:off x="3167813" y="8492759"/>
                <a:ext cx="19050" cy="126364"/>
              </a:xfrm>
              <a:custGeom>
                <a:avLst/>
                <a:gdLst/>
                <a:ahLst/>
                <a:cxnLst/>
                <a:rect l="l" t="t" r="r" b="b"/>
                <a:pathLst>
                  <a:path w="19050" h="126365">
                    <a:moveTo>
                      <a:pt x="0" y="126187"/>
                    </a:moveTo>
                    <a:lnTo>
                      <a:pt x="19050" y="126187"/>
                    </a:lnTo>
                    <a:lnTo>
                      <a:pt x="19050" y="0"/>
                    </a:lnTo>
                    <a:lnTo>
                      <a:pt x="0" y="0"/>
                    </a:lnTo>
                    <a:lnTo>
                      <a:pt x="0" y="126187"/>
                    </a:lnTo>
                    <a:close/>
                  </a:path>
                </a:pathLst>
              </a:custGeom>
              <a:solidFill>
                <a:srgbClr val="5F7AA7"/>
              </a:solidFill>
            </p:spPr>
            <p:txBody>
              <a:bodyPr wrap="square" lIns="0" tIns="0" rIns="0" bIns="0" rtlCol="0"/>
              <a:lstStyle/>
              <a:p>
                <a:endParaRPr/>
              </a:p>
            </p:txBody>
          </p:sp>
          <p:sp>
            <p:nvSpPr>
              <p:cNvPr id="434" name="object 415">
                <a:extLst>
                  <a:ext uri="{FF2B5EF4-FFF2-40B4-BE49-F238E27FC236}">
                    <a16:creationId xmlns:a16="http://schemas.microsoft.com/office/drawing/2014/main" id="{93C51675-9100-41DD-9D19-A32E9D67D547}"/>
                  </a:ext>
                </a:extLst>
              </p:cNvPr>
              <p:cNvSpPr/>
              <p:nvPr/>
            </p:nvSpPr>
            <p:spPr>
              <a:xfrm>
                <a:off x="3167813" y="8495057"/>
                <a:ext cx="19050" cy="125730"/>
              </a:xfrm>
              <a:custGeom>
                <a:avLst/>
                <a:gdLst/>
                <a:ahLst/>
                <a:cxnLst/>
                <a:rect l="l" t="t" r="r" b="b"/>
                <a:pathLst>
                  <a:path w="19050" h="125729">
                    <a:moveTo>
                      <a:pt x="0" y="125336"/>
                    </a:moveTo>
                    <a:lnTo>
                      <a:pt x="19050" y="125336"/>
                    </a:lnTo>
                    <a:lnTo>
                      <a:pt x="19050" y="0"/>
                    </a:lnTo>
                    <a:lnTo>
                      <a:pt x="0" y="0"/>
                    </a:lnTo>
                    <a:lnTo>
                      <a:pt x="0" y="125336"/>
                    </a:lnTo>
                    <a:close/>
                  </a:path>
                </a:pathLst>
              </a:custGeom>
              <a:solidFill>
                <a:srgbClr val="5F7AA6"/>
              </a:solidFill>
            </p:spPr>
            <p:txBody>
              <a:bodyPr wrap="square" lIns="0" tIns="0" rIns="0" bIns="0" rtlCol="0"/>
              <a:lstStyle/>
              <a:p>
                <a:endParaRPr/>
              </a:p>
            </p:txBody>
          </p:sp>
          <p:sp>
            <p:nvSpPr>
              <p:cNvPr id="435" name="object 416">
                <a:extLst>
                  <a:ext uri="{FF2B5EF4-FFF2-40B4-BE49-F238E27FC236}">
                    <a16:creationId xmlns:a16="http://schemas.microsoft.com/office/drawing/2014/main" id="{6F0BCB2C-4B74-43CE-B919-9720C984546F}"/>
                  </a:ext>
                </a:extLst>
              </p:cNvPr>
              <p:cNvSpPr/>
              <p:nvPr/>
            </p:nvSpPr>
            <p:spPr>
              <a:xfrm>
                <a:off x="3167813" y="8497330"/>
                <a:ext cx="19050" cy="125095"/>
              </a:xfrm>
              <a:custGeom>
                <a:avLst/>
                <a:gdLst/>
                <a:ahLst/>
                <a:cxnLst/>
                <a:rect l="l" t="t" r="r" b="b"/>
                <a:pathLst>
                  <a:path w="19050" h="125095">
                    <a:moveTo>
                      <a:pt x="0" y="124510"/>
                    </a:moveTo>
                    <a:lnTo>
                      <a:pt x="19050" y="124510"/>
                    </a:lnTo>
                    <a:lnTo>
                      <a:pt x="19050" y="0"/>
                    </a:lnTo>
                    <a:lnTo>
                      <a:pt x="0" y="0"/>
                    </a:lnTo>
                    <a:lnTo>
                      <a:pt x="0" y="124510"/>
                    </a:lnTo>
                    <a:close/>
                  </a:path>
                </a:pathLst>
              </a:custGeom>
              <a:solidFill>
                <a:srgbClr val="607AA6"/>
              </a:solidFill>
            </p:spPr>
            <p:txBody>
              <a:bodyPr wrap="square" lIns="0" tIns="0" rIns="0" bIns="0" rtlCol="0"/>
              <a:lstStyle/>
              <a:p>
                <a:endParaRPr/>
              </a:p>
            </p:txBody>
          </p:sp>
          <p:sp>
            <p:nvSpPr>
              <p:cNvPr id="436" name="object 417">
                <a:extLst>
                  <a:ext uri="{FF2B5EF4-FFF2-40B4-BE49-F238E27FC236}">
                    <a16:creationId xmlns:a16="http://schemas.microsoft.com/office/drawing/2014/main" id="{7C7D8D1F-A883-4C7D-B7CC-60F22CCE9AF1}"/>
                  </a:ext>
                </a:extLst>
              </p:cNvPr>
              <p:cNvSpPr/>
              <p:nvPr/>
            </p:nvSpPr>
            <p:spPr>
              <a:xfrm>
                <a:off x="3167813" y="8499629"/>
                <a:ext cx="19050" cy="123825"/>
              </a:xfrm>
              <a:custGeom>
                <a:avLst/>
                <a:gdLst/>
                <a:ahLst/>
                <a:cxnLst/>
                <a:rect l="l" t="t" r="r" b="b"/>
                <a:pathLst>
                  <a:path w="19050" h="123825">
                    <a:moveTo>
                      <a:pt x="0" y="123659"/>
                    </a:moveTo>
                    <a:lnTo>
                      <a:pt x="19050" y="123659"/>
                    </a:lnTo>
                    <a:lnTo>
                      <a:pt x="19050" y="0"/>
                    </a:lnTo>
                    <a:lnTo>
                      <a:pt x="0" y="0"/>
                    </a:lnTo>
                    <a:lnTo>
                      <a:pt x="0" y="123659"/>
                    </a:lnTo>
                    <a:close/>
                  </a:path>
                </a:pathLst>
              </a:custGeom>
              <a:solidFill>
                <a:srgbClr val="617AA5"/>
              </a:solidFill>
            </p:spPr>
            <p:txBody>
              <a:bodyPr wrap="square" lIns="0" tIns="0" rIns="0" bIns="0" rtlCol="0"/>
              <a:lstStyle/>
              <a:p>
                <a:endParaRPr/>
              </a:p>
            </p:txBody>
          </p:sp>
          <p:sp>
            <p:nvSpPr>
              <p:cNvPr id="437" name="object 418">
                <a:extLst>
                  <a:ext uri="{FF2B5EF4-FFF2-40B4-BE49-F238E27FC236}">
                    <a16:creationId xmlns:a16="http://schemas.microsoft.com/office/drawing/2014/main" id="{DB7D931A-5E50-4397-8226-7A5D96E3803B}"/>
                  </a:ext>
                </a:extLst>
              </p:cNvPr>
              <p:cNvSpPr/>
              <p:nvPr/>
            </p:nvSpPr>
            <p:spPr>
              <a:xfrm>
                <a:off x="3167813" y="8501915"/>
                <a:ext cx="19050" cy="123189"/>
              </a:xfrm>
              <a:custGeom>
                <a:avLst/>
                <a:gdLst/>
                <a:ahLst/>
                <a:cxnLst/>
                <a:rect l="l" t="t" r="r" b="b"/>
                <a:pathLst>
                  <a:path w="19050" h="123190">
                    <a:moveTo>
                      <a:pt x="0" y="122821"/>
                    </a:moveTo>
                    <a:lnTo>
                      <a:pt x="19050" y="122821"/>
                    </a:lnTo>
                    <a:lnTo>
                      <a:pt x="19050" y="0"/>
                    </a:lnTo>
                    <a:lnTo>
                      <a:pt x="0" y="0"/>
                    </a:lnTo>
                    <a:lnTo>
                      <a:pt x="0" y="122821"/>
                    </a:lnTo>
                    <a:close/>
                  </a:path>
                </a:pathLst>
              </a:custGeom>
              <a:solidFill>
                <a:srgbClr val="627AA5"/>
              </a:solidFill>
            </p:spPr>
            <p:txBody>
              <a:bodyPr wrap="square" lIns="0" tIns="0" rIns="0" bIns="0" rtlCol="0"/>
              <a:lstStyle/>
              <a:p>
                <a:endParaRPr/>
              </a:p>
            </p:txBody>
          </p:sp>
          <p:sp>
            <p:nvSpPr>
              <p:cNvPr id="438" name="object 419">
                <a:extLst>
                  <a:ext uri="{FF2B5EF4-FFF2-40B4-BE49-F238E27FC236}">
                    <a16:creationId xmlns:a16="http://schemas.microsoft.com/office/drawing/2014/main" id="{4E4AACA6-B20D-41FF-A679-0D524238E830}"/>
                  </a:ext>
                </a:extLst>
              </p:cNvPr>
              <p:cNvSpPr/>
              <p:nvPr/>
            </p:nvSpPr>
            <p:spPr>
              <a:xfrm>
                <a:off x="3167813" y="8504201"/>
                <a:ext cx="19050" cy="122555"/>
              </a:xfrm>
              <a:custGeom>
                <a:avLst/>
                <a:gdLst/>
                <a:ahLst/>
                <a:cxnLst/>
                <a:rect l="l" t="t" r="r" b="b"/>
                <a:pathLst>
                  <a:path w="19050" h="122554">
                    <a:moveTo>
                      <a:pt x="0" y="121983"/>
                    </a:moveTo>
                    <a:lnTo>
                      <a:pt x="19050" y="121983"/>
                    </a:lnTo>
                    <a:lnTo>
                      <a:pt x="19050" y="0"/>
                    </a:lnTo>
                    <a:lnTo>
                      <a:pt x="0" y="0"/>
                    </a:lnTo>
                    <a:lnTo>
                      <a:pt x="0" y="121983"/>
                    </a:lnTo>
                    <a:close/>
                  </a:path>
                </a:pathLst>
              </a:custGeom>
              <a:solidFill>
                <a:srgbClr val="6379A4"/>
              </a:solidFill>
            </p:spPr>
            <p:txBody>
              <a:bodyPr wrap="square" lIns="0" tIns="0" rIns="0" bIns="0" rtlCol="0"/>
              <a:lstStyle/>
              <a:p>
                <a:endParaRPr/>
              </a:p>
            </p:txBody>
          </p:sp>
          <p:sp>
            <p:nvSpPr>
              <p:cNvPr id="439" name="object 420">
                <a:extLst>
                  <a:ext uri="{FF2B5EF4-FFF2-40B4-BE49-F238E27FC236}">
                    <a16:creationId xmlns:a16="http://schemas.microsoft.com/office/drawing/2014/main" id="{D263EAA7-8808-4CF8-932E-F50E01122424}"/>
                  </a:ext>
                </a:extLst>
              </p:cNvPr>
              <p:cNvSpPr/>
              <p:nvPr/>
            </p:nvSpPr>
            <p:spPr>
              <a:xfrm>
                <a:off x="3167812" y="8506497"/>
                <a:ext cx="19050" cy="123189"/>
              </a:xfrm>
              <a:custGeom>
                <a:avLst/>
                <a:gdLst/>
                <a:ahLst/>
                <a:cxnLst/>
                <a:rect l="l" t="t" r="r" b="b"/>
                <a:pathLst>
                  <a:path w="19050" h="123190">
                    <a:moveTo>
                      <a:pt x="19050" y="0"/>
                    </a:moveTo>
                    <a:lnTo>
                      <a:pt x="0" y="0"/>
                    </a:lnTo>
                    <a:lnTo>
                      <a:pt x="0" y="2298"/>
                    </a:lnTo>
                    <a:lnTo>
                      <a:pt x="0" y="121145"/>
                    </a:lnTo>
                    <a:lnTo>
                      <a:pt x="0" y="122593"/>
                    </a:lnTo>
                    <a:lnTo>
                      <a:pt x="19050" y="122593"/>
                    </a:lnTo>
                    <a:lnTo>
                      <a:pt x="19050" y="121145"/>
                    </a:lnTo>
                    <a:lnTo>
                      <a:pt x="19050" y="2298"/>
                    </a:lnTo>
                    <a:lnTo>
                      <a:pt x="19050" y="0"/>
                    </a:lnTo>
                    <a:close/>
                  </a:path>
                </a:pathLst>
              </a:custGeom>
              <a:solidFill>
                <a:srgbClr val="6479A3"/>
              </a:solidFill>
            </p:spPr>
            <p:txBody>
              <a:bodyPr wrap="square" lIns="0" tIns="0" rIns="0" bIns="0" rtlCol="0"/>
              <a:lstStyle/>
              <a:p>
                <a:endParaRPr/>
              </a:p>
            </p:txBody>
          </p:sp>
          <p:sp>
            <p:nvSpPr>
              <p:cNvPr id="440" name="object 421">
                <a:extLst>
                  <a:ext uri="{FF2B5EF4-FFF2-40B4-BE49-F238E27FC236}">
                    <a16:creationId xmlns:a16="http://schemas.microsoft.com/office/drawing/2014/main" id="{A107B4F5-A5F2-4A0F-A28C-6A099312DF3C}"/>
                  </a:ext>
                </a:extLst>
              </p:cNvPr>
              <p:cNvSpPr/>
              <p:nvPr/>
            </p:nvSpPr>
            <p:spPr>
              <a:xfrm>
                <a:off x="3167813" y="8511072"/>
                <a:ext cx="19050" cy="120014"/>
              </a:xfrm>
              <a:custGeom>
                <a:avLst/>
                <a:gdLst/>
                <a:ahLst/>
                <a:cxnLst/>
                <a:rect l="l" t="t" r="r" b="b"/>
                <a:pathLst>
                  <a:path w="19050" h="120015">
                    <a:moveTo>
                      <a:pt x="0" y="119468"/>
                    </a:moveTo>
                    <a:lnTo>
                      <a:pt x="19050" y="119468"/>
                    </a:lnTo>
                    <a:lnTo>
                      <a:pt x="19050" y="0"/>
                    </a:lnTo>
                    <a:lnTo>
                      <a:pt x="0" y="0"/>
                    </a:lnTo>
                    <a:lnTo>
                      <a:pt x="0" y="119468"/>
                    </a:lnTo>
                    <a:close/>
                  </a:path>
                </a:pathLst>
              </a:custGeom>
              <a:solidFill>
                <a:srgbClr val="6579A2"/>
              </a:solidFill>
            </p:spPr>
            <p:txBody>
              <a:bodyPr wrap="square" lIns="0" tIns="0" rIns="0" bIns="0" rtlCol="0"/>
              <a:lstStyle/>
              <a:p>
                <a:endParaRPr/>
              </a:p>
            </p:txBody>
          </p:sp>
          <p:sp>
            <p:nvSpPr>
              <p:cNvPr id="441" name="object 422">
                <a:extLst>
                  <a:ext uri="{FF2B5EF4-FFF2-40B4-BE49-F238E27FC236}">
                    <a16:creationId xmlns:a16="http://schemas.microsoft.com/office/drawing/2014/main" id="{750E820B-79EF-4773-937D-259FB6659571}"/>
                  </a:ext>
                </a:extLst>
              </p:cNvPr>
              <p:cNvSpPr/>
              <p:nvPr/>
            </p:nvSpPr>
            <p:spPr>
              <a:xfrm>
                <a:off x="3167813" y="8513358"/>
                <a:ext cx="19050" cy="118745"/>
              </a:xfrm>
              <a:custGeom>
                <a:avLst/>
                <a:gdLst/>
                <a:ahLst/>
                <a:cxnLst/>
                <a:rect l="l" t="t" r="r" b="b"/>
                <a:pathLst>
                  <a:path w="19050" h="118745">
                    <a:moveTo>
                      <a:pt x="0" y="118618"/>
                    </a:moveTo>
                    <a:lnTo>
                      <a:pt x="19050" y="118618"/>
                    </a:lnTo>
                    <a:lnTo>
                      <a:pt x="19050" y="0"/>
                    </a:lnTo>
                    <a:lnTo>
                      <a:pt x="0" y="0"/>
                    </a:lnTo>
                    <a:lnTo>
                      <a:pt x="0" y="118618"/>
                    </a:lnTo>
                    <a:close/>
                  </a:path>
                </a:pathLst>
              </a:custGeom>
              <a:solidFill>
                <a:srgbClr val="6678A1"/>
              </a:solidFill>
            </p:spPr>
            <p:txBody>
              <a:bodyPr wrap="square" lIns="0" tIns="0" rIns="0" bIns="0" rtlCol="0"/>
              <a:lstStyle/>
              <a:p>
                <a:endParaRPr/>
              </a:p>
            </p:txBody>
          </p:sp>
          <p:sp>
            <p:nvSpPr>
              <p:cNvPr id="442" name="object 423">
                <a:extLst>
                  <a:ext uri="{FF2B5EF4-FFF2-40B4-BE49-F238E27FC236}">
                    <a16:creationId xmlns:a16="http://schemas.microsoft.com/office/drawing/2014/main" id="{B605F330-A463-4E86-8549-C2C376BFD495}"/>
                  </a:ext>
                </a:extLst>
              </p:cNvPr>
              <p:cNvSpPr/>
              <p:nvPr/>
            </p:nvSpPr>
            <p:spPr>
              <a:xfrm>
                <a:off x="3167813" y="8515644"/>
                <a:ext cx="19050" cy="118110"/>
              </a:xfrm>
              <a:custGeom>
                <a:avLst/>
                <a:gdLst/>
                <a:ahLst/>
                <a:cxnLst/>
                <a:rect l="l" t="t" r="r" b="b"/>
                <a:pathLst>
                  <a:path w="19050" h="118109">
                    <a:moveTo>
                      <a:pt x="0" y="117779"/>
                    </a:moveTo>
                    <a:lnTo>
                      <a:pt x="19050" y="117779"/>
                    </a:lnTo>
                    <a:lnTo>
                      <a:pt x="19050" y="0"/>
                    </a:lnTo>
                    <a:lnTo>
                      <a:pt x="0" y="0"/>
                    </a:lnTo>
                    <a:lnTo>
                      <a:pt x="0" y="117779"/>
                    </a:lnTo>
                    <a:close/>
                  </a:path>
                </a:pathLst>
              </a:custGeom>
              <a:solidFill>
                <a:srgbClr val="6778A1"/>
              </a:solidFill>
            </p:spPr>
            <p:txBody>
              <a:bodyPr wrap="square" lIns="0" tIns="0" rIns="0" bIns="0" rtlCol="0"/>
              <a:lstStyle/>
              <a:p>
                <a:endParaRPr/>
              </a:p>
            </p:txBody>
          </p:sp>
          <p:sp>
            <p:nvSpPr>
              <p:cNvPr id="443" name="object 424">
                <a:extLst>
                  <a:ext uri="{FF2B5EF4-FFF2-40B4-BE49-F238E27FC236}">
                    <a16:creationId xmlns:a16="http://schemas.microsoft.com/office/drawing/2014/main" id="{530FDD03-4BE8-44BE-9C16-55062EE03BF6}"/>
                  </a:ext>
                </a:extLst>
              </p:cNvPr>
              <p:cNvSpPr/>
              <p:nvPr/>
            </p:nvSpPr>
            <p:spPr>
              <a:xfrm>
                <a:off x="3167813" y="8517943"/>
                <a:ext cx="19050" cy="117475"/>
              </a:xfrm>
              <a:custGeom>
                <a:avLst/>
                <a:gdLst/>
                <a:ahLst/>
                <a:cxnLst/>
                <a:rect l="l" t="t" r="r" b="b"/>
                <a:pathLst>
                  <a:path w="19050" h="117475">
                    <a:moveTo>
                      <a:pt x="0" y="116941"/>
                    </a:moveTo>
                    <a:lnTo>
                      <a:pt x="19050" y="116941"/>
                    </a:lnTo>
                    <a:lnTo>
                      <a:pt x="19050" y="0"/>
                    </a:lnTo>
                    <a:lnTo>
                      <a:pt x="0" y="0"/>
                    </a:lnTo>
                    <a:lnTo>
                      <a:pt x="0" y="116941"/>
                    </a:lnTo>
                    <a:close/>
                  </a:path>
                </a:pathLst>
              </a:custGeom>
              <a:solidFill>
                <a:srgbClr val="6878A0"/>
              </a:solidFill>
            </p:spPr>
            <p:txBody>
              <a:bodyPr wrap="square" lIns="0" tIns="0" rIns="0" bIns="0" rtlCol="0"/>
              <a:lstStyle/>
              <a:p>
                <a:endParaRPr/>
              </a:p>
            </p:txBody>
          </p:sp>
          <p:sp>
            <p:nvSpPr>
              <p:cNvPr id="444" name="object 425">
                <a:extLst>
                  <a:ext uri="{FF2B5EF4-FFF2-40B4-BE49-F238E27FC236}">
                    <a16:creationId xmlns:a16="http://schemas.microsoft.com/office/drawing/2014/main" id="{F50FE5BA-5582-4E35-9723-1B0FC17C4EBF}"/>
                  </a:ext>
                </a:extLst>
              </p:cNvPr>
              <p:cNvSpPr/>
              <p:nvPr/>
            </p:nvSpPr>
            <p:spPr>
              <a:xfrm>
                <a:off x="3167813" y="8520216"/>
                <a:ext cx="19050" cy="116205"/>
              </a:xfrm>
              <a:custGeom>
                <a:avLst/>
                <a:gdLst/>
                <a:ahLst/>
                <a:cxnLst/>
                <a:rect l="l" t="t" r="r" b="b"/>
                <a:pathLst>
                  <a:path w="19050" h="116204">
                    <a:moveTo>
                      <a:pt x="0" y="116103"/>
                    </a:moveTo>
                    <a:lnTo>
                      <a:pt x="19050" y="116103"/>
                    </a:lnTo>
                    <a:lnTo>
                      <a:pt x="19050" y="0"/>
                    </a:lnTo>
                    <a:lnTo>
                      <a:pt x="0" y="0"/>
                    </a:lnTo>
                    <a:lnTo>
                      <a:pt x="0" y="116103"/>
                    </a:lnTo>
                    <a:close/>
                  </a:path>
                </a:pathLst>
              </a:custGeom>
              <a:solidFill>
                <a:srgbClr val="68789F"/>
              </a:solidFill>
            </p:spPr>
            <p:txBody>
              <a:bodyPr wrap="square" lIns="0" tIns="0" rIns="0" bIns="0" rtlCol="0"/>
              <a:lstStyle/>
              <a:p>
                <a:endParaRPr/>
              </a:p>
            </p:txBody>
          </p:sp>
          <p:sp>
            <p:nvSpPr>
              <p:cNvPr id="445" name="object 426">
                <a:extLst>
                  <a:ext uri="{FF2B5EF4-FFF2-40B4-BE49-F238E27FC236}">
                    <a16:creationId xmlns:a16="http://schemas.microsoft.com/office/drawing/2014/main" id="{73412D01-C2C4-4541-95C8-4A7AD283D3D6}"/>
                  </a:ext>
                </a:extLst>
              </p:cNvPr>
              <p:cNvSpPr/>
              <p:nvPr/>
            </p:nvSpPr>
            <p:spPr>
              <a:xfrm>
                <a:off x="3167813" y="8522515"/>
                <a:ext cx="19050" cy="115570"/>
              </a:xfrm>
              <a:custGeom>
                <a:avLst/>
                <a:gdLst/>
                <a:ahLst/>
                <a:cxnLst/>
                <a:rect l="l" t="t" r="r" b="b"/>
                <a:pathLst>
                  <a:path w="19050" h="115570">
                    <a:moveTo>
                      <a:pt x="0" y="115265"/>
                    </a:moveTo>
                    <a:lnTo>
                      <a:pt x="19050" y="115265"/>
                    </a:lnTo>
                    <a:lnTo>
                      <a:pt x="19050" y="0"/>
                    </a:lnTo>
                    <a:lnTo>
                      <a:pt x="0" y="0"/>
                    </a:lnTo>
                    <a:lnTo>
                      <a:pt x="0" y="115265"/>
                    </a:lnTo>
                    <a:close/>
                  </a:path>
                </a:pathLst>
              </a:custGeom>
              <a:solidFill>
                <a:srgbClr val="69789F"/>
              </a:solidFill>
            </p:spPr>
            <p:txBody>
              <a:bodyPr wrap="square" lIns="0" tIns="0" rIns="0" bIns="0" rtlCol="0"/>
              <a:lstStyle/>
              <a:p>
                <a:endParaRPr/>
              </a:p>
            </p:txBody>
          </p:sp>
          <p:sp>
            <p:nvSpPr>
              <p:cNvPr id="446" name="object 427">
                <a:extLst>
                  <a:ext uri="{FF2B5EF4-FFF2-40B4-BE49-F238E27FC236}">
                    <a16:creationId xmlns:a16="http://schemas.microsoft.com/office/drawing/2014/main" id="{00423D21-FE0D-4D34-9372-8C4581F86B67}"/>
                  </a:ext>
                </a:extLst>
              </p:cNvPr>
              <p:cNvSpPr/>
              <p:nvPr/>
            </p:nvSpPr>
            <p:spPr>
              <a:xfrm>
                <a:off x="3167813" y="8524800"/>
                <a:ext cx="19050" cy="114935"/>
              </a:xfrm>
              <a:custGeom>
                <a:avLst/>
                <a:gdLst/>
                <a:ahLst/>
                <a:cxnLst/>
                <a:rect l="l" t="t" r="r" b="b"/>
                <a:pathLst>
                  <a:path w="19050" h="114934">
                    <a:moveTo>
                      <a:pt x="0" y="114414"/>
                    </a:moveTo>
                    <a:lnTo>
                      <a:pt x="19050" y="114414"/>
                    </a:lnTo>
                    <a:lnTo>
                      <a:pt x="19050" y="0"/>
                    </a:lnTo>
                    <a:lnTo>
                      <a:pt x="0" y="0"/>
                    </a:lnTo>
                    <a:lnTo>
                      <a:pt x="0" y="114414"/>
                    </a:lnTo>
                    <a:close/>
                  </a:path>
                </a:pathLst>
              </a:custGeom>
              <a:solidFill>
                <a:srgbClr val="6A779E"/>
              </a:solidFill>
            </p:spPr>
            <p:txBody>
              <a:bodyPr wrap="square" lIns="0" tIns="0" rIns="0" bIns="0" rtlCol="0"/>
              <a:lstStyle/>
              <a:p>
                <a:endParaRPr/>
              </a:p>
            </p:txBody>
          </p:sp>
          <p:sp>
            <p:nvSpPr>
              <p:cNvPr id="447" name="object 428">
                <a:extLst>
                  <a:ext uri="{FF2B5EF4-FFF2-40B4-BE49-F238E27FC236}">
                    <a16:creationId xmlns:a16="http://schemas.microsoft.com/office/drawing/2014/main" id="{CF34C753-FD94-4129-86E9-387214DFCDB5}"/>
                  </a:ext>
                </a:extLst>
              </p:cNvPr>
              <p:cNvSpPr/>
              <p:nvPr/>
            </p:nvSpPr>
            <p:spPr>
              <a:xfrm>
                <a:off x="3167813" y="8527087"/>
                <a:ext cx="19050" cy="113664"/>
              </a:xfrm>
              <a:custGeom>
                <a:avLst/>
                <a:gdLst/>
                <a:ahLst/>
                <a:cxnLst/>
                <a:rect l="l" t="t" r="r" b="b"/>
                <a:pathLst>
                  <a:path w="19050" h="113665">
                    <a:moveTo>
                      <a:pt x="0" y="113588"/>
                    </a:moveTo>
                    <a:lnTo>
                      <a:pt x="19050" y="113588"/>
                    </a:lnTo>
                    <a:lnTo>
                      <a:pt x="19050" y="0"/>
                    </a:lnTo>
                    <a:lnTo>
                      <a:pt x="0" y="0"/>
                    </a:lnTo>
                    <a:lnTo>
                      <a:pt x="0" y="113588"/>
                    </a:lnTo>
                    <a:close/>
                  </a:path>
                </a:pathLst>
              </a:custGeom>
              <a:solidFill>
                <a:srgbClr val="6B779D"/>
              </a:solidFill>
            </p:spPr>
            <p:txBody>
              <a:bodyPr wrap="square" lIns="0" tIns="0" rIns="0" bIns="0" rtlCol="0"/>
              <a:lstStyle/>
              <a:p>
                <a:endParaRPr/>
              </a:p>
            </p:txBody>
          </p:sp>
          <p:sp>
            <p:nvSpPr>
              <p:cNvPr id="448" name="object 429">
                <a:extLst>
                  <a:ext uri="{FF2B5EF4-FFF2-40B4-BE49-F238E27FC236}">
                    <a16:creationId xmlns:a16="http://schemas.microsoft.com/office/drawing/2014/main" id="{55B502DE-D34F-423C-954B-18CE4BC2D3D6}"/>
                  </a:ext>
                </a:extLst>
              </p:cNvPr>
              <p:cNvSpPr/>
              <p:nvPr/>
            </p:nvSpPr>
            <p:spPr>
              <a:xfrm>
                <a:off x="3167813" y="8529385"/>
                <a:ext cx="19050" cy="113030"/>
              </a:xfrm>
              <a:custGeom>
                <a:avLst/>
                <a:gdLst/>
                <a:ahLst/>
                <a:cxnLst/>
                <a:rect l="l" t="t" r="r" b="b"/>
                <a:pathLst>
                  <a:path w="19050" h="113029">
                    <a:moveTo>
                      <a:pt x="0" y="112737"/>
                    </a:moveTo>
                    <a:lnTo>
                      <a:pt x="19050" y="112737"/>
                    </a:lnTo>
                    <a:lnTo>
                      <a:pt x="19050" y="0"/>
                    </a:lnTo>
                    <a:lnTo>
                      <a:pt x="0" y="0"/>
                    </a:lnTo>
                    <a:lnTo>
                      <a:pt x="0" y="112737"/>
                    </a:lnTo>
                    <a:close/>
                  </a:path>
                </a:pathLst>
              </a:custGeom>
              <a:solidFill>
                <a:srgbClr val="6C779D"/>
              </a:solidFill>
            </p:spPr>
            <p:txBody>
              <a:bodyPr wrap="square" lIns="0" tIns="0" rIns="0" bIns="0" rtlCol="0"/>
              <a:lstStyle/>
              <a:p>
                <a:endParaRPr/>
              </a:p>
            </p:txBody>
          </p:sp>
          <p:sp>
            <p:nvSpPr>
              <p:cNvPr id="449" name="object 430">
                <a:extLst>
                  <a:ext uri="{FF2B5EF4-FFF2-40B4-BE49-F238E27FC236}">
                    <a16:creationId xmlns:a16="http://schemas.microsoft.com/office/drawing/2014/main" id="{F1DEB7B3-3310-4E42-8A12-AA7DB0C5BD14}"/>
                  </a:ext>
                </a:extLst>
              </p:cNvPr>
              <p:cNvSpPr/>
              <p:nvPr/>
            </p:nvSpPr>
            <p:spPr>
              <a:xfrm>
                <a:off x="3167813" y="8531671"/>
                <a:ext cx="19050" cy="112395"/>
              </a:xfrm>
              <a:custGeom>
                <a:avLst/>
                <a:gdLst/>
                <a:ahLst/>
                <a:cxnLst/>
                <a:rect l="l" t="t" r="r" b="b"/>
                <a:pathLst>
                  <a:path w="19050" h="112395">
                    <a:moveTo>
                      <a:pt x="0" y="111899"/>
                    </a:moveTo>
                    <a:lnTo>
                      <a:pt x="19050" y="111899"/>
                    </a:lnTo>
                    <a:lnTo>
                      <a:pt x="19050" y="0"/>
                    </a:lnTo>
                    <a:lnTo>
                      <a:pt x="0" y="0"/>
                    </a:lnTo>
                    <a:lnTo>
                      <a:pt x="0" y="111899"/>
                    </a:lnTo>
                    <a:close/>
                  </a:path>
                </a:pathLst>
              </a:custGeom>
              <a:solidFill>
                <a:srgbClr val="6C779C"/>
              </a:solidFill>
            </p:spPr>
            <p:txBody>
              <a:bodyPr wrap="square" lIns="0" tIns="0" rIns="0" bIns="0" rtlCol="0"/>
              <a:lstStyle/>
              <a:p>
                <a:endParaRPr/>
              </a:p>
            </p:txBody>
          </p:sp>
          <p:sp>
            <p:nvSpPr>
              <p:cNvPr id="450" name="object 431">
                <a:extLst>
                  <a:ext uri="{FF2B5EF4-FFF2-40B4-BE49-F238E27FC236}">
                    <a16:creationId xmlns:a16="http://schemas.microsoft.com/office/drawing/2014/main" id="{8837B238-4736-4693-AAE8-E63517639EA9}"/>
                  </a:ext>
                </a:extLst>
              </p:cNvPr>
              <p:cNvSpPr/>
              <p:nvPr/>
            </p:nvSpPr>
            <p:spPr>
              <a:xfrm>
                <a:off x="3167813" y="8533944"/>
                <a:ext cx="19050" cy="111125"/>
              </a:xfrm>
              <a:custGeom>
                <a:avLst/>
                <a:gdLst/>
                <a:ahLst/>
                <a:cxnLst/>
                <a:rect l="l" t="t" r="r" b="b"/>
                <a:pathLst>
                  <a:path w="19050" h="111125">
                    <a:moveTo>
                      <a:pt x="0" y="111061"/>
                    </a:moveTo>
                    <a:lnTo>
                      <a:pt x="19050" y="111061"/>
                    </a:lnTo>
                    <a:lnTo>
                      <a:pt x="19050" y="0"/>
                    </a:lnTo>
                    <a:lnTo>
                      <a:pt x="0" y="0"/>
                    </a:lnTo>
                    <a:lnTo>
                      <a:pt x="0" y="111061"/>
                    </a:lnTo>
                    <a:close/>
                  </a:path>
                </a:pathLst>
              </a:custGeom>
              <a:solidFill>
                <a:srgbClr val="6D769B"/>
              </a:solidFill>
            </p:spPr>
            <p:txBody>
              <a:bodyPr wrap="square" lIns="0" tIns="0" rIns="0" bIns="0" rtlCol="0"/>
              <a:lstStyle/>
              <a:p>
                <a:endParaRPr/>
              </a:p>
            </p:txBody>
          </p:sp>
          <p:sp>
            <p:nvSpPr>
              <p:cNvPr id="451" name="object 432">
                <a:extLst>
                  <a:ext uri="{FF2B5EF4-FFF2-40B4-BE49-F238E27FC236}">
                    <a16:creationId xmlns:a16="http://schemas.microsoft.com/office/drawing/2014/main" id="{998C8B13-23AD-4870-899C-321760625AF1}"/>
                  </a:ext>
                </a:extLst>
              </p:cNvPr>
              <p:cNvSpPr/>
              <p:nvPr/>
            </p:nvSpPr>
            <p:spPr>
              <a:xfrm>
                <a:off x="3167813" y="8536243"/>
                <a:ext cx="19050" cy="110489"/>
              </a:xfrm>
              <a:custGeom>
                <a:avLst/>
                <a:gdLst/>
                <a:ahLst/>
                <a:cxnLst/>
                <a:rect l="l" t="t" r="r" b="b"/>
                <a:pathLst>
                  <a:path w="19050" h="110490">
                    <a:moveTo>
                      <a:pt x="0" y="110223"/>
                    </a:moveTo>
                    <a:lnTo>
                      <a:pt x="19050" y="110223"/>
                    </a:lnTo>
                    <a:lnTo>
                      <a:pt x="19050" y="0"/>
                    </a:lnTo>
                    <a:lnTo>
                      <a:pt x="0" y="0"/>
                    </a:lnTo>
                    <a:lnTo>
                      <a:pt x="0" y="110223"/>
                    </a:lnTo>
                    <a:close/>
                  </a:path>
                </a:pathLst>
              </a:custGeom>
              <a:solidFill>
                <a:srgbClr val="6E769B"/>
              </a:solidFill>
            </p:spPr>
            <p:txBody>
              <a:bodyPr wrap="square" lIns="0" tIns="0" rIns="0" bIns="0" rtlCol="0"/>
              <a:lstStyle/>
              <a:p>
                <a:endParaRPr/>
              </a:p>
            </p:txBody>
          </p:sp>
          <p:sp>
            <p:nvSpPr>
              <p:cNvPr id="452" name="object 433">
                <a:extLst>
                  <a:ext uri="{FF2B5EF4-FFF2-40B4-BE49-F238E27FC236}">
                    <a16:creationId xmlns:a16="http://schemas.microsoft.com/office/drawing/2014/main" id="{C0C4C913-8833-47FC-A0FF-E716DEC68FD8}"/>
                  </a:ext>
                </a:extLst>
              </p:cNvPr>
              <p:cNvSpPr/>
              <p:nvPr/>
            </p:nvSpPr>
            <p:spPr>
              <a:xfrm>
                <a:off x="3167813" y="8538542"/>
                <a:ext cx="19050" cy="109855"/>
              </a:xfrm>
              <a:custGeom>
                <a:avLst/>
                <a:gdLst/>
                <a:ahLst/>
                <a:cxnLst/>
                <a:rect l="l" t="t" r="r" b="b"/>
                <a:pathLst>
                  <a:path w="19050" h="109854">
                    <a:moveTo>
                      <a:pt x="0" y="109372"/>
                    </a:moveTo>
                    <a:lnTo>
                      <a:pt x="19050" y="109372"/>
                    </a:lnTo>
                    <a:lnTo>
                      <a:pt x="19050" y="0"/>
                    </a:lnTo>
                    <a:lnTo>
                      <a:pt x="0" y="0"/>
                    </a:lnTo>
                    <a:lnTo>
                      <a:pt x="0" y="109372"/>
                    </a:lnTo>
                    <a:close/>
                  </a:path>
                </a:pathLst>
              </a:custGeom>
              <a:solidFill>
                <a:srgbClr val="6E769A"/>
              </a:solidFill>
            </p:spPr>
            <p:txBody>
              <a:bodyPr wrap="square" lIns="0" tIns="0" rIns="0" bIns="0" rtlCol="0"/>
              <a:lstStyle/>
              <a:p>
                <a:endParaRPr/>
              </a:p>
            </p:txBody>
          </p:sp>
          <p:sp>
            <p:nvSpPr>
              <p:cNvPr id="453" name="object 434">
                <a:extLst>
                  <a:ext uri="{FF2B5EF4-FFF2-40B4-BE49-F238E27FC236}">
                    <a16:creationId xmlns:a16="http://schemas.microsoft.com/office/drawing/2014/main" id="{8F76430C-8FD1-421F-9067-0380EC9574BD}"/>
                  </a:ext>
                </a:extLst>
              </p:cNvPr>
              <p:cNvSpPr/>
              <p:nvPr/>
            </p:nvSpPr>
            <p:spPr>
              <a:xfrm>
                <a:off x="3167813" y="8540815"/>
                <a:ext cx="19050" cy="108585"/>
              </a:xfrm>
              <a:custGeom>
                <a:avLst/>
                <a:gdLst/>
                <a:ahLst/>
                <a:cxnLst/>
                <a:rect l="l" t="t" r="r" b="b"/>
                <a:pathLst>
                  <a:path w="19050" h="108584">
                    <a:moveTo>
                      <a:pt x="0" y="108534"/>
                    </a:moveTo>
                    <a:lnTo>
                      <a:pt x="19050" y="108534"/>
                    </a:lnTo>
                    <a:lnTo>
                      <a:pt x="19050" y="0"/>
                    </a:lnTo>
                    <a:lnTo>
                      <a:pt x="0" y="0"/>
                    </a:lnTo>
                    <a:lnTo>
                      <a:pt x="0" y="108534"/>
                    </a:lnTo>
                    <a:close/>
                  </a:path>
                </a:pathLst>
              </a:custGeom>
              <a:solidFill>
                <a:srgbClr val="6F769A"/>
              </a:solidFill>
            </p:spPr>
            <p:txBody>
              <a:bodyPr wrap="square" lIns="0" tIns="0" rIns="0" bIns="0" rtlCol="0"/>
              <a:lstStyle/>
              <a:p>
                <a:endParaRPr/>
              </a:p>
            </p:txBody>
          </p:sp>
          <p:sp>
            <p:nvSpPr>
              <p:cNvPr id="454" name="object 435">
                <a:extLst>
                  <a:ext uri="{FF2B5EF4-FFF2-40B4-BE49-F238E27FC236}">
                    <a16:creationId xmlns:a16="http://schemas.microsoft.com/office/drawing/2014/main" id="{C2F33DAD-EC5F-4818-9486-F04000E4CC6E}"/>
                  </a:ext>
                </a:extLst>
              </p:cNvPr>
              <p:cNvSpPr/>
              <p:nvPr/>
            </p:nvSpPr>
            <p:spPr>
              <a:xfrm>
                <a:off x="3167813" y="8543101"/>
                <a:ext cx="19050" cy="107950"/>
              </a:xfrm>
              <a:custGeom>
                <a:avLst/>
                <a:gdLst/>
                <a:ahLst/>
                <a:cxnLst/>
                <a:rect l="l" t="t" r="r" b="b"/>
                <a:pathLst>
                  <a:path w="19050" h="107950">
                    <a:moveTo>
                      <a:pt x="0" y="107708"/>
                    </a:moveTo>
                    <a:lnTo>
                      <a:pt x="19050" y="107708"/>
                    </a:lnTo>
                    <a:lnTo>
                      <a:pt x="19050" y="0"/>
                    </a:lnTo>
                    <a:lnTo>
                      <a:pt x="0" y="0"/>
                    </a:lnTo>
                    <a:lnTo>
                      <a:pt x="0" y="107708"/>
                    </a:lnTo>
                    <a:close/>
                  </a:path>
                </a:pathLst>
              </a:custGeom>
              <a:solidFill>
                <a:srgbClr val="707699"/>
              </a:solidFill>
            </p:spPr>
            <p:txBody>
              <a:bodyPr wrap="square" lIns="0" tIns="0" rIns="0" bIns="0" rtlCol="0"/>
              <a:lstStyle/>
              <a:p>
                <a:endParaRPr/>
              </a:p>
            </p:txBody>
          </p:sp>
          <p:sp>
            <p:nvSpPr>
              <p:cNvPr id="455" name="object 436">
                <a:extLst>
                  <a:ext uri="{FF2B5EF4-FFF2-40B4-BE49-F238E27FC236}">
                    <a16:creationId xmlns:a16="http://schemas.microsoft.com/office/drawing/2014/main" id="{F3CB8628-7D66-489B-BE3C-0EB93C9DA11E}"/>
                  </a:ext>
                </a:extLst>
              </p:cNvPr>
              <p:cNvSpPr/>
              <p:nvPr/>
            </p:nvSpPr>
            <p:spPr>
              <a:xfrm>
                <a:off x="3167813" y="8545400"/>
                <a:ext cx="19050" cy="107314"/>
              </a:xfrm>
              <a:custGeom>
                <a:avLst/>
                <a:gdLst/>
                <a:ahLst/>
                <a:cxnLst/>
                <a:rect l="l" t="t" r="r" b="b"/>
                <a:pathLst>
                  <a:path w="19050" h="107315">
                    <a:moveTo>
                      <a:pt x="0" y="106857"/>
                    </a:moveTo>
                    <a:lnTo>
                      <a:pt x="19050" y="106857"/>
                    </a:lnTo>
                    <a:lnTo>
                      <a:pt x="19050" y="0"/>
                    </a:lnTo>
                    <a:lnTo>
                      <a:pt x="0" y="0"/>
                    </a:lnTo>
                    <a:lnTo>
                      <a:pt x="0" y="106857"/>
                    </a:lnTo>
                    <a:close/>
                  </a:path>
                </a:pathLst>
              </a:custGeom>
              <a:solidFill>
                <a:srgbClr val="717598"/>
              </a:solidFill>
            </p:spPr>
            <p:txBody>
              <a:bodyPr wrap="square" lIns="0" tIns="0" rIns="0" bIns="0" rtlCol="0"/>
              <a:lstStyle/>
              <a:p>
                <a:endParaRPr/>
              </a:p>
            </p:txBody>
          </p:sp>
          <p:sp>
            <p:nvSpPr>
              <p:cNvPr id="456" name="object 437">
                <a:extLst>
                  <a:ext uri="{FF2B5EF4-FFF2-40B4-BE49-F238E27FC236}">
                    <a16:creationId xmlns:a16="http://schemas.microsoft.com/office/drawing/2014/main" id="{32FC9713-5825-4B09-B400-3CA41A129695}"/>
                  </a:ext>
                </a:extLst>
              </p:cNvPr>
              <p:cNvSpPr/>
              <p:nvPr/>
            </p:nvSpPr>
            <p:spPr>
              <a:xfrm>
                <a:off x="3167813" y="8547686"/>
                <a:ext cx="19050" cy="106045"/>
              </a:xfrm>
              <a:custGeom>
                <a:avLst/>
                <a:gdLst/>
                <a:ahLst/>
                <a:cxnLst/>
                <a:rect l="l" t="t" r="r" b="b"/>
                <a:pathLst>
                  <a:path w="19050" h="106045">
                    <a:moveTo>
                      <a:pt x="0" y="106019"/>
                    </a:moveTo>
                    <a:lnTo>
                      <a:pt x="19050" y="106019"/>
                    </a:lnTo>
                    <a:lnTo>
                      <a:pt x="19050" y="0"/>
                    </a:lnTo>
                    <a:lnTo>
                      <a:pt x="0" y="0"/>
                    </a:lnTo>
                    <a:lnTo>
                      <a:pt x="0" y="106019"/>
                    </a:lnTo>
                    <a:close/>
                  </a:path>
                </a:pathLst>
              </a:custGeom>
              <a:solidFill>
                <a:srgbClr val="727598"/>
              </a:solidFill>
            </p:spPr>
            <p:txBody>
              <a:bodyPr wrap="square" lIns="0" tIns="0" rIns="0" bIns="0" rtlCol="0"/>
              <a:lstStyle/>
              <a:p>
                <a:endParaRPr/>
              </a:p>
            </p:txBody>
          </p:sp>
          <p:sp>
            <p:nvSpPr>
              <p:cNvPr id="457" name="object 438">
                <a:extLst>
                  <a:ext uri="{FF2B5EF4-FFF2-40B4-BE49-F238E27FC236}">
                    <a16:creationId xmlns:a16="http://schemas.microsoft.com/office/drawing/2014/main" id="{A590E209-D2C0-4D96-AD30-0533E23422A2}"/>
                  </a:ext>
                </a:extLst>
              </p:cNvPr>
              <p:cNvSpPr/>
              <p:nvPr/>
            </p:nvSpPr>
            <p:spPr>
              <a:xfrm>
                <a:off x="3167813" y="8549972"/>
                <a:ext cx="19050" cy="105410"/>
              </a:xfrm>
              <a:custGeom>
                <a:avLst/>
                <a:gdLst/>
                <a:ahLst/>
                <a:cxnLst/>
                <a:rect l="l" t="t" r="r" b="b"/>
                <a:pathLst>
                  <a:path w="19050" h="105409">
                    <a:moveTo>
                      <a:pt x="0" y="105181"/>
                    </a:moveTo>
                    <a:lnTo>
                      <a:pt x="19050" y="105181"/>
                    </a:lnTo>
                    <a:lnTo>
                      <a:pt x="19050" y="0"/>
                    </a:lnTo>
                    <a:lnTo>
                      <a:pt x="0" y="0"/>
                    </a:lnTo>
                    <a:lnTo>
                      <a:pt x="0" y="105181"/>
                    </a:lnTo>
                    <a:close/>
                  </a:path>
                </a:pathLst>
              </a:custGeom>
              <a:solidFill>
                <a:srgbClr val="727597"/>
              </a:solidFill>
            </p:spPr>
            <p:txBody>
              <a:bodyPr wrap="square" lIns="0" tIns="0" rIns="0" bIns="0" rtlCol="0"/>
              <a:lstStyle/>
              <a:p>
                <a:endParaRPr/>
              </a:p>
            </p:txBody>
          </p:sp>
          <p:sp>
            <p:nvSpPr>
              <p:cNvPr id="458" name="object 439">
                <a:extLst>
                  <a:ext uri="{FF2B5EF4-FFF2-40B4-BE49-F238E27FC236}">
                    <a16:creationId xmlns:a16="http://schemas.microsoft.com/office/drawing/2014/main" id="{E35B55F7-8C44-4526-90E6-26DAA5EDA844}"/>
                  </a:ext>
                </a:extLst>
              </p:cNvPr>
              <p:cNvSpPr/>
              <p:nvPr/>
            </p:nvSpPr>
            <p:spPr>
              <a:xfrm>
                <a:off x="3167813" y="8552271"/>
                <a:ext cx="19050" cy="104775"/>
              </a:xfrm>
              <a:custGeom>
                <a:avLst/>
                <a:gdLst/>
                <a:ahLst/>
                <a:cxnLst/>
                <a:rect l="l" t="t" r="r" b="b"/>
                <a:pathLst>
                  <a:path w="19050" h="104775">
                    <a:moveTo>
                      <a:pt x="0" y="104317"/>
                    </a:moveTo>
                    <a:lnTo>
                      <a:pt x="19050" y="104317"/>
                    </a:lnTo>
                    <a:lnTo>
                      <a:pt x="19050" y="0"/>
                    </a:lnTo>
                    <a:lnTo>
                      <a:pt x="0" y="0"/>
                    </a:lnTo>
                    <a:lnTo>
                      <a:pt x="0" y="104317"/>
                    </a:lnTo>
                    <a:close/>
                  </a:path>
                </a:pathLst>
              </a:custGeom>
              <a:solidFill>
                <a:srgbClr val="737596"/>
              </a:solidFill>
            </p:spPr>
            <p:txBody>
              <a:bodyPr wrap="square" lIns="0" tIns="0" rIns="0" bIns="0" rtlCol="0"/>
              <a:lstStyle/>
              <a:p>
                <a:endParaRPr/>
              </a:p>
            </p:txBody>
          </p:sp>
          <p:sp>
            <p:nvSpPr>
              <p:cNvPr id="459" name="object 440">
                <a:extLst>
                  <a:ext uri="{FF2B5EF4-FFF2-40B4-BE49-F238E27FC236}">
                    <a16:creationId xmlns:a16="http://schemas.microsoft.com/office/drawing/2014/main" id="{DD725310-B356-4363-96DB-F453E0897E68}"/>
                  </a:ext>
                </a:extLst>
              </p:cNvPr>
              <p:cNvSpPr/>
              <p:nvPr/>
            </p:nvSpPr>
            <p:spPr>
              <a:xfrm>
                <a:off x="3167813" y="8554544"/>
                <a:ext cx="19050" cy="104139"/>
              </a:xfrm>
              <a:custGeom>
                <a:avLst/>
                <a:gdLst/>
                <a:ahLst/>
                <a:cxnLst/>
                <a:rect l="l" t="t" r="r" b="b"/>
                <a:pathLst>
                  <a:path w="19050" h="104140">
                    <a:moveTo>
                      <a:pt x="0" y="103517"/>
                    </a:moveTo>
                    <a:lnTo>
                      <a:pt x="19050" y="103517"/>
                    </a:lnTo>
                    <a:lnTo>
                      <a:pt x="19050" y="0"/>
                    </a:lnTo>
                    <a:lnTo>
                      <a:pt x="0" y="0"/>
                    </a:lnTo>
                    <a:lnTo>
                      <a:pt x="0" y="103517"/>
                    </a:lnTo>
                    <a:close/>
                  </a:path>
                </a:pathLst>
              </a:custGeom>
              <a:solidFill>
                <a:srgbClr val="747496"/>
              </a:solidFill>
            </p:spPr>
            <p:txBody>
              <a:bodyPr wrap="square" lIns="0" tIns="0" rIns="0" bIns="0" rtlCol="0"/>
              <a:lstStyle/>
              <a:p>
                <a:endParaRPr/>
              </a:p>
            </p:txBody>
          </p:sp>
          <p:sp>
            <p:nvSpPr>
              <p:cNvPr id="460" name="object 441">
                <a:extLst>
                  <a:ext uri="{FF2B5EF4-FFF2-40B4-BE49-F238E27FC236}">
                    <a16:creationId xmlns:a16="http://schemas.microsoft.com/office/drawing/2014/main" id="{B65153BB-078D-44CD-9600-48C122EE3CE5}"/>
                  </a:ext>
                </a:extLst>
              </p:cNvPr>
              <p:cNvSpPr/>
              <p:nvPr/>
            </p:nvSpPr>
            <p:spPr>
              <a:xfrm>
                <a:off x="3167813" y="8556843"/>
                <a:ext cx="19050" cy="102870"/>
              </a:xfrm>
              <a:custGeom>
                <a:avLst/>
                <a:gdLst/>
                <a:ahLst/>
                <a:cxnLst/>
                <a:rect l="l" t="t" r="r" b="b"/>
                <a:pathLst>
                  <a:path w="19050" h="102870">
                    <a:moveTo>
                      <a:pt x="0" y="102654"/>
                    </a:moveTo>
                    <a:lnTo>
                      <a:pt x="19050" y="102654"/>
                    </a:lnTo>
                    <a:lnTo>
                      <a:pt x="19050" y="0"/>
                    </a:lnTo>
                    <a:lnTo>
                      <a:pt x="0" y="0"/>
                    </a:lnTo>
                    <a:lnTo>
                      <a:pt x="0" y="102654"/>
                    </a:lnTo>
                    <a:close/>
                  </a:path>
                </a:pathLst>
              </a:custGeom>
              <a:solidFill>
                <a:srgbClr val="747495"/>
              </a:solidFill>
            </p:spPr>
            <p:txBody>
              <a:bodyPr wrap="square" lIns="0" tIns="0" rIns="0" bIns="0" rtlCol="0"/>
              <a:lstStyle/>
              <a:p>
                <a:endParaRPr/>
              </a:p>
            </p:txBody>
          </p:sp>
          <p:sp>
            <p:nvSpPr>
              <p:cNvPr id="461" name="object 442">
                <a:extLst>
                  <a:ext uri="{FF2B5EF4-FFF2-40B4-BE49-F238E27FC236}">
                    <a16:creationId xmlns:a16="http://schemas.microsoft.com/office/drawing/2014/main" id="{29F1128D-BA40-4D77-8367-1482AA5C2957}"/>
                  </a:ext>
                </a:extLst>
              </p:cNvPr>
              <p:cNvSpPr/>
              <p:nvPr/>
            </p:nvSpPr>
            <p:spPr>
              <a:xfrm>
                <a:off x="3167813" y="8559129"/>
                <a:ext cx="19050" cy="102235"/>
              </a:xfrm>
              <a:custGeom>
                <a:avLst/>
                <a:gdLst/>
                <a:ahLst/>
                <a:cxnLst/>
                <a:rect l="l" t="t" r="r" b="b"/>
                <a:pathLst>
                  <a:path w="19050" h="102234">
                    <a:moveTo>
                      <a:pt x="0" y="101815"/>
                    </a:moveTo>
                    <a:lnTo>
                      <a:pt x="19050" y="101815"/>
                    </a:lnTo>
                    <a:lnTo>
                      <a:pt x="19050" y="0"/>
                    </a:lnTo>
                    <a:lnTo>
                      <a:pt x="0" y="0"/>
                    </a:lnTo>
                    <a:lnTo>
                      <a:pt x="0" y="101815"/>
                    </a:lnTo>
                    <a:close/>
                  </a:path>
                </a:pathLst>
              </a:custGeom>
              <a:solidFill>
                <a:srgbClr val="757494"/>
              </a:solidFill>
            </p:spPr>
            <p:txBody>
              <a:bodyPr wrap="square" lIns="0" tIns="0" rIns="0" bIns="0" rtlCol="0"/>
              <a:lstStyle/>
              <a:p>
                <a:endParaRPr/>
              </a:p>
            </p:txBody>
          </p:sp>
          <p:sp>
            <p:nvSpPr>
              <p:cNvPr id="462" name="object 443">
                <a:extLst>
                  <a:ext uri="{FF2B5EF4-FFF2-40B4-BE49-F238E27FC236}">
                    <a16:creationId xmlns:a16="http://schemas.microsoft.com/office/drawing/2014/main" id="{16970EDC-23A2-4E61-8A48-79E799796D95}"/>
                  </a:ext>
                </a:extLst>
              </p:cNvPr>
              <p:cNvSpPr/>
              <p:nvPr/>
            </p:nvSpPr>
            <p:spPr>
              <a:xfrm>
                <a:off x="3167813" y="8561415"/>
                <a:ext cx="19050" cy="101600"/>
              </a:xfrm>
              <a:custGeom>
                <a:avLst/>
                <a:gdLst/>
                <a:ahLst/>
                <a:cxnLst/>
                <a:rect l="l" t="t" r="r" b="b"/>
                <a:pathLst>
                  <a:path w="19050" h="101600">
                    <a:moveTo>
                      <a:pt x="0" y="100990"/>
                    </a:moveTo>
                    <a:lnTo>
                      <a:pt x="19050" y="100990"/>
                    </a:lnTo>
                    <a:lnTo>
                      <a:pt x="19050" y="0"/>
                    </a:lnTo>
                    <a:lnTo>
                      <a:pt x="0" y="0"/>
                    </a:lnTo>
                    <a:lnTo>
                      <a:pt x="0" y="100990"/>
                    </a:lnTo>
                    <a:close/>
                  </a:path>
                </a:pathLst>
              </a:custGeom>
              <a:solidFill>
                <a:srgbClr val="767494"/>
              </a:solidFill>
            </p:spPr>
            <p:txBody>
              <a:bodyPr wrap="square" lIns="0" tIns="0" rIns="0" bIns="0" rtlCol="0"/>
              <a:lstStyle/>
              <a:p>
                <a:endParaRPr/>
              </a:p>
            </p:txBody>
          </p:sp>
          <p:sp>
            <p:nvSpPr>
              <p:cNvPr id="463" name="object 444">
                <a:extLst>
                  <a:ext uri="{FF2B5EF4-FFF2-40B4-BE49-F238E27FC236}">
                    <a16:creationId xmlns:a16="http://schemas.microsoft.com/office/drawing/2014/main" id="{821D1EB7-F7AB-4A34-8FC7-66774DDC4FCC}"/>
                  </a:ext>
                </a:extLst>
              </p:cNvPr>
              <p:cNvSpPr/>
              <p:nvPr/>
            </p:nvSpPr>
            <p:spPr>
              <a:xfrm>
                <a:off x="3167813" y="8563701"/>
                <a:ext cx="19050" cy="100330"/>
              </a:xfrm>
              <a:custGeom>
                <a:avLst/>
                <a:gdLst/>
                <a:ahLst/>
                <a:cxnLst/>
                <a:rect l="l" t="t" r="r" b="b"/>
                <a:pathLst>
                  <a:path w="19050" h="100329">
                    <a:moveTo>
                      <a:pt x="0" y="100139"/>
                    </a:moveTo>
                    <a:lnTo>
                      <a:pt x="19050" y="100139"/>
                    </a:lnTo>
                    <a:lnTo>
                      <a:pt x="19050" y="0"/>
                    </a:lnTo>
                    <a:lnTo>
                      <a:pt x="0" y="0"/>
                    </a:lnTo>
                    <a:lnTo>
                      <a:pt x="0" y="100139"/>
                    </a:lnTo>
                    <a:close/>
                  </a:path>
                </a:pathLst>
              </a:custGeom>
              <a:solidFill>
                <a:srgbClr val="767393"/>
              </a:solidFill>
            </p:spPr>
            <p:txBody>
              <a:bodyPr wrap="square" lIns="0" tIns="0" rIns="0" bIns="0" rtlCol="0"/>
              <a:lstStyle/>
              <a:p>
                <a:endParaRPr/>
              </a:p>
            </p:txBody>
          </p:sp>
          <p:sp>
            <p:nvSpPr>
              <p:cNvPr id="464" name="object 445">
                <a:extLst>
                  <a:ext uri="{FF2B5EF4-FFF2-40B4-BE49-F238E27FC236}">
                    <a16:creationId xmlns:a16="http://schemas.microsoft.com/office/drawing/2014/main" id="{8A4E93BF-9815-4FAD-B937-4E444E9DE783}"/>
                  </a:ext>
                </a:extLst>
              </p:cNvPr>
              <p:cNvSpPr/>
              <p:nvPr/>
            </p:nvSpPr>
            <p:spPr>
              <a:xfrm>
                <a:off x="3167813" y="8566000"/>
                <a:ext cx="19050" cy="99695"/>
              </a:xfrm>
              <a:custGeom>
                <a:avLst/>
                <a:gdLst/>
                <a:ahLst/>
                <a:cxnLst/>
                <a:rect l="l" t="t" r="r" b="b"/>
                <a:pathLst>
                  <a:path w="19050" h="99695">
                    <a:moveTo>
                      <a:pt x="0" y="99288"/>
                    </a:moveTo>
                    <a:lnTo>
                      <a:pt x="19050" y="99288"/>
                    </a:lnTo>
                    <a:lnTo>
                      <a:pt x="19050" y="0"/>
                    </a:lnTo>
                    <a:lnTo>
                      <a:pt x="0" y="0"/>
                    </a:lnTo>
                    <a:lnTo>
                      <a:pt x="0" y="99288"/>
                    </a:lnTo>
                    <a:close/>
                  </a:path>
                </a:pathLst>
              </a:custGeom>
              <a:solidFill>
                <a:srgbClr val="777393"/>
              </a:solidFill>
            </p:spPr>
            <p:txBody>
              <a:bodyPr wrap="square" lIns="0" tIns="0" rIns="0" bIns="0" rtlCol="0"/>
              <a:lstStyle/>
              <a:p>
                <a:endParaRPr/>
              </a:p>
            </p:txBody>
          </p:sp>
          <p:sp>
            <p:nvSpPr>
              <p:cNvPr id="465" name="object 446">
                <a:extLst>
                  <a:ext uri="{FF2B5EF4-FFF2-40B4-BE49-F238E27FC236}">
                    <a16:creationId xmlns:a16="http://schemas.microsoft.com/office/drawing/2014/main" id="{1488CDC6-39FB-4700-87BB-33AC2C165FCC}"/>
                  </a:ext>
                </a:extLst>
              </p:cNvPr>
              <p:cNvSpPr/>
              <p:nvPr/>
            </p:nvSpPr>
            <p:spPr>
              <a:xfrm>
                <a:off x="3167813" y="8568273"/>
                <a:ext cx="19050" cy="99060"/>
              </a:xfrm>
              <a:custGeom>
                <a:avLst/>
                <a:gdLst/>
                <a:ahLst/>
                <a:cxnLst/>
                <a:rect l="l" t="t" r="r" b="b"/>
                <a:pathLst>
                  <a:path w="19050" h="99059">
                    <a:moveTo>
                      <a:pt x="0" y="98463"/>
                    </a:moveTo>
                    <a:lnTo>
                      <a:pt x="19050" y="98463"/>
                    </a:lnTo>
                    <a:lnTo>
                      <a:pt x="19050" y="0"/>
                    </a:lnTo>
                    <a:lnTo>
                      <a:pt x="0" y="0"/>
                    </a:lnTo>
                    <a:lnTo>
                      <a:pt x="0" y="98463"/>
                    </a:lnTo>
                    <a:close/>
                  </a:path>
                </a:pathLst>
              </a:custGeom>
              <a:solidFill>
                <a:srgbClr val="787392"/>
              </a:solidFill>
            </p:spPr>
            <p:txBody>
              <a:bodyPr wrap="square" lIns="0" tIns="0" rIns="0" bIns="0" rtlCol="0"/>
              <a:lstStyle/>
              <a:p>
                <a:endParaRPr/>
              </a:p>
            </p:txBody>
          </p:sp>
          <p:sp>
            <p:nvSpPr>
              <p:cNvPr id="466" name="object 447">
                <a:extLst>
                  <a:ext uri="{FF2B5EF4-FFF2-40B4-BE49-F238E27FC236}">
                    <a16:creationId xmlns:a16="http://schemas.microsoft.com/office/drawing/2014/main" id="{6DB91023-1DEC-4A74-AB14-18E7A16D29AA}"/>
                  </a:ext>
                </a:extLst>
              </p:cNvPr>
              <p:cNvSpPr/>
              <p:nvPr/>
            </p:nvSpPr>
            <p:spPr>
              <a:xfrm>
                <a:off x="3167813" y="8570571"/>
                <a:ext cx="19050" cy="97790"/>
              </a:xfrm>
              <a:custGeom>
                <a:avLst/>
                <a:gdLst/>
                <a:ahLst/>
                <a:cxnLst/>
                <a:rect l="l" t="t" r="r" b="b"/>
                <a:pathLst>
                  <a:path w="19050" h="97790">
                    <a:moveTo>
                      <a:pt x="0" y="97624"/>
                    </a:moveTo>
                    <a:lnTo>
                      <a:pt x="19050" y="97624"/>
                    </a:lnTo>
                    <a:lnTo>
                      <a:pt x="19050" y="0"/>
                    </a:lnTo>
                    <a:lnTo>
                      <a:pt x="0" y="0"/>
                    </a:lnTo>
                    <a:lnTo>
                      <a:pt x="0" y="97624"/>
                    </a:lnTo>
                    <a:close/>
                  </a:path>
                </a:pathLst>
              </a:custGeom>
              <a:solidFill>
                <a:srgbClr val="787391"/>
              </a:solidFill>
            </p:spPr>
            <p:txBody>
              <a:bodyPr wrap="square" lIns="0" tIns="0" rIns="0" bIns="0" rtlCol="0"/>
              <a:lstStyle/>
              <a:p>
                <a:endParaRPr/>
              </a:p>
            </p:txBody>
          </p:sp>
          <p:sp>
            <p:nvSpPr>
              <p:cNvPr id="467" name="object 448">
                <a:extLst>
                  <a:ext uri="{FF2B5EF4-FFF2-40B4-BE49-F238E27FC236}">
                    <a16:creationId xmlns:a16="http://schemas.microsoft.com/office/drawing/2014/main" id="{229B16FF-BB23-4B15-A2D1-395D2A471E8B}"/>
                  </a:ext>
                </a:extLst>
              </p:cNvPr>
              <p:cNvSpPr/>
              <p:nvPr/>
            </p:nvSpPr>
            <p:spPr>
              <a:xfrm>
                <a:off x="3167813" y="8572870"/>
                <a:ext cx="19050" cy="97155"/>
              </a:xfrm>
              <a:custGeom>
                <a:avLst/>
                <a:gdLst/>
                <a:ahLst/>
                <a:cxnLst/>
                <a:rect l="l" t="t" r="r" b="b"/>
                <a:pathLst>
                  <a:path w="19050" h="97154">
                    <a:moveTo>
                      <a:pt x="0" y="96761"/>
                    </a:moveTo>
                    <a:lnTo>
                      <a:pt x="19050" y="96761"/>
                    </a:lnTo>
                    <a:lnTo>
                      <a:pt x="19050" y="0"/>
                    </a:lnTo>
                    <a:lnTo>
                      <a:pt x="0" y="0"/>
                    </a:lnTo>
                    <a:lnTo>
                      <a:pt x="0" y="96761"/>
                    </a:lnTo>
                    <a:close/>
                  </a:path>
                </a:pathLst>
              </a:custGeom>
              <a:solidFill>
                <a:srgbClr val="797291"/>
              </a:solidFill>
            </p:spPr>
            <p:txBody>
              <a:bodyPr wrap="square" lIns="0" tIns="0" rIns="0" bIns="0" rtlCol="0"/>
              <a:lstStyle/>
              <a:p>
                <a:endParaRPr/>
              </a:p>
            </p:txBody>
          </p:sp>
          <p:sp>
            <p:nvSpPr>
              <p:cNvPr id="468" name="object 449">
                <a:extLst>
                  <a:ext uri="{FF2B5EF4-FFF2-40B4-BE49-F238E27FC236}">
                    <a16:creationId xmlns:a16="http://schemas.microsoft.com/office/drawing/2014/main" id="{537E14DA-78E2-4910-BCBA-3E40FE3CC1EB}"/>
                  </a:ext>
                </a:extLst>
              </p:cNvPr>
              <p:cNvSpPr/>
              <p:nvPr/>
            </p:nvSpPr>
            <p:spPr>
              <a:xfrm>
                <a:off x="3167813" y="8575144"/>
                <a:ext cx="19050" cy="96520"/>
              </a:xfrm>
              <a:custGeom>
                <a:avLst/>
                <a:gdLst/>
                <a:ahLst/>
                <a:cxnLst/>
                <a:rect l="l" t="t" r="r" b="b"/>
                <a:pathLst>
                  <a:path w="19050" h="96520">
                    <a:moveTo>
                      <a:pt x="0" y="95948"/>
                    </a:moveTo>
                    <a:lnTo>
                      <a:pt x="19050" y="95948"/>
                    </a:lnTo>
                    <a:lnTo>
                      <a:pt x="19050" y="0"/>
                    </a:lnTo>
                    <a:lnTo>
                      <a:pt x="0" y="0"/>
                    </a:lnTo>
                    <a:lnTo>
                      <a:pt x="0" y="95948"/>
                    </a:lnTo>
                    <a:close/>
                  </a:path>
                </a:pathLst>
              </a:custGeom>
              <a:solidFill>
                <a:srgbClr val="7A7290"/>
              </a:solidFill>
            </p:spPr>
            <p:txBody>
              <a:bodyPr wrap="square" lIns="0" tIns="0" rIns="0" bIns="0" rtlCol="0"/>
              <a:lstStyle/>
              <a:p>
                <a:endParaRPr/>
              </a:p>
            </p:txBody>
          </p:sp>
          <p:sp>
            <p:nvSpPr>
              <p:cNvPr id="469" name="object 450">
                <a:extLst>
                  <a:ext uri="{FF2B5EF4-FFF2-40B4-BE49-F238E27FC236}">
                    <a16:creationId xmlns:a16="http://schemas.microsoft.com/office/drawing/2014/main" id="{94EBF95A-1E00-41BF-B47F-471AE0EB4BF5}"/>
                  </a:ext>
                </a:extLst>
              </p:cNvPr>
              <p:cNvSpPr/>
              <p:nvPr/>
            </p:nvSpPr>
            <p:spPr>
              <a:xfrm>
                <a:off x="3167813" y="8577429"/>
                <a:ext cx="19050" cy="95250"/>
              </a:xfrm>
              <a:custGeom>
                <a:avLst/>
                <a:gdLst/>
                <a:ahLst/>
                <a:cxnLst/>
                <a:rect l="l" t="t" r="r" b="b"/>
                <a:pathLst>
                  <a:path w="19050" h="95250">
                    <a:moveTo>
                      <a:pt x="0" y="95097"/>
                    </a:moveTo>
                    <a:lnTo>
                      <a:pt x="19050" y="95097"/>
                    </a:lnTo>
                    <a:lnTo>
                      <a:pt x="19050" y="0"/>
                    </a:lnTo>
                    <a:lnTo>
                      <a:pt x="0" y="0"/>
                    </a:lnTo>
                    <a:lnTo>
                      <a:pt x="0" y="95097"/>
                    </a:lnTo>
                    <a:close/>
                  </a:path>
                </a:pathLst>
              </a:custGeom>
              <a:solidFill>
                <a:srgbClr val="7A728F"/>
              </a:solidFill>
            </p:spPr>
            <p:txBody>
              <a:bodyPr wrap="square" lIns="0" tIns="0" rIns="0" bIns="0" rtlCol="0"/>
              <a:lstStyle/>
              <a:p>
                <a:endParaRPr/>
              </a:p>
            </p:txBody>
          </p:sp>
          <p:sp>
            <p:nvSpPr>
              <p:cNvPr id="470" name="object 451">
                <a:extLst>
                  <a:ext uri="{FF2B5EF4-FFF2-40B4-BE49-F238E27FC236}">
                    <a16:creationId xmlns:a16="http://schemas.microsoft.com/office/drawing/2014/main" id="{B22BCEC2-D0ED-4AC8-BB8A-99C8065B807A}"/>
                  </a:ext>
                </a:extLst>
              </p:cNvPr>
              <p:cNvSpPr/>
              <p:nvPr/>
            </p:nvSpPr>
            <p:spPr>
              <a:xfrm>
                <a:off x="3167813" y="8579728"/>
                <a:ext cx="19050" cy="94615"/>
              </a:xfrm>
              <a:custGeom>
                <a:avLst/>
                <a:gdLst/>
                <a:ahLst/>
                <a:cxnLst/>
                <a:rect l="l" t="t" r="r" b="b"/>
                <a:pathLst>
                  <a:path w="19050" h="94615">
                    <a:moveTo>
                      <a:pt x="0" y="94259"/>
                    </a:moveTo>
                    <a:lnTo>
                      <a:pt x="19050" y="94259"/>
                    </a:lnTo>
                    <a:lnTo>
                      <a:pt x="19050" y="0"/>
                    </a:lnTo>
                    <a:lnTo>
                      <a:pt x="0" y="0"/>
                    </a:lnTo>
                    <a:lnTo>
                      <a:pt x="0" y="94259"/>
                    </a:lnTo>
                    <a:close/>
                  </a:path>
                </a:pathLst>
              </a:custGeom>
              <a:solidFill>
                <a:srgbClr val="7B728F"/>
              </a:solidFill>
            </p:spPr>
            <p:txBody>
              <a:bodyPr wrap="square" lIns="0" tIns="0" rIns="0" bIns="0" rtlCol="0"/>
              <a:lstStyle/>
              <a:p>
                <a:endParaRPr/>
              </a:p>
            </p:txBody>
          </p:sp>
          <p:sp>
            <p:nvSpPr>
              <p:cNvPr id="471" name="object 452">
                <a:extLst>
                  <a:ext uri="{FF2B5EF4-FFF2-40B4-BE49-F238E27FC236}">
                    <a16:creationId xmlns:a16="http://schemas.microsoft.com/office/drawing/2014/main" id="{D7317913-24F8-463A-9793-6852E00AF52C}"/>
                  </a:ext>
                </a:extLst>
              </p:cNvPr>
              <p:cNvSpPr/>
              <p:nvPr/>
            </p:nvSpPr>
            <p:spPr>
              <a:xfrm>
                <a:off x="3167813" y="8582014"/>
                <a:ext cx="19050" cy="93980"/>
              </a:xfrm>
              <a:custGeom>
                <a:avLst/>
                <a:gdLst/>
                <a:ahLst/>
                <a:cxnLst/>
                <a:rect l="l" t="t" r="r" b="b"/>
                <a:pathLst>
                  <a:path w="19050" h="93979">
                    <a:moveTo>
                      <a:pt x="0" y="93421"/>
                    </a:moveTo>
                    <a:lnTo>
                      <a:pt x="19050" y="93421"/>
                    </a:lnTo>
                    <a:lnTo>
                      <a:pt x="19050" y="0"/>
                    </a:lnTo>
                    <a:lnTo>
                      <a:pt x="0" y="0"/>
                    </a:lnTo>
                    <a:lnTo>
                      <a:pt x="0" y="93421"/>
                    </a:lnTo>
                    <a:close/>
                  </a:path>
                </a:pathLst>
              </a:custGeom>
              <a:solidFill>
                <a:srgbClr val="7C718E"/>
              </a:solidFill>
            </p:spPr>
            <p:txBody>
              <a:bodyPr wrap="square" lIns="0" tIns="0" rIns="0" bIns="0" rtlCol="0"/>
              <a:lstStyle/>
              <a:p>
                <a:endParaRPr/>
              </a:p>
            </p:txBody>
          </p:sp>
          <p:sp>
            <p:nvSpPr>
              <p:cNvPr id="472" name="object 453">
                <a:extLst>
                  <a:ext uri="{FF2B5EF4-FFF2-40B4-BE49-F238E27FC236}">
                    <a16:creationId xmlns:a16="http://schemas.microsoft.com/office/drawing/2014/main" id="{CFAF3AF4-4346-4D8C-85A5-EDAF1D0DA0B0}"/>
                  </a:ext>
                </a:extLst>
              </p:cNvPr>
              <p:cNvSpPr/>
              <p:nvPr/>
            </p:nvSpPr>
            <p:spPr>
              <a:xfrm>
                <a:off x="3167813" y="8584300"/>
                <a:ext cx="19050" cy="92710"/>
              </a:xfrm>
              <a:custGeom>
                <a:avLst/>
                <a:gdLst/>
                <a:ahLst/>
                <a:cxnLst/>
                <a:rect l="l" t="t" r="r" b="b"/>
                <a:pathLst>
                  <a:path w="19050" h="92709">
                    <a:moveTo>
                      <a:pt x="0" y="92570"/>
                    </a:moveTo>
                    <a:lnTo>
                      <a:pt x="19050" y="92570"/>
                    </a:lnTo>
                    <a:lnTo>
                      <a:pt x="19050" y="0"/>
                    </a:lnTo>
                    <a:lnTo>
                      <a:pt x="0" y="0"/>
                    </a:lnTo>
                    <a:lnTo>
                      <a:pt x="0" y="92570"/>
                    </a:lnTo>
                    <a:close/>
                  </a:path>
                </a:pathLst>
              </a:custGeom>
              <a:solidFill>
                <a:srgbClr val="7C718D"/>
              </a:solidFill>
            </p:spPr>
            <p:txBody>
              <a:bodyPr wrap="square" lIns="0" tIns="0" rIns="0" bIns="0" rtlCol="0"/>
              <a:lstStyle/>
              <a:p>
                <a:endParaRPr/>
              </a:p>
            </p:txBody>
          </p:sp>
          <p:sp>
            <p:nvSpPr>
              <p:cNvPr id="473" name="object 454">
                <a:extLst>
                  <a:ext uri="{FF2B5EF4-FFF2-40B4-BE49-F238E27FC236}">
                    <a16:creationId xmlns:a16="http://schemas.microsoft.com/office/drawing/2014/main" id="{2562043B-DD63-4F5F-ABD1-78A292888C84}"/>
                  </a:ext>
                </a:extLst>
              </p:cNvPr>
              <p:cNvSpPr/>
              <p:nvPr/>
            </p:nvSpPr>
            <p:spPr>
              <a:xfrm>
                <a:off x="3167813" y="8586599"/>
                <a:ext cx="19050" cy="92075"/>
              </a:xfrm>
              <a:custGeom>
                <a:avLst/>
                <a:gdLst/>
                <a:ahLst/>
                <a:cxnLst/>
                <a:rect l="l" t="t" r="r" b="b"/>
                <a:pathLst>
                  <a:path w="19050" h="92075">
                    <a:moveTo>
                      <a:pt x="0" y="91719"/>
                    </a:moveTo>
                    <a:lnTo>
                      <a:pt x="19050" y="91719"/>
                    </a:lnTo>
                    <a:lnTo>
                      <a:pt x="19050" y="0"/>
                    </a:lnTo>
                    <a:lnTo>
                      <a:pt x="0" y="0"/>
                    </a:lnTo>
                    <a:lnTo>
                      <a:pt x="0" y="91719"/>
                    </a:lnTo>
                    <a:close/>
                  </a:path>
                </a:pathLst>
              </a:custGeom>
              <a:solidFill>
                <a:srgbClr val="7D718D"/>
              </a:solidFill>
            </p:spPr>
            <p:txBody>
              <a:bodyPr wrap="square" lIns="0" tIns="0" rIns="0" bIns="0" rtlCol="0"/>
              <a:lstStyle/>
              <a:p>
                <a:endParaRPr/>
              </a:p>
            </p:txBody>
          </p:sp>
          <p:sp>
            <p:nvSpPr>
              <p:cNvPr id="474" name="object 455">
                <a:extLst>
                  <a:ext uri="{FF2B5EF4-FFF2-40B4-BE49-F238E27FC236}">
                    <a16:creationId xmlns:a16="http://schemas.microsoft.com/office/drawing/2014/main" id="{A8B610DE-CA78-4B9A-8A2F-31ADE232DC6D}"/>
                  </a:ext>
                </a:extLst>
              </p:cNvPr>
              <p:cNvSpPr/>
              <p:nvPr/>
            </p:nvSpPr>
            <p:spPr>
              <a:xfrm>
                <a:off x="3167813" y="8588872"/>
                <a:ext cx="19050" cy="91440"/>
              </a:xfrm>
              <a:custGeom>
                <a:avLst/>
                <a:gdLst/>
                <a:ahLst/>
                <a:cxnLst/>
                <a:rect l="l" t="t" r="r" b="b"/>
                <a:pathLst>
                  <a:path w="19050" h="91440">
                    <a:moveTo>
                      <a:pt x="0" y="90906"/>
                    </a:moveTo>
                    <a:lnTo>
                      <a:pt x="19050" y="90906"/>
                    </a:lnTo>
                    <a:lnTo>
                      <a:pt x="19050" y="0"/>
                    </a:lnTo>
                    <a:lnTo>
                      <a:pt x="0" y="0"/>
                    </a:lnTo>
                    <a:lnTo>
                      <a:pt x="0" y="90906"/>
                    </a:lnTo>
                    <a:close/>
                  </a:path>
                </a:pathLst>
              </a:custGeom>
              <a:solidFill>
                <a:srgbClr val="7E718C"/>
              </a:solidFill>
            </p:spPr>
            <p:txBody>
              <a:bodyPr wrap="square" lIns="0" tIns="0" rIns="0" bIns="0" rtlCol="0"/>
              <a:lstStyle/>
              <a:p>
                <a:endParaRPr/>
              </a:p>
            </p:txBody>
          </p:sp>
          <p:sp>
            <p:nvSpPr>
              <p:cNvPr id="475" name="object 456">
                <a:extLst>
                  <a:ext uri="{FF2B5EF4-FFF2-40B4-BE49-F238E27FC236}">
                    <a16:creationId xmlns:a16="http://schemas.microsoft.com/office/drawing/2014/main" id="{1E83E6C9-4453-4C69-B2AC-99B9E83988F9}"/>
                  </a:ext>
                </a:extLst>
              </p:cNvPr>
              <p:cNvSpPr/>
              <p:nvPr/>
            </p:nvSpPr>
            <p:spPr>
              <a:xfrm>
                <a:off x="3167813" y="8591171"/>
                <a:ext cx="19050" cy="90170"/>
              </a:xfrm>
              <a:custGeom>
                <a:avLst/>
                <a:gdLst/>
                <a:ahLst/>
                <a:cxnLst/>
                <a:rect l="l" t="t" r="r" b="b"/>
                <a:pathLst>
                  <a:path w="19050" h="90170">
                    <a:moveTo>
                      <a:pt x="0" y="90055"/>
                    </a:moveTo>
                    <a:lnTo>
                      <a:pt x="19050" y="90055"/>
                    </a:lnTo>
                    <a:lnTo>
                      <a:pt x="19050" y="0"/>
                    </a:lnTo>
                    <a:lnTo>
                      <a:pt x="0" y="0"/>
                    </a:lnTo>
                    <a:lnTo>
                      <a:pt x="0" y="90055"/>
                    </a:lnTo>
                    <a:close/>
                  </a:path>
                </a:pathLst>
              </a:custGeom>
              <a:solidFill>
                <a:srgbClr val="7E708C"/>
              </a:solidFill>
            </p:spPr>
            <p:txBody>
              <a:bodyPr wrap="square" lIns="0" tIns="0" rIns="0" bIns="0" rtlCol="0"/>
              <a:lstStyle/>
              <a:p>
                <a:endParaRPr/>
              </a:p>
            </p:txBody>
          </p:sp>
          <p:sp>
            <p:nvSpPr>
              <p:cNvPr id="476" name="object 457">
                <a:extLst>
                  <a:ext uri="{FF2B5EF4-FFF2-40B4-BE49-F238E27FC236}">
                    <a16:creationId xmlns:a16="http://schemas.microsoft.com/office/drawing/2014/main" id="{1AB773BD-93E1-407A-95FE-3673A36099AE}"/>
                  </a:ext>
                </a:extLst>
              </p:cNvPr>
              <p:cNvSpPr/>
              <p:nvPr/>
            </p:nvSpPr>
            <p:spPr>
              <a:xfrm>
                <a:off x="3167813" y="8593457"/>
                <a:ext cx="19050" cy="89535"/>
              </a:xfrm>
              <a:custGeom>
                <a:avLst/>
                <a:gdLst/>
                <a:ahLst/>
                <a:cxnLst/>
                <a:rect l="l" t="t" r="r" b="b"/>
                <a:pathLst>
                  <a:path w="19050" h="89534">
                    <a:moveTo>
                      <a:pt x="0" y="89217"/>
                    </a:moveTo>
                    <a:lnTo>
                      <a:pt x="19050" y="89217"/>
                    </a:lnTo>
                    <a:lnTo>
                      <a:pt x="19050" y="0"/>
                    </a:lnTo>
                    <a:lnTo>
                      <a:pt x="0" y="0"/>
                    </a:lnTo>
                    <a:lnTo>
                      <a:pt x="0" y="89217"/>
                    </a:lnTo>
                    <a:close/>
                  </a:path>
                </a:pathLst>
              </a:custGeom>
              <a:solidFill>
                <a:srgbClr val="7F708B"/>
              </a:solidFill>
            </p:spPr>
            <p:txBody>
              <a:bodyPr wrap="square" lIns="0" tIns="0" rIns="0" bIns="0" rtlCol="0"/>
              <a:lstStyle/>
              <a:p>
                <a:endParaRPr/>
              </a:p>
            </p:txBody>
          </p:sp>
          <p:sp>
            <p:nvSpPr>
              <p:cNvPr id="477" name="object 458">
                <a:extLst>
                  <a:ext uri="{FF2B5EF4-FFF2-40B4-BE49-F238E27FC236}">
                    <a16:creationId xmlns:a16="http://schemas.microsoft.com/office/drawing/2014/main" id="{CAFA1FED-1AA7-4ACE-89AA-D00B77C1AD58}"/>
                  </a:ext>
                </a:extLst>
              </p:cNvPr>
              <p:cNvSpPr/>
              <p:nvPr/>
            </p:nvSpPr>
            <p:spPr>
              <a:xfrm>
                <a:off x="3167813" y="8595743"/>
                <a:ext cx="19050" cy="88900"/>
              </a:xfrm>
              <a:custGeom>
                <a:avLst/>
                <a:gdLst/>
                <a:ahLst/>
                <a:cxnLst/>
                <a:rect l="l" t="t" r="r" b="b"/>
                <a:pathLst>
                  <a:path w="19050" h="88900">
                    <a:moveTo>
                      <a:pt x="0" y="88379"/>
                    </a:moveTo>
                    <a:lnTo>
                      <a:pt x="19050" y="88379"/>
                    </a:lnTo>
                    <a:lnTo>
                      <a:pt x="19050" y="0"/>
                    </a:lnTo>
                    <a:lnTo>
                      <a:pt x="0" y="0"/>
                    </a:lnTo>
                    <a:lnTo>
                      <a:pt x="0" y="88379"/>
                    </a:lnTo>
                    <a:close/>
                  </a:path>
                </a:pathLst>
              </a:custGeom>
              <a:solidFill>
                <a:srgbClr val="7F708A"/>
              </a:solidFill>
            </p:spPr>
            <p:txBody>
              <a:bodyPr wrap="square" lIns="0" tIns="0" rIns="0" bIns="0" rtlCol="0"/>
              <a:lstStyle/>
              <a:p>
                <a:endParaRPr/>
              </a:p>
            </p:txBody>
          </p:sp>
          <p:sp>
            <p:nvSpPr>
              <p:cNvPr id="478" name="object 459">
                <a:extLst>
                  <a:ext uri="{FF2B5EF4-FFF2-40B4-BE49-F238E27FC236}">
                    <a16:creationId xmlns:a16="http://schemas.microsoft.com/office/drawing/2014/main" id="{C547AF0C-4604-47E3-9589-75F9EED5090C}"/>
                  </a:ext>
                </a:extLst>
              </p:cNvPr>
              <p:cNvSpPr/>
              <p:nvPr/>
            </p:nvSpPr>
            <p:spPr>
              <a:xfrm>
                <a:off x="3167813" y="8598041"/>
                <a:ext cx="19050" cy="87630"/>
              </a:xfrm>
              <a:custGeom>
                <a:avLst/>
                <a:gdLst/>
                <a:ahLst/>
                <a:cxnLst/>
                <a:rect l="l" t="t" r="r" b="b"/>
                <a:pathLst>
                  <a:path w="19050" h="87629">
                    <a:moveTo>
                      <a:pt x="0" y="87528"/>
                    </a:moveTo>
                    <a:lnTo>
                      <a:pt x="19050" y="87528"/>
                    </a:lnTo>
                    <a:lnTo>
                      <a:pt x="19050" y="0"/>
                    </a:lnTo>
                    <a:lnTo>
                      <a:pt x="0" y="0"/>
                    </a:lnTo>
                    <a:lnTo>
                      <a:pt x="0" y="87528"/>
                    </a:lnTo>
                    <a:close/>
                  </a:path>
                </a:pathLst>
              </a:custGeom>
              <a:solidFill>
                <a:srgbClr val="80708A"/>
              </a:solidFill>
            </p:spPr>
            <p:txBody>
              <a:bodyPr wrap="square" lIns="0" tIns="0" rIns="0" bIns="0" rtlCol="0"/>
              <a:lstStyle/>
              <a:p>
                <a:endParaRPr/>
              </a:p>
            </p:txBody>
          </p:sp>
          <p:sp>
            <p:nvSpPr>
              <p:cNvPr id="479" name="object 460">
                <a:extLst>
                  <a:ext uri="{FF2B5EF4-FFF2-40B4-BE49-F238E27FC236}">
                    <a16:creationId xmlns:a16="http://schemas.microsoft.com/office/drawing/2014/main" id="{77CD3694-D9ED-44F6-AE85-0F71AEE32FD2}"/>
                  </a:ext>
                </a:extLst>
              </p:cNvPr>
              <p:cNvSpPr/>
              <p:nvPr/>
            </p:nvSpPr>
            <p:spPr>
              <a:xfrm>
                <a:off x="3167813" y="8600328"/>
                <a:ext cx="19050" cy="86995"/>
              </a:xfrm>
              <a:custGeom>
                <a:avLst/>
                <a:gdLst/>
                <a:ahLst/>
                <a:cxnLst/>
                <a:rect l="l" t="t" r="r" b="b"/>
                <a:pathLst>
                  <a:path w="19050" h="86995">
                    <a:moveTo>
                      <a:pt x="0" y="86690"/>
                    </a:moveTo>
                    <a:lnTo>
                      <a:pt x="19050" y="86690"/>
                    </a:lnTo>
                    <a:lnTo>
                      <a:pt x="19050" y="0"/>
                    </a:lnTo>
                    <a:lnTo>
                      <a:pt x="0" y="0"/>
                    </a:lnTo>
                    <a:lnTo>
                      <a:pt x="0" y="86690"/>
                    </a:lnTo>
                    <a:close/>
                  </a:path>
                </a:pathLst>
              </a:custGeom>
              <a:solidFill>
                <a:srgbClr val="816F89"/>
              </a:solidFill>
            </p:spPr>
            <p:txBody>
              <a:bodyPr wrap="square" lIns="0" tIns="0" rIns="0" bIns="0" rtlCol="0"/>
              <a:lstStyle/>
              <a:p>
                <a:endParaRPr/>
              </a:p>
            </p:txBody>
          </p:sp>
          <p:sp>
            <p:nvSpPr>
              <p:cNvPr id="480" name="object 461">
                <a:extLst>
                  <a:ext uri="{FF2B5EF4-FFF2-40B4-BE49-F238E27FC236}">
                    <a16:creationId xmlns:a16="http://schemas.microsoft.com/office/drawing/2014/main" id="{7541A0E6-D7F7-4D43-9096-4283CE0013A5}"/>
                  </a:ext>
                </a:extLst>
              </p:cNvPr>
              <p:cNvSpPr/>
              <p:nvPr/>
            </p:nvSpPr>
            <p:spPr>
              <a:xfrm>
                <a:off x="3167813" y="8602614"/>
                <a:ext cx="19050" cy="86360"/>
              </a:xfrm>
              <a:custGeom>
                <a:avLst/>
                <a:gdLst/>
                <a:ahLst/>
                <a:cxnLst/>
                <a:rect l="l" t="t" r="r" b="b"/>
                <a:pathLst>
                  <a:path w="19050" h="86359">
                    <a:moveTo>
                      <a:pt x="0" y="85851"/>
                    </a:moveTo>
                    <a:lnTo>
                      <a:pt x="19050" y="85851"/>
                    </a:lnTo>
                    <a:lnTo>
                      <a:pt x="19050" y="0"/>
                    </a:lnTo>
                    <a:lnTo>
                      <a:pt x="0" y="0"/>
                    </a:lnTo>
                    <a:lnTo>
                      <a:pt x="0" y="85851"/>
                    </a:lnTo>
                    <a:close/>
                  </a:path>
                </a:pathLst>
              </a:custGeom>
              <a:solidFill>
                <a:srgbClr val="816F88"/>
              </a:solidFill>
            </p:spPr>
            <p:txBody>
              <a:bodyPr wrap="square" lIns="0" tIns="0" rIns="0" bIns="0" rtlCol="0"/>
              <a:lstStyle/>
              <a:p>
                <a:endParaRPr/>
              </a:p>
            </p:txBody>
          </p:sp>
          <p:sp>
            <p:nvSpPr>
              <p:cNvPr id="481" name="object 462">
                <a:extLst>
                  <a:ext uri="{FF2B5EF4-FFF2-40B4-BE49-F238E27FC236}">
                    <a16:creationId xmlns:a16="http://schemas.microsoft.com/office/drawing/2014/main" id="{CC96D1CC-495F-4512-91B9-68B2A4424CA0}"/>
                  </a:ext>
                </a:extLst>
              </p:cNvPr>
              <p:cNvSpPr/>
              <p:nvPr/>
            </p:nvSpPr>
            <p:spPr>
              <a:xfrm>
                <a:off x="3167813" y="8604899"/>
                <a:ext cx="19050" cy="85090"/>
              </a:xfrm>
              <a:custGeom>
                <a:avLst/>
                <a:gdLst/>
                <a:ahLst/>
                <a:cxnLst/>
                <a:rect l="l" t="t" r="r" b="b"/>
                <a:pathLst>
                  <a:path w="19050" h="85090">
                    <a:moveTo>
                      <a:pt x="0" y="85013"/>
                    </a:moveTo>
                    <a:lnTo>
                      <a:pt x="19050" y="85013"/>
                    </a:lnTo>
                    <a:lnTo>
                      <a:pt x="19050" y="0"/>
                    </a:lnTo>
                    <a:lnTo>
                      <a:pt x="0" y="0"/>
                    </a:lnTo>
                    <a:lnTo>
                      <a:pt x="0" y="85013"/>
                    </a:lnTo>
                    <a:close/>
                  </a:path>
                </a:pathLst>
              </a:custGeom>
              <a:solidFill>
                <a:srgbClr val="826F88"/>
              </a:solidFill>
            </p:spPr>
            <p:txBody>
              <a:bodyPr wrap="square" lIns="0" tIns="0" rIns="0" bIns="0" rtlCol="0"/>
              <a:lstStyle/>
              <a:p>
                <a:endParaRPr/>
              </a:p>
            </p:txBody>
          </p:sp>
          <p:sp>
            <p:nvSpPr>
              <p:cNvPr id="482" name="object 463">
                <a:extLst>
                  <a:ext uri="{FF2B5EF4-FFF2-40B4-BE49-F238E27FC236}">
                    <a16:creationId xmlns:a16="http://schemas.microsoft.com/office/drawing/2014/main" id="{6433FA45-9FD6-4E23-9D7A-CED4DFF25BEE}"/>
                  </a:ext>
                </a:extLst>
              </p:cNvPr>
              <p:cNvSpPr/>
              <p:nvPr/>
            </p:nvSpPr>
            <p:spPr>
              <a:xfrm>
                <a:off x="3167813" y="8607185"/>
                <a:ext cx="19050" cy="84455"/>
              </a:xfrm>
              <a:custGeom>
                <a:avLst/>
                <a:gdLst/>
                <a:ahLst/>
                <a:cxnLst/>
                <a:rect l="l" t="t" r="r" b="b"/>
                <a:pathLst>
                  <a:path w="19050" h="84454">
                    <a:moveTo>
                      <a:pt x="0" y="84175"/>
                    </a:moveTo>
                    <a:lnTo>
                      <a:pt x="19050" y="84175"/>
                    </a:lnTo>
                    <a:lnTo>
                      <a:pt x="19050" y="0"/>
                    </a:lnTo>
                    <a:lnTo>
                      <a:pt x="0" y="0"/>
                    </a:lnTo>
                    <a:lnTo>
                      <a:pt x="0" y="84175"/>
                    </a:lnTo>
                    <a:close/>
                  </a:path>
                </a:pathLst>
              </a:custGeom>
              <a:solidFill>
                <a:srgbClr val="826F87"/>
              </a:solidFill>
            </p:spPr>
            <p:txBody>
              <a:bodyPr wrap="square" lIns="0" tIns="0" rIns="0" bIns="0" rtlCol="0"/>
              <a:lstStyle/>
              <a:p>
                <a:endParaRPr/>
              </a:p>
            </p:txBody>
          </p:sp>
          <p:sp>
            <p:nvSpPr>
              <p:cNvPr id="483" name="object 464">
                <a:extLst>
                  <a:ext uri="{FF2B5EF4-FFF2-40B4-BE49-F238E27FC236}">
                    <a16:creationId xmlns:a16="http://schemas.microsoft.com/office/drawing/2014/main" id="{36656C36-AC61-4B7C-9326-264C82D9D480}"/>
                  </a:ext>
                </a:extLst>
              </p:cNvPr>
              <p:cNvSpPr/>
              <p:nvPr/>
            </p:nvSpPr>
            <p:spPr>
              <a:xfrm>
                <a:off x="3167812" y="8609494"/>
                <a:ext cx="19050" cy="85090"/>
              </a:xfrm>
              <a:custGeom>
                <a:avLst/>
                <a:gdLst/>
                <a:ahLst/>
                <a:cxnLst/>
                <a:rect l="l" t="t" r="r" b="b"/>
                <a:pathLst>
                  <a:path w="19050" h="85090">
                    <a:moveTo>
                      <a:pt x="19050" y="0"/>
                    </a:moveTo>
                    <a:lnTo>
                      <a:pt x="0" y="0"/>
                    </a:lnTo>
                    <a:lnTo>
                      <a:pt x="0" y="2273"/>
                    </a:lnTo>
                    <a:lnTo>
                      <a:pt x="0" y="83324"/>
                    </a:lnTo>
                    <a:lnTo>
                      <a:pt x="0" y="84772"/>
                    </a:lnTo>
                    <a:lnTo>
                      <a:pt x="19050" y="84772"/>
                    </a:lnTo>
                    <a:lnTo>
                      <a:pt x="19050" y="83324"/>
                    </a:lnTo>
                    <a:lnTo>
                      <a:pt x="19050" y="2273"/>
                    </a:lnTo>
                    <a:lnTo>
                      <a:pt x="19050" y="0"/>
                    </a:lnTo>
                    <a:close/>
                  </a:path>
                </a:pathLst>
              </a:custGeom>
              <a:solidFill>
                <a:srgbClr val="836E86"/>
              </a:solidFill>
            </p:spPr>
            <p:txBody>
              <a:bodyPr wrap="square" lIns="0" tIns="0" rIns="0" bIns="0" rtlCol="0"/>
              <a:lstStyle/>
              <a:p>
                <a:endParaRPr/>
              </a:p>
            </p:txBody>
          </p:sp>
          <p:sp>
            <p:nvSpPr>
              <p:cNvPr id="484" name="object 465">
                <a:extLst>
                  <a:ext uri="{FF2B5EF4-FFF2-40B4-BE49-F238E27FC236}">
                    <a16:creationId xmlns:a16="http://schemas.microsoft.com/office/drawing/2014/main" id="{60D577DB-F79F-4A5F-AA2A-57B7780BDE3E}"/>
                  </a:ext>
                </a:extLst>
              </p:cNvPr>
              <p:cNvSpPr/>
              <p:nvPr/>
            </p:nvSpPr>
            <p:spPr>
              <a:xfrm>
                <a:off x="3167813" y="8614056"/>
                <a:ext cx="19050" cy="81915"/>
              </a:xfrm>
              <a:custGeom>
                <a:avLst/>
                <a:gdLst/>
                <a:ahLst/>
                <a:cxnLst/>
                <a:rect l="l" t="t" r="r" b="b"/>
                <a:pathLst>
                  <a:path w="19050" h="81915">
                    <a:moveTo>
                      <a:pt x="0" y="81661"/>
                    </a:moveTo>
                    <a:lnTo>
                      <a:pt x="19050" y="81661"/>
                    </a:lnTo>
                    <a:lnTo>
                      <a:pt x="19050" y="0"/>
                    </a:lnTo>
                    <a:lnTo>
                      <a:pt x="0" y="0"/>
                    </a:lnTo>
                    <a:lnTo>
                      <a:pt x="0" y="81661"/>
                    </a:lnTo>
                    <a:close/>
                  </a:path>
                </a:pathLst>
              </a:custGeom>
              <a:solidFill>
                <a:srgbClr val="846E85"/>
              </a:solidFill>
            </p:spPr>
            <p:txBody>
              <a:bodyPr wrap="square" lIns="0" tIns="0" rIns="0" bIns="0" rtlCol="0"/>
              <a:lstStyle/>
              <a:p>
                <a:endParaRPr/>
              </a:p>
            </p:txBody>
          </p:sp>
          <p:sp>
            <p:nvSpPr>
              <p:cNvPr id="485" name="object 466">
                <a:extLst>
                  <a:ext uri="{FF2B5EF4-FFF2-40B4-BE49-F238E27FC236}">
                    <a16:creationId xmlns:a16="http://schemas.microsoft.com/office/drawing/2014/main" id="{64641266-9FBD-4698-BF26-CE54A46C03D2}"/>
                  </a:ext>
                </a:extLst>
              </p:cNvPr>
              <p:cNvSpPr/>
              <p:nvPr/>
            </p:nvSpPr>
            <p:spPr>
              <a:xfrm>
                <a:off x="3167813" y="8616355"/>
                <a:ext cx="19050" cy="81280"/>
              </a:xfrm>
              <a:custGeom>
                <a:avLst/>
                <a:gdLst/>
                <a:ahLst/>
                <a:cxnLst/>
                <a:rect l="l" t="t" r="r" b="b"/>
                <a:pathLst>
                  <a:path w="19050" h="81279">
                    <a:moveTo>
                      <a:pt x="0" y="80797"/>
                    </a:moveTo>
                    <a:lnTo>
                      <a:pt x="19050" y="80797"/>
                    </a:lnTo>
                    <a:lnTo>
                      <a:pt x="19050" y="0"/>
                    </a:lnTo>
                    <a:lnTo>
                      <a:pt x="0" y="0"/>
                    </a:lnTo>
                    <a:lnTo>
                      <a:pt x="0" y="80797"/>
                    </a:lnTo>
                    <a:close/>
                  </a:path>
                </a:pathLst>
              </a:custGeom>
              <a:solidFill>
                <a:srgbClr val="856E85"/>
              </a:solidFill>
            </p:spPr>
            <p:txBody>
              <a:bodyPr wrap="square" lIns="0" tIns="0" rIns="0" bIns="0" rtlCol="0"/>
              <a:lstStyle/>
              <a:p>
                <a:endParaRPr/>
              </a:p>
            </p:txBody>
          </p:sp>
          <p:sp>
            <p:nvSpPr>
              <p:cNvPr id="486" name="object 467">
                <a:extLst>
                  <a:ext uri="{FF2B5EF4-FFF2-40B4-BE49-F238E27FC236}">
                    <a16:creationId xmlns:a16="http://schemas.microsoft.com/office/drawing/2014/main" id="{0334B0A9-8A4B-44B9-BDF4-FD33745B51B4}"/>
                  </a:ext>
                </a:extLst>
              </p:cNvPr>
              <p:cNvSpPr/>
              <p:nvPr/>
            </p:nvSpPr>
            <p:spPr>
              <a:xfrm>
                <a:off x="3167813" y="8618628"/>
                <a:ext cx="19050" cy="80010"/>
              </a:xfrm>
              <a:custGeom>
                <a:avLst/>
                <a:gdLst/>
                <a:ahLst/>
                <a:cxnLst/>
                <a:rect l="l" t="t" r="r" b="b"/>
                <a:pathLst>
                  <a:path w="19050" h="80009">
                    <a:moveTo>
                      <a:pt x="0" y="79971"/>
                    </a:moveTo>
                    <a:lnTo>
                      <a:pt x="19050" y="79971"/>
                    </a:lnTo>
                    <a:lnTo>
                      <a:pt x="19050" y="0"/>
                    </a:lnTo>
                    <a:lnTo>
                      <a:pt x="0" y="0"/>
                    </a:lnTo>
                    <a:lnTo>
                      <a:pt x="0" y="79971"/>
                    </a:lnTo>
                    <a:close/>
                  </a:path>
                </a:pathLst>
              </a:custGeom>
              <a:solidFill>
                <a:srgbClr val="856D84"/>
              </a:solidFill>
            </p:spPr>
            <p:txBody>
              <a:bodyPr wrap="square" lIns="0" tIns="0" rIns="0" bIns="0" rtlCol="0"/>
              <a:lstStyle/>
              <a:p>
                <a:endParaRPr/>
              </a:p>
            </p:txBody>
          </p:sp>
          <p:sp>
            <p:nvSpPr>
              <p:cNvPr id="487" name="object 468">
                <a:extLst>
                  <a:ext uri="{FF2B5EF4-FFF2-40B4-BE49-F238E27FC236}">
                    <a16:creationId xmlns:a16="http://schemas.microsoft.com/office/drawing/2014/main" id="{8310CE1B-CB1F-41F2-9630-1CCEFF510C1D}"/>
                  </a:ext>
                </a:extLst>
              </p:cNvPr>
              <p:cNvSpPr/>
              <p:nvPr/>
            </p:nvSpPr>
            <p:spPr>
              <a:xfrm>
                <a:off x="3167812" y="8620937"/>
                <a:ext cx="19050" cy="80645"/>
              </a:xfrm>
              <a:custGeom>
                <a:avLst/>
                <a:gdLst/>
                <a:ahLst/>
                <a:cxnLst/>
                <a:rect l="l" t="t" r="r" b="b"/>
                <a:pathLst>
                  <a:path w="19050" h="80645">
                    <a:moveTo>
                      <a:pt x="19050" y="0"/>
                    </a:moveTo>
                    <a:lnTo>
                      <a:pt x="0" y="0"/>
                    </a:lnTo>
                    <a:lnTo>
                      <a:pt x="0" y="2286"/>
                    </a:lnTo>
                    <a:lnTo>
                      <a:pt x="0" y="79121"/>
                    </a:lnTo>
                    <a:lnTo>
                      <a:pt x="0" y="80581"/>
                    </a:lnTo>
                    <a:lnTo>
                      <a:pt x="19050" y="80581"/>
                    </a:lnTo>
                    <a:lnTo>
                      <a:pt x="19050" y="79121"/>
                    </a:lnTo>
                    <a:lnTo>
                      <a:pt x="19050" y="2286"/>
                    </a:lnTo>
                    <a:lnTo>
                      <a:pt x="19050" y="0"/>
                    </a:lnTo>
                    <a:close/>
                  </a:path>
                </a:pathLst>
              </a:custGeom>
              <a:solidFill>
                <a:srgbClr val="866D83"/>
              </a:solidFill>
            </p:spPr>
            <p:txBody>
              <a:bodyPr wrap="square" lIns="0" tIns="0" rIns="0" bIns="0" rtlCol="0"/>
              <a:lstStyle/>
              <a:p>
                <a:endParaRPr/>
              </a:p>
            </p:txBody>
          </p:sp>
          <p:sp>
            <p:nvSpPr>
              <p:cNvPr id="488" name="object 469">
                <a:extLst>
                  <a:ext uri="{FF2B5EF4-FFF2-40B4-BE49-F238E27FC236}">
                    <a16:creationId xmlns:a16="http://schemas.microsoft.com/office/drawing/2014/main" id="{4EC9BD53-E1EA-478D-B501-BA41C3CBC040}"/>
                  </a:ext>
                </a:extLst>
              </p:cNvPr>
              <p:cNvSpPr/>
              <p:nvPr/>
            </p:nvSpPr>
            <p:spPr>
              <a:xfrm>
                <a:off x="3167813" y="8625499"/>
                <a:ext cx="19050" cy="77470"/>
              </a:xfrm>
              <a:custGeom>
                <a:avLst/>
                <a:gdLst/>
                <a:ahLst/>
                <a:cxnLst/>
                <a:rect l="l" t="t" r="r" b="b"/>
                <a:pathLst>
                  <a:path w="19050" h="77470">
                    <a:moveTo>
                      <a:pt x="0" y="77444"/>
                    </a:moveTo>
                    <a:lnTo>
                      <a:pt x="19050" y="77444"/>
                    </a:lnTo>
                    <a:lnTo>
                      <a:pt x="19050" y="0"/>
                    </a:lnTo>
                    <a:lnTo>
                      <a:pt x="0" y="0"/>
                    </a:lnTo>
                    <a:lnTo>
                      <a:pt x="0" y="77444"/>
                    </a:lnTo>
                    <a:close/>
                  </a:path>
                </a:pathLst>
              </a:custGeom>
              <a:solidFill>
                <a:srgbClr val="876D82"/>
              </a:solidFill>
            </p:spPr>
            <p:txBody>
              <a:bodyPr wrap="square" lIns="0" tIns="0" rIns="0" bIns="0" rtlCol="0"/>
              <a:lstStyle/>
              <a:p>
                <a:endParaRPr/>
              </a:p>
            </p:txBody>
          </p:sp>
          <p:sp>
            <p:nvSpPr>
              <p:cNvPr id="489" name="object 470">
                <a:extLst>
                  <a:ext uri="{FF2B5EF4-FFF2-40B4-BE49-F238E27FC236}">
                    <a16:creationId xmlns:a16="http://schemas.microsoft.com/office/drawing/2014/main" id="{EDA43AA2-F99B-4A75-971D-EB0185E277AF}"/>
                  </a:ext>
                </a:extLst>
              </p:cNvPr>
              <p:cNvSpPr/>
              <p:nvPr/>
            </p:nvSpPr>
            <p:spPr>
              <a:xfrm>
                <a:off x="3167812" y="8627795"/>
                <a:ext cx="19050" cy="78105"/>
              </a:xfrm>
              <a:custGeom>
                <a:avLst/>
                <a:gdLst/>
                <a:ahLst/>
                <a:cxnLst/>
                <a:rect l="l" t="t" r="r" b="b"/>
                <a:pathLst>
                  <a:path w="19050" h="78104">
                    <a:moveTo>
                      <a:pt x="19050" y="0"/>
                    </a:moveTo>
                    <a:lnTo>
                      <a:pt x="0" y="0"/>
                    </a:lnTo>
                    <a:lnTo>
                      <a:pt x="0" y="2298"/>
                    </a:lnTo>
                    <a:lnTo>
                      <a:pt x="0" y="76619"/>
                    </a:lnTo>
                    <a:lnTo>
                      <a:pt x="0" y="78054"/>
                    </a:lnTo>
                    <a:lnTo>
                      <a:pt x="19050" y="78054"/>
                    </a:lnTo>
                    <a:lnTo>
                      <a:pt x="19050" y="76619"/>
                    </a:lnTo>
                    <a:lnTo>
                      <a:pt x="19050" y="2298"/>
                    </a:lnTo>
                    <a:lnTo>
                      <a:pt x="19050" y="0"/>
                    </a:lnTo>
                    <a:close/>
                  </a:path>
                </a:pathLst>
              </a:custGeom>
              <a:solidFill>
                <a:srgbClr val="886C81"/>
              </a:solidFill>
            </p:spPr>
            <p:txBody>
              <a:bodyPr wrap="square" lIns="0" tIns="0" rIns="0" bIns="0" rtlCol="0"/>
              <a:lstStyle/>
              <a:p>
                <a:endParaRPr/>
              </a:p>
            </p:txBody>
          </p:sp>
          <p:sp>
            <p:nvSpPr>
              <p:cNvPr id="490" name="object 471">
                <a:extLst>
                  <a:ext uri="{FF2B5EF4-FFF2-40B4-BE49-F238E27FC236}">
                    <a16:creationId xmlns:a16="http://schemas.microsoft.com/office/drawing/2014/main" id="{C98CE3A2-CD18-4973-AEBB-5C7C9808D4A8}"/>
                  </a:ext>
                </a:extLst>
              </p:cNvPr>
              <p:cNvSpPr/>
              <p:nvPr/>
            </p:nvSpPr>
            <p:spPr>
              <a:xfrm>
                <a:off x="3167812" y="8632380"/>
                <a:ext cx="19050" cy="76835"/>
              </a:xfrm>
              <a:custGeom>
                <a:avLst/>
                <a:gdLst/>
                <a:ahLst/>
                <a:cxnLst/>
                <a:rect l="l" t="t" r="r" b="b"/>
                <a:pathLst>
                  <a:path w="19050" h="76834">
                    <a:moveTo>
                      <a:pt x="19050" y="0"/>
                    </a:moveTo>
                    <a:lnTo>
                      <a:pt x="0" y="0"/>
                    </a:lnTo>
                    <a:lnTo>
                      <a:pt x="0" y="2286"/>
                    </a:lnTo>
                    <a:lnTo>
                      <a:pt x="0" y="74930"/>
                    </a:lnTo>
                    <a:lnTo>
                      <a:pt x="0" y="76377"/>
                    </a:lnTo>
                    <a:lnTo>
                      <a:pt x="19050" y="76377"/>
                    </a:lnTo>
                    <a:lnTo>
                      <a:pt x="19050" y="74930"/>
                    </a:lnTo>
                    <a:lnTo>
                      <a:pt x="19050" y="2286"/>
                    </a:lnTo>
                    <a:lnTo>
                      <a:pt x="19050" y="0"/>
                    </a:lnTo>
                    <a:close/>
                  </a:path>
                </a:pathLst>
              </a:custGeom>
              <a:solidFill>
                <a:srgbClr val="896C80"/>
              </a:solidFill>
            </p:spPr>
            <p:txBody>
              <a:bodyPr wrap="square" lIns="0" tIns="0" rIns="0" bIns="0" rtlCol="0"/>
              <a:lstStyle/>
              <a:p>
                <a:endParaRPr/>
              </a:p>
            </p:txBody>
          </p:sp>
          <p:sp>
            <p:nvSpPr>
              <p:cNvPr id="491" name="object 472">
                <a:extLst>
                  <a:ext uri="{FF2B5EF4-FFF2-40B4-BE49-F238E27FC236}">
                    <a16:creationId xmlns:a16="http://schemas.microsoft.com/office/drawing/2014/main" id="{798E618B-4AAB-44AE-8940-DA07337CB19D}"/>
                  </a:ext>
                </a:extLst>
              </p:cNvPr>
              <p:cNvSpPr/>
              <p:nvPr/>
            </p:nvSpPr>
            <p:spPr>
              <a:xfrm>
                <a:off x="3167813" y="8636954"/>
                <a:ext cx="19050" cy="73660"/>
              </a:xfrm>
              <a:custGeom>
                <a:avLst/>
                <a:gdLst/>
                <a:ahLst/>
                <a:cxnLst/>
                <a:rect l="l" t="t" r="r" b="b"/>
                <a:pathLst>
                  <a:path w="19050" h="73659">
                    <a:moveTo>
                      <a:pt x="0" y="73240"/>
                    </a:moveTo>
                    <a:lnTo>
                      <a:pt x="19050" y="73240"/>
                    </a:lnTo>
                    <a:lnTo>
                      <a:pt x="19050" y="0"/>
                    </a:lnTo>
                    <a:lnTo>
                      <a:pt x="0" y="0"/>
                    </a:lnTo>
                    <a:lnTo>
                      <a:pt x="0" y="73240"/>
                    </a:lnTo>
                    <a:close/>
                  </a:path>
                </a:pathLst>
              </a:custGeom>
              <a:solidFill>
                <a:srgbClr val="8A6B7F"/>
              </a:solidFill>
            </p:spPr>
            <p:txBody>
              <a:bodyPr wrap="square" lIns="0" tIns="0" rIns="0" bIns="0" rtlCol="0"/>
              <a:lstStyle/>
              <a:p>
                <a:endParaRPr/>
              </a:p>
            </p:txBody>
          </p:sp>
          <p:sp>
            <p:nvSpPr>
              <p:cNvPr id="492" name="object 473">
                <a:extLst>
                  <a:ext uri="{FF2B5EF4-FFF2-40B4-BE49-F238E27FC236}">
                    <a16:creationId xmlns:a16="http://schemas.microsoft.com/office/drawing/2014/main" id="{C2417391-D0E5-42AD-B6F2-2A4AE53CECE3}"/>
                  </a:ext>
                </a:extLst>
              </p:cNvPr>
              <p:cNvSpPr/>
              <p:nvPr/>
            </p:nvSpPr>
            <p:spPr>
              <a:xfrm>
                <a:off x="3167813" y="8639228"/>
                <a:ext cx="19050" cy="73025"/>
              </a:xfrm>
              <a:custGeom>
                <a:avLst/>
                <a:gdLst/>
                <a:ahLst/>
                <a:cxnLst/>
                <a:rect l="l" t="t" r="r" b="b"/>
                <a:pathLst>
                  <a:path w="19050" h="73025">
                    <a:moveTo>
                      <a:pt x="0" y="72415"/>
                    </a:moveTo>
                    <a:lnTo>
                      <a:pt x="19050" y="72415"/>
                    </a:lnTo>
                    <a:lnTo>
                      <a:pt x="19050" y="0"/>
                    </a:lnTo>
                    <a:lnTo>
                      <a:pt x="0" y="0"/>
                    </a:lnTo>
                    <a:lnTo>
                      <a:pt x="0" y="72415"/>
                    </a:lnTo>
                    <a:close/>
                  </a:path>
                </a:pathLst>
              </a:custGeom>
              <a:solidFill>
                <a:srgbClr val="8A6B7E"/>
              </a:solidFill>
            </p:spPr>
            <p:txBody>
              <a:bodyPr wrap="square" lIns="0" tIns="0" rIns="0" bIns="0" rtlCol="0"/>
              <a:lstStyle/>
              <a:p>
                <a:endParaRPr/>
              </a:p>
            </p:txBody>
          </p:sp>
          <p:sp>
            <p:nvSpPr>
              <p:cNvPr id="493" name="object 474">
                <a:extLst>
                  <a:ext uri="{FF2B5EF4-FFF2-40B4-BE49-F238E27FC236}">
                    <a16:creationId xmlns:a16="http://schemas.microsoft.com/office/drawing/2014/main" id="{B72E859A-23CC-4E45-9633-6A6D8BBF1055}"/>
                  </a:ext>
                </a:extLst>
              </p:cNvPr>
              <p:cNvSpPr/>
              <p:nvPr/>
            </p:nvSpPr>
            <p:spPr>
              <a:xfrm>
                <a:off x="3167813" y="8641526"/>
                <a:ext cx="19050" cy="71755"/>
              </a:xfrm>
              <a:custGeom>
                <a:avLst/>
                <a:gdLst/>
                <a:ahLst/>
                <a:cxnLst/>
                <a:rect l="l" t="t" r="r" b="b"/>
                <a:pathLst>
                  <a:path w="19050" h="71754">
                    <a:moveTo>
                      <a:pt x="0" y="71564"/>
                    </a:moveTo>
                    <a:lnTo>
                      <a:pt x="19050" y="71564"/>
                    </a:lnTo>
                    <a:lnTo>
                      <a:pt x="19050" y="0"/>
                    </a:lnTo>
                    <a:lnTo>
                      <a:pt x="0" y="0"/>
                    </a:lnTo>
                    <a:lnTo>
                      <a:pt x="0" y="71564"/>
                    </a:lnTo>
                    <a:close/>
                  </a:path>
                </a:pathLst>
              </a:custGeom>
              <a:solidFill>
                <a:srgbClr val="8B6B7E"/>
              </a:solidFill>
            </p:spPr>
            <p:txBody>
              <a:bodyPr wrap="square" lIns="0" tIns="0" rIns="0" bIns="0" rtlCol="0"/>
              <a:lstStyle/>
              <a:p>
                <a:endParaRPr/>
              </a:p>
            </p:txBody>
          </p:sp>
          <p:sp>
            <p:nvSpPr>
              <p:cNvPr id="494" name="object 475">
                <a:extLst>
                  <a:ext uri="{FF2B5EF4-FFF2-40B4-BE49-F238E27FC236}">
                    <a16:creationId xmlns:a16="http://schemas.microsoft.com/office/drawing/2014/main" id="{A14AF310-62F4-488D-A942-7108B7A48CC5}"/>
                  </a:ext>
                </a:extLst>
              </p:cNvPr>
              <p:cNvSpPr/>
              <p:nvPr/>
            </p:nvSpPr>
            <p:spPr>
              <a:xfrm>
                <a:off x="3167812" y="8643822"/>
                <a:ext cx="19050" cy="72390"/>
              </a:xfrm>
              <a:custGeom>
                <a:avLst/>
                <a:gdLst/>
                <a:ahLst/>
                <a:cxnLst/>
                <a:rect l="l" t="t" r="r" b="b"/>
                <a:pathLst>
                  <a:path w="19050" h="72390">
                    <a:moveTo>
                      <a:pt x="19050" y="0"/>
                    </a:moveTo>
                    <a:lnTo>
                      <a:pt x="0" y="0"/>
                    </a:lnTo>
                    <a:lnTo>
                      <a:pt x="0" y="2273"/>
                    </a:lnTo>
                    <a:lnTo>
                      <a:pt x="0" y="70726"/>
                    </a:lnTo>
                    <a:lnTo>
                      <a:pt x="0" y="72174"/>
                    </a:lnTo>
                    <a:lnTo>
                      <a:pt x="19050" y="72174"/>
                    </a:lnTo>
                    <a:lnTo>
                      <a:pt x="19050" y="70726"/>
                    </a:lnTo>
                    <a:lnTo>
                      <a:pt x="19050" y="2273"/>
                    </a:lnTo>
                    <a:lnTo>
                      <a:pt x="19050" y="0"/>
                    </a:lnTo>
                    <a:close/>
                  </a:path>
                </a:pathLst>
              </a:custGeom>
              <a:solidFill>
                <a:srgbClr val="8C6A7D"/>
              </a:solidFill>
            </p:spPr>
            <p:txBody>
              <a:bodyPr wrap="square" lIns="0" tIns="0" rIns="0" bIns="0" rtlCol="0"/>
              <a:lstStyle/>
              <a:p>
                <a:endParaRPr/>
              </a:p>
            </p:txBody>
          </p:sp>
          <p:sp>
            <p:nvSpPr>
              <p:cNvPr id="495" name="object 476">
                <a:extLst>
                  <a:ext uri="{FF2B5EF4-FFF2-40B4-BE49-F238E27FC236}">
                    <a16:creationId xmlns:a16="http://schemas.microsoft.com/office/drawing/2014/main" id="{4B6F0129-5CC8-4076-9FC6-FD2A3C9B3EA6}"/>
                  </a:ext>
                </a:extLst>
              </p:cNvPr>
              <p:cNvSpPr/>
              <p:nvPr/>
            </p:nvSpPr>
            <p:spPr>
              <a:xfrm>
                <a:off x="3167813" y="8648384"/>
                <a:ext cx="19050" cy="69215"/>
              </a:xfrm>
              <a:custGeom>
                <a:avLst/>
                <a:gdLst/>
                <a:ahLst/>
                <a:cxnLst/>
                <a:rect l="l" t="t" r="r" b="b"/>
                <a:pathLst>
                  <a:path w="19050" h="69215">
                    <a:moveTo>
                      <a:pt x="0" y="69062"/>
                    </a:moveTo>
                    <a:lnTo>
                      <a:pt x="19050" y="69062"/>
                    </a:lnTo>
                    <a:lnTo>
                      <a:pt x="19050" y="0"/>
                    </a:lnTo>
                    <a:lnTo>
                      <a:pt x="0" y="0"/>
                    </a:lnTo>
                    <a:lnTo>
                      <a:pt x="0" y="69062"/>
                    </a:lnTo>
                    <a:close/>
                  </a:path>
                </a:pathLst>
              </a:custGeom>
              <a:solidFill>
                <a:srgbClr val="8D6A7C"/>
              </a:solidFill>
            </p:spPr>
            <p:txBody>
              <a:bodyPr wrap="square" lIns="0" tIns="0" rIns="0" bIns="0" rtlCol="0"/>
              <a:lstStyle/>
              <a:p>
                <a:endParaRPr/>
              </a:p>
            </p:txBody>
          </p:sp>
          <p:sp>
            <p:nvSpPr>
              <p:cNvPr id="496" name="object 477">
                <a:extLst>
                  <a:ext uri="{FF2B5EF4-FFF2-40B4-BE49-F238E27FC236}">
                    <a16:creationId xmlns:a16="http://schemas.microsoft.com/office/drawing/2014/main" id="{E4954A7C-8C8B-4FCB-AC45-FC20FD7EE1DA}"/>
                  </a:ext>
                </a:extLst>
              </p:cNvPr>
              <p:cNvSpPr/>
              <p:nvPr/>
            </p:nvSpPr>
            <p:spPr>
              <a:xfrm>
                <a:off x="3167813" y="8650683"/>
                <a:ext cx="19050" cy="68580"/>
              </a:xfrm>
              <a:custGeom>
                <a:avLst/>
                <a:gdLst/>
                <a:ahLst/>
                <a:cxnLst/>
                <a:rect l="l" t="t" r="r" b="b"/>
                <a:pathLst>
                  <a:path w="19050" h="68579">
                    <a:moveTo>
                      <a:pt x="0" y="68199"/>
                    </a:moveTo>
                    <a:lnTo>
                      <a:pt x="19050" y="68199"/>
                    </a:lnTo>
                    <a:lnTo>
                      <a:pt x="19050" y="0"/>
                    </a:lnTo>
                    <a:lnTo>
                      <a:pt x="0" y="0"/>
                    </a:lnTo>
                    <a:lnTo>
                      <a:pt x="0" y="68199"/>
                    </a:lnTo>
                    <a:close/>
                  </a:path>
                </a:pathLst>
              </a:custGeom>
              <a:solidFill>
                <a:srgbClr val="8D6A7B"/>
              </a:solidFill>
            </p:spPr>
            <p:txBody>
              <a:bodyPr wrap="square" lIns="0" tIns="0" rIns="0" bIns="0" rtlCol="0"/>
              <a:lstStyle/>
              <a:p>
                <a:endParaRPr/>
              </a:p>
            </p:txBody>
          </p:sp>
          <p:sp>
            <p:nvSpPr>
              <p:cNvPr id="497" name="object 478">
                <a:extLst>
                  <a:ext uri="{FF2B5EF4-FFF2-40B4-BE49-F238E27FC236}">
                    <a16:creationId xmlns:a16="http://schemas.microsoft.com/office/drawing/2014/main" id="{83321829-3DA8-4AC3-96C0-C2C3D4729488}"/>
                  </a:ext>
                </a:extLst>
              </p:cNvPr>
              <p:cNvSpPr/>
              <p:nvPr/>
            </p:nvSpPr>
            <p:spPr>
              <a:xfrm>
                <a:off x="3167813" y="8652956"/>
                <a:ext cx="19050" cy="67945"/>
              </a:xfrm>
              <a:custGeom>
                <a:avLst/>
                <a:gdLst/>
                <a:ahLst/>
                <a:cxnLst/>
                <a:rect l="l" t="t" r="r" b="b"/>
                <a:pathLst>
                  <a:path w="19050" h="67945">
                    <a:moveTo>
                      <a:pt x="0" y="67373"/>
                    </a:moveTo>
                    <a:lnTo>
                      <a:pt x="19050" y="67373"/>
                    </a:lnTo>
                    <a:lnTo>
                      <a:pt x="19050" y="0"/>
                    </a:lnTo>
                    <a:lnTo>
                      <a:pt x="0" y="0"/>
                    </a:lnTo>
                    <a:lnTo>
                      <a:pt x="0" y="67373"/>
                    </a:lnTo>
                    <a:close/>
                  </a:path>
                </a:pathLst>
              </a:custGeom>
              <a:solidFill>
                <a:srgbClr val="8E697B"/>
              </a:solidFill>
            </p:spPr>
            <p:txBody>
              <a:bodyPr wrap="square" lIns="0" tIns="0" rIns="0" bIns="0" rtlCol="0"/>
              <a:lstStyle/>
              <a:p>
                <a:endParaRPr/>
              </a:p>
            </p:txBody>
          </p:sp>
          <p:sp>
            <p:nvSpPr>
              <p:cNvPr id="498" name="object 479">
                <a:extLst>
                  <a:ext uri="{FF2B5EF4-FFF2-40B4-BE49-F238E27FC236}">
                    <a16:creationId xmlns:a16="http://schemas.microsoft.com/office/drawing/2014/main" id="{5C1939E2-0FD8-4ECA-9875-CCA0087A9676}"/>
                  </a:ext>
                </a:extLst>
              </p:cNvPr>
              <p:cNvSpPr/>
              <p:nvPr/>
            </p:nvSpPr>
            <p:spPr>
              <a:xfrm>
                <a:off x="3167813" y="8655255"/>
                <a:ext cx="19050" cy="66675"/>
              </a:xfrm>
              <a:custGeom>
                <a:avLst/>
                <a:gdLst/>
                <a:ahLst/>
                <a:cxnLst/>
                <a:rect l="l" t="t" r="r" b="b"/>
                <a:pathLst>
                  <a:path w="19050" h="66675">
                    <a:moveTo>
                      <a:pt x="0" y="66522"/>
                    </a:moveTo>
                    <a:lnTo>
                      <a:pt x="19050" y="66522"/>
                    </a:lnTo>
                    <a:lnTo>
                      <a:pt x="19050" y="0"/>
                    </a:lnTo>
                    <a:lnTo>
                      <a:pt x="0" y="0"/>
                    </a:lnTo>
                    <a:lnTo>
                      <a:pt x="0" y="66522"/>
                    </a:lnTo>
                    <a:close/>
                  </a:path>
                </a:pathLst>
              </a:custGeom>
              <a:solidFill>
                <a:srgbClr val="8E697A"/>
              </a:solidFill>
            </p:spPr>
            <p:txBody>
              <a:bodyPr wrap="square" lIns="0" tIns="0" rIns="0" bIns="0" rtlCol="0"/>
              <a:lstStyle/>
              <a:p>
                <a:endParaRPr/>
              </a:p>
            </p:txBody>
          </p:sp>
          <p:sp>
            <p:nvSpPr>
              <p:cNvPr id="499" name="object 480">
                <a:extLst>
                  <a:ext uri="{FF2B5EF4-FFF2-40B4-BE49-F238E27FC236}">
                    <a16:creationId xmlns:a16="http://schemas.microsoft.com/office/drawing/2014/main" id="{EF2CF6CC-82BE-4FD0-867D-B652F783301B}"/>
                  </a:ext>
                </a:extLst>
              </p:cNvPr>
              <p:cNvSpPr/>
              <p:nvPr/>
            </p:nvSpPr>
            <p:spPr>
              <a:xfrm>
                <a:off x="3167813" y="8657541"/>
                <a:ext cx="19050" cy="66040"/>
              </a:xfrm>
              <a:custGeom>
                <a:avLst/>
                <a:gdLst/>
                <a:ahLst/>
                <a:cxnLst/>
                <a:rect l="l" t="t" r="r" b="b"/>
                <a:pathLst>
                  <a:path w="19050" h="66040">
                    <a:moveTo>
                      <a:pt x="0" y="65684"/>
                    </a:moveTo>
                    <a:lnTo>
                      <a:pt x="19050" y="65684"/>
                    </a:lnTo>
                    <a:lnTo>
                      <a:pt x="19050" y="0"/>
                    </a:lnTo>
                    <a:lnTo>
                      <a:pt x="0" y="0"/>
                    </a:lnTo>
                    <a:lnTo>
                      <a:pt x="0" y="65684"/>
                    </a:lnTo>
                    <a:close/>
                  </a:path>
                </a:pathLst>
              </a:custGeom>
              <a:solidFill>
                <a:srgbClr val="8F697A"/>
              </a:solidFill>
            </p:spPr>
            <p:txBody>
              <a:bodyPr wrap="square" lIns="0" tIns="0" rIns="0" bIns="0" rtlCol="0"/>
              <a:lstStyle/>
              <a:p>
                <a:endParaRPr/>
              </a:p>
            </p:txBody>
          </p:sp>
          <p:sp>
            <p:nvSpPr>
              <p:cNvPr id="500" name="object 481">
                <a:extLst>
                  <a:ext uri="{FF2B5EF4-FFF2-40B4-BE49-F238E27FC236}">
                    <a16:creationId xmlns:a16="http://schemas.microsoft.com/office/drawing/2014/main" id="{DE29ACFB-AC40-4E6D-ABBF-C360A796CA63}"/>
                  </a:ext>
                </a:extLst>
              </p:cNvPr>
              <p:cNvSpPr/>
              <p:nvPr/>
            </p:nvSpPr>
            <p:spPr>
              <a:xfrm>
                <a:off x="3167813" y="8659827"/>
                <a:ext cx="19050" cy="65405"/>
              </a:xfrm>
              <a:custGeom>
                <a:avLst/>
                <a:gdLst/>
                <a:ahLst/>
                <a:cxnLst/>
                <a:rect l="l" t="t" r="r" b="b"/>
                <a:pathLst>
                  <a:path w="19050" h="65404">
                    <a:moveTo>
                      <a:pt x="0" y="64858"/>
                    </a:moveTo>
                    <a:lnTo>
                      <a:pt x="19050" y="64858"/>
                    </a:lnTo>
                    <a:lnTo>
                      <a:pt x="19050" y="0"/>
                    </a:lnTo>
                    <a:lnTo>
                      <a:pt x="0" y="0"/>
                    </a:lnTo>
                    <a:lnTo>
                      <a:pt x="0" y="64858"/>
                    </a:lnTo>
                    <a:close/>
                  </a:path>
                </a:pathLst>
              </a:custGeom>
              <a:solidFill>
                <a:srgbClr val="8F6979"/>
              </a:solidFill>
            </p:spPr>
            <p:txBody>
              <a:bodyPr wrap="square" lIns="0" tIns="0" rIns="0" bIns="0" rtlCol="0"/>
              <a:lstStyle/>
              <a:p>
                <a:endParaRPr/>
              </a:p>
            </p:txBody>
          </p:sp>
          <p:sp>
            <p:nvSpPr>
              <p:cNvPr id="501" name="object 482">
                <a:extLst>
                  <a:ext uri="{FF2B5EF4-FFF2-40B4-BE49-F238E27FC236}">
                    <a16:creationId xmlns:a16="http://schemas.microsoft.com/office/drawing/2014/main" id="{82E5124C-EEF1-4071-8068-34FB1C5B6F12}"/>
                  </a:ext>
                </a:extLst>
              </p:cNvPr>
              <p:cNvSpPr/>
              <p:nvPr/>
            </p:nvSpPr>
            <p:spPr>
              <a:xfrm>
                <a:off x="3167812" y="8662123"/>
                <a:ext cx="19050" cy="66040"/>
              </a:xfrm>
              <a:custGeom>
                <a:avLst/>
                <a:gdLst/>
                <a:ahLst/>
                <a:cxnLst/>
                <a:rect l="l" t="t" r="r" b="b"/>
                <a:pathLst>
                  <a:path w="19050" h="66040">
                    <a:moveTo>
                      <a:pt x="19050" y="0"/>
                    </a:moveTo>
                    <a:lnTo>
                      <a:pt x="0" y="0"/>
                    </a:lnTo>
                    <a:lnTo>
                      <a:pt x="0" y="2298"/>
                    </a:lnTo>
                    <a:lnTo>
                      <a:pt x="0" y="64008"/>
                    </a:lnTo>
                    <a:lnTo>
                      <a:pt x="0" y="65455"/>
                    </a:lnTo>
                    <a:lnTo>
                      <a:pt x="19050" y="65455"/>
                    </a:lnTo>
                    <a:lnTo>
                      <a:pt x="19050" y="64008"/>
                    </a:lnTo>
                    <a:lnTo>
                      <a:pt x="19050" y="2298"/>
                    </a:lnTo>
                    <a:lnTo>
                      <a:pt x="19050" y="0"/>
                    </a:lnTo>
                    <a:close/>
                  </a:path>
                </a:pathLst>
              </a:custGeom>
              <a:solidFill>
                <a:srgbClr val="906878"/>
              </a:solidFill>
            </p:spPr>
            <p:txBody>
              <a:bodyPr wrap="square" lIns="0" tIns="0" rIns="0" bIns="0" rtlCol="0"/>
              <a:lstStyle/>
              <a:p>
                <a:endParaRPr/>
              </a:p>
            </p:txBody>
          </p:sp>
          <p:sp>
            <p:nvSpPr>
              <p:cNvPr id="502" name="object 483">
                <a:extLst>
                  <a:ext uri="{FF2B5EF4-FFF2-40B4-BE49-F238E27FC236}">
                    <a16:creationId xmlns:a16="http://schemas.microsoft.com/office/drawing/2014/main" id="{AB5A6644-365E-4FC8-B109-56317708E315}"/>
                  </a:ext>
                </a:extLst>
              </p:cNvPr>
              <p:cNvSpPr/>
              <p:nvPr/>
            </p:nvSpPr>
            <p:spPr>
              <a:xfrm>
                <a:off x="3167813" y="8666698"/>
                <a:ext cx="19050" cy="62865"/>
              </a:xfrm>
              <a:custGeom>
                <a:avLst/>
                <a:gdLst/>
                <a:ahLst/>
                <a:cxnLst/>
                <a:rect l="l" t="t" r="r" b="b"/>
                <a:pathLst>
                  <a:path w="19050" h="62865">
                    <a:moveTo>
                      <a:pt x="0" y="62331"/>
                    </a:moveTo>
                    <a:lnTo>
                      <a:pt x="19050" y="62331"/>
                    </a:lnTo>
                    <a:lnTo>
                      <a:pt x="19050" y="0"/>
                    </a:lnTo>
                    <a:lnTo>
                      <a:pt x="0" y="0"/>
                    </a:lnTo>
                    <a:lnTo>
                      <a:pt x="0" y="62331"/>
                    </a:lnTo>
                    <a:close/>
                  </a:path>
                </a:pathLst>
              </a:custGeom>
              <a:solidFill>
                <a:srgbClr val="916877"/>
              </a:solidFill>
            </p:spPr>
            <p:txBody>
              <a:bodyPr wrap="square" lIns="0" tIns="0" rIns="0" bIns="0" rtlCol="0"/>
              <a:lstStyle/>
              <a:p>
                <a:endParaRPr/>
              </a:p>
            </p:txBody>
          </p:sp>
          <p:sp>
            <p:nvSpPr>
              <p:cNvPr id="503" name="object 484">
                <a:extLst>
                  <a:ext uri="{FF2B5EF4-FFF2-40B4-BE49-F238E27FC236}">
                    <a16:creationId xmlns:a16="http://schemas.microsoft.com/office/drawing/2014/main" id="{7B806915-12BB-4C75-9C94-4A44ECD04D9B}"/>
                  </a:ext>
                </a:extLst>
              </p:cNvPr>
              <p:cNvSpPr/>
              <p:nvPr/>
            </p:nvSpPr>
            <p:spPr>
              <a:xfrm>
                <a:off x="3167812" y="8668994"/>
                <a:ext cx="19050" cy="63500"/>
              </a:xfrm>
              <a:custGeom>
                <a:avLst/>
                <a:gdLst/>
                <a:ahLst/>
                <a:cxnLst/>
                <a:rect l="l" t="t" r="r" b="b"/>
                <a:pathLst>
                  <a:path w="19050" h="63500">
                    <a:moveTo>
                      <a:pt x="19050" y="0"/>
                    </a:moveTo>
                    <a:lnTo>
                      <a:pt x="0" y="0"/>
                    </a:lnTo>
                    <a:lnTo>
                      <a:pt x="0" y="2286"/>
                    </a:lnTo>
                    <a:lnTo>
                      <a:pt x="0" y="61480"/>
                    </a:lnTo>
                    <a:lnTo>
                      <a:pt x="0" y="62941"/>
                    </a:lnTo>
                    <a:lnTo>
                      <a:pt x="19050" y="62941"/>
                    </a:lnTo>
                    <a:lnTo>
                      <a:pt x="19050" y="61480"/>
                    </a:lnTo>
                    <a:lnTo>
                      <a:pt x="19050" y="2286"/>
                    </a:lnTo>
                    <a:lnTo>
                      <a:pt x="19050" y="0"/>
                    </a:lnTo>
                    <a:close/>
                  </a:path>
                </a:pathLst>
              </a:custGeom>
              <a:solidFill>
                <a:srgbClr val="926776"/>
              </a:solidFill>
            </p:spPr>
            <p:txBody>
              <a:bodyPr wrap="square" lIns="0" tIns="0" rIns="0" bIns="0" rtlCol="0"/>
              <a:lstStyle/>
              <a:p>
                <a:endParaRPr/>
              </a:p>
            </p:txBody>
          </p:sp>
          <p:sp>
            <p:nvSpPr>
              <p:cNvPr id="504" name="object 485">
                <a:extLst>
                  <a:ext uri="{FF2B5EF4-FFF2-40B4-BE49-F238E27FC236}">
                    <a16:creationId xmlns:a16="http://schemas.microsoft.com/office/drawing/2014/main" id="{82117A82-FAD3-4F27-A0ED-9BDF1BD9F14F}"/>
                  </a:ext>
                </a:extLst>
              </p:cNvPr>
              <p:cNvSpPr/>
              <p:nvPr/>
            </p:nvSpPr>
            <p:spPr>
              <a:xfrm>
                <a:off x="3167813" y="8673556"/>
                <a:ext cx="19050" cy="60325"/>
              </a:xfrm>
              <a:custGeom>
                <a:avLst/>
                <a:gdLst/>
                <a:ahLst/>
                <a:cxnLst/>
                <a:rect l="l" t="t" r="r" b="b"/>
                <a:pathLst>
                  <a:path w="19050" h="60325">
                    <a:moveTo>
                      <a:pt x="0" y="59804"/>
                    </a:moveTo>
                    <a:lnTo>
                      <a:pt x="19050" y="59804"/>
                    </a:lnTo>
                    <a:lnTo>
                      <a:pt x="19050" y="0"/>
                    </a:lnTo>
                    <a:lnTo>
                      <a:pt x="0" y="0"/>
                    </a:lnTo>
                    <a:lnTo>
                      <a:pt x="0" y="59804"/>
                    </a:lnTo>
                    <a:close/>
                  </a:path>
                </a:pathLst>
              </a:custGeom>
              <a:solidFill>
                <a:srgbClr val="936775"/>
              </a:solidFill>
            </p:spPr>
            <p:txBody>
              <a:bodyPr wrap="square" lIns="0" tIns="0" rIns="0" bIns="0" rtlCol="0"/>
              <a:lstStyle/>
              <a:p>
                <a:endParaRPr/>
              </a:p>
            </p:txBody>
          </p:sp>
          <p:sp>
            <p:nvSpPr>
              <p:cNvPr id="505" name="object 486">
                <a:extLst>
                  <a:ext uri="{FF2B5EF4-FFF2-40B4-BE49-F238E27FC236}">
                    <a16:creationId xmlns:a16="http://schemas.microsoft.com/office/drawing/2014/main" id="{4F69743A-C3F1-4352-B1F5-4C72A32B83BF}"/>
                  </a:ext>
                </a:extLst>
              </p:cNvPr>
              <p:cNvSpPr/>
              <p:nvPr/>
            </p:nvSpPr>
            <p:spPr>
              <a:xfrm>
                <a:off x="3167813" y="8675854"/>
                <a:ext cx="19050" cy="59055"/>
              </a:xfrm>
              <a:custGeom>
                <a:avLst/>
                <a:gdLst/>
                <a:ahLst/>
                <a:cxnLst/>
                <a:rect l="l" t="t" r="r" b="b"/>
                <a:pathLst>
                  <a:path w="19050" h="59054">
                    <a:moveTo>
                      <a:pt x="0" y="58966"/>
                    </a:moveTo>
                    <a:lnTo>
                      <a:pt x="19050" y="58966"/>
                    </a:lnTo>
                    <a:lnTo>
                      <a:pt x="19050" y="0"/>
                    </a:lnTo>
                    <a:lnTo>
                      <a:pt x="0" y="0"/>
                    </a:lnTo>
                    <a:lnTo>
                      <a:pt x="0" y="58966"/>
                    </a:lnTo>
                    <a:close/>
                  </a:path>
                </a:pathLst>
              </a:custGeom>
              <a:solidFill>
                <a:srgbClr val="936675"/>
              </a:solidFill>
            </p:spPr>
            <p:txBody>
              <a:bodyPr wrap="square" lIns="0" tIns="0" rIns="0" bIns="0" rtlCol="0"/>
              <a:lstStyle/>
              <a:p>
                <a:endParaRPr/>
              </a:p>
            </p:txBody>
          </p:sp>
          <p:sp>
            <p:nvSpPr>
              <p:cNvPr id="506" name="object 487">
                <a:extLst>
                  <a:ext uri="{FF2B5EF4-FFF2-40B4-BE49-F238E27FC236}">
                    <a16:creationId xmlns:a16="http://schemas.microsoft.com/office/drawing/2014/main" id="{E673BA70-58BA-41AC-8DEF-9D8DB0E96E63}"/>
                  </a:ext>
                </a:extLst>
              </p:cNvPr>
              <p:cNvSpPr/>
              <p:nvPr/>
            </p:nvSpPr>
            <p:spPr>
              <a:xfrm>
                <a:off x="3167812" y="8678150"/>
                <a:ext cx="19050" cy="59690"/>
              </a:xfrm>
              <a:custGeom>
                <a:avLst/>
                <a:gdLst/>
                <a:ahLst/>
                <a:cxnLst/>
                <a:rect l="l" t="t" r="r" b="b"/>
                <a:pathLst>
                  <a:path w="19050" h="59690">
                    <a:moveTo>
                      <a:pt x="19050" y="0"/>
                    </a:moveTo>
                    <a:lnTo>
                      <a:pt x="0" y="0"/>
                    </a:lnTo>
                    <a:lnTo>
                      <a:pt x="0" y="2273"/>
                    </a:lnTo>
                    <a:lnTo>
                      <a:pt x="0" y="58127"/>
                    </a:lnTo>
                    <a:lnTo>
                      <a:pt x="0" y="59575"/>
                    </a:lnTo>
                    <a:lnTo>
                      <a:pt x="19050" y="59575"/>
                    </a:lnTo>
                    <a:lnTo>
                      <a:pt x="19050" y="58127"/>
                    </a:lnTo>
                    <a:lnTo>
                      <a:pt x="19050" y="2273"/>
                    </a:lnTo>
                    <a:lnTo>
                      <a:pt x="19050" y="0"/>
                    </a:lnTo>
                    <a:close/>
                  </a:path>
                </a:pathLst>
              </a:custGeom>
              <a:solidFill>
                <a:srgbClr val="946674"/>
              </a:solidFill>
            </p:spPr>
            <p:txBody>
              <a:bodyPr wrap="square" lIns="0" tIns="0" rIns="0" bIns="0" rtlCol="0"/>
              <a:lstStyle/>
              <a:p>
                <a:endParaRPr/>
              </a:p>
            </p:txBody>
          </p:sp>
          <p:sp>
            <p:nvSpPr>
              <p:cNvPr id="507" name="object 488">
                <a:extLst>
                  <a:ext uri="{FF2B5EF4-FFF2-40B4-BE49-F238E27FC236}">
                    <a16:creationId xmlns:a16="http://schemas.microsoft.com/office/drawing/2014/main" id="{29CD2F9D-8808-4029-86D7-39DB5A1E31BC}"/>
                  </a:ext>
                </a:extLst>
              </p:cNvPr>
              <p:cNvSpPr/>
              <p:nvPr/>
            </p:nvSpPr>
            <p:spPr>
              <a:xfrm>
                <a:off x="3167813" y="8682713"/>
                <a:ext cx="19050" cy="56515"/>
              </a:xfrm>
              <a:custGeom>
                <a:avLst/>
                <a:gdLst/>
                <a:ahLst/>
                <a:cxnLst/>
                <a:rect l="l" t="t" r="r" b="b"/>
                <a:pathLst>
                  <a:path w="19050" h="56515">
                    <a:moveTo>
                      <a:pt x="0" y="56438"/>
                    </a:moveTo>
                    <a:lnTo>
                      <a:pt x="19050" y="56438"/>
                    </a:lnTo>
                    <a:lnTo>
                      <a:pt x="19050" y="0"/>
                    </a:lnTo>
                    <a:lnTo>
                      <a:pt x="0" y="0"/>
                    </a:lnTo>
                    <a:lnTo>
                      <a:pt x="0" y="56438"/>
                    </a:lnTo>
                    <a:close/>
                  </a:path>
                </a:pathLst>
              </a:custGeom>
              <a:solidFill>
                <a:srgbClr val="956673"/>
              </a:solidFill>
            </p:spPr>
            <p:txBody>
              <a:bodyPr wrap="square" lIns="0" tIns="0" rIns="0" bIns="0" rtlCol="0"/>
              <a:lstStyle/>
              <a:p>
                <a:endParaRPr/>
              </a:p>
            </p:txBody>
          </p:sp>
          <p:sp>
            <p:nvSpPr>
              <p:cNvPr id="508" name="object 489">
                <a:extLst>
                  <a:ext uri="{FF2B5EF4-FFF2-40B4-BE49-F238E27FC236}">
                    <a16:creationId xmlns:a16="http://schemas.microsoft.com/office/drawing/2014/main" id="{D5094B06-A367-4670-BBD2-E3B91736519F}"/>
                  </a:ext>
                </a:extLst>
              </p:cNvPr>
              <p:cNvSpPr/>
              <p:nvPr/>
            </p:nvSpPr>
            <p:spPr>
              <a:xfrm>
                <a:off x="3167813" y="8685011"/>
                <a:ext cx="19050" cy="55880"/>
              </a:xfrm>
              <a:custGeom>
                <a:avLst/>
                <a:gdLst/>
                <a:ahLst/>
                <a:cxnLst/>
                <a:rect l="l" t="t" r="r" b="b"/>
                <a:pathLst>
                  <a:path w="19050" h="55879">
                    <a:moveTo>
                      <a:pt x="0" y="55600"/>
                    </a:moveTo>
                    <a:lnTo>
                      <a:pt x="19050" y="55600"/>
                    </a:lnTo>
                    <a:lnTo>
                      <a:pt x="19050" y="0"/>
                    </a:lnTo>
                    <a:lnTo>
                      <a:pt x="0" y="0"/>
                    </a:lnTo>
                    <a:lnTo>
                      <a:pt x="0" y="55600"/>
                    </a:lnTo>
                    <a:close/>
                  </a:path>
                </a:pathLst>
              </a:custGeom>
              <a:solidFill>
                <a:srgbClr val="956572"/>
              </a:solidFill>
            </p:spPr>
            <p:txBody>
              <a:bodyPr wrap="square" lIns="0" tIns="0" rIns="0" bIns="0" rtlCol="0"/>
              <a:lstStyle/>
              <a:p>
                <a:endParaRPr/>
              </a:p>
            </p:txBody>
          </p:sp>
          <p:sp>
            <p:nvSpPr>
              <p:cNvPr id="509" name="object 490">
                <a:extLst>
                  <a:ext uri="{FF2B5EF4-FFF2-40B4-BE49-F238E27FC236}">
                    <a16:creationId xmlns:a16="http://schemas.microsoft.com/office/drawing/2014/main" id="{D7389294-CF3C-4CAA-A4C9-A646FEFA123A}"/>
                  </a:ext>
                </a:extLst>
              </p:cNvPr>
              <p:cNvSpPr/>
              <p:nvPr/>
            </p:nvSpPr>
            <p:spPr>
              <a:xfrm>
                <a:off x="3167813" y="8687284"/>
                <a:ext cx="19050" cy="55244"/>
              </a:xfrm>
              <a:custGeom>
                <a:avLst/>
                <a:gdLst/>
                <a:ahLst/>
                <a:cxnLst/>
                <a:rect l="l" t="t" r="r" b="b"/>
                <a:pathLst>
                  <a:path w="19050" h="55245">
                    <a:moveTo>
                      <a:pt x="0" y="54775"/>
                    </a:moveTo>
                    <a:lnTo>
                      <a:pt x="19050" y="54775"/>
                    </a:lnTo>
                    <a:lnTo>
                      <a:pt x="19050" y="0"/>
                    </a:lnTo>
                    <a:lnTo>
                      <a:pt x="0" y="0"/>
                    </a:lnTo>
                    <a:lnTo>
                      <a:pt x="0" y="54775"/>
                    </a:lnTo>
                    <a:close/>
                  </a:path>
                </a:pathLst>
              </a:custGeom>
              <a:solidFill>
                <a:srgbClr val="966572"/>
              </a:solidFill>
            </p:spPr>
            <p:txBody>
              <a:bodyPr wrap="square" lIns="0" tIns="0" rIns="0" bIns="0" rtlCol="0"/>
              <a:lstStyle/>
              <a:p>
                <a:endParaRPr/>
              </a:p>
            </p:txBody>
          </p:sp>
          <p:sp>
            <p:nvSpPr>
              <p:cNvPr id="510" name="object 491">
                <a:extLst>
                  <a:ext uri="{FF2B5EF4-FFF2-40B4-BE49-F238E27FC236}">
                    <a16:creationId xmlns:a16="http://schemas.microsoft.com/office/drawing/2014/main" id="{49D0724F-8800-4733-8BFE-26A4BD8EB489}"/>
                  </a:ext>
                </a:extLst>
              </p:cNvPr>
              <p:cNvSpPr/>
              <p:nvPr/>
            </p:nvSpPr>
            <p:spPr>
              <a:xfrm>
                <a:off x="3167813" y="8689583"/>
                <a:ext cx="19050" cy="53975"/>
              </a:xfrm>
              <a:custGeom>
                <a:avLst/>
                <a:gdLst/>
                <a:ahLst/>
                <a:cxnLst/>
                <a:rect l="l" t="t" r="r" b="b"/>
                <a:pathLst>
                  <a:path w="19050" h="53975">
                    <a:moveTo>
                      <a:pt x="0" y="53911"/>
                    </a:moveTo>
                    <a:lnTo>
                      <a:pt x="19050" y="53911"/>
                    </a:lnTo>
                    <a:lnTo>
                      <a:pt x="19050" y="0"/>
                    </a:lnTo>
                    <a:lnTo>
                      <a:pt x="0" y="0"/>
                    </a:lnTo>
                    <a:lnTo>
                      <a:pt x="0" y="53911"/>
                    </a:lnTo>
                    <a:close/>
                  </a:path>
                </a:pathLst>
              </a:custGeom>
              <a:solidFill>
                <a:srgbClr val="966571"/>
              </a:solidFill>
            </p:spPr>
            <p:txBody>
              <a:bodyPr wrap="square" lIns="0" tIns="0" rIns="0" bIns="0" rtlCol="0"/>
              <a:lstStyle/>
              <a:p>
                <a:endParaRPr/>
              </a:p>
            </p:txBody>
          </p:sp>
          <p:sp>
            <p:nvSpPr>
              <p:cNvPr id="511" name="object 492">
                <a:extLst>
                  <a:ext uri="{FF2B5EF4-FFF2-40B4-BE49-F238E27FC236}">
                    <a16:creationId xmlns:a16="http://schemas.microsoft.com/office/drawing/2014/main" id="{159B8EB8-DEFC-4A4B-A66C-3F687645AA99}"/>
                  </a:ext>
                </a:extLst>
              </p:cNvPr>
              <p:cNvSpPr/>
              <p:nvPr/>
            </p:nvSpPr>
            <p:spPr>
              <a:xfrm>
                <a:off x="3167813" y="8691869"/>
                <a:ext cx="19050" cy="53340"/>
              </a:xfrm>
              <a:custGeom>
                <a:avLst/>
                <a:gdLst/>
                <a:ahLst/>
                <a:cxnLst/>
                <a:rect l="l" t="t" r="r" b="b"/>
                <a:pathLst>
                  <a:path w="19050" h="53340">
                    <a:moveTo>
                      <a:pt x="0" y="53085"/>
                    </a:moveTo>
                    <a:lnTo>
                      <a:pt x="19050" y="53085"/>
                    </a:lnTo>
                    <a:lnTo>
                      <a:pt x="19050" y="0"/>
                    </a:lnTo>
                    <a:lnTo>
                      <a:pt x="0" y="0"/>
                    </a:lnTo>
                    <a:lnTo>
                      <a:pt x="0" y="53085"/>
                    </a:lnTo>
                    <a:close/>
                  </a:path>
                </a:pathLst>
              </a:custGeom>
              <a:solidFill>
                <a:srgbClr val="976471"/>
              </a:solidFill>
            </p:spPr>
            <p:txBody>
              <a:bodyPr wrap="square" lIns="0" tIns="0" rIns="0" bIns="0" rtlCol="0"/>
              <a:lstStyle/>
              <a:p>
                <a:endParaRPr/>
              </a:p>
            </p:txBody>
          </p:sp>
          <p:sp>
            <p:nvSpPr>
              <p:cNvPr id="512" name="object 493">
                <a:extLst>
                  <a:ext uri="{FF2B5EF4-FFF2-40B4-BE49-F238E27FC236}">
                    <a16:creationId xmlns:a16="http://schemas.microsoft.com/office/drawing/2014/main" id="{CDDE68D9-D731-4098-94DE-F99052547F34}"/>
                  </a:ext>
                </a:extLst>
              </p:cNvPr>
              <p:cNvSpPr/>
              <p:nvPr/>
            </p:nvSpPr>
            <p:spPr>
              <a:xfrm>
                <a:off x="3167813" y="8694155"/>
                <a:ext cx="19050" cy="52705"/>
              </a:xfrm>
              <a:custGeom>
                <a:avLst/>
                <a:gdLst/>
                <a:ahLst/>
                <a:cxnLst/>
                <a:rect l="l" t="t" r="r" b="b"/>
                <a:pathLst>
                  <a:path w="19050" h="52704">
                    <a:moveTo>
                      <a:pt x="0" y="52247"/>
                    </a:moveTo>
                    <a:lnTo>
                      <a:pt x="19050" y="52247"/>
                    </a:lnTo>
                    <a:lnTo>
                      <a:pt x="19050" y="0"/>
                    </a:lnTo>
                    <a:lnTo>
                      <a:pt x="0" y="0"/>
                    </a:lnTo>
                    <a:lnTo>
                      <a:pt x="0" y="52247"/>
                    </a:lnTo>
                    <a:close/>
                  </a:path>
                </a:pathLst>
              </a:custGeom>
              <a:solidFill>
                <a:srgbClr val="976470"/>
              </a:solidFill>
            </p:spPr>
            <p:txBody>
              <a:bodyPr wrap="square" lIns="0" tIns="0" rIns="0" bIns="0" rtlCol="0"/>
              <a:lstStyle/>
              <a:p>
                <a:endParaRPr/>
              </a:p>
            </p:txBody>
          </p:sp>
          <p:sp>
            <p:nvSpPr>
              <p:cNvPr id="513" name="object 494">
                <a:extLst>
                  <a:ext uri="{FF2B5EF4-FFF2-40B4-BE49-F238E27FC236}">
                    <a16:creationId xmlns:a16="http://schemas.microsoft.com/office/drawing/2014/main" id="{266854FD-5CCF-4244-A647-00A84883FB7E}"/>
                  </a:ext>
                </a:extLst>
              </p:cNvPr>
              <p:cNvSpPr/>
              <p:nvPr/>
            </p:nvSpPr>
            <p:spPr>
              <a:xfrm>
                <a:off x="3167813" y="8696441"/>
                <a:ext cx="19050" cy="51435"/>
              </a:xfrm>
              <a:custGeom>
                <a:avLst/>
                <a:gdLst/>
                <a:ahLst/>
                <a:cxnLst/>
                <a:rect l="l" t="t" r="r" b="b"/>
                <a:pathLst>
                  <a:path w="19050" h="51434">
                    <a:moveTo>
                      <a:pt x="0" y="51409"/>
                    </a:moveTo>
                    <a:lnTo>
                      <a:pt x="19050" y="51409"/>
                    </a:lnTo>
                    <a:lnTo>
                      <a:pt x="19050" y="0"/>
                    </a:lnTo>
                    <a:lnTo>
                      <a:pt x="0" y="0"/>
                    </a:lnTo>
                    <a:lnTo>
                      <a:pt x="0" y="51409"/>
                    </a:lnTo>
                    <a:close/>
                  </a:path>
                </a:pathLst>
              </a:custGeom>
              <a:solidFill>
                <a:srgbClr val="98646F"/>
              </a:solidFill>
            </p:spPr>
            <p:txBody>
              <a:bodyPr wrap="square" lIns="0" tIns="0" rIns="0" bIns="0" rtlCol="0"/>
              <a:lstStyle/>
              <a:p>
                <a:endParaRPr/>
              </a:p>
            </p:txBody>
          </p:sp>
          <p:sp>
            <p:nvSpPr>
              <p:cNvPr id="514" name="object 495">
                <a:extLst>
                  <a:ext uri="{FF2B5EF4-FFF2-40B4-BE49-F238E27FC236}">
                    <a16:creationId xmlns:a16="http://schemas.microsoft.com/office/drawing/2014/main" id="{D11B9F83-2168-45A7-9E5E-2F87E3A80927}"/>
                  </a:ext>
                </a:extLst>
              </p:cNvPr>
              <p:cNvSpPr/>
              <p:nvPr/>
            </p:nvSpPr>
            <p:spPr>
              <a:xfrm>
                <a:off x="3167813" y="8698740"/>
                <a:ext cx="19050" cy="50800"/>
              </a:xfrm>
              <a:custGeom>
                <a:avLst/>
                <a:gdLst/>
                <a:ahLst/>
                <a:cxnLst/>
                <a:rect l="l" t="t" r="r" b="b"/>
                <a:pathLst>
                  <a:path w="19050" h="50800">
                    <a:moveTo>
                      <a:pt x="0" y="50558"/>
                    </a:moveTo>
                    <a:lnTo>
                      <a:pt x="19050" y="50558"/>
                    </a:lnTo>
                    <a:lnTo>
                      <a:pt x="19050" y="0"/>
                    </a:lnTo>
                    <a:lnTo>
                      <a:pt x="0" y="0"/>
                    </a:lnTo>
                    <a:lnTo>
                      <a:pt x="0" y="50558"/>
                    </a:lnTo>
                    <a:close/>
                  </a:path>
                </a:pathLst>
              </a:custGeom>
              <a:solidFill>
                <a:srgbClr val="98636F"/>
              </a:solidFill>
            </p:spPr>
            <p:txBody>
              <a:bodyPr wrap="square" lIns="0" tIns="0" rIns="0" bIns="0" rtlCol="0"/>
              <a:lstStyle/>
              <a:p>
                <a:endParaRPr/>
              </a:p>
            </p:txBody>
          </p:sp>
          <p:sp>
            <p:nvSpPr>
              <p:cNvPr id="515" name="object 496">
                <a:extLst>
                  <a:ext uri="{FF2B5EF4-FFF2-40B4-BE49-F238E27FC236}">
                    <a16:creationId xmlns:a16="http://schemas.microsoft.com/office/drawing/2014/main" id="{F744385F-F553-48D5-AD76-4F8C0AADB77C}"/>
                  </a:ext>
                </a:extLst>
              </p:cNvPr>
              <p:cNvSpPr/>
              <p:nvPr/>
            </p:nvSpPr>
            <p:spPr>
              <a:xfrm>
                <a:off x="3167812" y="8701036"/>
                <a:ext cx="19050" cy="51435"/>
              </a:xfrm>
              <a:custGeom>
                <a:avLst/>
                <a:gdLst/>
                <a:ahLst/>
                <a:cxnLst/>
                <a:rect l="l" t="t" r="r" b="b"/>
                <a:pathLst>
                  <a:path w="19050" h="51434">
                    <a:moveTo>
                      <a:pt x="19050" y="0"/>
                    </a:moveTo>
                    <a:lnTo>
                      <a:pt x="0" y="0"/>
                    </a:lnTo>
                    <a:lnTo>
                      <a:pt x="0" y="2286"/>
                    </a:lnTo>
                    <a:lnTo>
                      <a:pt x="0" y="49733"/>
                    </a:lnTo>
                    <a:lnTo>
                      <a:pt x="0" y="51168"/>
                    </a:lnTo>
                    <a:lnTo>
                      <a:pt x="19050" y="51168"/>
                    </a:lnTo>
                    <a:lnTo>
                      <a:pt x="19050" y="49733"/>
                    </a:lnTo>
                    <a:lnTo>
                      <a:pt x="19050" y="2286"/>
                    </a:lnTo>
                    <a:lnTo>
                      <a:pt x="19050" y="0"/>
                    </a:lnTo>
                    <a:close/>
                  </a:path>
                </a:pathLst>
              </a:custGeom>
              <a:solidFill>
                <a:srgbClr val="99636E"/>
              </a:solidFill>
            </p:spPr>
            <p:txBody>
              <a:bodyPr wrap="square" lIns="0" tIns="0" rIns="0" bIns="0" rtlCol="0"/>
              <a:lstStyle/>
              <a:p>
                <a:endParaRPr/>
              </a:p>
            </p:txBody>
          </p:sp>
          <p:sp>
            <p:nvSpPr>
              <p:cNvPr id="516" name="object 497">
                <a:extLst>
                  <a:ext uri="{FF2B5EF4-FFF2-40B4-BE49-F238E27FC236}">
                    <a16:creationId xmlns:a16="http://schemas.microsoft.com/office/drawing/2014/main" id="{5055846F-83CD-4BA3-B089-27ACE7BA0AE4}"/>
                  </a:ext>
                </a:extLst>
              </p:cNvPr>
              <p:cNvSpPr/>
              <p:nvPr/>
            </p:nvSpPr>
            <p:spPr>
              <a:xfrm>
                <a:off x="3167812" y="8705608"/>
                <a:ext cx="19050" cy="49530"/>
              </a:xfrm>
              <a:custGeom>
                <a:avLst/>
                <a:gdLst/>
                <a:ahLst/>
                <a:cxnLst/>
                <a:rect l="l" t="t" r="r" b="b"/>
                <a:pathLst>
                  <a:path w="19050" h="49529">
                    <a:moveTo>
                      <a:pt x="19050" y="0"/>
                    </a:moveTo>
                    <a:lnTo>
                      <a:pt x="0" y="0"/>
                    </a:lnTo>
                    <a:lnTo>
                      <a:pt x="0" y="2298"/>
                    </a:lnTo>
                    <a:lnTo>
                      <a:pt x="0" y="48044"/>
                    </a:lnTo>
                    <a:lnTo>
                      <a:pt x="0" y="49491"/>
                    </a:lnTo>
                    <a:lnTo>
                      <a:pt x="19050" y="49491"/>
                    </a:lnTo>
                    <a:lnTo>
                      <a:pt x="19050" y="48044"/>
                    </a:lnTo>
                    <a:lnTo>
                      <a:pt x="19050" y="2298"/>
                    </a:lnTo>
                    <a:lnTo>
                      <a:pt x="19050" y="0"/>
                    </a:lnTo>
                    <a:close/>
                  </a:path>
                </a:pathLst>
              </a:custGeom>
              <a:solidFill>
                <a:srgbClr val="9A626D"/>
              </a:solidFill>
            </p:spPr>
            <p:txBody>
              <a:bodyPr wrap="square" lIns="0" tIns="0" rIns="0" bIns="0" rtlCol="0"/>
              <a:lstStyle/>
              <a:p>
                <a:endParaRPr/>
              </a:p>
            </p:txBody>
          </p:sp>
          <p:sp>
            <p:nvSpPr>
              <p:cNvPr id="517" name="object 498">
                <a:extLst>
                  <a:ext uri="{FF2B5EF4-FFF2-40B4-BE49-F238E27FC236}">
                    <a16:creationId xmlns:a16="http://schemas.microsoft.com/office/drawing/2014/main" id="{028C850D-1C20-49E2-8892-F153C53A9E89}"/>
                  </a:ext>
                </a:extLst>
              </p:cNvPr>
              <p:cNvSpPr/>
              <p:nvPr/>
            </p:nvSpPr>
            <p:spPr>
              <a:xfrm>
                <a:off x="3167813" y="8710183"/>
                <a:ext cx="19050" cy="46990"/>
              </a:xfrm>
              <a:custGeom>
                <a:avLst/>
                <a:gdLst/>
                <a:ahLst/>
                <a:cxnLst/>
                <a:rect l="l" t="t" r="r" b="b"/>
                <a:pathLst>
                  <a:path w="19050" h="46990">
                    <a:moveTo>
                      <a:pt x="0" y="46367"/>
                    </a:moveTo>
                    <a:lnTo>
                      <a:pt x="19050" y="46367"/>
                    </a:lnTo>
                    <a:lnTo>
                      <a:pt x="19050" y="0"/>
                    </a:lnTo>
                    <a:lnTo>
                      <a:pt x="0" y="0"/>
                    </a:lnTo>
                    <a:lnTo>
                      <a:pt x="0" y="46367"/>
                    </a:lnTo>
                    <a:close/>
                  </a:path>
                </a:pathLst>
              </a:custGeom>
              <a:solidFill>
                <a:srgbClr val="9B626C"/>
              </a:solidFill>
            </p:spPr>
            <p:txBody>
              <a:bodyPr wrap="square" lIns="0" tIns="0" rIns="0" bIns="0" rtlCol="0"/>
              <a:lstStyle/>
              <a:p>
                <a:endParaRPr/>
              </a:p>
            </p:txBody>
          </p:sp>
          <p:sp>
            <p:nvSpPr>
              <p:cNvPr id="518" name="object 499">
                <a:extLst>
                  <a:ext uri="{FF2B5EF4-FFF2-40B4-BE49-F238E27FC236}">
                    <a16:creationId xmlns:a16="http://schemas.microsoft.com/office/drawing/2014/main" id="{E8A8CDEC-4D3B-4217-9892-E711147D64A2}"/>
                  </a:ext>
                </a:extLst>
              </p:cNvPr>
              <p:cNvSpPr/>
              <p:nvPr/>
            </p:nvSpPr>
            <p:spPr>
              <a:xfrm>
                <a:off x="3167813" y="8712468"/>
                <a:ext cx="19050" cy="45720"/>
              </a:xfrm>
              <a:custGeom>
                <a:avLst/>
                <a:gdLst/>
                <a:ahLst/>
                <a:cxnLst/>
                <a:rect l="l" t="t" r="r" b="b"/>
                <a:pathLst>
                  <a:path w="19050" h="45720">
                    <a:moveTo>
                      <a:pt x="0" y="45516"/>
                    </a:moveTo>
                    <a:lnTo>
                      <a:pt x="19050" y="45516"/>
                    </a:lnTo>
                    <a:lnTo>
                      <a:pt x="19050" y="0"/>
                    </a:lnTo>
                    <a:lnTo>
                      <a:pt x="0" y="0"/>
                    </a:lnTo>
                    <a:lnTo>
                      <a:pt x="0" y="45516"/>
                    </a:lnTo>
                    <a:close/>
                  </a:path>
                </a:pathLst>
              </a:custGeom>
              <a:solidFill>
                <a:srgbClr val="9B616B"/>
              </a:solidFill>
            </p:spPr>
            <p:txBody>
              <a:bodyPr wrap="square" lIns="0" tIns="0" rIns="0" bIns="0" rtlCol="0"/>
              <a:lstStyle/>
              <a:p>
                <a:endParaRPr/>
              </a:p>
            </p:txBody>
          </p:sp>
          <p:sp>
            <p:nvSpPr>
              <p:cNvPr id="519" name="object 500">
                <a:extLst>
                  <a:ext uri="{FF2B5EF4-FFF2-40B4-BE49-F238E27FC236}">
                    <a16:creationId xmlns:a16="http://schemas.microsoft.com/office/drawing/2014/main" id="{B4B26548-0644-4CF4-8041-11135C378FF9}"/>
                  </a:ext>
                </a:extLst>
              </p:cNvPr>
              <p:cNvSpPr/>
              <p:nvPr/>
            </p:nvSpPr>
            <p:spPr>
              <a:xfrm>
                <a:off x="3167813" y="8714767"/>
                <a:ext cx="19050" cy="45085"/>
              </a:xfrm>
              <a:custGeom>
                <a:avLst/>
                <a:gdLst/>
                <a:ahLst/>
                <a:cxnLst/>
                <a:rect l="l" t="t" r="r" b="b"/>
                <a:pathLst>
                  <a:path w="19050" h="45084">
                    <a:moveTo>
                      <a:pt x="0" y="44665"/>
                    </a:moveTo>
                    <a:lnTo>
                      <a:pt x="19050" y="44665"/>
                    </a:lnTo>
                    <a:lnTo>
                      <a:pt x="19050" y="0"/>
                    </a:lnTo>
                    <a:lnTo>
                      <a:pt x="0" y="0"/>
                    </a:lnTo>
                    <a:lnTo>
                      <a:pt x="0" y="44665"/>
                    </a:lnTo>
                    <a:close/>
                  </a:path>
                </a:pathLst>
              </a:custGeom>
              <a:solidFill>
                <a:srgbClr val="9C616B"/>
              </a:solidFill>
            </p:spPr>
            <p:txBody>
              <a:bodyPr wrap="square" lIns="0" tIns="0" rIns="0" bIns="0" rtlCol="0"/>
              <a:lstStyle/>
              <a:p>
                <a:endParaRPr/>
              </a:p>
            </p:txBody>
          </p:sp>
          <p:sp>
            <p:nvSpPr>
              <p:cNvPr id="520" name="object 501">
                <a:extLst>
                  <a:ext uri="{FF2B5EF4-FFF2-40B4-BE49-F238E27FC236}">
                    <a16:creationId xmlns:a16="http://schemas.microsoft.com/office/drawing/2014/main" id="{E85CE494-8227-4E23-B71A-4F827B7C5B7A}"/>
                  </a:ext>
                </a:extLst>
              </p:cNvPr>
              <p:cNvSpPr/>
              <p:nvPr/>
            </p:nvSpPr>
            <p:spPr>
              <a:xfrm>
                <a:off x="3167813" y="8717041"/>
                <a:ext cx="19050" cy="44450"/>
              </a:xfrm>
              <a:custGeom>
                <a:avLst/>
                <a:gdLst/>
                <a:ahLst/>
                <a:cxnLst/>
                <a:rect l="l" t="t" r="r" b="b"/>
                <a:pathLst>
                  <a:path w="19050" h="44450">
                    <a:moveTo>
                      <a:pt x="0" y="43840"/>
                    </a:moveTo>
                    <a:lnTo>
                      <a:pt x="19050" y="43840"/>
                    </a:lnTo>
                    <a:lnTo>
                      <a:pt x="19050" y="0"/>
                    </a:lnTo>
                    <a:lnTo>
                      <a:pt x="0" y="0"/>
                    </a:lnTo>
                    <a:lnTo>
                      <a:pt x="0" y="43840"/>
                    </a:lnTo>
                    <a:close/>
                  </a:path>
                </a:pathLst>
              </a:custGeom>
              <a:solidFill>
                <a:srgbClr val="9C616A"/>
              </a:solidFill>
            </p:spPr>
            <p:txBody>
              <a:bodyPr wrap="square" lIns="0" tIns="0" rIns="0" bIns="0" rtlCol="0"/>
              <a:lstStyle/>
              <a:p>
                <a:endParaRPr/>
              </a:p>
            </p:txBody>
          </p:sp>
          <p:sp>
            <p:nvSpPr>
              <p:cNvPr id="521" name="object 502">
                <a:extLst>
                  <a:ext uri="{FF2B5EF4-FFF2-40B4-BE49-F238E27FC236}">
                    <a16:creationId xmlns:a16="http://schemas.microsoft.com/office/drawing/2014/main" id="{D589A8C2-A777-4E5E-8362-1EFAB1147B78}"/>
                  </a:ext>
                </a:extLst>
              </p:cNvPr>
              <p:cNvSpPr/>
              <p:nvPr/>
            </p:nvSpPr>
            <p:spPr>
              <a:xfrm>
                <a:off x="3167813" y="8719339"/>
                <a:ext cx="19050" cy="43180"/>
              </a:xfrm>
              <a:custGeom>
                <a:avLst/>
                <a:gdLst/>
                <a:ahLst/>
                <a:cxnLst/>
                <a:rect l="l" t="t" r="r" b="b"/>
                <a:pathLst>
                  <a:path w="19050" h="43179">
                    <a:moveTo>
                      <a:pt x="0" y="43002"/>
                    </a:moveTo>
                    <a:lnTo>
                      <a:pt x="19050" y="43002"/>
                    </a:lnTo>
                    <a:lnTo>
                      <a:pt x="19050" y="0"/>
                    </a:lnTo>
                    <a:lnTo>
                      <a:pt x="0" y="0"/>
                    </a:lnTo>
                    <a:lnTo>
                      <a:pt x="0" y="43002"/>
                    </a:lnTo>
                    <a:close/>
                  </a:path>
                </a:pathLst>
              </a:custGeom>
              <a:solidFill>
                <a:srgbClr val="9D606A"/>
              </a:solidFill>
            </p:spPr>
            <p:txBody>
              <a:bodyPr wrap="square" lIns="0" tIns="0" rIns="0" bIns="0" rtlCol="0"/>
              <a:lstStyle/>
              <a:p>
                <a:endParaRPr/>
              </a:p>
            </p:txBody>
          </p:sp>
          <p:sp>
            <p:nvSpPr>
              <p:cNvPr id="522" name="object 503">
                <a:extLst>
                  <a:ext uri="{FF2B5EF4-FFF2-40B4-BE49-F238E27FC236}">
                    <a16:creationId xmlns:a16="http://schemas.microsoft.com/office/drawing/2014/main" id="{ECCE75CE-6B14-4DEA-B08F-D2397807F1E3}"/>
                  </a:ext>
                </a:extLst>
              </p:cNvPr>
              <p:cNvSpPr/>
              <p:nvPr/>
            </p:nvSpPr>
            <p:spPr>
              <a:xfrm>
                <a:off x="3167813" y="8721625"/>
                <a:ext cx="19050" cy="42545"/>
              </a:xfrm>
              <a:custGeom>
                <a:avLst/>
                <a:gdLst/>
                <a:ahLst/>
                <a:cxnLst/>
                <a:rect l="l" t="t" r="r" b="b"/>
                <a:pathLst>
                  <a:path w="19050" h="42545">
                    <a:moveTo>
                      <a:pt x="0" y="42163"/>
                    </a:moveTo>
                    <a:lnTo>
                      <a:pt x="19050" y="42163"/>
                    </a:lnTo>
                    <a:lnTo>
                      <a:pt x="19050" y="0"/>
                    </a:lnTo>
                    <a:lnTo>
                      <a:pt x="0" y="0"/>
                    </a:lnTo>
                    <a:lnTo>
                      <a:pt x="0" y="42163"/>
                    </a:lnTo>
                    <a:close/>
                  </a:path>
                </a:pathLst>
              </a:custGeom>
              <a:solidFill>
                <a:srgbClr val="9D6069"/>
              </a:solidFill>
            </p:spPr>
            <p:txBody>
              <a:bodyPr wrap="square" lIns="0" tIns="0" rIns="0" bIns="0" rtlCol="0"/>
              <a:lstStyle/>
              <a:p>
                <a:endParaRPr/>
              </a:p>
            </p:txBody>
          </p:sp>
          <p:sp>
            <p:nvSpPr>
              <p:cNvPr id="523" name="object 504">
                <a:extLst>
                  <a:ext uri="{FF2B5EF4-FFF2-40B4-BE49-F238E27FC236}">
                    <a16:creationId xmlns:a16="http://schemas.microsoft.com/office/drawing/2014/main" id="{3EF68304-89A0-4E08-A4DC-9392D406B3A2}"/>
                  </a:ext>
                </a:extLst>
              </p:cNvPr>
              <p:cNvSpPr/>
              <p:nvPr/>
            </p:nvSpPr>
            <p:spPr>
              <a:xfrm>
                <a:off x="3167813" y="8723911"/>
                <a:ext cx="19050" cy="41910"/>
              </a:xfrm>
              <a:custGeom>
                <a:avLst/>
                <a:gdLst/>
                <a:ahLst/>
                <a:cxnLst/>
                <a:rect l="l" t="t" r="r" b="b"/>
                <a:pathLst>
                  <a:path w="19050" h="41909">
                    <a:moveTo>
                      <a:pt x="0" y="41313"/>
                    </a:moveTo>
                    <a:lnTo>
                      <a:pt x="19050" y="41313"/>
                    </a:lnTo>
                    <a:lnTo>
                      <a:pt x="19050" y="0"/>
                    </a:lnTo>
                    <a:lnTo>
                      <a:pt x="0" y="0"/>
                    </a:lnTo>
                    <a:lnTo>
                      <a:pt x="0" y="41313"/>
                    </a:lnTo>
                    <a:close/>
                  </a:path>
                </a:pathLst>
              </a:custGeom>
              <a:solidFill>
                <a:srgbClr val="9E6068"/>
              </a:solidFill>
            </p:spPr>
            <p:txBody>
              <a:bodyPr wrap="square" lIns="0" tIns="0" rIns="0" bIns="0" rtlCol="0"/>
              <a:lstStyle/>
              <a:p>
                <a:endParaRPr/>
              </a:p>
            </p:txBody>
          </p:sp>
          <p:sp>
            <p:nvSpPr>
              <p:cNvPr id="524" name="object 505">
                <a:extLst>
                  <a:ext uri="{FF2B5EF4-FFF2-40B4-BE49-F238E27FC236}">
                    <a16:creationId xmlns:a16="http://schemas.microsoft.com/office/drawing/2014/main" id="{CC545741-1AD1-4B10-B718-6C194E7B46CD}"/>
                  </a:ext>
                </a:extLst>
              </p:cNvPr>
              <p:cNvSpPr/>
              <p:nvPr/>
            </p:nvSpPr>
            <p:spPr>
              <a:xfrm>
                <a:off x="3167813" y="8726197"/>
                <a:ext cx="19050" cy="40640"/>
              </a:xfrm>
              <a:custGeom>
                <a:avLst/>
                <a:gdLst/>
                <a:ahLst/>
                <a:cxnLst/>
                <a:rect l="l" t="t" r="r" b="b"/>
                <a:pathLst>
                  <a:path w="19050" h="40640">
                    <a:moveTo>
                      <a:pt x="0" y="40474"/>
                    </a:moveTo>
                    <a:lnTo>
                      <a:pt x="19050" y="40474"/>
                    </a:lnTo>
                    <a:lnTo>
                      <a:pt x="19050" y="0"/>
                    </a:lnTo>
                    <a:lnTo>
                      <a:pt x="0" y="0"/>
                    </a:lnTo>
                    <a:lnTo>
                      <a:pt x="0" y="40474"/>
                    </a:lnTo>
                    <a:close/>
                  </a:path>
                </a:pathLst>
              </a:custGeom>
              <a:solidFill>
                <a:srgbClr val="9E5F68"/>
              </a:solidFill>
            </p:spPr>
            <p:txBody>
              <a:bodyPr wrap="square" lIns="0" tIns="0" rIns="0" bIns="0" rtlCol="0"/>
              <a:lstStyle/>
              <a:p>
                <a:endParaRPr/>
              </a:p>
            </p:txBody>
          </p:sp>
          <p:sp>
            <p:nvSpPr>
              <p:cNvPr id="525" name="object 506">
                <a:extLst>
                  <a:ext uri="{FF2B5EF4-FFF2-40B4-BE49-F238E27FC236}">
                    <a16:creationId xmlns:a16="http://schemas.microsoft.com/office/drawing/2014/main" id="{0B4F4B19-7FD6-4598-97A7-98A93983DD1F}"/>
                  </a:ext>
                </a:extLst>
              </p:cNvPr>
              <p:cNvSpPr/>
              <p:nvPr/>
            </p:nvSpPr>
            <p:spPr>
              <a:xfrm>
                <a:off x="3167813" y="8728496"/>
                <a:ext cx="19050" cy="40005"/>
              </a:xfrm>
              <a:custGeom>
                <a:avLst/>
                <a:gdLst/>
                <a:ahLst/>
                <a:cxnLst/>
                <a:rect l="l" t="t" r="r" b="b"/>
                <a:pathLst>
                  <a:path w="19050" h="40004">
                    <a:moveTo>
                      <a:pt x="0" y="39636"/>
                    </a:moveTo>
                    <a:lnTo>
                      <a:pt x="19050" y="39636"/>
                    </a:lnTo>
                    <a:lnTo>
                      <a:pt x="19050" y="0"/>
                    </a:lnTo>
                    <a:lnTo>
                      <a:pt x="0" y="0"/>
                    </a:lnTo>
                    <a:lnTo>
                      <a:pt x="0" y="39636"/>
                    </a:lnTo>
                    <a:close/>
                  </a:path>
                </a:pathLst>
              </a:custGeom>
              <a:solidFill>
                <a:srgbClr val="9F5F67"/>
              </a:solidFill>
            </p:spPr>
            <p:txBody>
              <a:bodyPr wrap="square" lIns="0" tIns="0" rIns="0" bIns="0" rtlCol="0"/>
              <a:lstStyle/>
              <a:p>
                <a:endParaRPr/>
              </a:p>
            </p:txBody>
          </p:sp>
          <p:sp>
            <p:nvSpPr>
              <p:cNvPr id="526" name="object 507">
                <a:extLst>
                  <a:ext uri="{FF2B5EF4-FFF2-40B4-BE49-F238E27FC236}">
                    <a16:creationId xmlns:a16="http://schemas.microsoft.com/office/drawing/2014/main" id="{467EF662-15F0-4F2D-9BAB-BA5DDD9A9B3E}"/>
                  </a:ext>
                </a:extLst>
              </p:cNvPr>
              <p:cNvSpPr/>
              <p:nvPr/>
            </p:nvSpPr>
            <p:spPr>
              <a:xfrm>
                <a:off x="3167813" y="8730769"/>
                <a:ext cx="19050" cy="39370"/>
              </a:xfrm>
              <a:custGeom>
                <a:avLst/>
                <a:gdLst/>
                <a:ahLst/>
                <a:cxnLst/>
                <a:rect l="l" t="t" r="r" b="b"/>
                <a:pathLst>
                  <a:path w="19050" h="39370">
                    <a:moveTo>
                      <a:pt x="0" y="38811"/>
                    </a:moveTo>
                    <a:lnTo>
                      <a:pt x="19050" y="38811"/>
                    </a:lnTo>
                    <a:lnTo>
                      <a:pt x="19050" y="0"/>
                    </a:lnTo>
                    <a:lnTo>
                      <a:pt x="0" y="0"/>
                    </a:lnTo>
                    <a:lnTo>
                      <a:pt x="0" y="38811"/>
                    </a:lnTo>
                    <a:close/>
                  </a:path>
                </a:pathLst>
              </a:custGeom>
              <a:solidFill>
                <a:srgbClr val="A05F67"/>
              </a:solidFill>
            </p:spPr>
            <p:txBody>
              <a:bodyPr wrap="square" lIns="0" tIns="0" rIns="0" bIns="0" rtlCol="0"/>
              <a:lstStyle/>
              <a:p>
                <a:endParaRPr/>
              </a:p>
            </p:txBody>
          </p:sp>
          <p:sp>
            <p:nvSpPr>
              <p:cNvPr id="527" name="object 508">
                <a:extLst>
                  <a:ext uri="{FF2B5EF4-FFF2-40B4-BE49-F238E27FC236}">
                    <a16:creationId xmlns:a16="http://schemas.microsoft.com/office/drawing/2014/main" id="{8E41B06E-077E-4AD6-B77F-9E1579C245C0}"/>
                  </a:ext>
                </a:extLst>
              </p:cNvPr>
              <p:cNvSpPr/>
              <p:nvPr/>
            </p:nvSpPr>
            <p:spPr>
              <a:xfrm>
                <a:off x="3167812" y="8733078"/>
                <a:ext cx="19050" cy="40005"/>
              </a:xfrm>
              <a:custGeom>
                <a:avLst/>
                <a:gdLst/>
                <a:ahLst/>
                <a:cxnLst/>
                <a:rect l="l" t="t" r="r" b="b"/>
                <a:pathLst>
                  <a:path w="19050" h="40004">
                    <a:moveTo>
                      <a:pt x="19050" y="0"/>
                    </a:moveTo>
                    <a:lnTo>
                      <a:pt x="0" y="0"/>
                    </a:lnTo>
                    <a:lnTo>
                      <a:pt x="0" y="2286"/>
                    </a:lnTo>
                    <a:lnTo>
                      <a:pt x="0" y="37960"/>
                    </a:lnTo>
                    <a:lnTo>
                      <a:pt x="0" y="39408"/>
                    </a:lnTo>
                    <a:lnTo>
                      <a:pt x="19050" y="39408"/>
                    </a:lnTo>
                    <a:lnTo>
                      <a:pt x="19050" y="37960"/>
                    </a:lnTo>
                    <a:lnTo>
                      <a:pt x="19050" y="2286"/>
                    </a:lnTo>
                    <a:lnTo>
                      <a:pt x="19050" y="0"/>
                    </a:lnTo>
                    <a:close/>
                  </a:path>
                </a:pathLst>
              </a:custGeom>
              <a:solidFill>
                <a:srgbClr val="A05E66"/>
              </a:solidFill>
            </p:spPr>
            <p:txBody>
              <a:bodyPr wrap="square" lIns="0" tIns="0" rIns="0" bIns="0" rtlCol="0"/>
              <a:lstStyle/>
              <a:p>
                <a:endParaRPr/>
              </a:p>
            </p:txBody>
          </p:sp>
          <p:sp>
            <p:nvSpPr>
              <p:cNvPr id="528" name="object 509">
                <a:extLst>
                  <a:ext uri="{FF2B5EF4-FFF2-40B4-BE49-F238E27FC236}">
                    <a16:creationId xmlns:a16="http://schemas.microsoft.com/office/drawing/2014/main" id="{F85E4A49-FB69-43B0-9D16-123A20864A9C}"/>
                  </a:ext>
                </a:extLst>
              </p:cNvPr>
              <p:cNvSpPr/>
              <p:nvPr/>
            </p:nvSpPr>
            <p:spPr>
              <a:xfrm>
                <a:off x="3167813" y="8737640"/>
                <a:ext cx="19050" cy="36830"/>
              </a:xfrm>
              <a:custGeom>
                <a:avLst/>
                <a:gdLst/>
                <a:ahLst/>
                <a:cxnLst/>
                <a:rect l="l" t="t" r="r" b="b"/>
                <a:pathLst>
                  <a:path w="19050" h="36829">
                    <a:moveTo>
                      <a:pt x="0" y="36283"/>
                    </a:moveTo>
                    <a:lnTo>
                      <a:pt x="19050" y="36283"/>
                    </a:lnTo>
                    <a:lnTo>
                      <a:pt x="19050" y="0"/>
                    </a:lnTo>
                    <a:lnTo>
                      <a:pt x="0" y="0"/>
                    </a:lnTo>
                    <a:lnTo>
                      <a:pt x="0" y="36283"/>
                    </a:lnTo>
                    <a:close/>
                  </a:path>
                </a:pathLst>
              </a:custGeom>
              <a:solidFill>
                <a:srgbClr val="A15E65"/>
              </a:solidFill>
            </p:spPr>
            <p:txBody>
              <a:bodyPr wrap="square" lIns="0" tIns="0" rIns="0" bIns="0" rtlCol="0"/>
              <a:lstStyle/>
              <a:p>
                <a:endParaRPr/>
              </a:p>
            </p:txBody>
          </p:sp>
          <p:sp>
            <p:nvSpPr>
              <p:cNvPr id="529" name="object 510">
                <a:extLst>
                  <a:ext uri="{FF2B5EF4-FFF2-40B4-BE49-F238E27FC236}">
                    <a16:creationId xmlns:a16="http://schemas.microsoft.com/office/drawing/2014/main" id="{91C1D529-7274-4807-AE07-054A3FFEA16F}"/>
                  </a:ext>
                </a:extLst>
              </p:cNvPr>
              <p:cNvSpPr/>
              <p:nvPr/>
            </p:nvSpPr>
            <p:spPr>
              <a:xfrm>
                <a:off x="3167813" y="8739926"/>
                <a:ext cx="19050" cy="35560"/>
              </a:xfrm>
              <a:custGeom>
                <a:avLst/>
                <a:gdLst/>
                <a:ahLst/>
                <a:cxnLst/>
                <a:rect l="l" t="t" r="r" b="b"/>
                <a:pathLst>
                  <a:path w="19050" h="35559">
                    <a:moveTo>
                      <a:pt x="0" y="35445"/>
                    </a:moveTo>
                    <a:lnTo>
                      <a:pt x="19050" y="35445"/>
                    </a:lnTo>
                    <a:lnTo>
                      <a:pt x="19050" y="0"/>
                    </a:lnTo>
                    <a:lnTo>
                      <a:pt x="0" y="0"/>
                    </a:lnTo>
                    <a:lnTo>
                      <a:pt x="0" y="35445"/>
                    </a:lnTo>
                    <a:close/>
                  </a:path>
                </a:pathLst>
              </a:custGeom>
              <a:solidFill>
                <a:srgbClr val="A15D64"/>
              </a:solidFill>
            </p:spPr>
            <p:txBody>
              <a:bodyPr wrap="square" lIns="0" tIns="0" rIns="0" bIns="0" rtlCol="0"/>
              <a:lstStyle/>
              <a:p>
                <a:endParaRPr/>
              </a:p>
            </p:txBody>
          </p:sp>
          <p:sp>
            <p:nvSpPr>
              <p:cNvPr id="530" name="object 511">
                <a:extLst>
                  <a:ext uri="{FF2B5EF4-FFF2-40B4-BE49-F238E27FC236}">
                    <a16:creationId xmlns:a16="http://schemas.microsoft.com/office/drawing/2014/main" id="{5D719DDA-460C-4D6E-8447-A06BF0635144}"/>
                  </a:ext>
                </a:extLst>
              </p:cNvPr>
              <p:cNvSpPr/>
              <p:nvPr/>
            </p:nvSpPr>
            <p:spPr>
              <a:xfrm>
                <a:off x="3167813" y="8742225"/>
                <a:ext cx="19050" cy="34925"/>
              </a:xfrm>
              <a:custGeom>
                <a:avLst/>
                <a:gdLst/>
                <a:ahLst/>
                <a:cxnLst/>
                <a:rect l="l" t="t" r="r" b="b"/>
                <a:pathLst>
                  <a:path w="19050" h="34925">
                    <a:moveTo>
                      <a:pt x="0" y="34594"/>
                    </a:moveTo>
                    <a:lnTo>
                      <a:pt x="19050" y="34594"/>
                    </a:lnTo>
                    <a:lnTo>
                      <a:pt x="19050" y="0"/>
                    </a:lnTo>
                    <a:lnTo>
                      <a:pt x="0" y="0"/>
                    </a:lnTo>
                    <a:lnTo>
                      <a:pt x="0" y="34594"/>
                    </a:lnTo>
                    <a:close/>
                  </a:path>
                </a:pathLst>
              </a:custGeom>
              <a:solidFill>
                <a:srgbClr val="A25D64"/>
              </a:solidFill>
            </p:spPr>
            <p:txBody>
              <a:bodyPr wrap="square" lIns="0" tIns="0" rIns="0" bIns="0" rtlCol="0"/>
              <a:lstStyle/>
              <a:p>
                <a:endParaRPr/>
              </a:p>
            </p:txBody>
          </p:sp>
          <p:sp>
            <p:nvSpPr>
              <p:cNvPr id="531" name="object 512">
                <a:extLst>
                  <a:ext uri="{FF2B5EF4-FFF2-40B4-BE49-F238E27FC236}">
                    <a16:creationId xmlns:a16="http://schemas.microsoft.com/office/drawing/2014/main" id="{B59BFC2F-975D-46F7-B94E-A95F4A6346D4}"/>
                  </a:ext>
                </a:extLst>
              </p:cNvPr>
              <p:cNvSpPr/>
              <p:nvPr/>
            </p:nvSpPr>
            <p:spPr>
              <a:xfrm>
                <a:off x="3167813" y="8744511"/>
                <a:ext cx="19050" cy="34290"/>
              </a:xfrm>
              <a:custGeom>
                <a:avLst/>
                <a:gdLst/>
                <a:ahLst/>
                <a:cxnLst/>
                <a:rect l="l" t="t" r="r" b="b"/>
                <a:pathLst>
                  <a:path w="19050" h="34290">
                    <a:moveTo>
                      <a:pt x="0" y="33756"/>
                    </a:moveTo>
                    <a:lnTo>
                      <a:pt x="19050" y="33756"/>
                    </a:lnTo>
                    <a:lnTo>
                      <a:pt x="19050" y="0"/>
                    </a:lnTo>
                    <a:lnTo>
                      <a:pt x="0" y="0"/>
                    </a:lnTo>
                    <a:lnTo>
                      <a:pt x="0" y="33756"/>
                    </a:lnTo>
                    <a:close/>
                  </a:path>
                </a:pathLst>
              </a:custGeom>
              <a:solidFill>
                <a:srgbClr val="A25D63"/>
              </a:solidFill>
            </p:spPr>
            <p:txBody>
              <a:bodyPr wrap="square" lIns="0" tIns="0" rIns="0" bIns="0" rtlCol="0"/>
              <a:lstStyle/>
              <a:p>
                <a:endParaRPr/>
              </a:p>
            </p:txBody>
          </p:sp>
          <p:sp>
            <p:nvSpPr>
              <p:cNvPr id="532" name="object 513">
                <a:extLst>
                  <a:ext uri="{FF2B5EF4-FFF2-40B4-BE49-F238E27FC236}">
                    <a16:creationId xmlns:a16="http://schemas.microsoft.com/office/drawing/2014/main" id="{93CB11FA-A7C2-4A38-BA9A-662E8F27F4C6}"/>
                  </a:ext>
                </a:extLst>
              </p:cNvPr>
              <p:cNvSpPr/>
              <p:nvPr/>
            </p:nvSpPr>
            <p:spPr>
              <a:xfrm>
                <a:off x="3167813" y="8746797"/>
                <a:ext cx="19050" cy="33020"/>
              </a:xfrm>
              <a:custGeom>
                <a:avLst/>
                <a:gdLst/>
                <a:ahLst/>
                <a:cxnLst/>
                <a:rect l="l" t="t" r="r" b="b"/>
                <a:pathLst>
                  <a:path w="19050" h="33020">
                    <a:moveTo>
                      <a:pt x="0" y="32918"/>
                    </a:moveTo>
                    <a:lnTo>
                      <a:pt x="19050" y="32918"/>
                    </a:lnTo>
                    <a:lnTo>
                      <a:pt x="19050" y="0"/>
                    </a:lnTo>
                    <a:lnTo>
                      <a:pt x="0" y="0"/>
                    </a:lnTo>
                    <a:lnTo>
                      <a:pt x="0" y="32918"/>
                    </a:lnTo>
                    <a:close/>
                  </a:path>
                </a:pathLst>
              </a:custGeom>
              <a:solidFill>
                <a:srgbClr val="A35C63"/>
              </a:solidFill>
            </p:spPr>
            <p:txBody>
              <a:bodyPr wrap="square" lIns="0" tIns="0" rIns="0" bIns="0" rtlCol="0"/>
              <a:lstStyle/>
              <a:p>
                <a:endParaRPr/>
              </a:p>
            </p:txBody>
          </p:sp>
          <p:sp>
            <p:nvSpPr>
              <p:cNvPr id="533" name="object 514">
                <a:extLst>
                  <a:ext uri="{FF2B5EF4-FFF2-40B4-BE49-F238E27FC236}">
                    <a16:creationId xmlns:a16="http://schemas.microsoft.com/office/drawing/2014/main" id="{05249704-5905-477A-B9B3-6F2C40A71D1A}"/>
                  </a:ext>
                </a:extLst>
              </p:cNvPr>
              <p:cNvSpPr/>
              <p:nvPr/>
            </p:nvSpPr>
            <p:spPr>
              <a:xfrm>
                <a:off x="3167813" y="8749095"/>
                <a:ext cx="19050" cy="32384"/>
              </a:xfrm>
              <a:custGeom>
                <a:avLst/>
                <a:gdLst/>
                <a:ahLst/>
                <a:cxnLst/>
                <a:rect l="l" t="t" r="r" b="b"/>
                <a:pathLst>
                  <a:path w="19050" h="32384">
                    <a:moveTo>
                      <a:pt x="0" y="32067"/>
                    </a:moveTo>
                    <a:lnTo>
                      <a:pt x="19050" y="32067"/>
                    </a:lnTo>
                    <a:lnTo>
                      <a:pt x="19050" y="0"/>
                    </a:lnTo>
                    <a:lnTo>
                      <a:pt x="0" y="0"/>
                    </a:lnTo>
                    <a:lnTo>
                      <a:pt x="0" y="32067"/>
                    </a:lnTo>
                    <a:close/>
                  </a:path>
                </a:pathLst>
              </a:custGeom>
              <a:solidFill>
                <a:srgbClr val="A35C62"/>
              </a:solidFill>
            </p:spPr>
            <p:txBody>
              <a:bodyPr wrap="square" lIns="0" tIns="0" rIns="0" bIns="0" rtlCol="0"/>
              <a:lstStyle/>
              <a:p>
                <a:endParaRPr/>
              </a:p>
            </p:txBody>
          </p:sp>
          <p:sp>
            <p:nvSpPr>
              <p:cNvPr id="534" name="object 515">
                <a:extLst>
                  <a:ext uri="{FF2B5EF4-FFF2-40B4-BE49-F238E27FC236}">
                    <a16:creationId xmlns:a16="http://schemas.microsoft.com/office/drawing/2014/main" id="{2CA3F3F4-1563-473F-A35C-448A1BDB68B4}"/>
                  </a:ext>
                </a:extLst>
              </p:cNvPr>
              <p:cNvSpPr/>
              <p:nvPr/>
            </p:nvSpPr>
            <p:spPr>
              <a:xfrm>
                <a:off x="3167813" y="8751369"/>
                <a:ext cx="19050" cy="31750"/>
              </a:xfrm>
              <a:custGeom>
                <a:avLst/>
                <a:gdLst/>
                <a:ahLst/>
                <a:cxnLst/>
                <a:rect l="l" t="t" r="r" b="b"/>
                <a:pathLst>
                  <a:path w="19050" h="31750">
                    <a:moveTo>
                      <a:pt x="0" y="31242"/>
                    </a:moveTo>
                    <a:lnTo>
                      <a:pt x="19050" y="31242"/>
                    </a:lnTo>
                    <a:lnTo>
                      <a:pt x="19050" y="0"/>
                    </a:lnTo>
                    <a:lnTo>
                      <a:pt x="0" y="0"/>
                    </a:lnTo>
                    <a:lnTo>
                      <a:pt x="0" y="31242"/>
                    </a:lnTo>
                    <a:close/>
                  </a:path>
                </a:pathLst>
              </a:custGeom>
              <a:solidFill>
                <a:srgbClr val="A45C62"/>
              </a:solidFill>
            </p:spPr>
            <p:txBody>
              <a:bodyPr wrap="square" lIns="0" tIns="0" rIns="0" bIns="0" rtlCol="0"/>
              <a:lstStyle/>
              <a:p>
                <a:endParaRPr/>
              </a:p>
            </p:txBody>
          </p:sp>
          <p:sp>
            <p:nvSpPr>
              <p:cNvPr id="535" name="object 516">
                <a:extLst>
                  <a:ext uri="{FF2B5EF4-FFF2-40B4-BE49-F238E27FC236}">
                    <a16:creationId xmlns:a16="http://schemas.microsoft.com/office/drawing/2014/main" id="{9920521D-4D4B-4738-9722-0AF5B6FD573C}"/>
                  </a:ext>
                </a:extLst>
              </p:cNvPr>
              <p:cNvSpPr/>
              <p:nvPr/>
            </p:nvSpPr>
            <p:spPr>
              <a:xfrm>
                <a:off x="3167813" y="8753668"/>
                <a:ext cx="19050" cy="30480"/>
              </a:xfrm>
              <a:custGeom>
                <a:avLst/>
                <a:gdLst/>
                <a:ahLst/>
                <a:cxnLst/>
                <a:rect l="l" t="t" r="r" b="b"/>
                <a:pathLst>
                  <a:path w="19050" h="30479">
                    <a:moveTo>
                      <a:pt x="0" y="30403"/>
                    </a:moveTo>
                    <a:lnTo>
                      <a:pt x="19050" y="30403"/>
                    </a:lnTo>
                    <a:lnTo>
                      <a:pt x="19050" y="0"/>
                    </a:lnTo>
                    <a:lnTo>
                      <a:pt x="0" y="0"/>
                    </a:lnTo>
                    <a:lnTo>
                      <a:pt x="0" y="30403"/>
                    </a:lnTo>
                    <a:close/>
                  </a:path>
                </a:pathLst>
              </a:custGeom>
              <a:solidFill>
                <a:srgbClr val="A45B61"/>
              </a:solidFill>
            </p:spPr>
            <p:txBody>
              <a:bodyPr wrap="square" lIns="0" tIns="0" rIns="0" bIns="0" rtlCol="0"/>
              <a:lstStyle/>
              <a:p>
                <a:endParaRPr/>
              </a:p>
            </p:txBody>
          </p:sp>
          <p:sp>
            <p:nvSpPr>
              <p:cNvPr id="536" name="object 517">
                <a:extLst>
                  <a:ext uri="{FF2B5EF4-FFF2-40B4-BE49-F238E27FC236}">
                    <a16:creationId xmlns:a16="http://schemas.microsoft.com/office/drawing/2014/main" id="{9C435327-FCFB-4162-976B-A2045423B8F7}"/>
                  </a:ext>
                </a:extLst>
              </p:cNvPr>
              <p:cNvSpPr/>
              <p:nvPr/>
            </p:nvSpPr>
            <p:spPr>
              <a:xfrm>
                <a:off x="3167812" y="8755963"/>
                <a:ext cx="19050" cy="31115"/>
              </a:xfrm>
              <a:custGeom>
                <a:avLst/>
                <a:gdLst/>
                <a:ahLst/>
                <a:cxnLst/>
                <a:rect l="l" t="t" r="r" b="b"/>
                <a:pathLst>
                  <a:path w="19050" h="31115">
                    <a:moveTo>
                      <a:pt x="19050" y="0"/>
                    </a:moveTo>
                    <a:lnTo>
                      <a:pt x="0" y="0"/>
                    </a:lnTo>
                    <a:lnTo>
                      <a:pt x="0" y="2286"/>
                    </a:lnTo>
                    <a:lnTo>
                      <a:pt x="0" y="29552"/>
                    </a:lnTo>
                    <a:lnTo>
                      <a:pt x="0" y="31000"/>
                    </a:lnTo>
                    <a:lnTo>
                      <a:pt x="19050" y="31000"/>
                    </a:lnTo>
                    <a:lnTo>
                      <a:pt x="19050" y="29552"/>
                    </a:lnTo>
                    <a:lnTo>
                      <a:pt x="19050" y="2286"/>
                    </a:lnTo>
                    <a:lnTo>
                      <a:pt x="19050" y="0"/>
                    </a:lnTo>
                    <a:close/>
                  </a:path>
                </a:pathLst>
              </a:custGeom>
              <a:solidFill>
                <a:srgbClr val="A55B60"/>
              </a:solidFill>
            </p:spPr>
            <p:txBody>
              <a:bodyPr wrap="square" lIns="0" tIns="0" rIns="0" bIns="0" rtlCol="0"/>
              <a:lstStyle/>
              <a:p>
                <a:endParaRPr/>
              </a:p>
            </p:txBody>
          </p:sp>
          <p:sp>
            <p:nvSpPr>
              <p:cNvPr id="537" name="object 518">
                <a:extLst>
                  <a:ext uri="{FF2B5EF4-FFF2-40B4-BE49-F238E27FC236}">
                    <a16:creationId xmlns:a16="http://schemas.microsoft.com/office/drawing/2014/main" id="{B291C785-6165-4E42-A1A9-5337B67F1AB2}"/>
                  </a:ext>
                </a:extLst>
              </p:cNvPr>
              <p:cNvSpPr/>
              <p:nvPr/>
            </p:nvSpPr>
            <p:spPr>
              <a:xfrm>
                <a:off x="3167812" y="8760535"/>
                <a:ext cx="19050" cy="29845"/>
              </a:xfrm>
              <a:custGeom>
                <a:avLst/>
                <a:gdLst/>
                <a:ahLst/>
                <a:cxnLst/>
                <a:rect l="l" t="t" r="r" b="b"/>
                <a:pathLst>
                  <a:path w="19050" h="29845">
                    <a:moveTo>
                      <a:pt x="19050" y="0"/>
                    </a:moveTo>
                    <a:lnTo>
                      <a:pt x="0" y="0"/>
                    </a:lnTo>
                    <a:lnTo>
                      <a:pt x="0" y="2298"/>
                    </a:lnTo>
                    <a:lnTo>
                      <a:pt x="0" y="27876"/>
                    </a:lnTo>
                    <a:lnTo>
                      <a:pt x="0" y="29337"/>
                    </a:lnTo>
                    <a:lnTo>
                      <a:pt x="19050" y="29337"/>
                    </a:lnTo>
                    <a:lnTo>
                      <a:pt x="19050" y="27876"/>
                    </a:lnTo>
                    <a:lnTo>
                      <a:pt x="19050" y="2298"/>
                    </a:lnTo>
                    <a:lnTo>
                      <a:pt x="19050" y="0"/>
                    </a:lnTo>
                    <a:close/>
                  </a:path>
                </a:pathLst>
              </a:custGeom>
              <a:solidFill>
                <a:srgbClr val="A65A5F"/>
              </a:solidFill>
            </p:spPr>
            <p:txBody>
              <a:bodyPr wrap="square" lIns="0" tIns="0" rIns="0" bIns="0" rtlCol="0"/>
              <a:lstStyle/>
              <a:p>
                <a:endParaRPr/>
              </a:p>
            </p:txBody>
          </p:sp>
          <p:sp>
            <p:nvSpPr>
              <p:cNvPr id="538" name="object 519">
                <a:extLst>
                  <a:ext uri="{FF2B5EF4-FFF2-40B4-BE49-F238E27FC236}">
                    <a16:creationId xmlns:a16="http://schemas.microsoft.com/office/drawing/2014/main" id="{0137403A-BA4D-4EE7-9544-BC7BDAA3AA38}"/>
                  </a:ext>
                </a:extLst>
              </p:cNvPr>
              <p:cNvSpPr/>
              <p:nvPr/>
            </p:nvSpPr>
            <p:spPr>
              <a:xfrm>
                <a:off x="3167812" y="8765108"/>
                <a:ext cx="19050" cy="27940"/>
              </a:xfrm>
              <a:custGeom>
                <a:avLst/>
                <a:gdLst/>
                <a:ahLst/>
                <a:cxnLst/>
                <a:rect l="l" t="t" r="r" b="b"/>
                <a:pathLst>
                  <a:path w="19050" h="27940">
                    <a:moveTo>
                      <a:pt x="19050" y="0"/>
                    </a:moveTo>
                    <a:lnTo>
                      <a:pt x="0" y="0"/>
                    </a:lnTo>
                    <a:lnTo>
                      <a:pt x="0" y="2298"/>
                    </a:lnTo>
                    <a:lnTo>
                      <a:pt x="0" y="26200"/>
                    </a:lnTo>
                    <a:lnTo>
                      <a:pt x="0" y="27647"/>
                    </a:lnTo>
                    <a:lnTo>
                      <a:pt x="19050" y="27647"/>
                    </a:lnTo>
                    <a:lnTo>
                      <a:pt x="19050" y="26200"/>
                    </a:lnTo>
                    <a:lnTo>
                      <a:pt x="19050" y="2298"/>
                    </a:lnTo>
                    <a:lnTo>
                      <a:pt x="19050" y="0"/>
                    </a:lnTo>
                    <a:close/>
                  </a:path>
                </a:pathLst>
              </a:custGeom>
              <a:solidFill>
                <a:srgbClr val="A7595E"/>
              </a:solidFill>
            </p:spPr>
            <p:txBody>
              <a:bodyPr wrap="square" lIns="0" tIns="0" rIns="0" bIns="0" rtlCol="0"/>
              <a:lstStyle/>
              <a:p>
                <a:endParaRPr/>
              </a:p>
            </p:txBody>
          </p:sp>
          <p:sp>
            <p:nvSpPr>
              <p:cNvPr id="539" name="object 520">
                <a:extLst>
                  <a:ext uri="{FF2B5EF4-FFF2-40B4-BE49-F238E27FC236}">
                    <a16:creationId xmlns:a16="http://schemas.microsoft.com/office/drawing/2014/main" id="{DF7ED870-31E9-4BCB-AC78-D73AFE740847}"/>
                  </a:ext>
                </a:extLst>
              </p:cNvPr>
              <p:cNvSpPr/>
              <p:nvPr/>
            </p:nvSpPr>
            <p:spPr>
              <a:xfrm>
                <a:off x="3167813" y="8769682"/>
                <a:ext cx="19050" cy="24765"/>
              </a:xfrm>
              <a:custGeom>
                <a:avLst/>
                <a:gdLst/>
                <a:ahLst/>
                <a:cxnLst/>
                <a:rect l="l" t="t" r="r" b="b"/>
                <a:pathLst>
                  <a:path w="19050" h="24765">
                    <a:moveTo>
                      <a:pt x="0" y="24511"/>
                    </a:moveTo>
                    <a:lnTo>
                      <a:pt x="19050" y="24511"/>
                    </a:lnTo>
                    <a:lnTo>
                      <a:pt x="19050" y="0"/>
                    </a:lnTo>
                    <a:lnTo>
                      <a:pt x="0" y="0"/>
                    </a:lnTo>
                    <a:lnTo>
                      <a:pt x="0" y="24511"/>
                    </a:lnTo>
                    <a:close/>
                  </a:path>
                </a:pathLst>
              </a:custGeom>
              <a:solidFill>
                <a:srgbClr val="A8595D"/>
              </a:solidFill>
            </p:spPr>
            <p:txBody>
              <a:bodyPr wrap="square" lIns="0" tIns="0" rIns="0" bIns="0" rtlCol="0"/>
              <a:lstStyle/>
              <a:p>
                <a:endParaRPr/>
              </a:p>
            </p:txBody>
          </p:sp>
          <p:sp>
            <p:nvSpPr>
              <p:cNvPr id="540" name="object 521">
                <a:extLst>
                  <a:ext uri="{FF2B5EF4-FFF2-40B4-BE49-F238E27FC236}">
                    <a16:creationId xmlns:a16="http://schemas.microsoft.com/office/drawing/2014/main" id="{2B1AF219-A582-405F-AA7A-2219F7459061}"/>
                  </a:ext>
                </a:extLst>
              </p:cNvPr>
              <p:cNvSpPr/>
              <p:nvPr/>
            </p:nvSpPr>
            <p:spPr>
              <a:xfrm>
                <a:off x="3167813" y="8771968"/>
                <a:ext cx="19050" cy="24130"/>
              </a:xfrm>
              <a:custGeom>
                <a:avLst/>
                <a:gdLst/>
                <a:ahLst/>
                <a:cxnLst/>
                <a:rect l="l" t="t" r="r" b="b"/>
                <a:pathLst>
                  <a:path w="19050" h="24129">
                    <a:moveTo>
                      <a:pt x="0" y="23685"/>
                    </a:moveTo>
                    <a:lnTo>
                      <a:pt x="19050" y="23685"/>
                    </a:lnTo>
                    <a:lnTo>
                      <a:pt x="19050" y="0"/>
                    </a:lnTo>
                    <a:lnTo>
                      <a:pt x="0" y="0"/>
                    </a:lnTo>
                    <a:lnTo>
                      <a:pt x="0" y="23685"/>
                    </a:lnTo>
                    <a:close/>
                  </a:path>
                </a:pathLst>
              </a:custGeom>
              <a:solidFill>
                <a:srgbClr val="A8585D"/>
              </a:solidFill>
            </p:spPr>
            <p:txBody>
              <a:bodyPr wrap="square" lIns="0" tIns="0" rIns="0" bIns="0" rtlCol="0"/>
              <a:lstStyle/>
              <a:p>
                <a:endParaRPr/>
              </a:p>
            </p:txBody>
          </p:sp>
          <p:sp>
            <p:nvSpPr>
              <p:cNvPr id="541" name="object 522">
                <a:extLst>
                  <a:ext uri="{FF2B5EF4-FFF2-40B4-BE49-F238E27FC236}">
                    <a16:creationId xmlns:a16="http://schemas.microsoft.com/office/drawing/2014/main" id="{E05F673F-A952-4F6C-82B6-E9AB8E6AEE8A}"/>
                  </a:ext>
                </a:extLst>
              </p:cNvPr>
              <p:cNvSpPr/>
              <p:nvPr/>
            </p:nvSpPr>
            <p:spPr>
              <a:xfrm>
                <a:off x="3167813" y="8774254"/>
                <a:ext cx="19050" cy="22860"/>
              </a:xfrm>
              <a:custGeom>
                <a:avLst/>
                <a:gdLst/>
                <a:ahLst/>
                <a:cxnLst/>
                <a:rect l="l" t="t" r="r" b="b"/>
                <a:pathLst>
                  <a:path w="19050" h="22859">
                    <a:moveTo>
                      <a:pt x="0" y="22847"/>
                    </a:moveTo>
                    <a:lnTo>
                      <a:pt x="19050" y="22847"/>
                    </a:lnTo>
                    <a:lnTo>
                      <a:pt x="19050" y="0"/>
                    </a:lnTo>
                    <a:lnTo>
                      <a:pt x="0" y="0"/>
                    </a:lnTo>
                    <a:lnTo>
                      <a:pt x="0" y="22847"/>
                    </a:lnTo>
                    <a:close/>
                  </a:path>
                </a:pathLst>
              </a:custGeom>
              <a:solidFill>
                <a:srgbClr val="A9585C"/>
              </a:solidFill>
            </p:spPr>
            <p:txBody>
              <a:bodyPr wrap="square" lIns="0" tIns="0" rIns="0" bIns="0" rtlCol="0"/>
              <a:lstStyle/>
              <a:p>
                <a:endParaRPr/>
              </a:p>
            </p:txBody>
          </p:sp>
          <p:sp>
            <p:nvSpPr>
              <p:cNvPr id="542" name="object 523">
                <a:extLst>
                  <a:ext uri="{FF2B5EF4-FFF2-40B4-BE49-F238E27FC236}">
                    <a16:creationId xmlns:a16="http://schemas.microsoft.com/office/drawing/2014/main" id="{57A10B5C-B231-49EB-BFB6-03A6DD478E42}"/>
                  </a:ext>
                </a:extLst>
              </p:cNvPr>
              <p:cNvSpPr/>
              <p:nvPr/>
            </p:nvSpPr>
            <p:spPr>
              <a:xfrm>
                <a:off x="3167813" y="8776553"/>
                <a:ext cx="19050" cy="22225"/>
              </a:xfrm>
              <a:custGeom>
                <a:avLst/>
                <a:gdLst/>
                <a:ahLst/>
                <a:cxnLst/>
                <a:rect l="l" t="t" r="r" b="b"/>
                <a:pathLst>
                  <a:path w="19050" h="22225">
                    <a:moveTo>
                      <a:pt x="0" y="21983"/>
                    </a:moveTo>
                    <a:lnTo>
                      <a:pt x="19050" y="21983"/>
                    </a:lnTo>
                    <a:lnTo>
                      <a:pt x="19050" y="0"/>
                    </a:lnTo>
                    <a:lnTo>
                      <a:pt x="0" y="0"/>
                    </a:lnTo>
                    <a:lnTo>
                      <a:pt x="0" y="21983"/>
                    </a:lnTo>
                    <a:close/>
                  </a:path>
                </a:pathLst>
              </a:custGeom>
              <a:solidFill>
                <a:srgbClr val="A9585B"/>
              </a:solidFill>
            </p:spPr>
            <p:txBody>
              <a:bodyPr wrap="square" lIns="0" tIns="0" rIns="0" bIns="0" rtlCol="0"/>
              <a:lstStyle/>
              <a:p>
                <a:endParaRPr/>
              </a:p>
            </p:txBody>
          </p:sp>
          <p:sp>
            <p:nvSpPr>
              <p:cNvPr id="543" name="object 524">
                <a:extLst>
                  <a:ext uri="{FF2B5EF4-FFF2-40B4-BE49-F238E27FC236}">
                    <a16:creationId xmlns:a16="http://schemas.microsoft.com/office/drawing/2014/main" id="{F708F8DB-CAEF-4E16-AA90-B04D6D84BC35}"/>
                  </a:ext>
                </a:extLst>
              </p:cNvPr>
              <p:cNvSpPr/>
              <p:nvPr/>
            </p:nvSpPr>
            <p:spPr>
              <a:xfrm>
                <a:off x="3167813" y="8778839"/>
                <a:ext cx="19050" cy="21590"/>
              </a:xfrm>
              <a:custGeom>
                <a:avLst/>
                <a:gdLst/>
                <a:ahLst/>
                <a:cxnLst/>
                <a:rect l="l" t="t" r="r" b="b"/>
                <a:pathLst>
                  <a:path w="19050" h="21590">
                    <a:moveTo>
                      <a:pt x="0" y="21158"/>
                    </a:moveTo>
                    <a:lnTo>
                      <a:pt x="19050" y="21158"/>
                    </a:lnTo>
                    <a:lnTo>
                      <a:pt x="19050" y="0"/>
                    </a:lnTo>
                    <a:lnTo>
                      <a:pt x="0" y="0"/>
                    </a:lnTo>
                    <a:lnTo>
                      <a:pt x="0" y="21158"/>
                    </a:lnTo>
                    <a:close/>
                  </a:path>
                </a:pathLst>
              </a:custGeom>
              <a:solidFill>
                <a:srgbClr val="AA575B"/>
              </a:solidFill>
            </p:spPr>
            <p:txBody>
              <a:bodyPr wrap="square" lIns="0" tIns="0" rIns="0" bIns="0" rtlCol="0"/>
              <a:lstStyle/>
              <a:p>
                <a:endParaRPr/>
              </a:p>
            </p:txBody>
          </p:sp>
          <p:sp>
            <p:nvSpPr>
              <p:cNvPr id="544" name="object 525">
                <a:extLst>
                  <a:ext uri="{FF2B5EF4-FFF2-40B4-BE49-F238E27FC236}">
                    <a16:creationId xmlns:a16="http://schemas.microsoft.com/office/drawing/2014/main" id="{072F422F-B3CA-464A-A868-5E9C6D02E37E}"/>
                  </a:ext>
                </a:extLst>
              </p:cNvPr>
              <p:cNvSpPr/>
              <p:nvPr/>
            </p:nvSpPr>
            <p:spPr>
              <a:xfrm>
                <a:off x="3167813" y="8781125"/>
                <a:ext cx="19050" cy="20320"/>
              </a:xfrm>
              <a:custGeom>
                <a:avLst/>
                <a:gdLst/>
                <a:ahLst/>
                <a:cxnLst/>
                <a:rect l="l" t="t" r="r" b="b"/>
                <a:pathLst>
                  <a:path w="19050" h="20320">
                    <a:moveTo>
                      <a:pt x="0" y="20319"/>
                    </a:moveTo>
                    <a:lnTo>
                      <a:pt x="19050" y="20319"/>
                    </a:lnTo>
                    <a:lnTo>
                      <a:pt x="19050" y="0"/>
                    </a:lnTo>
                    <a:lnTo>
                      <a:pt x="0" y="0"/>
                    </a:lnTo>
                    <a:lnTo>
                      <a:pt x="0" y="20319"/>
                    </a:lnTo>
                    <a:close/>
                  </a:path>
                </a:pathLst>
              </a:custGeom>
              <a:solidFill>
                <a:srgbClr val="AA575A"/>
              </a:solidFill>
            </p:spPr>
            <p:txBody>
              <a:bodyPr wrap="square" lIns="0" tIns="0" rIns="0" bIns="0" rtlCol="0"/>
              <a:lstStyle/>
              <a:p>
                <a:endParaRPr/>
              </a:p>
            </p:txBody>
          </p:sp>
          <p:sp>
            <p:nvSpPr>
              <p:cNvPr id="545" name="object 526">
                <a:extLst>
                  <a:ext uri="{FF2B5EF4-FFF2-40B4-BE49-F238E27FC236}">
                    <a16:creationId xmlns:a16="http://schemas.microsoft.com/office/drawing/2014/main" id="{988DD52F-FE98-49B3-923A-A5673F19B664}"/>
                  </a:ext>
                </a:extLst>
              </p:cNvPr>
              <p:cNvSpPr/>
              <p:nvPr/>
            </p:nvSpPr>
            <p:spPr>
              <a:xfrm>
                <a:off x="3167813" y="8783423"/>
                <a:ext cx="19050" cy="19685"/>
              </a:xfrm>
              <a:custGeom>
                <a:avLst/>
                <a:gdLst/>
                <a:ahLst/>
                <a:cxnLst/>
                <a:rect l="l" t="t" r="r" b="b"/>
                <a:pathLst>
                  <a:path w="19050" h="19684">
                    <a:moveTo>
                      <a:pt x="0" y="19469"/>
                    </a:moveTo>
                    <a:lnTo>
                      <a:pt x="19050" y="19469"/>
                    </a:lnTo>
                    <a:lnTo>
                      <a:pt x="19050" y="0"/>
                    </a:lnTo>
                    <a:lnTo>
                      <a:pt x="0" y="0"/>
                    </a:lnTo>
                    <a:lnTo>
                      <a:pt x="0" y="19469"/>
                    </a:lnTo>
                    <a:close/>
                  </a:path>
                </a:pathLst>
              </a:custGeom>
              <a:solidFill>
                <a:srgbClr val="AB565A"/>
              </a:solidFill>
            </p:spPr>
            <p:txBody>
              <a:bodyPr wrap="square" lIns="0" tIns="0" rIns="0" bIns="0" rtlCol="0"/>
              <a:lstStyle/>
              <a:p>
                <a:endParaRPr/>
              </a:p>
            </p:txBody>
          </p:sp>
          <p:sp>
            <p:nvSpPr>
              <p:cNvPr id="546" name="object 527">
                <a:extLst>
                  <a:ext uri="{FF2B5EF4-FFF2-40B4-BE49-F238E27FC236}">
                    <a16:creationId xmlns:a16="http://schemas.microsoft.com/office/drawing/2014/main" id="{DEF5B2A7-EB44-40D3-8E4B-4769FBDB696E}"/>
                  </a:ext>
                </a:extLst>
              </p:cNvPr>
              <p:cNvSpPr/>
              <p:nvPr/>
            </p:nvSpPr>
            <p:spPr>
              <a:xfrm>
                <a:off x="3167813" y="8785709"/>
                <a:ext cx="19050" cy="19050"/>
              </a:xfrm>
              <a:custGeom>
                <a:avLst/>
                <a:gdLst/>
                <a:ahLst/>
                <a:cxnLst/>
                <a:rect l="l" t="t" r="r" b="b"/>
                <a:pathLst>
                  <a:path w="19050" h="19050">
                    <a:moveTo>
                      <a:pt x="0" y="18630"/>
                    </a:moveTo>
                    <a:lnTo>
                      <a:pt x="19050" y="18630"/>
                    </a:lnTo>
                    <a:lnTo>
                      <a:pt x="19050" y="0"/>
                    </a:lnTo>
                    <a:lnTo>
                      <a:pt x="0" y="0"/>
                    </a:lnTo>
                    <a:lnTo>
                      <a:pt x="0" y="18630"/>
                    </a:lnTo>
                    <a:close/>
                  </a:path>
                </a:pathLst>
              </a:custGeom>
              <a:solidFill>
                <a:srgbClr val="AB5659"/>
              </a:solidFill>
            </p:spPr>
            <p:txBody>
              <a:bodyPr wrap="square" lIns="0" tIns="0" rIns="0" bIns="0" rtlCol="0"/>
              <a:lstStyle/>
              <a:p>
                <a:endParaRPr/>
              </a:p>
            </p:txBody>
          </p:sp>
          <p:sp>
            <p:nvSpPr>
              <p:cNvPr id="547" name="object 528">
                <a:extLst>
                  <a:ext uri="{FF2B5EF4-FFF2-40B4-BE49-F238E27FC236}">
                    <a16:creationId xmlns:a16="http://schemas.microsoft.com/office/drawing/2014/main" id="{693D21D6-73EE-474E-98DF-910D80924F96}"/>
                  </a:ext>
                </a:extLst>
              </p:cNvPr>
              <p:cNvSpPr/>
              <p:nvPr/>
            </p:nvSpPr>
            <p:spPr>
              <a:xfrm>
                <a:off x="3167813" y="8787995"/>
                <a:ext cx="19050" cy="18415"/>
              </a:xfrm>
              <a:custGeom>
                <a:avLst/>
                <a:gdLst/>
                <a:ahLst/>
                <a:cxnLst/>
                <a:rect l="l" t="t" r="r" b="b"/>
                <a:pathLst>
                  <a:path w="19050" h="18415">
                    <a:moveTo>
                      <a:pt x="0" y="17792"/>
                    </a:moveTo>
                    <a:lnTo>
                      <a:pt x="19050" y="17792"/>
                    </a:lnTo>
                    <a:lnTo>
                      <a:pt x="19050" y="0"/>
                    </a:lnTo>
                    <a:lnTo>
                      <a:pt x="0" y="0"/>
                    </a:lnTo>
                    <a:lnTo>
                      <a:pt x="0" y="17792"/>
                    </a:lnTo>
                    <a:close/>
                  </a:path>
                </a:pathLst>
              </a:custGeom>
              <a:solidFill>
                <a:srgbClr val="AC5658"/>
              </a:solidFill>
            </p:spPr>
            <p:txBody>
              <a:bodyPr wrap="square" lIns="0" tIns="0" rIns="0" bIns="0" rtlCol="0"/>
              <a:lstStyle/>
              <a:p>
                <a:endParaRPr/>
              </a:p>
            </p:txBody>
          </p:sp>
          <p:sp>
            <p:nvSpPr>
              <p:cNvPr id="548" name="object 529">
                <a:extLst>
                  <a:ext uri="{FF2B5EF4-FFF2-40B4-BE49-F238E27FC236}">
                    <a16:creationId xmlns:a16="http://schemas.microsoft.com/office/drawing/2014/main" id="{EF48A721-F912-4680-9B7E-BDC0AEFB83F5}"/>
                  </a:ext>
                </a:extLst>
              </p:cNvPr>
              <p:cNvSpPr/>
              <p:nvPr/>
            </p:nvSpPr>
            <p:spPr>
              <a:xfrm>
                <a:off x="3167813" y="8790282"/>
                <a:ext cx="19050" cy="17145"/>
              </a:xfrm>
              <a:custGeom>
                <a:avLst/>
                <a:gdLst/>
                <a:ahLst/>
                <a:cxnLst/>
                <a:rect l="l" t="t" r="r" b="b"/>
                <a:pathLst>
                  <a:path w="19050" h="17145">
                    <a:moveTo>
                      <a:pt x="0" y="16954"/>
                    </a:moveTo>
                    <a:lnTo>
                      <a:pt x="19050" y="16954"/>
                    </a:lnTo>
                    <a:lnTo>
                      <a:pt x="19050" y="0"/>
                    </a:lnTo>
                    <a:lnTo>
                      <a:pt x="0" y="0"/>
                    </a:lnTo>
                    <a:lnTo>
                      <a:pt x="0" y="16954"/>
                    </a:lnTo>
                    <a:close/>
                  </a:path>
                </a:pathLst>
              </a:custGeom>
              <a:solidFill>
                <a:srgbClr val="AC5558"/>
              </a:solidFill>
            </p:spPr>
            <p:txBody>
              <a:bodyPr wrap="square" lIns="0" tIns="0" rIns="0" bIns="0" rtlCol="0"/>
              <a:lstStyle/>
              <a:p>
                <a:endParaRPr/>
              </a:p>
            </p:txBody>
          </p:sp>
          <p:sp>
            <p:nvSpPr>
              <p:cNvPr id="549" name="object 530">
                <a:extLst>
                  <a:ext uri="{FF2B5EF4-FFF2-40B4-BE49-F238E27FC236}">
                    <a16:creationId xmlns:a16="http://schemas.microsoft.com/office/drawing/2014/main" id="{E555A190-7F42-41DF-BFE2-2F13A223DC8E}"/>
                  </a:ext>
                </a:extLst>
              </p:cNvPr>
              <p:cNvSpPr/>
              <p:nvPr/>
            </p:nvSpPr>
            <p:spPr>
              <a:xfrm>
                <a:off x="3167813" y="8792580"/>
                <a:ext cx="19050" cy="16510"/>
              </a:xfrm>
              <a:custGeom>
                <a:avLst/>
                <a:gdLst/>
                <a:ahLst/>
                <a:cxnLst/>
                <a:rect l="l" t="t" r="r" b="b"/>
                <a:pathLst>
                  <a:path w="19050" h="16509">
                    <a:moveTo>
                      <a:pt x="0" y="16103"/>
                    </a:moveTo>
                    <a:lnTo>
                      <a:pt x="19050" y="16103"/>
                    </a:lnTo>
                    <a:lnTo>
                      <a:pt x="19050" y="0"/>
                    </a:lnTo>
                    <a:lnTo>
                      <a:pt x="0" y="0"/>
                    </a:lnTo>
                    <a:lnTo>
                      <a:pt x="0" y="16103"/>
                    </a:lnTo>
                    <a:close/>
                  </a:path>
                </a:pathLst>
              </a:custGeom>
              <a:solidFill>
                <a:srgbClr val="AD5557"/>
              </a:solidFill>
            </p:spPr>
            <p:txBody>
              <a:bodyPr wrap="square" lIns="0" tIns="0" rIns="0" bIns="0" rtlCol="0"/>
              <a:lstStyle/>
              <a:p>
                <a:endParaRPr/>
              </a:p>
            </p:txBody>
          </p:sp>
          <p:sp>
            <p:nvSpPr>
              <p:cNvPr id="550" name="object 531">
                <a:extLst>
                  <a:ext uri="{FF2B5EF4-FFF2-40B4-BE49-F238E27FC236}">
                    <a16:creationId xmlns:a16="http://schemas.microsoft.com/office/drawing/2014/main" id="{448D3D08-355A-41E2-909F-FED76E714311}"/>
                  </a:ext>
                </a:extLst>
              </p:cNvPr>
              <p:cNvSpPr/>
              <p:nvPr/>
            </p:nvSpPr>
            <p:spPr>
              <a:xfrm>
                <a:off x="3167813" y="8794853"/>
                <a:ext cx="19050" cy="15875"/>
              </a:xfrm>
              <a:custGeom>
                <a:avLst/>
                <a:gdLst/>
                <a:ahLst/>
                <a:cxnLst/>
                <a:rect l="l" t="t" r="r" b="b"/>
                <a:pathLst>
                  <a:path w="19050" h="15875">
                    <a:moveTo>
                      <a:pt x="0" y="15278"/>
                    </a:moveTo>
                    <a:lnTo>
                      <a:pt x="19050" y="15278"/>
                    </a:lnTo>
                    <a:lnTo>
                      <a:pt x="19050" y="0"/>
                    </a:lnTo>
                    <a:lnTo>
                      <a:pt x="0" y="0"/>
                    </a:lnTo>
                    <a:lnTo>
                      <a:pt x="0" y="15278"/>
                    </a:lnTo>
                    <a:close/>
                  </a:path>
                </a:pathLst>
              </a:custGeom>
              <a:solidFill>
                <a:srgbClr val="AD5457"/>
              </a:solidFill>
            </p:spPr>
            <p:txBody>
              <a:bodyPr wrap="square" lIns="0" tIns="0" rIns="0" bIns="0" rtlCol="0"/>
              <a:lstStyle/>
              <a:p>
                <a:endParaRPr/>
              </a:p>
            </p:txBody>
          </p:sp>
          <p:sp>
            <p:nvSpPr>
              <p:cNvPr id="551" name="object 532">
                <a:extLst>
                  <a:ext uri="{FF2B5EF4-FFF2-40B4-BE49-F238E27FC236}">
                    <a16:creationId xmlns:a16="http://schemas.microsoft.com/office/drawing/2014/main" id="{59EF9CE5-A580-4376-BC4D-093E665BC5B8}"/>
                  </a:ext>
                </a:extLst>
              </p:cNvPr>
              <p:cNvSpPr/>
              <p:nvPr/>
            </p:nvSpPr>
            <p:spPr>
              <a:xfrm>
                <a:off x="3167813" y="8797152"/>
                <a:ext cx="19050" cy="14604"/>
              </a:xfrm>
              <a:custGeom>
                <a:avLst/>
                <a:gdLst/>
                <a:ahLst/>
                <a:cxnLst/>
                <a:rect l="l" t="t" r="r" b="b"/>
                <a:pathLst>
                  <a:path w="19050" h="14604">
                    <a:moveTo>
                      <a:pt x="0" y="14427"/>
                    </a:moveTo>
                    <a:lnTo>
                      <a:pt x="19050" y="14427"/>
                    </a:lnTo>
                    <a:lnTo>
                      <a:pt x="19050" y="0"/>
                    </a:lnTo>
                    <a:lnTo>
                      <a:pt x="0" y="0"/>
                    </a:lnTo>
                    <a:lnTo>
                      <a:pt x="0" y="14427"/>
                    </a:lnTo>
                    <a:close/>
                  </a:path>
                </a:pathLst>
              </a:custGeom>
              <a:solidFill>
                <a:srgbClr val="AE5456"/>
              </a:solidFill>
            </p:spPr>
            <p:txBody>
              <a:bodyPr wrap="square" lIns="0" tIns="0" rIns="0" bIns="0" rtlCol="0"/>
              <a:lstStyle/>
              <a:p>
                <a:endParaRPr/>
              </a:p>
            </p:txBody>
          </p:sp>
          <p:sp>
            <p:nvSpPr>
              <p:cNvPr id="552" name="object 533">
                <a:extLst>
                  <a:ext uri="{FF2B5EF4-FFF2-40B4-BE49-F238E27FC236}">
                    <a16:creationId xmlns:a16="http://schemas.microsoft.com/office/drawing/2014/main" id="{05419EB7-DDAD-4B54-A890-77E3B9279084}"/>
                  </a:ext>
                </a:extLst>
              </p:cNvPr>
              <p:cNvSpPr/>
              <p:nvPr/>
            </p:nvSpPr>
            <p:spPr>
              <a:xfrm>
                <a:off x="3167813" y="8799438"/>
                <a:ext cx="19050" cy="13970"/>
              </a:xfrm>
              <a:custGeom>
                <a:avLst/>
                <a:gdLst/>
                <a:ahLst/>
                <a:cxnLst/>
                <a:rect l="l" t="t" r="r" b="b"/>
                <a:pathLst>
                  <a:path w="19050" h="13970">
                    <a:moveTo>
                      <a:pt x="0" y="13588"/>
                    </a:moveTo>
                    <a:lnTo>
                      <a:pt x="19050" y="13588"/>
                    </a:lnTo>
                    <a:lnTo>
                      <a:pt x="19050" y="0"/>
                    </a:lnTo>
                    <a:lnTo>
                      <a:pt x="0" y="0"/>
                    </a:lnTo>
                    <a:lnTo>
                      <a:pt x="0" y="13588"/>
                    </a:lnTo>
                    <a:close/>
                  </a:path>
                </a:pathLst>
              </a:custGeom>
              <a:solidFill>
                <a:srgbClr val="AE5356"/>
              </a:solidFill>
            </p:spPr>
            <p:txBody>
              <a:bodyPr wrap="square" lIns="0" tIns="0" rIns="0" bIns="0" rtlCol="0"/>
              <a:lstStyle/>
              <a:p>
                <a:endParaRPr/>
              </a:p>
            </p:txBody>
          </p:sp>
          <p:sp>
            <p:nvSpPr>
              <p:cNvPr id="553" name="object 534">
                <a:extLst>
                  <a:ext uri="{FF2B5EF4-FFF2-40B4-BE49-F238E27FC236}">
                    <a16:creationId xmlns:a16="http://schemas.microsoft.com/office/drawing/2014/main" id="{9EC0C8E3-01B8-418B-8A95-2F90A43D68EF}"/>
                  </a:ext>
                </a:extLst>
              </p:cNvPr>
              <p:cNvSpPr/>
              <p:nvPr/>
            </p:nvSpPr>
            <p:spPr>
              <a:xfrm>
                <a:off x="3167813" y="8801724"/>
                <a:ext cx="19050" cy="13335"/>
              </a:xfrm>
              <a:custGeom>
                <a:avLst/>
                <a:gdLst/>
                <a:ahLst/>
                <a:cxnLst/>
                <a:rect l="l" t="t" r="r" b="b"/>
                <a:pathLst>
                  <a:path w="19050" h="13334">
                    <a:moveTo>
                      <a:pt x="0" y="12750"/>
                    </a:moveTo>
                    <a:lnTo>
                      <a:pt x="19050" y="12750"/>
                    </a:lnTo>
                    <a:lnTo>
                      <a:pt x="19050" y="0"/>
                    </a:lnTo>
                    <a:lnTo>
                      <a:pt x="0" y="0"/>
                    </a:lnTo>
                    <a:lnTo>
                      <a:pt x="0" y="12750"/>
                    </a:lnTo>
                    <a:close/>
                  </a:path>
                </a:pathLst>
              </a:custGeom>
              <a:solidFill>
                <a:srgbClr val="AF5355"/>
              </a:solidFill>
            </p:spPr>
            <p:txBody>
              <a:bodyPr wrap="square" lIns="0" tIns="0" rIns="0" bIns="0" rtlCol="0"/>
              <a:lstStyle/>
              <a:p>
                <a:endParaRPr/>
              </a:p>
            </p:txBody>
          </p:sp>
          <p:sp>
            <p:nvSpPr>
              <p:cNvPr id="554" name="object 535">
                <a:extLst>
                  <a:ext uri="{FF2B5EF4-FFF2-40B4-BE49-F238E27FC236}">
                    <a16:creationId xmlns:a16="http://schemas.microsoft.com/office/drawing/2014/main" id="{F02D92C7-01F6-4F7A-B598-01D1E2E18D58}"/>
                  </a:ext>
                </a:extLst>
              </p:cNvPr>
              <p:cNvSpPr/>
              <p:nvPr/>
            </p:nvSpPr>
            <p:spPr>
              <a:xfrm>
                <a:off x="3167813" y="8804010"/>
                <a:ext cx="19050" cy="12065"/>
              </a:xfrm>
              <a:custGeom>
                <a:avLst/>
                <a:gdLst/>
                <a:ahLst/>
                <a:cxnLst/>
                <a:rect l="l" t="t" r="r" b="b"/>
                <a:pathLst>
                  <a:path w="19050" h="12065">
                    <a:moveTo>
                      <a:pt x="0" y="11912"/>
                    </a:moveTo>
                    <a:lnTo>
                      <a:pt x="19050" y="11912"/>
                    </a:lnTo>
                    <a:lnTo>
                      <a:pt x="19050" y="0"/>
                    </a:lnTo>
                    <a:lnTo>
                      <a:pt x="0" y="0"/>
                    </a:lnTo>
                    <a:lnTo>
                      <a:pt x="0" y="11912"/>
                    </a:lnTo>
                    <a:close/>
                  </a:path>
                </a:pathLst>
              </a:custGeom>
              <a:solidFill>
                <a:srgbClr val="AF5354"/>
              </a:solidFill>
            </p:spPr>
            <p:txBody>
              <a:bodyPr wrap="square" lIns="0" tIns="0" rIns="0" bIns="0" rtlCol="0"/>
              <a:lstStyle/>
              <a:p>
                <a:endParaRPr/>
              </a:p>
            </p:txBody>
          </p:sp>
          <p:sp>
            <p:nvSpPr>
              <p:cNvPr id="555" name="object 536">
                <a:extLst>
                  <a:ext uri="{FF2B5EF4-FFF2-40B4-BE49-F238E27FC236}">
                    <a16:creationId xmlns:a16="http://schemas.microsoft.com/office/drawing/2014/main" id="{1C6E15DF-A448-4428-ACD5-42DCBB3E9F6D}"/>
                  </a:ext>
                </a:extLst>
              </p:cNvPr>
              <p:cNvSpPr/>
              <p:nvPr/>
            </p:nvSpPr>
            <p:spPr>
              <a:xfrm>
                <a:off x="3177338" y="8806309"/>
                <a:ext cx="0" cy="11430"/>
              </a:xfrm>
              <a:custGeom>
                <a:avLst/>
                <a:gdLst/>
                <a:ahLst/>
                <a:cxnLst/>
                <a:rect l="l" t="t" r="r" b="b"/>
                <a:pathLst>
                  <a:path h="11429">
                    <a:moveTo>
                      <a:pt x="-9525" y="5537"/>
                    </a:moveTo>
                    <a:lnTo>
                      <a:pt x="9525" y="5537"/>
                    </a:lnTo>
                  </a:path>
                </a:pathLst>
              </a:custGeom>
              <a:ln w="11074">
                <a:solidFill>
                  <a:srgbClr val="B05254"/>
                </a:solidFill>
              </a:ln>
            </p:spPr>
            <p:txBody>
              <a:bodyPr wrap="square" lIns="0" tIns="0" rIns="0" bIns="0" rtlCol="0"/>
              <a:lstStyle/>
              <a:p>
                <a:endParaRPr/>
              </a:p>
            </p:txBody>
          </p:sp>
          <p:sp>
            <p:nvSpPr>
              <p:cNvPr id="556" name="object 537">
                <a:extLst>
                  <a:ext uri="{FF2B5EF4-FFF2-40B4-BE49-F238E27FC236}">
                    <a16:creationId xmlns:a16="http://schemas.microsoft.com/office/drawing/2014/main" id="{1AAE9B7A-2B69-4F42-BF33-36512FDC69BA}"/>
                  </a:ext>
                </a:extLst>
              </p:cNvPr>
              <p:cNvSpPr/>
              <p:nvPr/>
            </p:nvSpPr>
            <p:spPr>
              <a:xfrm>
                <a:off x="3177338" y="8808582"/>
                <a:ext cx="0" cy="10795"/>
              </a:xfrm>
              <a:custGeom>
                <a:avLst/>
                <a:gdLst/>
                <a:ahLst/>
                <a:cxnLst/>
                <a:rect l="l" t="t" r="r" b="b"/>
                <a:pathLst>
                  <a:path h="10795">
                    <a:moveTo>
                      <a:pt x="-9525" y="5118"/>
                    </a:moveTo>
                    <a:lnTo>
                      <a:pt x="9525" y="5118"/>
                    </a:lnTo>
                  </a:path>
                </a:pathLst>
              </a:custGeom>
              <a:ln w="10236">
                <a:solidFill>
                  <a:srgbClr val="B05253"/>
                </a:solidFill>
              </a:ln>
            </p:spPr>
            <p:txBody>
              <a:bodyPr wrap="square" lIns="0" tIns="0" rIns="0" bIns="0" rtlCol="0"/>
              <a:lstStyle/>
              <a:p>
                <a:endParaRPr/>
              </a:p>
            </p:txBody>
          </p:sp>
          <p:sp>
            <p:nvSpPr>
              <p:cNvPr id="557" name="object 538">
                <a:extLst>
                  <a:ext uri="{FF2B5EF4-FFF2-40B4-BE49-F238E27FC236}">
                    <a16:creationId xmlns:a16="http://schemas.microsoft.com/office/drawing/2014/main" id="{B1F1A1D9-E7A4-4E2E-AFCF-951C457643A7}"/>
                  </a:ext>
                </a:extLst>
              </p:cNvPr>
              <p:cNvSpPr/>
              <p:nvPr/>
            </p:nvSpPr>
            <p:spPr>
              <a:xfrm>
                <a:off x="3177338" y="8810881"/>
                <a:ext cx="0" cy="9525"/>
              </a:xfrm>
              <a:custGeom>
                <a:avLst/>
                <a:gdLst/>
                <a:ahLst/>
                <a:cxnLst/>
                <a:rect l="l" t="t" r="r" b="b"/>
                <a:pathLst>
                  <a:path h="9525">
                    <a:moveTo>
                      <a:pt x="-9525" y="4692"/>
                    </a:moveTo>
                    <a:lnTo>
                      <a:pt x="9525" y="4692"/>
                    </a:lnTo>
                  </a:path>
                </a:pathLst>
              </a:custGeom>
              <a:ln w="9385">
                <a:solidFill>
                  <a:srgbClr val="B15153"/>
                </a:solidFill>
              </a:ln>
            </p:spPr>
            <p:txBody>
              <a:bodyPr wrap="square" lIns="0" tIns="0" rIns="0" bIns="0" rtlCol="0"/>
              <a:lstStyle/>
              <a:p>
                <a:endParaRPr/>
              </a:p>
            </p:txBody>
          </p:sp>
          <p:sp>
            <p:nvSpPr>
              <p:cNvPr id="558" name="object 539">
                <a:extLst>
                  <a:ext uri="{FF2B5EF4-FFF2-40B4-BE49-F238E27FC236}">
                    <a16:creationId xmlns:a16="http://schemas.microsoft.com/office/drawing/2014/main" id="{EA9C1926-38EE-4ED4-8A05-5B728622FF35}"/>
                  </a:ext>
                </a:extLst>
              </p:cNvPr>
              <p:cNvSpPr/>
              <p:nvPr/>
            </p:nvSpPr>
            <p:spPr>
              <a:xfrm>
                <a:off x="3177338" y="8813179"/>
                <a:ext cx="0" cy="8890"/>
              </a:xfrm>
              <a:custGeom>
                <a:avLst/>
                <a:gdLst/>
                <a:ahLst/>
                <a:cxnLst/>
                <a:rect l="l" t="t" r="r" b="b"/>
                <a:pathLst>
                  <a:path h="8890">
                    <a:moveTo>
                      <a:pt x="-9525" y="4267"/>
                    </a:moveTo>
                    <a:lnTo>
                      <a:pt x="9525" y="4267"/>
                    </a:lnTo>
                  </a:path>
                </a:pathLst>
              </a:custGeom>
              <a:ln w="8534">
                <a:solidFill>
                  <a:srgbClr val="B15152"/>
                </a:solidFill>
              </a:ln>
            </p:spPr>
            <p:txBody>
              <a:bodyPr wrap="square" lIns="0" tIns="0" rIns="0" bIns="0" rtlCol="0"/>
              <a:lstStyle/>
              <a:p>
                <a:endParaRPr/>
              </a:p>
            </p:txBody>
          </p:sp>
          <p:sp>
            <p:nvSpPr>
              <p:cNvPr id="559" name="object 540">
                <a:extLst>
                  <a:ext uri="{FF2B5EF4-FFF2-40B4-BE49-F238E27FC236}">
                    <a16:creationId xmlns:a16="http://schemas.microsoft.com/office/drawing/2014/main" id="{57209A58-5875-4C42-AF0B-EC2A38A86A58}"/>
                  </a:ext>
                </a:extLst>
              </p:cNvPr>
              <p:cNvSpPr/>
              <p:nvPr/>
            </p:nvSpPr>
            <p:spPr>
              <a:xfrm>
                <a:off x="3177338" y="8815453"/>
                <a:ext cx="0" cy="8255"/>
              </a:xfrm>
              <a:custGeom>
                <a:avLst/>
                <a:gdLst/>
                <a:ahLst/>
                <a:cxnLst/>
                <a:rect l="l" t="t" r="r" b="b"/>
                <a:pathLst>
                  <a:path h="8254">
                    <a:moveTo>
                      <a:pt x="-9525" y="3860"/>
                    </a:moveTo>
                    <a:lnTo>
                      <a:pt x="9525" y="3860"/>
                    </a:lnTo>
                  </a:path>
                </a:pathLst>
              </a:custGeom>
              <a:ln w="7721">
                <a:solidFill>
                  <a:srgbClr val="B25151"/>
                </a:solidFill>
              </a:ln>
            </p:spPr>
            <p:txBody>
              <a:bodyPr wrap="square" lIns="0" tIns="0" rIns="0" bIns="0" rtlCol="0"/>
              <a:lstStyle/>
              <a:p>
                <a:endParaRPr/>
              </a:p>
            </p:txBody>
          </p:sp>
          <p:sp>
            <p:nvSpPr>
              <p:cNvPr id="560" name="object 541">
                <a:extLst>
                  <a:ext uri="{FF2B5EF4-FFF2-40B4-BE49-F238E27FC236}">
                    <a16:creationId xmlns:a16="http://schemas.microsoft.com/office/drawing/2014/main" id="{B0390FB5-0925-454D-9C30-2830E717F8F9}"/>
                  </a:ext>
                </a:extLst>
              </p:cNvPr>
              <p:cNvSpPr/>
              <p:nvPr/>
            </p:nvSpPr>
            <p:spPr>
              <a:xfrm>
                <a:off x="3177338" y="8817752"/>
                <a:ext cx="0" cy="6985"/>
              </a:xfrm>
              <a:custGeom>
                <a:avLst/>
                <a:gdLst/>
                <a:ahLst/>
                <a:cxnLst/>
                <a:rect l="l" t="t" r="r" b="b"/>
                <a:pathLst>
                  <a:path h="6984">
                    <a:moveTo>
                      <a:pt x="-9525" y="3435"/>
                    </a:moveTo>
                    <a:lnTo>
                      <a:pt x="9525" y="3435"/>
                    </a:lnTo>
                  </a:path>
                </a:pathLst>
              </a:custGeom>
              <a:ln w="6870">
                <a:solidFill>
                  <a:srgbClr val="B25051"/>
                </a:solidFill>
              </a:ln>
            </p:spPr>
            <p:txBody>
              <a:bodyPr wrap="square" lIns="0" tIns="0" rIns="0" bIns="0" rtlCol="0"/>
              <a:lstStyle/>
              <a:p>
                <a:endParaRPr/>
              </a:p>
            </p:txBody>
          </p:sp>
          <p:sp>
            <p:nvSpPr>
              <p:cNvPr id="561" name="object 542">
                <a:extLst>
                  <a:ext uri="{FF2B5EF4-FFF2-40B4-BE49-F238E27FC236}">
                    <a16:creationId xmlns:a16="http://schemas.microsoft.com/office/drawing/2014/main" id="{065BDC23-F06E-4D8A-9E05-1E15D90E4B56}"/>
                  </a:ext>
                </a:extLst>
              </p:cNvPr>
              <p:cNvSpPr/>
              <p:nvPr/>
            </p:nvSpPr>
            <p:spPr>
              <a:xfrm>
                <a:off x="3177338" y="8820037"/>
                <a:ext cx="0" cy="6350"/>
              </a:xfrm>
              <a:custGeom>
                <a:avLst/>
                <a:gdLst/>
                <a:ahLst/>
                <a:cxnLst/>
                <a:rect l="l" t="t" r="r" b="b"/>
                <a:pathLst>
                  <a:path h="6350">
                    <a:moveTo>
                      <a:pt x="-9525" y="3009"/>
                    </a:moveTo>
                    <a:lnTo>
                      <a:pt x="9525" y="3009"/>
                    </a:lnTo>
                  </a:path>
                </a:pathLst>
              </a:custGeom>
              <a:ln w="6019">
                <a:solidFill>
                  <a:srgbClr val="B25050"/>
                </a:solidFill>
              </a:ln>
            </p:spPr>
            <p:txBody>
              <a:bodyPr wrap="square" lIns="0" tIns="0" rIns="0" bIns="0" rtlCol="0"/>
              <a:lstStyle/>
              <a:p>
                <a:endParaRPr/>
              </a:p>
            </p:txBody>
          </p:sp>
          <p:sp>
            <p:nvSpPr>
              <p:cNvPr id="562" name="object 543">
                <a:extLst>
                  <a:ext uri="{FF2B5EF4-FFF2-40B4-BE49-F238E27FC236}">
                    <a16:creationId xmlns:a16="http://schemas.microsoft.com/office/drawing/2014/main" id="{542EA720-D439-4632-AB27-F0A0EFA5FE00}"/>
                  </a:ext>
                </a:extLst>
              </p:cNvPr>
              <p:cNvSpPr/>
              <p:nvPr/>
            </p:nvSpPr>
            <p:spPr>
              <a:xfrm>
                <a:off x="3177338" y="8822323"/>
                <a:ext cx="0" cy="5715"/>
              </a:xfrm>
              <a:custGeom>
                <a:avLst/>
                <a:gdLst/>
                <a:ahLst/>
                <a:cxnLst/>
                <a:rect l="l" t="t" r="r" b="b"/>
                <a:pathLst>
                  <a:path h="5715">
                    <a:moveTo>
                      <a:pt x="-9525" y="2590"/>
                    </a:moveTo>
                    <a:lnTo>
                      <a:pt x="9525" y="2590"/>
                    </a:lnTo>
                  </a:path>
                </a:pathLst>
              </a:custGeom>
              <a:ln w="5181">
                <a:solidFill>
                  <a:srgbClr val="B34F50"/>
                </a:solidFill>
              </a:ln>
            </p:spPr>
            <p:txBody>
              <a:bodyPr wrap="square" lIns="0" tIns="0" rIns="0" bIns="0" rtlCol="0"/>
              <a:lstStyle/>
              <a:p>
                <a:endParaRPr/>
              </a:p>
            </p:txBody>
          </p:sp>
          <p:sp>
            <p:nvSpPr>
              <p:cNvPr id="563" name="object 544">
                <a:extLst>
                  <a:ext uri="{FF2B5EF4-FFF2-40B4-BE49-F238E27FC236}">
                    <a16:creationId xmlns:a16="http://schemas.microsoft.com/office/drawing/2014/main" id="{C11BA0BC-7345-465D-8921-FDF8FAFC813C}"/>
                  </a:ext>
                </a:extLst>
              </p:cNvPr>
              <p:cNvSpPr/>
              <p:nvPr/>
            </p:nvSpPr>
            <p:spPr>
              <a:xfrm>
                <a:off x="3177338" y="8824610"/>
                <a:ext cx="0" cy="4445"/>
              </a:xfrm>
              <a:custGeom>
                <a:avLst/>
                <a:gdLst/>
                <a:ahLst/>
                <a:cxnLst/>
                <a:rect l="l" t="t" r="r" b="b"/>
                <a:pathLst>
                  <a:path h="4445">
                    <a:moveTo>
                      <a:pt x="-9525" y="2178"/>
                    </a:moveTo>
                    <a:lnTo>
                      <a:pt x="9525" y="2178"/>
                    </a:lnTo>
                  </a:path>
                </a:pathLst>
              </a:custGeom>
              <a:ln w="4356">
                <a:solidFill>
                  <a:srgbClr val="B34F4F"/>
                </a:solidFill>
              </a:ln>
            </p:spPr>
            <p:txBody>
              <a:bodyPr wrap="square" lIns="0" tIns="0" rIns="0" bIns="0" rtlCol="0"/>
              <a:lstStyle/>
              <a:p>
                <a:endParaRPr/>
              </a:p>
            </p:txBody>
          </p:sp>
          <p:sp>
            <p:nvSpPr>
              <p:cNvPr id="564" name="object 545">
                <a:extLst>
                  <a:ext uri="{FF2B5EF4-FFF2-40B4-BE49-F238E27FC236}">
                    <a16:creationId xmlns:a16="http://schemas.microsoft.com/office/drawing/2014/main" id="{7AEA6576-D097-4B34-9248-A4AAC45B47CA}"/>
                  </a:ext>
                </a:extLst>
              </p:cNvPr>
              <p:cNvSpPr/>
              <p:nvPr/>
            </p:nvSpPr>
            <p:spPr>
              <a:xfrm>
                <a:off x="3177338" y="8826908"/>
                <a:ext cx="0" cy="3810"/>
              </a:xfrm>
              <a:custGeom>
                <a:avLst/>
                <a:gdLst/>
                <a:ahLst/>
                <a:cxnLst/>
                <a:rect l="l" t="t" r="r" b="b"/>
                <a:pathLst>
                  <a:path h="3809">
                    <a:moveTo>
                      <a:pt x="-9525" y="1752"/>
                    </a:moveTo>
                    <a:lnTo>
                      <a:pt x="9525" y="1752"/>
                    </a:lnTo>
                  </a:path>
                </a:pathLst>
              </a:custGeom>
              <a:ln w="3505">
                <a:solidFill>
                  <a:srgbClr val="B44E4E"/>
                </a:solidFill>
              </a:ln>
            </p:spPr>
            <p:txBody>
              <a:bodyPr wrap="square" lIns="0" tIns="0" rIns="0" bIns="0" rtlCol="0"/>
              <a:lstStyle/>
              <a:p>
                <a:endParaRPr/>
              </a:p>
            </p:txBody>
          </p:sp>
          <p:sp>
            <p:nvSpPr>
              <p:cNvPr id="565" name="object 546">
                <a:extLst>
                  <a:ext uri="{FF2B5EF4-FFF2-40B4-BE49-F238E27FC236}">
                    <a16:creationId xmlns:a16="http://schemas.microsoft.com/office/drawing/2014/main" id="{9ED3B0CA-4CF3-4D66-8388-23BE9E61012B}"/>
                  </a:ext>
                </a:extLst>
              </p:cNvPr>
              <p:cNvSpPr/>
              <p:nvPr/>
            </p:nvSpPr>
            <p:spPr>
              <a:xfrm>
                <a:off x="3177338" y="8829182"/>
                <a:ext cx="0" cy="3175"/>
              </a:xfrm>
              <a:custGeom>
                <a:avLst/>
                <a:gdLst/>
                <a:ahLst/>
                <a:cxnLst/>
                <a:rect l="l" t="t" r="r" b="b"/>
                <a:pathLst>
                  <a:path h="3175">
                    <a:moveTo>
                      <a:pt x="-9525" y="1333"/>
                    </a:moveTo>
                    <a:lnTo>
                      <a:pt x="9525" y="1333"/>
                    </a:lnTo>
                  </a:path>
                </a:pathLst>
              </a:custGeom>
              <a:ln w="3175">
                <a:solidFill>
                  <a:srgbClr val="B44E4E"/>
                </a:solidFill>
              </a:ln>
            </p:spPr>
            <p:txBody>
              <a:bodyPr wrap="square" lIns="0" tIns="0" rIns="0" bIns="0" rtlCol="0"/>
              <a:lstStyle/>
              <a:p>
                <a:endParaRPr/>
              </a:p>
            </p:txBody>
          </p:sp>
          <p:sp>
            <p:nvSpPr>
              <p:cNvPr id="566" name="object 547">
                <a:extLst>
                  <a:ext uri="{FF2B5EF4-FFF2-40B4-BE49-F238E27FC236}">
                    <a16:creationId xmlns:a16="http://schemas.microsoft.com/office/drawing/2014/main" id="{69F41FFB-6BAB-43EE-AB50-6EC2BA9C329A}"/>
                  </a:ext>
                </a:extLst>
              </p:cNvPr>
              <p:cNvSpPr/>
              <p:nvPr/>
            </p:nvSpPr>
            <p:spPr>
              <a:xfrm>
                <a:off x="3167813" y="8832394"/>
                <a:ext cx="19050" cy="1905"/>
              </a:xfrm>
              <a:custGeom>
                <a:avLst/>
                <a:gdLst/>
                <a:ahLst/>
                <a:cxnLst/>
                <a:rect l="l" t="t" r="r" b="b"/>
                <a:pathLst>
                  <a:path w="19050" h="1904">
                    <a:moveTo>
                      <a:pt x="0" y="0"/>
                    </a:moveTo>
                    <a:lnTo>
                      <a:pt x="19050" y="0"/>
                    </a:lnTo>
                  </a:path>
                  <a:path w="19050" h="1904">
                    <a:moveTo>
                      <a:pt x="0" y="1866"/>
                    </a:moveTo>
                    <a:lnTo>
                      <a:pt x="19050" y="1866"/>
                    </a:lnTo>
                  </a:path>
                </a:pathLst>
              </a:custGeom>
              <a:ln w="19050">
                <a:solidFill>
                  <a:srgbClr val="B54D4D"/>
                </a:solidFill>
              </a:ln>
            </p:spPr>
            <p:txBody>
              <a:bodyPr wrap="square" lIns="0" tIns="0" rIns="0" bIns="0" rtlCol="0"/>
              <a:lstStyle/>
              <a:p>
                <a:endParaRPr/>
              </a:p>
            </p:txBody>
          </p:sp>
          <p:sp>
            <p:nvSpPr>
              <p:cNvPr id="567" name="object 548">
                <a:extLst>
                  <a:ext uri="{FF2B5EF4-FFF2-40B4-BE49-F238E27FC236}">
                    <a16:creationId xmlns:a16="http://schemas.microsoft.com/office/drawing/2014/main" id="{382F615F-CF21-4318-8A64-0AD688994CB0}"/>
                  </a:ext>
                </a:extLst>
              </p:cNvPr>
              <p:cNvSpPr/>
              <p:nvPr/>
            </p:nvSpPr>
            <p:spPr>
              <a:xfrm>
                <a:off x="3177338" y="8836052"/>
                <a:ext cx="0" cy="635"/>
              </a:xfrm>
              <a:custGeom>
                <a:avLst/>
                <a:gdLst/>
                <a:ahLst/>
                <a:cxnLst/>
                <a:rect l="l" t="t" r="r" b="b"/>
                <a:pathLst>
                  <a:path h="634">
                    <a:moveTo>
                      <a:pt x="0" y="152"/>
                    </a:moveTo>
                    <a:lnTo>
                      <a:pt x="0" y="0"/>
                    </a:lnTo>
                  </a:path>
                </a:pathLst>
              </a:custGeom>
              <a:ln w="19050">
                <a:solidFill>
                  <a:srgbClr val="B64D4C"/>
                </a:solidFill>
              </a:ln>
            </p:spPr>
            <p:txBody>
              <a:bodyPr wrap="square" lIns="0" tIns="0" rIns="0" bIns="0" rtlCol="0"/>
              <a:lstStyle/>
              <a:p>
                <a:endParaRPr/>
              </a:p>
            </p:txBody>
          </p:sp>
          <p:sp>
            <p:nvSpPr>
              <p:cNvPr id="568" name="object 549">
                <a:extLst>
                  <a:ext uri="{FF2B5EF4-FFF2-40B4-BE49-F238E27FC236}">
                    <a16:creationId xmlns:a16="http://schemas.microsoft.com/office/drawing/2014/main" id="{C071EFBB-0F4F-4D3D-B3A3-A00C0BDE5B03}"/>
                  </a:ext>
                </a:extLst>
              </p:cNvPr>
              <p:cNvSpPr/>
              <p:nvPr/>
            </p:nvSpPr>
            <p:spPr>
              <a:xfrm>
                <a:off x="3177338" y="8837652"/>
                <a:ext cx="0" cy="1270"/>
              </a:xfrm>
              <a:custGeom>
                <a:avLst/>
                <a:gdLst/>
                <a:ahLst/>
                <a:cxnLst/>
                <a:rect l="l" t="t" r="r" b="b"/>
                <a:pathLst>
                  <a:path h="1270">
                    <a:moveTo>
                      <a:pt x="-9525" y="342"/>
                    </a:moveTo>
                    <a:lnTo>
                      <a:pt x="9525" y="342"/>
                    </a:lnTo>
                  </a:path>
                </a:pathLst>
              </a:custGeom>
              <a:ln w="19050">
                <a:solidFill>
                  <a:srgbClr val="B64C4B"/>
                </a:solidFill>
              </a:ln>
            </p:spPr>
            <p:txBody>
              <a:bodyPr wrap="square" lIns="0" tIns="0" rIns="0" bIns="0" rtlCol="0"/>
              <a:lstStyle/>
              <a:p>
                <a:endParaRPr/>
              </a:p>
            </p:txBody>
          </p:sp>
          <p:sp>
            <p:nvSpPr>
              <p:cNvPr id="569" name="object 550">
                <a:extLst>
                  <a:ext uri="{FF2B5EF4-FFF2-40B4-BE49-F238E27FC236}">
                    <a16:creationId xmlns:a16="http://schemas.microsoft.com/office/drawing/2014/main" id="{7141E1A6-1EB1-4177-90D3-63F93B97ABD7}"/>
                  </a:ext>
                </a:extLst>
              </p:cNvPr>
              <p:cNvSpPr/>
              <p:nvPr/>
            </p:nvSpPr>
            <p:spPr>
              <a:xfrm>
                <a:off x="3177338" y="8839100"/>
                <a:ext cx="0" cy="1905"/>
              </a:xfrm>
              <a:custGeom>
                <a:avLst/>
                <a:gdLst/>
                <a:ahLst/>
                <a:cxnLst/>
                <a:rect l="l" t="t" r="r" b="b"/>
                <a:pathLst>
                  <a:path h="1904">
                    <a:moveTo>
                      <a:pt x="-9525" y="768"/>
                    </a:moveTo>
                    <a:lnTo>
                      <a:pt x="9525" y="768"/>
                    </a:lnTo>
                  </a:path>
                </a:pathLst>
              </a:custGeom>
              <a:ln w="19050">
                <a:solidFill>
                  <a:srgbClr val="B74C4B"/>
                </a:solidFill>
              </a:ln>
            </p:spPr>
            <p:txBody>
              <a:bodyPr wrap="square" lIns="0" tIns="0" rIns="0" bIns="0" rtlCol="0"/>
              <a:lstStyle/>
              <a:p>
                <a:endParaRPr/>
              </a:p>
            </p:txBody>
          </p:sp>
          <p:sp>
            <p:nvSpPr>
              <p:cNvPr id="570" name="object 551">
                <a:extLst>
                  <a:ext uri="{FF2B5EF4-FFF2-40B4-BE49-F238E27FC236}">
                    <a16:creationId xmlns:a16="http://schemas.microsoft.com/office/drawing/2014/main" id="{A29499A1-4981-4B1D-A528-F7123AD3B6F6}"/>
                  </a:ext>
                </a:extLst>
              </p:cNvPr>
              <p:cNvSpPr/>
              <p:nvPr/>
            </p:nvSpPr>
            <p:spPr>
              <a:xfrm>
                <a:off x="3177338" y="8840548"/>
                <a:ext cx="0" cy="2540"/>
              </a:xfrm>
              <a:custGeom>
                <a:avLst/>
                <a:gdLst/>
                <a:ahLst/>
                <a:cxnLst/>
                <a:rect l="l" t="t" r="r" b="b"/>
                <a:pathLst>
                  <a:path h="2540">
                    <a:moveTo>
                      <a:pt x="-9525" y="1181"/>
                    </a:moveTo>
                    <a:lnTo>
                      <a:pt x="9525" y="1181"/>
                    </a:lnTo>
                  </a:path>
                </a:pathLst>
              </a:custGeom>
              <a:ln w="3175">
                <a:solidFill>
                  <a:srgbClr val="B74B4A"/>
                </a:solidFill>
              </a:ln>
            </p:spPr>
            <p:txBody>
              <a:bodyPr wrap="square" lIns="0" tIns="0" rIns="0" bIns="0" rtlCol="0"/>
              <a:lstStyle/>
              <a:p>
                <a:endParaRPr/>
              </a:p>
            </p:txBody>
          </p:sp>
          <p:sp>
            <p:nvSpPr>
              <p:cNvPr id="571" name="object 552">
                <a:extLst>
                  <a:ext uri="{FF2B5EF4-FFF2-40B4-BE49-F238E27FC236}">
                    <a16:creationId xmlns:a16="http://schemas.microsoft.com/office/drawing/2014/main" id="{5647A0CF-EE7E-43C3-B040-B3D255620856}"/>
                  </a:ext>
                </a:extLst>
              </p:cNvPr>
              <p:cNvSpPr/>
              <p:nvPr/>
            </p:nvSpPr>
            <p:spPr>
              <a:xfrm>
                <a:off x="3177338" y="8841996"/>
                <a:ext cx="0" cy="3810"/>
              </a:xfrm>
              <a:custGeom>
                <a:avLst/>
                <a:gdLst/>
                <a:ahLst/>
                <a:cxnLst/>
                <a:rect l="l" t="t" r="r" b="b"/>
                <a:pathLst>
                  <a:path h="3809">
                    <a:moveTo>
                      <a:pt x="-9525" y="1606"/>
                    </a:moveTo>
                    <a:lnTo>
                      <a:pt x="9525" y="1606"/>
                    </a:lnTo>
                  </a:path>
                </a:pathLst>
              </a:custGeom>
              <a:ln w="3213">
                <a:solidFill>
                  <a:srgbClr val="B84B49"/>
                </a:solidFill>
              </a:ln>
            </p:spPr>
            <p:txBody>
              <a:bodyPr wrap="square" lIns="0" tIns="0" rIns="0" bIns="0" rtlCol="0"/>
              <a:lstStyle/>
              <a:p>
                <a:endParaRPr/>
              </a:p>
            </p:txBody>
          </p:sp>
          <p:sp>
            <p:nvSpPr>
              <p:cNvPr id="572" name="object 553">
                <a:extLst>
                  <a:ext uri="{FF2B5EF4-FFF2-40B4-BE49-F238E27FC236}">
                    <a16:creationId xmlns:a16="http://schemas.microsoft.com/office/drawing/2014/main" id="{5444F614-8DEC-446F-B2F5-DF1B0598AC96}"/>
                  </a:ext>
                </a:extLst>
              </p:cNvPr>
              <p:cNvSpPr/>
              <p:nvPr/>
            </p:nvSpPr>
            <p:spPr>
              <a:xfrm>
                <a:off x="3177338" y="8843444"/>
                <a:ext cx="0" cy="4445"/>
              </a:xfrm>
              <a:custGeom>
                <a:avLst/>
                <a:gdLst/>
                <a:ahLst/>
                <a:cxnLst/>
                <a:rect l="l" t="t" r="r" b="b"/>
                <a:pathLst>
                  <a:path h="4445">
                    <a:moveTo>
                      <a:pt x="-9525" y="2032"/>
                    </a:moveTo>
                    <a:lnTo>
                      <a:pt x="9525" y="2032"/>
                    </a:lnTo>
                  </a:path>
                </a:pathLst>
              </a:custGeom>
              <a:ln w="4063">
                <a:solidFill>
                  <a:srgbClr val="B84A49"/>
                </a:solidFill>
              </a:ln>
            </p:spPr>
            <p:txBody>
              <a:bodyPr wrap="square" lIns="0" tIns="0" rIns="0" bIns="0" rtlCol="0"/>
              <a:lstStyle/>
              <a:p>
                <a:endParaRPr/>
              </a:p>
            </p:txBody>
          </p:sp>
          <p:sp>
            <p:nvSpPr>
              <p:cNvPr id="573" name="object 554">
                <a:extLst>
                  <a:ext uri="{FF2B5EF4-FFF2-40B4-BE49-F238E27FC236}">
                    <a16:creationId xmlns:a16="http://schemas.microsoft.com/office/drawing/2014/main" id="{B251538F-2201-4761-A004-E0A4B44603F0}"/>
                  </a:ext>
                </a:extLst>
              </p:cNvPr>
              <p:cNvSpPr/>
              <p:nvPr/>
            </p:nvSpPr>
            <p:spPr>
              <a:xfrm>
                <a:off x="3177338" y="8844904"/>
                <a:ext cx="0" cy="5080"/>
              </a:xfrm>
              <a:custGeom>
                <a:avLst/>
                <a:gdLst/>
                <a:ahLst/>
                <a:cxnLst/>
                <a:rect l="l" t="t" r="r" b="b"/>
                <a:pathLst>
                  <a:path h="5079">
                    <a:moveTo>
                      <a:pt x="-9525" y="2438"/>
                    </a:moveTo>
                    <a:lnTo>
                      <a:pt x="9525" y="2438"/>
                    </a:lnTo>
                  </a:path>
                </a:pathLst>
              </a:custGeom>
              <a:ln w="4876">
                <a:solidFill>
                  <a:srgbClr val="B84A48"/>
                </a:solidFill>
              </a:ln>
            </p:spPr>
            <p:txBody>
              <a:bodyPr wrap="square" lIns="0" tIns="0" rIns="0" bIns="0" rtlCol="0"/>
              <a:lstStyle/>
              <a:p>
                <a:endParaRPr/>
              </a:p>
            </p:txBody>
          </p:sp>
          <p:sp>
            <p:nvSpPr>
              <p:cNvPr id="574" name="object 555">
                <a:extLst>
                  <a:ext uri="{FF2B5EF4-FFF2-40B4-BE49-F238E27FC236}">
                    <a16:creationId xmlns:a16="http://schemas.microsoft.com/office/drawing/2014/main" id="{53D048A1-01B2-425A-A2FB-EE4FED84F8C4}"/>
                  </a:ext>
                </a:extLst>
              </p:cNvPr>
              <p:cNvSpPr/>
              <p:nvPr/>
            </p:nvSpPr>
            <p:spPr>
              <a:xfrm>
                <a:off x="3177338" y="8846339"/>
                <a:ext cx="0" cy="6350"/>
              </a:xfrm>
              <a:custGeom>
                <a:avLst/>
                <a:gdLst/>
                <a:ahLst/>
                <a:cxnLst/>
                <a:rect l="l" t="t" r="r" b="b"/>
                <a:pathLst>
                  <a:path h="6350">
                    <a:moveTo>
                      <a:pt x="-9525" y="2870"/>
                    </a:moveTo>
                    <a:lnTo>
                      <a:pt x="9525" y="2870"/>
                    </a:lnTo>
                  </a:path>
                </a:pathLst>
              </a:custGeom>
              <a:ln w="5740">
                <a:solidFill>
                  <a:srgbClr val="B94948"/>
                </a:solidFill>
              </a:ln>
            </p:spPr>
            <p:txBody>
              <a:bodyPr wrap="square" lIns="0" tIns="0" rIns="0" bIns="0" rtlCol="0"/>
              <a:lstStyle/>
              <a:p>
                <a:endParaRPr/>
              </a:p>
            </p:txBody>
          </p:sp>
          <p:sp>
            <p:nvSpPr>
              <p:cNvPr id="575" name="object 556">
                <a:extLst>
                  <a:ext uri="{FF2B5EF4-FFF2-40B4-BE49-F238E27FC236}">
                    <a16:creationId xmlns:a16="http://schemas.microsoft.com/office/drawing/2014/main" id="{EBB828CE-8C2C-4113-8387-39C4BA2E136D}"/>
                  </a:ext>
                </a:extLst>
              </p:cNvPr>
              <p:cNvSpPr/>
              <p:nvPr/>
            </p:nvSpPr>
            <p:spPr>
              <a:xfrm>
                <a:off x="3177338" y="8847787"/>
                <a:ext cx="0" cy="6985"/>
              </a:xfrm>
              <a:custGeom>
                <a:avLst/>
                <a:gdLst/>
                <a:ahLst/>
                <a:cxnLst/>
                <a:rect l="l" t="t" r="r" b="b"/>
                <a:pathLst>
                  <a:path h="6984">
                    <a:moveTo>
                      <a:pt x="-9525" y="3289"/>
                    </a:moveTo>
                    <a:lnTo>
                      <a:pt x="9525" y="3289"/>
                    </a:lnTo>
                  </a:path>
                </a:pathLst>
              </a:custGeom>
              <a:ln w="6578">
                <a:solidFill>
                  <a:srgbClr val="B94947"/>
                </a:solidFill>
              </a:ln>
            </p:spPr>
            <p:txBody>
              <a:bodyPr wrap="square" lIns="0" tIns="0" rIns="0" bIns="0" rtlCol="0"/>
              <a:lstStyle/>
              <a:p>
                <a:endParaRPr/>
              </a:p>
            </p:txBody>
          </p:sp>
          <p:sp>
            <p:nvSpPr>
              <p:cNvPr id="576" name="object 557">
                <a:extLst>
                  <a:ext uri="{FF2B5EF4-FFF2-40B4-BE49-F238E27FC236}">
                    <a16:creationId xmlns:a16="http://schemas.microsoft.com/office/drawing/2014/main" id="{AF263ACD-32D8-4679-91B7-5C2089EAF958}"/>
                  </a:ext>
                </a:extLst>
              </p:cNvPr>
              <p:cNvSpPr/>
              <p:nvPr/>
            </p:nvSpPr>
            <p:spPr>
              <a:xfrm>
                <a:off x="3177338" y="8849235"/>
                <a:ext cx="0" cy="7620"/>
              </a:xfrm>
              <a:custGeom>
                <a:avLst/>
                <a:gdLst/>
                <a:ahLst/>
                <a:cxnLst/>
                <a:rect l="l" t="t" r="r" b="b"/>
                <a:pathLst>
                  <a:path h="7620">
                    <a:moveTo>
                      <a:pt x="-9525" y="3708"/>
                    </a:moveTo>
                    <a:lnTo>
                      <a:pt x="9525" y="3708"/>
                    </a:lnTo>
                  </a:path>
                </a:pathLst>
              </a:custGeom>
              <a:ln w="7416">
                <a:solidFill>
                  <a:srgbClr val="BA4846"/>
                </a:solidFill>
              </a:ln>
            </p:spPr>
            <p:txBody>
              <a:bodyPr wrap="square" lIns="0" tIns="0" rIns="0" bIns="0" rtlCol="0"/>
              <a:lstStyle/>
              <a:p>
                <a:endParaRPr/>
              </a:p>
            </p:txBody>
          </p:sp>
          <p:sp>
            <p:nvSpPr>
              <p:cNvPr id="577" name="object 558">
                <a:extLst>
                  <a:ext uri="{FF2B5EF4-FFF2-40B4-BE49-F238E27FC236}">
                    <a16:creationId xmlns:a16="http://schemas.microsoft.com/office/drawing/2014/main" id="{BED9BB89-CDFE-43EC-879F-56CAEDD365D5}"/>
                  </a:ext>
                </a:extLst>
              </p:cNvPr>
              <p:cNvSpPr/>
              <p:nvPr/>
            </p:nvSpPr>
            <p:spPr>
              <a:xfrm>
                <a:off x="3177338" y="8850695"/>
                <a:ext cx="0" cy="8255"/>
              </a:xfrm>
              <a:custGeom>
                <a:avLst/>
                <a:gdLst/>
                <a:ahLst/>
                <a:cxnLst/>
                <a:rect l="l" t="t" r="r" b="b"/>
                <a:pathLst>
                  <a:path h="8254">
                    <a:moveTo>
                      <a:pt x="-9525" y="4121"/>
                    </a:moveTo>
                    <a:lnTo>
                      <a:pt x="9525" y="4121"/>
                    </a:lnTo>
                  </a:path>
                </a:pathLst>
              </a:custGeom>
              <a:ln w="8242">
                <a:solidFill>
                  <a:srgbClr val="BA4846"/>
                </a:solidFill>
              </a:ln>
            </p:spPr>
            <p:txBody>
              <a:bodyPr wrap="square" lIns="0" tIns="0" rIns="0" bIns="0" rtlCol="0"/>
              <a:lstStyle/>
              <a:p>
                <a:endParaRPr/>
              </a:p>
            </p:txBody>
          </p:sp>
          <p:sp>
            <p:nvSpPr>
              <p:cNvPr id="578" name="object 559">
                <a:extLst>
                  <a:ext uri="{FF2B5EF4-FFF2-40B4-BE49-F238E27FC236}">
                    <a16:creationId xmlns:a16="http://schemas.microsoft.com/office/drawing/2014/main" id="{31F5576D-FD73-4CF1-9E90-2B0478682238}"/>
                  </a:ext>
                </a:extLst>
              </p:cNvPr>
              <p:cNvSpPr/>
              <p:nvPr/>
            </p:nvSpPr>
            <p:spPr>
              <a:xfrm>
                <a:off x="3177338" y="8852130"/>
                <a:ext cx="0" cy="9525"/>
              </a:xfrm>
              <a:custGeom>
                <a:avLst/>
                <a:gdLst/>
                <a:ahLst/>
                <a:cxnLst/>
                <a:rect l="l" t="t" r="r" b="b"/>
                <a:pathLst>
                  <a:path h="9525">
                    <a:moveTo>
                      <a:pt x="-9525" y="4552"/>
                    </a:moveTo>
                    <a:lnTo>
                      <a:pt x="9525" y="4552"/>
                    </a:lnTo>
                  </a:path>
                </a:pathLst>
              </a:custGeom>
              <a:ln w="9105">
                <a:solidFill>
                  <a:srgbClr val="BB4745"/>
                </a:solidFill>
              </a:ln>
            </p:spPr>
            <p:txBody>
              <a:bodyPr wrap="square" lIns="0" tIns="0" rIns="0" bIns="0" rtlCol="0"/>
              <a:lstStyle/>
              <a:p>
                <a:endParaRPr/>
              </a:p>
            </p:txBody>
          </p:sp>
          <p:sp>
            <p:nvSpPr>
              <p:cNvPr id="579" name="object 560">
                <a:extLst>
                  <a:ext uri="{FF2B5EF4-FFF2-40B4-BE49-F238E27FC236}">
                    <a16:creationId xmlns:a16="http://schemas.microsoft.com/office/drawing/2014/main" id="{DC653EE5-1426-463D-8343-1C066532F340}"/>
                  </a:ext>
                </a:extLst>
              </p:cNvPr>
              <p:cNvSpPr/>
              <p:nvPr/>
            </p:nvSpPr>
            <p:spPr>
              <a:xfrm>
                <a:off x="3177338" y="8853578"/>
                <a:ext cx="0" cy="10160"/>
              </a:xfrm>
              <a:custGeom>
                <a:avLst/>
                <a:gdLst/>
                <a:ahLst/>
                <a:cxnLst/>
                <a:rect l="l" t="t" r="r" b="b"/>
                <a:pathLst>
                  <a:path h="10159">
                    <a:moveTo>
                      <a:pt x="-9525" y="4965"/>
                    </a:moveTo>
                    <a:lnTo>
                      <a:pt x="9525" y="4965"/>
                    </a:lnTo>
                  </a:path>
                </a:pathLst>
              </a:custGeom>
              <a:ln w="9931">
                <a:solidFill>
                  <a:srgbClr val="BB4745"/>
                </a:solidFill>
              </a:ln>
            </p:spPr>
            <p:txBody>
              <a:bodyPr wrap="square" lIns="0" tIns="0" rIns="0" bIns="0" rtlCol="0"/>
              <a:lstStyle/>
              <a:p>
                <a:endParaRPr/>
              </a:p>
            </p:txBody>
          </p:sp>
          <p:sp>
            <p:nvSpPr>
              <p:cNvPr id="580" name="object 561">
                <a:extLst>
                  <a:ext uri="{FF2B5EF4-FFF2-40B4-BE49-F238E27FC236}">
                    <a16:creationId xmlns:a16="http://schemas.microsoft.com/office/drawing/2014/main" id="{D99D9268-1D7E-4BF9-92DD-4D4B4369DA9A}"/>
                  </a:ext>
                </a:extLst>
              </p:cNvPr>
              <p:cNvSpPr/>
              <p:nvPr/>
            </p:nvSpPr>
            <p:spPr>
              <a:xfrm>
                <a:off x="3177338" y="8855026"/>
                <a:ext cx="0" cy="10795"/>
              </a:xfrm>
              <a:custGeom>
                <a:avLst/>
                <a:gdLst/>
                <a:ahLst/>
                <a:cxnLst/>
                <a:rect l="l" t="t" r="r" b="b"/>
                <a:pathLst>
                  <a:path h="10795">
                    <a:moveTo>
                      <a:pt x="-9525" y="5391"/>
                    </a:moveTo>
                    <a:lnTo>
                      <a:pt x="9525" y="5391"/>
                    </a:lnTo>
                  </a:path>
                </a:pathLst>
              </a:custGeom>
              <a:ln w="10782">
                <a:solidFill>
                  <a:srgbClr val="BC4644"/>
                </a:solidFill>
              </a:ln>
            </p:spPr>
            <p:txBody>
              <a:bodyPr wrap="square" lIns="0" tIns="0" rIns="0" bIns="0" rtlCol="0"/>
              <a:lstStyle/>
              <a:p>
                <a:endParaRPr/>
              </a:p>
            </p:txBody>
          </p:sp>
          <p:sp>
            <p:nvSpPr>
              <p:cNvPr id="581" name="object 562">
                <a:extLst>
                  <a:ext uri="{FF2B5EF4-FFF2-40B4-BE49-F238E27FC236}">
                    <a16:creationId xmlns:a16="http://schemas.microsoft.com/office/drawing/2014/main" id="{4A6B3EFF-9C80-4986-B8A1-E31F0681216B}"/>
                  </a:ext>
                </a:extLst>
              </p:cNvPr>
              <p:cNvSpPr/>
              <p:nvPr/>
            </p:nvSpPr>
            <p:spPr>
              <a:xfrm>
                <a:off x="3167813" y="8856486"/>
                <a:ext cx="19050" cy="12065"/>
              </a:xfrm>
              <a:custGeom>
                <a:avLst/>
                <a:gdLst/>
                <a:ahLst/>
                <a:cxnLst/>
                <a:rect l="l" t="t" r="r" b="b"/>
                <a:pathLst>
                  <a:path w="19050" h="12065">
                    <a:moveTo>
                      <a:pt x="0" y="11607"/>
                    </a:moveTo>
                    <a:lnTo>
                      <a:pt x="19050" y="11607"/>
                    </a:lnTo>
                    <a:lnTo>
                      <a:pt x="19050" y="0"/>
                    </a:lnTo>
                    <a:lnTo>
                      <a:pt x="0" y="0"/>
                    </a:lnTo>
                    <a:lnTo>
                      <a:pt x="0" y="11607"/>
                    </a:lnTo>
                    <a:close/>
                  </a:path>
                </a:pathLst>
              </a:custGeom>
              <a:solidFill>
                <a:srgbClr val="BC4643"/>
              </a:solidFill>
            </p:spPr>
            <p:txBody>
              <a:bodyPr wrap="square" lIns="0" tIns="0" rIns="0" bIns="0" rtlCol="0"/>
              <a:lstStyle/>
              <a:p>
                <a:endParaRPr/>
              </a:p>
            </p:txBody>
          </p:sp>
          <p:sp>
            <p:nvSpPr>
              <p:cNvPr id="582" name="object 563">
                <a:extLst>
                  <a:ext uri="{FF2B5EF4-FFF2-40B4-BE49-F238E27FC236}">
                    <a16:creationId xmlns:a16="http://schemas.microsoft.com/office/drawing/2014/main" id="{76108423-1885-4FBF-82AF-C5A43F1AE273}"/>
                  </a:ext>
                </a:extLst>
              </p:cNvPr>
              <p:cNvSpPr/>
              <p:nvPr/>
            </p:nvSpPr>
            <p:spPr>
              <a:xfrm>
                <a:off x="3167813" y="8857934"/>
                <a:ext cx="19050" cy="12700"/>
              </a:xfrm>
              <a:custGeom>
                <a:avLst/>
                <a:gdLst/>
                <a:ahLst/>
                <a:cxnLst/>
                <a:rect l="l" t="t" r="r" b="b"/>
                <a:pathLst>
                  <a:path w="19050" h="12700">
                    <a:moveTo>
                      <a:pt x="0" y="12446"/>
                    </a:moveTo>
                    <a:lnTo>
                      <a:pt x="19050" y="12446"/>
                    </a:lnTo>
                    <a:lnTo>
                      <a:pt x="19050" y="0"/>
                    </a:lnTo>
                    <a:lnTo>
                      <a:pt x="0" y="0"/>
                    </a:lnTo>
                    <a:lnTo>
                      <a:pt x="0" y="12446"/>
                    </a:lnTo>
                    <a:close/>
                  </a:path>
                </a:pathLst>
              </a:custGeom>
              <a:solidFill>
                <a:srgbClr val="BD4543"/>
              </a:solidFill>
            </p:spPr>
            <p:txBody>
              <a:bodyPr wrap="square" lIns="0" tIns="0" rIns="0" bIns="0" rtlCol="0"/>
              <a:lstStyle/>
              <a:p>
                <a:endParaRPr/>
              </a:p>
            </p:txBody>
          </p:sp>
          <p:sp>
            <p:nvSpPr>
              <p:cNvPr id="583" name="object 564">
                <a:extLst>
                  <a:ext uri="{FF2B5EF4-FFF2-40B4-BE49-F238E27FC236}">
                    <a16:creationId xmlns:a16="http://schemas.microsoft.com/office/drawing/2014/main" id="{AC69E623-CB03-4981-8A90-FFBF2D18027A}"/>
                  </a:ext>
                </a:extLst>
              </p:cNvPr>
              <p:cNvSpPr/>
              <p:nvPr/>
            </p:nvSpPr>
            <p:spPr>
              <a:xfrm>
                <a:off x="3167813" y="8859370"/>
                <a:ext cx="19050" cy="13335"/>
              </a:xfrm>
              <a:custGeom>
                <a:avLst/>
                <a:gdLst/>
                <a:ahLst/>
                <a:cxnLst/>
                <a:rect l="l" t="t" r="r" b="b"/>
                <a:pathLst>
                  <a:path w="19050" h="13334">
                    <a:moveTo>
                      <a:pt x="0" y="13296"/>
                    </a:moveTo>
                    <a:lnTo>
                      <a:pt x="19050" y="13296"/>
                    </a:lnTo>
                    <a:lnTo>
                      <a:pt x="19050" y="0"/>
                    </a:lnTo>
                    <a:lnTo>
                      <a:pt x="0" y="0"/>
                    </a:lnTo>
                    <a:lnTo>
                      <a:pt x="0" y="13296"/>
                    </a:lnTo>
                    <a:close/>
                  </a:path>
                </a:pathLst>
              </a:custGeom>
              <a:solidFill>
                <a:srgbClr val="BD4542"/>
              </a:solidFill>
            </p:spPr>
            <p:txBody>
              <a:bodyPr wrap="square" lIns="0" tIns="0" rIns="0" bIns="0" rtlCol="0"/>
              <a:lstStyle/>
              <a:p>
                <a:endParaRPr/>
              </a:p>
            </p:txBody>
          </p:sp>
          <p:sp>
            <p:nvSpPr>
              <p:cNvPr id="584" name="object 565">
                <a:extLst>
                  <a:ext uri="{FF2B5EF4-FFF2-40B4-BE49-F238E27FC236}">
                    <a16:creationId xmlns:a16="http://schemas.microsoft.com/office/drawing/2014/main" id="{111E61EB-C6F6-4837-9984-C48C9D7267B7}"/>
                  </a:ext>
                </a:extLst>
              </p:cNvPr>
              <p:cNvSpPr/>
              <p:nvPr/>
            </p:nvSpPr>
            <p:spPr>
              <a:xfrm>
                <a:off x="3167813" y="8860830"/>
                <a:ext cx="19050" cy="14604"/>
              </a:xfrm>
              <a:custGeom>
                <a:avLst/>
                <a:gdLst/>
                <a:ahLst/>
                <a:cxnLst/>
                <a:rect l="l" t="t" r="r" b="b"/>
                <a:pathLst>
                  <a:path w="19050" h="14604">
                    <a:moveTo>
                      <a:pt x="0" y="14135"/>
                    </a:moveTo>
                    <a:lnTo>
                      <a:pt x="19050" y="14135"/>
                    </a:lnTo>
                    <a:lnTo>
                      <a:pt x="19050" y="0"/>
                    </a:lnTo>
                    <a:lnTo>
                      <a:pt x="0" y="0"/>
                    </a:lnTo>
                    <a:lnTo>
                      <a:pt x="0" y="14135"/>
                    </a:lnTo>
                    <a:close/>
                  </a:path>
                </a:pathLst>
              </a:custGeom>
              <a:solidFill>
                <a:srgbClr val="BD4442"/>
              </a:solidFill>
            </p:spPr>
            <p:txBody>
              <a:bodyPr wrap="square" lIns="0" tIns="0" rIns="0" bIns="0" rtlCol="0"/>
              <a:lstStyle/>
              <a:p>
                <a:endParaRPr/>
              </a:p>
            </p:txBody>
          </p:sp>
          <p:sp>
            <p:nvSpPr>
              <p:cNvPr id="585" name="object 566">
                <a:extLst>
                  <a:ext uri="{FF2B5EF4-FFF2-40B4-BE49-F238E27FC236}">
                    <a16:creationId xmlns:a16="http://schemas.microsoft.com/office/drawing/2014/main" id="{7F48E875-8AFD-4012-90A1-E0D559738C5C}"/>
                  </a:ext>
                </a:extLst>
              </p:cNvPr>
              <p:cNvSpPr/>
              <p:nvPr/>
            </p:nvSpPr>
            <p:spPr>
              <a:xfrm>
                <a:off x="3167813" y="8862278"/>
                <a:ext cx="19050" cy="15240"/>
              </a:xfrm>
              <a:custGeom>
                <a:avLst/>
                <a:gdLst/>
                <a:ahLst/>
                <a:cxnLst/>
                <a:rect l="l" t="t" r="r" b="b"/>
                <a:pathLst>
                  <a:path w="19050" h="15240">
                    <a:moveTo>
                      <a:pt x="0" y="14973"/>
                    </a:moveTo>
                    <a:lnTo>
                      <a:pt x="19050" y="14973"/>
                    </a:lnTo>
                    <a:lnTo>
                      <a:pt x="19050" y="0"/>
                    </a:lnTo>
                    <a:lnTo>
                      <a:pt x="0" y="0"/>
                    </a:lnTo>
                    <a:lnTo>
                      <a:pt x="0" y="14973"/>
                    </a:lnTo>
                    <a:close/>
                  </a:path>
                </a:pathLst>
              </a:custGeom>
              <a:solidFill>
                <a:srgbClr val="BE4441"/>
              </a:solidFill>
            </p:spPr>
            <p:txBody>
              <a:bodyPr wrap="square" lIns="0" tIns="0" rIns="0" bIns="0" rtlCol="0"/>
              <a:lstStyle/>
              <a:p>
                <a:endParaRPr/>
              </a:p>
            </p:txBody>
          </p:sp>
          <p:sp>
            <p:nvSpPr>
              <p:cNvPr id="586" name="object 567">
                <a:extLst>
                  <a:ext uri="{FF2B5EF4-FFF2-40B4-BE49-F238E27FC236}">
                    <a16:creationId xmlns:a16="http://schemas.microsoft.com/office/drawing/2014/main" id="{5E0CCFEB-2EB4-446C-B857-701EAD569501}"/>
                  </a:ext>
                </a:extLst>
              </p:cNvPr>
              <p:cNvSpPr/>
              <p:nvPr/>
            </p:nvSpPr>
            <p:spPr>
              <a:xfrm>
                <a:off x="3167813" y="8863726"/>
                <a:ext cx="19050" cy="15875"/>
              </a:xfrm>
              <a:custGeom>
                <a:avLst/>
                <a:gdLst/>
                <a:ahLst/>
                <a:cxnLst/>
                <a:rect l="l" t="t" r="r" b="b"/>
                <a:pathLst>
                  <a:path w="19050" h="15875">
                    <a:moveTo>
                      <a:pt x="0" y="15811"/>
                    </a:moveTo>
                    <a:lnTo>
                      <a:pt x="19050" y="15811"/>
                    </a:lnTo>
                    <a:lnTo>
                      <a:pt x="19050" y="0"/>
                    </a:lnTo>
                    <a:lnTo>
                      <a:pt x="0" y="0"/>
                    </a:lnTo>
                    <a:lnTo>
                      <a:pt x="0" y="15811"/>
                    </a:lnTo>
                    <a:close/>
                  </a:path>
                </a:pathLst>
              </a:custGeom>
              <a:solidFill>
                <a:srgbClr val="BE4340"/>
              </a:solidFill>
            </p:spPr>
            <p:txBody>
              <a:bodyPr wrap="square" lIns="0" tIns="0" rIns="0" bIns="0" rtlCol="0"/>
              <a:lstStyle/>
              <a:p>
                <a:endParaRPr/>
              </a:p>
            </p:txBody>
          </p:sp>
          <p:sp>
            <p:nvSpPr>
              <p:cNvPr id="587" name="object 568">
                <a:extLst>
                  <a:ext uri="{FF2B5EF4-FFF2-40B4-BE49-F238E27FC236}">
                    <a16:creationId xmlns:a16="http://schemas.microsoft.com/office/drawing/2014/main" id="{23A7FDB4-8D15-4A8F-A486-B2498F87B3C1}"/>
                  </a:ext>
                </a:extLst>
              </p:cNvPr>
              <p:cNvSpPr/>
              <p:nvPr/>
            </p:nvSpPr>
            <p:spPr>
              <a:xfrm>
                <a:off x="3167813" y="8865161"/>
                <a:ext cx="19050" cy="17145"/>
              </a:xfrm>
              <a:custGeom>
                <a:avLst/>
                <a:gdLst/>
                <a:ahLst/>
                <a:cxnLst/>
                <a:rect l="l" t="t" r="r" b="b"/>
                <a:pathLst>
                  <a:path w="19050" h="17145">
                    <a:moveTo>
                      <a:pt x="0" y="16675"/>
                    </a:moveTo>
                    <a:lnTo>
                      <a:pt x="19050" y="16675"/>
                    </a:lnTo>
                    <a:lnTo>
                      <a:pt x="19050" y="0"/>
                    </a:lnTo>
                    <a:lnTo>
                      <a:pt x="0" y="0"/>
                    </a:lnTo>
                    <a:lnTo>
                      <a:pt x="0" y="16675"/>
                    </a:lnTo>
                    <a:close/>
                  </a:path>
                </a:pathLst>
              </a:custGeom>
              <a:solidFill>
                <a:srgbClr val="BF4340"/>
              </a:solidFill>
            </p:spPr>
            <p:txBody>
              <a:bodyPr wrap="square" lIns="0" tIns="0" rIns="0" bIns="0" rtlCol="0"/>
              <a:lstStyle/>
              <a:p>
                <a:endParaRPr/>
              </a:p>
            </p:txBody>
          </p:sp>
          <p:sp>
            <p:nvSpPr>
              <p:cNvPr id="588" name="object 569">
                <a:extLst>
                  <a:ext uri="{FF2B5EF4-FFF2-40B4-BE49-F238E27FC236}">
                    <a16:creationId xmlns:a16="http://schemas.microsoft.com/office/drawing/2014/main" id="{A32C81C2-5F97-44FA-ADDC-B9487DF7F0B3}"/>
                  </a:ext>
                </a:extLst>
              </p:cNvPr>
              <p:cNvSpPr/>
              <p:nvPr/>
            </p:nvSpPr>
            <p:spPr>
              <a:xfrm>
                <a:off x="3167813" y="8866621"/>
                <a:ext cx="19050" cy="17780"/>
              </a:xfrm>
              <a:custGeom>
                <a:avLst/>
                <a:gdLst/>
                <a:ahLst/>
                <a:cxnLst/>
                <a:rect l="l" t="t" r="r" b="b"/>
                <a:pathLst>
                  <a:path w="19050" h="17779">
                    <a:moveTo>
                      <a:pt x="0" y="17500"/>
                    </a:moveTo>
                    <a:lnTo>
                      <a:pt x="19050" y="17500"/>
                    </a:lnTo>
                    <a:lnTo>
                      <a:pt x="19050" y="0"/>
                    </a:lnTo>
                    <a:lnTo>
                      <a:pt x="0" y="0"/>
                    </a:lnTo>
                    <a:lnTo>
                      <a:pt x="0" y="17500"/>
                    </a:lnTo>
                    <a:close/>
                  </a:path>
                </a:pathLst>
              </a:custGeom>
              <a:solidFill>
                <a:srgbClr val="BF423F"/>
              </a:solidFill>
            </p:spPr>
            <p:txBody>
              <a:bodyPr wrap="square" lIns="0" tIns="0" rIns="0" bIns="0" rtlCol="0"/>
              <a:lstStyle/>
              <a:p>
                <a:endParaRPr/>
              </a:p>
            </p:txBody>
          </p:sp>
          <p:sp>
            <p:nvSpPr>
              <p:cNvPr id="589" name="object 570">
                <a:extLst>
                  <a:ext uri="{FF2B5EF4-FFF2-40B4-BE49-F238E27FC236}">
                    <a16:creationId xmlns:a16="http://schemas.microsoft.com/office/drawing/2014/main" id="{F81ADA44-6650-4252-96AF-6C10BECEF9BE}"/>
                  </a:ext>
                </a:extLst>
              </p:cNvPr>
              <p:cNvSpPr/>
              <p:nvPr/>
            </p:nvSpPr>
            <p:spPr>
              <a:xfrm>
                <a:off x="3167813" y="8868069"/>
                <a:ext cx="19050" cy="18415"/>
              </a:xfrm>
              <a:custGeom>
                <a:avLst/>
                <a:gdLst/>
                <a:ahLst/>
                <a:cxnLst/>
                <a:rect l="l" t="t" r="r" b="b"/>
                <a:pathLst>
                  <a:path w="19050" h="18415">
                    <a:moveTo>
                      <a:pt x="0" y="18338"/>
                    </a:moveTo>
                    <a:lnTo>
                      <a:pt x="19050" y="18338"/>
                    </a:lnTo>
                    <a:lnTo>
                      <a:pt x="19050" y="0"/>
                    </a:lnTo>
                    <a:lnTo>
                      <a:pt x="0" y="0"/>
                    </a:lnTo>
                    <a:lnTo>
                      <a:pt x="0" y="18338"/>
                    </a:lnTo>
                    <a:close/>
                  </a:path>
                </a:pathLst>
              </a:custGeom>
              <a:solidFill>
                <a:srgbClr val="C0423F"/>
              </a:solidFill>
            </p:spPr>
            <p:txBody>
              <a:bodyPr wrap="square" lIns="0" tIns="0" rIns="0" bIns="0" rtlCol="0"/>
              <a:lstStyle/>
              <a:p>
                <a:endParaRPr/>
              </a:p>
            </p:txBody>
          </p:sp>
          <p:sp>
            <p:nvSpPr>
              <p:cNvPr id="590" name="object 571">
                <a:extLst>
                  <a:ext uri="{FF2B5EF4-FFF2-40B4-BE49-F238E27FC236}">
                    <a16:creationId xmlns:a16="http://schemas.microsoft.com/office/drawing/2014/main" id="{B20A0E6C-FBFA-46A0-B143-8A774ABB81EB}"/>
                  </a:ext>
                </a:extLst>
              </p:cNvPr>
              <p:cNvSpPr/>
              <p:nvPr/>
            </p:nvSpPr>
            <p:spPr>
              <a:xfrm>
                <a:off x="3167813" y="8869517"/>
                <a:ext cx="19050" cy="19685"/>
              </a:xfrm>
              <a:custGeom>
                <a:avLst/>
                <a:gdLst/>
                <a:ahLst/>
                <a:cxnLst/>
                <a:rect l="l" t="t" r="r" b="b"/>
                <a:pathLst>
                  <a:path w="19050" h="19684">
                    <a:moveTo>
                      <a:pt x="0" y="19177"/>
                    </a:moveTo>
                    <a:lnTo>
                      <a:pt x="19050" y="19177"/>
                    </a:lnTo>
                    <a:lnTo>
                      <a:pt x="19050" y="0"/>
                    </a:lnTo>
                    <a:lnTo>
                      <a:pt x="0" y="0"/>
                    </a:lnTo>
                    <a:lnTo>
                      <a:pt x="0" y="19177"/>
                    </a:lnTo>
                    <a:close/>
                  </a:path>
                </a:pathLst>
              </a:custGeom>
              <a:solidFill>
                <a:srgbClr val="C0413E"/>
              </a:solidFill>
            </p:spPr>
            <p:txBody>
              <a:bodyPr wrap="square" lIns="0" tIns="0" rIns="0" bIns="0" rtlCol="0"/>
              <a:lstStyle/>
              <a:p>
                <a:endParaRPr/>
              </a:p>
            </p:txBody>
          </p:sp>
          <p:sp>
            <p:nvSpPr>
              <p:cNvPr id="591" name="object 572">
                <a:extLst>
                  <a:ext uri="{FF2B5EF4-FFF2-40B4-BE49-F238E27FC236}">
                    <a16:creationId xmlns:a16="http://schemas.microsoft.com/office/drawing/2014/main" id="{C66BEEDE-1F54-4261-8D91-1EEB69901AF9}"/>
                  </a:ext>
                </a:extLst>
              </p:cNvPr>
              <p:cNvSpPr/>
              <p:nvPr/>
            </p:nvSpPr>
            <p:spPr>
              <a:xfrm>
                <a:off x="3167813" y="8870965"/>
                <a:ext cx="19050" cy="20320"/>
              </a:xfrm>
              <a:custGeom>
                <a:avLst/>
                <a:gdLst/>
                <a:ahLst/>
                <a:cxnLst/>
                <a:rect l="l" t="t" r="r" b="b"/>
                <a:pathLst>
                  <a:path w="19050" h="20320">
                    <a:moveTo>
                      <a:pt x="0" y="20027"/>
                    </a:moveTo>
                    <a:lnTo>
                      <a:pt x="19050" y="20027"/>
                    </a:lnTo>
                    <a:lnTo>
                      <a:pt x="19050" y="0"/>
                    </a:lnTo>
                    <a:lnTo>
                      <a:pt x="0" y="0"/>
                    </a:lnTo>
                    <a:lnTo>
                      <a:pt x="0" y="20027"/>
                    </a:lnTo>
                    <a:close/>
                  </a:path>
                </a:pathLst>
              </a:custGeom>
              <a:solidFill>
                <a:srgbClr val="C1403E"/>
              </a:solidFill>
            </p:spPr>
            <p:txBody>
              <a:bodyPr wrap="square" lIns="0" tIns="0" rIns="0" bIns="0" rtlCol="0"/>
              <a:lstStyle/>
              <a:p>
                <a:endParaRPr/>
              </a:p>
            </p:txBody>
          </p:sp>
          <p:sp>
            <p:nvSpPr>
              <p:cNvPr id="592" name="object 573">
                <a:extLst>
                  <a:ext uri="{FF2B5EF4-FFF2-40B4-BE49-F238E27FC236}">
                    <a16:creationId xmlns:a16="http://schemas.microsoft.com/office/drawing/2014/main" id="{FBFF2ECA-84E6-4EEF-B77C-34F18B5F7E5F}"/>
                  </a:ext>
                </a:extLst>
              </p:cNvPr>
              <p:cNvSpPr/>
              <p:nvPr/>
            </p:nvSpPr>
            <p:spPr>
              <a:xfrm>
                <a:off x="3167813" y="8872412"/>
                <a:ext cx="19050" cy="20955"/>
              </a:xfrm>
              <a:custGeom>
                <a:avLst/>
                <a:gdLst/>
                <a:ahLst/>
                <a:cxnLst/>
                <a:rect l="l" t="t" r="r" b="b"/>
                <a:pathLst>
                  <a:path w="19050" h="20954">
                    <a:moveTo>
                      <a:pt x="0" y="20853"/>
                    </a:moveTo>
                    <a:lnTo>
                      <a:pt x="19050" y="20853"/>
                    </a:lnTo>
                    <a:lnTo>
                      <a:pt x="19050" y="0"/>
                    </a:lnTo>
                    <a:lnTo>
                      <a:pt x="0" y="0"/>
                    </a:lnTo>
                    <a:lnTo>
                      <a:pt x="0" y="20853"/>
                    </a:lnTo>
                    <a:close/>
                  </a:path>
                </a:pathLst>
              </a:custGeom>
              <a:solidFill>
                <a:srgbClr val="C1403D"/>
              </a:solidFill>
            </p:spPr>
            <p:txBody>
              <a:bodyPr wrap="square" lIns="0" tIns="0" rIns="0" bIns="0" rtlCol="0"/>
              <a:lstStyle/>
              <a:p>
                <a:endParaRPr/>
              </a:p>
            </p:txBody>
          </p:sp>
          <p:sp>
            <p:nvSpPr>
              <p:cNvPr id="593" name="object 574">
                <a:extLst>
                  <a:ext uri="{FF2B5EF4-FFF2-40B4-BE49-F238E27FC236}">
                    <a16:creationId xmlns:a16="http://schemas.microsoft.com/office/drawing/2014/main" id="{2DD4BB0F-0309-4324-9F9E-39CAE65124C2}"/>
                  </a:ext>
                </a:extLst>
              </p:cNvPr>
              <p:cNvSpPr/>
              <p:nvPr/>
            </p:nvSpPr>
            <p:spPr>
              <a:xfrm>
                <a:off x="3167813" y="8873860"/>
                <a:ext cx="19050" cy="22225"/>
              </a:xfrm>
              <a:custGeom>
                <a:avLst/>
                <a:gdLst/>
                <a:ahLst/>
                <a:cxnLst/>
                <a:rect l="l" t="t" r="r" b="b"/>
                <a:pathLst>
                  <a:path w="19050" h="22225">
                    <a:moveTo>
                      <a:pt x="0" y="21704"/>
                    </a:moveTo>
                    <a:lnTo>
                      <a:pt x="19050" y="21704"/>
                    </a:lnTo>
                    <a:lnTo>
                      <a:pt x="19050" y="0"/>
                    </a:lnTo>
                    <a:lnTo>
                      <a:pt x="0" y="0"/>
                    </a:lnTo>
                    <a:lnTo>
                      <a:pt x="0" y="21704"/>
                    </a:lnTo>
                    <a:close/>
                  </a:path>
                </a:pathLst>
              </a:custGeom>
              <a:solidFill>
                <a:srgbClr val="C23F3D"/>
              </a:solidFill>
            </p:spPr>
            <p:txBody>
              <a:bodyPr wrap="square" lIns="0" tIns="0" rIns="0" bIns="0" rtlCol="0"/>
              <a:lstStyle/>
              <a:p>
                <a:endParaRPr/>
              </a:p>
            </p:txBody>
          </p:sp>
          <p:sp>
            <p:nvSpPr>
              <p:cNvPr id="594" name="object 575">
                <a:extLst>
                  <a:ext uri="{FF2B5EF4-FFF2-40B4-BE49-F238E27FC236}">
                    <a16:creationId xmlns:a16="http://schemas.microsoft.com/office/drawing/2014/main" id="{EC646ADD-03A7-4E2B-B863-9CBF5E72E64D}"/>
                  </a:ext>
                </a:extLst>
              </p:cNvPr>
              <p:cNvSpPr/>
              <p:nvPr/>
            </p:nvSpPr>
            <p:spPr>
              <a:xfrm>
                <a:off x="3167813" y="8875308"/>
                <a:ext cx="19050" cy="22860"/>
              </a:xfrm>
              <a:custGeom>
                <a:avLst/>
                <a:gdLst/>
                <a:ahLst/>
                <a:cxnLst/>
                <a:rect l="l" t="t" r="r" b="b"/>
                <a:pathLst>
                  <a:path w="19050" h="22859">
                    <a:moveTo>
                      <a:pt x="0" y="22542"/>
                    </a:moveTo>
                    <a:lnTo>
                      <a:pt x="19050" y="22542"/>
                    </a:lnTo>
                    <a:lnTo>
                      <a:pt x="19050" y="0"/>
                    </a:lnTo>
                    <a:lnTo>
                      <a:pt x="0" y="0"/>
                    </a:lnTo>
                    <a:lnTo>
                      <a:pt x="0" y="22542"/>
                    </a:lnTo>
                    <a:close/>
                  </a:path>
                </a:pathLst>
              </a:custGeom>
              <a:solidFill>
                <a:srgbClr val="C23F3C"/>
              </a:solidFill>
            </p:spPr>
            <p:txBody>
              <a:bodyPr wrap="square" lIns="0" tIns="0" rIns="0" bIns="0" rtlCol="0"/>
              <a:lstStyle/>
              <a:p>
                <a:endParaRPr/>
              </a:p>
            </p:txBody>
          </p:sp>
          <p:sp>
            <p:nvSpPr>
              <p:cNvPr id="595" name="object 576">
                <a:extLst>
                  <a:ext uri="{FF2B5EF4-FFF2-40B4-BE49-F238E27FC236}">
                    <a16:creationId xmlns:a16="http://schemas.microsoft.com/office/drawing/2014/main" id="{0085B2D4-867D-45D6-9110-0337554E8B23}"/>
                  </a:ext>
                </a:extLst>
              </p:cNvPr>
              <p:cNvSpPr/>
              <p:nvPr/>
            </p:nvSpPr>
            <p:spPr>
              <a:xfrm>
                <a:off x="3167813" y="8876756"/>
                <a:ext cx="19050" cy="23495"/>
              </a:xfrm>
              <a:custGeom>
                <a:avLst/>
                <a:gdLst/>
                <a:ahLst/>
                <a:cxnLst/>
                <a:rect l="l" t="t" r="r" b="b"/>
                <a:pathLst>
                  <a:path w="19050" h="23495">
                    <a:moveTo>
                      <a:pt x="0" y="23380"/>
                    </a:moveTo>
                    <a:lnTo>
                      <a:pt x="19050" y="23380"/>
                    </a:lnTo>
                    <a:lnTo>
                      <a:pt x="19050" y="0"/>
                    </a:lnTo>
                    <a:lnTo>
                      <a:pt x="0" y="0"/>
                    </a:lnTo>
                    <a:lnTo>
                      <a:pt x="0" y="23380"/>
                    </a:lnTo>
                    <a:close/>
                  </a:path>
                </a:pathLst>
              </a:custGeom>
              <a:solidFill>
                <a:srgbClr val="C23E3B"/>
              </a:solidFill>
            </p:spPr>
            <p:txBody>
              <a:bodyPr wrap="square" lIns="0" tIns="0" rIns="0" bIns="0" rtlCol="0"/>
              <a:lstStyle/>
              <a:p>
                <a:endParaRPr/>
              </a:p>
            </p:txBody>
          </p:sp>
          <p:sp>
            <p:nvSpPr>
              <p:cNvPr id="596" name="object 577">
                <a:extLst>
                  <a:ext uri="{FF2B5EF4-FFF2-40B4-BE49-F238E27FC236}">
                    <a16:creationId xmlns:a16="http://schemas.microsoft.com/office/drawing/2014/main" id="{67E4BCD3-FCB7-488B-9855-77F2AC2465DA}"/>
                  </a:ext>
                </a:extLst>
              </p:cNvPr>
              <p:cNvSpPr/>
              <p:nvPr/>
            </p:nvSpPr>
            <p:spPr>
              <a:xfrm>
                <a:off x="3167813" y="8878216"/>
                <a:ext cx="19050" cy="24765"/>
              </a:xfrm>
              <a:custGeom>
                <a:avLst/>
                <a:gdLst/>
                <a:ahLst/>
                <a:cxnLst/>
                <a:rect l="l" t="t" r="r" b="b"/>
                <a:pathLst>
                  <a:path w="19050" h="24765">
                    <a:moveTo>
                      <a:pt x="0" y="24206"/>
                    </a:moveTo>
                    <a:lnTo>
                      <a:pt x="19050" y="24206"/>
                    </a:lnTo>
                    <a:lnTo>
                      <a:pt x="19050" y="0"/>
                    </a:lnTo>
                    <a:lnTo>
                      <a:pt x="0" y="0"/>
                    </a:lnTo>
                    <a:lnTo>
                      <a:pt x="0" y="24206"/>
                    </a:lnTo>
                    <a:close/>
                  </a:path>
                </a:pathLst>
              </a:custGeom>
              <a:solidFill>
                <a:srgbClr val="C33D3B"/>
              </a:solidFill>
            </p:spPr>
            <p:txBody>
              <a:bodyPr wrap="square" lIns="0" tIns="0" rIns="0" bIns="0" rtlCol="0"/>
              <a:lstStyle/>
              <a:p>
                <a:endParaRPr/>
              </a:p>
            </p:txBody>
          </p:sp>
          <p:sp>
            <p:nvSpPr>
              <p:cNvPr id="597" name="object 578">
                <a:extLst>
                  <a:ext uri="{FF2B5EF4-FFF2-40B4-BE49-F238E27FC236}">
                    <a16:creationId xmlns:a16="http://schemas.microsoft.com/office/drawing/2014/main" id="{E90B18F9-FB7F-4593-8DFE-AD7D09DCEF1C}"/>
                  </a:ext>
                </a:extLst>
              </p:cNvPr>
              <p:cNvSpPr/>
              <p:nvPr/>
            </p:nvSpPr>
            <p:spPr>
              <a:xfrm>
                <a:off x="3167813" y="8879651"/>
                <a:ext cx="19050" cy="25400"/>
              </a:xfrm>
              <a:custGeom>
                <a:avLst/>
                <a:gdLst/>
                <a:ahLst/>
                <a:cxnLst/>
                <a:rect l="l" t="t" r="r" b="b"/>
                <a:pathLst>
                  <a:path w="19050" h="25400">
                    <a:moveTo>
                      <a:pt x="0" y="25069"/>
                    </a:moveTo>
                    <a:lnTo>
                      <a:pt x="19050" y="25069"/>
                    </a:lnTo>
                    <a:lnTo>
                      <a:pt x="19050" y="0"/>
                    </a:lnTo>
                    <a:lnTo>
                      <a:pt x="0" y="0"/>
                    </a:lnTo>
                    <a:lnTo>
                      <a:pt x="0" y="25069"/>
                    </a:lnTo>
                    <a:close/>
                  </a:path>
                </a:pathLst>
              </a:custGeom>
              <a:solidFill>
                <a:srgbClr val="C33D3A"/>
              </a:solidFill>
            </p:spPr>
            <p:txBody>
              <a:bodyPr wrap="square" lIns="0" tIns="0" rIns="0" bIns="0" rtlCol="0"/>
              <a:lstStyle/>
              <a:p>
                <a:endParaRPr/>
              </a:p>
            </p:txBody>
          </p:sp>
          <p:sp>
            <p:nvSpPr>
              <p:cNvPr id="598" name="object 579">
                <a:extLst>
                  <a:ext uri="{FF2B5EF4-FFF2-40B4-BE49-F238E27FC236}">
                    <a16:creationId xmlns:a16="http://schemas.microsoft.com/office/drawing/2014/main" id="{1A796FF0-4790-4FF6-A7D3-E8F22C659193}"/>
                  </a:ext>
                </a:extLst>
              </p:cNvPr>
              <p:cNvSpPr/>
              <p:nvPr/>
            </p:nvSpPr>
            <p:spPr>
              <a:xfrm>
                <a:off x="3167813" y="8881099"/>
                <a:ext cx="19050" cy="26034"/>
              </a:xfrm>
              <a:custGeom>
                <a:avLst/>
                <a:gdLst/>
                <a:ahLst/>
                <a:cxnLst/>
                <a:rect l="l" t="t" r="r" b="b"/>
                <a:pathLst>
                  <a:path w="19050" h="26034">
                    <a:moveTo>
                      <a:pt x="0" y="25895"/>
                    </a:moveTo>
                    <a:lnTo>
                      <a:pt x="19050" y="25895"/>
                    </a:lnTo>
                    <a:lnTo>
                      <a:pt x="19050" y="0"/>
                    </a:lnTo>
                    <a:lnTo>
                      <a:pt x="0" y="0"/>
                    </a:lnTo>
                    <a:lnTo>
                      <a:pt x="0" y="25895"/>
                    </a:lnTo>
                    <a:close/>
                  </a:path>
                </a:pathLst>
              </a:custGeom>
              <a:solidFill>
                <a:srgbClr val="C43C3A"/>
              </a:solidFill>
            </p:spPr>
            <p:txBody>
              <a:bodyPr wrap="square" lIns="0" tIns="0" rIns="0" bIns="0" rtlCol="0"/>
              <a:lstStyle/>
              <a:p>
                <a:endParaRPr/>
              </a:p>
            </p:txBody>
          </p:sp>
          <p:sp>
            <p:nvSpPr>
              <p:cNvPr id="599" name="object 580">
                <a:extLst>
                  <a:ext uri="{FF2B5EF4-FFF2-40B4-BE49-F238E27FC236}">
                    <a16:creationId xmlns:a16="http://schemas.microsoft.com/office/drawing/2014/main" id="{5BB206FA-BA58-487D-9888-D597078591BE}"/>
                  </a:ext>
                </a:extLst>
              </p:cNvPr>
              <p:cNvSpPr/>
              <p:nvPr/>
            </p:nvSpPr>
            <p:spPr>
              <a:xfrm>
                <a:off x="3167813" y="8882547"/>
                <a:ext cx="19050" cy="27305"/>
              </a:xfrm>
              <a:custGeom>
                <a:avLst/>
                <a:gdLst/>
                <a:ahLst/>
                <a:cxnLst/>
                <a:rect l="l" t="t" r="r" b="b"/>
                <a:pathLst>
                  <a:path w="19050" h="27304">
                    <a:moveTo>
                      <a:pt x="0" y="26746"/>
                    </a:moveTo>
                    <a:lnTo>
                      <a:pt x="19050" y="26746"/>
                    </a:lnTo>
                    <a:lnTo>
                      <a:pt x="19050" y="0"/>
                    </a:lnTo>
                    <a:lnTo>
                      <a:pt x="0" y="0"/>
                    </a:lnTo>
                    <a:lnTo>
                      <a:pt x="0" y="26746"/>
                    </a:lnTo>
                    <a:close/>
                  </a:path>
                </a:pathLst>
              </a:custGeom>
              <a:solidFill>
                <a:srgbClr val="C43C39"/>
              </a:solidFill>
            </p:spPr>
            <p:txBody>
              <a:bodyPr wrap="square" lIns="0" tIns="0" rIns="0" bIns="0" rtlCol="0"/>
              <a:lstStyle/>
              <a:p>
                <a:endParaRPr/>
              </a:p>
            </p:txBody>
          </p:sp>
          <p:sp>
            <p:nvSpPr>
              <p:cNvPr id="600" name="object 581">
                <a:extLst>
                  <a:ext uri="{FF2B5EF4-FFF2-40B4-BE49-F238E27FC236}">
                    <a16:creationId xmlns:a16="http://schemas.microsoft.com/office/drawing/2014/main" id="{03A18F77-6B0E-4141-84CC-48C39A6DA7A7}"/>
                  </a:ext>
                </a:extLst>
              </p:cNvPr>
              <p:cNvSpPr/>
              <p:nvPr/>
            </p:nvSpPr>
            <p:spPr>
              <a:xfrm>
                <a:off x="3167813" y="8884008"/>
                <a:ext cx="19050" cy="27940"/>
              </a:xfrm>
              <a:custGeom>
                <a:avLst/>
                <a:gdLst/>
                <a:ahLst/>
                <a:cxnLst/>
                <a:rect l="l" t="t" r="r" b="b"/>
                <a:pathLst>
                  <a:path w="19050" h="27940">
                    <a:moveTo>
                      <a:pt x="0" y="27571"/>
                    </a:moveTo>
                    <a:lnTo>
                      <a:pt x="19050" y="27571"/>
                    </a:lnTo>
                    <a:lnTo>
                      <a:pt x="19050" y="0"/>
                    </a:lnTo>
                    <a:lnTo>
                      <a:pt x="0" y="0"/>
                    </a:lnTo>
                    <a:lnTo>
                      <a:pt x="0" y="27571"/>
                    </a:lnTo>
                    <a:close/>
                  </a:path>
                </a:pathLst>
              </a:custGeom>
              <a:solidFill>
                <a:srgbClr val="C53B39"/>
              </a:solidFill>
            </p:spPr>
            <p:txBody>
              <a:bodyPr wrap="square" lIns="0" tIns="0" rIns="0" bIns="0" rtlCol="0"/>
              <a:lstStyle/>
              <a:p>
                <a:endParaRPr/>
              </a:p>
            </p:txBody>
          </p:sp>
          <p:sp>
            <p:nvSpPr>
              <p:cNvPr id="601" name="object 582">
                <a:extLst>
                  <a:ext uri="{FF2B5EF4-FFF2-40B4-BE49-F238E27FC236}">
                    <a16:creationId xmlns:a16="http://schemas.microsoft.com/office/drawing/2014/main" id="{956948F3-FCD1-42A1-995A-26953068DC25}"/>
                  </a:ext>
                </a:extLst>
              </p:cNvPr>
              <p:cNvSpPr/>
              <p:nvPr/>
            </p:nvSpPr>
            <p:spPr>
              <a:xfrm>
                <a:off x="3167813" y="8885442"/>
                <a:ext cx="19050" cy="28575"/>
              </a:xfrm>
              <a:custGeom>
                <a:avLst/>
                <a:gdLst/>
                <a:ahLst/>
                <a:cxnLst/>
                <a:rect l="l" t="t" r="r" b="b"/>
                <a:pathLst>
                  <a:path w="19050" h="28575">
                    <a:moveTo>
                      <a:pt x="0" y="28422"/>
                    </a:moveTo>
                    <a:lnTo>
                      <a:pt x="19050" y="28422"/>
                    </a:lnTo>
                    <a:lnTo>
                      <a:pt x="19050" y="0"/>
                    </a:lnTo>
                    <a:lnTo>
                      <a:pt x="0" y="0"/>
                    </a:lnTo>
                    <a:lnTo>
                      <a:pt x="0" y="28422"/>
                    </a:lnTo>
                    <a:close/>
                  </a:path>
                </a:pathLst>
              </a:custGeom>
              <a:solidFill>
                <a:srgbClr val="C53A38"/>
              </a:solidFill>
            </p:spPr>
            <p:txBody>
              <a:bodyPr wrap="square" lIns="0" tIns="0" rIns="0" bIns="0" rtlCol="0"/>
              <a:lstStyle/>
              <a:p>
                <a:endParaRPr/>
              </a:p>
            </p:txBody>
          </p:sp>
          <p:sp>
            <p:nvSpPr>
              <p:cNvPr id="602" name="object 583">
                <a:extLst>
                  <a:ext uri="{FF2B5EF4-FFF2-40B4-BE49-F238E27FC236}">
                    <a16:creationId xmlns:a16="http://schemas.microsoft.com/office/drawing/2014/main" id="{3C65C695-F59D-46D5-9F61-D28F0C38DBA1}"/>
                  </a:ext>
                </a:extLst>
              </p:cNvPr>
              <p:cNvSpPr/>
              <p:nvPr/>
            </p:nvSpPr>
            <p:spPr>
              <a:xfrm>
                <a:off x="3167813" y="8886890"/>
                <a:ext cx="19050" cy="29845"/>
              </a:xfrm>
              <a:custGeom>
                <a:avLst/>
                <a:gdLst/>
                <a:ahLst/>
                <a:cxnLst/>
                <a:rect l="l" t="t" r="r" b="b"/>
                <a:pathLst>
                  <a:path w="19050" h="29845">
                    <a:moveTo>
                      <a:pt x="0" y="29273"/>
                    </a:moveTo>
                    <a:lnTo>
                      <a:pt x="19050" y="29273"/>
                    </a:lnTo>
                    <a:lnTo>
                      <a:pt x="19050" y="0"/>
                    </a:lnTo>
                    <a:lnTo>
                      <a:pt x="0" y="0"/>
                    </a:lnTo>
                    <a:lnTo>
                      <a:pt x="0" y="29273"/>
                    </a:lnTo>
                    <a:close/>
                  </a:path>
                </a:pathLst>
              </a:custGeom>
              <a:solidFill>
                <a:srgbClr val="C63A38"/>
              </a:solidFill>
            </p:spPr>
            <p:txBody>
              <a:bodyPr wrap="square" lIns="0" tIns="0" rIns="0" bIns="0" rtlCol="0"/>
              <a:lstStyle/>
              <a:p>
                <a:endParaRPr/>
              </a:p>
            </p:txBody>
          </p:sp>
          <p:sp>
            <p:nvSpPr>
              <p:cNvPr id="603" name="object 584">
                <a:extLst>
                  <a:ext uri="{FF2B5EF4-FFF2-40B4-BE49-F238E27FC236}">
                    <a16:creationId xmlns:a16="http://schemas.microsoft.com/office/drawing/2014/main" id="{9CE27028-937F-4913-8C4B-38BBF62448D6}"/>
                  </a:ext>
                </a:extLst>
              </p:cNvPr>
              <p:cNvSpPr/>
              <p:nvPr/>
            </p:nvSpPr>
            <p:spPr>
              <a:xfrm>
                <a:off x="3167813" y="8888351"/>
                <a:ext cx="19050" cy="30480"/>
              </a:xfrm>
              <a:custGeom>
                <a:avLst/>
                <a:gdLst/>
                <a:ahLst/>
                <a:cxnLst/>
                <a:rect l="l" t="t" r="r" b="b"/>
                <a:pathLst>
                  <a:path w="19050" h="30479">
                    <a:moveTo>
                      <a:pt x="0" y="30098"/>
                    </a:moveTo>
                    <a:lnTo>
                      <a:pt x="19050" y="30098"/>
                    </a:lnTo>
                    <a:lnTo>
                      <a:pt x="19050" y="0"/>
                    </a:lnTo>
                    <a:lnTo>
                      <a:pt x="0" y="0"/>
                    </a:lnTo>
                    <a:lnTo>
                      <a:pt x="0" y="30098"/>
                    </a:lnTo>
                    <a:close/>
                  </a:path>
                </a:pathLst>
              </a:custGeom>
              <a:solidFill>
                <a:srgbClr val="C63937"/>
              </a:solidFill>
            </p:spPr>
            <p:txBody>
              <a:bodyPr wrap="square" lIns="0" tIns="0" rIns="0" bIns="0" rtlCol="0"/>
              <a:lstStyle/>
              <a:p>
                <a:endParaRPr/>
              </a:p>
            </p:txBody>
          </p:sp>
          <p:sp>
            <p:nvSpPr>
              <p:cNvPr id="604" name="object 585">
                <a:extLst>
                  <a:ext uri="{FF2B5EF4-FFF2-40B4-BE49-F238E27FC236}">
                    <a16:creationId xmlns:a16="http://schemas.microsoft.com/office/drawing/2014/main" id="{47E082DD-6828-410A-9E69-0798EA494DBB}"/>
                  </a:ext>
                </a:extLst>
              </p:cNvPr>
              <p:cNvSpPr/>
              <p:nvPr/>
            </p:nvSpPr>
            <p:spPr>
              <a:xfrm>
                <a:off x="3167813" y="8889799"/>
                <a:ext cx="19050" cy="31115"/>
              </a:xfrm>
              <a:custGeom>
                <a:avLst/>
                <a:gdLst/>
                <a:ahLst/>
                <a:cxnLst/>
                <a:rect l="l" t="t" r="r" b="b"/>
                <a:pathLst>
                  <a:path w="19050" h="31115">
                    <a:moveTo>
                      <a:pt x="0" y="30937"/>
                    </a:moveTo>
                    <a:lnTo>
                      <a:pt x="19050" y="30937"/>
                    </a:lnTo>
                    <a:lnTo>
                      <a:pt x="19050" y="0"/>
                    </a:lnTo>
                    <a:lnTo>
                      <a:pt x="0" y="0"/>
                    </a:lnTo>
                    <a:lnTo>
                      <a:pt x="0" y="30937"/>
                    </a:lnTo>
                    <a:close/>
                  </a:path>
                </a:pathLst>
              </a:custGeom>
              <a:solidFill>
                <a:srgbClr val="C63836"/>
              </a:solidFill>
            </p:spPr>
            <p:txBody>
              <a:bodyPr wrap="square" lIns="0" tIns="0" rIns="0" bIns="0" rtlCol="0"/>
              <a:lstStyle/>
              <a:p>
                <a:endParaRPr/>
              </a:p>
            </p:txBody>
          </p:sp>
          <p:sp>
            <p:nvSpPr>
              <p:cNvPr id="605" name="object 586">
                <a:extLst>
                  <a:ext uri="{FF2B5EF4-FFF2-40B4-BE49-F238E27FC236}">
                    <a16:creationId xmlns:a16="http://schemas.microsoft.com/office/drawing/2014/main" id="{F04A82C0-29FE-41E6-A5BB-04E9B5B9CB10}"/>
                  </a:ext>
                </a:extLst>
              </p:cNvPr>
              <p:cNvSpPr/>
              <p:nvPr/>
            </p:nvSpPr>
            <p:spPr>
              <a:xfrm>
                <a:off x="3167813" y="8891246"/>
                <a:ext cx="19050" cy="32384"/>
              </a:xfrm>
              <a:custGeom>
                <a:avLst/>
                <a:gdLst/>
                <a:ahLst/>
                <a:cxnLst/>
                <a:rect l="l" t="t" r="r" b="b"/>
                <a:pathLst>
                  <a:path w="19050" h="32384">
                    <a:moveTo>
                      <a:pt x="0" y="31775"/>
                    </a:moveTo>
                    <a:lnTo>
                      <a:pt x="19050" y="31775"/>
                    </a:lnTo>
                    <a:lnTo>
                      <a:pt x="19050" y="0"/>
                    </a:lnTo>
                    <a:lnTo>
                      <a:pt x="0" y="0"/>
                    </a:lnTo>
                    <a:lnTo>
                      <a:pt x="0" y="31775"/>
                    </a:lnTo>
                    <a:close/>
                  </a:path>
                </a:pathLst>
              </a:custGeom>
              <a:solidFill>
                <a:srgbClr val="C73836"/>
              </a:solidFill>
            </p:spPr>
            <p:txBody>
              <a:bodyPr wrap="square" lIns="0" tIns="0" rIns="0" bIns="0" rtlCol="0"/>
              <a:lstStyle/>
              <a:p>
                <a:endParaRPr/>
              </a:p>
            </p:txBody>
          </p:sp>
          <p:sp>
            <p:nvSpPr>
              <p:cNvPr id="606" name="object 587">
                <a:extLst>
                  <a:ext uri="{FF2B5EF4-FFF2-40B4-BE49-F238E27FC236}">
                    <a16:creationId xmlns:a16="http://schemas.microsoft.com/office/drawing/2014/main" id="{25CAF7F8-B288-40B1-9C6F-7044D6C1556D}"/>
                  </a:ext>
                </a:extLst>
              </p:cNvPr>
              <p:cNvSpPr/>
              <p:nvPr/>
            </p:nvSpPr>
            <p:spPr>
              <a:xfrm>
                <a:off x="3167813" y="8892682"/>
                <a:ext cx="19050" cy="33020"/>
              </a:xfrm>
              <a:custGeom>
                <a:avLst/>
                <a:gdLst/>
                <a:ahLst/>
                <a:cxnLst/>
                <a:rect l="l" t="t" r="r" b="b"/>
                <a:pathLst>
                  <a:path w="19050" h="33020">
                    <a:moveTo>
                      <a:pt x="0" y="32639"/>
                    </a:moveTo>
                    <a:lnTo>
                      <a:pt x="19050" y="32639"/>
                    </a:lnTo>
                    <a:lnTo>
                      <a:pt x="19050" y="0"/>
                    </a:lnTo>
                    <a:lnTo>
                      <a:pt x="0" y="0"/>
                    </a:lnTo>
                    <a:lnTo>
                      <a:pt x="0" y="32639"/>
                    </a:lnTo>
                    <a:close/>
                  </a:path>
                </a:pathLst>
              </a:custGeom>
              <a:solidFill>
                <a:srgbClr val="C73735"/>
              </a:solidFill>
            </p:spPr>
            <p:txBody>
              <a:bodyPr wrap="square" lIns="0" tIns="0" rIns="0" bIns="0" rtlCol="0"/>
              <a:lstStyle/>
              <a:p>
                <a:endParaRPr/>
              </a:p>
            </p:txBody>
          </p:sp>
          <p:sp>
            <p:nvSpPr>
              <p:cNvPr id="607" name="object 588">
                <a:extLst>
                  <a:ext uri="{FF2B5EF4-FFF2-40B4-BE49-F238E27FC236}">
                    <a16:creationId xmlns:a16="http://schemas.microsoft.com/office/drawing/2014/main" id="{77430698-2E1E-4D44-A5DB-EE0940A1652F}"/>
                  </a:ext>
                </a:extLst>
              </p:cNvPr>
              <p:cNvSpPr/>
              <p:nvPr/>
            </p:nvSpPr>
            <p:spPr>
              <a:xfrm>
                <a:off x="3167813" y="8894142"/>
                <a:ext cx="19050" cy="33655"/>
              </a:xfrm>
              <a:custGeom>
                <a:avLst/>
                <a:gdLst/>
                <a:ahLst/>
                <a:cxnLst/>
                <a:rect l="l" t="t" r="r" b="b"/>
                <a:pathLst>
                  <a:path w="19050" h="33654">
                    <a:moveTo>
                      <a:pt x="0" y="33451"/>
                    </a:moveTo>
                    <a:lnTo>
                      <a:pt x="19050" y="33451"/>
                    </a:lnTo>
                    <a:lnTo>
                      <a:pt x="19050" y="0"/>
                    </a:lnTo>
                    <a:lnTo>
                      <a:pt x="0" y="0"/>
                    </a:lnTo>
                    <a:lnTo>
                      <a:pt x="0" y="33451"/>
                    </a:lnTo>
                    <a:close/>
                  </a:path>
                </a:pathLst>
              </a:custGeom>
              <a:solidFill>
                <a:srgbClr val="C83635"/>
              </a:solidFill>
            </p:spPr>
            <p:txBody>
              <a:bodyPr wrap="square" lIns="0" tIns="0" rIns="0" bIns="0" rtlCol="0"/>
              <a:lstStyle/>
              <a:p>
                <a:endParaRPr/>
              </a:p>
            </p:txBody>
          </p:sp>
          <p:sp>
            <p:nvSpPr>
              <p:cNvPr id="608" name="object 589">
                <a:extLst>
                  <a:ext uri="{FF2B5EF4-FFF2-40B4-BE49-F238E27FC236}">
                    <a16:creationId xmlns:a16="http://schemas.microsoft.com/office/drawing/2014/main" id="{42D70CD7-5A24-4FE0-96EA-C8CB710682AC}"/>
                  </a:ext>
                </a:extLst>
              </p:cNvPr>
              <p:cNvSpPr/>
              <p:nvPr/>
            </p:nvSpPr>
            <p:spPr>
              <a:xfrm>
                <a:off x="3167813" y="8895590"/>
                <a:ext cx="19050" cy="34925"/>
              </a:xfrm>
              <a:custGeom>
                <a:avLst/>
                <a:gdLst/>
                <a:ahLst/>
                <a:cxnLst/>
                <a:rect l="l" t="t" r="r" b="b"/>
                <a:pathLst>
                  <a:path w="19050" h="34925">
                    <a:moveTo>
                      <a:pt x="0" y="34302"/>
                    </a:moveTo>
                    <a:lnTo>
                      <a:pt x="19050" y="34302"/>
                    </a:lnTo>
                    <a:lnTo>
                      <a:pt x="19050" y="0"/>
                    </a:lnTo>
                    <a:lnTo>
                      <a:pt x="0" y="0"/>
                    </a:lnTo>
                    <a:lnTo>
                      <a:pt x="0" y="34302"/>
                    </a:lnTo>
                    <a:close/>
                  </a:path>
                </a:pathLst>
              </a:custGeom>
              <a:solidFill>
                <a:srgbClr val="C83534"/>
              </a:solidFill>
            </p:spPr>
            <p:txBody>
              <a:bodyPr wrap="square" lIns="0" tIns="0" rIns="0" bIns="0" rtlCol="0"/>
              <a:lstStyle/>
              <a:p>
                <a:endParaRPr/>
              </a:p>
            </p:txBody>
          </p:sp>
          <p:sp>
            <p:nvSpPr>
              <p:cNvPr id="609" name="object 590">
                <a:extLst>
                  <a:ext uri="{FF2B5EF4-FFF2-40B4-BE49-F238E27FC236}">
                    <a16:creationId xmlns:a16="http://schemas.microsoft.com/office/drawing/2014/main" id="{DCFA6FCB-4D7D-4C0A-B1BB-08E52F02F9D9}"/>
                  </a:ext>
                </a:extLst>
              </p:cNvPr>
              <p:cNvSpPr/>
              <p:nvPr/>
            </p:nvSpPr>
            <p:spPr>
              <a:xfrm>
                <a:off x="3167813" y="8897038"/>
                <a:ext cx="19050" cy="35560"/>
              </a:xfrm>
              <a:custGeom>
                <a:avLst/>
                <a:gdLst/>
                <a:ahLst/>
                <a:cxnLst/>
                <a:rect l="l" t="t" r="r" b="b"/>
                <a:pathLst>
                  <a:path w="19050" h="35559">
                    <a:moveTo>
                      <a:pt x="0" y="35140"/>
                    </a:moveTo>
                    <a:lnTo>
                      <a:pt x="19050" y="35140"/>
                    </a:lnTo>
                    <a:lnTo>
                      <a:pt x="19050" y="0"/>
                    </a:lnTo>
                    <a:lnTo>
                      <a:pt x="0" y="0"/>
                    </a:lnTo>
                    <a:lnTo>
                      <a:pt x="0" y="35140"/>
                    </a:lnTo>
                    <a:close/>
                  </a:path>
                </a:pathLst>
              </a:custGeom>
              <a:solidFill>
                <a:srgbClr val="C93534"/>
              </a:solidFill>
            </p:spPr>
            <p:txBody>
              <a:bodyPr wrap="square" lIns="0" tIns="0" rIns="0" bIns="0" rtlCol="0"/>
              <a:lstStyle/>
              <a:p>
                <a:endParaRPr/>
              </a:p>
            </p:txBody>
          </p:sp>
          <p:sp>
            <p:nvSpPr>
              <p:cNvPr id="610" name="object 591">
                <a:extLst>
                  <a:ext uri="{FF2B5EF4-FFF2-40B4-BE49-F238E27FC236}">
                    <a16:creationId xmlns:a16="http://schemas.microsoft.com/office/drawing/2014/main" id="{0253F99E-C726-49EA-8007-432A2730DDCE}"/>
                  </a:ext>
                </a:extLst>
              </p:cNvPr>
              <p:cNvSpPr/>
              <p:nvPr/>
            </p:nvSpPr>
            <p:spPr>
              <a:xfrm>
                <a:off x="3167813" y="8898485"/>
                <a:ext cx="19050" cy="36195"/>
              </a:xfrm>
              <a:custGeom>
                <a:avLst/>
                <a:gdLst/>
                <a:ahLst/>
                <a:cxnLst/>
                <a:rect l="l" t="t" r="r" b="b"/>
                <a:pathLst>
                  <a:path w="19050" h="36195">
                    <a:moveTo>
                      <a:pt x="0" y="35979"/>
                    </a:moveTo>
                    <a:lnTo>
                      <a:pt x="19050" y="35979"/>
                    </a:lnTo>
                    <a:lnTo>
                      <a:pt x="19050" y="0"/>
                    </a:lnTo>
                    <a:lnTo>
                      <a:pt x="0" y="0"/>
                    </a:lnTo>
                    <a:lnTo>
                      <a:pt x="0" y="35979"/>
                    </a:lnTo>
                    <a:close/>
                  </a:path>
                </a:pathLst>
              </a:custGeom>
              <a:solidFill>
                <a:srgbClr val="C93433"/>
              </a:solidFill>
            </p:spPr>
            <p:txBody>
              <a:bodyPr wrap="square" lIns="0" tIns="0" rIns="0" bIns="0" rtlCol="0"/>
              <a:lstStyle/>
              <a:p>
                <a:endParaRPr/>
              </a:p>
            </p:txBody>
          </p:sp>
          <p:sp>
            <p:nvSpPr>
              <p:cNvPr id="611" name="object 592">
                <a:extLst>
                  <a:ext uri="{FF2B5EF4-FFF2-40B4-BE49-F238E27FC236}">
                    <a16:creationId xmlns:a16="http://schemas.microsoft.com/office/drawing/2014/main" id="{B06A7B1E-0962-4355-8682-2D675B6E5B6A}"/>
                  </a:ext>
                </a:extLst>
              </p:cNvPr>
              <p:cNvSpPr/>
              <p:nvPr/>
            </p:nvSpPr>
            <p:spPr>
              <a:xfrm>
                <a:off x="3167813" y="8899933"/>
                <a:ext cx="19050" cy="36830"/>
              </a:xfrm>
              <a:custGeom>
                <a:avLst/>
                <a:gdLst/>
                <a:ahLst/>
                <a:cxnLst/>
                <a:rect l="l" t="t" r="r" b="b"/>
                <a:pathLst>
                  <a:path w="19050" h="36829">
                    <a:moveTo>
                      <a:pt x="0" y="36817"/>
                    </a:moveTo>
                    <a:lnTo>
                      <a:pt x="19050" y="36817"/>
                    </a:lnTo>
                    <a:lnTo>
                      <a:pt x="19050" y="0"/>
                    </a:lnTo>
                    <a:lnTo>
                      <a:pt x="0" y="0"/>
                    </a:lnTo>
                    <a:lnTo>
                      <a:pt x="0" y="36817"/>
                    </a:lnTo>
                    <a:close/>
                  </a:path>
                </a:pathLst>
              </a:custGeom>
              <a:solidFill>
                <a:srgbClr val="CA3333"/>
              </a:solidFill>
            </p:spPr>
            <p:txBody>
              <a:bodyPr wrap="square" lIns="0" tIns="0" rIns="0" bIns="0" rtlCol="0"/>
              <a:lstStyle/>
              <a:p>
                <a:endParaRPr/>
              </a:p>
            </p:txBody>
          </p:sp>
          <p:sp>
            <p:nvSpPr>
              <p:cNvPr id="612" name="object 593">
                <a:extLst>
                  <a:ext uri="{FF2B5EF4-FFF2-40B4-BE49-F238E27FC236}">
                    <a16:creationId xmlns:a16="http://schemas.microsoft.com/office/drawing/2014/main" id="{07064EDF-8862-4199-AABE-368060A0CE64}"/>
                  </a:ext>
                </a:extLst>
              </p:cNvPr>
              <p:cNvSpPr/>
              <p:nvPr/>
            </p:nvSpPr>
            <p:spPr>
              <a:xfrm>
                <a:off x="3167813" y="8901381"/>
                <a:ext cx="19050" cy="38100"/>
              </a:xfrm>
              <a:custGeom>
                <a:avLst/>
                <a:gdLst/>
                <a:ahLst/>
                <a:cxnLst/>
                <a:rect l="l" t="t" r="r" b="b"/>
                <a:pathLst>
                  <a:path w="19050" h="38100">
                    <a:moveTo>
                      <a:pt x="0" y="37668"/>
                    </a:moveTo>
                    <a:lnTo>
                      <a:pt x="19050" y="37668"/>
                    </a:lnTo>
                    <a:lnTo>
                      <a:pt x="19050" y="0"/>
                    </a:lnTo>
                    <a:lnTo>
                      <a:pt x="0" y="0"/>
                    </a:lnTo>
                    <a:lnTo>
                      <a:pt x="0" y="37668"/>
                    </a:lnTo>
                    <a:close/>
                  </a:path>
                </a:pathLst>
              </a:custGeom>
              <a:solidFill>
                <a:srgbClr val="CA3332"/>
              </a:solidFill>
            </p:spPr>
            <p:txBody>
              <a:bodyPr wrap="square" lIns="0" tIns="0" rIns="0" bIns="0" rtlCol="0"/>
              <a:lstStyle/>
              <a:p>
                <a:endParaRPr/>
              </a:p>
            </p:txBody>
          </p:sp>
          <p:sp>
            <p:nvSpPr>
              <p:cNvPr id="613" name="object 594">
                <a:extLst>
                  <a:ext uri="{FF2B5EF4-FFF2-40B4-BE49-F238E27FC236}">
                    <a16:creationId xmlns:a16="http://schemas.microsoft.com/office/drawing/2014/main" id="{6B7B6C13-602E-4761-8431-6D8376DEF6F7}"/>
                  </a:ext>
                </a:extLst>
              </p:cNvPr>
              <p:cNvSpPr/>
              <p:nvPr/>
            </p:nvSpPr>
            <p:spPr>
              <a:xfrm>
                <a:off x="3167813" y="8902829"/>
                <a:ext cx="19050" cy="38735"/>
              </a:xfrm>
              <a:custGeom>
                <a:avLst/>
                <a:gdLst/>
                <a:ahLst/>
                <a:cxnLst/>
                <a:rect l="l" t="t" r="r" b="b"/>
                <a:pathLst>
                  <a:path w="19050" h="38734">
                    <a:moveTo>
                      <a:pt x="0" y="38493"/>
                    </a:moveTo>
                    <a:lnTo>
                      <a:pt x="19050" y="38493"/>
                    </a:lnTo>
                    <a:lnTo>
                      <a:pt x="19050" y="0"/>
                    </a:lnTo>
                    <a:lnTo>
                      <a:pt x="0" y="0"/>
                    </a:lnTo>
                    <a:lnTo>
                      <a:pt x="0" y="38493"/>
                    </a:lnTo>
                    <a:close/>
                  </a:path>
                </a:pathLst>
              </a:custGeom>
              <a:solidFill>
                <a:srgbClr val="CA3232"/>
              </a:solidFill>
            </p:spPr>
            <p:txBody>
              <a:bodyPr wrap="square" lIns="0" tIns="0" rIns="0" bIns="0" rtlCol="0"/>
              <a:lstStyle/>
              <a:p>
                <a:endParaRPr/>
              </a:p>
            </p:txBody>
          </p:sp>
          <p:sp>
            <p:nvSpPr>
              <p:cNvPr id="614" name="object 595">
                <a:extLst>
                  <a:ext uri="{FF2B5EF4-FFF2-40B4-BE49-F238E27FC236}">
                    <a16:creationId xmlns:a16="http://schemas.microsoft.com/office/drawing/2014/main" id="{B87767BA-A383-4B7B-B8CB-971504777ACA}"/>
                  </a:ext>
                </a:extLst>
              </p:cNvPr>
              <p:cNvSpPr/>
              <p:nvPr/>
            </p:nvSpPr>
            <p:spPr>
              <a:xfrm>
                <a:off x="3167812" y="8904287"/>
                <a:ext cx="19050" cy="41910"/>
              </a:xfrm>
              <a:custGeom>
                <a:avLst/>
                <a:gdLst/>
                <a:ahLst/>
                <a:cxnLst/>
                <a:rect l="l" t="t" r="r" b="b"/>
                <a:pathLst>
                  <a:path w="19050" h="41909">
                    <a:moveTo>
                      <a:pt x="19050" y="0"/>
                    </a:moveTo>
                    <a:lnTo>
                      <a:pt x="0" y="0"/>
                    </a:lnTo>
                    <a:lnTo>
                      <a:pt x="0" y="1447"/>
                    </a:lnTo>
                    <a:lnTo>
                      <a:pt x="0" y="39344"/>
                    </a:lnTo>
                    <a:lnTo>
                      <a:pt x="0" y="41630"/>
                    </a:lnTo>
                    <a:lnTo>
                      <a:pt x="19050" y="41630"/>
                    </a:lnTo>
                    <a:lnTo>
                      <a:pt x="19050" y="39344"/>
                    </a:lnTo>
                    <a:lnTo>
                      <a:pt x="19050" y="1447"/>
                    </a:lnTo>
                    <a:lnTo>
                      <a:pt x="19050" y="0"/>
                    </a:lnTo>
                    <a:close/>
                  </a:path>
                </a:pathLst>
              </a:custGeom>
              <a:solidFill>
                <a:srgbClr val="CB3131"/>
              </a:solidFill>
            </p:spPr>
            <p:txBody>
              <a:bodyPr wrap="square" lIns="0" tIns="0" rIns="0" bIns="0" rtlCol="0"/>
              <a:lstStyle/>
              <a:p>
                <a:endParaRPr/>
              </a:p>
            </p:txBody>
          </p:sp>
          <p:sp>
            <p:nvSpPr>
              <p:cNvPr id="615" name="object 596">
                <a:extLst>
                  <a:ext uri="{FF2B5EF4-FFF2-40B4-BE49-F238E27FC236}">
                    <a16:creationId xmlns:a16="http://schemas.microsoft.com/office/drawing/2014/main" id="{B8CF5E7B-BEFA-43AB-9102-159F342C807B}"/>
                  </a:ext>
                </a:extLst>
              </p:cNvPr>
              <p:cNvSpPr/>
              <p:nvPr/>
            </p:nvSpPr>
            <p:spPr>
              <a:xfrm>
                <a:off x="3167813" y="8907172"/>
                <a:ext cx="19050" cy="41275"/>
              </a:xfrm>
              <a:custGeom>
                <a:avLst/>
                <a:gdLst/>
                <a:ahLst/>
                <a:cxnLst/>
                <a:rect l="l" t="t" r="r" b="b"/>
                <a:pathLst>
                  <a:path w="19050" h="41275">
                    <a:moveTo>
                      <a:pt x="0" y="41020"/>
                    </a:moveTo>
                    <a:lnTo>
                      <a:pt x="19050" y="41020"/>
                    </a:lnTo>
                    <a:lnTo>
                      <a:pt x="19050" y="0"/>
                    </a:lnTo>
                    <a:lnTo>
                      <a:pt x="0" y="0"/>
                    </a:lnTo>
                    <a:lnTo>
                      <a:pt x="0" y="41020"/>
                    </a:lnTo>
                    <a:close/>
                  </a:path>
                </a:pathLst>
              </a:custGeom>
              <a:solidFill>
                <a:srgbClr val="CC3030"/>
              </a:solidFill>
            </p:spPr>
            <p:txBody>
              <a:bodyPr wrap="square" lIns="0" tIns="0" rIns="0" bIns="0" rtlCol="0"/>
              <a:lstStyle/>
              <a:p>
                <a:endParaRPr/>
              </a:p>
            </p:txBody>
          </p:sp>
          <p:sp>
            <p:nvSpPr>
              <p:cNvPr id="616" name="object 597">
                <a:extLst>
                  <a:ext uri="{FF2B5EF4-FFF2-40B4-BE49-F238E27FC236}">
                    <a16:creationId xmlns:a16="http://schemas.microsoft.com/office/drawing/2014/main" id="{077019BD-6F02-40C6-874B-6B74877CCAAC}"/>
                  </a:ext>
                </a:extLst>
              </p:cNvPr>
              <p:cNvSpPr/>
              <p:nvPr/>
            </p:nvSpPr>
            <p:spPr>
              <a:xfrm>
                <a:off x="3167813" y="8908620"/>
                <a:ext cx="19050" cy="41910"/>
              </a:xfrm>
              <a:custGeom>
                <a:avLst/>
                <a:gdLst/>
                <a:ahLst/>
                <a:cxnLst/>
                <a:rect l="l" t="t" r="r" b="b"/>
                <a:pathLst>
                  <a:path w="19050" h="41909">
                    <a:moveTo>
                      <a:pt x="0" y="41871"/>
                    </a:moveTo>
                    <a:lnTo>
                      <a:pt x="19050" y="41871"/>
                    </a:lnTo>
                    <a:lnTo>
                      <a:pt x="19050" y="0"/>
                    </a:lnTo>
                    <a:lnTo>
                      <a:pt x="0" y="0"/>
                    </a:lnTo>
                    <a:lnTo>
                      <a:pt x="0" y="41871"/>
                    </a:lnTo>
                    <a:close/>
                  </a:path>
                </a:pathLst>
              </a:custGeom>
              <a:solidFill>
                <a:srgbClr val="CC2F30"/>
              </a:solidFill>
            </p:spPr>
            <p:txBody>
              <a:bodyPr wrap="square" lIns="0" tIns="0" rIns="0" bIns="0" rtlCol="0"/>
              <a:lstStyle/>
              <a:p>
                <a:endParaRPr/>
              </a:p>
            </p:txBody>
          </p:sp>
          <p:sp>
            <p:nvSpPr>
              <p:cNvPr id="617" name="object 598">
                <a:extLst>
                  <a:ext uri="{FF2B5EF4-FFF2-40B4-BE49-F238E27FC236}">
                    <a16:creationId xmlns:a16="http://schemas.microsoft.com/office/drawing/2014/main" id="{3C1BE5CA-8513-43E8-8D32-35E5CA832DDD}"/>
                  </a:ext>
                </a:extLst>
              </p:cNvPr>
              <p:cNvSpPr/>
              <p:nvPr/>
            </p:nvSpPr>
            <p:spPr>
              <a:xfrm>
                <a:off x="3167813" y="8910068"/>
                <a:ext cx="19050" cy="43180"/>
              </a:xfrm>
              <a:custGeom>
                <a:avLst/>
                <a:gdLst/>
                <a:ahLst/>
                <a:cxnLst/>
                <a:rect l="l" t="t" r="r" b="b"/>
                <a:pathLst>
                  <a:path w="19050" h="43179">
                    <a:moveTo>
                      <a:pt x="0" y="42710"/>
                    </a:moveTo>
                    <a:lnTo>
                      <a:pt x="19050" y="42710"/>
                    </a:lnTo>
                    <a:lnTo>
                      <a:pt x="19050" y="0"/>
                    </a:lnTo>
                    <a:lnTo>
                      <a:pt x="0" y="0"/>
                    </a:lnTo>
                    <a:lnTo>
                      <a:pt x="0" y="42710"/>
                    </a:lnTo>
                    <a:close/>
                  </a:path>
                </a:pathLst>
              </a:custGeom>
              <a:solidFill>
                <a:srgbClr val="CC2E2F"/>
              </a:solidFill>
            </p:spPr>
            <p:txBody>
              <a:bodyPr wrap="square" lIns="0" tIns="0" rIns="0" bIns="0" rtlCol="0"/>
              <a:lstStyle/>
              <a:p>
                <a:endParaRPr/>
              </a:p>
            </p:txBody>
          </p:sp>
          <p:sp>
            <p:nvSpPr>
              <p:cNvPr id="618" name="object 599">
                <a:extLst>
                  <a:ext uri="{FF2B5EF4-FFF2-40B4-BE49-F238E27FC236}">
                    <a16:creationId xmlns:a16="http://schemas.microsoft.com/office/drawing/2014/main" id="{3DCA3B16-6205-4CD0-9B8A-18FE92CC9D81}"/>
                  </a:ext>
                </a:extLst>
              </p:cNvPr>
              <p:cNvSpPr/>
              <p:nvPr/>
            </p:nvSpPr>
            <p:spPr>
              <a:xfrm>
                <a:off x="3167813" y="8911528"/>
                <a:ext cx="19050" cy="43815"/>
              </a:xfrm>
              <a:custGeom>
                <a:avLst/>
                <a:gdLst/>
                <a:ahLst/>
                <a:cxnLst/>
                <a:rect l="l" t="t" r="r" b="b"/>
                <a:pathLst>
                  <a:path w="19050" h="43815">
                    <a:moveTo>
                      <a:pt x="0" y="43535"/>
                    </a:moveTo>
                    <a:lnTo>
                      <a:pt x="19050" y="43535"/>
                    </a:lnTo>
                    <a:lnTo>
                      <a:pt x="19050" y="0"/>
                    </a:lnTo>
                    <a:lnTo>
                      <a:pt x="0" y="0"/>
                    </a:lnTo>
                    <a:lnTo>
                      <a:pt x="0" y="43535"/>
                    </a:lnTo>
                    <a:close/>
                  </a:path>
                </a:pathLst>
              </a:custGeom>
              <a:solidFill>
                <a:srgbClr val="CD2D2F"/>
              </a:solidFill>
            </p:spPr>
            <p:txBody>
              <a:bodyPr wrap="square" lIns="0" tIns="0" rIns="0" bIns="0" rtlCol="0"/>
              <a:lstStyle/>
              <a:p>
                <a:endParaRPr/>
              </a:p>
            </p:txBody>
          </p:sp>
          <p:sp>
            <p:nvSpPr>
              <p:cNvPr id="619" name="object 600">
                <a:extLst>
                  <a:ext uri="{FF2B5EF4-FFF2-40B4-BE49-F238E27FC236}">
                    <a16:creationId xmlns:a16="http://schemas.microsoft.com/office/drawing/2014/main" id="{AB2C55DD-69C6-428F-87A8-7B616E827B1C}"/>
                  </a:ext>
                </a:extLst>
              </p:cNvPr>
              <p:cNvSpPr/>
              <p:nvPr/>
            </p:nvSpPr>
            <p:spPr>
              <a:xfrm>
                <a:off x="3167813" y="8912964"/>
                <a:ext cx="19050" cy="44450"/>
              </a:xfrm>
              <a:custGeom>
                <a:avLst/>
                <a:gdLst/>
                <a:ahLst/>
                <a:cxnLst/>
                <a:rect l="l" t="t" r="r" b="b"/>
                <a:pathLst>
                  <a:path w="19050" h="44450">
                    <a:moveTo>
                      <a:pt x="0" y="44386"/>
                    </a:moveTo>
                    <a:lnTo>
                      <a:pt x="19050" y="44386"/>
                    </a:lnTo>
                    <a:lnTo>
                      <a:pt x="19050" y="0"/>
                    </a:lnTo>
                    <a:lnTo>
                      <a:pt x="0" y="0"/>
                    </a:lnTo>
                    <a:lnTo>
                      <a:pt x="0" y="44386"/>
                    </a:lnTo>
                    <a:close/>
                  </a:path>
                </a:pathLst>
              </a:custGeom>
              <a:solidFill>
                <a:srgbClr val="CD2C2E"/>
              </a:solidFill>
            </p:spPr>
            <p:txBody>
              <a:bodyPr wrap="square" lIns="0" tIns="0" rIns="0" bIns="0" rtlCol="0"/>
              <a:lstStyle/>
              <a:p>
                <a:endParaRPr/>
              </a:p>
            </p:txBody>
          </p:sp>
          <p:sp>
            <p:nvSpPr>
              <p:cNvPr id="620" name="object 601">
                <a:extLst>
                  <a:ext uri="{FF2B5EF4-FFF2-40B4-BE49-F238E27FC236}">
                    <a16:creationId xmlns:a16="http://schemas.microsoft.com/office/drawing/2014/main" id="{13D24D13-C05A-4712-A434-6A7509C28D5B}"/>
                  </a:ext>
                </a:extLst>
              </p:cNvPr>
              <p:cNvSpPr/>
              <p:nvPr/>
            </p:nvSpPr>
            <p:spPr>
              <a:xfrm>
                <a:off x="3167813" y="8914411"/>
                <a:ext cx="19050" cy="45720"/>
              </a:xfrm>
              <a:custGeom>
                <a:avLst/>
                <a:gdLst/>
                <a:ahLst/>
                <a:cxnLst/>
                <a:rect l="l" t="t" r="r" b="b"/>
                <a:pathLst>
                  <a:path w="19050" h="45720">
                    <a:moveTo>
                      <a:pt x="0" y="45237"/>
                    </a:moveTo>
                    <a:lnTo>
                      <a:pt x="19050" y="45237"/>
                    </a:lnTo>
                    <a:lnTo>
                      <a:pt x="19050" y="0"/>
                    </a:lnTo>
                    <a:lnTo>
                      <a:pt x="0" y="0"/>
                    </a:lnTo>
                    <a:lnTo>
                      <a:pt x="0" y="45237"/>
                    </a:lnTo>
                    <a:close/>
                  </a:path>
                </a:pathLst>
              </a:custGeom>
              <a:solidFill>
                <a:srgbClr val="CE2B2E"/>
              </a:solidFill>
            </p:spPr>
            <p:txBody>
              <a:bodyPr wrap="square" lIns="0" tIns="0" rIns="0" bIns="0" rtlCol="0"/>
              <a:lstStyle/>
              <a:p>
                <a:endParaRPr/>
              </a:p>
            </p:txBody>
          </p:sp>
          <p:sp>
            <p:nvSpPr>
              <p:cNvPr id="621" name="object 602">
                <a:extLst>
                  <a:ext uri="{FF2B5EF4-FFF2-40B4-BE49-F238E27FC236}">
                    <a16:creationId xmlns:a16="http://schemas.microsoft.com/office/drawing/2014/main" id="{EA893742-570D-4BCA-B678-2781C4579094}"/>
                  </a:ext>
                </a:extLst>
              </p:cNvPr>
              <p:cNvSpPr/>
              <p:nvPr/>
            </p:nvSpPr>
            <p:spPr>
              <a:xfrm>
                <a:off x="3167813" y="8915872"/>
                <a:ext cx="19050" cy="46355"/>
              </a:xfrm>
              <a:custGeom>
                <a:avLst/>
                <a:gdLst/>
                <a:ahLst/>
                <a:cxnLst/>
                <a:rect l="l" t="t" r="r" b="b"/>
                <a:pathLst>
                  <a:path w="19050" h="46354">
                    <a:moveTo>
                      <a:pt x="0" y="46050"/>
                    </a:moveTo>
                    <a:lnTo>
                      <a:pt x="19050" y="46050"/>
                    </a:lnTo>
                    <a:lnTo>
                      <a:pt x="19050" y="0"/>
                    </a:lnTo>
                    <a:lnTo>
                      <a:pt x="0" y="0"/>
                    </a:lnTo>
                    <a:lnTo>
                      <a:pt x="0" y="46050"/>
                    </a:lnTo>
                    <a:close/>
                  </a:path>
                </a:pathLst>
              </a:custGeom>
              <a:solidFill>
                <a:srgbClr val="CE2B2D"/>
              </a:solidFill>
            </p:spPr>
            <p:txBody>
              <a:bodyPr wrap="square" lIns="0" tIns="0" rIns="0" bIns="0" rtlCol="0"/>
              <a:lstStyle/>
              <a:p>
                <a:endParaRPr/>
              </a:p>
            </p:txBody>
          </p:sp>
          <p:sp>
            <p:nvSpPr>
              <p:cNvPr id="622" name="object 603">
                <a:extLst>
                  <a:ext uri="{FF2B5EF4-FFF2-40B4-BE49-F238E27FC236}">
                    <a16:creationId xmlns:a16="http://schemas.microsoft.com/office/drawing/2014/main" id="{88FE8C01-07D4-4E5C-B3EF-818A2ACA8935}"/>
                  </a:ext>
                </a:extLst>
              </p:cNvPr>
              <p:cNvSpPr/>
              <p:nvPr/>
            </p:nvSpPr>
            <p:spPr>
              <a:xfrm>
                <a:off x="3167813" y="8917320"/>
                <a:ext cx="19050" cy="46990"/>
              </a:xfrm>
              <a:custGeom>
                <a:avLst/>
                <a:gdLst/>
                <a:ahLst/>
                <a:cxnLst/>
                <a:rect l="l" t="t" r="r" b="b"/>
                <a:pathLst>
                  <a:path w="19050" h="46990">
                    <a:moveTo>
                      <a:pt x="0" y="46901"/>
                    </a:moveTo>
                    <a:lnTo>
                      <a:pt x="19050" y="46901"/>
                    </a:lnTo>
                    <a:lnTo>
                      <a:pt x="19050" y="0"/>
                    </a:lnTo>
                    <a:lnTo>
                      <a:pt x="0" y="0"/>
                    </a:lnTo>
                    <a:lnTo>
                      <a:pt x="0" y="46901"/>
                    </a:lnTo>
                    <a:close/>
                  </a:path>
                </a:pathLst>
              </a:custGeom>
              <a:solidFill>
                <a:srgbClr val="CF2A2D"/>
              </a:solidFill>
            </p:spPr>
            <p:txBody>
              <a:bodyPr wrap="square" lIns="0" tIns="0" rIns="0" bIns="0" rtlCol="0"/>
              <a:lstStyle/>
              <a:p>
                <a:endParaRPr/>
              </a:p>
            </p:txBody>
          </p:sp>
          <p:sp>
            <p:nvSpPr>
              <p:cNvPr id="623" name="object 604">
                <a:extLst>
                  <a:ext uri="{FF2B5EF4-FFF2-40B4-BE49-F238E27FC236}">
                    <a16:creationId xmlns:a16="http://schemas.microsoft.com/office/drawing/2014/main" id="{38EE2F53-E922-4464-83C3-489E9E0BAD37}"/>
                  </a:ext>
                </a:extLst>
              </p:cNvPr>
              <p:cNvSpPr/>
              <p:nvPr/>
            </p:nvSpPr>
            <p:spPr>
              <a:xfrm>
                <a:off x="3167813" y="8918768"/>
                <a:ext cx="19050" cy="48260"/>
              </a:xfrm>
              <a:custGeom>
                <a:avLst/>
                <a:gdLst/>
                <a:ahLst/>
                <a:cxnLst/>
                <a:rect l="l" t="t" r="r" b="b"/>
                <a:pathLst>
                  <a:path w="19050" h="48259">
                    <a:moveTo>
                      <a:pt x="0" y="47739"/>
                    </a:moveTo>
                    <a:lnTo>
                      <a:pt x="19050" y="47739"/>
                    </a:lnTo>
                    <a:lnTo>
                      <a:pt x="19050" y="0"/>
                    </a:lnTo>
                    <a:lnTo>
                      <a:pt x="0" y="0"/>
                    </a:lnTo>
                    <a:lnTo>
                      <a:pt x="0" y="47739"/>
                    </a:lnTo>
                    <a:close/>
                  </a:path>
                </a:pathLst>
              </a:custGeom>
              <a:solidFill>
                <a:srgbClr val="CF292C"/>
              </a:solidFill>
            </p:spPr>
            <p:txBody>
              <a:bodyPr wrap="square" lIns="0" tIns="0" rIns="0" bIns="0" rtlCol="0"/>
              <a:lstStyle/>
              <a:p>
                <a:endParaRPr/>
              </a:p>
            </p:txBody>
          </p:sp>
          <p:sp>
            <p:nvSpPr>
              <p:cNvPr id="624" name="object 605">
                <a:extLst>
                  <a:ext uri="{FF2B5EF4-FFF2-40B4-BE49-F238E27FC236}">
                    <a16:creationId xmlns:a16="http://schemas.microsoft.com/office/drawing/2014/main" id="{20153F18-2466-45E5-BC19-126238ED0BD0}"/>
                  </a:ext>
                </a:extLst>
              </p:cNvPr>
              <p:cNvSpPr/>
              <p:nvPr/>
            </p:nvSpPr>
            <p:spPr>
              <a:xfrm>
                <a:off x="3167813" y="8920202"/>
                <a:ext cx="19050" cy="48895"/>
              </a:xfrm>
              <a:custGeom>
                <a:avLst/>
                <a:gdLst/>
                <a:ahLst/>
                <a:cxnLst/>
                <a:rect l="l" t="t" r="r" b="b"/>
                <a:pathLst>
                  <a:path w="19050" h="48895">
                    <a:moveTo>
                      <a:pt x="0" y="48590"/>
                    </a:moveTo>
                    <a:lnTo>
                      <a:pt x="19050" y="48590"/>
                    </a:lnTo>
                    <a:lnTo>
                      <a:pt x="19050" y="0"/>
                    </a:lnTo>
                    <a:lnTo>
                      <a:pt x="0" y="0"/>
                    </a:lnTo>
                    <a:lnTo>
                      <a:pt x="0" y="48590"/>
                    </a:lnTo>
                    <a:close/>
                  </a:path>
                </a:pathLst>
              </a:custGeom>
              <a:solidFill>
                <a:srgbClr val="CF282C"/>
              </a:solidFill>
            </p:spPr>
            <p:txBody>
              <a:bodyPr wrap="square" lIns="0" tIns="0" rIns="0" bIns="0" rtlCol="0"/>
              <a:lstStyle/>
              <a:p>
                <a:endParaRPr/>
              </a:p>
            </p:txBody>
          </p:sp>
          <p:sp>
            <p:nvSpPr>
              <p:cNvPr id="625" name="object 606">
                <a:extLst>
                  <a:ext uri="{FF2B5EF4-FFF2-40B4-BE49-F238E27FC236}">
                    <a16:creationId xmlns:a16="http://schemas.microsoft.com/office/drawing/2014/main" id="{CA9D9D50-D371-47F0-AE60-973D5378B3A1}"/>
                  </a:ext>
                </a:extLst>
              </p:cNvPr>
              <p:cNvSpPr/>
              <p:nvPr/>
            </p:nvSpPr>
            <p:spPr>
              <a:xfrm>
                <a:off x="3167813" y="8921663"/>
                <a:ext cx="19050" cy="49530"/>
              </a:xfrm>
              <a:custGeom>
                <a:avLst/>
                <a:gdLst/>
                <a:ahLst/>
                <a:cxnLst/>
                <a:rect l="l" t="t" r="r" b="b"/>
                <a:pathLst>
                  <a:path w="19050" h="49529">
                    <a:moveTo>
                      <a:pt x="0" y="49415"/>
                    </a:moveTo>
                    <a:lnTo>
                      <a:pt x="19050" y="49415"/>
                    </a:lnTo>
                    <a:lnTo>
                      <a:pt x="19050" y="0"/>
                    </a:lnTo>
                    <a:lnTo>
                      <a:pt x="0" y="0"/>
                    </a:lnTo>
                    <a:lnTo>
                      <a:pt x="0" y="49415"/>
                    </a:lnTo>
                    <a:close/>
                  </a:path>
                </a:pathLst>
              </a:custGeom>
              <a:solidFill>
                <a:srgbClr val="D0282C"/>
              </a:solidFill>
            </p:spPr>
            <p:txBody>
              <a:bodyPr wrap="square" lIns="0" tIns="0" rIns="0" bIns="0" rtlCol="0"/>
              <a:lstStyle/>
              <a:p>
                <a:endParaRPr/>
              </a:p>
            </p:txBody>
          </p:sp>
          <p:sp>
            <p:nvSpPr>
              <p:cNvPr id="626" name="object 607">
                <a:extLst>
                  <a:ext uri="{FF2B5EF4-FFF2-40B4-BE49-F238E27FC236}">
                    <a16:creationId xmlns:a16="http://schemas.microsoft.com/office/drawing/2014/main" id="{8B7ABBC5-7552-4BA3-BE88-B8D2CBAEA8E0}"/>
                  </a:ext>
                </a:extLst>
              </p:cNvPr>
              <p:cNvSpPr/>
              <p:nvPr/>
            </p:nvSpPr>
            <p:spPr>
              <a:xfrm>
                <a:off x="3167812" y="8923121"/>
                <a:ext cx="19050" cy="52705"/>
              </a:xfrm>
              <a:custGeom>
                <a:avLst/>
                <a:gdLst/>
                <a:ahLst/>
                <a:cxnLst/>
                <a:rect l="l" t="t" r="r" b="b"/>
                <a:pathLst>
                  <a:path w="19050" h="52704">
                    <a:moveTo>
                      <a:pt x="19050" y="0"/>
                    </a:moveTo>
                    <a:lnTo>
                      <a:pt x="0" y="0"/>
                    </a:lnTo>
                    <a:lnTo>
                      <a:pt x="0" y="1447"/>
                    </a:lnTo>
                    <a:lnTo>
                      <a:pt x="0" y="50266"/>
                    </a:lnTo>
                    <a:lnTo>
                      <a:pt x="0" y="52552"/>
                    </a:lnTo>
                    <a:lnTo>
                      <a:pt x="19050" y="52552"/>
                    </a:lnTo>
                    <a:lnTo>
                      <a:pt x="19050" y="50266"/>
                    </a:lnTo>
                    <a:lnTo>
                      <a:pt x="19050" y="1447"/>
                    </a:lnTo>
                    <a:lnTo>
                      <a:pt x="19050" y="0"/>
                    </a:lnTo>
                    <a:close/>
                  </a:path>
                </a:pathLst>
              </a:custGeom>
              <a:solidFill>
                <a:srgbClr val="D0262B"/>
              </a:solidFill>
            </p:spPr>
            <p:txBody>
              <a:bodyPr wrap="square" lIns="0" tIns="0" rIns="0" bIns="0" rtlCol="0"/>
              <a:lstStyle/>
              <a:p>
                <a:endParaRPr/>
              </a:p>
            </p:txBody>
          </p:sp>
          <p:sp>
            <p:nvSpPr>
              <p:cNvPr id="627" name="object 608">
                <a:extLst>
                  <a:ext uri="{FF2B5EF4-FFF2-40B4-BE49-F238E27FC236}">
                    <a16:creationId xmlns:a16="http://schemas.microsoft.com/office/drawing/2014/main" id="{04F67C16-1BDA-40E5-AA88-0E2304CC49AD}"/>
                  </a:ext>
                </a:extLst>
              </p:cNvPr>
              <p:cNvSpPr/>
              <p:nvPr/>
            </p:nvSpPr>
            <p:spPr>
              <a:xfrm>
                <a:off x="3167813" y="8925994"/>
                <a:ext cx="19050" cy="52069"/>
              </a:xfrm>
              <a:custGeom>
                <a:avLst/>
                <a:gdLst/>
                <a:ahLst/>
                <a:cxnLst/>
                <a:rect l="l" t="t" r="r" b="b"/>
                <a:pathLst>
                  <a:path w="19050" h="52070">
                    <a:moveTo>
                      <a:pt x="0" y="51955"/>
                    </a:moveTo>
                    <a:lnTo>
                      <a:pt x="19050" y="51955"/>
                    </a:lnTo>
                    <a:lnTo>
                      <a:pt x="19050" y="0"/>
                    </a:lnTo>
                    <a:lnTo>
                      <a:pt x="0" y="0"/>
                    </a:lnTo>
                    <a:lnTo>
                      <a:pt x="0" y="51955"/>
                    </a:lnTo>
                    <a:close/>
                  </a:path>
                </a:pathLst>
              </a:custGeom>
              <a:solidFill>
                <a:srgbClr val="D1252A"/>
              </a:solidFill>
            </p:spPr>
            <p:txBody>
              <a:bodyPr wrap="square" lIns="0" tIns="0" rIns="0" bIns="0" rtlCol="0"/>
              <a:lstStyle/>
              <a:p>
                <a:endParaRPr/>
              </a:p>
            </p:txBody>
          </p:sp>
          <p:sp>
            <p:nvSpPr>
              <p:cNvPr id="628" name="object 609">
                <a:extLst>
                  <a:ext uri="{FF2B5EF4-FFF2-40B4-BE49-F238E27FC236}">
                    <a16:creationId xmlns:a16="http://schemas.microsoft.com/office/drawing/2014/main" id="{B0DB5746-7B68-4A3E-972A-E7B58E134BFC}"/>
                  </a:ext>
                </a:extLst>
              </p:cNvPr>
              <p:cNvSpPr/>
              <p:nvPr/>
            </p:nvSpPr>
            <p:spPr>
              <a:xfrm>
                <a:off x="3167813" y="8927454"/>
                <a:ext cx="19050" cy="53340"/>
              </a:xfrm>
              <a:custGeom>
                <a:avLst/>
                <a:gdLst/>
                <a:ahLst/>
                <a:cxnLst/>
                <a:rect l="l" t="t" r="r" b="b"/>
                <a:pathLst>
                  <a:path w="19050" h="53340">
                    <a:moveTo>
                      <a:pt x="0" y="52781"/>
                    </a:moveTo>
                    <a:lnTo>
                      <a:pt x="19050" y="52781"/>
                    </a:lnTo>
                    <a:lnTo>
                      <a:pt x="19050" y="0"/>
                    </a:lnTo>
                    <a:lnTo>
                      <a:pt x="0" y="0"/>
                    </a:lnTo>
                    <a:lnTo>
                      <a:pt x="0" y="52781"/>
                    </a:lnTo>
                    <a:close/>
                  </a:path>
                </a:pathLst>
              </a:custGeom>
              <a:solidFill>
                <a:srgbClr val="D1242A"/>
              </a:solidFill>
            </p:spPr>
            <p:txBody>
              <a:bodyPr wrap="square" lIns="0" tIns="0" rIns="0" bIns="0" rtlCol="0"/>
              <a:lstStyle/>
              <a:p>
                <a:endParaRPr/>
              </a:p>
            </p:txBody>
          </p:sp>
          <p:sp>
            <p:nvSpPr>
              <p:cNvPr id="629" name="object 610">
                <a:extLst>
                  <a:ext uri="{FF2B5EF4-FFF2-40B4-BE49-F238E27FC236}">
                    <a16:creationId xmlns:a16="http://schemas.microsoft.com/office/drawing/2014/main" id="{BB588A0C-063B-4957-BB22-298F7CB4A7A9}"/>
                  </a:ext>
                </a:extLst>
              </p:cNvPr>
              <p:cNvSpPr/>
              <p:nvPr/>
            </p:nvSpPr>
            <p:spPr>
              <a:xfrm>
                <a:off x="3167813" y="8928902"/>
                <a:ext cx="19050" cy="53975"/>
              </a:xfrm>
              <a:custGeom>
                <a:avLst/>
                <a:gdLst/>
                <a:ahLst/>
                <a:cxnLst/>
                <a:rect l="l" t="t" r="r" b="b"/>
                <a:pathLst>
                  <a:path w="19050" h="53975">
                    <a:moveTo>
                      <a:pt x="0" y="53632"/>
                    </a:moveTo>
                    <a:lnTo>
                      <a:pt x="19050" y="53632"/>
                    </a:lnTo>
                    <a:lnTo>
                      <a:pt x="19050" y="0"/>
                    </a:lnTo>
                    <a:lnTo>
                      <a:pt x="0" y="0"/>
                    </a:lnTo>
                    <a:lnTo>
                      <a:pt x="0" y="53632"/>
                    </a:lnTo>
                    <a:close/>
                  </a:path>
                </a:pathLst>
              </a:custGeom>
              <a:solidFill>
                <a:srgbClr val="D2232A"/>
              </a:solidFill>
            </p:spPr>
            <p:txBody>
              <a:bodyPr wrap="square" lIns="0" tIns="0" rIns="0" bIns="0" rtlCol="0"/>
              <a:lstStyle/>
              <a:p>
                <a:endParaRPr/>
              </a:p>
            </p:txBody>
          </p:sp>
          <p:sp>
            <p:nvSpPr>
              <p:cNvPr id="630" name="object 611">
                <a:extLst>
                  <a:ext uri="{FF2B5EF4-FFF2-40B4-BE49-F238E27FC236}">
                    <a16:creationId xmlns:a16="http://schemas.microsoft.com/office/drawing/2014/main" id="{2019547A-6866-4877-88AA-B6910D91D11E}"/>
                  </a:ext>
                </a:extLst>
              </p:cNvPr>
              <p:cNvSpPr/>
              <p:nvPr/>
            </p:nvSpPr>
            <p:spPr>
              <a:xfrm>
                <a:off x="3455722" y="7471043"/>
                <a:ext cx="1785620" cy="626745"/>
              </a:xfrm>
              <a:custGeom>
                <a:avLst/>
                <a:gdLst/>
                <a:ahLst/>
                <a:cxnLst/>
                <a:rect l="l" t="t" r="r" b="b"/>
                <a:pathLst>
                  <a:path w="1785620" h="626745">
                    <a:moveTo>
                      <a:pt x="1727720" y="626363"/>
                    </a:moveTo>
                    <a:lnTo>
                      <a:pt x="1750089" y="621818"/>
                    </a:lnTo>
                    <a:lnTo>
                      <a:pt x="1768406" y="609442"/>
                    </a:lnTo>
                    <a:lnTo>
                      <a:pt x="1780782" y="591125"/>
                    </a:lnTo>
                    <a:lnTo>
                      <a:pt x="1785327" y="568756"/>
                    </a:lnTo>
                    <a:lnTo>
                      <a:pt x="1780782" y="546395"/>
                    </a:lnTo>
                    <a:lnTo>
                      <a:pt x="1768406" y="528081"/>
                    </a:lnTo>
                    <a:lnTo>
                      <a:pt x="1750089" y="515707"/>
                    </a:lnTo>
                    <a:lnTo>
                      <a:pt x="1727720" y="511162"/>
                    </a:lnTo>
                    <a:lnTo>
                      <a:pt x="777011" y="511162"/>
                    </a:lnTo>
                    <a:lnTo>
                      <a:pt x="754639" y="506617"/>
                    </a:lnTo>
                    <a:lnTo>
                      <a:pt x="736326" y="494241"/>
                    </a:lnTo>
                    <a:lnTo>
                      <a:pt x="723958" y="475923"/>
                    </a:lnTo>
                    <a:lnTo>
                      <a:pt x="719416" y="453555"/>
                    </a:lnTo>
                    <a:lnTo>
                      <a:pt x="723958" y="431193"/>
                    </a:lnTo>
                    <a:lnTo>
                      <a:pt x="736326" y="412880"/>
                    </a:lnTo>
                    <a:lnTo>
                      <a:pt x="754639" y="400505"/>
                    </a:lnTo>
                    <a:lnTo>
                      <a:pt x="777011" y="395960"/>
                    </a:lnTo>
                    <a:lnTo>
                      <a:pt x="1727720" y="395960"/>
                    </a:lnTo>
                    <a:lnTo>
                      <a:pt x="1750089" y="391415"/>
                    </a:lnTo>
                    <a:lnTo>
                      <a:pt x="1768406" y="379039"/>
                    </a:lnTo>
                    <a:lnTo>
                      <a:pt x="1780782" y="360722"/>
                    </a:lnTo>
                    <a:lnTo>
                      <a:pt x="1785327" y="338353"/>
                    </a:lnTo>
                    <a:lnTo>
                      <a:pt x="1780782" y="315984"/>
                    </a:lnTo>
                    <a:lnTo>
                      <a:pt x="1768406" y="297667"/>
                    </a:lnTo>
                    <a:lnTo>
                      <a:pt x="1750089" y="285291"/>
                    </a:lnTo>
                    <a:lnTo>
                      <a:pt x="1727720" y="280746"/>
                    </a:lnTo>
                    <a:lnTo>
                      <a:pt x="777011" y="280746"/>
                    </a:lnTo>
                    <a:lnTo>
                      <a:pt x="754639" y="276201"/>
                    </a:lnTo>
                    <a:lnTo>
                      <a:pt x="736326" y="263826"/>
                    </a:lnTo>
                    <a:lnTo>
                      <a:pt x="723958" y="245513"/>
                    </a:lnTo>
                    <a:lnTo>
                      <a:pt x="719416" y="223151"/>
                    </a:lnTo>
                    <a:lnTo>
                      <a:pt x="723958" y="200790"/>
                    </a:lnTo>
                    <a:lnTo>
                      <a:pt x="736326" y="182476"/>
                    </a:lnTo>
                    <a:lnTo>
                      <a:pt x="754639" y="170102"/>
                    </a:lnTo>
                    <a:lnTo>
                      <a:pt x="777011" y="165557"/>
                    </a:lnTo>
                    <a:lnTo>
                      <a:pt x="1727720" y="165557"/>
                    </a:lnTo>
                    <a:lnTo>
                      <a:pt x="1750089" y="161011"/>
                    </a:lnTo>
                    <a:lnTo>
                      <a:pt x="1768406" y="148636"/>
                    </a:lnTo>
                    <a:lnTo>
                      <a:pt x="1780782" y="130318"/>
                    </a:lnTo>
                    <a:lnTo>
                      <a:pt x="1785327" y="107949"/>
                    </a:lnTo>
                    <a:lnTo>
                      <a:pt x="1780782" y="85581"/>
                    </a:lnTo>
                    <a:lnTo>
                      <a:pt x="1768406" y="67263"/>
                    </a:lnTo>
                    <a:lnTo>
                      <a:pt x="1750089" y="54888"/>
                    </a:lnTo>
                    <a:lnTo>
                      <a:pt x="1727720" y="50342"/>
                    </a:lnTo>
                    <a:lnTo>
                      <a:pt x="354914" y="50342"/>
                    </a:lnTo>
                    <a:lnTo>
                      <a:pt x="36017" y="50342"/>
                    </a:lnTo>
                    <a:lnTo>
                      <a:pt x="22031" y="47748"/>
                    </a:lnTo>
                    <a:lnTo>
                      <a:pt x="10579" y="40682"/>
                    </a:lnTo>
                    <a:lnTo>
                      <a:pt x="2841" y="30224"/>
                    </a:lnTo>
                    <a:lnTo>
                      <a:pt x="0" y="17449"/>
                    </a:lnTo>
                    <a:lnTo>
                      <a:pt x="0" y="0"/>
                    </a:lnTo>
                  </a:path>
                </a:pathLst>
              </a:custGeom>
              <a:ln w="19050">
                <a:solidFill>
                  <a:srgbClr val="D2232A"/>
                </a:solidFill>
              </a:ln>
            </p:spPr>
            <p:txBody>
              <a:bodyPr wrap="square" lIns="0" tIns="0" rIns="0" bIns="0" rtlCol="0"/>
              <a:lstStyle/>
              <a:p>
                <a:endParaRPr/>
              </a:p>
            </p:txBody>
          </p:sp>
          <p:sp>
            <p:nvSpPr>
              <p:cNvPr id="631" name="object 612">
                <a:extLst>
                  <a:ext uri="{FF2B5EF4-FFF2-40B4-BE49-F238E27FC236}">
                    <a16:creationId xmlns:a16="http://schemas.microsoft.com/office/drawing/2014/main" id="{09246247-D771-4A47-8730-2392940CDA37}"/>
                  </a:ext>
                </a:extLst>
              </p:cNvPr>
              <p:cNvSpPr/>
              <p:nvPr/>
            </p:nvSpPr>
            <p:spPr>
              <a:xfrm>
                <a:off x="3505798" y="7882104"/>
                <a:ext cx="1735455" cy="445770"/>
              </a:xfrm>
              <a:custGeom>
                <a:avLst/>
                <a:gdLst/>
                <a:ahLst/>
                <a:cxnLst/>
                <a:rect l="l" t="t" r="r" b="b"/>
                <a:pathLst>
                  <a:path w="1735454" h="445770">
                    <a:moveTo>
                      <a:pt x="0" y="0"/>
                    </a:moveTo>
                    <a:lnTo>
                      <a:pt x="0" y="49225"/>
                    </a:lnTo>
                    <a:lnTo>
                      <a:pt x="2839" y="63201"/>
                    </a:lnTo>
                    <a:lnTo>
                      <a:pt x="10571" y="74645"/>
                    </a:lnTo>
                    <a:lnTo>
                      <a:pt x="22015" y="82377"/>
                    </a:lnTo>
                    <a:lnTo>
                      <a:pt x="35991" y="85217"/>
                    </a:lnTo>
                    <a:lnTo>
                      <a:pt x="500595" y="85217"/>
                    </a:lnTo>
                    <a:lnTo>
                      <a:pt x="522957" y="89762"/>
                    </a:lnTo>
                    <a:lnTo>
                      <a:pt x="541270" y="102138"/>
                    </a:lnTo>
                    <a:lnTo>
                      <a:pt x="553645" y="120455"/>
                    </a:lnTo>
                    <a:lnTo>
                      <a:pt x="558190" y="142824"/>
                    </a:lnTo>
                    <a:lnTo>
                      <a:pt x="558190" y="276961"/>
                    </a:lnTo>
                    <a:lnTo>
                      <a:pt x="564218" y="321819"/>
                    </a:lnTo>
                    <a:lnTo>
                      <a:pt x="581229" y="362129"/>
                    </a:lnTo>
                    <a:lnTo>
                      <a:pt x="607615" y="396281"/>
                    </a:lnTo>
                    <a:lnTo>
                      <a:pt x="641767" y="422667"/>
                    </a:lnTo>
                    <a:lnTo>
                      <a:pt x="682077" y="439678"/>
                    </a:lnTo>
                    <a:lnTo>
                      <a:pt x="726935" y="445706"/>
                    </a:lnTo>
                    <a:lnTo>
                      <a:pt x="1677644" y="445706"/>
                    </a:lnTo>
                    <a:lnTo>
                      <a:pt x="1700013" y="441161"/>
                    </a:lnTo>
                    <a:lnTo>
                      <a:pt x="1718330" y="428786"/>
                    </a:lnTo>
                    <a:lnTo>
                      <a:pt x="1730706" y="410473"/>
                    </a:lnTo>
                    <a:lnTo>
                      <a:pt x="1735251" y="388112"/>
                    </a:lnTo>
                    <a:lnTo>
                      <a:pt x="1730706" y="365743"/>
                    </a:lnTo>
                    <a:lnTo>
                      <a:pt x="1718330" y="347425"/>
                    </a:lnTo>
                    <a:lnTo>
                      <a:pt x="1700013" y="335050"/>
                    </a:lnTo>
                    <a:lnTo>
                      <a:pt x="1677644" y="330504"/>
                    </a:lnTo>
                    <a:lnTo>
                      <a:pt x="726935" y="330504"/>
                    </a:lnTo>
                    <a:lnTo>
                      <a:pt x="704563" y="325959"/>
                    </a:lnTo>
                    <a:lnTo>
                      <a:pt x="686250" y="313583"/>
                    </a:lnTo>
                    <a:lnTo>
                      <a:pt x="673882" y="295266"/>
                    </a:lnTo>
                    <a:lnTo>
                      <a:pt x="669340" y="272897"/>
                    </a:lnTo>
                    <a:lnTo>
                      <a:pt x="673882" y="250536"/>
                    </a:lnTo>
                    <a:lnTo>
                      <a:pt x="686250" y="232222"/>
                    </a:lnTo>
                    <a:lnTo>
                      <a:pt x="704563" y="219848"/>
                    </a:lnTo>
                    <a:lnTo>
                      <a:pt x="726935" y="215303"/>
                    </a:lnTo>
                  </a:path>
                </a:pathLst>
              </a:custGeom>
              <a:ln w="19049">
                <a:solidFill>
                  <a:srgbClr val="2384C6"/>
                </a:solidFill>
              </a:ln>
            </p:spPr>
            <p:txBody>
              <a:bodyPr wrap="square" lIns="0" tIns="0" rIns="0" bIns="0" rtlCol="0"/>
              <a:lstStyle/>
              <a:p>
                <a:endParaRPr/>
              </a:p>
            </p:txBody>
          </p:sp>
          <p:sp>
            <p:nvSpPr>
              <p:cNvPr id="632" name="object 613">
                <a:extLst>
                  <a:ext uri="{FF2B5EF4-FFF2-40B4-BE49-F238E27FC236}">
                    <a16:creationId xmlns:a16="http://schemas.microsoft.com/office/drawing/2014/main" id="{F8B6B590-C3AD-4179-86A6-CD208A84DB05}"/>
                  </a:ext>
                </a:extLst>
              </p:cNvPr>
              <p:cNvSpPr/>
              <p:nvPr/>
            </p:nvSpPr>
            <p:spPr>
              <a:xfrm>
                <a:off x="3177338" y="7469265"/>
                <a:ext cx="576580" cy="1570990"/>
              </a:xfrm>
              <a:custGeom>
                <a:avLst/>
                <a:gdLst/>
                <a:ahLst/>
                <a:cxnLst/>
                <a:rect l="l" t="t" r="r" b="b"/>
                <a:pathLst>
                  <a:path w="576579" h="1570990">
                    <a:moveTo>
                      <a:pt x="0" y="1513268"/>
                    </a:moveTo>
                    <a:lnTo>
                      <a:pt x="4545" y="1535630"/>
                    </a:lnTo>
                    <a:lnTo>
                      <a:pt x="16921" y="1553943"/>
                    </a:lnTo>
                    <a:lnTo>
                      <a:pt x="35238" y="1566317"/>
                    </a:lnTo>
                    <a:lnTo>
                      <a:pt x="57607" y="1570862"/>
                    </a:lnTo>
                    <a:lnTo>
                      <a:pt x="79968" y="1566317"/>
                    </a:lnTo>
                    <a:lnTo>
                      <a:pt x="98282" y="1553943"/>
                    </a:lnTo>
                    <a:lnTo>
                      <a:pt x="110656" y="1535630"/>
                    </a:lnTo>
                    <a:lnTo>
                      <a:pt x="115201" y="1513268"/>
                    </a:lnTo>
                    <a:lnTo>
                      <a:pt x="115201" y="929639"/>
                    </a:lnTo>
                    <a:lnTo>
                      <a:pt x="119747" y="907273"/>
                    </a:lnTo>
                    <a:lnTo>
                      <a:pt x="132124" y="888960"/>
                    </a:lnTo>
                    <a:lnTo>
                      <a:pt x="150445" y="876588"/>
                    </a:lnTo>
                    <a:lnTo>
                      <a:pt x="172821" y="872045"/>
                    </a:lnTo>
                    <a:lnTo>
                      <a:pt x="195183" y="876588"/>
                    </a:lnTo>
                    <a:lnTo>
                      <a:pt x="213496" y="888960"/>
                    </a:lnTo>
                    <a:lnTo>
                      <a:pt x="225871" y="907273"/>
                    </a:lnTo>
                    <a:lnTo>
                      <a:pt x="230416" y="929639"/>
                    </a:lnTo>
                    <a:lnTo>
                      <a:pt x="230416" y="1513268"/>
                    </a:lnTo>
                    <a:lnTo>
                      <a:pt x="234961" y="1535630"/>
                    </a:lnTo>
                    <a:lnTo>
                      <a:pt x="247335" y="1553943"/>
                    </a:lnTo>
                    <a:lnTo>
                      <a:pt x="265649" y="1566317"/>
                    </a:lnTo>
                    <a:lnTo>
                      <a:pt x="288010" y="1570862"/>
                    </a:lnTo>
                    <a:lnTo>
                      <a:pt x="310372" y="1566317"/>
                    </a:lnTo>
                    <a:lnTo>
                      <a:pt x="328685" y="1553943"/>
                    </a:lnTo>
                    <a:lnTo>
                      <a:pt x="341060" y="1535630"/>
                    </a:lnTo>
                    <a:lnTo>
                      <a:pt x="345605" y="1513268"/>
                    </a:lnTo>
                    <a:lnTo>
                      <a:pt x="345605" y="929639"/>
                    </a:lnTo>
                    <a:lnTo>
                      <a:pt x="350150" y="907273"/>
                    </a:lnTo>
                    <a:lnTo>
                      <a:pt x="362526" y="888960"/>
                    </a:lnTo>
                    <a:lnTo>
                      <a:pt x="380843" y="876588"/>
                    </a:lnTo>
                    <a:lnTo>
                      <a:pt x="403212" y="872045"/>
                    </a:lnTo>
                    <a:lnTo>
                      <a:pt x="425588" y="876588"/>
                    </a:lnTo>
                    <a:lnTo>
                      <a:pt x="443909" y="888960"/>
                    </a:lnTo>
                    <a:lnTo>
                      <a:pt x="456286" y="907273"/>
                    </a:lnTo>
                    <a:lnTo>
                      <a:pt x="460832" y="929639"/>
                    </a:lnTo>
                    <a:lnTo>
                      <a:pt x="460832" y="1513268"/>
                    </a:lnTo>
                    <a:lnTo>
                      <a:pt x="465377" y="1535630"/>
                    </a:lnTo>
                    <a:lnTo>
                      <a:pt x="477751" y="1553943"/>
                    </a:lnTo>
                    <a:lnTo>
                      <a:pt x="496065" y="1566317"/>
                    </a:lnTo>
                    <a:lnTo>
                      <a:pt x="518426" y="1570862"/>
                    </a:lnTo>
                    <a:lnTo>
                      <a:pt x="540788" y="1566317"/>
                    </a:lnTo>
                    <a:lnTo>
                      <a:pt x="559101" y="1553943"/>
                    </a:lnTo>
                    <a:lnTo>
                      <a:pt x="571476" y="1535630"/>
                    </a:lnTo>
                    <a:lnTo>
                      <a:pt x="576021" y="1513268"/>
                    </a:lnTo>
                    <a:lnTo>
                      <a:pt x="576021" y="255282"/>
                    </a:lnTo>
                    <a:lnTo>
                      <a:pt x="576021" y="149859"/>
                    </a:lnTo>
                    <a:lnTo>
                      <a:pt x="573424" y="135876"/>
                    </a:lnTo>
                    <a:lnTo>
                      <a:pt x="566353" y="124428"/>
                    </a:lnTo>
                    <a:lnTo>
                      <a:pt x="555886" y="116695"/>
                    </a:lnTo>
                    <a:lnTo>
                      <a:pt x="543102" y="113855"/>
                    </a:lnTo>
                    <a:lnTo>
                      <a:pt x="525665" y="113855"/>
                    </a:lnTo>
                    <a:lnTo>
                      <a:pt x="208000" y="113855"/>
                    </a:lnTo>
                    <a:lnTo>
                      <a:pt x="194029" y="111260"/>
                    </a:lnTo>
                    <a:lnTo>
                      <a:pt x="182584" y="104195"/>
                    </a:lnTo>
                    <a:lnTo>
                      <a:pt x="174850" y="93736"/>
                    </a:lnTo>
                    <a:lnTo>
                      <a:pt x="172008" y="80962"/>
                    </a:lnTo>
                    <a:lnTo>
                      <a:pt x="172008" y="0"/>
                    </a:lnTo>
                  </a:path>
                </a:pathLst>
              </a:custGeom>
              <a:ln w="19050">
                <a:solidFill>
                  <a:srgbClr val="D2232A"/>
                </a:solidFill>
              </a:ln>
            </p:spPr>
            <p:txBody>
              <a:bodyPr wrap="square" lIns="0" tIns="0" rIns="0" bIns="0" rtlCol="0"/>
              <a:lstStyle/>
              <a:p>
                <a:endParaRPr/>
              </a:p>
            </p:txBody>
          </p:sp>
          <p:sp>
            <p:nvSpPr>
              <p:cNvPr id="633" name="object 614">
                <a:extLst>
                  <a:ext uri="{FF2B5EF4-FFF2-40B4-BE49-F238E27FC236}">
                    <a16:creationId xmlns:a16="http://schemas.microsoft.com/office/drawing/2014/main" id="{BBDB3C3C-9816-4831-811B-4AE7F196AF32}"/>
                  </a:ext>
                </a:extLst>
              </p:cNvPr>
              <p:cNvSpPr/>
              <p:nvPr/>
            </p:nvSpPr>
            <p:spPr>
              <a:xfrm>
                <a:off x="2951595" y="7877977"/>
                <a:ext cx="446405" cy="1162685"/>
              </a:xfrm>
              <a:custGeom>
                <a:avLst/>
                <a:gdLst/>
                <a:ahLst/>
                <a:cxnLst/>
                <a:rect l="l" t="t" r="r" b="b"/>
                <a:pathLst>
                  <a:path w="446404" h="1162684">
                    <a:moveTo>
                      <a:pt x="445858" y="0"/>
                    </a:moveTo>
                    <a:lnTo>
                      <a:pt x="445858" y="294589"/>
                    </a:lnTo>
                    <a:lnTo>
                      <a:pt x="441313" y="316956"/>
                    </a:lnTo>
                    <a:lnTo>
                      <a:pt x="428939" y="335268"/>
                    </a:lnTo>
                    <a:lnTo>
                      <a:pt x="410625" y="347640"/>
                    </a:lnTo>
                    <a:lnTo>
                      <a:pt x="388264" y="352183"/>
                    </a:lnTo>
                    <a:lnTo>
                      <a:pt x="168719" y="352183"/>
                    </a:lnTo>
                    <a:lnTo>
                      <a:pt x="123863" y="358212"/>
                    </a:lnTo>
                    <a:lnTo>
                      <a:pt x="83558" y="375225"/>
                    </a:lnTo>
                    <a:lnTo>
                      <a:pt x="49412" y="401613"/>
                    </a:lnTo>
                    <a:lnTo>
                      <a:pt x="23032" y="435766"/>
                    </a:lnTo>
                    <a:lnTo>
                      <a:pt x="6026" y="476074"/>
                    </a:lnTo>
                    <a:lnTo>
                      <a:pt x="0" y="520928"/>
                    </a:lnTo>
                    <a:lnTo>
                      <a:pt x="0" y="1104557"/>
                    </a:lnTo>
                    <a:lnTo>
                      <a:pt x="4545" y="1126918"/>
                    </a:lnTo>
                    <a:lnTo>
                      <a:pt x="16919" y="1145232"/>
                    </a:lnTo>
                    <a:lnTo>
                      <a:pt x="35232" y="1157606"/>
                    </a:lnTo>
                    <a:lnTo>
                      <a:pt x="57594" y="1162151"/>
                    </a:lnTo>
                    <a:lnTo>
                      <a:pt x="79956" y="1157606"/>
                    </a:lnTo>
                    <a:lnTo>
                      <a:pt x="98269" y="1145232"/>
                    </a:lnTo>
                    <a:lnTo>
                      <a:pt x="110643" y="1126918"/>
                    </a:lnTo>
                    <a:lnTo>
                      <a:pt x="115189" y="1104557"/>
                    </a:lnTo>
                    <a:lnTo>
                      <a:pt x="115189" y="520928"/>
                    </a:lnTo>
                    <a:lnTo>
                      <a:pt x="119734" y="498561"/>
                    </a:lnTo>
                    <a:lnTo>
                      <a:pt x="132110" y="480248"/>
                    </a:lnTo>
                    <a:lnTo>
                      <a:pt x="150427" y="467877"/>
                    </a:lnTo>
                    <a:lnTo>
                      <a:pt x="172796" y="463334"/>
                    </a:lnTo>
                    <a:lnTo>
                      <a:pt x="195157" y="467877"/>
                    </a:lnTo>
                    <a:lnTo>
                      <a:pt x="213471" y="480248"/>
                    </a:lnTo>
                    <a:lnTo>
                      <a:pt x="225845" y="498561"/>
                    </a:lnTo>
                    <a:lnTo>
                      <a:pt x="230390" y="520928"/>
                    </a:lnTo>
                  </a:path>
                </a:pathLst>
              </a:custGeom>
              <a:ln w="19050">
                <a:solidFill>
                  <a:srgbClr val="2384C6"/>
                </a:solidFill>
              </a:ln>
            </p:spPr>
            <p:txBody>
              <a:bodyPr wrap="square" lIns="0" tIns="0" rIns="0" bIns="0" rtlCol="0"/>
              <a:lstStyle/>
              <a:p>
                <a:endParaRPr/>
              </a:p>
            </p:txBody>
          </p:sp>
          <p:sp>
            <p:nvSpPr>
              <p:cNvPr id="634" name="object 615">
                <a:extLst>
                  <a:ext uri="{FF2B5EF4-FFF2-40B4-BE49-F238E27FC236}">
                    <a16:creationId xmlns:a16="http://schemas.microsoft.com/office/drawing/2014/main" id="{0182A428-8328-4300-8BD5-C0F62C967147}"/>
                  </a:ext>
                </a:extLst>
              </p:cNvPr>
              <p:cNvSpPr/>
              <p:nvPr/>
            </p:nvSpPr>
            <p:spPr>
              <a:xfrm>
                <a:off x="1747260" y="5437236"/>
                <a:ext cx="27305" cy="27305"/>
              </a:xfrm>
              <a:custGeom>
                <a:avLst/>
                <a:gdLst/>
                <a:ahLst/>
                <a:cxnLst/>
                <a:rect l="l" t="t" r="r" b="b"/>
                <a:pathLst>
                  <a:path w="27305" h="27304">
                    <a:moveTo>
                      <a:pt x="14693" y="0"/>
                    </a:moveTo>
                    <a:lnTo>
                      <a:pt x="7277" y="1511"/>
                    </a:lnTo>
                    <a:lnTo>
                      <a:pt x="0" y="12509"/>
                    </a:lnTo>
                    <a:lnTo>
                      <a:pt x="1524" y="19926"/>
                    </a:lnTo>
                    <a:lnTo>
                      <a:pt x="12509" y="27190"/>
                    </a:lnTo>
                    <a:lnTo>
                      <a:pt x="19926" y="25704"/>
                    </a:lnTo>
                    <a:lnTo>
                      <a:pt x="23545" y="20192"/>
                    </a:lnTo>
                    <a:lnTo>
                      <a:pt x="27190" y="14681"/>
                    </a:lnTo>
                    <a:lnTo>
                      <a:pt x="25679" y="7264"/>
                    </a:lnTo>
                    <a:lnTo>
                      <a:pt x="14693" y="0"/>
                    </a:lnTo>
                    <a:close/>
                  </a:path>
                </a:pathLst>
              </a:custGeom>
              <a:solidFill>
                <a:srgbClr val="231F20"/>
              </a:solidFill>
            </p:spPr>
            <p:txBody>
              <a:bodyPr wrap="square" lIns="0" tIns="0" rIns="0" bIns="0" rtlCol="0"/>
              <a:lstStyle/>
              <a:p>
                <a:endParaRPr/>
              </a:p>
            </p:txBody>
          </p:sp>
          <p:sp>
            <p:nvSpPr>
              <p:cNvPr id="635" name="object 616">
                <a:extLst>
                  <a:ext uri="{FF2B5EF4-FFF2-40B4-BE49-F238E27FC236}">
                    <a16:creationId xmlns:a16="http://schemas.microsoft.com/office/drawing/2014/main" id="{7F28C3AD-2433-4945-BDCD-9424ED8DBA9F}"/>
                  </a:ext>
                </a:extLst>
              </p:cNvPr>
              <p:cNvSpPr/>
              <p:nvPr/>
            </p:nvSpPr>
            <p:spPr>
              <a:xfrm>
                <a:off x="1747260" y="5437236"/>
                <a:ext cx="27305" cy="27305"/>
              </a:xfrm>
              <a:custGeom>
                <a:avLst/>
                <a:gdLst/>
                <a:ahLst/>
                <a:cxnLst/>
                <a:rect l="l" t="t" r="r" b="b"/>
                <a:pathLst>
                  <a:path w="27305" h="27304">
                    <a:moveTo>
                      <a:pt x="23545" y="20192"/>
                    </a:moveTo>
                    <a:lnTo>
                      <a:pt x="19926" y="25704"/>
                    </a:lnTo>
                    <a:lnTo>
                      <a:pt x="12509" y="27190"/>
                    </a:lnTo>
                    <a:lnTo>
                      <a:pt x="7023" y="23545"/>
                    </a:lnTo>
                    <a:lnTo>
                      <a:pt x="1524" y="19926"/>
                    </a:lnTo>
                    <a:lnTo>
                      <a:pt x="0" y="12509"/>
                    </a:lnTo>
                    <a:lnTo>
                      <a:pt x="3657" y="7023"/>
                    </a:lnTo>
                    <a:lnTo>
                      <a:pt x="7277" y="1511"/>
                    </a:lnTo>
                    <a:lnTo>
                      <a:pt x="14693" y="0"/>
                    </a:lnTo>
                    <a:lnTo>
                      <a:pt x="20180" y="3644"/>
                    </a:lnTo>
                    <a:lnTo>
                      <a:pt x="25679" y="7264"/>
                    </a:lnTo>
                    <a:lnTo>
                      <a:pt x="27190" y="14681"/>
                    </a:lnTo>
                    <a:lnTo>
                      <a:pt x="23545" y="20192"/>
                    </a:lnTo>
                    <a:close/>
                  </a:path>
                </a:pathLst>
              </a:custGeom>
              <a:ln w="12700">
                <a:solidFill>
                  <a:srgbClr val="FFFFFF"/>
                </a:solidFill>
              </a:ln>
            </p:spPr>
            <p:txBody>
              <a:bodyPr wrap="square" lIns="0" tIns="0" rIns="0" bIns="0" rtlCol="0"/>
              <a:lstStyle/>
              <a:p>
                <a:endParaRPr/>
              </a:p>
            </p:txBody>
          </p:sp>
          <p:sp>
            <p:nvSpPr>
              <p:cNvPr id="636" name="object 617">
                <a:extLst>
                  <a:ext uri="{FF2B5EF4-FFF2-40B4-BE49-F238E27FC236}">
                    <a16:creationId xmlns:a16="http://schemas.microsoft.com/office/drawing/2014/main" id="{4F3CCF8E-5DF1-40B0-A6D1-303320C11841}"/>
                  </a:ext>
                </a:extLst>
              </p:cNvPr>
              <p:cNvSpPr/>
              <p:nvPr/>
            </p:nvSpPr>
            <p:spPr>
              <a:xfrm>
                <a:off x="1610982" y="5437237"/>
                <a:ext cx="163830" cy="1287780"/>
              </a:xfrm>
              <a:custGeom>
                <a:avLst/>
                <a:gdLst/>
                <a:ahLst/>
                <a:cxnLst/>
                <a:rect l="l" t="t" r="r" b="b"/>
                <a:pathLst>
                  <a:path w="163830" h="1287779">
                    <a:moveTo>
                      <a:pt x="27190" y="1272667"/>
                    </a:moveTo>
                    <a:lnTo>
                      <a:pt x="19926" y="1261681"/>
                    </a:lnTo>
                    <a:lnTo>
                      <a:pt x="12509" y="1260170"/>
                    </a:lnTo>
                    <a:lnTo>
                      <a:pt x="1511" y="1267434"/>
                    </a:lnTo>
                    <a:lnTo>
                      <a:pt x="0" y="1274851"/>
                    </a:lnTo>
                    <a:lnTo>
                      <a:pt x="7264" y="1285836"/>
                    </a:lnTo>
                    <a:lnTo>
                      <a:pt x="14681" y="1287348"/>
                    </a:lnTo>
                    <a:lnTo>
                      <a:pt x="20193" y="1283703"/>
                    </a:lnTo>
                    <a:lnTo>
                      <a:pt x="25704" y="1280083"/>
                    </a:lnTo>
                    <a:lnTo>
                      <a:pt x="27190" y="1272667"/>
                    </a:lnTo>
                    <a:close/>
                  </a:path>
                  <a:path w="163830" h="1287779">
                    <a:moveTo>
                      <a:pt x="163461" y="14681"/>
                    </a:moveTo>
                    <a:lnTo>
                      <a:pt x="161950" y="7264"/>
                    </a:lnTo>
                    <a:lnTo>
                      <a:pt x="150964" y="0"/>
                    </a:lnTo>
                    <a:lnTo>
                      <a:pt x="143548" y="1511"/>
                    </a:lnTo>
                    <a:lnTo>
                      <a:pt x="136271" y="12509"/>
                    </a:lnTo>
                    <a:lnTo>
                      <a:pt x="137795" y="19926"/>
                    </a:lnTo>
                    <a:lnTo>
                      <a:pt x="148780" y="27190"/>
                    </a:lnTo>
                    <a:lnTo>
                      <a:pt x="156197" y="25704"/>
                    </a:lnTo>
                    <a:lnTo>
                      <a:pt x="159816" y="20193"/>
                    </a:lnTo>
                    <a:lnTo>
                      <a:pt x="163461" y="14681"/>
                    </a:lnTo>
                    <a:close/>
                  </a:path>
                </a:pathLst>
              </a:custGeom>
              <a:solidFill>
                <a:srgbClr val="231F20"/>
              </a:solidFill>
            </p:spPr>
            <p:txBody>
              <a:bodyPr wrap="square" lIns="0" tIns="0" rIns="0" bIns="0" rtlCol="0"/>
              <a:lstStyle/>
              <a:p>
                <a:endParaRPr/>
              </a:p>
            </p:txBody>
          </p:sp>
          <p:sp>
            <p:nvSpPr>
              <p:cNvPr id="637" name="object 618">
                <a:extLst>
                  <a:ext uri="{FF2B5EF4-FFF2-40B4-BE49-F238E27FC236}">
                    <a16:creationId xmlns:a16="http://schemas.microsoft.com/office/drawing/2014/main" id="{032046BD-6912-4DFF-ADA4-ABF34DA6BF75}"/>
                  </a:ext>
                </a:extLst>
              </p:cNvPr>
              <p:cNvSpPr/>
              <p:nvPr/>
            </p:nvSpPr>
            <p:spPr>
              <a:xfrm>
                <a:off x="1610988" y="6697398"/>
                <a:ext cx="27305" cy="27305"/>
              </a:xfrm>
              <a:custGeom>
                <a:avLst/>
                <a:gdLst/>
                <a:ahLst/>
                <a:cxnLst/>
                <a:rect l="l" t="t" r="r" b="b"/>
                <a:pathLst>
                  <a:path w="27305" h="27304">
                    <a:moveTo>
                      <a:pt x="20193" y="23533"/>
                    </a:moveTo>
                    <a:lnTo>
                      <a:pt x="25704" y="19913"/>
                    </a:lnTo>
                    <a:lnTo>
                      <a:pt x="27190" y="12496"/>
                    </a:lnTo>
                    <a:lnTo>
                      <a:pt x="23545" y="7023"/>
                    </a:lnTo>
                    <a:lnTo>
                      <a:pt x="19926" y="1511"/>
                    </a:lnTo>
                    <a:lnTo>
                      <a:pt x="12509" y="0"/>
                    </a:lnTo>
                    <a:lnTo>
                      <a:pt x="7023" y="3644"/>
                    </a:lnTo>
                    <a:lnTo>
                      <a:pt x="1511" y="7264"/>
                    </a:lnTo>
                    <a:lnTo>
                      <a:pt x="0" y="14681"/>
                    </a:lnTo>
                    <a:lnTo>
                      <a:pt x="3644" y="20167"/>
                    </a:lnTo>
                    <a:lnTo>
                      <a:pt x="7264" y="25666"/>
                    </a:lnTo>
                    <a:lnTo>
                      <a:pt x="14681" y="27178"/>
                    </a:lnTo>
                    <a:lnTo>
                      <a:pt x="20193" y="23533"/>
                    </a:lnTo>
                    <a:close/>
                  </a:path>
                </a:pathLst>
              </a:custGeom>
              <a:ln w="12700">
                <a:solidFill>
                  <a:srgbClr val="FFFFFF"/>
                </a:solidFill>
              </a:ln>
            </p:spPr>
            <p:txBody>
              <a:bodyPr wrap="square" lIns="0" tIns="0" rIns="0" bIns="0" rtlCol="0"/>
              <a:lstStyle/>
              <a:p>
                <a:endParaRPr/>
              </a:p>
            </p:txBody>
          </p:sp>
          <p:sp>
            <p:nvSpPr>
              <p:cNvPr id="638" name="object 619">
                <a:extLst>
                  <a:ext uri="{FF2B5EF4-FFF2-40B4-BE49-F238E27FC236}">
                    <a16:creationId xmlns:a16="http://schemas.microsoft.com/office/drawing/2014/main" id="{7CBB9C1B-02BC-4D66-86F2-9D164303A221}"/>
                  </a:ext>
                </a:extLst>
              </p:cNvPr>
              <p:cNvSpPr/>
              <p:nvPr/>
            </p:nvSpPr>
            <p:spPr>
              <a:xfrm>
                <a:off x="1610988" y="6697398"/>
                <a:ext cx="27305" cy="27305"/>
              </a:xfrm>
              <a:custGeom>
                <a:avLst/>
                <a:gdLst/>
                <a:ahLst/>
                <a:cxnLst/>
                <a:rect l="l" t="t" r="r" b="b"/>
                <a:pathLst>
                  <a:path w="27305" h="27304">
                    <a:moveTo>
                      <a:pt x="12509" y="0"/>
                    </a:moveTo>
                    <a:lnTo>
                      <a:pt x="1511" y="7264"/>
                    </a:lnTo>
                    <a:lnTo>
                      <a:pt x="0" y="14681"/>
                    </a:lnTo>
                    <a:lnTo>
                      <a:pt x="7264" y="25666"/>
                    </a:lnTo>
                    <a:lnTo>
                      <a:pt x="14681" y="27178"/>
                    </a:lnTo>
                    <a:lnTo>
                      <a:pt x="20193" y="23533"/>
                    </a:lnTo>
                    <a:lnTo>
                      <a:pt x="25704" y="19913"/>
                    </a:lnTo>
                    <a:lnTo>
                      <a:pt x="27190" y="12496"/>
                    </a:lnTo>
                    <a:lnTo>
                      <a:pt x="19926" y="1511"/>
                    </a:lnTo>
                    <a:lnTo>
                      <a:pt x="12509" y="0"/>
                    </a:lnTo>
                    <a:close/>
                  </a:path>
                </a:pathLst>
              </a:custGeom>
              <a:solidFill>
                <a:srgbClr val="231F20"/>
              </a:solidFill>
            </p:spPr>
            <p:txBody>
              <a:bodyPr wrap="square" lIns="0" tIns="0" rIns="0" bIns="0" rtlCol="0"/>
              <a:lstStyle/>
              <a:p>
                <a:endParaRPr/>
              </a:p>
            </p:txBody>
          </p:sp>
          <p:pic>
            <p:nvPicPr>
              <p:cNvPr id="639" name="object 620">
                <a:extLst>
                  <a:ext uri="{FF2B5EF4-FFF2-40B4-BE49-F238E27FC236}">
                    <a16:creationId xmlns:a16="http://schemas.microsoft.com/office/drawing/2014/main" id="{4982FA23-7B16-406A-9549-18A8BD126744}"/>
                  </a:ext>
                </a:extLst>
              </p:cNvPr>
              <p:cNvPicPr/>
              <p:nvPr/>
            </p:nvPicPr>
            <p:blipFill>
              <a:blip r:embed="rId20" cstate="email">
                <a:extLst>
                  <a:ext uri="{28A0092B-C50C-407E-A947-70E740481C1C}">
                    <a14:useLocalDpi xmlns:a14="http://schemas.microsoft.com/office/drawing/2010/main"/>
                  </a:ext>
                </a:extLst>
              </a:blip>
              <a:stretch>
                <a:fillRect/>
              </a:stretch>
            </p:blipFill>
            <p:spPr>
              <a:xfrm>
                <a:off x="2252459" y="6341379"/>
                <a:ext cx="118657" cy="116154"/>
              </a:xfrm>
              <a:prstGeom prst="rect">
                <a:avLst/>
              </a:prstGeom>
            </p:spPr>
          </p:pic>
          <p:pic>
            <p:nvPicPr>
              <p:cNvPr id="640" name="object 621">
                <a:extLst>
                  <a:ext uri="{FF2B5EF4-FFF2-40B4-BE49-F238E27FC236}">
                    <a16:creationId xmlns:a16="http://schemas.microsoft.com/office/drawing/2014/main" id="{6932EFC1-70FB-4C9E-8A8C-0C77738C825F}"/>
                  </a:ext>
                </a:extLst>
              </p:cNvPr>
              <p:cNvPicPr/>
              <p:nvPr/>
            </p:nvPicPr>
            <p:blipFill>
              <a:blip r:embed="rId21" cstate="email">
                <a:extLst>
                  <a:ext uri="{28A0092B-C50C-407E-A947-70E740481C1C}">
                    <a14:useLocalDpi xmlns:a14="http://schemas.microsoft.com/office/drawing/2010/main"/>
                  </a:ext>
                </a:extLst>
              </a:blip>
              <a:stretch>
                <a:fillRect/>
              </a:stretch>
            </p:blipFill>
            <p:spPr>
              <a:xfrm>
                <a:off x="2554389" y="6433479"/>
                <a:ext cx="118670" cy="116154"/>
              </a:xfrm>
              <a:prstGeom prst="rect">
                <a:avLst/>
              </a:prstGeom>
            </p:spPr>
          </p:pic>
          <p:pic>
            <p:nvPicPr>
              <p:cNvPr id="641" name="object 622">
                <a:extLst>
                  <a:ext uri="{FF2B5EF4-FFF2-40B4-BE49-F238E27FC236}">
                    <a16:creationId xmlns:a16="http://schemas.microsoft.com/office/drawing/2014/main" id="{70A55689-A4D1-4268-B10A-EC4809ABE9B4}"/>
                  </a:ext>
                </a:extLst>
              </p:cNvPr>
              <p:cNvPicPr/>
              <p:nvPr/>
            </p:nvPicPr>
            <p:blipFill>
              <a:blip r:embed="rId21" cstate="email">
                <a:extLst>
                  <a:ext uri="{28A0092B-C50C-407E-A947-70E740481C1C}">
                    <a14:useLocalDpi xmlns:a14="http://schemas.microsoft.com/office/drawing/2010/main"/>
                  </a:ext>
                </a:extLst>
              </a:blip>
              <a:stretch>
                <a:fillRect/>
              </a:stretch>
            </p:blipFill>
            <p:spPr>
              <a:xfrm>
                <a:off x="2554389" y="6718746"/>
                <a:ext cx="118670" cy="116154"/>
              </a:xfrm>
              <a:prstGeom prst="rect">
                <a:avLst/>
              </a:prstGeom>
            </p:spPr>
          </p:pic>
          <p:sp>
            <p:nvSpPr>
              <p:cNvPr id="642" name="object 623">
                <a:extLst>
                  <a:ext uri="{FF2B5EF4-FFF2-40B4-BE49-F238E27FC236}">
                    <a16:creationId xmlns:a16="http://schemas.microsoft.com/office/drawing/2014/main" id="{975C38FD-2807-4A81-B243-81EB8886401C}"/>
                  </a:ext>
                </a:extLst>
              </p:cNvPr>
              <p:cNvSpPr/>
              <p:nvPr/>
            </p:nvSpPr>
            <p:spPr>
              <a:xfrm>
                <a:off x="2225612" y="7922224"/>
                <a:ext cx="483870" cy="483870"/>
              </a:xfrm>
              <a:custGeom>
                <a:avLst/>
                <a:gdLst/>
                <a:ahLst/>
                <a:cxnLst/>
                <a:rect l="l" t="t" r="r" b="b"/>
                <a:pathLst>
                  <a:path w="483869" h="483870">
                    <a:moveTo>
                      <a:pt x="241871" y="0"/>
                    </a:moveTo>
                    <a:lnTo>
                      <a:pt x="193126" y="4914"/>
                    </a:lnTo>
                    <a:lnTo>
                      <a:pt x="147725" y="19009"/>
                    </a:lnTo>
                    <a:lnTo>
                      <a:pt x="106640" y="41312"/>
                    </a:lnTo>
                    <a:lnTo>
                      <a:pt x="70843" y="70850"/>
                    </a:lnTo>
                    <a:lnTo>
                      <a:pt x="41308" y="106648"/>
                    </a:lnTo>
                    <a:lnTo>
                      <a:pt x="19007" y="147736"/>
                    </a:lnTo>
                    <a:lnTo>
                      <a:pt x="4914" y="193139"/>
                    </a:lnTo>
                    <a:lnTo>
                      <a:pt x="0" y="241884"/>
                    </a:lnTo>
                    <a:lnTo>
                      <a:pt x="4914" y="290625"/>
                    </a:lnTo>
                    <a:lnTo>
                      <a:pt x="19007" y="336024"/>
                    </a:lnTo>
                    <a:lnTo>
                      <a:pt x="41308" y="377109"/>
                    </a:lnTo>
                    <a:lnTo>
                      <a:pt x="70843" y="412907"/>
                    </a:lnTo>
                    <a:lnTo>
                      <a:pt x="106640" y="442443"/>
                    </a:lnTo>
                    <a:lnTo>
                      <a:pt x="147725" y="464745"/>
                    </a:lnTo>
                    <a:lnTo>
                      <a:pt x="193126" y="478841"/>
                    </a:lnTo>
                    <a:lnTo>
                      <a:pt x="241871" y="483755"/>
                    </a:lnTo>
                    <a:lnTo>
                      <a:pt x="290617" y="478841"/>
                    </a:lnTo>
                    <a:lnTo>
                      <a:pt x="336021" y="464745"/>
                    </a:lnTo>
                    <a:lnTo>
                      <a:pt x="377110" y="442443"/>
                    </a:lnTo>
                    <a:lnTo>
                      <a:pt x="412911" y="412907"/>
                    </a:lnTo>
                    <a:lnTo>
                      <a:pt x="442451" y="377109"/>
                    </a:lnTo>
                    <a:lnTo>
                      <a:pt x="464756" y="336024"/>
                    </a:lnTo>
                    <a:lnTo>
                      <a:pt x="478853" y="290625"/>
                    </a:lnTo>
                    <a:lnTo>
                      <a:pt x="483768" y="241884"/>
                    </a:lnTo>
                    <a:lnTo>
                      <a:pt x="478853" y="193139"/>
                    </a:lnTo>
                    <a:lnTo>
                      <a:pt x="464756" y="147736"/>
                    </a:lnTo>
                    <a:lnTo>
                      <a:pt x="442451" y="106648"/>
                    </a:lnTo>
                    <a:lnTo>
                      <a:pt x="412911" y="70850"/>
                    </a:lnTo>
                    <a:lnTo>
                      <a:pt x="377110" y="41312"/>
                    </a:lnTo>
                    <a:lnTo>
                      <a:pt x="336021" y="19009"/>
                    </a:lnTo>
                    <a:lnTo>
                      <a:pt x="290617" y="4914"/>
                    </a:lnTo>
                    <a:lnTo>
                      <a:pt x="241871" y="0"/>
                    </a:lnTo>
                    <a:close/>
                  </a:path>
                </a:pathLst>
              </a:custGeom>
              <a:solidFill>
                <a:srgbClr val="FFFFFF"/>
              </a:solidFill>
            </p:spPr>
            <p:txBody>
              <a:bodyPr wrap="square" lIns="0" tIns="0" rIns="0" bIns="0" rtlCol="0"/>
              <a:lstStyle/>
              <a:p>
                <a:endParaRPr/>
              </a:p>
            </p:txBody>
          </p:sp>
          <p:sp>
            <p:nvSpPr>
              <p:cNvPr id="643" name="object 624">
                <a:extLst>
                  <a:ext uri="{FF2B5EF4-FFF2-40B4-BE49-F238E27FC236}">
                    <a16:creationId xmlns:a16="http://schemas.microsoft.com/office/drawing/2014/main" id="{8CA425CD-38E6-4819-8749-B304AD294189}"/>
                  </a:ext>
                </a:extLst>
              </p:cNvPr>
              <p:cNvSpPr/>
              <p:nvPr/>
            </p:nvSpPr>
            <p:spPr>
              <a:xfrm>
                <a:off x="2225612" y="7922224"/>
                <a:ext cx="483870" cy="483870"/>
              </a:xfrm>
              <a:custGeom>
                <a:avLst/>
                <a:gdLst/>
                <a:ahLst/>
                <a:cxnLst/>
                <a:rect l="l" t="t" r="r" b="b"/>
                <a:pathLst>
                  <a:path w="483869" h="483870">
                    <a:moveTo>
                      <a:pt x="483768" y="241884"/>
                    </a:moveTo>
                    <a:lnTo>
                      <a:pt x="478853" y="290625"/>
                    </a:lnTo>
                    <a:lnTo>
                      <a:pt x="464756" y="336024"/>
                    </a:lnTo>
                    <a:lnTo>
                      <a:pt x="442451" y="377109"/>
                    </a:lnTo>
                    <a:lnTo>
                      <a:pt x="412911" y="412907"/>
                    </a:lnTo>
                    <a:lnTo>
                      <a:pt x="377110" y="442443"/>
                    </a:lnTo>
                    <a:lnTo>
                      <a:pt x="336021" y="464745"/>
                    </a:lnTo>
                    <a:lnTo>
                      <a:pt x="290617" y="478841"/>
                    </a:lnTo>
                    <a:lnTo>
                      <a:pt x="241871" y="483755"/>
                    </a:lnTo>
                    <a:lnTo>
                      <a:pt x="193126" y="478841"/>
                    </a:lnTo>
                    <a:lnTo>
                      <a:pt x="147725" y="464745"/>
                    </a:lnTo>
                    <a:lnTo>
                      <a:pt x="106640" y="442443"/>
                    </a:lnTo>
                    <a:lnTo>
                      <a:pt x="70843" y="412907"/>
                    </a:lnTo>
                    <a:lnTo>
                      <a:pt x="41308" y="377109"/>
                    </a:lnTo>
                    <a:lnTo>
                      <a:pt x="19007" y="336024"/>
                    </a:lnTo>
                    <a:lnTo>
                      <a:pt x="4914" y="290625"/>
                    </a:lnTo>
                    <a:lnTo>
                      <a:pt x="0" y="241884"/>
                    </a:lnTo>
                    <a:lnTo>
                      <a:pt x="4914" y="193139"/>
                    </a:lnTo>
                    <a:lnTo>
                      <a:pt x="19007" y="147736"/>
                    </a:lnTo>
                    <a:lnTo>
                      <a:pt x="41308" y="106648"/>
                    </a:lnTo>
                    <a:lnTo>
                      <a:pt x="70843" y="70850"/>
                    </a:lnTo>
                    <a:lnTo>
                      <a:pt x="106640" y="41312"/>
                    </a:lnTo>
                    <a:lnTo>
                      <a:pt x="147725" y="19009"/>
                    </a:lnTo>
                    <a:lnTo>
                      <a:pt x="193126" y="4914"/>
                    </a:lnTo>
                    <a:lnTo>
                      <a:pt x="241871" y="0"/>
                    </a:lnTo>
                    <a:lnTo>
                      <a:pt x="290617" y="4914"/>
                    </a:lnTo>
                    <a:lnTo>
                      <a:pt x="336021" y="19009"/>
                    </a:lnTo>
                    <a:lnTo>
                      <a:pt x="377110" y="41312"/>
                    </a:lnTo>
                    <a:lnTo>
                      <a:pt x="412911" y="70850"/>
                    </a:lnTo>
                    <a:lnTo>
                      <a:pt x="442451" y="106648"/>
                    </a:lnTo>
                    <a:lnTo>
                      <a:pt x="464756" y="147736"/>
                    </a:lnTo>
                    <a:lnTo>
                      <a:pt x="478853" y="193139"/>
                    </a:lnTo>
                    <a:lnTo>
                      <a:pt x="483768" y="241884"/>
                    </a:lnTo>
                    <a:close/>
                  </a:path>
                </a:pathLst>
              </a:custGeom>
              <a:ln w="6349">
                <a:solidFill>
                  <a:srgbClr val="231F20"/>
                </a:solidFill>
              </a:ln>
            </p:spPr>
            <p:txBody>
              <a:bodyPr wrap="square" lIns="0" tIns="0" rIns="0" bIns="0" rtlCol="0"/>
              <a:lstStyle/>
              <a:p>
                <a:endParaRPr/>
              </a:p>
            </p:txBody>
          </p:sp>
          <p:pic>
            <p:nvPicPr>
              <p:cNvPr id="644" name="object 625">
                <a:extLst>
                  <a:ext uri="{FF2B5EF4-FFF2-40B4-BE49-F238E27FC236}">
                    <a16:creationId xmlns:a16="http://schemas.microsoft.com/office/drawing/2014/main" id="{424776F7-A48E-4980-9A62-9609DDC3662E}"/>
                  </a:ext>
                </a:extLst>
              </p:cNvPr>
              <p:cNvPicPr/>
              <p:nvPr/>
            </p:nvPicPr>
            <p:blipFill>
              <a:blip r:embed="rId22" cstate="email">
                <a:extLst>
                  <a:ext uri="{28A0092B-C50C-407E-A947-70E740481C1C}">
                    <a14:useLocalDpi xmlns:a14="http://schemas.microsoft.com/office/drawing/2010/main"/>
                  </a:ext>
                </a:extLst>
              </a:blip>
              <a:stretch>
                <a:fillRect/>
              </a:stretch>
            </p:blipFill>
            <p:spPr>
              <a:xfrm>
                <a:off x="2419489" y="8036816"/>
                <a:ext cx="252222" cy="253746"/>
              </a:xfrm>
              <a:prstGeom prst="rect">
                <a:avLst/>
              </a:prstGeom>
            </p:spPr>
          </p:pic>
          <p:sp>
            <p:nvSpPr>
              <p:cNvPr id="645" name="object 626">
                <a:extLst>
                  <a:ext uri="{FF2B5EF4-FFF2-40B4-BE49-F238E27FC236}">
                    <a16:creationId xmlns:a16="http://schemas.microsoft.com/office/drawing/2014/main" id="{96C9DF2C-89CB-411E-92DA-B5776A087BFA}"/>
                  </a:ext>
                </a:extLst>
              </p:cNvPr>
              <p:cNvSpPr/>
              <p:nvPr/>
            </p:nvSpPr>
            <p:spPr>
              <a:xfrm>
                <a:off x="2188622" y="8039635"/>
                <a:ext cx="259079" cy="53340"/>
              </a:xfrm>
              <a:custGeom>
                <a:avLst/>
                <a:gdLst/>
                <a:ahLst/>
                <a:cxnLst/>
                <a:rect l="l" t="t" r="r" b="b"/>
                <a:pathLst>
                  <a:path w="259080" h="53340">
                    <a:moveTo>
                      <a:pt x="0" y="53098"/>
                    </a:moveTo>
                    <a:lnTo>
                      <a:pt x="258495" y="53098"/>
                    </a:lnTo>
                    <a:lnTo>
                      <a:pt x="258495" y="0"/>
                    </a:lnTo>
                    <a:lnTo>
                      <a:pt x="0" y="0"/>
                    </a:lnTo>
                    <a:lnTo>
                      <a:pt x="0" y="53098"/>
                    </a:lnTo>
                    <a:close/>
                  </a:path>
                </a:pathLst>
              </a:custGeom>
              <a:solidFill>
                <a:srgbClr val="231F20"/>
              </a:solidFill>
            </p:spPr>
            <p:txBody>
              <a:bodyPr wrap="square" lIns="0" tIns="0" rIns="0" bIns="0" rtlCol="0"/>
              <a:lstStyle/>
              <a:p>
                <a:endParaRPr/>
              </a:p>
            </p:txBody>
          </p:sp>
          <p:sp>
            <p:nvSpPr>
              <p:cNvPr id="646" name="object 627">
                <a:extLst>
                  <a:ext uri="{FF2B5EF4-FFF2-40B4-BE49-F238E27FC236}">
                    <a16:creationId xmlns:a16="http://schemas.microsoft.com/office/drawing/2014/main" id="{DEC35236-5C37-4E1C-AC9C-77EF01342B11}"/>
                  </a:ext>
                </a:extLst>
              </p:cNvPr>
              <p:cNvSpPr/>
              <p:nvPr/>
            </p:nvSpPr>
            <p:spPr>
              <a:xfrm>
                <a:off x="2194972" y="8045985"/>
                <a:ext cx="246379" cy="40640"/>
              </a:xfrm>
              <a:custGeom>
                <a:avLst/>
                <a:gdLst/>
                <a:ahLst/>
                <a:cxnLst/>
                <a:rect l="l" t="t" r="r" b="b"/>
                <a:pathLst>
                  <a:path w="246380" h="40640">
                    <a:moveTo>
                      <a:pt x="0" y="40398"/>
                    </a:moveTo>
                    <a:lnTo>
                      <a:pt x="245795" y="40398"/>
                    </a:lnTo>
                    <a:lnTo>
                      <a:pt x="245795" y="0"/>
                    </a:lnTo>
                    <a:lnTo>
                      <a:pt x="0" y="0"/>
                    </a:lnTo>
                    <a:lnTo>
                      <a:pt x="0" y="40398"/>
                    </a:lnTo>
                    <a:close/>
                  </a:path>
                </a:pathLst>
              </a:custGeom>
              <a:solidFill>
                <a:srgbClr val="D2232A"/>
              </a:solidFill>
            </p:spPr>
            <p:txBody>
              <a:bodyPr wrap="square" lIns="0" tIns="0" rIns="0" bIns="0" rtlCol="0"/>
              <a:lstStyle/>
              <a:p>
                <a:endParaRPr/>
              </a:p>
            </p:txBody>
          </p:sp>
          <p:sp>
            <p:nvSpPr>
              <p:cNvPr id="647" name="object 628">
                <a:extLst>
                  <a:ext uri="{FF2B5EF4-FFF2-40B4-BE49-F238E27FC236}">
                    <a16:creationId xmlns:a16="http://schemas.microsoft.com/office/drawing/2014/main" id="{B4BDAEAF-2D04-44B0-B31B-4BC42E093C57}"/>
                  </a:ext>
                </a:extLst>
              </p:cNvPr>
              <p:cNvSpPr/>
              <p:nvPr/>
            </p:nvSpPr>
            <p:spPr>
              <a:xfrm>
                <a:off x="2188622" y="8136320"/>
                <a:ext cx="259079" cy="53340"/>
              </a:xfrm>
              <a:custGeom>
                <a:avLst/>
                <a:gdLst/>
                <a:ahLst/>
                <a:cxnLst/>
                <a:rect l="l" t="t" r="r" b="b"/>
                <a:pathLst>
                  <a:path w="259080" h="53340">
                    <a:moveTo>
                      <a:pt x="0" y="53098"/>
                    </a:moveTo>
                    <a:lnTo>
                      <a:pt x="258495" y="53098"/>
                    </a:lnTo>
                    <a:lnTo>
                      <a:pt x="258495" y="0"/>
                    </a:lnTo>
                    <a:lnTo>
                      <a:pt x="0" y="0"/>
                    </a:lnTo>
                    <a:lnTo>
                      <a:pt x="0" y="53098"/>
                    </a:lnTo>
                    <a:close/>
                  </a:path>
                </a:pathLst>
              </a:custGeom>
              <a:solidFill>
                <a:srgbClr val="231F20"/>
              </a:solidFill>
            </p:spPr>
            <p:txBody>
              <a:bodyPr wrap="square" lIns="0" tIns="0" rIns="0" bIns="0" rtlCol="0"/>
              <a:lstStyle/>
              <a:p>
                <a:endParaRPr/>
              </a:p>
            </p:txBody>
          </p:sp>
          <p:sp>
            <p:nvSpPr>
              <p:cNvPr id="648" name="object 629">
                <a:extLst>
                  <a:ext uri="{FF2B5EF4-FFF2-40B4-BE49-F238E27FC236}">
                    <a16:creationId xmlns:a16="http://schemas.microsoft.com/office/drawing/2014/main" id="{A8B29A6B-90DB-4A44-AF04-BB70AA9C69DB}"/>
                  </a:ext>
                </a:extLst>
              </p:cNvPr>
              <p:cNvSpPr/>
              <p:nvPr/>
            </p:nvSpPr>
            <p:spPr>
              <a:xfrm>
                <a:off x="2194972" y="8142670"/>
                <a:ext cx="246379" cy="40640"/>
              </a:xfrm>
              <a:custGeom>
                <a:avLst/>
                <a:gdLst/>
                <a:ahLst/>
                <a:cxnLst/>
                <a:rect l="l" t="t" r="r" b="b"/>
                <a:pathLst>
                  <a:path w="246380" h="40640">
                    <a:moveTo>
                      <a:pt x="0" y="40398"/>
                    </a:moveTo>
                    <a:lnTo>
                      <a:pt x="245795" y="40398"/>
                    </a:lnTo>
                    <a:lnTo>
                      <a:pt x="245795" y="0"/>
                    </a:lnTo>
                    <a:lnTo>
                      <a:pt x="0" y="0"/>
                    </a:lnTo>
                    <a:lnTo>
                      <a:pt x="0" y="40398"/>
                    </a:lnTo>
                    <a:close/>
                  </a:path>
                </a:pathLst>
              </a:custGeom>
              <a:solidFill>
                <a:srgbClr val="00B1EB"/>
              </a:solidFill>
            </p:spPr>
            <p:txBody>
              <a:bodyPr wrap="square" lIns="0" tIns="0" rIns="0" bIns="0" rtlCol="0"/>
              <a:lstStyle/>
              <a:p>
                <a:endParaRPr/>
              </a:p>
            </p:txBody>
          </p:sp>
          <p:sp>
            <p:nvSpPr>
              <p:cNvPr id="649" name="object 630">
                <a:extLst>
                  <a:ext uri="{FF2B5EF4-FFF2-40B4-BE49-F238E27FC236}">
                    <a16:creationId xmlns:a16="http://schemas.microsoft.com/office/drawing/2014/main" id="{6795D4F3-7B3C-4EE5-8F18-79108D76A07E}"/>
                  </a:ext>
                </a:extLst>
              </p:cNvPr>
              <p:cNvSpPr/>
              <p:nvPr/>
            </p:nvSpPr>
            <p:spPr>
              <a:xfrm>
                <a:off x="2183309" y="7879933"/>
                <a:ext cx="568960" cy="568960"/>
              </a:xfrm>
              <a:custGeom>
                <a:avLst/>
                <a:gdLst/>
                <a:ahLst/>
                <a:cxnLst/>
                <a:rect l="l" t="t" r="r" b="b"/>
                <a:pathLst>
                  <a:path w="568960" h="568959">
                    <a:moveTo>
                      <a:pt x="284175" y="0"/>
                    </a:moveTo>
                    <a:lnTo>
                      <a:pt x="238083" y="3719"/>
                    </a:lnTo>
                    <a:lnTo>
                      <a:pt x="194358" y="14487"/>
                    </a:lnTo>
                    <a:lnTo>
                      <a:pt x="153585" y="31718"/>
                    </a:lnTo>
                    <a:lnTo>
                      <a:pt x="116350" y="54829"/>
                    </a:lnTo>
                    <a:lnTo>
                      <a:pt x="83237" y="83232"/>
                    </a:lnTo>
                    <a:lnTo>
                      <a:pt x="54832" y="116344"/>
                    </a:lnTo>
                    <a:lnTo>
                      <a:pt x="31721" y="153579"/>
                    </a:lnTo>
                    <a:lnTo>
                      <a:pt x="14488" y="194353"/>
                    </a:lnTo>
                    <a:lnTo>
                      <a:pt x="3719" y="238080"/>
                    </a:lnTo>
                    <a:lnTo>
                      <a:pt x="0" y="284175"/>
                    </a:lnTo>
                    <a:lnTo>
                      <a:pt x="3719" y="330260"/>
                    </a:lnTo>
                    <a:lnTo>
                      <a:pt x="14488" y="373980"/>
                    </a:lnTo>
                    <a:lnTo>
                      <a:pt x="31721" y="414750"/>
                    </a:lnTo>
                    <a:lnTo>
                      <a:pt x="54832" y="451984"/>
                    </a:lnTo>
                    <a:lnTo>
                      <a:pt x="83237" y="485097"/>
                    </a:lnTo>
                    <a:lnTo>
                      <a:pt x="116350" y="513502"/>
                    </a:lnTo>
                    <a:lnTo>
                      <a:pt x="153585" y="536614"/>
                    </a:lnTo>
                    <a:lnTo>
                      <a:pt x="194358" y="553848"/>
                    </a:lnTo>
                    <a:lnTo>
                      <a:pt x="238083" y="564617"/>
                    </a:lnTo>
                    <a:lnTo>
                      <a:pt x="284175" y="568337"/>
                    </a:lnTo>
                    <a:lnTo>
                      <a:pt x="330267" y="564617"/>
                    </a:lnTo>
                    <a:lnTo>
                      <a:pt x="373993" y="553848"/>
                    </a:lnTo>
                    <a:lnTo>
                      <a:pt x="414767" y="536614"/>
                    </a:lnTo>
                    <a:lnTo>
                      <a:pt x="431793" y="526046"/>
                    </a:lnTo>
                    <a:lnTo>
                      <a:pt x="284175" y="526046"/>
                    </a:lnTo>
                    <a:lnTo>
                      <a:pt x="235430" y="521132"/>
                    </a:lnTo>
                    <a:lnTo>
                      <a:pt x="190027" y="507036"/>
                    </a:lnTo>
                    <a:lnTo>
                      <a:pt x="148939" y="484734"/>
                    </a:lnTo>
                    <a:lnTo>
                      <a:pt x="113141" y="455198"/>
                    </a:lnTo>
                    <a:lnTo>
                      <a:pt x="83603" y="419400"/>
                    </a:lnTo>
                    <a:lnTo>
                      <a:pt x="61300" y="378315"/>
                    </a:lnTo>
                    <a:lnTo>
                      <a:pt x="47205" y="332916"/>
                    </a:lnTo>
                    <a:lnTo>
                      <a:pt x="42291" y="284175"/>
                    </a:lnTo>
                    <a:lnTo>
                      <a:pt x="47205" y="235430"/>
                    </a:lnTo>
                    <a:lnTo>
                      <a:pt x="61300" y="190027"/>
                    </a:lnTo>
                    <a:lnTo>
                      <a:pt x="83603" y="148939"/>
                    </a:lnTo>
                    <a:lnTo>
                      <a:pt x="113141" y="113141"/>
                    </a:lnTo>
                    <a:lnTo>
                      <a:pt x="148939" y="83603"/>
                    </a:lnTo>
                    <a:lnTo>
                      <a:pt x="190027" y="61300"/>
                    </a:lnTo>
                    <a:lnTo>
                      <a:pt x="235430" y="47205"/>
                    </a:lnTo>
                    <a:lnTo>
                      <a:pt x="284175" y="42290"/>
                    </a:lnTo>
                    <a:lnTo>
                      <a:pt x="431802" y="42290"/>
                    </a:lnTo>
                    <a:lnTo>
                      <a:pt x="414767" y="31718"/>
                    </a:lnTo>
                    <a:lnTo>
                      <a:pt x="373993" y="14487"/>
                    </a:lnTo>
                    <a:lnTo>
                      <a:pt x="330267" y="3719"/>
                    </a:lnTo>
                    <a:lnTo>
                      <a:pt x="284175" y="0"/>
                    </a:lnTo>
                    <a:close/>
                  </a:path>
                  <a:path w="568960" h="568959">
                    <a:moveTo>
                      <a:pt x="431802" y="42290"/>
                    </a:moveTo>
                    <a:lnTo>
                      <a:pt x="284175" y="42290"/>
                    </a:lnTo>
                    <a:lnTo>
                      <a:pt x="332920" y="47205"/>
                    </a:lnTo>
                    <a:lnTo>
                      <a:pt x="378325" y="61300"/>
                    </a:lnTo>
                    <a:lnTo>
                      <a:pt x="419414" y="83603"/>
                    </a:lnTo>
                    <a:lnTo>
                      <a:pt x="455215" y="113141"/>
                    </a:lnTo>
                    <a:lnTo>
                      <a:pt x="484755" y="148939"/>
                    </a:lnTo>
                    <a:lnTo>
                      <a:pt x="507060" y="190027"/>
                    </a:lnTo>
                    <a:lnTo>
                      <a:pt x="521156" y="235430"/>
                    </a:lnTo>
                    <a:lnTo>
                      <a:pt x="526072" y="284175"/>
                    </a:lnTo>
                    <a:lnTo>
                      <a:pt x="521156" y="332916"/>
                    </a:lnTo>
                    <a:lnTo>
                      <a:pt x="507060" y="378315"/>
                    </a:lnTo>
                    <a:lnTo>
                      <a:pt x="484755" y="419400"/>
                    </a:lnTo>
                    <a:lnTo>
                      <a:pt x="455215" y="455198"/>
                    </a:lnTo>
                    <a:lnTo>
                      <a:pt x="419414" y="484734"/>
                    </a:lnTo>
                    <a:lnTo>
                      <a:pt x="378325" y="507036"/>
                    </a:lnTo>
                    <a:lnTo>
                      <a:pt x="332920" y="521132"/>
                    </a:lnTo>
                    <a:lnTo>
                      <a:pt x="284175" y="526046"/>
                    </a:lnTo>
                    <a:lnTo>
                      <a:pt x="431793" y="526046"/>
                    </a:lnTo>
                    <a:lnTo>
                      <a:pt x="485119" y="485097"/>
                    </a:lnTo>
                    <a:lnTo>
                      <a:pt x="513525" y="451984"/>
                    </a:lnTo>
                    <a:lnTo>
                      <a:pt x="536639" y="414750"/>
                    </a:lnTo>
                    <a:lnTo>
                      <a:pt x="553873" y="373980"/>
                    </a:lnTo>
                    <a:lnTo>
                      <a:pt x="564643" y="330260"/>
                    </a:lnTo>
                    <a:lnTo>
                      <a:pt x="568363" y="284175"/>
                    </a:lnTo>
                    <a:lnTo>
                      <a:pt x="564643" y="238080"/>
                    </a:lnTo>
                    <a:lnTo>
                      <a:pt x="553873" y="194353"/>
                    </a:lnTo>
                    <a:lnTo>
                      <a:pt x="536639" y="153579"/>
                    </a:lnTo>
                    <a:lnTo>
                      <a:pt x="513525" y="116344"/>
                    </a:lnTo>
                    <a:lnTo>
                      <a:pt x="485119" y="83232"/>
                    </a:lnTo>
                    <a:lnTo>
                      <a:pt x="452004" y="54829"/>
                    </a:lnTo>
                    <a:lnTo>
                      <a:pt x="431802" y="42290"/>
                    </a:lnTo>
                    <a:close/>
                  </a:path>
                </a:pathLst>
              </a:custGeom>
              <a:solidFill>
                <a:srgbClr val="FFFFFF"/>
              </a:solidFill>
            </p:spPr>
            <p:txBody>
              <a:bodyPr wrap="square" lIns="0" tIns="0" rIns="0" bIns="0" rtlCol="0"/>
              <a:lstStyle/>
              <a:p>
                <a:endParaRPr/>
              </a:p>
            </p:txBody>
          </p:sp>
          <p:sp>
            <p:nvSpPr>
              <p:cNvPr id="650" name="object 631">
                <a:extLst>
                  <a:ext uri="{FF2B5EF4-FFF2-40B4-BE49-F238E27FC236}">
                    <a16:creationId xmlns:a16="http://schemas.microsoft.com/office/drawing/2014/main" id="{5630B8D0-DD00-4F71-B038-9F9617A5267B}"/>
                  </a:ext>
                </a:extLst>
              </p:cNvPr>
              <p:cNvSpPr/>
              <p:nvPr/>
            </p:nvSpPr>
            <p:spPr>
              <a:xfrm>
                <a:off x="2225612" y="7922224"/>
                <a:ext cx="483870" cy="483870"/>
              </a:xfrm>
              <a:custGeom>
                <a:avLst/>
                <a:gdLst/>
                <a:ahLst/>
                <a:cxnLst/>
                <a:rect l="l" t="t" r="r" b="b"/>
                <a:pathLst>
                  <a:path w="483869" h="483870">
                    <a:moveTo>
                      <a:pt x="483768" y="241884"/>
                    </a:moveTo>
                    <a:lnTo>
                      <a:pt x="478853" y="290625"/>
                    </a:lnTo>
                    <a:lnTo>
                      <a:pt x="464756" y="336024"/>
                    </a:lnTo>
                    <a:lnTo>
                      <a:pt x="442451" y="377109"/>
                    </a:lnTo>
                    <a:lnTo>
                      <a:pt x="412911" y="412907"/>
                    </a:lnTo>
                    <a:lnTo>
                      <a:pt x="377110" y="442443"/>
                    </a:lnTo>
                    <a:lnTo>
                      <a:pt x="336021" y="464745"/>
                    </a:lnTo>
                    <a:lnTo>
                      <a:pt x="290617" y="478841"/>
                    </a:lnTo>
                    <a:lnTo>
                      <a:pt x="241871" y="483755"/>
                    </a:lnTo>
                    <a:lnTo>
                      <a:pt x="193126" y="478841"/>
                    </a:lnTo>
                    <a:lnTo>
                      <a:pt x="147725" y="464745"/>
                    </a:lnTo>
                    <a:lnTo>
                      <a:pt x="106640" y="442443"/>
                    </a:lnTo>
                    <a:lnTo>
                      <a:pt x="70843" y="412907"/>
                    </a:lnTo>
                    <a:lnTo>
                      <a:pt x="41308" y="377109"/>
                    </a:lnTo>
                    <a:lnTo>
                      <a:pt x="19007" y="336024"/>
                    </a:lnTo>
                    <a:lnTo>
                      <a:pt x="4914" y="290625"/>
                    </a:lnTo>
                    <a:lnTo>
                      <a:pt x="0" y="241884"/>
                    </a:lnTo>
                    <a:lnTo>
                      <a:pt x="4914" y="193139"/>
                    </a:lnTo>
                    <a:lnTo>
                      <a:pt x="19007" y="147736"/>
                    </a:lnTo>
                    <a:lnTo>
                      <a:pt x="41308" y="106648"/>
                    </a:lnTo>
                    <a:lnTo>
                      <a:pt x="70843" y="70850"/>
                    </a:lnTo>
                    <a:lnTo>
                      <a:pt x="106640" y="41312"/>
                    </a:lnTo>
                    <a:lnTo>
                      <a:pt x="147725" y="19009"/>
                    </a:lnTo>
                    <a:lnTo>
                      <a:pt x="193126" y="4914"/>
                    </a:lnTo>
                    <a:lnTo>
                      <a:pt x="241871" y="0"/>
                    </a:lnTo>
                    <a:lnTo>
                      <a:pt x="290617" y="4914"/>
                    </a:lnTo>
                    <a:lnTo>
                      <a:pt x="336021" y="19009"/>
                    </a:lnTo>
                    <a:lnTo>
                      <a:pt x="377110" y="41312"/>
                    </a:lnTo>
                    <a:lnTo>
                      <a:pt x="412911" y="70850"/>
                    </a:lnTo>
                    <a:lnTo>
                      <a:pt x="442451" y="106648"/>
                    </a:lnTo>
                    <a:lnTo>
                      <a:pt x="464756" y="147736"/>
                    </a:lnTo>
                    <a:lnTo>
                      <a:pt x="478853" y="193139"/>
                    </a:lnTo>
                    <a:lnTo>
                      <a:pt x="483768" y="241884"/>
                    </a:lnTo>
                    <a:close/>
                  </a:path>
                </a:pathLst>
              </a:custGeom>
              <a:ln w="5080">
                <a:solidFill>
                  <a:srgbClr val="231F20"/>
                </a:solidFill>
              </a:ln>
            </p:spPr>
            <p:txBody>
              <a:bodyPr wrap="square" lIns="0" tIns="0" rIns="0" bIns="0" rtlCol="0"/>
              <a:lstStyle/>
              <a:p>
                <a:endParaRPr/>
              </a:p>
            </p:txBody>
          </p:sp>
          <p:pic>
            <p:nvPicPr>
              <p:cNvPr id="651" name="object 632">
                <a:extLst>
                  <a:ext uri="{FF2B5EF4-FFF2-40B4-BE49-F238E27FC236}">
                    <a16:creationId xmlns:a16="http://schemas.microsoft.com/office/drawing/2014/main" id="{5EAA9680-0B1C-40A6-B0F6-3B0569CA3EF8}"/>
                  </a:ext>
                </a:extLst>
              </p:cNvPr>
              <p:cNvPicPr/>
              <p:nvPr/>
            </p:nvPicPr>
            <p:blipFill>
              <a:blip r:embed="rId23" cstate="email">
                <a:extLst>
                  <a:ext uri="{28A0092B-C50C-407E-A947-70E740481C1C}">
                    <a14:useLocalDpi xmlns:a14="http://schemas.microsoft.com/office/drawing/2010/main"/>
                  </a:ext>
                </a:extLst>
              </a:blip>
              <a:stretch>
                <a:fillRect/>
              </a:stretch>
            </p:blipFill>
            <p:spPr>
              <a:xfrm>
                <a:off x="2660448" y="7769214"/>
                <a:ext cx="265112" cy="255079"/>
              </a:xfrm>
              <a:prstGeom prst="rect">
                <a:avLst/>
              </a:prstGeom>
            </p:spPr>
          </p:pic>
          <p:sp>
            <p:nvSpPr>
              <p:cNvPr id="652" name="object 633">
                <a:extLst>
                  <a:ext uri="{FF2B5EF4-FFF2-40B4-BE49-F238E27FC236}">
                    <a16:creationId xmlns:a16="http://schemas.microsoft.com/office/drawing/2014/main" id="{DFA885D8-860B-48C0-81C5-8420371A64BC}"/>
                  </a:ext>
                </a:extLst>
              </p:cNvPr>
              <p:cNvSpPr/>
              <p:nvPr/>
            </p:nvSpPr>
            <p:spPr>
              <a:xfrm>
                <a:off x="4576422" y="8344917"/>
                <a:ext cx="35560" cy="35560"/>
              </a:xfrm>
              <a:custGeom>
                <a:avLst/>
                <a:gdLst/>
                <a:ahLst/>
                <a:cxnLst/>
                <a:rect l="l" t="t" r="r" b="b"/>
                <a:pathLst>
                  <a:path w="35560" h="35559">
                    <a:moveTo>
                      <a:pt x="14313" y="0"/>
                    </a:moveTo>
                    <a:lnTo>
                      <a:pt x="7745" y="2667"/>
                    </a:lnTo>
                    <a:lnTo>
                      <a:pt x="2701" y="7681"/>
                    </a:lnTo>
                    <a:lnTo>
                      <a:pt x="63" y="14027"/>
                    </a:lnTo>
                    <a:lnTo>
                      <a:pt x="0" y="20898"/>
                    </a:lnTo>
                    <a:lnTo>
                      <a:pt x="2678" y="27483"/>
                    </a:lnTo>
                    <a:lnTo>
                      <a:pt x="7686" y="32524"/>
                    </a:lnTo>
                    <a:lnTo>
                      <a:pt x="14024" y="35155"/>
                    </a:lnTo>
                    <a:lnTo>
                      <a:pt x="20893" y="35218"/>
                    </a:lnTo>
                    <a:lnTo>
                      <a:pt x="27494" y="32550"/>
                    </a:lnTo>
                    <a:lnTo>
                      <a:pt x="32534" y="27537"/>
                    </a:lnTo>
                    <a:lnTo>
                      <a:pt x="35161" y="21189"/>
                    </a:lnTo>
                    <a:lnTo>
                      <a:pt x="35212" y="14314"/>
                    </a:lnTo>
                    <a:lnTo>
                      <a:pt x="32523" y="7722"/>
                    </a:lnTo>
                    <a:lnTo>
                      <a:pt x="27512" y="2689"/>
                    </a:lnTo>
                    <a:lnTo>
                      <a:pt x="21172" y="61"/>
                    </a:lnTo>
                    <a:lnTo>
                      <a:pt x="14313" y="0"/>
                    </a:lnTo>
                    <a:close/>
                  </a:path>
                </a:pathLst>
              </a:custGeom>
              <a:solidFill>
                <a:srgbClr val="231F20"/>
              </a:solidFill>
            </p:spPr>
            <p:txBody>
              <a:bodyPr wrap="square" lIns="0" tIns="0" rIns="0" bIns="0" rtlCol="0"/>
              <a:lstStyle/>
              <a:p>
                <a:endParaRPr/>
              </a:p>
            </p:txBody>
          </p:sp>
          <p:sp>
            <p:nvSpPr>
              <p:cNvPr id="653" name="object 634">
                <a:extLst>
                  <a:ext uri="{FF2B5EF4-FFF2-40B4-BE49-F238E27FC236}">
                    <a16:creationId xmlns:a16="http://schemas.microsoft.com/office/drawing/2014/main" id="{2801F08C-3CB1-4071-88BD-9951817E7469}"/>
                  </a:ext>
                </a:extLst>
              </p:cNvPr>
              <p:cNvSpPr/>
              <p:nvPr/>
            </p:nvSpPr>
            <p:spPr>
              <a:xfrm>
                <a:off x="4576422" y="8344917"/>
                <a:ext cx="35560" cy="35560"/>
              </a:xfrm>
              <a:custGeom>
                <a:avLst/>
                <a:gdLst/>
                <a:ahLst/>
                <a:cxnLst/>
                <a:rect l="l" t="t" r="r" b="b"/>
                <a:pathLst>
                  <a:path w="35560" h="35559">
                    <a:moveTo>
                      <a:pt x="14313" y="0"/>
                    </a:moveTo>
                    <a:lnTo>
                      <a:pt x="7745" y="2667"/>
                    </a:lnTo>
                    <a:lnTo>
                      <a:pt x="2701" y="7681"/>
                    </a:lnTo>
                    <a:lnTo>
                      <a:pt x="63" y="14027"/>
                    </a:lnTo>
                    <a:lnTo>
                      <a:pt x="0" y="20898"/>
                    </a:lnTo>
                    <a:lnTo>
                      <a:pt x="2678" y="27483"/>
                    </a:lnTo>
                    <a:lnTo>
                      <a:pt x="7686" y="32524"/>
                    </a:lnTo>
                    <a:lnTo>
                      <a:pt x="14024" y="35155"/>
                    </a:lnTo>
                    <a:lnTo>
                      <a:pt x="20893" y="35218"/>
                    </a:lnTo>
                    <a:lnTo>
                      <a:pt x="27494" y="32550"/>
                    </a:lnTo>
                    <a:lnTo>
                      <a:pt x="32534" y="27537"/>
                    </a:lnTo>
                    <a:lnTo>
                      <a:pt x="35161" y="21189"/>
                    </a:lnTo>
                    <a:lnTo>
                      <a:pt x="35212" y="14314"/>
                    </a:lnTo>
                    <a:lnTo>
                      <a:pt x="32523" y="7722"/>
                    </a:lnTo>
                    <a:lnTo>
                      <a:pt x="27512" y="2689"/>
                    </a:lnTo>
                    <a:lnTo>
                      <a:pt x="21172" y="61"/>
                    </a:lnTo>
                    <a:lnTo>
                      <a:pt x="14313" y="0"/>
                    </a:lnTo>
                    <a:close/>
                  </a:path>
                </a:pathLst>
              </a:custGeom>
              <a:solidFill>
                <a:srgbClr val="231F20"/>
              </a:solidFill>
            </p:spPr>
            <p:txBody>
              <a:bodyPr wrap="square" lIns="0" tIns="0" rIns="0" bIns="0" rtlCol="0"/>
              <a:lstStyle/>
              <a:p>
                <a:endParaRPr/>
              </a:p>
            </p:txBody>
          </p:sp>
          <p:sp>
            <p:nvSpPr>
              <p:cNvPr id="654" name="object 635">
                <a:extLst>
                  <a:ext uri="{FF2B5EF4-FFF2-40B4-BE49-F238E27FC236}">
                    <a16:creationId xmlns:a16="http://schemas.microsoft.com/office/drawing/2014/main" id="{A3252096-FCE6-4D90-A010-F9B66AF7A8CF}"/>
                  </a:ext>
                </a:extLst>
              </p:cNvPr>
              <p:cNvSpPr/>
              <p:nvPr/>
            </p:nvSpPr>
            <p:spPr>
              <a:xfrm>
                <a:off x="4594010" y="8362520"/>
                <a:ext cx="0" cy="140970"/>
              </a:xfrm>
              <a:custGeom>
                <a:avLst/>
                <a:gdLst/>
                <a:ahLst/>
                <a:cxnLst/>
                <a:rect l="l" t="t" r="r" b="b"/>
                <a:pathLst>
                  <a:path h="140970">
                    <a:moveTo>
                      <a:pt x="0" y="0"/>
                    </a:moveTo>
                    <a:lnTo>
                      <a:pt x="0" y="140639"/>
                    </a:lnTo>
                  </a:path>
                </a:pathLst>
              </a:custGeom>
              <a:ln w="3810">
                <a:solidFill>
                  <a:srgbClr val="231F20"/>
                </a:solidFill>
              </a:ln>
            </p:spPr>
            <p:txBody>
              <a:bodyPr wrap="square" lIns="0" tIns="0" rIns="0" bIns="0" rtlCol="0"/>
              <a:lstStyle/>
              <a:p>
                <a:endParaRPr/>
              </a:p>
            </p:txBody>
          </p:sp>
          <p:sp>
            <p:nvSpPr>
              <p:cNvPr id="655" name="object 636">
                <a:extLst>
                  <a:ext uri="{FF2B5EF4-FFF2-40B4-BE49-F238E27FC236}">
                    <a16:creationId xmlns:a16="http://schemas.microsoft.com/office/drawing/2014/main" id="{4A166AF1-919F-4F87-B6ED-FDA844B4DC52}"/>
                  </a:ext>
                </a:extLst>
              </p:cNvPr>
              <p:cNvSpPr/>
              <p:nvPr/>
            </p:nvSpPr>
            <p:spPr>
              <a:xfrm>
                <a:off x="2873414" y="7120955"/>
                <a:ext cx="0" cy="363220"/>
              </a:xfrm>
              <a:custGeom>
                <a:avLst/>
                <a:gdLst/>
                <a:ahLst/>
                <a:cxnLst/>
                <a:rect l="l" t="t" r="r" b="b"/>
                <a:pathLst>
                  <a:path h="363220">
                    <a:moveTo>
                      <a:pt x="0" y="362597"/>
                    </a:moveTo>
                    <a:lnTo>
                      <a:pt x="0" y="0"/>
                    </a:lnTo>
                  </a:path>
                </a:pathLst>
              </a:custGeom>
              <a:ln w="28575">
                <a:solidFill>
                  <a:srgbClr val="FFFFFF"/>
                </a:solidFill>
              </a:ln>
            </p:spPr>
            <p:txBody>
              <a:bodyPr wrap="square" lIns="0" tIns="0" rIns="0" bIns="0" rtlCol="0"/>
              <a:lstStyle/>
              <a:p>
                <a:endParaRPr/>
              </a:p>
            </p:txBody>
          </p:sp>
          <p:sp>
            <p:nvSpPr>
              <p:cNvPr id="656" name="object 637">
                <a:extLst>
                  <a:ext uri="{FF2B5EF4-FFF2-40B4-BE49-F238E27FC236}">
                    <a16:creationId xmlns:a16="http://schemas.microsoft.com/office/drawing/2014/main" id="{7C8DC703-6FD3-4DAC-8F79-5C1BFFA7F9C3}"/>
                  </a:ext>
                </a:extLst>
              </p:cNvPr>
              <p:cNvSpPr/>
              <p:nvPr/>
            </p:nvSpPr>
            <p:spPr>
              <a:xfrm>
                <a:off x="2855789" y="7465945"/>
                <a:ext cx="35560" cy="35560"/>
              </a:xfrm>
              <a:custGeom>
                <a:avLst/>
                <a:gdLst/>
                <a:ahLst/>
                <a:cxnLst/>
                <a:rect l="l" t="t" r="r" b="b"/>
                <a:pathLst>
                  <a:path w="35560" h="35559">
                    <a:moveTo>
                      <a:pt x="14325" y="0"/>
                    </a:moveTo>
                    <a:lnTo>
                      <a:pt x="7731" y="2660"/>
                    </a:lnTo>
                    <a:lnTo>
                      <a:pt x="2684" y="7673"/>
                    </a:lnTo>
                    <a:lnTo>
                      <a:pt x="52" y="14023"/>
                    </a:lnTo>
                    <a:lnTo>
                      <a:pt x="0" y="20901"/>
                    </a:lnTo>
                    <a:lnTo>
                      <a:pt x="2689" y="27501"/>
                    </a:lnTo>
                    <a:lnTo>
                      <a:pt x="7700" y="32529"/>
                    </a:lnTo>
                    <a:lnTo>
                      <a:pt x="14040" y="35156"/>
                    </a:lnTo>
                    <a:lnTo>
                      <a:pt x="20898" y="35216"/>
                    </a:lnTo>
                    <a:lnTo>
                      <a:pt x="27467" y="32543"/>
                    </a:lnTo>
                    <a:lnTo>
                      <a:pt x="32516" y="27530"/>
                    </a:lnTo>
                    <a:lnTo>
                      <a:pt x="35153" y="21184"/>
                    </a:lnTo>
                    <a:lnTo>
                      <a:pt x="35214" y="14317"/>
                    </a:lnTo>
                    <a:lnTo>
                      <a:pt x="32534" y="7740"/>
                    </a:lnTo>
                    <a:lnTo>
                      <a:pt x="27526" y="2699"/>
                    </a:lnTo>
                    <a:lnTo>
                      <a:pt x="21190" y="66"/>
                    </a:lnTo>
                    <a:lnTo>
                      <a:pt x="14325" y="0"/>
                    </a:lnTo>
                    <a:close/>
                  </a:path>
                </a:pathLst>
              </a:custGeom>
              <a:solidFill>
                <a:srgbClr val="231F20"/>
              </a:solidFill>
            </p:spPr>
            <p:txBody>
              <a:bodyPr wrap="square" lIns="0" tIns="0" rIns="0" bIns="0" rtlCol="0"/>
              <a:lstStyle/>
              <a:p>
                <a:endParaRPr/>
              </a:p>
            </p:txBody>
          </p:sp>
          <p:sp>
            <p:nvSpPr>
              <p:cNvPr id="657" name="object 638">
                <a:extLst>
                  <a:ext uri="{FF2B5EF4-FFF2-40B4-BE49-F238E27FC236}">
                    <a16:creationId xmlns:a16="http://schemas.microsoft.com/office/drawing/2014/main" id="{352023E6-592B-45FA-988F-7AB970096590}"/>
                  </a:ext>
                </a:extLst>
              </p:cNvPr>
              <p:cNvSpPr/>
              <p:nvPr/>
            </p:nvSpPr>
            <p:spPr>
              <a:xfrm>
                <a:off x="2855789" y="7465945"/>
                <a:ext cx="35560" cy="35560"/>
              </a:xfrm>
              <a:custGeom>
                <a:avLst/>
                <a:gdLst/>
                <a:ahLst/>
                <a:cxnLst/>
                <a:rect l="l" t="t" r="r" b="b"/>
                <a:pathLst>
                  <a:path w="35560" h="35559">
                    <a:moveTo>
                      <a:pt x="7731" y="2660"/>
                    </a:moveTo>
                    <a:lnTo>
                      <a:pt x="2684" y="7673"/>
                    </a:lnTo>
                    <a:lnTo>
                      <a:pt x="52" y="14023"/>
                    </a:lnTo>
                    <a:lnTo>
                      <a:pt x="0" y="20901"/>
                    </a:lnTo>
                    <a:lnTo>
                      <a:pt x="2689" y="27501"/>
                    </a:lnTo>
                    <a:lnTo>
                      <a:pt x="7700" y="32529"/>
                    </a:lnTo>
                    <a:lnTo>
                      <a:pt x="14040" y="35156"/>
                    </a:lnTo>
                    <a:lnTo>
                      <a:pt x="20898" y="35216"/>
                    </a:lnTo>
                    <a:lnTo>
                      <a:pt x="27467" y="32543"/>
                    </a:lnTo>
                    <a:lnTo>
                      <a:pt x="32516" y="27530"/>
                    </a:lnTo>
                    <a:lnTo>
                      <a:pt x="35153" y="21184"/>
                    </a:lnTo>
                    <a:lnTo>
                      <a:pt x="35214" y="14317"/>
                    </a:lnTo>
                    <a:lnTo>
                      <a:pt x="32534" y="7740"/>
                    </a:lnTo>
                    <a:lnTo>
                      <a:pt x="27526" y="2699"/>
                    </a:lnTo>
                    <a:lnTo>
                      <a:pt x="21190" y="66"/>
                    </a:lnTo>
                    <a:lnTo>
                      <a:pt x="14325" y="0"/>
                    </a:lnTo>
                    <a:lnTo>
                      <a:pt x="7731" y="2660"/>
                    </a:lnTo>
                    <a:close/>
                  </a:path>
                </a:pathLst>
              </a:custGeom>
              <a:ln w="19049">
                <a:solidFill>
                  <a:srgbClr val="FFFFFF"/>
                </a:solidFill>
              </a:ln>
            </p:spPr>
            <p:txBody>
              <a:bodyPr wrap="square" lIns="0" tIns="0" rIns="0" bIns="0" rtlCol="0"/>
              <a:lstStyle/>
              <a:p>
                <a:endParaRPr/>
              </a:p>
            </p:txBody>
          </p:sp>
          <p:sp>
            <p:nvSpPr>
              <p:cNvPr id="658" name="object 639">
                <a:extLst>
                  <a:ext uri="{FF2B5EF4-FFF2-40B4-BE49-F238E27FC236}">
                    <a16:creationId xmlns:a16="http://schemas.microsoft.com/office/drawing/2014/main" id="{AB52B409-61B3-43D0-926F-7A36EE9CA1A4}"/>
                  </a:ext>
                </a:extLst>
              </p:cNvPr>
              <p:cNvSpPr/>
              <p:nvPr/>
            </p:nvSpPr>
            <p:spPr>
              <a:xfrm>
                <a:off x="2855789" y="7465945"/>
                <a:ext cx="35560" cy="35560"/>
              </a:xfrm>
              <a:custGeom>
                <a:avLst/>
                <a:gdLst/>
                <a:ahLst/>
                <a:cxnLst/>
                <a:rect l="l" t="t" r="r" b="b"/>
                <a:pathLst>
                  <a:path w="35560" h="35559">
                    <a:moveTo>
                      <a:pt x="14325" y="0"/>
                    </a:moveTo>
                    <a:lnTo>
                      <a:pt x="7731" y="2660"/>
                    </a:lnTo>
                    <a:lnTo>
                      <a:pt x="2684" y="7673"/>
                    </a:lnTo>
                    <a:lnTo>
                      <a:pt x="52" y="14023"/>
                    </a:lnTo>
                    <a:lnTo>
                      <a:pt x="0" y="20901"/>
                    </a:lnTo>
                    <a:lnTo>
                      <a:pt x="2689" y="27501"/>
                    </a:lnTo>
                    <a:lnTo>
                      <a:pt x="7700" y="32529"/>
                    </a:lnTo>
                    <a:lnTo>
                      <a:pt x="14040" y="35156"/>
                    </a:lnTo>
                    <a:lnTo>
                      <a:pt x="20898" y="35216"/>
                    </a:lnTo>
                    <a:lnTo>
                      <a:pt x="27467" y="32543"/>
                    </a:lnTo>
                    <a:lnTo>
                      <a:pt x="32516" y="27530"/>
                    </a:lnTo>
                    <a:lnTo>
                      <a:pt x="35153" y="21184"/>
                    </a:lnTo>
                    <a:lnTo>
                      <a:pt x="35214" y="14317"/>
                    </a:lnTo>
                    <a:lnTo>
                      <a:pt x="32534" y="7740"/>
                    </a:lnTo>
                    <a:lnTo>
                      <a:pt x="27526" y="2699"/>
                    </a:lnTo>
                    <a:lnTo>
                      <a:pt x="21190" y="66"/>
                    </a:lnTo>
                    <a:lnTo>
                      <a:pt x="14325" y="0"/>
                    </a:lnTo>
                    <a:close/>
                  </a:path>
                </a:pathLst>
              </a:custGeom>
              <a:solidFill>
                <a:srgbClr val="231F20"/>
              </a:solidFill>
            </p:spPr>
            <p:txBody>
              <a:bodyPr wrap="square" lIns="0" tIns="0" rIns="0" bIns="0" rtlCol="0"/>
              <a:lstStyle/>
              <a:p>
                <a:endParaRPr/>
              </a:p>
            </p:txBody>
          </p:sp>
          <p:sp>
            <p:nvSpPr>
              <p:cNvPr id="659" name="object 640">
                <a:extLst>
                  <a:ext uri="{FF2B5EF4-FFF2-40B4-BE49-F238E27FC236}">
                    <a16:creationId xmlns:a16="http://schemas.microsoft.com/office/drawing/2014/main" id="{64CC0C05-9EA2-4C16-9EF1-7CAB24E23A8D}"/>
                  </a:ext>
                </a:extLst>
              </p:cNvPr>
              <p:cNvSpPr/>
              <p:nvPr/>
            </p:nvSpPr>
            <p:spPr>
              <a:xfrm>
                <a:off x="2873414" y="7120955"/>
                <a:ext cx="0" cy="363220"/>
              </a:xfrm>
              <a:custGeom>
                <a:avLst/>
                <a:gdLst/>
                <a:ahLst/>
                <a:cxnLst/>
                <a:rect l="l" t="t" r="r" b="b"/>
                <a:pathLst>
                  <a:path h="363220">
                    <a:moveTo>
                      <a:pt x="0" y="362597"/>
                    </a:moveTo>
                    <a:lnTo>
                      <a:pt x="0" y="0"/>
                    </a:lnTo>
                  </a:path>
                </a:pathLst>
              </a:custGeom>
              <a:ln w="3810">
                <a:solidFill>
                  <a:srgbClr val="231F20"/>
                </a:solidFill>
              </a:ln>
            </p:spPr>
            <p:txBody>
              <a:bodyPr wrap="square" lIns="0" tIns="0" rIns="0" bIns="0" rtlCol="0"/>
              <a:lstStyle/>
              <a:p>
                <a:endParaRPr/>
              </a:p>
            </p:txBody>
          </p:sp>
          <p:sp>
            <p:nvSpPr>
              <p:cNvPr id="660" name="object 641">
                <a:extLst>
                  <a:ext uri="{FF2B5EF4-FFF2-40B4-BE49-F238E27FC236}">
                    <a16:creationId xmlns:a16="http://schemas.microsoft.com/office/drawing/2014/main" id="{A6269788-61CD-46AD-9BEA-6DFDB21C4FEF}"/>
                  </a:ext>
                </a:extLst>
              </p:cNvPr>
              <p:cNvSpPr/>
              <p:nvPr/>
            </p:nvSpPr>
            <p:spPr>
              <a:xfrm>
                <a:off x="3514408" y="6941034"/>
                <a:ext cx="0" cy="363220"/>
              </a:xfrm>
              <a:custGeom>
                <a:avLst/>
                <a:gdLst/>
                <a:ahLst/>
                <a:cxnLst/>
                <a:rect l="l" t="t" r="r" b="b"/>
                <a:pathLst>
                  <a:path h="363220">
                    <a:moveTo>
                      <a:pt x="0" y="362597"/>
                    </a:moveTo>
                    <a:lnTo>
                      <a:pt x="0" y="0"/>
                    </a:lnTo>
                  </a:path>
                </a:pathLst>
              </a:custGeom>
              <a:ln w="28575">
                <a:solidFill>
                  <a:srgbClr val="FFFFFF"/>
                </a:solidFill>
              </a:ln>
            </p:spPr>
            <p:txBody>
              <a:bodyPr wrap="square" lIns="0" tIns="0" rIns="0" bIns="0" rtlCol="0"/>
              <a:lstStyle/>
              <a:p>
                <a:endParaRPr/>
              </a:p>
            </p:txBody>
          </p:sp>
          <p:sp>
            <p:nvSpPr>
              <p:cNvPr id="661" name="object 642">
                <a:extLst>
                  <a:ext uri="{FF2B5EF4-FFF2-40B4-BE49-F238E27FC236}">
                    <a16:creationId xmlns:a16="http://schemas.microsoft.com/office/drawing/2014/main" id="{8C38BE99-46F6-4595-84DF-E0B4D2A11D4B}"/>
                  </a:ext>
                </a:extLst>
              </p:cNvPr>
              <p:cNvSpPr/>
              <p:nvPr/>
            </p:nvSpPr>
            <p:spPr>
              <a:xfrm>
                <a:off x="3496796" y="7286017"/>
                <a:ext cx="35560" cy="35560"/>
              </a:xfrm>
              <a:custGeom>
                <a:avLst/>
                <a:gdLst/>
                <a:ahLst/>
                <a:cxnLst/>
                <a:rect l="l" t="t" r="r" b="b"/>
                <a:pathLst>
                  <a:path w="35560" h="35559">
                    <a:moveTo>
                      <a:pt x="14319" y="0"/>
                    </a:moveTo>
                    <a:lnTo>
                      <a:pt x="7718" y="2667"/>
                    </a:lnTo>
                    <a:lnTo>
                      <a:pt x="2678" y="7681"/>
                    </a:lnTo>
                    <a:lnTo>
                      <a:pt x="51" y="14029"/>
                    </a:lnTo>
                    <a:lnTo>
                      <a:pt x="0" y="20903"/>
                    </a:lnTo>
                    <a:lnTo>
                      <a:pt x="2689" y="27496"/>
                    </a:lnTo>
                    <a:lnTo>
                      <a:pt x="7693" y="32529"/>
                    </a:lnTo>
                    <a:lnTo>
                      <a:pt x="14030" y="35157"/>
                    </a:lnTo>
                    <a:lnTo>
                      <a:pt x="20891" y="35218"/>
                    </a:lnTo>
                    <a:lnTo>
                      <a:pt x="27467" y="32550"/>
                    </a:lnTo>
                    <a:lnTo>
                      <a:pt x="32511" y="27537"/>
                    </a:lnTo>
                    <a:lnTo>
                      <a:pt x="35147" y="21190"/>
                    </a:lnTo>
                    <a:lnTo>
                      <a:pt x="35207" y="14319"/>
                    </a:lnTo>
                    <a:lnTo>
                      <a:pt x="32521" y="7734"/>
                    </a:lnTo>
                    <a:lnTo>
                      <a:pt x="27521" y="2694"/>
                    </a:lnTo>
                    <a:lnTo>
                      <a:pt x="21187" y="62"/>
                    </a:lnTo>
                    <a:lnTo>
                      <a:pt x="14319" y="0"/>
                    </a:lnTo>
                    <a:close/>
                  </a:path>
                </a:pathLst>
              </a:custGeom>
              <a:solidFill>
                <a:srgbClr val="231F20"/>
              </a:solidFill>
            </p:spPr>
            <p:txBody>
              <a:bodyPr wrap="square" lIns="0" tIns="0" rIns="0" bIns="0" rtlCol="0"/>
              <a:lstStyle/>
              <a:p>
                <a:endParaRPr/>
              </a:p>
            </p:txBody>
          </p:sp>
          <p:sp>
            <p:nvSpPr>
              <p:cNvPr id="662" name="object 643">
                <a:extLst>
                  <a:ext uri="{FF2B5EF4-FFF2-40B4-BE49-F238E27FC236}">
                    <a16:creationId xmlns:a16="http://schemas.microsoft.com/office/drawing/2014/main" id="{F0D0167B-3C9F-443F-88AA-26C351634312}"/>
                  </a:ext>
                </a:extLst>
              </p:cNvPr>
              <p:cNvSpPr/>
              <p:nvPr/>
            </p:nvSpPr>
            <p:spPr>
              <a:xfrm>
                <a:off x="3496796" y="7286017"/>
                <a:ext cx="35560" cy="35560"/>
              </a:xfrm>
              <a:custGeom>
                <a:avLst/>
                <a:gdLst/>
                <a:ahLst/>
                <a:cxnLst/>
                <a:rect l="l" t="t" r="r" b="b"/>
                <a:pathLst>
                  <a:path w="35560" h="35559">
                    <a:moveTo>
                      <a:pt x="7718" y="2667"/>
                    </a:moveTo>
                    <a:lnTo>
                      <a:pt x="2678" y="7681"/>
                    </a:lnTo>
                    <a:lnTo>
                      <a:pt x="51" y="14029"/>
                    </a:lnTo>
                    <a:lnTo>
                      <a:pt x="0" y="20903"/>
                    </a:lnTo>
                    <a:lnTo>
                      <a:pt x="2689" y="27496"/>
                    </a:lnTo>
                    <a:lnTo>
                      <a:pt x="7693" y="32529"/>
                    </a:lnTo>
                    <a:lnTo>
                      <a:pt x="14030" y="35157"/>
                    </a:lnTo>
                    <a:lnTo>
                      <a:pt x="20891" y="35218"/>
                    </a:lnTo>
                    <a:lnTo>
                      <a:pt x="27467" y="32550"/>
                    </a:lnTo>
                    <a:lnTo>
                      <a:pt x="32511" y="27537"/>
                    </a:lnTo>
                    <a:lnTo>
                      <a:pt x="35147" y="21190"/>
                    </a:lnTo>
                    <a:lnTo>
                      <a:pt x="35207" y="14319"/>
                    </a:lnTo>
                    <a:lnTo>
                      <a:pt x="32521" y="7734"/>
                    </a:lnTo>
                    <a:lnTo>
                      <a:pt x="27521" y="2694"/>
                    </a:lnTo>
                    <a:lnTo>
                      <a:pt x="21187" y="62"/>
                    </a:lnTo>
                    <a:lnTo>
                      <a:pt x="14319" y="0"/>
                    </a:lnTo>
                    <a:lnTo>
                      <a:pt x="7718" y="2667"/>
                    </a:lnTo>
                    <a:close/>
                  </a:path>
                </a:pathLst>
              </a:custGeom>
              <a:ln w="19050">
                <a:solidFill>
                  <a:srgbClr val="FFFFFF"/>
                </a:solidFill>
              </a:ln>
            </p:spPr>
            <p:txBody>
              <a:bodyPr wrap="square" lIns="0" tIns="0" rIns="0" bIns="0" rtlCol="0"/>
              <a:lstStyle/>
              <a:p>
                <a:endParaRPr/>
              </a:p>
            </p:txBody>
          </p:sp>
          <p:sp>
            <p:nvSpPr>
              <p:cNvPr id="663" name="object 644">
                <a:extLst>
                  <a:ext uri="{FF2B5EF4-FFF2-40B4-BE49-F238E27FC236}">
                    <a16:creationId xmlns:a16="http://schemas.microsoft.com/office/drawing/2014/main" id="{B406C090-9F8C-476C-AAD2-CACE5F8933CA}"/>
                  </a:ext>
                </a:extLst>
              </p:cNvPr>
              <p:cNvSpPr/>
              <p:nvPr/>
            </p:nvSpPr>
            <p:spPr>
              <a:xfrm>
                <a:off x="3496796" y="7286017"/>
                <a:ext cx="35560" cy="35560"/>
              </a:xfrm>
              <a:custGeom>
                <a:avLst/>
                <a:gdLst/>
                <a:ahLst/>
                <a:cxnLst/>
                <a:rect l="l" t="t" r="r" b="b"/>
                <a:pathLst>
                  <a:path w="35560" h="35559">
                    <a:moveTo>
                      <a:pt x="14319" y="0"/>
                    </a:moveTo>
                    <a:lnTo>
                      <a:pt x="7718" y="2667"/>
                    </a:lnTo>
                    <a:lnTo>
                      <a:pt x="2678" y="7681"/>
                    </a:lnTo>
                    <a:lnTo>
                      <a:pt x="51" y="14029"/>
                    </a:lnTo>
                    <a:lnTo>
                      <a:pt x="0" y="20903"/>
                    </a:lnTo>
                    <a:lnTo>
                      <a:pt x="2689" y="27496"/>
                    </a:lnTo>
                    <a:lnTo>
                      <a:pt x="7693" y="32529"/>
                    </a:lnTo>
                    <a:lnTo>
                      <a:pt x="14030" y="35157"/>
                    </a:lnTo>
                    <a:lnTo>
                      <a:pt x="20891" y="35218"/>
                    </a:lnTo>
                    <a:lnTo>
                      <a:pt x="27467" y="32550"/>
                    </a:lnTo>
                    <a:lnTo>
                      <a:pt x="32511" y="27537"/>
                    </a:lnTo>
                    <a:lnTo>
                      <a:pt x="35147" y="21190"/>
                    </a:lnTo>
                    <a:lnTo>
                      <a:pt x="35207" y="14319"/>
                    </a:lnTo>
                    <a:lnTo>
                      <a:pt x="32521" y="7734"/>
                    </a:lnTo>
                    <a:lnTo>
                      <a:pt x="27521" y="2694"/>
                    </a:lnTo>
                    <a:lnTo>
                      <a:pt x="21187" y="62"/>
                    </a:lnTo>
                    <a:lnTo>
                      <a:pt x="14319" y="0"/>
                    </a:lnTo>
                    <a:close/>
                  </a:path>
                </a:pathLst>
              </a:custGeom>
              <a:solidFill>
                <a:srgbClr val="231F20"/>
              </a:solidFill>
            </p:spPr>
            <p:txBody>
              <a:bodyPr wrap="square" lIns="0" tIns="0" rIns="0" bIns="0" rtlCol="0"/>
              <a:lstStyle/>
              <a:p>
                <a:endParaRPr/>
              </a:p>
            </p:txBody>
          </p:sp>
          <p:sp>
            <p:nvSpPr>
              <p:cNvPr id="664" name="object 645">
                <a:extLst>
                  <a:ext uri="{FF2B5EF4-FFF2-40B4-BE49-F238E27FC236}">
                    <a16:creationId xmlns:a16="http://schemas.microsoft.com/office/drawing/2014/main" id="{D31898FB-51D2-4BAC-B66A-95EFEA5E70E2}"/>
                  </a:ext>
                </a:extLst>
              </p:cNvPr>
              <p:cNvSpPr/>
              <p:nvPr/>
            </p:nvSpPr>
            <p:spPr>
              <a:xfrm>
                <a:off x="3514408" y="6941034"/>
                <a:ext cx="0" cy="363220"/>
              </a:xfrm>
              <a:custGeom>
                <a:avLst/>
                <a:gdLst/>
                <a:ahLst/>
                <a:cxnLst/>
                <a:rect l="l" t="t" r="r" b="b"/>
                <a:pathLst>
                  <a:path h="363220">
                    <a:moveTo>
                      <a:pt x="0" y="362597"/>
                    </a:moveTo>
                    <a:lnTo>
                      <a:pt x="0" y="0"/>
                    </a:lnTo>
                  </a:path>
                </a:pathLst>
              </a:custGeom>
              <a:ln w="3810">
                <a:solidFill>
                  <a:srgbClr val="231F20"/>
                </a:solidFill>
              </a:ln>
            </p:spPr>
            <p:txBody>
              <a:bodyPr wrap="square" lIns="0" tIns="0" rIns="0" bIns="0" rtlCol="0"/>
              <a:lstStyle/>
              <a:p>
                <a:endParaRPr/>
              </a:p>
            </p:txBody>
          </p:sp>
        </p:grpSp>
        <p:sp>
          <p:nvSpPr>
            <p:cNvPr id="11" name="object 646">
              <a:extLst>
                <a:ext uri="{FF2B5EF4-FFF2-40B4-BE49-F238E27FC236}">
                  <a16:creationId xmlns:a16="http://schemas.microsoft.com/office/drawing/2014/main" id="{45ECCCCC-0385-484B-BC93-941D54276E19}"/>
                </a:ext>
              </a:extLst>
            </p:cNvPr>
            <p:cNvSpPr txBox="1"/>
            <p:nvPr/>
          </p:nvSpPr>
          <p:spPr>
            <a:xfrm>
              <a:off x="4039744" y="8497127"/>
              <a:ext cx="1424144" cy="151323"/>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231F20"/>
                  </a:solidFill>
                  <a:latin typeface="Gill Sans MT"/>
                  <a:cs typeface="Gill Sans MT"/>
                </a:rPr>
                <a:t>Unde</a:t>
              </a:r>
              <a:r>
                <a:rPr sz="900" spc="20" dirty="0">
                  <a:solidFill>
                    <a:srgbClr val="231F20"/>
                  </a:solidFill>
                  <a:latin typeface="Gill Sans MT"/>
                  <a:cs typeface="Gill Sans MT"/>
                </a:rPr>
                <a:t>r</a:t>
              </a:r>
              <a:r>
                <a:rPr sz="900" spc="-5" dirty="0">
                  <a:solidFill>
                    <a:srgbClr val="231F20"/>
                  </a:solidFill>
                  <a:latin typeface="Gill Sans MT"/>
                  <a:cs typeface="Gill Sans MT"/>
                </a:rPr>
                <a:t>floor</a:t>
              </a:r>
              <a:r>
                <a:rPr sz="900" spc="-55" dirty="0">
                  <a:solidFill>
                    <a:srgbClr val="231F20"/>
                  </a:solidFill>
                  <a:latin typeface="Gill Sans MT"/>
                  <a:cs typeface="Gill Sans MT"/>
                </a:rPr>
                <a:t> </a:t>
              </a:r>
              <a:r>
                <a:rPr sz="900" spc="35" dirty="0">
                  <a:solidFill>
                    <a:srgbClr val="231F20"/>
                  </a:solidFill>
                  <a:latin typeface="Gill Sans MT"/>
                  <a:cs typeface="Gill Sans MT"/>
                </a:rPr>
                <a:t>heating</a:t>
              </a:r>
              <a:r>
                <a:rPr sz="900" spc="-55" dirty="0">
                  <a:solidFill>
                    <a:srgbClr val="231F20"/>
                  </a:solidFill>
                  <a:latin typeface="Gill Sans MT"/>
                  <a:cs typeface="Gill Sans MT"/>
                </a:rPr>
                <a:t> </a:t>
              </a:r>
              <a:r>
                <a:rPr sz="900" dirty="0">
                  <a:solidFill>
                    <a:srgbClr val="231F20"/>
                  </a:solidFill>
                  <a:latin typeface="Gill Sans MT"/>
                  <a:cs typeface="Gill Sans MT"/>
                </a:rPr>
                <a:t>circuits</a:t>
              </a:r>
              <a:endParaRPr sz="900" dirty="0">
                <a:latin typeface="Gill Sans MT"/>
                <a:cs typeface="Gill Sans MT"/>
              </a:endParaRPr>
            </a:p>
          </p:txBody>
        </p:sp>
        <p:grpSp>
          <p:nvGrpSpPr>
            <p:cNvPr id="12" name="object 647">
              <a:extLst>
                <a:ext uri="{FF2B5EF4-FFF2-40B4-BE49-F238E27FC236}">
                  <a16:creationId xmlns:a16="http://schemas.microsoft.com/office/drawing/2014/main" id="{01815C7D-49CD-4E83-A60C-4EA55375637A}"/>
                </a:ext>
              </a:extLst>
            </p:cNvPr>
            <p:cNvGrpSpPr/>
            <p:nvPr/>
          </p:nvGrpSpPr>
          <p:grpSpPr>
            <a:xfrm>
              <a:off x="1615057" y="5441305"/>
              <a:ext cx="2396490" cy="3162935"/>
              <a:chOff x="1615057" y="5441305"/>
              <a:chExt cx="2396490" cy="3162935"/>
            </a:xfrm>
          </p:grpSpPr>
          <p:sp>
            <p:nvSpPr>
              <p:cNvPr id="20" name="object 648">
                <a:extLst>
                  <a:ext uri="{FF2B5EF4-FFF2-40B4-BE49-F238E27FC236}">
                    <a16:creationId xmlns:a16="http://schemas.microsoft.com/office/drawing/2014/main" id="{12151CF6-E60B-4E3C-8FE5-3174A4B88971}"/>
                  </a:ext>
                </a:extLst>
              </p:cNvPr>
              <p:cNvSpPr/>
              <p:nvPr/>
            </p:nvSpPr>
            <p:spPr>
              <a:xfrm>
                <a:off x="3776312" y="8568794"/>
                <a:ext cx="35560" cy="35560"/>
              </a:xfrm>
              <a:custGeom>
                <a:avLst/>
                <a:gdLst/>
                <a:ahLst/>
                <a:cxnLst/>
                <a:rect l="l" t="t" r="r" b="b"/>
                <a:pathLst>
                  <a:path w="35560" h="35559">
                    <a:moveTo>
                      <a:pt x="14302" y="0"/>
                    </a:moveTo>
                    <a:lnTo>
                      <a:pt x="7704" y="2678"/>
                    </a:lnTo>
                    <a:lnTo>
                      <a:pt x="2678" y="7689"/>
                    </a:lnTo>
                    <a:lnTo>
                      <a:pt x="55" y="14030"/>
                    </a:lnTo>
                    <a:lnTo>
                      <a:pt x="0" y="20893"/>
                    </a:lnTo>
                    <a:lnTo>
                      <a:pt x="2675" y="27469"/>
                    </a:lnTo>
                    <a:lnTo>
                      <a:pt x="7679" y="32512"/>
                    </a:lnTo>
                    <a:lnTo>
                      <a:pt x="14019" y="35149"/>
                    </a:lnTo>
                    <a:lnTo>
                      <a:pt x="20888" y="35209"/>
                    </a:lnTo>
                    <a:lnTo>
                      <a:pt x="27478" y="32523"/>
                    </a:lnTo>
                    <a:lnTo>
                      <a:pt x="32518" y="27515"/>
                    </a:lnTo>
                    <a:lnTo>
                      <a:pt x="35149" y="21179"/>
                    </a:lnTo>
                    <a:lnTo>
                      <a:pt x="35207" y="14314"/>
                    </a:lnTo>
                    <a:lnTo>
                      <a:pt x="32533" y="7720"/>
                    </a:lnTo>
                    <a:lnTo>
                      <a:pt x="27521" y="2676"/>
                    </a:lnTo>
                    <a:lnTo>
                      <a:pt x="21176" y="51"/>
                    </a:lnTo>
                    <a:lnTo>
                      <a:pt x="14302" y="0"/>
                    </a:lnTo>
                    <a:close/>
                  </a:path>
                </a:pathLst>
              </a:custGeom>
              <a:solidFill>
                <a:srgbClr val="231F20"/>
              </a:solidFill>
            </p:spPr>
            <p:txBody>
              <a:bodyPr wrap="square" lIns="0" tIns="0" rIns="0" bIns="0" rtlCol="0"/>
              <a:lstStyle/>
              <a:p>
                <a:endParaRPr/>
              </a:p>
            </p:txBody>
          </p:sp>
          <p:sp>
            <p:nvSpPr>
              <p:cNvPr id="21" name="object 649">
                <a:extLst>
                  <a:ext uri="{FF2B5EF4-FFF2-40B4-BE49-F238E27FC236}">
                    <a16:creationId xmlns:a16="http://schemas.microsoft.com/office/drawing/2014/main" id="{9AC815A4-C30F-4547-9EE6-3E22F521CE9A}"/>
                  </a:ext>
                </a:extLst>
              </p:cNvPr>
              <p:cNvSpPr/>
              <p:nvPr/>
            </p:nvSpPr>
            <p:spPr>
              <a:xfrm>
                <a:off x="3776312" y="8568794"/>
                <a:ext cx="35560" cy="35560"/>
              </a:xfrm>
              <a:custGeom>
                <a:avLst/>
                <a:gdLst/>
                <a:ahLst/>
                <a:cxnLst/>
                <a:rect l="l" t="t" r="r" b="b"/>
                <a:pathLst>
                  <a:path w="35560" h="35559">
                    <a:moveTo>
                      <a:pt x="14302" y="0"/>
                    </a:moveTo>
                    <a:lnTo>
                      <a:pt x="7704" y="2678"/>
                    </a:lnTo>
                    <a:lnTo>
                      <a:pt x="2678" y="7689"/>
                    </a:lnTo>
                    <a:lnTo>
                      <a:pt x="55" y="14030"/>
                    </a:lnTo>
                    <a:lnTo>
                      <a:pt x="0" y="20893"/>
                    </a:lnTo>
                    <a:lnTo>
                      <a:pt x="2675" y="27469"/>
                    </a:lnTo>
                    <a:lnTo>
                      <a:pt x="7679" y="32512"/>
                    </a:lnTo>
                    <a:lnTo>
                      <a:pt x="14019" y="35149"/>
                    </a:lnTo>
                    <a:lnTo>
                      <a:pt x="20888" y="35209"/>
                    </a:lnTo>
                    <a:lnTo>
                      <a:pt x="27478" y="32523"/>
                    </a:lnTo>
                    <a:lnTo>
                      <a:pt x="32518" y="27515"/>
                    </a:lnTo>
                    <a:lnTo>
                      <a:pt x="35149" y="21179"/>
                    </a:lnTo>
                    <a:lnTo>
                      <a:pt x="35207" y="14314"/>
                    </a:lnTo>
                    <a:lnTo>
                      <a:pt x="32533" y="7720"/>
                    </a:lnTo>
                    <a:lnTo>
                      <a:pt x="27521" y="2676"/>
                    </a:lnTo>
                    <a:lnTo>
                      <a:pt x="21176" y="51"/>
                    </a:lnTo>
                    <a:lnTo>
                      <a:pt x="14302" y="0"/>
                    </a:lnTo>
                    <a:close/>
                  </a:path>
                </a:pathLst>
              </a:custGeom>
              <a:solidFill>
                <a:srgbClr val="231F20"/>
              </a:solidFill>
            </p:spPr>
            <p:txBody>
              <a:bodyPr wrap="square" lIns="0" tIns="0" rIns="0" bIns="0" rtlCol="0"/>
              <a:lstStyle/>
              <a:p>
                <a:endParaRPr/>
              </a:p>
            </p:txBody>
          </p:sp>
          <p:sp>
            <p:nvSpPr>
              <p:cNvPr id="22" name="object 650">
                <a:extLst>
                  <a:ext uri="{FF2B5EF4-FFF2-40B4-BE49-F238E27FC236}">
                    <a16:creationId xmlns:a16="http://schemas.microsoft.com/office/drawing/2014/main" id="{3A2E86C9-90FB-4C94-A1FB-EECF975CC81E}"/>
                  </a:ext>
                </a:extLst>
              </p:cNvPr>
              <p:cNvSpPr/>
              <p:nvPr/>
            </p:nvSpPr>
            <p:spPr>
              <a:xfrm>
                <a:off x="3793911" y="8586408"/>
                <a:ext cx="217804" cy="0"/>
              </a:xfrm>
              <a:custGeom>
                <a:avLst/>
                <a:gdLst/>
                <a:ahLst/>
                <a:cxnLst/>
                <a:rect l="l" t="t" r="r" b="b"/>
                <a:pathLst>
                  <a:path w="217804">
                    <a:moveTo>
                      <a:pt x="0" y="0"/>
                    </a:moveTo>
                    <a:lnTo>
                      <a:pt x="217474" y="0"/>
                    </a:lnTo>
                  </a:path>
                </a:pathLst>
              </a:custGeom>
              <a:ln w="3810">
                <a:solidFill>
                  <a:srgbClr val="231F20"/>
                </a:solidFill>
              </a:ln>
            </p:spPr>
            <p:txBody>
              <a:bodyPr wrap="square" lIns="0" tIns="0" rIns="0" bIns="0" rtlCol="0"/>
              <a:lstStyle/>
              <a:p>
                <a:endParaRPr/>
              </a:p>
            </p:txBody>
          </p:sp>
          <p:sp>
            <p:nvSpPr>
              <p:cNvPr id="23" name="object 651">
                <a:extLst>
                  <a:ext uri="{FF2B5EF4-FFF2-40B4-BE49-F238E27FC236}">
                    <a16:creationId xmlns:a16="http://schemas.microsoft.com/office/drawing/2014/main" id="{AEBEE21F-D547-483D-B2F1-7993F41DC603}"/>
                  </a:ext>
                </a:extLst>
              </p:cNvPr>
              <p:cNvSpPr/>
              <p:nvPr/>
            </p:nvSpPr>
            <p:spPr>
              <a:xfrm>
                <a:off x="1760860" y="5450830"/>
                <a:ext cx="227965" cy="0"/>
              </a:xfrm>
              <a:custGeom>
                <a:avLst/>
                <a:gdLst/>
                <a:ahLst/>
                <a:cxnLst/>
                <a:rect l="l" t="t" r="r" b="b"/>
                <a:pathLst>
                  <a:path w="227964">
                    <a:moveTo>
                      <a:pt x="0" y="0"/>
                    </a:moveTo>
                    <a:lnTo>
                      <a:pt x="227939" y="0"/>
                    </a:lnTo>
                  </a:path>
                </a:pathLst>
              </a:custGeom>
              <a:ln w="19050">
                <a:solidFill>
                  <a:srgbClr val="FFFFFF"/>
                </a:solidFill>
              </a:ln>
            </p:spPr>
            <p:txBody>
              <a:bodyPr wrap="square" lIns="0" tIns="0" rIns="0" bIns="0" rtlCol="0"/>
              <a:lstStyle/>
              <a:p>
                <a:endParaRPr/>
              </a:p>
            </p:txBody>
          </p:sp>
          <p:sp>
            <p:nvSpPr>
              <p:cNvPr id="24" name="object 652">
                <a:extLst>
                  <a:ext uri="{FF2B5EF4-FFF2-40B4-BE49-F238E27FC236}">
                    <a16:creationId xmlns:a16="http://schemas.microsoft.com/office/drawing/2014/main" id="{38C412EC-9B99-4922-9CF0-9BE107DD41CF}"/>
                  </a:ext>
                </a:extLst>
              </p:cNvPr>
              <p:cNvSpPr/>
              <p:nvPr/>
            </p:nvSpPr>
            <p:spPr>
              <a:xfrm>
                <a:off x="1760860" y="5450830"/>
                <a:ext cx="227965" cy="0"/>
              </a:xfrm>
              <a:custGeom>
                <a:avLst/>
                <a:gdLst/>
                <a:ahLst/>
                <a:cxnLst/>
                <a:rect l="l" t="t" r="r" b="b"/>
                <a:pathLst>
                  <a:path w="227964">
                    <a:moveTo>
                      <a:pt x="0" y="0"/>
                    </a:moveTo>
                    <a:lnTo>
                      <a:pt x="227939" y="0"/>
                    </a:lnTo>
                  </a:path>
                </a:pathLst>
              </a:custGeom>
              <a:ln w="3810">
                <a:solidFill>
                  <a:srgbClr val="231F20"/>
                </a:solidFill>
              </a:ln>
            </p:spPr>
            <p:txBody>
              <a:bodyPr wrap="square" lIns="0" tIns="0" rIns="0" bIns="0" rtlCol="0"/>
              <a:lstStyle/>
              <a:p>
                <a:endParaRPr/>
              </a:p>
            </p:txBody>
          </p:sp>
          <p:sp>
            <p:nvSpPr>
              <p:cNvPr id="25" name="object 653">
                <a:extLst>
                  <a:ext uri="{FF2B5EF4-FFF2-40B4-BE49-F238E27FC236}">
                    <a16:creationId xmlns:a16="http://schemas.microsoft.com/office/drawing/2014/main" id="{0226DC4F-1A55-4A89-B753-1C4037BA03C4}"/>
                  </a:ext>
                </a:extLst>
              </p:cNvPr>
              <p:cNvSpPr/>
              <p:nvPr/>
            </p:nvSpPr>
            <p:spPr>
              <a:xfrm>
                <a:off x="1624582" y="6710987"/>
                <a:ext cx="0" cy="102235"/>
              </a:xfrm>
              <a:custGeom>
                <a:avLst/>
                <a:gdLst/>
                <a:ahLst/>
                <a:cxnLst/>
                <a:rect l="l" t="t" r="r" b="b"/>
                <a:pathLst>
                  <a:path h="102234">
                    <a:moveTo>
                      <a:pt x="0" y="0"/>
                    </a:moveTo>
                    <a:lnTo>
                      <a:pt x="0" y="102222"/>
                    </a:lnTo>
                  </a:path>
                </a:pathLst>
              </a:custGeom>
              <a:ln w="19049">
                <a:solidFill>
                  <a:srgbClr val="FFFFFF"/>
                </a:solidFill>
              </a:ln>
            </p:spPr>
            <p:txBody>
              <a:bodyPr wrap="square" lIns="0" tIns="0" rIns="0" bIns="0" rtlCol="0"/>
              <a:lstStyle/>
              <a:p>
                <a:endParaRPr/>
              </a:p>
            </p:txBody>
          </p:sp>
          <p:sp>
            <p:nvSpPr>
              <p:cNvPr id="26" name="object 654">
                <a:extLst>
                  <a:ext uri="{FF2B5EF4-FFF2-40B4-BE49-F238E27FC236}">
                    <a16:creationId xmlns:a16="http://schemas.microsoft.com/office/drawing/2014/main" id="{4D611A55-7A41-43B8-9BA3-E913C8EFD486}"/>
                  </a:ext>
                </a:extLst>
              </p:cNvPr>
              <p:cNvSpPr/>
              <p:nvPr/>
            </p:nvSpPr>
            <p:spPr>
              <a:xfrm>
                <a:off x="1624582" y="6710987"/>
                <a:ext cx="0" cy="102235"/>
              </a:xfrm>
              <a:custGeom>
                <a:avLst/>
                <a:gdLst/>
                <a:ahLst/>
                <a:cxnLst/>
                <a:rect l="l" t="t" r="r" b="b"/>
                <a:pathLst>
                  <a:path h="102234">
                    <a:moveTo>
                      <a:pt x="0" y="0"/>
                    </a:moveTo>
                    <a:lnTo>
                      <a:pt x="0" y="102222"/>
                    </a:lnTo>
                  </a:path>
                </a:pathLst>
              </a:custGeom>
              <a:ln w="3809">
                <a:solidFill>
                  <a:srgbClr val="231F20"/>
                </a:solidFill>
              </a:ln>
            </p:spPr>
            <p:txBody>
              <a:bodyPr wrap="square" lIns="0" tIns="0" rIns="0" bIns="0" rtlCol="0"/>
              <a:lstStyle/>
              <a:p>
                <a:endParaRPr/>
              </a:p>
            </p:txBody>
          </p:sp>
        </p:grpSp>
        <p:sp>
          <p:nvSpPr>
            <p:cNvPr id="13" name="object 655">
              <a:extLst>
                <a:ext uri="{FF2B5EF4-FFF2-40B4-BE49-F238E27FC236}">
                  <a16:creationId xmlns:a16="http://schemas.microsoft.com/office/drawing/2014/main" id="{F2128017-4D11-4D10-AEB0-D43967F597B8}"/>
                </a:ext>
              </a:extLst>
            </p:cNvPr>
            <p:cNvSpPr txBox="1"/>
            <p:nvPr/>
          </p:nvSpPr>
          <p:spPr>
            <a:xfrm>
              <a:off x="3171343" y="6783199"/>
              <a:ext cx="1003251" cy="151323"/>
            </a:xfrm>
            <a:prstGeom prst="rect">
              <a:avLst/>
            </a:prstGeom>
          </p:spPr>
          <p:txBody>
            <a:bodyPr vert="horz" wrap="square" lIns="0" tIns="12700" rIns="0" bIns="0" rtlCol="0">
              <a:spAutoFit/>
            </a:bodyPr>
            <a:lstStyle/>
            <a:p>
              <a:pPr marL="12700">
                <a:lnSpc>
                  <a:spcPct val="100000"/>
                </a:lnSpc>
                <a:spcBef>
                  <a:spcPts val="100"/>
                </a:spcBef>
              </a:pPr>
              <a:r>
                <a:rPr sz="900" spc="-70" dirty="0">
                  <a:solidFill>
                    <a:srgbClr val="231F20"/>
                  </a:solidFill>
                  <a:latin typeface="Gill Sans MT"/>
                  <a:cs typeface="Gill Sans MT"/>
                </a:rPr>
                <a:t>T</a:t>
              </a:r>
              <a:r>
                <a:rPr sz="900" spc="-50" dirty="0">
                  <a:solidFill>
                    <a:srgbClr val="231F20"/>
                  </a:solidFill>
                  <a:latin typeface="Gill Sans MT"/>
                  <a:cs typeface="Gill Sans MT"/>
                </a:rPr>
                <a:t>w</a:t>
              </a:r>
              <a:r>
                <a:rPr sz="900" spc="-5" dirty="0">
                  <a:solidFill>
                    <a:srgbClr val="231F20"/>
                  </a:solidFill>
                  <a:latin typeface="Gill Sans MT"/>
                  <a:cs typeface="Gill Sans MT"/>
                </a:rPr>
                <a:t>o</a:t>
              </a:r>
              <a:r>
                <a:rPr sz="900" spc="-60" dirty="0">
                  <a:solidFill>
                    <a:srgbClr val="231F20"/>
                  </a:solidFill>
                  <a:latin typeface="Gill Sans MT"/>
                  <a:cs typeface="Gill Sans MT"/>
                </a:rPr>
                <a:t> </a:t>
              </a:r>
              <a:r>
                <a:rPr sz="900" spc="30" dirty="0">
                  <a:solidFill>
                    <a:srgbClr val="231F20"/>
                  </a:solidFill>
                  <a:latin typeface="Gill Sans MT"/>
                  <a:cs typeface="Gill Sans MT"/>
                </a:rPr>
                <a:t>w</a:t>
              </a:r>
              <a:r>
                <a:rPr sz="900" spc="10" dirty="0">
                  <a:solidFill>
                    <a:srgbClr val="231F20"/>
                  </a:solidFill>
                  <a:latin typeface="Gill Sans MT"/>
                  <a:cs typeface="Gill Sans MT"/>
                </a:rPr>
                <a:t>a</a:t>
              </a:r>
              <a:r>
                <a:rPr sz="900" spc="25" dirty="0">
                  <a:solidFill>
                    <a:srgbClr val="231F20"/>
                  </a:solidFill>
                  <a:latin typeface="Gill Sans MT"/>
                  <a:cs typeface="Gill Sans MT"/>
                </a:rPr>
                <a:t>y</a:t>
              </a:r>
              <a:r>
                <a:rPr sz="900" spc="-55" dirty="0">
                  <a:solidFill>
                    <a:srgbClr val="231F20"/>
                  </a:solidFill>
                  <a:latin typeface="Gill Sans MT"/>
                  <a:cs typeface="Gill Sans MT"/>
                </a:rPr>
                <a:t> </a:t>
              </a:r>
              <a:r>
                <a:rPr sz="900" spc="40" dirty="0">
                  <a:solidFill>
                    <a:srgbClr val="231F20"/>
                  </a:solidFill>
                  <a:latin typeface="Gill Sans MT"/>
                  <a:cs typeface="Gill Sans MT"/>
                </a:rPr>
                <a:t>mani</a:t>
              </a:r>
              <a:r>
                <a:rPr sz="900" spc="10" dirty="0">
                  <a:solidFill>
                    <a:srgbClr val="231F20"/>
                  </a:solidFill>
                  <a:latin typeface="Gill Sans MT"/>
                  <a:cs typeface="Gill Sans MT"/>
                </a:rPr>
                <a:t>f</a:t>
              </a:r>
              <a:r>
                <a:rPr sz="900" spc="15" dirty="0">
                  <a:solidFill>
                    <a:srgbClr val="231F20"/>
                  </a:solidFill>
                  <a:latin typeface="Gill Sans MT"/>
                  <a:cs typeface="Gill Sans MT"/>
                </a:rPr>
                <a:t>old</a:t>
              </a:r>
              <a:endParaRPr sz="900" dirty="0">
                <a:latin typeface="Gill Sans MT"/>
                <a:cs typeface="Gill Sans MT"/>
              </a:endParaRPr>
            </a:p>
          </p:txBody>
        </p:sp>
        <p:sp>
          <p:nvSpPr>
            <p:cNvPr id="14" name="object 656">
              <a:extLst>
                <a:ext uri="{FF2B5EF4-FFF2-40B4-BE49-F238E27FC236}">
                  <a16:creationId xmlns:a16="http://schemas.microsoft.com/office/drawing/2014/main" id="{22643592-3B80-4B90-92A6-80723588F7CD}"/>
                </a:ext>
              </a:extLst>
            </p:cNvPr>
            <p:cNvSpPr txBox="1"/>
            <p:nvPr/>
          </p:nvSpPr>
          <p:spPr>
            <a:xfrm>
              <a:off x="2851607" y="6983046"/>
              <a:ext cx="359175" cy="151323"/>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231F20"/>
                  </a:solidFill>
                  <a:latin typeface="Gill Sans MT"/>
                  <a:cs typeface="Gill Sans MT"/>
                </a:rPr>
                <a:t>P</a:t>
              </a:r>
              <a:r>
                <a:rPr sz="900" spc="45" dirty="0">
                  <a:solidFill>
                    <a:srgbClr val="231F20"/>
                  </a:solidFill>
                  <a:latin typeface="Gill Sans MT"/>
                  <a:cs typeface="Gill Sans MT"/>
                </a:rPr>
                <a:t>ump</a:t>
              </a:r>
              <a:endParaRPr sz="900" dirty="0">
                <a:latin typeface="Gill Sans MT"/>
                <a:cs typeface="Gill Sans MT"/>
              </a:endParaRPr>
            </a:p>
          </p:txBody>
        </p:sp>
        <p:sp>
          <p:nvSpPr>
            <p:cNvPr id="15" name="object 657">
              <a:extLst>
                <a:ext uri="{FF2B5EF4-FFF2-40B4-BE49-F238E27FC236}">
                  <a16:creationId xmlns:a16="http://schemas.microsoft.com/office/drawing/2014/main" id="{8DBF6FEB-7DEA-4DB4-983A-E962270EB06D}"/>
                </a:ext>
              </a:extLst>
            </p:cNvPr>
            <p:cNvSpPr txBox="1"/>
            <p:nvPr/>
          </p:nvSpPr>
          <p:spPr>
            <a:xfrm>
              <a:off x="2038639" y="5370984"/>
              <a:ext cx="924093" cy="151323"/>
            </a:xfrm>
            <a:prstGeom prst="rect">
              <a:avLst/>
            </a:prstGeom>
          </p:spPr>
          <p:txBody>
            <a:bodyPr vert="horz" wrap="square" lIns="0" tIns="12700" rIns="0" bIns="0" rtlCol="0">
              <a:spAutoFit/>
            </a:bodyPr>
            <a:lstStyle/>
            <a:p>
              <a:pPr marL="12700">
                <a:lnSpc>
                  <a:spcPct val="100000"/>
                </a:lnSpc>
                <a:spcBef>
                  <a:spcPts val="100"/>
                </a:spcBef>
              </a:pPr>
              <a:r>
                <a:rPr sz="900" spc="-35" dirty="0">
                  <a:solidFill>
                    <a:srgbClr val="231F20"/>
                  </a:solidFill>
                  <a:latin typeface="Gill Sans MT"/>
                  <a:cs typeface="Gill Sans MT"/>
                </a:rPr>
                <a:t>Ho</a:t>
              </a:r>
              <a:r>
                <a:rPr sz="900" spc="-15" dirty="0">
                  <a:solidFill>
                    <a:srgbClr val="231F20"/>
                  </a:solidFill>
                  <a:latin typeface="Gill Sans MT"/>
                  <a:cs typeface="Gill Sans MT"/>
                </a:rPr>
                <a:t>t</a:t>
              </a:r>
              <a:r>
                <a:rPr sz="900" spc="-55" dirty="0">
                  <a:solidFill>
                    <a:srgbClr val="231F20"/>
                  </a:solidFill>
                  <a:latin typeface="Gill Sans MT"/>
                  <a:cs typeface="Gill Sans MT"/>
                </a:rPr>
                <a:t> </a:t>
              </a:r>
              <a:r>
                <a:rPr sz="900" spc="-5" dirty="0">
                  <a:solidFill>
                    <a:srgbClr val="231F20"/>
                  </a:solidFill>
                  <a:latin typeface="Gill Sans MT"/>
                  <a:cs typeface="Gill Sans MT"/>
                </a:rPr>
                <a:t>wate</a:t>
              </a:r>
              <a:r>
                <a:rPr sz="900" dirty="0">
                  <a:solidFill>
                    <a:srgbClr val="231F20"/>
                  </a:solidFill>
                  <a:latin typeface="Gill Sans MT"/>
                  <a:cs typeface="Gill Sans MT"/>
                </a:rPr>
                <a:t>r</a:t>
              </a:r>
              <a:r>
                <a:rPr sz="900" spc="-55" dirty="0">
                  <a:solidFill>
                    <a:srgbClr val="231F20"/>
                  </a:solidFill>
                  <a:latin typeface="Gill Sans MT"/>
                  <a:cs typeface="Gill Sans MT"/>
                </a:rPr>
                <a:t> </a:t>
              </a:r>
              <a:r>
                <a:rPr sz="900" spc="15" dirty="0">
                  <a:solidFill>
                    <a:srgbClr val="231F20"/>
                  </a:solidFill>
                  <a:latin typeface="Gill Sans MT"/>
                  <a:cs typeface="Gill Sans MT"/>
                </a:rPr>
                <a:t>c</a:t>
              </a:r>
              <a:r>
                <a:rPr sz="900" spc="10" dirty="0">
                  <a:solidFill>
                    <a:srgbClr val="231F20"/>
                  </a:solidFill>
                  <a:latin typeface="Gill Sans MT"/>
                  <a:cs typeface="Gill Sans MT"/>
                </a:rPr>
                <a:t>ylinder</a:t>
              </a:r>
              <a:endParaRPr sz="900" dirty="0">
                <a:latin typeface="Gill Sans MT"/>
                <a:cs typeface="Gill Sans MT"/>
              </a:endParaRPr>
            </a:p>
          </p:txBody>
        </p:sp>
        <p:sp>
          <p:nvSpPr>
            <p:cNvPr id="16" name="object 658">
              <a:extLst>
                <a:ext uri="{FF2B5EF4-FFF2-40B4-BE49-F238E27FC236}">
                  <a16:creationId xmlns:a16="http://schemas.microsoft.com/office/drawing/2014/main" id="{F1D03EEB-0FFB-46A5-9F10-C31CAC1D5E2F}"/>
                </a:ext>
              </a:extLst>
            </p:cNvPr>
            <p:cNvSpPr txBox="1"/>
            <p:nvPr/>
          </p:nvSpPr>
          <p:spPr>
            <a:xfrm>
              <a:off x="1420891" y="6781243"/>
              <a:ext cx="349613" cy="151323"/>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231F20"/>
                  </a:solidFill>
                  <a:latin typeface="Gill Sans MT"/>
                  <a:cs typeface="Gill Sans MT"/>
                </a:rPr>
                <a:t>P</a:t>
              </a:r>
              <a:r>
                <a:rPr sz="900" spc="45" dirty="0">
                  <a:solidFill>
                    <a:srgbClr val="231F20"/>
                  </a:solidFill>
                  <a:latin typeface="Gill Sans MT"/>
                  <a:cs typeface="Gill Sans MT"/>
                </a:rPr>
                <a:t>ump</a:t>
              </a:r>
              <a:endParaRPr sz="900" dirty="0">
                <a:latin typeface="Gill Sans MT"/>
                <a:cs typeface="Gill Sans MT"/>
              </a:endParaRPr>
            </a:p>
          </p:txBody>
        </p:sp>
        <p:sp>
          <p:nvSpPr>
            <p:cNvPr id="17" name="object 659">
              <a:extLst>
                <a:ext uri="{FF2B5EF4-FFF2-40B4-BE49-F238E27FC236}">
                  <a16:creationId xmlns:a16="http://schemas.microsoft.com/office/drawing/2014/main" id="{0350BCFF-A592-4353-930E-B6E549372D22}"/>
                </a:ext>
              </a:extLst>
            </p:cNvPr>
            <p:cNvSpPr txBox="1"/>
            <p:nvPr/>
          </p:nvSpPr>
          <p:spPr>
            <a:xfrm>
              <a:off x="1273782" y="8403694"/>
              <a:ext cx="267970" cy="289823"/>
            </a:xfrm>
            <a:prstGeom prst="rect">
              <a:avLst/>
            </a:prstGeom>
          </p:spPr>
          <p:txBody>
            <a:bodyPr vert="horz" wrap="square" lIns="0" tIns="12700" rIns="0" bIns="0" rtlCol="0">
              <a:spAutoFit/>
            </a:bodyPr>
            <a:lstStyle/>
            <a:p>
              <a:pPr marL="12700">
                <a:lnSpc>
                  <a:spcPct val="100000"/>
                </a:lnSpc>
                <a:spcBef>
                  <a:spcPts val="100"/>
                </a:spcBef>
              </a:pPr>
              <a:r>
                <a:rPr sz="900" spc="-10" dirty="0">
                  <a:solidFill>
                    <a:srgbClr val="231F20"/>
                  </a:solidFill>
                  <a:latin typeface="Gill Sans MT"/>
                  <a:cs typeface="Gill Sans MT"/>
                </a:rPr>
                <a:t>Boiler</a:t>
              </a:r>
              <a:endParaRPr sz="900" dirty="0">
                <a:latin typeface="Gill Sans MT"/>
                <a:cs typeface="Gill Sans MT"/>
              </a:endParaRPr>
            </a:p>
          </p:txBody>
        </p:sp>
        <p:sp>
          <p:nvSpPr>
            <p:cNvPr id="18" name="object 660">
              <a:extLst>
                <a:ext uri="{FF2B5EF4-FFF2-40B4-BE49-F238E27FC236}">
                  <a16:creationId xmlns:a16="http://schemas.microsoft.com/office/drawing/2014/main" id="{93E83901-260E-427A-B6A6-AF869045E6CF}"/>
                </a:ext>
              </a:extLst>
            </p:cNvPr>
            <p:cNvSpPr txBox="1"/>
            <p:nvPr/>
          </p:nvSpPr>
          <p:spPr>
            <a:xfrm>
              <a:off x="2728799" y="7953757"/>
              <a:ext cx="403225" cy="289823"/>
            </a:xfrm>
            <a:prstGeom prst="rect">
              <a:avLst/>
            </a:prstGeom>
          </p:spPr>
          <p:txBody>
            <a:bodyPr vert="horz" wrap="square" lIns="0" tIns="12700" rIns="0" bIns="0" rtlCol="0">
              <a:spAutoFit/>
            </a:bodyPr>
            <a:lstStyle/>
            <a:p>
              <a:pPr marL="12700">
                <a:lnSpc>
                  <a:spcPct val="100000"/>
                </a:lnSpc>
                <a:spcBef>
                  <a:spcPts val="100"/>
                </a:spcBef>
              </a:pPr>
              <a:r>
                <a:rPr sz="900" spc="-145" dirty="0">
                  <a:solidFill>
                    <a:srgbClr val="231F20"/>
                  </a:solidFill>
                  <a:latin typeface="Gill Sans MT"/>
                  <a:cs typeface="Gill Sans MT"/>
                </a:rPr>
                <a:t>T</a:t>
              </a:r>
              <a:r>
                <a:rPr sz="900" spc="25" dirty="0">
                  <a:solidFill>
                    <a:srgbClr val="231F20"/>
                  </a:solidFill>
                  <a:latin typeface="Gill Sans MT"/>
                  <a:cs typeface="Gill Sans MT"/>
                </a:rPr>
                <a:t>op</a:t>
              </a:r>
              <a:r>
                <a:rPr sz="900" spc="-55" dirty="0">
                  <a:solidFill>
                    <a:srgbClr val="231F20"/>
                  </a:solidFill>
                  <a:latin typeface="Gill Sans MT"/>
                  <a:cs typeface="Gill Sans MT"/>
                </a:rPr>
                <a:t> </a:t>
              </a:r>
              <a:r>
                <a:rPr sz="900" spc="15" dirty="0">
                  <a:solidFill>
                    <a:srgbClr val="231F20"/>
                  </a:solidFill>
                  <a:latin typeface="Gill Sans MT"/>
                  <a:cs typeface="Gill Sans MT"/>
                </a:rPr>
                <a:t>view</a:t>
              </a:r>
              <a:endParaRPr sz="900" dirty="0">
                <a:latin typeface="Gill Sans MT"/>
                <a:cs typeface="Gill Sans MT"/>
              </a:endParaRPr>
            </a:p>
          </p:txBody>
        </p:sp>
        <p:sp>
          <p:nvSpPr>
            <p:cNvPr id="19" name="object 661">
              <a:extLst>
                <a:ext uri="{FF2B5EF4-FFF2-40B4-BE49-F238E27FC236}">
                  <a16:creationId xmlns:a16="http://schemas.microsoft.com/office/drawing/2014/main" id="{76B5ADE0-CED0-4405-81DA-5F53FBA7A4DD}"/>
                </a:ext>
              </a:extLst>
            </p:cNvPr>
            <p:cNvSpPr txBox="1"/>
            <p:nvPr/>
          </p:nvSpPr>
          <p:spPr>
            <a:xfrm>
              <a:off x="995300" y="9095997"/>
              <a:ext cx="4360133" cy="182101"/>
            </a:xfrm>
            <a:prstGeom prst="rect">
              <a:avLst/>
            </a:prstGeom>
          </p:spPr>
          <p:txBody>
            <a:bodyPr vert="horz" wrap="square" lIns="0" tIns="12700" rIns="0" bIns="0" rtlCol="0">
              <a:spAutoFit/>
            </a:bodyPr>
            <a:lstStyle/>
            <a:p>
              <a:pPr marL="12700">
                <a:lnSpc>
                  <a:spcPct val="100000"/>
                </a:lnSpc>
                <a:spcBef>
                  <a:spcPts val="100"/>
                </a:spcBef>
              </a:pPr>
              <a:r>
                <a:rPr sz="1100" b="1" spc="-35" dirty="0">
                  <a:solidFill>
                    <a:srgbClr val="919598"/>
                  </a:solidFill>
                  <a:latin typeface="Arial"/>
                  <a:cs typeface="Arial"/>
                </a:rPr>
                <a:t>Typical</a:t>
              </a:r>
              <a:r>
                <a:rPr sz="1100" b="1" spc="70" dirty="0">
                  <a:solidFill>
                    <a:srgbClr val="919598"/>
                  </a:solidFill>
                  <a:latin typeface="Arial"/>
                  <a:cs typeface="Arial"/>
                </a:rPr>
                <a:t> </a:t>
              </a:r>
              <a:r>
                <a:rPr sz="1100" b="1" spc="-10" dirty="0">
                  <a:solidFill>
                    <a:srgbClr val="919598"/>
                  </a:solidFill>
                  <a:latin typeface="Arial"/>
                  <a:cs typeface="Arial"/>
                </a:rPr>
                <a:t>underfloor</a:t>
              </a:r>
              <a:r>
                <a:rPr sz="1100" b="1" spc="75" dirty="0">
                  <a:solidFill>
                    <a:srgbClr val="919598"/>
                  </a:solidFill>
                  <a:latin typeface="Arial"/>
                  <a:cs typeface="Arial"/>
                </a:rPr>
                <a:t> </a:t>
              </a:r>
              <a:r>
                <a:rPr sz="1100" b="1" spc="-10" dirty="0">
                  <a:solidFill>
                    <a:srgbClr val="919598"/>
                  </a:solidFill>
                  <a:latin typeface="Arial"/>
                  <a:cs typeface="Arial"/>
                </a:rPr>
                <a:t>heating</a:t>
              </a:r>
              <a:r>
                <a:rPr sz="1100" b="1" spc="70" dirty="0">
                  <a:solidFill>
                    <a:srgbClr val="919598"/>
                  </a:solidFill>
                  <a:latin typeface="Arial"/>
                  <a:cs typeface="Arial"/>
                </a:rPr>
                <a:t> </a:t>
              </a:r>
              <a:r>
                <a:rPr sz="1100" b="1" spc="-25" dirty="0">
                  <a:solidFill>
                    <a:srgbClr val="919598"/>
                  </a:solidFill>
                  <a:latin typeface="Arial"/>
                  <a:cs typeface="Arial"/>
                </a:rPr>
                <a:t>system</a:t>
              </a:r>
              <a:r>
                <a:rPr sz="1100" b="1" spc="70" dirty="0">
                  <a:solidFill>
                    <a:srgbClr val="919598"/>
                  </a:solidFill>
                  <a:latin typeface="Arial"/>
                  <a:cs typeface="Arial"/>
                </a:rPr>
                <a:t> </a:t>
              </a:r>
              <a:r>
                <a:rPr sz="1100" b="1" spc="-15" dirty="0">
                  <a:solidFill>
                    <a:srgbClr val="919598"/>
                  </a:solidFill>
                  <a:latin typeface="Arial"/>
                  <a:cs typeface="Arial"/>
                </a:rPr>
                <a:t>combined</a:t>
              </a:r>
              <a:r>
                <a:rPr sz="1100" b="1" spc="75" dirty="0">
                  <a:solidFill>
                    <a:srgbClr val="919598"/>
                  </a:solidFill>
                  <a:latin typeface="Arial"/>
                  <a:cs typeface="Arial"/>
                </a:rPr>
                <a:t> </a:t>
              </a:r>
              <a:r>
                <a:rPr sz="1100" b="1" spc="5" dirty="0">
                  <a:solidFill>
                    <a:srgbClr val="919598"/>
                  </a:solidFill>
                  <a:latin typeface="Arial"/>
                  <a:cs typeface="Arial"/>
                </a:rPr>
                <a:t>with</a:t>
              </a:r>
              <a:r>
                <a:rPr sz="1100" b="1" spc="70" dirty="0">
                  <a:solidFill>
                    <a:srgbClr val="919598"/>
                  </a:solidFill>
                  <a:latin typeface="Arial"/>
                  <a:cs typeface="Arial"/>
                </a:rPr>
                <a:t> </a:t>
              </a:r>
              <a:r>
                <a:rPr sz="1100" b="1" spc="15" dirty="0">
                  <a:solidFill>
                    <a:srgbClr val="919598"/>
                  </a:solidFill>
                  <a:latin typeface="Arial"/>
                  <a:cs typeface="Arial"/>
                </a:rPr>
                <a:t>wet</a:t>
              </a:r>
              <a:r>
                <a:rPr sz="1100" b="1" spc="75" dirty="0">
                  <a:solidFill>
                    <a:srgbClr val="919598"/>
                  </a:solidFill>
                  <a:latin typeface="Arial"/>
                  <a:cs typeface="Arial"/>
                </a:rPr>
                <a:t> </a:t>
              </a:r>
              <a:r>
                <a:rPr sz="1100" b="1" spc="-15" dirty="0">
                  <a:solidFill>
                    <a:srgbClr val="919598"/>
                  </a:solidFill>
                  <a:latin typeface="Arial"/>
                  <a:cs typeface="Arial"/>
                </a:rPr>
                <a:t>radiators</a:t>
              </a:r>
              <a:endParaRPr sz="1100" dirty="0">
                <a:latin typeface="Arial"/>
                <a:cs typeface="Arial"/>
              </a:endParaRPr>
            </a:p>
          </p:txBody>
        </p:sp>
      </p:grpSp>
    </p:spTree>
    <p:extLst>
      <p:ext uri="{BB962C8B-B14F-4D97-AF65-F5344CB8AC3E}">
        <p14:creationId xmlns:p14="http://schemas.microsoft.com/office/powerpoint/2010/main" val="809891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78407-7C64-9343-ADAA-96604B1F023B}"/>
              </a:ext>
            </a:extLst>
          </p:cNvPr>
          <p:cNvSpPr>
            <a:spLocks noGrp="1"/>
          </p:cNvSpPr>
          <p:nvPr>
            <p:ph type="title"/>
          </p:nvPr>
        </p:nvSpPr>
        <p:spPr/>
        <p:txBody>
          <a:bodyPr/>
          <a:lstStyle/>
          <a:p>
            <a:r>
              <a:rPr lang="en-US" dirty="0"/>
              <a:t>Underfloor heating – summary</a:t>
            </a:r>
          </a:p>
        </p:txBody>
      </p:sp>
      <p:sp>
        <p:nvSpPr>
          <p:cNvPr id="3" name="Content Placeholder 2">
            <a:extLst>
              <a:ext uri="{FF2B5EF4-FFF2-40B4-BE49-F238E27FC236}">
                <a16:creationId xmlns:a16="http://schemas.microsoft.com/office/drawing/2014/main" id="{93912FBE-D01F-DB4C-ADAA-766A73857624}"/>
              </a:ext>
            </a:extLst>
          </p:cNvPr>
          <p:cNvSpPr>
            <a:spLocks noGrp="1"/>
          </p:cNvSpPr>
          <p:nvPr>
            <p:ph sz="quarter" idx="10"/>
          </p:nvPr>
        </p:nvSpPr>
        <p:spPr/>
        <p:txBody>
          <a:bodyPr/>
          <a:lstStyle/>
          <a:p>
            <a:r>
              <a:rPr lang="en-US" dirty="0"/>
              <a:t>Advantages of underfloor heating include:</a:t>
            </a:r>
          </a:p>
          <a:p>
            <a:pPr marL="342900" indent="-342900">
              <a:buClr>
                <a:srgbClr val="0077E3"/>
              </a:buClr>
              <a:buFont typeface="Arial" panose="020B0604020202020204" pitchFamily="34" charset="0"/>
              <a:buChar char="•"/>
            </a:pPr>
            <a:r>
              <a:rPr lang="en-US" dirty="0"/>
              <a:t>energy efficient when installed and designed correctly</a:t>
            </a:r>
          </a:p>
          <a:p>
            <a:pPr marL="342900" indent="-342900">
              <a:buClr>
                <a:srgbClr val="0077E3"/>
              </a:buClr>
              <a:buFont typeface="Arial" panose="020B0604020202020204" pitchFamily="34" charset="0"/>
              <a:buChar char="•"/>
            </a:pPr>
            <a:r>
              <a:rPr lang="en-US" dirty="0"/>
              <a:t>no maintenance of heat emitters</a:t>
            </a:r>
          </a:p>
          <a:p>
            <a:pPr marL="342900" indent="-342900">
              <a:buClr>
                <a:srgbClr val="0077E3"/>
              </a:buClr>
              <a:buFont typeface="Arial" panose="020B0604020202020204" pitchFamily="34" charset="0"/>
              <a:buChar char="•"/>
            </a:pPr>
            <a:r>
              <a:rPr lang="en-US" dirty="0"/>
              <a:t>good heat distribution throughout room</a:t>
            </a:r>
          </a:p>
          <a:p>
            <a:pPr marL="342900" indent="-342900">
              <a:buClr>
                <a:srgbClr val="0077E3"/>
              </a:buClr>
              <a:buFont typeface="Arial" panose="020B0604020202020204" pitchFamily="34" charset="0"/>
              <a:buChar char="•"/>
            </a:pPr>
            <a:r>
              <a:rPr lang="en-US" dirty="0"/>
              <a:t>hygienic – radiators can trap dust and bacteria</a:t>
            </a:r>
          </a:p>
          <a:p>
            <a:pPr marL="342900" indent="-342900">
              <a:buClr>
                <a:srgbClr val="0077E3"/>
              </a:buClr>
              <a:buFont typeface="Arial" panose="020B0604020202020204" pitchFamily="34" charset="0"/>
              <a:buChar char="•"/>
            </a:pPr>
            <a:r>
              <a:rPr lang="en-US" dirty="0"/>
              <a:t>aesthetic – no heat emitters on view</a:t>
            </a:r>
          </a:p>
          <a:p>
            <a:pPr marL="342900" indent="-342900">
              <a:buClr>
                <a:srgbClr val="0077E3"/>
              </a:buClr>
              <a:buFont typeface="Arial" panose="020B0604020202020204" pitchFamily="34" charset="0"/>
              <a:buChar char="•"/>
            </a:pPr>
            <a:r>
              <a:rPr lang="en-US" dirty="0"/>
              <a:t>good for open space areas where radiators are difficult to position.</a:t>
            </a:r>
          </a:p>
        </p:txBody>
      </p:sp>
    </p:spTree>
    <p:extLst>
      <p:ext uri="{BB962C8B-B14F-4D97-AF65-F5344CB8AC3E}">
        <p14:creationId xmlns:p14="http://schemas.microsoft.com/office/powerpoint/2010/main" val="13907299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390588"/>
            <a:ext cx="8229600" cy="2133024"/>
          </a:xfrm>
        </p:spPr>
        <p:txBody>
          <a:bodyPr/>
          <a:lstStyle/>
          <a:p>
            <a:pPr marL="0" indent="0">
              <a:lnSpc>
                <a:spcPct val="100000"/>
              </a:lnSpc>
              <a:spcBef>
                <a:spcPts val="600"/>
              </a:spcBef>
              <a:spcAft>
                <a:spcPts val="600"/>
              </a:spcAft>
            </a:pPr>
            <a:r>
              <a:rPr lang="en-US" dirty="0">
                <a:ea typeface="ＭＳ Ｐゴシック" pitchFamily="-105" charset="-128"/>
                <a:cs typeface="ＭＳ Ｐゴシック" pitchFamily="-105" charset="-128"/>
              </a:rPr>
              <a:t>In this session we will discuss microbore heating systems and the main principles behind underfloor heating systems.</a:t>
            </a:r>
          </a:p>
          <a:p>
            <a:pPr marL="0" indent="0">
              <a:lnSpc>
                <a:spcPts val="1200"/>
              </a:lnSpc>
              <a:spcBef>
                <a:spcPts val="600"/>
              </a:spcBef>
              <a:spcAft>
                <a:spcPts val="600"/>
              </a:spcAft>
            </a:pPr>
            <a:endParaRPr lang="en-US" sz="1000" dirty="0">
              <a:ea typeface="ＭＳ Ｐゴシック" pitchFamily="-105" charset="-128"/>
              <a:cs typeface="ＭＳ Ｐゴシック" pitchFamily="-105" charset="-128"/>
            </a:endParaRPr>
          </a:p>
          <a:p>
            <a:pPr>
              <a:lnSpc>
                <a:spcPts val="1200"/>
              </a:lnSpc>
              <a:spcBef>
                <a:spcPts val="600"/>
              </a:spcBef>
              <a:spcAft>
                <a:spcPts val="600"/>
              </a:spcAft>
            </a:pPr>
            <a:r>
              <a:rPr lang="en-GB" dirty="0"/>
              <a:t>1.6 – The types and layout features of heating systems</a:t>
            </a:r>
          </a:p>
          <a:p>
            <a:pPr>
              <a:lnSpc>
                <a:spcPts val="1200"/>
              </a:lnSpc>
              <a:spcBef>
                <a:spcPts val="600"/>
              </a:spcBef>
              <a:spcAft>
                <a:spcPts val="600"/>
              </a:spcAft>
            </a:pPr>
            <a:endParaRPr lang="en-US" dirty="0">
              <a:ea typeface="ＭＳ Ｐゴシック" pitchFamily="-105" charset="-128"/>
              <a:cs typeface="ＭＳ Ｐゴシック" pitchFamily="-105" charset="-128"/>
            </a:endParaRPr>
          </a:p>
          <a:p>
            <a:pPr>
              <a:lnSpc>
                <a:spcPts val="1200"/>
              </a:lnSpc>
              <a:spcBef>
                <a:spcPts val="600"/>
              </a:spcBef>
              <a:spcAft>
                <a:spcPts val="600"/>
              </a:spcAft>
            </a:pPr>
            <a:endParaRPr lang="en-US" dirty="0">
              <a:ea typeface="ＭＳ Ｐゴシック" pitchFamily="-105" charset="-128"/>
              <a:cs typeface="ＭＳ Ｐゴシック" pitchFamily="-105"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7E72D-F2A9-8C4D-A321-C541C82B4399}"/>
              </a:ext>
            </a:extLst>
          </p:cNvPr>
          <p:cNvSpPr>
            <a:spLocks noGrp="1"/>
          </p:cNvSpPr>
          <p:nvPr>
            <p:ph type="title"/>
          </p:nvPr>
        </p:nvSpPr>
        <p:spPr/>
        <p:txBody>
          <a:bodyPr/>
          <a:lstStyle/>
          <a:p>
            <a:r>
              <a:rPr lang="en-US" dirty="0"/>
              <a:t>Microbore heating systems</a:t>
            </a:r>
          </a:p>
        </p:txBody>
      </p:sp>
      <p:sp>
        <p:nvSpPr>
          <p:cNvPr id="6" name="Content Placeholder 5">
            <a:extLst>
              <a:ext uri="{FF2B5EF4-FFF2-40B4-BE49-F238E27FC236}">
                <a16:creationId xmlns:a16="http://schemas.microsoft.com/office/drawing/2014/main" id="{DE558757-09BD-AF48-88F8-038045DF49E0}"/>
              </a:ext>
            </a:extLst>
          </p:cNvPr>
          <p:cNvSpPr>
            <a:spLocks noGrp="1"/>
          </p:cNvSpPr>
          <p:nvPr>
            <p:ph sz="quarter" idx="10"/>
          </p:nvPr>
        </p:nvSpPr>
        <p:spPr>
          <a:xfrm>
            <a:off x="323528" y="1602000"/>
            <a:ext cx="8229600" cy="4248000"/>
          </a:xfrm>
        </p:spPr>
        <p:txBody>
          <a:bodyPr/>
          <a:lstStyle/>
          <a:p>
            <a:pPr marL="342900" indent="-342900">
              <a:buClr>
                <a:srgbClr val="0077E3"/>
              </a:buClr>
              <a:buFont typeface="Arial" panose="020B0604020202020204" pitchFamily="34" charset="0"/>
              <a:buChar char="•"/>
            </a:pPr>
            <a:r>
              <a:rPr lang="en-GB" dirty="0"/>
              <a:t>The microbore system is a form of two-pipe system that uses a very small-bore pipe to feed the heat emitters. </a:t>
            </a:r>
          </a:p>
          <a:p>
            <a:pPr marL="342900" indent="-342900">
              <a:buClr>
                <a:srgbClr val="0077E3"/>
              </a:buClr>
              <a:buFont typeface="Arial" panose="020B0604020202020204" pitchFamily="34" charset="0"/>
              <a:buChar char="•"/>
            </a:pPr>
            <a:r>
              <a:rPr lang="en-GB" dirty="0"/>
              <a:t>Uses a multi-connection fitting (manifold) fitted to the flow and return pipes, which are normally 22mm or 28mm.</a:t>
            </a:r>
          </a:p>
          <a:p>
            <a:pPr marL="342900" indent="-342900">
              <a:buClr>
                <a:srgbClr val="0077E3"/>
              </a:buClr>
              <a:buFont typeface="Arial" panose="020B0604020202020204" pitchFamily="34" charset="0"/>
              <a:buChar char="•"/>
            </a:pPr>
            <a:r>
              <a:rPr lang="en-GB" dirty="0"/>
              <a:t>All flow pipes to heat emitters taken from flow manifold and all returns to the return manifold. </a:t>
            </a:r>
          </a:p>
          <a:p>
            <a:pPr marL="342900" indent="-342900">
              <a:buClr>
                <a:srgbClr val="0077E3"/>
              </a:buClr>
              <a:buFont typeface="Arial" panose="020B0604020202020204" pitchFamily="34" charset="0"/>
              <a:buChar char="•"/>
            </a:pPr>
            <a:r>
              <a:rPr lang="en-GB" dirty="0"/>
              <a:t>Heat emitters supplied through microbore pipework, generally 8mm or 10mm in diameter. </a:t>
            </a:r>
          </a:p>
          <a:p>
            <a:pPr marL="342900" indent="-342900">
              <a:buClr>
                <a:srgbClr val="0077E3"/>
              </a:buClr>
              <a:buFont typeface="Arial" panose="020B0604020202020204" pitchFamily="34" charset="0"/>
              <a:buChar char="•"/>
            </a:pPr>
            <a:r>
              <a:rPr lang="en-GB" dirty="0"/>
              <a:t>Manifolds fitted in pairs with the flow and return manifolds beside each other. </a:t>
            </a:r>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158802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E5DBF-AE05-7E47-8F7A-D7EB3701B3B4}"/>
              </a:ext>
            </a:extLst>
          </p:cNvPr>
          <p:cNvSpPr>
            <a:spLocks noGrp="1"/>
          </p:cNvSpPr>
          <p:nvPr>
            <p:ph type="title"/>
          </p:nvPr>
        </p:nvSpPr>
        <p:spPr/>
        <p:txBody>
          <a:bodyPr/>
          <a:lstStyle/>
          <a:p>
            <a:r>
              <a:rPr lang="en-US" dirty="0"/>
              <a:t>Microbore heating – system layout</a:t>
            </a:r>
          </a:p>
        </p:txBody>
      </p:sp>
      <p:sp>
        <p:nvSpPr>
          <p:cNvPr id="6" name="TextBox 5">
            <a:extLst>
              <a:ext uri="{FF2B5EF4-FFF2-40B4-BE49-F238E27FC236}">
                <a16:creationId xmlns:a16="http://schemas.microsoft.com/office/drawing/2014/main" id="{153F25B0-1AB3-7447-8E10-6C2C01F4FA60}"/>
              </a:ext>
            </a:extLst>
          </p:cNvPr>
          <p:cNvSpPr txBox="1"/>
          <p:nvPr/>
        </p:nvSpPr>
        <p:spPr>
          <a:xfrm>
            <a:off x="351422" y="1877103"/>
            <a:ext cx="2278459" cy="3785652"/>
          </a:xfrm>
          <a:prstGeom prst="rect">
            <a:avLst/>
          </a:prstGeom>
          <a:noFill/>
        </p:spPr>
        <p:txBody>
          <a:bodyPr wrap="square" rtlCol="0">
            <a:spAutoFit/>
          </a:bodyPr>
          <a:lstStyle/>
          <a:p>
            <a:pPr>
              <a:buClr>
                <a:srgbClr val="0077E3"/>
              </a:buClr>
            </a:pPr>
            <a:r>
              <a:rPr lang="en-GB" sz="1600" dirty="0"/>
              <a:t>In small dwellings all the radiators may be taken from one pair of manifolds, which can accommodate up to eight radiators. </a:t>
            </a:r>
          </a:p>
          <a:p>
            <a:pPr>
              <a:buClr>
                <a:srgbClr val="0077E3"/>
              </a:buClr>
            </a:pPr>
            <a:endParaRPr lang="en-GB" sz="1600" dirty="0"/>
          </a:p>
          <a:p>
            <a:pPr>
              <a:buClr>
                <a:srgbClr val="0077E3"/>
              </a:buClr>
            </a:pPr>
            <a:r>
              <a:rPr lang="en-GB" sz="1600" dirty="0"/>
              <a:t>It is usual to fit a separate pair of manifolds on each floor in a house, and larger properties may have two pairs on each floor. </a:t>
            </a:r>
          </a:p>
          <a:p>
            <a:pPr>
              <a:buClr>
                <a:srgbClr val="0077E3"/>
              </a:buClr>
            </a:pPr>
            <a:endParaRPr lang="en-US" sz="1600" dirty="0"/>
          </a:p>
        </p:txBody>
      </p:sp>
      <p:grpSp>
        <p:nvGrpSpPr>
          <p:cNvPr id="10" name="Group 9">
            <a:extLst>
              <a:ext uri="{FF2B5EF4-FFF2-40B4-BE49-F238E27FC236}">
                <a16:creationId xmlns:a16="http://schemas.microsoft.com/office/drawing/2014/main" id="{D70ADBAC-A96A-4DBD-B15D-5617D031EAC4}"/>
              </a:ext>
            </a:extLst>
          </p:cNvPr>
          <p:cNvGrpSpPr/>
          <p:nvPr/>
        </p:nvGrpSpPr>
        <p:grpSpPr>
          <a:xfrm>
            <a:off x="2771800" y="1700808"/>
            <a:ext cx="6161235" cy="3950947"/>
            <a:chOff x="781218" y="3860266"/>
            <a:chExt cx="6161235" cy="3950947"/>
          </a:xfrm>
        </p:grpSpPr>
        <p:grpSp>
          <p:nvGrpSpPr>
            <p:cNvPr id="11" name="object 11">
              <a:extLst>
                <a:ext uri="{FF2B5EF4-FFF2-40B4-BE49-F238E27FC236}">
                  <a16:creationId xmlns:a16="http://schemas.microsoft.com/office/drawing/2014/main" id="{9AB341F8-7868-441D-BCE6-FC1BCA0404FE}"/>
                </a:ext>
              </a:extLst>
            </p:cNvPr>
            <p:cNvGrpSpPr/>
            <p:nvPr/>
          </p:nvGrpSpPr>
          <p:grpSpPr>
            <a:xfrm>
              <a:off x="781218" y="3860266"/>
              <a:ext cx="6118860" cy="3701415"/>
              <a:chOff x="781218" y="3860266"/>
              <a:chExt cx="6118860" cy="3701415"/>
            </a:xfrm>
          </p:grpSpPr>
          <p:sp>
            <p:nvSpPr>
              <p:cNvPr id="42" name="object 12">
                <a:extLst>
                  <a:ext uri="{FF2B5EF4-FFF2-40B4-BE49-F238E27FC236}">
                    <a16:creationId xmlns:a16="http://schemas.microsoft.com/office/drawing/2014/main" id="{B8742AA4-5095-4F57-B399-90AFF614FA0D}"/>
                  </a:ext>
                </a:extLst>
              </p:cNvPr>
              <p:cNvSpPr/>
              <p:nvPr/>
            </p:nvSpPr>
            <p:spPr>
              <a:xfrm>
                <a:off x="3801416" y="5506477"/>
                <a:ext cx="3089275" cy="796290"/>
              </a:xfrm>
              <a:custGeom>
                <a:avLst/>
                <a:gdLst/>
                <a:ahLst/>
                <a:cxnLst/>
                <a:rect l="l" t="t" r="r" b="b"/>
                <a:pathLst>
                  <a:path w="3089275" h="796289">
                    <a:moveTo>
                      <a:pt x="1414310" y="0"/>
                    </a:moveTo>
                    <a:lnTo>
                      <a:pt x="1501838" y="0"/>
                    </a:lnTo>
                    <a:lnTo>
                      <a:pt x="1529808" y="5680"/>
                    </a:lnTo>
                    <a:lnTo>
                      <a:pt x="1552708" y="21148"/>
                    </a:lnTo>
                    <a:lnTo>
                      <a:pt x="1568178" y="44041"/>
                    </a:lnTo>
                    <a:lnTo>
                      <a:pt x="1573860" y="71996"/>
                    </a:lnTo>
                    <a:lnTo>
                      <a:pt x="1573860" y="353301"/>
                    </a:lnTo>
                    <a:lnTo>
                      <a:pt x="1568179" y="381256"/>
                    </a:lnTo>
                    <a:lnTo>
                      <a:pt x="1552709" y="404148"/>
                    </a:lnTo>
                    <a:lnTo>
                      <a:pt x="1529813" y="419616"/>
                    </a:lnTo>
                    <a:lnTo>
                      <a:pt x="1501851" y="425297"/>
                    </a:lnTo>
                    <a:lnTo>
                      <a:pt x="71983" y="425297"/>
                    </a:lnTo>
                    <a:lnTo>
                      <a:pt x="44030" y="430980"/>
                    </a:lnTo>
                    <a:lnTo>
                      <a:pt x="21142" y="446452"/>
                    </a:lnTo>
                    <a:lnTo>
                      <a:pt x="5678" y="469349"/>
                    </a:lnTo>
                    <a:lnTo>
                      <a:pt x="0" y="497306"/>
                    </a:lnTo>
                    <a:lnTo>
                      <a:pt x="0" y="796290"/>
                    </a:lnTo>
                  </a:path>
                  <a:path w="3089275" h="796289">
                    <a:moveTo>
                      <a:pt x="2933357" y="2908"/>
                    </a:moveTo>
                    <a:lnTo>
                      <a:pt x="3016897" y="2908"/>
                    </a:lnTo>
                    <a:lnTo>
                      <a:pt x="3044870" y="8587"/>
                    </a:lnTo>
                    <a:lnTo>
                      <a:pt x="3067765" y="24052"/>
                    </a:lnTo>
                    <a:lnTo>
                      <a:pt x="3083229" y="46944"/>
                    </a:lnTo>
                    <a:lnTo>
                      <a:pt x="3088906" y="74904"/>
                    </a:lnTo>
                    <a:lnTo>
                      <a:pt x="3088906" y="442074"/>
                    </a:lnTo>
                    <a:lnTo>
                      <a:pt x="3083229" y="470031"/>
                    </a:lnTo>
                    <a:lnTo>
                      <a:pt x="3067765" y="492928"/>
                    </a:lnTo>
                    <a:lnTo>
                      <a:pt x="3044870" y="508400"/>
                    </a:lnTo>
                    <a:lnTo>
                      <a:pt x="3016897" y="514083"/>
                    </a:lnTo>
                    <a:lnTo>
                      <a:pt x="212521" y="514083"/>
                    </a:lnTo>
                    <a:lnTo>
                      <a:pt x="184564" y="519764"/>
                    </a:lnTo>
                    <a:lnTo>
                      <a:pt x="161667" y="535231"/>
                    </a:lnTo>
                    <a:lnTo>
                      <a:pt x="146195" y="558124"/>
                    </a:lnTo>
                    <a:lnTo>
                      <a:pt x="140512" y="586079"/>
                    </a:lnTo>
                    <a:lnTo>
                      <a:pt x="140512" y="791070"/>
                    </a:lnTo>
                  </a:path>
                </a:pathLst>
              </a:custGeom>
              <a:ln w="19050">
                <a:solidFill>
                  <a:srgbClr val="00B1EB"/>
                </a:solidFill>
              </a:ln>
            </p:spPr>
            <p:txBody>
              <a:bodyPr wrap="square" lIns="0" tIns="0" rIns="0" bIns="0" rtlCol="0"/>
              <a:lstStyle/>
              <a:p>
                <a:endParaRPr/>
              </a:p>
            </p:txBody>
          </p:sp>
          <p:sp>
            <p:nvSpPr>
              <p:cNvPr id="43" name="object 13">
                <a:extLst>
                  <a:ext uri="{FF2B5EF4-FFF2-40B4-BE49-F238E27FC236}">
                    <a16:creationId xmlns:a16="http://schemas.microsoft.com/office/drawing/2014/main" id="{9F3AB4DC-67AE-416A-B6D9-DDB1967235CF}"/>
                  </a:ext>
                </a:extLst>
              </p:cNvPr>
              <p:cNvSpPr/>
              <p:nvPr/>
            </p:nvSpPr>
            <p:spPr>
              <a:xfrm>
                <a:off x="3536469" y="5506477"/>
                <a:ext cx="2305685" cy="652145"/>
              </a:xfrm>
              <a:custGeom>
                <a:avLst/>
                <a:gdLst/>
                <a:ahLst/>
                <a:cxnLst/>
                <a:rect l="l" t="t" r="r" b="b"/>
                <a:pathLst>
                  <a:path w="2305685" h="652145">
                    <a:moveTo>
                      <a:pt x="786498" y="0"/>
                    </a:moveTo>
                    <a:lnTo>
                      <a:pt x="698969" y="0"/>
                    </a:lnTo>
                    <a:lnTo>
                      <a:pt x="671000" y="5680"/>
                    </a:lnTo>
                    <a:lnTo>
                      <a:pt x="648100" y="21148"/>
                    </a:lnTo>
                    <a:lnTo>
                      <a:pt x="632629" y="44041"/>
                    </a:lnTo>
                    <a:lnTo>
                      <a:pt x="626948" y="71996"/>
                    </a:lnTo>
                    <a:lnTo>
                      <a:pt x="626948" y="174713"/>
                    </a:lnTo>
                    <a:lnTo>
                      <a:pt x="621271" y="202670"/>
                    </a:lnTo>
                    <a:lnTo>
                      <a:pt x="605812" y="225567"/>
                    </a:lnTo>
                    <a:lnTo>
                      <a:pt x="582928" y="241040"/>
                    </a:lnTo>
                    <a:lnTo>
                      <a:pt x="554977" y="246722"/>
                    </a:lnTo>
                    <a:lnTo>
                      <a:pt x="71996" y="246722"/>
                    </a:lnTo>
                    <a:lnTo>
                      <a:pt x="44041" y="252403"/>
                    </a:lnTo>
                    <a:lnTo>
                      <a:pt x="21148" y="267871"/>
                    </a:lnTo>
                    <a:lnTo>
                      <a:pt x="5680" y="290764"/>
                    </a:lnTo>
                    <a:lnTo>
                      <a:pt x="0" y="318719"/>
                    </a:lnTo>
                    <a:lnTo>
                      <a:pt x="0" y="651522"/>
                    </a:lnTo>
                  </a:path>
                  <a:path w="2305685" h="652145">
                    <a:moveTo>
                      <a:pt x="2305532" y="0"/>
                    </a:moveTo>
                    <a:lnTo>
                      <a:pt x="2218004" y="0"/>
                    </a:lnTo>
                    <a:lnTo>
                      <a:pt x="2190063" y="5680"/>
                    </a:lnTo>
                    <a:lnTo>
                      <a:pt x="2167178" y="21148"/>
                    </a:lnTo>
                    <a:lnTo>
                      <a:pt x="2151713" y="44041"/>
                    </a:lnTo>
                    <a:lnTo>
                      <a:pt x="2146033" y="71996"/>
                    </a:lnTo>
                    <a:lnTo>
                      <a:pt x="2146033" y="262077"/>
                    </a:lnTo>
                    <a:lnTo>
                      <a:pt x="2140350" y="290026"/>
                    </a:lnTo>
                    <a:lnTo>
                      <a:pt x="2124878" y="312920"/>
                    </a:lnTo>
                    <a:lnTo>
                      <a:pt x="2101981" y="328390"/>
                    </a:lnTo>
                    <a:lnTo>
                      <a:pt x="2074024" y="334073"/>
                    </a:lnTo>
                    <a:lnTo>
                      <a:pt x="211518" y="334073"/>
                    </a:lnTo>
                    <a:lnTo>
                      <a:pt x="183556" y="339754"/>
                    </a:lnTo>
                    <a:lnTo>
                      <a:pt x="160659" y="355222"/>
                    </a:lnTo>
                    <a:lnTo>
                      <a:pt x="145190" y="378114"/>
                    </a:lnTo>
                    <a:lnTo>
                      <a:pt x="139509" y="406069"/>
                    </a:lnTo>
                    <a:lnTo>
                      <a:pt x="139509" y="634860"/>
                    </a:lnTo>
                  </a:path>
                </a:pathLst>
              </a:custGeom>
              <a:ln w="19050">
                <a:solidFill>
                  <a:srgbClr val="D2232A"/>
                </a:solidFill>
              </a:ln>
            </p:spPr>
            <p:txBody>
              <a:bodyPr wrap="square" lIns="0" tIns="0" rIns="0" bIns="0" rtlCol="0"/>
              <a:lstStyle/>
              <a:p>
                <a:endParaRPr/>
              </a:p>
            </p:txBody>
          </p:sp>
          <p:sp>
            <p:nvSpPr>
              <p:cNvPr id="44" name="object 14">
                <a:extLst>
                  <a:ext uri="{FF2B5EF4-FFF2-40B4-BE49-F238E27FC236}">
                    <a16:creationId xmlns:a16="http://schemas.microsoft.com/office/drawing/2014/main" id="{6DFAACE9-F58C-4D3A-AD22-E8B9E5ECB521}"/>
                  </a:ext>
                </a:extLst>
              </p:cNvPr>
              <p:cNvSpPr/>
              <p:nvPr/>
            </p:nvSpPr>
            <p:spPr>
              <a:xfrm>
                <a:off x="3801416" y="6376173"/>
                <a:ext cx="3089275" cy="985519"/>
              </a:xfrm>
              <a:custGeom>
                <a:avLst/>
                <a:gdLst/>
                <a:ahLst/>
                <a:cxnLst/>
                <a:rect l="l" t="t" r="r" b="b"/>
                <a:pathLst>
                  <a:path w="3089275" h="985520">
                    <a:moveTo>
                      <a:pt x="2933357" y="484327"/>
                    </a:moveTo>
                    <a:lnTo>
                      <a:pt x="3016897" y="484327"/>
                    </a:lnTo>
                    <a:lnTo>
                      <a:pt x="3044870" y="490008"/>
                    </a:lnTo>
                    <a:lnTo>
                      <a:pt x="3067765" y="505477"/>
                    </a:lnTo>
                    <a:lnTo>
                      <a:pt x="3083229" y="528373"/>
                    </a:lnTo>
                    <a:lnTo>
                      <a:pt x="3088906" y="556336"/>
                    </a:lnTo>
                    <a:lnTo>
                      <a:pt x="3088906" y="913447"/>
                    </a:lnTo>
                    <a:lnTo>
                      <a:pt x="3083229" y="941404"/>
                    </a:lnTo>
                    <a:lnTo>
                      <a:pt x="3067765" y="964301"/>
                    </a:lnTo>
                    <a:lnTo>
                      <a:pt x="3044870" y="979773"/>
                    </a:lnTo>
                    <a:lnTo>
                      <a:pt x="3016897" y="985456"/>
                    </a:lnTo>
                    <a:lnTo>
                      <a:pt x="71983" y="985456"/>
                    </a:lnTo>
                    <a:lnTo>
                      <a:pt x="44030" y="979775"/>
                    </a:lnTo>
                    <a:lnTo>
                      <a:pt x="21142" y="964307"/>
                    </a:lnTo>
                    <a:lnTo>
                      <a:pt x="5678" y="941415"/>
                    </a:lnTo>
                    <a:lnTo>
                      <a:pt x="0" y="913460"/>
                    </a:lnTo>
                    <a:lnTo>
                      <a:pt x="0" y="0"/>
                    </a:lnTo>
                  </a:path>
                  <a:path w="3089275" h="985520">
                    <a:moveTo>
                      <a:pt x="1414310" y="481431"/>
                    </a:moveTo>
                    <a:lnTo>
                      <a:pt x="1501838" y="481431"/>
                    </a:lnTo>
                    <a:lnTo>
                      <a:pt x="1529808" y="487110"/>
                    </a:lnTo>
                    <a:lnTo>
                      <a:pt x="1552708" y="502575"/>
                    </a:lnTo>
                    <a:lnTo>
                      <a:pt x="1568178" y="525467"/>
                    </a:lnTo>
                    <a:lnTo>
                      <a:pt x="1573860" y="553427"/>
                    </a:lnTo>
                    <a:lnTo>
                      <a:pt x="1573860" y="818959"/>
                    </a:lnTo>
                    <a:lnTo>
                      <a:pt x="1568179" y="846914"/>
                    </a:lnTo>
                    <a:lnTo>
                      <a:pt x="1552709" y="869807"/>
                    </a:lnTo>
                    <a:lnTo>
                      <a:pt x="1529813" y="885274"/>
                    </a:lnTo>
                    <a:lnTo>
                      <a:pt x="1501851" y="890955"/>
                    </a:lnTo>
                    <a:lnTo>
                      <a:pt x="212521" y="890955"/>
                    </a:lnTo>
                    <a:lnTo>
                      <a:pt x="184564" y="885274"/>
                    </a:lnTo>
                    <a:lnTo>
                      <a:pt x="161667" y="869807"/>
                    </a:lnTo>
                    <a:lnTo>
                      <a:pt x="146195" y="846914"/>
                    </a:lnTo>
                    <a:lnTo>
                      <a:pt x="140512" y="818959"/>
                    </a:lnTo>
                    <a:lnTo>
                      <a:pt x="140512" y="5219"/>
                    </a:lnTo>
                  </a:path>
                </a:pathLst>
              </a:custGeom>
              <a:ln w="19050">
                <a:solidFill>
                  <a:srgbClr val="00B1EB"/>
                </a:solidFill>
              </a:ln>
            </p:spPr>
            <p:txBody>
              <a:bodyPr wrap="square" lIns="0" tIns="0" rIns="0" bIns="0" rtlCol="0"/>
              <a:lstStyle/>
              <a:p>
                <a:endParaRPr/>
              </a:p>
            </p:txBody>
          </p:sp>
          <p:sp>
            <p:nvSpPr>
              <p:cNvPr id="45" name="object 15">
                <a:extLst>
                  <a:ext uri="{FF2B5EF4-FFF2-40B4-BE49-F238E27FC236}">
                    <a16:creationId xmlns:a16="http://schemas.microsoft.com/office/drawing/2014/main" id="{12ED96F9-C5EC-408A-9D83-7B8971803246}"/>
                  </a:ext>
                </a:extLst>
              </p:cNvPr>
              <p:cNvSpPr/>
              <p:nvPr/>
            </p:nvSpPr>
            <p:spPr>
              <a:xfrm>
                <a:off x="3536469" y="6197534"/>
                <a:ext cx="2305685" cy="979169"/>
              </a:xfrm>
              <a:custGeom>
                <a:avLst/>
                <a:gdLst/>
                <a:ahLst/>
                <a:cxnLst/>
                <a:rect l="l" t="t" r="r" b="b"/>
                <a:pathLst>
                  <a:path w="2305685" h="979170">
                    <a:moveTo>
                      <a:pt x="2305532" y="660069"/>
                    </a:moveTo>
                    <a:lnTo>
                      <a:pt x="2218004" y="660069"/>
                    </a:lnTo>
                    <a:lnTo>
                      <a:pt x="2190063" y="665748"/>
                    </a:lnTo>
                    <a:lnTo>
                      <a:pt x="2167178" y="681213"/>
                    </a:lnTo>
                    <a:lnTo>
                      <a:pt x="2151713" y="704105"/>
                    </a:lnTo>
                    <a:lnTo>
                      <a:pt x="2146033" y="732066"/>
                    </a:lnTo>
                    <a:lnTo>
                      <a:pt x="2146033" y="906792"/>
                    </a:lnTo>
                    <a:lnTo>
                      <a:pt x="2140350" y="934747"/>
                    </a:lnTo>
                    <a:lnTo>
                      <a:pt x="2124878" y="957640"/>
                    </a:lnTo>
                    <a:lnTo>
                      <a:pt x="2101981" y="973108"/>
                    </a:lnTo>
                    <a:lnTo>
                      <a:pt x="2074024" y="978789"/>
                    </a:lnTo>
                    <a:lnTo>
                      <a:pt x="211518" y="978789"/>
                    </a:lnTo>
                  </a:path>
                  <a:path w="2305685" h="979170">
                    <a:moveTo>
                      <a:pt x="786498" y="660069"/>
                    </a:moveTo>
                    <a:lnTo>
                      <a:pt x="698969" y="660069"/>
                    </a:lnTo>
                    <a:lnTo>
                      <a:pt x="671000" y="665748"/>
                    </a:lnTo>
                    <a:lnTo>
                      <a:pt x="648100" y="681213"/>
                    </a:lnTo>
                    <a:lnTo>
                      <a:pt x="632629" y="704105"/>
                    </a:lnTo>
                    <a:lnTo>
                      <a:pt x="626948" y="732066"/>
                    </a:lnTo>
                    <a:lnTo>
                      <a:pt x="626948" y="816787"/>
                    </a:lnTo>
                    <a:lnTo>
                      <a:pt x="621271" y="844742"/>
                    </a:lnTo>
                    <a:lnTo>
                      <a:pt x="605812" y="867635"/>
                    </a:lnTo>
                    <a:lnTo>
                      <a:pt x="582928" y="883103"/>
                    </a:lnTo>
                    <a:lnTo>
                      <a:pt x="554977" y="888784"/>
                    </a:lnTo>
                    <a:lnTo>
                      <a:pt x="71996" y="888784"/>
                    </a:lnTo>
                    <a:lnTo>
                      <a:pt x="44041" y="883103"/>
                    </a:lnTo>
                    <a:lnTo>
                      <a:pt x="21148" y="867635"/>
                    </a:lnTo>
                    <a:lnTo>
                      <a:pt x="5680" y="844742"/>
                    </a:lnTo>
                    <a:lnTo>
                      <a:pt x="0" y="816787"/>
                    </a:lnTo>
                    <a:lnTo>
                      <a:pt x="0" y="0"/>
                    </a:lnTo>
                  </a:path>
                </a:pathLst>
              </a:custGeom>
              <a:ln w="19050">
                <a:solidFill>
                  <a:srgbClr val="D2232A"/>
                </a:solidFill>
              </a:ln>
            </p:spPr>
            <p:txBody>
              <a:bodyPr wrap="square" lIns="0" tIns="0" rIns="0" bIns="0" rtlCol="0"/>
              <a:lstStyle/>
              <a:p>
                <a:endParaRPr/>
              </a:p>
            </p:txBody>
          </p:sp>
          <p:sp>
            <p:nvSpPr>
              <p:cNvPr id="46" name="object 16">
                <a:extLst>
                  <a:ext uri="{FF2B5EF4-FFF2-40B4-BE49-F238E27FC236}">
                    <a16:creationId xmlns:a16="http://schemas.microsoft.com/office/drawing/2014/main" id="{DCCD1C5F-BAED-4F93-97F0-1EC79BCBF750}"/>
                  </a:ext>
                </a:extLst>
              </p:cNvPr>
              <p:cNvSpPr/>
              <p:nvPr/>
            </p:nvSpPr>
            <p:spPr>
              <a:xfrm>
                <a:off x="3743794" y="6290423"/>
                <a:ext cx="266065" cy="108585"/>
              </a:xfrm>
              <a:custGeom>
                <a:avLst/>
                <a:gdLst/>
                <a:ahLst/>
                <a:cxnLst/>
                <a:rect l="l" t="t" r="r" b="b"/>
                <a:pathLst>
                  <a:path w="266064" h="108585">
                    <a:moveTo>
                      <a:pt x="266014" y="0"/>
                    </a:moveTo>
                    <a:lnTo>
                      <a:pt x="0" y="0"/>
                    </a:lnTo>
                    <a:lnTo>
                      <a:pt x="0" y="108000"/>
                    </a:lnTo>
                    <a:lnTo>
                      <a:pt x="266014" y="108000"/>
                    </a:lnTo>
                    <a:lnTo>
                      <a:pt x="266014" y="0"/>
                    </a:lnTo>
                    <a:close/>
                  </a:path>
                </a:pathLst>
              </a:custGeom>
              <a:solidFill>
                <a:srgbClr val="00B1EB"/>
              </a:solidFill>
            </p:spPr>
            <p:txBody>
              <a:bodyPr wrap="square" lIns="0" tIns="0" rIns="0" bIns="0" rtlCol="0"/>
              <a:lstStyle/>
              <a:p>
                <a:endParaRPr/>
              </a:p>
            </p:txBody>
          </p:sp>
          <p:sp>
            <p:nvSpPr>
              <p:cNvPr id="47" name="object 17">
                <a:extLst>
                  <a:ext uri="{FF2B5EF4-FFF2-40B4-BE49-F238E27FC236}">
                    <a16:creationId xmlns:a16="http://schemas.microsoft.com/office/drawing/2014/main" id="{FEC8928D-368B-42EB-A1F2-C2C35826A0DD}"/>
                  </a:ext>
                </a:extLst>
              </p:cNvPr>
              <p:cNvSpPr/>
              <p:nvPr/>
            </p:nvSpPr>
            <p:spPr>
              <a:xfrm>
                <a:off x="3743794" y="6290423"/>
                <a:ext cx="266065" cy="108585"/>
              </a:xfrm>
              <a:custGeom>
                <a:avLst/>
                <a:gdLst/>
                <a:ahLst/>
                <a:cxnLst/>
                <a:rect l="l" t="t" r="r" b="b"/>
                <a:pathLst>
                  <a:path w="266064" h="108585">
                    <a:moveTo>
                      <a:pt x="266014" y="108000"/>
                    </a:moveTo>
                    <a:lnTo>
                      <a:pt x="0" y="108000"/>
                    </a:lnTo>
                    <a:lnTo>
                      <a:pt x="0" y="0"/>
                    </a:lnTo>
                    <a:lnTo>
                      <a:pt x="266014" y="0"/>
                    </a:lnTo>
                    <a:lnTo>
                      <a:pt x="266014" y="108000"/>
                    </a:lnTo>
                    <a:close/>
                  </a:path>
                </a:pathLst>
              </a:custGeom>
              <a:ln w="6350">
                <a:solidFill>
                  <a:srgbClr val="231F20"/>
                </a:solidFill>
              </a:ln>
            </p:spPr>
            <p:txBody>
              <a:bodyPr wrap="square" lIns="0" tIns="0" rIns="0" bIns="0" rtlCol="0"/>
              <a:lstStyle/>
              <a:p>
                <a:endParaRPr/>
              </a:p>
            </p:txBody>
          </p:sp>
          <p:sp>
            <p:nvSpPr>
              <p:cNvPr id="48" name="object 18">
                <a:extLst>
                  <a:ext uri="{FF2B5EF4-FFF2-40B4-BE49-F238E27FC236}">
                    <a16:creationId xmlns:a16="http://schemas.microsoft.com/office/drawing/2014/main" id="{777FE4AD-16BA-4536-9E1F-DEE84EAE94B7}"/>
                  </a:ext>
                </a:extLst>
              </p:cNvPr>
              <p:cNvSpPr/>
              <p:nvPr/>
            </p:nvSpPr>
            <p:spPr>
              <a:xfrm>
                <a:off x="1795339" y="6218935"/>
                <a:ext cx="0" cy="961390"/>
              </a:xfrm>
              <a:custGeom>
                <a:avLst/>
                <a:gdLst/>
                <a:ahLst/>
                <a:cxnLst/>
                <a:rect l="l" t="t" r="r" b="b"/>
                <a:pathLst>
                  <a:path h="961390">
                    <a:moveTo>
                      <a:pt x="0" y="0"/>
                    </a:moveTo>
                    <a:lnTo>
                      <a:pt x="0" y="961148"/>
                    </a:lnTo>
                  </a:path>
                </a:pathLst>
              </a:custGeom>
              <a:ln w="38100">
                <a:solidFill>
                  <a:srgbClr val="231F20"/>
                </a:solidFill>
              </a:ln>
            </p:spPr>
            <p:txBody>
              <a:bodyPr wrap="square" lIns="0" tIns="0" rIns="0" bIns="0" rtlCol="0"/>
              <a:lstStyle/>
              <a:p>
                <a:endParaRPr/>
              </a:p>
            </p:txBody>
          </p:sp>
          <p:pic>
            <p:nvPicPr>
              <p:cNvPr id="49" name="object 19">
                <a:extLst>
                  <a:ext uri="{FF2B5EF4-FFF2-40B4-BE49-F238E27FC236}">
                    <a16:creationId xmlns:a16="http://schemas.microsoft.com/office/drawing/2014/main" id="{AD2558CC-E704-4B92-90BE-AFA0778C37B4}"/>
                  </a:ext>
                </a:extLst>
              </p:cNvPr>
              <p:cNvPicPr/>
              <p:nvPr/>
            </p:nvPicPr>
            <p:blipFill>
              <a:blip r:embed="rId2" cstate="email">
                <a:extLst>
                  <a:ext uri="{28A0092B-C50C-407E-A947-70E740481C1C}">
                    <a14:useLocalDpi xmlns:a14="http://schemas.microsoft.com/office/drawing/2010/main"/>
                  </a:ext>
                </a:extLst>
              </a:blip>
              <a:stretch>
                <a:fillRect/>
              </a:stretch>
            </p:blipFill>
            <p:spPr>
              <a:xfrm>
                <a:off x="781218" y="3860266"/>
                <a:ext cx="878378" cy="3700945"/>
              </a:xfrm>
              <a:prstGeom prst="rect">
                <a:avLst/>
              </a:prstGeom>
            </p:spPr>
          </p:pic>
          <p:pic>
            <p:nvPicPr>
              <p:cNvPr id="50" name="object 20">
                <a:extLst>
                  <a:ext uri="{FF2B5EF4-FFF2-40B4-BE49-F238E27FC236}">
                    <a16:creationId xmlns:a16="http://schemas.microsoft.com/office/drawing/2014/main" id="{46B63412-92AD-43AC-9500-63EE6AA8172D}"/>
                  </a:ext>
                </a:extLst>
              </p:cNvPr>
              <p:cNvPicPr/>
              <p:nvPr/>
            </p:nvPicPr>
            <p:blipFill>
              <a:blip r:embed="rId3" cstate="email">
                <a:extLst>
                  <a:ext uri="{28A0092B-C50C-407E-A947-70E740481C1C}">
                    <a14:useLocalDpi xmlns:a14="http://schemas.microsoft.com/office/drawing/2010/main"/>
                  </a:ext>
                </a:extLst>
              </a:blip>
              <a:stretch>
                <a:fillRect/>
              </a:stretch>
            </p:blipFill>
            <p:spPr>
              <a:xfrm>
                <a:off x="1121333" y="6717702"/>
                <a:ext cx="451650" cy="500608"/>
              </a:xfrm>
              <a:prstGeom prst="rect">
                <a:avLst/>
              </a:prstGeom>
            </p:spPr>
          </p:pic>
          <p:sp>
            <p:nvSpPr>
              <p:cNvPr id="51" name="object 21">
                <a:extLst>
                  <a:ext uri="{FF2B5EF4-FFF2-40B4-BE49-F238E27FC236}">
                    <a16:creationId xmlns:a16="http://schemas.microsoft.com/office/drawing/2014/main" id="{65783FBE-802F-4D2A-89EF-C0D2D51833AD}"/>
                  </a:ext>
                </a:extLst>
              </p:cNvPr>
              <p:cNvSpPr/>
              <p:nvPr/>
            </p:nvSpPr>
            <p:spPr>
              <a:xfrm>
                <a:off x="1121333" y="6717702"/>
                <a:ext cx="452120" cy="501015"/>
              </a:xfrm>
              <a:custGeom>
                <a:avLst/>
                <a:gdLst/>
                <a:ahLst/>
                <a:cxnLst/>
                <a:rect l="l" t="t" r="r" b="b"/>
                <a:pathLst>
                  <a:path w="452119" h="501015">
                    <a:moveTo>
                      <a:pt x="451650" y="500608"/>
                    </a:moveTo>
                    <a:lnTo>
                      <a:pt x="0" y="500608"/>
                    </a:lnTo>
                    <a:lnTo>
                      <a:pt x="0" y="0"/>
                    </a:lnTo>
                    <a:lnTo>
                      <a:pt x="451650" y="0"/>
                    </a:lnTo>
                    <a:lnTo>
                      <a:pt x="451650" y="500608"/>
                    </a:lnTo>
                    <a:close/>
                  </a:path>
                </a:pathLst>
              </a:custGeom>
              <a:ln w="8890">
                <a:solidFill>
                  <a:srgbClr val="000000"/>
                </a:solidFill>
              </a:ln>
            </p:spPr>
            <p:txBody>
              <a:bodyPr wrap="square" lIns="0" tIns="0" rIns="0" bIns="0" rtlCol="0"/>
              <a:lstStyle/>
              <a:p>
                <a:endParaRPr/>
              </a:p>
            </p:txBody>
          </p:sp>
          <p:pic>
            <p:nvPicPr>
              <p:cNvPr id="52" name="object 22">
                <a:extLst>
                  <a:ext uri="{FF2B5EF4-FFF2-40B4-BE49-F238E27FC236}">
                    <a16:creationId xmlns:a16="http://schemas.microsoft.com/office/drawing/2014/main" id="{70C3FD91-EBE0-4E59-95AB-C325CC92BC77}"/>
                  </a:ext>
                </a:extLst>
              </p:cNvPr>
              <p:cNvPicPr/>
              <p:nvPr/>
            </p:nvPicPr>
            <p:blipFill>
              <a:blip r:embed="rId3" cstate="email">
                <a:extLst>
                  <a:ext uri="{28A0092B-C50C-407E-A947-70E740481C1C}">
                    <a14:useLocalDpi xmlns:a14="http://schemas.microsoft.com/office/drawing/2010/main"/>
                  </a:ext>
                </a:extLst>
              </a:blip>
              <a:stretch>
                <a:fillRect/>
              </a:stretch>
            </p:blipFill>
            <p:spPr>
              <a:xfrm>
                <a:off x="1121333" y="6717702"/>
                <a:ext cx="451650" cy="500608"/>
              </a:xfrm>
              <a:prstGeom prst="rect">
                <a:avLst/>
              </a:prstGeom>
            </p:spPr>
          </p:pic>
          <p:sp>
            <p:nvSpPr>
              <p:cNvPr id="53" name="object 23">
                <a:extLst>
                  <a:ext uri="{FF2B5EF4-FFF2-40B4-BE49-F238E27FC236}">
                    <a16:creationId xmlns:a16="http://schemas.microsoft.com/office/drawing/2014/main" id="{8E09FB29-6459-4D6F-A722-63F5A4C5A160}"/>
                  </a:ext>
                </a:extLst>
              </p:cNvPr>
              <p:cNvSpPr/>
              <p:nvPr/>
            </p:nvSpPr>
            <p:spPr>
              <a:xfrm>
                <a:off x="1121333" y="6717702"/>
                <a:ext cx="452120" cy="501015"/>
              </a:xfrm>
              <a:custGeom>
                <a:avLst/>
                <a:gdLst/>
                <a:ahLst/>
                <a:cxnLst/>
                <a:rect l="l" t="t" r="r" b="b"/>
                <a:pathLst>
                  <a:path w="452119" h="501015">
                    <a:moveTo>
                      <a:pt x="451650" y="500608"/>
                    </a:moveTo>
                    <a:lnTo>
                      <a:pt x="0" y="500608"/>
                    </a:lnTo>
                    <a:lnTo>
                      <a:pt x="0" y="0"/>
                    </a:lnTo>
                    <a:lnTo>
                      <a:pt x="451650" y="0"/>
                    </a:lnTo>
                    <a:lnTo>
                      <a:pt x="451650" y="500608"/>
                    </a:lnTo>
                    <a:close/>
                  </a:path>
                </a:pathLst>
              </a:custGeom>
              <a:ln w="6350">
                <a:solidFill>
                  <a:srgbClr val="000000"/>
                </a:solidFill>
              </a:ln>
            </p:spPr>
            <p:txBody>
              <a:bodyPr wrap="square" lIns="0" tIns="0" rIns="0" bIns="0" rtlCol="0"/>
              <a:lstStyle/>
              <a:p>
                <a:endParaRPr/>
              </a:p>
            </p:txBody>
          </p:sp>
          <p:sp>
            <p:nvSpPr>
              <p:cNvPr id="54" name="object 24">
                <a:extLst>
                  <a:ext uri="{FF2B5EF4-FFF2-40B4-BE49-F238E27FC236}">
                    <a16:creationId xmlns:a16="http://schemas.microsoft.com/office/drawing/2014/main" id="{9762533C-9261-4C95-8B59-EF6DD7C1E942}"/>
                  </a:ext>
                </a:extLst>
              </p:cNvPr>
              <p:cNvSpPr/>
              <p:nvPr/>
            </p:nvSpPr>
            <p:spPr>
              <a:xfrm>
                <a:off x="872271" y="6751604"/>
                <a:ext cx="247015" cy="0"/>
              </a:xfrm>
              <a:custGeom>
                <a:avLst/>
                <a:gdLst/>
                <a:ahLst/>
                <a:cxnLst/>
                <a:rect l="l" t="t" r="r" b="b"/>
                <a:pathLst>
                  <a:path w="247015">
                    <a:moveTo>
                      <a:pt x="0" y="0"/>
                    </a:moveTo>
                    <a:lnTo>
                      <a:pt x="246862" y="0"/>
                    </a:lnTo>
                  </a:path>
                </a:pathLst>
              </a:custGeom>
              <a:ln w="38100">
                <a:solidFill>
                  <a:srgbClr val="231F20"/>
                </a:solidFill>
              </a:ln>
            </p:spPr>
            <p:txBody>
              <a:bodyPr wrap="square" lIns="0" tIns="0" rIns="0" bIns="0" rtlCol="0"/>
              <a:lstStyle/>
              <a:p>
                <a:endParaRPr/>
              </a:p>
            </p:txBody>
          </p:sp>
          <p:sp>
            <p:nvSpPr>
              <p:cNvPr id="55" name="object 25">
                <a:extLst>
                  <a:ext uri="{FF2B5EF4-FFF2-40B4-BE49-F238E27FC236}">
                    <a16:creationId xmlns:a16="http://schemas.microsoft.com/office/drawing/2014/main" id="{451DF4A1-857D-4DED-A21D-8812684C8C81}"/>
                  </a:ext>
                </a:extLst>
              </p:cNvPr>
              <p:cNvSpPr/>
              <p:nvPr/>
            </p:nvSpPr>
            <p:spPr>
              <a:xfrm>
                <a:off x="800267" y="5304982"/>
                <a:ext cx="319405" cy="1447165"/>
              </a:xfrm>
              <a:custGeom>
                <a:avLst/>
                <a:gdLst/>
                <a:ahLst/>
                <a:cxnLst/>
                <a:rect l="l" t="t" r="r" b="b"/>
                <a:pathLst>
                  <a:path w="319405" h="1447165">
                    <a:moveTo>
                      <a:pt x="0" y="0"/>
                    </a:moveTo>
                    <a:lnTo>
                      <a:pt x="0" y="1374622"/>
                    </a:lnTo>
                    <a:lnTo>
                      <a:pt x="5681" y="1402577"/>
                    </a:lnTo>
                    <a:lnTo>
                      <a:pt x="21150" y="1425470"/>
                    </a:lnTo>
                    <a:lnTo>
                      <a:pt x="44046" y="1440938"/>
                    </a:lnTo>
                    <a:lnTo>
                      <a:pt x="72009" y="1446618"/>
                    </a:lnTo>
                  </a:path>
                  <a:path w="319405" h="1447165">
                    <a:moveTo>
                      <a:pt x="72009" y="1446618"/>
                    </a:moveTo>
                    <a:lnTo>
                      <a:pt x="318871" y="1446618"/>
                    </a:lnTo>
                  </a:path>
                </a:pathLst>
              </a:custGeom>
              <a:ln w="25400">
                <a:solidFill>
                  <a:srgbClr val="D2232A"/>
                </a:solidFill>
              </a:ln>
            </p:spPr>
            <p:txBody>
              <a:bodyPr wrap="square" lIns="0" tIns="0" rIns="0" bIns="0" rtlCol="0"/>
              <a:lstStyle/>
              <a:p>
                <a:endParaRPr/>
              </a:p>
            </p:txBody>
          </p:sp>
          <p:sp>
            <p:nvSpPr>
              <p:cNvPr id="56" name="object 26">
                <a:extLst>
                  <a:ext uri="{FF2B5EF4-FFF2-40B4-BE49-F238E27FC236}">
                    <a16:creationId xmlns:a16="http://schemas.microsoft.com/office/drawing/2014/main" id="{CA4C767C-27E5-49D2-8525-E6074DD45657}"/>
                  </a:ext>
                </a:extLst>
              </p:cNvPr>
              <p:cNvSpPr/>
              <p:nvPr/>
            </p:nvSpPr>
            <p:spPr>
              <a:xfrm>
                <a:off x="1570349" y="6343681"/>
                <a:ext cx="2174240" cy="845185"/>
              </a:xfrm>
              <a:custGeom>
                <a:avLst/>
                <a:gdLst/>
                <a:ahLst/>
                <a:cxnLst/>
                <a:rect l="l" t="t" r="r" b="b"/>
                <a:pathLst>
                  <a:path w="2174240" h="845184">
                    <a:moveTo>
                      <a:pt x="0" y="844715"/>
                    </a:moveTo>
                    <a:lnTo>
                      <a:pt x="333959" y="844715"/>
                    </a:lnTo>
                    <a:lnTo>
                      <a:pt x="361914" y="839034"/>
                    </a:lnTo>
                    <a:lnTo>
                      <a:pt x="384806" y="823566"/>
                    </a:lnTo>
                    <a:lnTo>
                      <a:pt x="400274" y="800673"/>
                    </a:lnTo>
                    <a:lnTo>
                      <a:pt x="405955" y="772718"/>
                    </a:lnTo>
                    <a:lnTo>
                      <a:pt x="405955" y="72008"/>
                    </a:lnTo>
                    <a:lnTo>
                      <a:pt x="411638" y="44051"/>
                    </a:lnTo>
                    <a:lnTo>
                      <a:pt x="427110" y="21155"/>
                    </a:lnTo>
                    <a:lnTo>
                      <a:pt x="450007" y="5682"/>
                    </a:lnTo>
                    <a:lnTo>
                      <a:pt x="477964" y="0"/>
                    </a:lnTo>
                    <a:lnTo>
                      <a:pt x="2173770" y="0"/>
                    </a:lnTo>
                  </a:path>
                </a:pathLst>
              </a:custGeom>
              <a:ln w="38100">
                <a:solidFill>
                  <a:srgbClr val="231F20"/>
                </a:solidFill>
              </a:ln>
            </p:spPr>
            <p:txBody>
              <a:bodyPr wrap="square" lIns="0" tIns="0" rIns="0" bIns="0" rtlCol="0"/>
              <a:lstStyle/>
              <a:p>
                <a:endParaRPr/>
              </a:p>
            </p:txBody>
          </p:sp>
          <p:sp>
            <p:nvSpPr>
              <p:cNvPr id="57" name="object 27">
                <a:extLst>
                  <a:ext uri="{FF2B5EF4-FFF2-40B4-BE49-F238E27FC236}">
                    <a16:creationId xmlns:a16="http://schemas.microsoft.com/office/drawing/2014/main" id="{7FC4396B-1862-4F3F-BD2A-1E8E48A63925}"/>
                  </a:ext>
                </a:extLst>
              </p:cNvPr>
              <p:cNvSpPr/>
              <p:nvPr/>
            </p:nvSpPr>
            <p:spPr>
              <a:xfrm>
                <a:off x="1570349" y="6343681"/>
                <a:ext cx="2212340" cy="845185"/>
              </a:xfrm>
              <a:custGeom>
                <a:avLst/>
                <a:gdLst/>
                <a:ahLst/>
                <a:cxnLst/>
                <a:rect l="l" t="t" r="r" b="b"/>
                <a:pathLst>
                  <a:path w="2212340" h="845184">
                    <a:moveTo>
                      <a:pt x="0" y="844715"/>
                    </a:moveTo>
                    <a:lnTo>
                      <a:pt x="333959" y="844715"/>
                    </a:lnTo>
                    <a:lnTo>
                      <a:pt x="361914" y="839034"/>
                    </a:lnTo>
                    <a:lnTo>
                      <a:pt x="384806" y="823566"/>
                    </a:lnTo>
                    <a:lnTo>
                      <a:pt x="400274" y="800673"/>
                    </a:lnTo>
                    <a:lnTo>
                      <a:pt x="405955" y="772718"/>
                    </a:lnTo>
                    <a:lnTo>
                      <a:pt x="405955" y="72008"/>
                    </a:lnTo>
                    <a:lnTo>
                      <a:pt x="411638" y="44051"/>
                    </a:lnTo>
                    <a:lnTo>
                      <a:pt x="427110" y="21155"/>
                    </a:lnTo>
                    <a:lnTo>
                      <a:pt x="450007" y="5682"/>
                    </a:lnTo>
                    <a:lnTo>
                      <a:pt x="477964" y="0"/>
                    </a:lnTo>
                    <a:lnTo>
                      <a:pt x="2212301" y="0"/>
                    </a:lnTo>
                  </a:path>
                </a:pathLst>
              </a:custGeom>
              <a:ln w="25400">
                <a:solidFill>
                  <a:srgbClr val="00B1EB"/>
                </a:solidFill>
              </a:ln>
            </p:spPr>
            <p:txBody>
              <a:bodyPr wrap="square" lIns="0" tIns="0" rIns="0" bIns="0" rtlCol="0"/>
              <a:lstStyle/>
              <a:p>
                <a:endParaRPr/>
              </a:p>
            </p:txBody>
          </p:sp>
          <p:sp>
            <p:nvSpPr>
              <p:cNvPr id="58" name="object 28">
                <a:extLst>
                  <a:ext uri="{FF2B5EF4-FFF2-40B4-BE49-F238E27FC236}">
                    <a16:creationId xmlns:a16="http://schemas.microsoft.com/office/drawing/2014/main" id="{5F8E45DB-43E3-4BFB-B999-03E9BC3342A7}"/>
                  </a:ext>
                </a:extLst>
              </p:cNvPr>
              <p:cNvSpPr/>
              <p:nvPr/>
            </p:nvSpPr>
            <p:spPr>
              <a:xfrm>
                <a:off x="1975468" y="5303928"/>
                <a:ext cx="631190" cy="0"/>
              </a:xfrm>
              <a:custGeom>
                <a:avLst/>
                <a:gdLst/>
                <a:ahLst/>
                <a:cxnLst/>
                <a:rect l="l" t="t" r="r" b="b"/>
                <a:pathLst>
                  <a:path w="631189">
                    <a:moveTo>
                      <a:pt x="631101" y="0"/>
                    </a:moveTo>
                    <a:lnTo>
                      <a:pt x="0" y="0"/>
                    </a:lnTo>
                  </a:path>
                </a:pathLst>
              </a:custGeom>
              <a:ln w="38100">
                <a:solidFill>
                  <a:srgbClr val="231F20"/>
                </a:solidFill>
              </a:ln>
            </p:spPr>
            <p:txBody>
              <a:bodyPr wrap="square" lIns="0" tIns="0" rIns="0" bIns="0" rtlCol="0"/>
              <a:lstStyle/>
              <a:p>
                <a:endParaRPr/>
              </a:p>
            </p:txBody>
          </p:sp>
          <p:pic>
            <p:nvPicPr>
              <p:cNvPr id="59" name="object 29">
                <a:extLst>
                  <a:ext uri="{FF2B5EF4-FFF2-40B4-BE49-F238E27FC236}">
                    <a16:creationId xmlns:a16="http://schemas.microsoft.com/office/drawing/2014/main" id="{1DF0CAA5-8870-468A-A975-989BF09067D5}"/>
                  </a:ext>
                </a:extLst>
              </p:cNvPr>
              <p:cNvPicPr/>
              <p:nvPr/>
            </p:nvPicPr>
            <p:blipFill>
              <a:blip r:embed="rId4" cstate="email">
                <a:extLst>
                  <a:ext uri="{28A0092B-C50C-407E-A947-70E740481C1C}">
                    <a14:useLocalDpi xmlns:a14="http://schemas.microsoft.com/office/drawing/2010/main"/>
                  </a:ext>
                </a:extLst>
              </a:blip>
              <a:stretch>
                <a:fillRect/>
              </a:stretch>
            </p:blipFill>
            <p:spPr>
              <a:xfrm>
                <a:off x="1918848" y="4973408"/>
                <a:ext cx="114300" cy="99885"/>
              </a:xfrm>
              <a:prstGeom prst="rect">
                <a:avLst/>
              </a:prstGeom>
            </p:spPr>
          </p:pic>
          <p:sp>
            <p:nvSpPr>
              <p:cNvPr id="60" name="object 30">
                <a:extLst>
                  <a:ext uri="{FF2B5EF4-FFF2-40B4-BE49-F238E27FC236}">
                    <a16:creationId xmlns:a16="http://schemas.microsoft.com/office/drawing/2014/main" id="{2E9BB357-DC1F-40F7-BFBA-B8D5A591ADAF}"/>
                  </a:ext>
                </a:extLst>
              </p:cNvPr>
              <p:cNvSpPr/>
              <p:nvPr/>
            </p:nvSpPr>
            <p:spPr>
              <a:xfrm>
                <a:off x="1976332" y="5066997"/>
                <a:ext cx="0" cy="433070"/>
              </a:xfrm>
              <a:custGeom>
                <a:avLst/>
                <a:gdLst/>
                <a:ahLst/>
                <a:cxnLst/>
                <a:rect l="l" t="t" r="r" b="b"/>
                <a:pathLst>
                  <a:path h="433070">
                    <a:moveTo>
                      <a:pt x="0" y="0"/>
                    </a:moveTo>
                    <a:lnTo>
                      <a:pt x="0" y="432638"/>
                    </a:lnTo>
                  </a:path>
                </a:pathLst>
              </a:custGeom>
              <a:ln w="38100">
                <a:solidFill>
                  <a:srgbClr val="231F20"/>
                </a:solidFill>
              </a:ln>
            </p:spPr>
            <p:txBody>
              <a:bodyPr wrap="square" lIns="0" tIns="0" rIns="0" bIns="0" rtlCol="0"/>
              <a:lstStyle/>
              <a:p>
                <a:endParaRPr/>
              </a:p>
            </p:txBody>
          </p:sp>
          <p:sp>
            <p:nvSpPr>
              <p:cNvPr id="61" name="object 31">
                <a:extLst>
                  <a:ext uri="{FF2B5EF4-FFF2-40B4-BE49-F238E27FC236}">
                    <a16:creationId xmlns:a16="http://schemas.microsoft.com/office/drawing/2014/main" id="{0CBA6D54-5756-44F3-AC6B-3BA0A036BFC9}"/>
                  </a:ext>
                </a:extLst>
              </p:cNvPr>
              <p:cNvSpPr/>
              <p:nvPr/>
            </p:nvSpPr>
            <p:spPr>
              <a:xfrm>
                <a:off x="1975468" y="5063746"/>
                <a:ext cx="631190" cy="436245"/>
              </a:xfrm>
              <a:custGeom>
                <a:avLst/>
                <a:gdLst/>
                <a:ahLst/>
                <a:cxnLst/>
                <a:rect l="l" t="t" r="r" b="b"/>
                <a:pathLst>
                  <a:path w="631189" h="436245">
                    <a:moveTo>
                      <a:pt x="631101" y="240182"/>
                    </a:moveTo>
                    <a:lnTo>
                      <a:pt x="0" y="240182"/>
                    </a:lnTo>
                  </a:path>
                  <a:path w="631189" h="436245">
                    <a:moveTo>
                      <a:pt x="863" y="0"/>
                    </a:moveTo>
                    <a:lnTo>
                      <a:pt x="863" y="435889"/>
                    </a:lnTo>
                  </a:path>
                </a:pathLst>
              </a:custGeom>
              <a:ln w="25400">
                <a:solidFill>
                  <a:srgbClr val="D2232A"/>
                </a:solidFill>
              </a:ln>
            </p:spPr>
            <p:txBody>
              <a:bodyPr wrap="square" lIns="0" tIns="0" rIns="0" bIns="0" rtlCol="0"/>
              <a:lstStyle/>
              <a:p>
                <a:endParaRPr/>
              </a:p>
            </p:txBody>
          </p:sp>
          <p:sp>
            <p:nvSpPr>
              <p:cNvPr id="62" name="object 32">
                <a:extLst>
                  <a:ext uri="{FF2B5EF4-FFF2-40B4-BE49-F238E27FC236}">
                    <a16:creationId xmlns:a16="http://schemas.microsoft.com/office/drawing/2014/main" id="{BFC4DE82-FA0B-449A-8E35-8499FE2BA03F}"/>
                  </a:ext>
                </a:extLst>
              </p:cNvPr>
              <p:cNvSpPr/>
              <p:nvPr/>
            </p:nvSpPr>
            <p:spPr>
              <a:xfrm>
                <a:off x="817133" y="5561878"/>
                <a:ext cx="1083310" cy="38100"/>
              </a:xfrm>
              <a:custGeom>
                <a:avLst/>
                <a:gdLst/>
                <a:ahLst/>
                <a:cxnLst/>
                <a:rect l="l" t="t" r="r" b="b"/>
                <a:pathLst>
                  <a:path w="1083310" h="38100">
                    <a:moveTo>
                      <a:pt x="0" y="38100"/>
                    </a:moveTo>
                    <a:lnTo>
                      <a:pt x="1083297" y="38100"/>
                    </a:lnTo>
                    <a:lnTo>
                      <a:pt x="1083297" y="0"/>
                    </a:lnTo>
                    <a:lnTo>
                      <a:pt x="0" y="0"/>
                    </a:lnTo>
                    <a:lnTo>
                      <a:pt x="0" y="38100"/>
                    </a:lnTo>
                    <a:close/>
                  </a:path>
                </a:pathLst>
              </a:custGeom>
              <a:solidFill>
                <a:srgbClr val="231F20"/>
              </a:solidFill>
            </p:spPr>
            <p:txBody>
              <a:bodyPr wrap="square" lIns="0" tIns="0" rIns="0" bIns="0" rtlCol="0"/>
              <a:lstStyle/>
              <a:p>
                <a:endParaRPr/>
              </a:p>
            </p:txBody>
          </p:sp>
          <p:sp>
            <p:nvSpPr>
              <p:cNvPr id="63" name="object 33">
                <a:extLst>
                  <a:ext uri="{FF2B5EF4-FFF2-40B4-BE49-F238E27FC236}">
                    <a16:creationId xmlns:a16="http://schemas.microsoft.com/office/drawing/2014/main" id="{F761B6FC-9961-40D9-8DB6-148E025C8968}"/>
                  </a:ext>
                </a:extLst>
              </p:cNvPr>
              <p:cNvSpPr/>
              <p:nvPr/>
            </p:nvSpPr>
            <p:spPr>
              <a:xfrm>
                <a:off x="807430" y="5568228"/>
                <a:ext cx="1093470" cy="25400"/>
              </a:xfrm>
              <a:custGeom>
                <a:avLst/>
                <a:gdLst/>
                <a:ahLst/>
                <a:cxnLst/>
                <a:rect l="l" t="t" r="r" b="b"/>
                <a:pathLst>
                  <a:path w="1093470" h="25400">
                    <a:moveTo>
                      <a:pt x="0" y="25400"/>
                    </a:moveTo>
                    <a:lnTo>
                      <a:pt x="1093000" y="25400"/>
                    </a:lnTo>
                    <a:lnTo>
                      <a:pt x="1093000" y="0"/>
                    </a:lnTo>
                    <a:lnTo>
                      <a:pt x="0" y="0"/>
                    </a:lnTo>
                    <a:lnTo>
                      <a:pt x="0" y="25400"/>
                    </a:lnTo>
                    <a:close/>
                  </a:path>
                </a:pathLst>
              </a:custGeom>
              <a:solidFill>
                <a:srgbClr val="D2232A"/>
              </a:solidFill>
            </p:spPr>
            <p:txBody>
              <a:bodyPr wrap="square" lIns="0" tIns="0" rIns="0" bIns="0" rtlCol="0"/>
              <a:lstStyle/>
              <a:p>
                <a:endParaRPr/>
              </a:p>
            </p:txBody>
          </p:sp>
          <p:sp>
            <p:nvSpPr>
              <p:cNvPr id="64" name="object 34">
                <a:extLst>
                  <a:ext uri="{FF2B5EF4-FFF2-40B4-BE49-F238E27FC236}">
                    <a16:creationId xmlns:a16="http://schemas.microsoft.com/office/drawing/2014/main" id="{49B27A2D-9462-4B9F-AE82-ACE5F0D6DEB4}"/>
                  </a:ext>
                </a:extLst>
              </p:cNvPr>
              <p:cNvSpPr/>
              <p:nvPr/>
            </p:nvSpPr>
            <p:spPr>
              <a:xfrm>
                <a:off x="1795339" y="6030997"/>
                <a:ext cx="0" cy="220979"/>
              </a:xfrm>
              <a:custGeom>
                <a:avLst/>
                <a:gdLst/>
                <a:ahLst/>
                <a:cxnLst/>
                <a:rect l="l" t="t" r="r" b="b"/>
                <a:pathLst>
                  <a:path h="220979">
                    <a:moveTo>
                      <a:pt x="0" y="0"/>
                    </a:moveTo>
                    <a:lnTo>
                      <a:pt x="0" y="220726"/>
                    </a:lnTo>
                  </a:path>
                </a:pathLst>
              </a:custGeom>
              <a:ln w="38100">
                <a:solidFill>
                  <a:srgbClr val="231F20"/>
                </a:solidFill>
              </a:ln>
            </p:spPr>
            <p:txBody>
              <a:bodyPr wrap="square" lIns="0" tIns="0" rIns="0" bIns="0" rtlCol="0"/>
              <a:lstStyle/>
              <a:p>
                <a:endParaRPr/>
              </a:p>
            </p:txBody>
          </p:sp>
          <p:sp>
            <p:nvSpPr>
              <p:cNvPr id="65" name="object 35">
                <a:extLst>
                  <a:ext uri="{FF2B5EF4-FFF2-40B4-BE49-F238E27FC236}">
                    <a16:creationId xmlns:a16="http://schemas.microsoft.com/office/drawing/2014/main" id="{10108DC0-A024-4BF4-8A9E-EB5894EAA5F9}"/>
                  </a:ext>
                </a:extLst>
              </p:cNvPr>
              <p:cNvSpPr/>
              <p:nvPr/>
            </p:nvSpPr>
            <p:spPr>
              <a:xfrm>
                <a:off x="1776289" y="5597139"/>
                <a:ext cx="38100" cy="434340"/>
              </a:xfrm>
              <a:custGeom>
                <a:avLst/>
                <a:gdLst/>
                <a:ahLst/>
                <a:cxnLst/>
                <a:rect l="l" t="t" r="r" b="b"/>
                <a:pathLst>
                  <a:path w="38100" h="434339">
                    <a:moveTo>
                      <a:pt x="0" y="433857"/>
                    </a:moveTo>
                    <a:lnTo>
                      <a:pt x="38100" y="433857"/>
                    </a:lnTo>
                    <a:lnTo>
                      <a:pt x="38100" y="0"/>
                    </a:lnTo>
                    <a:lnTo>
                      <a:pt x="0" y="0"/>
                    </a:lnTo>
                    <a:lnTo>
                      <a:pt x="0" y="433857"/>
                    </a:lnTo>
                    <a:close/>
                  </a:path>
                </a:pathLst>
              </a:custGeom>
              <a:solidFill>
                <a:srgbClr val="231F20"/>
              </a:solidFill>
            </p:spPr>
            <p:txBody>
              <a:bodyPr wrap="square" lIns="0" tIns="0" rIns="0" bIns="0" rtlCol="0"/>
              <a:lstStyle/>
              <a:p>
                <a:endParaRPr/>
              </a:p>
            </p:txBody>
          </p:sp>
          <p:sp>
            <p:nvSpPr>
              <p:cNvPr id="66" name="object 36">
                <a:extLst>
                  <a:ext uri="{FF2B5EF4-FFF2-40B4-BE49-F238E27FC236}">
                    <a16:creationId xmlns:a16="http://schemas.microsoft.com/office/drawing/2014/main" id="{52A53109-E58C-424B-8528-80B8E94F1339}"/>
                  </a:ext>
                </a:extLst>
              </p:cNvPr>
              <p:cNvSpPr/>
              <p:nvPr/>
            </p:nvSpPr>
            <p:spPr>
              <a:xfrm>
                <a:off x="1782639" y="5588915"/>
                <a:ext cx="25400" cy="442595"/>
              </a:xfrm>
              <a:custGeom>
                <a:avLst/>
                <a:gdLst/>
                <a:ahLst/>
                <a:cxnLst/>
                <a:rect l="l" t="t" r="r" b="b"/>
                <a:pathLst>
                  <a:path w="25400" h="442595">
                    <a:moveTo>
                      <a:pt x="0" y="442087"/>
                    </a:moveTo>
                    <a:lnTo>
                      <a:pt x="25400" y="442087"/>
                    </a:lnTo>
                    <a:lnTo>
                      <a:pt x="25400" y="0"/>
                    </a:lnTo>
                    <a:lnTo>
                      <a:pt x="0" y="0"/>
                    </a:lnTo>
                    <a:lnTo>
                      <a:pt x="0" y="442087"/>
                    </a:lnTo>
                    <a:close/>
                  </a:path>
                </a:pathLst>
              </a:custGeom>
              <a:solidFill>
                <a:srgbClr val="D2232A"/>
              </a:solidFill>
            </p:spPr>
            <p:txBody>
              <a:bodyPr wrap="square" lIns="0" tIns="0" rIns="0" bIns="0" rtlCol="0"/>
              <a:lstStyle/>
              <a:p>
                <a:endParaRPr/>
              </a:p>
            </p:txBody>
          </p:sp>
          <p:sp>
            <p:nvSpPr>
              <p:cNvPr id="67" name="object 37">
                <a:extLst>
                  <a:ext uri="{FF2B5EF4-FFF2-40B4-BE49-F238E27FC236}">
                    <a16:creationId xmlns:a16="http://schemas.microsoft.com/office/drawing/2014/main" id="{05F57C71-9E76-40D8-860B-5901066D1F95}"/>
                  </a:ext>
                </a:extLst>
              </p:cNvPr>
              <p:cNvSpPr/>
              <p:nvPr/>
            </p:nvSpPr>
            <p:spPr>
              <a:xfrm>
                <a:off x="1795339" y="6218935"/>
                <a:ext cx="0" cy="971550"/>
              </a:xfrm>
              <a:custGeom>
                <a:avLst/>
                <a:gdLst/>
                <a:ahLst/>
                <a:cxnLst/>
                <a:rect l="l" t="t" r="r" b="b"/>
                <a:pathLst>
                  <a:path h="971550">
                    <a:moveTo>
                      <a:pt x="0" y="0"/>
                    </a:moveTo>
                    <a:lnTo>
                      <a:pt x="0" y="971270"/>
                    </a:lnTo>
                  </a:path>
                </a:pathLst>
              </a:custGeom>
              <a:ln w="25400">
                <a:solidFill>
                  <a:srgbClr val="00B1EB"/>
                </a:solidFill>
              </a:ln>
            </p:spPr>
            <p:txBody>
              <a:bodyPr wrap="square" lIns="0" tIns="0" rIns="0" bIns="0" rtlCol="0"/>
              <a:lstStyle/>
              <a:p>
                <a:endParaRPr/>
              </a:p>
            </p:txBody>
          </p:sp>
          <p:sp>
            <p:nvSpPr>
              <p:cNvPr id="68" name="object 38">
                <a:extLst>
                  <a:ext uri="{FF2B5EF4-FFF2-40B4-BE49-F238E27FC236}">
                    <a16:creationId xmlns:a16="http://schemas.microsoft.com/office/drawing/2014/main" id="{FAF372D5-83D4-484C-8402-CF8B81A7B724}"/>
                  </a:ext>
                </a:extLst>
              </p:cNvPr>
              <p:cNvSpPr/>
              <p:nvPr/>
            </p:nvSpPr>
            <p:spPr>
              <a:xfrm>
                <a:off x="3475342" y="6128346"/>
                <a:ext cx="266065" cy="108585"/>
              </a:xfrm>
              <a:custGeom>
                <a:avLst/>
                <a:gdLst/>
                <a:ahLst/>
                <a:cxnLst/>
                <a:rect l="l" t="t" r="r" b="b"/>
                <a:pathLst>
                  <a:path w="266064" h="108585">
                    <a:moveTo>
                      <a:pt x="266014" y="0"/>
                    </a:moveTo>
                    <a:lnTo>
                      <a:pt x="0" y="0"/>
                    </a:lnTo>
                    <a:lnTo>
                      <a:pt x="0" y="108000"/>
                    </a:lnTo>
                    <a:lnTo>
                      <a:pt x="266014" y="108000"/>
                    </a:lnTo>
                    <a:lnTo>
                      <a:pt x="266014" y="0"/>
                    </a:lnTo>
                    <a:close/>
                  </a:path>
                </a:pathLst>
              </a:custGeom>
              <a:solidFill>
                <a:srgbClr val="D2232A"/>
              </a:solidFill>
            </p:spPr>
            <p:txBody>
              <a:bodyPr wrap="square" lIns="0" tIns="0" rIns="0" bIns="0" rtlCol="0"/>
              <a:lstStyle/>
              <a:p>
                <a:endParaRPr/>
              </a:p>
            </p:txBody>
          </p:sp>
          <p:sp>
            <p:nvSpPr>
              <p:cNvPr id="69" name="object 39">
                <a:extLst>
                  <a:ext uri="{FF2B5EF4-FFF2-40B4-BE49-F238E27FC236}">
                    <a16:creationId xmlns:a16="http://schemas.microsoft.com/office/drawing/2014/main" id="{1E1781C9-B9CA-4DD9-B441-0DEA80CA51E5}"/>
                  </a:ext>
                </a:extLst>
              </p:cNvPr>
              <p:cNvSpPr/>
              <p:nvPr/>
            </p:nvSpPr>
            <p:spPr>
              <a:xfrm>
                <a:off x="3475342" y="6128346"/>
                <a:ext cx="266065" cy="108585"/>
              </a:xfrm>
              <a:custGeom>
                <a:avLst/>
                <a:gdLst/>
                <a:ahLst/>
                <a:cxnLst/>
                <a:rect l="l" t="t" r="r" b="b"/>
                <a:pathLst>
                  <a:path w="266064" h="108585">
                    <a:moveTo>
                      <a:pt x="266014" y="108000"/>
                    </a:moveTo>
                    <a:lnTo>
                      <a:pt x="0" y="108000"/>
                    </a:lnTo>
                    <a:lnTo>
                      <a:pt x="0" y="0"/>
                    </a:lnTo>
                    <a:lnTo>
                      <a:pt x="266014" y="0"/>
                    </a:lnTo>
                    <a:lnTo>
                      <a:pt x="266014" y="108000"/>
                    </a:lnTo>
                    <a:close/>
                  </a:path>
                </a:pathLst>
              </a:custGeom>
              <a:ln w="6350">
                <a:solidFill>
                  <a:srgbClr val="231F20"/>
                </a:solidFill>
              </a:ln>
            </p:spPr>
            <p:txBody>
              <a:bodyPr wrap="square" lIns="0" tIns="0" rIns="0" bIns="0" rtlCol="0"/>
              <a:lstStyle/>
              <a:p>
                <a:endParaRPr/>
              </a:p>
            </p:txBody>
          </p:sp>
          <p:sp>
            <p:nvSpPr>
              <p:cNvPr id="70" name="object 40">
                <a:extLst>
                  <a:ext uri="{FF2B5EF4-FFF2-40B4-BE49-F238E27FC236}">
                    <a16:creationId xmlns:a16="http://schemas.microsoft.com/office/drawing/2014/main" id="{ACA593A6-BCF4-4F12-9916-D5CB33E6122B}"/>
                  </a:ext>
                </a:extLst>
              </p:cNvPr>
              <p:cNvSpPr/>
              <p:nvPr/>
            </p:nvSpPr>
            <p:spPr>
              <a:xfrm>
                <a:off x="800267" y="4978781"/>
                <a:ext cx="0" cy="71755"/>
              </a:xfrm>
              <a:custGeom>
                <a:avLst/>
                <a:gdLst/>
                <a:ahLst/>
                <a:cxnLst/>
                <a:rect l="l" t="t" r="r" b="b"/>
                <a:pathLst>
                  <a:path h="71754">
                    <a:moveTo>
                      <a:pt x="0" y="71196"/>
                    </a:moveTo>
                    <a:lnTo>
                      <a:pt x="0" y="0"/>
                    </a:lnTo>
                  </a:path>
                </a:pathLst>
              </a:custGeom>
              <a:ln w="26670">
                <a:solidFill>
                  <a:srgbClr val="BA7464"/>
                </a:solidFill>
              </a:ln>
            </p:spPr>
            <p:txBody>
              <a:bodyPr wrap="square" lIns="0" tIns="0" rIns="0" bIns="0" rtlCol="0"/>
              <a:lstStyle/>
              <a:p>
                <a:endParaRPr/>
              </a:p>
            </p:txBody>
          </p:sp>
          <p:sp>
            <p:nvSpPr>
              <p:cNvPr id="71" name="object 41">
                <a:extLst>
                  <a:ext uri="{FF2B5EF4-FFF2-40B4-BE49-F238E27FC236}">
                    <a16:creationId xmlns:a16="http://schemas.microsoft.com/office/drawing/2014/main" id="{9945D2C1-335A-43C2-B7D2-06D9884E4776}"/>
                  </a:ext>
                </a:extLst>
              </p:cNvPr>
              <p:cNvSpPr/>
              <p:nvPr/>
            </p:nvSpPr>
            <p:spPr>
              <a:xfrm>
                <a:off x="1079360" y="4558182"/>
                <a:ext cx="867410" cy="123825"/>
              </a:xfrm>
              <a:custGeom>
                <a:avLst/>
                <a:gdLst/>
                <a:ahLst/>
                <a:cxnLst/>
                <a:rect l="l" t="t" r="r" b="b"/>
                <a:pathLst>
                  <a:path w="867410" h="123825">
                    <a:moveTo>
                      <a:pt x="867181" y="0"/>
                    </a:moveTo>
                    <a:lnTo>
                      <a:pt x="0" y="0"/>
                    </a:lnTo>
                    <a:lnTo>
                      <a:pt x="0" y="123723"/>
                    </a:lnTo>
                    <a:lnTo>
                      <a:pt x="867181" y="123723"/>
                    </a:lnTo>
                    <a:lnTo>
                      <a:pt x="867181" y="0"/>
                    </a:lnTo>
                    <a:close/>
                  </a:path>
                </a:pathLst>
              </a:custGeom>
              <a:solidFill>
                <a:srgbClr val="F4EADA"/>
              </a:solidFill>
            </p:spPr>
            <p:txBody>
              <a:bodyPr wrap="square" lIns="0" tIns="0" rIns="0" bIns="0" rtlCol="0"/>
              <a:lstStyle/>
              <a:p>
                <a:endParaRPr/>
              </a:p>
            </p:txBody>
          </p:sp>
          <p:sp>
            <p:nvSpPr>
              <p:cNvPr id="72" name="object 42">
                <a:extLst>
                  <a:ext uri="{FF2B5EF4-FFF2-40B4-BE49-F238E27FC236}">
                    <a16:creationId xmlns:a16="http://schemas.microsoft.com/office/drawing/2014/main" id="{D7CB95B5-0416-481F-BFFE-1B1AE7231575}"/>
                  </a:ext>
                </a:extLst>
              </p:cNvPr>
              <p:cNvSpPr/>
              <p:nvPr/>
            </p:nvSpPr>
            <p:spPr>
              <a:xfrm>
                <a:off x="1079360" y="4558182"/>
                <a:ext cx="867410" cy="123825"/>
              </a:xfrm>
              <a:custGeom>
                <a:avLst/>
                <a:gdLst/>
                <a:ahLst/>
                <a:cxnLst/>
                <a:rect l="l" t="t" r="r" b="b"/>
                <a:pathLst>
                  <a:path w="867410" h="123825">
                    <a:moveTo>
                      <a:pt x="0" y="0"/>
                    </a:moveTo>
                    <a:lnTo>
                      <a:pt x="867181" y="0"/>
                    </a:lnTo>
                    <a:lnTo>
                      <a:pt x="867181" y="123723"/>
                    </a:lnTo>
                    <a:lnTo>
                      <a:pt x="0" y="123723"/>
                    </a:lnTo>
                    <a:lnTo>
                      <a:pt x="0" y="0"/>
                    </a:lnTo>
                    <a:close/>
                  </a:path>
                </a:pathLst>
              </a:custGeom>
              <a:ln w="3809">
                <a:solidFill>
                  <a:srgbClr val="231F20"/>
                </a:solidFill>
              </a:ln>
            </p:spPr>
            <p:txBody>
              <a:bodyPr wrap="square" lIns="0" tIns="0" rIns="0" bIns="0" rtlCol="0"/>
              <a:lstStyle/>
              <a:p>
                <a:endParaRPr/>
              </a:p>
            </p:txBody>
          </p:sp>
          <p:sp>
            <p:nvSpPr>
              <p:cNvPr id="73" name="object 43">
                <a:extLst>
                  <a:ext uri="{FF2B5EF4-FFF2-40B4-BE49-F238E27FC236}">
                    <a16:creationId xmlns:a16="http://schemas.microsoft.com/office/drawing/2014/main" id="{C35E235C-97A9-4952-AA14-282F6588A89E}"/>
                  </a:ext>
                </a:extLst>
              </p:cNvPr>
              <p:cNvSpPr/>
              <p:nvPr/>
            </p:nvSpPr>
            <p:spPr>
              <a:xfrm>
                <a:off x="932954" y="4357241"/>
                <a:ext cx="262890" cy="1209675"/>
              </a:xfrm>
              <a:custGeom>
                <a:avLst/>
                <a:gdLst/>
                <a:ahLst/>
                <a:cxnLst/>
                <a:rect l="l" t="t" r="r" b="b"/>
                <a:pathLst>
                  <a:path w="262890" h="1209675">
                    <a:moveTo>
                      <a:pt x="0" y="1209573"/>
                    </a:moveTo>
                    <a:lnTo>
                      <a:pt x="0" y="50419"/>
                    </a:lnTo>
                    <a:lnTo>
                      <a:pt x="3975" y="30839"/>
                    </a:lnTo>
                    <a:lnTo>
                      <a:pt x="14800" y="14808"/>
                    </a:lnTo>
                    <a:lnTo>
                      <a:pt x="30823" y="3977"/>
                    </a:lnTo>
                    <a:lnTo>
                      <a:pt x="50393" y="0"/>
                    </a:lnTo>
                    <a:lnTo>
                      <a:pt x="262534" y="0"/>
                    </a:lnTo>
                  </a:path>
                </a:pathLst>
              </a:custGeom>
              <a:ln w="31750">
                <a:solidFill>
                  <a:srgbClr val="231F20"/>
                </a:solidFill>
              </a:ln>
            </p:spPr>
            <p:txBody>
              <a:bodyPr wrap="square" lIns="0" tIns="0" rIns="0" bIns="0" rtlCol="0"/>
              <a:lstStyle/>
              <a:p>
                <a:endParaRPr/>
              </a:p>
            </p:txBody>
          </p:sp>
          <p:sp>
            <p:nvSpPr>
              <p:cNvPr id="74" name="object 44">
                <a:extLst>
                  <a:ext uri="{FF2B5EF4-FFF2-40B4-BE49-F238E27FC236}">
                    <a16:creationId xmlns:a16="http://schemas.microsoft.com/office/drawing/2014/main" id="{B8D0A957-6D34-4EB4-993D-0F49BF65A404}"/>
                  </a:ext>
                </a:extLst>
              </p:cNvPr>
              <p:cNvSpPr/>
              <p:nvPr/>
            </p:nvSpPr>
            <p:spPr>
              <a:xfrm>
                <a:off x="1992605" y="4099039"/>
                <a:ext cx="318770" cy="26670"/>
              </a:xfrm>
              <a:custGeom>
                <a:avLst/>
                <a:gdLst/>
                <a:ahLst/>
                <a:cxnLst/>
                <a:rect l="l" t="t" r="r" b="b"/>
                <a:pathLst>
                  <a:path w="318769" h="26670">
                    <a:moveTo>
                      <a:pt x="0" y="26670"/>
                    </a:moveTo>
                    <a:lnTo>
                      <a:pt x="318300" y="26670"/>
                    </a:lnTo>
                    <a:lnTo>
                      <a:pt x="318300" y="0"/>
                    </a:lnTo>
                    <a:lnTo>
                      <a:pt x="0" y="0"/>
                    </a:lnTo>
                    <a:lnTo>
                      <a:pt x="0" y="26670"/>
                    </a:lnTo>
                    <a:close/>
                  </a:path>
                </a:pathLst>
              </a:custGeom>
              <a:solidFill>
                <a:srgbClr val="231F20"/>
              </a:solidFill>
            </p:spPr>
            <p:txBody>
              <a:bodyPr wrap="square" lIns="0" tIns="0" rIns="0" bIns="0" rtlCol="0"/>
              <a:lstStyle/>
              <a:p>
                <a:endParaRPr/>
              </a:p>
            </p:txBody>
          </p:sp>
          <p:sp>
            <p:nvSpPr>
              <p:cNvPr id="75" name="object 45">
                <a:extLst>
                  <a:ext uri="{FF2B5EF4-FFF2-40B4-BE49-F238E27FC236}">
                    <a16:creationId xmlns:a16="http://schemas.microsoft.com/office/drawing/2014/main" id="{BBF10324-75CC-4609-8BA0-1F6FEABC2511}"/>
                  </a:ext>
                </a:extLst>
              </p:cNvPr>
              <p:cNvSpPr/>
              <p:nvPr/>
            </p:nvSpPr>
            <p:spPr>
              <a:xfrm>
                <a:off x="1992605" y="4103483"/>
                <a:ext cx="318770" cy="17780"/>
              </a:xfrm>
              <a:custGeom>
                <a:avLst/>
                <a:gdLst/>
                <a:ahLst/>
                <a:cxnLst/>
                <a:rect l="l" t="t" r="r" b="b"/>
                <a:pathLst>
                  <a:path w="318769" h="17779">
                    <a:moveTo>
                      <a:pt x="0" y="17779"/>
                    </a:moveTo>
                    <a:lnTo>
                      <a:pt x="318300" y="17779"/>
                    </a:lnTo>
                    <a:lnTo>
                      <a:pt x="318300" y="0"/>
                    </a:lnTo>
                    <a:lnTo>
                      <a:pt x="0" y="0"/>
                    </a:lnTo>
                    <a:lnTo>
                      <a:pt x="0" y="17779"/>
                    </a:lnTo>
                    <a:close/>
                  </a:path>
                </a:pathLst>
              </a:custGeom>
              <a:solidFill>
                <a:srgbClr val="00B1EB"/>
              </a:solidFill>
            </p:spPr>
            <p:txBody>
              <a:bodyPr wrap="square" lIns="0" tIns="0" rIns="0" bIns="0" rtlCol="0"/>
              <a:lstStyle/>
              <a:p>
                <a:endParaRPr/>
              </a:p>
            </p:txBody>
          </p:sp>
          <p:sp>
            <p:nvSpPr>
              <p:cNvPr id="76" name="object 46">
                <a:extLst>
                  <a:ext uri="{FF2B5EF4-FFF2-40B4-BE49-F238E27FC236}">
                    <a16:creationId xmlns:a16="http://schemas.microsoft.com/office/drawing/2014/main" id="{A190C54E-5DF2-4649-9035-5F88108EF1C2}"/>
                  </a:ext>
                </a:extLst>
              </p:cNvPr>
              <p:cNvSpPr/>
              <p:nvPr/>
            </p:nvSpPr>
            <p:spPr>
              <a:xfrm>
                <a:off x="1443718" y="4018781"/>
                <a:ext cx="35560" cy="35560"/>
              </a:xfrm>
              <a:custGeom>
                <a:avLst/>
                <a:gdLst/>
                <a:ahLst/>
                <a:cxnLst/>
                <a:rect l="l" t="t" r="r" b="b"/>
                <a:pathLst>
                  <a:path w="35559" h="35560">
                    <a:moveTo>
                      <a:pt x="27355" y="0"/>
                    </a:moveTo>
                    <a:lnTo>
                      <a:pt x="7886" y="0"/>
                    </a:lnTo>
                    <a:lnTo>
                      <a:pt x="0" y="7873"/>
                    </a:lnTo>
                    <a:lnTo>
                      <a:pt x="0" y="27368"/>
                    </a:lnTo>
                    <a:lnTo>
                      <a:pt x="7886" y="35267"/>
                    </a:lnTo>
                    <a:lnTo>
                      <a:pt x="27355" y="35267"/>
                    </a:lnTo>
                    <a:lnTo>
                      <a:pt x="35280" y="27368"/>
                    </a:lnTo>
                    <a:lnTo>
                      <a:pt x="35280" y="17627"/>
                    </a:lnTo>
                    <a:lnTo>
                      <a:pt x="35280" y="7873"/>
                    </a:lnTo>
                    <a:lnTo>
                      <a:pt x="27355" y="0"/>
                    </a:lnTo>
                    <a:close/>
                  </a:path>
                </a:pathLst>
              </a:custGeom>
              <a:solidFill>
                <a:srgbClr val="231F20"/>
              </a:solidFill>
            </p:spPr>
            <p:txBody>
              <a:bodyPr wrap="square" lIns="0" tIns="0" rIns="0" bIns="0" rtlCol="0"/>
              <a:lstStyle/>
              <a:p>
                <a:endParaRPr/>
              </a:p>
            </p:txBody>
          </p:sp>
          <p:sp>
            <p:nvSpPr>
              <p:cNvPr id="77" name="object 47">
                <a:extLst>
                  <a:ext uri="{FF2B5EF4-FFF2-40B4-BE49-F238E27FC236}">
                    <a16:creationId xmlns:a16="http://schemas.microsoft.com/office/drawing/2014/main" id="{36E7C6A4-5180-49A9-82CA-EAC583B7E4F4}"/>
                  </a:ext>
                </a:extLst>
              </p:cNvPr>
              <p:cNvSpPr/>
              <p:nvPr/>
            </p:nvSpPr>
            <p:spPr>
              <a:xfrm>
                <a:off x="1443718" y="4018781"/>
                <a:ext cx="35560" cy="35560"/>
              </a:xfrm>
              <a:custGeom>
                <a:avLst/>
                <a:gdLst/>
                <a:ahLst/>
                <a:cxnLst/>
                <a:rect l="l" t="t" r="r" b="b"/>
                <a:pathLst>
                  <a:path w="35559" h="35560">
                    <a:moveTo>
                      <a:pt x="35280" y="17627"/>
                    </a:moveTo>
                    <a:lnTo>
                      <a:pt x="35280" y="27368"/>
                    </a:lnTo>
                    <a:lnTo>
                      <a:pt x="27355" y="35267"/>
                    </a:lnTo>
                    <a:lnTo>
                      <a:pt x="17627" y="35267"/>
                    </a:lnTo>
                    <a:lnTo>
                      <a:pt x="7886" y="35267"/>
                    </a:lnTo>
                    <a:lnTo>
                      <a:pt x="0" y="27368"/>
                    </a:lnTo>
                    <a:lnTo>
                      <a:pt x="0" y="17627"/>
                    </a:lnTo>
                    <a:lnTo>
                      <a:pt x="0" y="7873"/>
                    </a:lnTo>
                    <a:lnTo>
                      <a:pt x="7886" y="0"/>
                    </a:lnTo>
                    <a:lnTo>
                      <a:pt x="17627" y="0"/>
                    </a:lnTo>
                    <a:lnTo>
                      <a:pt x="27355" y="0"/>
                    </a:lnTo>
                    <a:lnTo>
                      <a:pt x="35280" y="7873"/>
                    </a:lnTo>
                    <a:lnTo>
                      <a:pt x="35280" y="17627"/>
                    </a:lnTo>
                    <a:close/>
                  </a:path>
                </a:pathLst>
              </a:custGeom>
              <a:ln w="3175">
                <a:solidFill>
                  <a:srgbClr val="231F20"/>
                </a:solidFill>
              </a:ln>
            </p:spPr>
            <p:txBody>
              <a:bodyPr wrap="square" lIns="0" tIns="0" rIns="0" bIns="0" rtlCol="0"/>
              <a:lstStyle/>
              <a:p>
                <a:endParaRPr/>
              </a:p>
            </p:txBody>
          </p:sp>
          <p:sp>
            <p:nvSpPr>
              <p:cNvPr id="78" name="object 48">
                <a:extLst>
                  <a:ext uri="{FF2B5EF4-FFF2-40B4-BE49-F238E27FC236}">
                    <a16:creationId xmlns:a16="http://schemas.microsoft.com/office/drawing/2014/main" id="{9EF2E0CB-AC8E-4B76-835B-A2DE55A34EBF}"/>
                  </a:ext>
                </a:extLst>
              </p:cNvPr>
              <p:cNvSpPr/>
              <p:nvPr/>
            </p:nvSpPr>
            <p:spPr>
              <a:xfrm>
                <a:off x="1408892" y="4018781"/>
                <a:ext cx="35560" cy="35560"/>
              </a:xfrm>
              <a:custGeom>
                <a:avLst/>
                <a:gdLst/>
                <a:ahLst/>
                <a:cxnLst/>
                <a:rect l="l" t="t" r="r" b="b"/>
                <a:pathLst>
                  <a:path w="35559" h="35560">
                    <a:moveTo>
                      <a:pt x="27355" y="0"/>
                    </a:moveTo>
                    <a:lnTo>
                      <a:pt x="7874" y="0"/>
                    </a:lnTo>
                    <a:lnTo>
                      <a:pt x="0" y="7873"/>
                    </a:lnTo>
                    <a:lnTo>
                      <a:pt x="0" y="27368"/>
                    </a:lnTo>
                    <a:lnTo>
                      <a:pt x="7874" y="35267"/>
                    </a:lnTo>
                    <a:lnTo>
                      <a:pt x="27355" y="35267"/>
                    </a:lnTo>
                    <a:lnTo>
                      <a:pt x="35267" y="27368"/>
                    </a:lnTo>
                    <a:lnTo>
                      <a:pt x="35267" y="17627"/>
                    </a:lnTo>
                    <a:lnTo>
                      <a:pt x="35267" y="7873"/>
                    </a:lnTo>
                    <a:lnTo>
                      <a:pt x="27355" y="0"/>
                    </a:lnTo>
                    <a:close/>
                  </a:path>
                </a:pathLst>
              </a:custGeom>
              <a:solidFill>
                <a:srgbClr val="231F20"/>
              </a:solidFill>
            </p:spPr>
            <p:txBody>
              <a:bodyPr wrap="square" lIns="0" tIns="0" rIns="0" bIns="0" rtlCol="0"/>
              <a:lstStyle/>
              <a:p>
                <a:endParaRPr/>
              </a:p>
            </p:txBody>
          </p:sp>
          <p:sp>
            <p:nvSpPr>
              <p:cNvPr id="79" name="object 49">
                <a:extLst>
                  <a:ext uri="{FF2B5EF4-FFF2-40B4-BE49-F238E27FC236}">
                    <a16:creationId xmlns:a16="http://schemas.microsoft.com/office/drawing/2014/main" id="{24C712CE-9246-4216-ABCF-981DD844906F}"/>
                  </a:ext>
                </a:extLst>
              </p:cNvPr>
              <p:cNvSpPr/>
              <p:nvPr/>
            </p:nvSpPr>
            <p:spPr>
              <a:xfrm>
                <a:off x="1408892" y="4018781"/>
                <a:ext cx="35560" cy="35560"/>
              </a:xfrm>
              <a:custGeom>
                <a:avLst/>
                <a:gdLst/>
                <a:ahLst/>
                <a:cxnLst/>
                <a:rect l="l" t="t" r="r" b="b"/>
                <a:pathLst>
                  <a:path w="35559" h="35560">
                    <a:moveTo>
                      <a:pt x="35267" y="17627"/>
                    </a:moveTo>
                    <a:lnTo>
                      <a:pt x="35267" y="27368"/>
                    </a:lnTo>
                    <a:lnTo>
                      <a:pt x="27355" y="35267"/>
                    </a:lnTo>
                    <a:lnTo>
                      <a:pt x="17627" y="35267"/>
                    </a:lnTo>
                    <a:lnTo>
                      <a:pt x="7874" y="35267"/>
                    </a:lnTo>
                    <a:lnTo>
                      <a:pt x="0" y="27368"/>
                    </a:lnTo>
                    <a:lnTo>
                      <a:pt x="0" y="17627"/>
                    </a:lnTo>
                    <a:lnTo>
                      <a:pt x="0" y="7873"/>
                    </a:lnTo>
                    <a:lnTo>
                      <a:pt x="7874" y="0"/>
                    </a:lnTo>
                    <a:lnTo>
                      <a:pt x="17627" y="0"/>
                    </a:lnTo>
                    <a:lnTo>
                      <a:pt x="27355" y="0"/>
                    </a:lnTo>
                    <a:lnTo>
                      <a:pt x="35267" y="7873"/>
                    </a:lnTo>
                    <a:lnTo>
                      <a:pt x="35267" y="17627"/>
                    </a:lnTo>
                    <a:close/>
                  </a:path>
                </a:pathLst>
              </a:custGeom>
              <a:ln w="3175">
                <a:solidFill>
                  <a:srgbClr val="231F20"/>
                </a:solidFill>
              </a:ln>
            </p:spPr>
            <p:txBody>
              <a:bodyPr wrap="square" lIns="0" tIns="0" rIns="0" bIns="0" rtlCol="0"/>
              <a:lstStyle/>
              <a:p>
                <a:endParaRPr/>
              </a:p>
            </p:txBody>
          </p:sp>
          <p:sp>
            <p:nvSpPr>
              <p:cNvPr id="80" name="object 50">
                <a:extLst>
                  <a:ext uri="{FF2B5EF4-FFF2-40B4-BE49-F238E27FC236}">
                    <a16:creationId xmlns:a16="http://schemas.microsoft.com/office/drawing/2014/main" id="{39933DDD-E18E-49E7-9B25-87A24E8D9587}"/>
                  </a:ext>
                </a:extLst>
              </p:cNvPr>
              <p:cNvSpPr/>
              <p:nvPr/>
            </p:nvSpPr>
            <p:spPr>
              <a:xfrm>
                <a:off x="1702333" y="4446117"/>
                <a:ext cx="48895" cy="112395"/>
              </a:xfrm>
              <a:custGeom>
                <a:avLst/>
                <a:gdLst/>
                <a:ahLst/>
                <a:cxnLst/>
                <a:rect l="l" t="t" r="r" b="b"/>
                <a:pathLst>
                  <a:path w="48894" h="112395">
                    <a:moveTo>
                      <a:pt x="48679" y="0"/>
                    </a:moveTo>
                    <a:lnTo>
                      <a:pt x="0" y="0"/>
                    </a:lnTo>
                    <a:lnTo>
                      <a:pt x="0" y="112064"/>
                    </a:lnTo>
                    <a:lnTo>
                      <a:pt x="48679" y="112064"/>
                    </a:lnTo>
                    <a:lnTo>
                      <a:pt x="48679" y="0"/>
                    </a:lnTo>
                    <a:close/>
                  </a:path>
                </a:pathLst>
              </a:custGeom>
              <a:solidFill>
                <a:srgbClr val="DBC09E"/>
              </a:solidFill>
            </p:spPr>
            <p:txBody>
              <a:bodyPr wrap="square" lIns="0" tIns="0" rIns="0" bIns="0" rtlCol="0"/>
              <a:lstStyle/>
              <a:p>
                <a:endParaRPr/>
              </a:p>
            </p:txBody>
          </p:sp>
          <p:sp>
            <p:nvSpPr>
              <p:cNvPr id="81" name="object 51">
                <a:extLst>
                  <a:ext uri="{FF2B5EF4-FFF2-40B4-BE49-F238E27FC236}">
                    <a16:creationId xmlns:a16="http://schemas.microsoft.com/office/drawing/2014/main" id="{333AD1A1-4963-49AF-9A2A-C4918B00A7C0}"/>
                  </a:ext>
                </a:extLst>
              </p:cNvPr>
              <p:cNvSpPr/>
              <p:nvPr/>
            </p:nvSpPr>
            <p:spPr>
              <a:xfrm>
                <a:off x="1702333" y="4446117"/>
                <a:ext cx="48895" cy="112395"/>
              </a:xfrm>
              <a:custGeom>
                <a:avLst/>
                <a:gdLst/>
                <a:ahLst/>
                <a:cxnLst/>
                <a:rect l="l" t="t" r="r" b="b"/>
                <a:pathLst>
                  <a:path w="48894" h="112395">
                    <a:moveTo>
                      <a:pt x="0" y="112064"/>
                    </a:moveTo>
                    <a:lnTo>
                      <a:pt x="48679" y="112064"/>
                    </a:lnTo>
                    <a:lnTo>
                      <a:pt x="48679" y="0"/>
                    </a:lnTo>
                    <a:lnTo>
                      <a:pt x="0" y="0"/>
                    </a:lnTo>
                    <a:lnTo>
                      <a:pt x="0" y="112064"/>
                    </a:lnTo>
                    <a:close/>
                  </a:path>
                </a:pathLst>
              </a:custGeom>
              <a:ln w="3810">
                <a:solidFill>
                  <a:srgbClr val="231F20"/>
                </a:solidFill>
              </a:ln>
            </p:spPr>
            <p:txBody>
              <a:bodyPr wrap="square" lIns="0" tIns="0" rIns="0" bIns="0" rtlCol="0"/>
              <a:lstStyle/>
              <a:p>
                <a:endParaRPr/>
              </a:p>
            </p:txBody>
          </p:sp>
          <p:sp>
            <p:nvSpPr>
              <p:cNvPr id="82" name="object 52">
                <a:extLst>
                  <a:ext uri="{FF2B5EF4-FFF2-40B4-BE49-F238E27FC236}">
                    <a16:creationId xmlns:a16="http://schemas.microsoft.com/office/drawing/2014/main" id="{50672B4D-A1F6-42EE-BC0F-08FFE1EB4204}"/>
                  </a:ext>
                </a:extLst>
              </p:cNvPr>
              <p:cNvSpPr/>
              <p:nvPr/>
            </p:nvSpPr>
            <p:spPr>
              <a:xfrm>
                <a:off x="1260563" y="4446117"/>
                <a:ext cx="48895" cy="112395"/>
              </a:xfrm>
              <a:custGeom>
                <a:avLst/>
                <a:gdLst/>
                <a:ahLst/>
                <a:cxnLst/>
                <a:rect l="l" t="t" r="r" b="b"/>
                <a:pathLst>
                  <a:path w="48894" h="112395">
                    <a:moveTo>
                      <a:pt x="48717" y="0"/>
                    </a:moveTo>
                    <a:lnTo>
                      <a:pt x="0" y="0"/>
                    </a:lnTo>
                    <a:lnTo>
                      <a:pt x="0" y="112064"/>
                    </a:lnTo>
                    <a:lnTo>
                      <a:pt x="48717" y="112064"/>
                    </a:lnTo>
                    <a:lnTo>
                      <a:pt x="48717" y="0"/>
                    </a:lnTo>
                    <a:close/>
                  </a:path>
                </a:pathLst>
              </a:custGeom>
              <a:solidFill>
                <a:srgbClr val="DBC09E"/>
              </a:solidFill>
            </p:spPr>
            <p:txBody>
              <a:bodyPr wrap="square" lIns="0" tIns="0" rIns="0" bIns="0" rtlCol="0"/>
              <a:lstStyle/>
              <a:p>
                <a:endParaRPr/>
              </a:p>
            </p:txBody>
          </p:sp>
          <p:sp>
            <p:nvSpPr>
              <p:cNvPr id="83" name="object 53">
                <a:extLst>
                  <a:ext uri="{FF2B5EF4-FFF2-40B4-BE49-F238E27FC236}">
                    <a16:creationId xmlns:a16="http://schemas.microsoft.com/office/drawing/2014/main" id="{FE7F02C5-DC24-4A57-B7C2-F1C1B3DF30C0}"/>
                  </a:ext>
                </a:extLst>
              </p:cNvPr>
              <p:cNvSpPr/>
              <p:nvPr/>
            </p:nvSpPr>
            <p:spPr>
              <a:xfrm>
                <a:off x="1260563" y="4446117"/>
                <a:ext cx="48895" cy="112395"/>
              </a:xfrm>
              <a:custGeom>
                <a:avLst/>
                <a:gdLst/>
                <a:ahLst/>
                <a:cxnLst/>
                <a:rect l="l" t="t" r="r" b="b"/>
                <a:pathLst>
                  <a:path w="48894" h="112395">
                    <a:moveTo>
                      <a:pt x="0" y="112064"/>
                    </a:moveTo>
                    <a:lnTo>
                      <a:pt x="48717" y="112064"/>
                    </a:lnTo>
                    <a:lnTo>
                      <a:pt x="48717" y="0"/>
                    </a:lnTo>
                    <a:lnTo>
                      <a:pt x="0" y="0"/>
                    </a:lnTo>
                    <a:lnTo>
                      <a:pt x="0" y="112064"/>
                    </a:lnTo>
                    <a:close/>
                  </a:path>
                </a:pathLst>
              </a:custGeom>
              <a:ln w="6223">
                <a:solidFill>
                  <a:srgbClr val="231F20"/>
                </a:solidFill>
              </a:ln>
            </p:spPr>
            <p:txBody>
              <a:bodyPr wrap="square" lIns="0" tIns="0" rIns="0" bIns="0" rtlCol="0"/>
              <a:lstStyle/>
              <a:p>
                <a:endParaRPr/>
              </a:p>
            </p:txBody>
          </p:sp>
          <p:sp>
            <p:nvSpPr>
              <p:cNvPr id="84" name="object 54">
                <a:extLst>
                  <a:ext uri="{FF2B5EF4-FFF2-40B4-BE49-F238E27FC236}">
                    <a16:creationId xmlns:a16="http://schemas.microsoft.com/office/drawing/2014/main" id="{88E950DC-BC07-4DA5-84F1-F4F727967925}"/>
                  </a:ext>
                </a:extLst>
              </p:cNvPr>
              <p:cNvSpPr/>
              <p:nvPr/>
            </p:nvSpPr>
            <p:spPr>
              <a:xfrm>
                <a:off x="1195552" y="4206582"/>
                <a:ext cx="629285" cy="203200"/>
              </a:xfrm>
              <a:custGeom>
                <a:avLst/>
                <a:gdLst/>
                <a:ahLst/>
                <a:cxnLst/>
                <a:rect l="l" t="t" r="r" b="b"/>
                <a:pathLst>
                  <a:path w="629285" h="203200">
                    <a:moveTo>
                      <a:pt x="629005" y="0"/>
                    </a:moveTo>
                    <a:lnTo>
                      <a:pt x="0" y="0"/>
                    </a:lnTo>
                    <a:lnTo>
                      <a:pt x="0" y="196850"/>
                    </a:lnTo>
                    <a:lnTo>
                      <a:pt x="3644" y="196850"/>
                    </a:lnTo>
                    <a:lnTo>
                      <a:pt x="3644" y="203200"/>
                    </a:lnTo>
                    <a:lnTo>
                      <a:pt x="625360" y="203200"/>
                    </a:lnTo>
                    <a:lnTo>
                      <a:pt x="625360" y="196850"/>
                    </a:lnTo>
                    <a:lnTo>
                      <a:pt x="629005" y="196850"/>
                    </a:lnTo>
                    <a:lnTo>
                      <a:pt x="629005" y="0"/>
                    </a:lnTo>
                    <a:close/>
                  </a:path>
                </a:pathLst>
              </a:custGeom>
              <a:solidFill>
                <a:srgbClr val="00B1EB"/>
              </a:solidFill>
            </p:spPr>
            <p:txBody>
              <a:bodyPr wrap="square" lIns="0" tIns="0" rIns="0" bIns="0" rtlCol="0"/>
              <a:lstStyle/>
              <a:p>
                <a:endParaRPr/>
              </a:p>
            </p:txBody>
          </p:sp>
          <p:sp>
            <p:nvSpPr>
              <p:cNvPr id="85" name="object 55">
                <a:extLst>
                  <a:ext uri="{FF2B5EF4-FFF2-40B4-BE49-F238E27FC236}">
                    <a16:creationId xmlns:a16="http://schemas.microsoft.com/office/drawing/2014/main" id="{F3457081-5C46-4B2A-9197-5611C667E488}"/>
                  </a:ext>
                </a:extLst>
              </p:cNvPr>
              <p:cNvSpPr/>
              <p:nvPr/>
            </p:nvSpPr>
            <p:spPr>
              <a:xfrm>
                <a:off x="1195560" y="4013637"/>
                <a:ext cx="629285" cy="396240"/>
              </a:xfrm>
              <a:custGeom>
                <a:avLst/>
                <a:gdLst/>
                <a:ahLst/>
                <a:cxnLst/>
                <a:rect l="l" t="t" r="r" b="b"/>
                <a:pathLst>
                  <a:path w="629285" h="396239">
                    <a:moveTo>
                      <a:pt x="344309" y="0"/>
                    </a:moveTo>
                    <a:lnTo>
                      <a:pt x="344309" y="22771"/>
                    </a:lnTo>
                    <a:lnTo>
                      <a:pt x="50419" y="22771"/>
                    </a:lnTo>
                    <a:lnTo>
                      <a:pt x="30839" y="26746"/>
                    </a:lnTo>
                    <a:lnTo>
                      <a:pt x="14808" y="37572"/>
                    </a:lnTo>
                    <a:lnTo>
                      <a:pt x="3977" y="53599"/>
                    </a:lnTo>
                    <a:lnTo>
                      <a:pt x="0" y="73177"/>
                    </a:lnTo>
                    <a:lnTo>
                      <a:pt x="0" y="380987"/>
                    </a:lnTo>
                    <a:lnTo>
                      <a:pt x="0" y="389318"/>
                    </a:lnTo>
                    <a:lnTo>
                      <a:pt x="6807" y="396125"/>
                    </a:lnTo>
                    <a:lnTo>
                      <a:pt x="15138" y="396125"/>
                    </a:lnTo>
                    <a:lnTo>
                      <a:pt x="613867" y="396125"/>
                    </a:lnTo>
                    <a:lnTo>
                      <a:pt x="622198" y="396125"/>
                    </a:lnTo>
                    <a:lnTo>
                      <a:pt x="629005" y="389318"/>
                    </a:lnTo>
                    <a:lnTo>
                      <a:pt x="629005" y="380987"/>
                    </a:lnTo>
                    <a:lnTo>
                      <a:pt x="629005" y="73177"/>
                    </a:lnTo>
                    <a:lnTo>
                      <a:pt x="625027" y="53599"/>
                    </a:lnTo>
                    <a:lnTo>
                      <a:pt x="614195" y="37572"/>
                    </a:lnTo>
                    <a:lnTo>
                      <a:pt x="598160" y="26746"/>
                    </a:lnTo>
                    <a:lnTo>
                      <a:pt x="578573" y="22771"/>
                    </a:lnTo>
                    <a:lnTo>
                      <a:pt x="499021" y="22771"/>
                    </a:lnTo>
                    <a:lnTo>
                      <a:pt x="499021" y="0"/>
                    </a:lnTo>
                  </a:path>
                </a:pathLst>
              </a:custGeom>
              <a:ln w="6350">
                <a:solidFill>
                  <a:srgbClr val="231F20"/>
                </a:solidFill>
              </a:ln>
            </p:spPr>
            <p:txBody>
              <a:bodyPr wrap="square" lIns="0" tIns="0" rIns="0" bIns="0" rtlCol="0"/>
              <a:lstStyle/>
              <a:p>
                <a:endParaRPr/>
              </a:p>
            </p:txBody>
          </p:sp>
          <p:sp>
            <p:nvSpPr>
              <p:cNvPr id="86" name="object 56">
                <a:extLst>
                  <a:ext uri="{FF2B5EF4-FFF2-40B4-BE49-F238E27FC236}">
                    <a16:creationId xmlns:a16="http://schemas.microsoft.com/office/drawing/2014/main" id="{927961B7-9343-4CB2-9280-086180AAAF45}"/>
                  </a:ext>
                </a:extLst>
              </p:cNvPr>
              <p:cNvSpPr/>
              <p:nvPr/>
            </p:nvSpPr>
            <p:spPr>
              <a:xfrm>
                <a:off x="1178013" y="4413389"/>
                <a:ext cx="668020" cy="34925"/>
              </a:xfrm>
              <a:custGeom>
                <a:avLst/>
                <a:gdLst/>
                <a:ahLst/>
                <a:cxnLst/>
                <a:rect l="l" t="t" r="r" b="b"/>
                <a:pathLst>
                  <a:path w="668019" h="34925">
                    <a:moveTo>
                      <a:pt x="667524" y="0"/>
                    </a:moveTo>
                    <a:lnTo>
                      <a:pt x="0" y="0"/>
                    </a:lnTo>
                    <a:lnTo>
                      <a:pt x="0" y="34404"/>
                    </a:lnTo>
                    <a:lnTo>
                      <a:pt x="667524" y="34404"/>
                    </a:lnTo>
                    <a:lnTo>
                      <a:pt x="667524" y="0"/>
                    </a:lnTo>
                    <a:close/>
                  </a:path>
                </a:pathLst>
              </a:custGeom>
              <a:solidFill>
                <a:srgbClr val="F3EAD9"/>
              </a:solidFill>
            </p:spPr>
            <p:txBody>
              <a:bodyPr wrap="square" lIns="0" tIns="0" rIns="0" bIns="0" rtlCol="0"/>
              <a:lstStyle/>
              <a:p>
                <a:endParaRPr/>
              </a:p>
            </p:txBody>
          </p:sp>
          <p:sp>
            <p:nvSpPr>
              <p:cNvPr id="87" name="object 57">
                <a:extLst>
                  <a:ext uri="{FF2B5EF4-FFF2-40B4-BE49-F238E27FC236}">
                    <a16:creationId xmlns:a16="http://schemas.microsoft.com/office/drawing/2014/main" id="{85C7D04E-FC6E-4D3C-9666-2A9E96B55F0C}"/>
                  </a:ext>
                </a:extLst>
              </p:cNvPr>
              <p:cNvSpPr/>
              <p:nvPr/>
            </p:nvSpPr>
            <p:spPr>
              <a:xfrm>
                <a:off x="1178013" y="4413389"/>
                <a:ext cx="668020" cy="34925"/>
              </a:xfrm>
              <a:custGeom>
                <a:avLst/>
                <a:gdLst/>
                <a:ahLst/>
                <a:cxnLst/>
                <a:rect l="l" t="t" r="r" b="b"/>
                <a:pathLst>
                  <a:path w="668019" h="34925">
                    <a:moveTo>
                      <a:pt x="0" y="34404"/>
                    </a:moveTo>
                    <a:lnTo>
                      <a:pt x="667524" y="34404"/>
                    </a:lnTo>
                    <a:lnTo>
                      <a:pt x="667524" y="0"/>
                    </a:lnTo>
                    <a:lnTo>
                      <a:pt x="0" y="0"/>
                    </a:lnTo>
                    <a:lnTo>
                      <a:pt x="0" y="34404"/>
                    </a:lnTo>
                    <a:close/>
                  </a:path>
                </a:pathLst>
              </a:custGeom>
              <a:ln w="3809">
                <a:solidFill>
                  <a:srgbClr val="231F20"/>
                </a:solidFill>
              </a:ln>
            </p:spPr>
            <p:txBody>
              <a:bodyPr wrap="square" lIns="0" tIns="0" rIns="0" bIns="0" rtlCol="0"/>
              <a:lstStyle/>
              <a:p>
                <a:endParaRPr/>
              </a:p>
            </p:txBody>
          </p:sp>
          <p:sp>
            <p:nvSpPr>
              <p:cNvPr id="88" name="object 58">
                <a:extLst>
                  <a:ext uri="{FF2B5EF4-FFF2-40B4-BE49-F238E27FC236}">
                    <a16:creationId xmlns:a16="http://schemas.microsoft.com/office/drawing/2014/main" id="{2B91E9F3-4339-49B0-97C1-8CF6C72EF0EA}"/>
                  </a:ext>
                </a:extLst>
              </p:cNvPr>
              <p:cNvSpPr/>
              <p:nvPr/>
            </p:nvSpPr>
            <p:spPr>
              <a:xfrm>
                <a:off x="1515736" y="4107139"/>
                <a:ext cx="307975" cy="57150"/>
              </a:xfrm>
              <a:custGeom>
                <a:avLst/>
                <a:gdLst/>
                <a:ahLst/>
                <a:cxnLst/>
                <a:rect l="l" t="t" r="r" b="b"/>
                <a:pathLst>
                  <a:path w="307975" h="57150">
                    <a:moveTo>
                      <a:pt x="0" y="56629"/>
                    </a:moveTo>
                    <a:lnTo>
                      <a:pt x="269087" y="0"/>
                    </a:lnTo>
                    <a:lnTo>
                      <a:pt x="307784" y="0"/>
                    </a:lnTo>
                  </a:path>
                </a:pathLst>
              </a:custGeom>
              <a:ln w="6223">
                <a:solidFill>
                  <a:srgbClr val="231F20"/>
                </a:solidFill>
              </a:ln>
            </p:spPr>
            <p:txBody>
              <a:bodyPr wrap="square" lIns="0" tIns="0" rIns="0" bIns="0" rtlCol="0"/>
              <a:lstStyle/>
              <a:p>
                <a:endParaRPr/>
              </a:p>
            </p:txBody>
          </p:sp>
          <p:pic>
            <p:nvPicPr>
              <p:cNvPr id="89" name="object 59">
                <a:extLst>
                  <a:ext uri="{FF2B5EF4-FFF2-40B4-BE49-F238E27FC236}">
                    <a16:creationId xmlns:a16="http://schemas.microsoft.com/office/drawing/2014/main" id="{649EDD4F-49B8-4158-B755-1670B5704FBA}"/>
                  </a:ext>
                </a:extLst>
              </p:cNvPr>
              <p:cNvPicPr/>
              <p:nvPr/>
            </p:nvPicPr>
            <p:blipFill>
              <a:blip r:embed="rId5" cstate="email">
                <a:extLst>
                  <a:ext uri="{28A0092B-C50C-407E-A947-70E740481C1C}">
                    <a14:useLocalDpi xmlns:a14="http://schemas.microsoft.com/office/drawing/2010/main"/>
                  </a:ext>
                </a:extLst>
              </a:blip>
              <a:stretch>
                <a:fillRect/>
              </a:stretch>
            </p:blipFill>
            <p:spPr>
              <a:xfrm>
                <a:off x="1447914" y="4094162"/>
                <a:ext cx="135661" cy="135648"/>
              </a:xfrm>
              <a:prstGeom prst="rect">
                <a:avLst/>
              </a:prstGeom>
            </p:spPr>
          </p:pic>
          <p:pic>
            <p:nvPicPr>
              <p:cNvPr id="90" name="object 60">
                <a:extLst>
                  <a:ext uri="{FF2B5EF4-FFF2-40B4-BE49-F238E27FC236}">
                    <a16:creationId xmlns:a16="http://schemas.microsoft.com/office/drawing/2014/main" id="{1D71D5CA-3BCD-4174-953A-F5734513BABA}"/>
                  </a:ext>
                </a:extLst>
              </p:cNvPr>
              <p:cNvPicPr/>
              <p:nvPr/>
            </p:nvPicPr>
            <p:blipFill>
              <a:blip r:embed="rId6" cstate="email">
                <a:extLst>
                  <a:ext uri="{28A0092B-C50C-407E-A947-70E740481C1C}">
                    <a14:useLocalDpi xmlns:a14="http://schemas.microsoft.com/office/drawing/2010/main"/>
                  </a:ext>
                </a:extLst>
              </a:blip>
              <a:stretch>
                <a:fillRect/>
              </a:stretch>
            </p:blipFill>
            <p:spPr>
              <a:xfrm>
                <a:off x="1444806" y="4091050"/>
                <a:ext cx="141871" cy="141871"/>
              </a:xfrm>
              <a:prstGeom prst="rect">
                <a:avLst/>
              </a:prstGeom>
            </p:spPr>
          </p:pic>
          <p:sp>
            <p:nvSpPr>
              <p:cNvPr id="91" name="object 61">
                <a:extLst>
                  <a:ext uri="{FF2B5EF4-FFF2-40B4-BE49-F238E27FC236}">
                    <a16:creationId xmlns:a16="http://schemas.microsoft.com/office/drawing/2014/main" id="{536D87F5-09A9-431E-B133-304BAB91368A}"/>
                  </a:ext>
                </a:extLst>
              </p:cNvPr>
              <p:cNvSpPr/>
              <p:nvPr/>
            </p:nvSpPr>
            <p:spPr>
              <a:xfrm>
                <a:off x="1525668" y="4005123"/>
                <a:ext cx="183515" cy="20320"/>
              </a:xfrm>
              <a:custGeom>
                <a:avLst/>
                <a:gdLst/>
                <a:ahLst/>
                <a:cxnLst/>
                <a:rect l="l" t="t" r="r" b="b"/>
                <a:pathLst>
                  <a:path w="183514" h="20320">
                    <a:moveTo>
                      <a:pt x="183083" y="19875"/>
                    </a:moveTo>
                    <a:lnTo>
                      <a:pt x="183083" y="0"/>
                    </a:lnTo>
                    <a:lnTo>
                      <a:pt x="0" y="0"/>
                    </a:lnTo>
                    <a:lnTo>
                      <a:pt x="0" y="19875"/>
                    </a:lnTo>
                  </a:path>
                </a:pathLst>
              </a:custGeom>
              <a:ln w="6350">
                <a:solidFill>
                  <a:srgbClr val="231F20"/>
                </a:solidFill>
              </a:ln>
            </p:spPr>
            <p:txBody>
              <a:bodyPr wrap="square" lIns="0" tIns="0" rIns="0" bIns="0" rtlCol="0"/>
              <a:lstStyle/>
              <a:p>
                <a:endParaRPr/>
              </a:p>
            </p:txBody>
          </p:sp>
          <p:sp>
            <p:nvSpPr>
              <p:cNvPr id="92" name="object 62">
                <a:extLst>
                  <a:ext uri="{FF2B5EF4-FFF2-40B4-BE49-F238E27FC236}">
                    <a16:creationId xmlns:a16="http://schemas.microsoft.com/office/drawing/2014/main" id="{505A8CA2-F0DF-4480-AFA6-1462DFFFD414}"/>
                  </a:ext>
                </a:extLst>
              </p:cNvPr>
              <p:cNvSpPr/>
              <p:nvPr/>
            </p:nvSpPr>
            <p:spPr>
              <a:xfrm>
                <a:off x="1838655" y="4097438"/>
                <a:ext cx="64769" cy="26670"/>
              </a:xfrm>
              <a:custGeom>
                <a:avLst/>
                <a:gdLst/>
                <a:ahLst/>
                <a:cxnLst/>
                <a:rect l="l" t="t" r="r" b="b"/>
                <a:pathLst>
                  <a:path w="64769" h="26670">
                    <a:moveTo>
                      <a:pt x="0" y="26670"/>
                    </a:moveTo>
                    <a:lnTo>
                      <a:pt x="64223" y="26670"/>
                    </a:lnTo>
                    <a:lnTo>
                      <a:pt x="64223" y="0"/>
                    </a:lnTo>
                    <a:lnTo>
                      <a:pt x="0" y="0"/>
                    </a:lnTo>
                    <a:lnTo>
                      <a:pt x="0" y="26670"/>
                    </a:lnTo>
                    <a:close/>
                  </a:path>
                </a:pathLst>
              </a:custGeom>
              <a:solidFill>
                <a:srgbClr val="231F20"/>
              </a:solidFill>
            </p:spPr>
            <p:txBody>
              <a:bodyPr wrap="square" lIns="0" tIns="0" rIns="0" bIns="0" rtlCol="0"/>
              <a:lstStyle/>
              <a:p>
                <a:endParaRPr/>
              </a:p>
            </p:txBody>
          </p:sp>
          <p:sp>
            <p:nvSpPr>
              <p:cNvPr id="93" name="object 63">
                <a:extLst>
                  <a:ext uri="{FF2B5EF4-FFF2-40B4-BE49-F238E27FC236}">
                    <a16:creationId xmlns:a16="http://schemas.microsoft.com/office/drawing/2014/main" id="{C0B49CA2-6052-4766-8A45-DFF96D323E0D}"/>
                  </a:ext>
                </a:extLst>
              </p:cNvPr>
              <p:cNvSpPr/>
              <p:nvPr/>
            </p:nvSpPr>
            <p:spPr>
              <a:xfrm>
                <a:off x="1841525" y="4101883"/>
                <a:ext cx="61594" cy="17780"/>
              </a:xfrm>
              <a:custGeom>
                <a:avLst/>
                <a:gdLst/>
                <a:ahLst/>
                <a:cxnLst/>
                <a:rect l="l" t="t" r="r" b="b"/>
                <a:pathLst>
                  <a:path w="61594" h="17779">
                    <a:moveTo>
                      <a:pt x="0" y="17779"/>
                    </a:moveTo>
                    <a:lnTo>
                      <a:pt x="61353" y="17779"/>
                    </a:lnTo>
                    <a:lnTo>
                      <a:pt x="61353" y="0"/>
                    </a:lnTo>
                    <a:lnTo>
                      <a:pt x="0" y="0"/>
                    </a:lnTo>
                    <a:lnTo>
                      <a:pt x="0" y="17779"/>
                    </a:lnTo>
                    <a:close/>
                  </a:path>
                </a:pathLst>
              </a:custGeom>
              <a:solidFill>
                <a:srgbClr val="00B1EB"/>
              </a:solidFill>
            </p:spPr>
            <p:txBody>
              <a:bodyPr wrap="square" lIns="0" tIns="0" rIns="0" bIns="0" rtlCol="0"/>
              <a:lstStyle/>
              <a:p>
                <a:endParaRPr/>
              </a:p>
            </p:txBody>
          </p:sp>
          <p:sp>
            <p:nvSpPr>
              <p:cNvPr id="94" name="object 64">
                <a:extLst>
                  <a:ext uri="{FF2B5EF4-FFF2-40B4-BE49-F238E27FC236}">
                    <a16:creationId xmlns:a16="http://schemas.microsoft.com/office/drawing/2014/main" id="{4D80BB26-145C-4BCD-A029-2EA9A69972AF}"/>
                  </a:ext>
                </a:extLst>
              </p:cNvPr>
              <p:cNvSpPr/>
              <p:nvPr/>
            </p:nvSpPr>
            <p:spPr>
              <a:xfrm>
                <a:off x="1824278" y="4083964"/>
                <a:ext cx="15875" cy="53975"/>
              </a:xfrm>
              <a:custGeom>
                <a:avLst/>
                <a:gdLst/>
                <a:ahLst/>
                <a:cxnLst/>
                <a:rect l="l" t="t" r="r" b="b"/>
                <a:pathLst>
                  <a:path w="15875" h="53975">
                    <a:moveTo>
                      <a:pt x="0" y="0"/>
                    </a:moveTo>
                    <a:lnTo>
                      <a:pt x="15659" y="0"/>
                    </a:lnTo>
                    <a:lnTo>
                      <a:pt x="15659" y="53619"/>
                    </a:lnTo>
                    <a:lnTo>
                      <a:pt x="0" y="53619"/>
                    </a:lnTo>
                    <a:lnTo>
                      <a:pt x="0" y="0"/>
                    </a:lnTo>
                    <a:close/>
                  </a:path>
                </a:pathLst>
              </a:custGeom>
              <a:ln w="3175">
                <a:solidFill>
                  <a:srgbClr val="231F20"/>
                </a:solidFill>
              </a:ln>
            </p:spPr>
            <p:txBody>
              <a:bodyPr wrap="square" lIns="0" tIns="0" rIns="0" bIns="0" rtlCol="0"/>
              <a:lstStyle/>
              <a:p>
                <a:endParaRPr/>
              </a:p>
            </p:txBody>
          </p:sp>
          <p:sp>
            <p:nvSpPr>
              <p:cNvPr id="95" name="object 65">
                <a:extLst>
                  <a:ext uri="{FF2B5EF4-FFF2-40B4-BE49-F238E27FC236}">
                    <a16:creationId xmlns:a16="http://schemas.microsoft.com/office/drawing/2014/main" id="{43788461-9162-4CEF-B8F9-F542C2B1F6E1}"/>
                  </a:ext>
                </a:extLst>
              </p:cNvPr>
              <p:cNvSpPr/>
              <p:nvPr/>
            </p:nvSpPr>
            <p:spPr>
              <a:xfrm>
                <a:off x="1871644" y="4072884"/>
                <a:ext cx="67310" cy="77470"/>
              </a:xfrm>
              <a:custGeom>
                <a:avLst/>
                <a:gdLst/>
                <a:ahLst/>
                <a:cxnLst/>
                <a:rect l="l" t="t" r="r" b="b"/>
                <a:pathLst>
                  <a:path w="67310" h="77470">
                    <a:moveTo>
                      <a:pt x="0" y="0"/>
                    </a:moveTo>
                    <a:lnTo>
                      <a:pt x="0" y="77089"/>
                    </a:lnTo>
                    <a:lnTo>
                      <a:pt x="66789" y="38544"/>
                    </a:lnTo>
                    <a:lnTo>
                      <a:pt x="0" y="0"/>
                    </a:lnTo>
                    <a:close/>
                  </a:path>
                </a:pathLst>
              </a:custGeom>
              <a:solidFill>
                <a:srgbClr val="FFFFFF"/>
              </a:solidFill>
            </p:spPr>
            <p:txBody>
              <a:bodyPr wrap="square" lIns="0" tIns="0" rIns="0" bIns="0" rtlCol="0"/>
              <a:lstStyle/>
              <a:p>
                <a:endParaRPr/>
              </a:p>
            </p:txBody>
          </p:sp>
          <p:sp>
            <p:nvSpPr>
              <p:cNvPr id="96" name="object 66">
                <a:extLst>
                  <a:ext uri="{FF2B5EF4-FFF2-40B4-BE49-F238E27FC236}">
                    <a16:creationId xmlns:a16="http://schemas.microsoft.com/office/drawing/2014/main" id="{D53FDF3B-2CD7-4815-AAA6-F5B99465CC58}"/>
                  </a:ext>
                </a:extLst>
              </p:cNvPr>
              <p:cNvSpPr/>
              <p:nvPr/>
            </p:nvSpPr>
            <p:spPr>
              <a:xfrm>
                <a:off x="1871644" y="4072884"/>
                <a:ext cx="67310" cy="77470"/>
              </a:xfrm>
              <a:custGeom>
                <a:avLst/>
                <a:gdLst/>
                <a:ahLst/>
                <a:cxnLst/>
                <a:rect l="l" t="t" r="r" b="b"/>
                <a:pathLst>
                  <a:path w="67310" h="77470">
                    <a:moveTo>
                      <a:pt x="0" y="0"/>
                    </a:moveTo>
                    <a:lnTo>
                      <a:pt x="66789" y="38544"/>
                    </a:lnTo>
                    <a:lnTo>
                      <a:pt x="0" y="77089"/>
                    </a:lnTo>
                    <a:lnTo>
                      <a:pt x="0" y="0"/>
                    </a:lnTo>
                    <a:close/>
                  </a:path>
                </a:pathLst>
              </a:custGeom>
              <a:ln w="6223">
                <a:solidFill>
                  <a:srgbClr val="231F20"/>
                </a:solidFill>
              </a:ln>
            </p:spPr>
            <p:txBody>
              <a:bodyPr wrap="square" lIns="0" tIns="0" rIns="0" bIns="0" rtlCol="0"/>
              <a:lstStyle/>
              <a:p>
                <a:endParaRPr/>
              </a:p>
            </p:txBody>
          </p:sp>
          <p:sp>
            <p:nvSpPr>
              <p:cNvPr id="97" name="object 67">
                <a:extLst>
                  <a:ext uri="{FF2B5EF4-FFF2-40B4-BE49-F238E27FC236}">
                    <a16:creationId xmlns:a16="http://schemas.microsoft.com/office/drawing/2014/main" id="{F0C6EEE1-D52E-43D8-A6C7-8E7BEC0AD418}"/>
                  </a:ext>
                </a:extLst>
              </p:cNvPr>
              <p:cNvSpPr/>
              <p:nvPr/>
            </p:nvSpPr>
            <p:spPr>
              <a:xfrm>
                <a:off x="1938427" y="4072884"/>
                <a:ext cx="67310" cy="77470"/>
              </a:xfrm>
              <a:custGeom>
                <a:avLst/>
                <a:gdLst/>
                <a:ahLst/>
                <a:cxnLst/>
                <a:rect l="l" t="t" r="r" b="b"/>
                <a:pathLst>
                  <a:path w="67310" h="77470">
                    <a:moveTo>
                      <a:pt x="66814" y="0"/>
                    </a:moveTo>
                    <a:lnTo>
                      <a:pt x="0" y="38544"/>
                    </a:lnTo>
                    <a:lnTo>
                      <a:pt x="66814" y="77089"/>
                    </a:lnTo>
                    <a:lnTo>
                      <a:pt x="66814" y="0"/>
                    </a:lnTo>
                    <a:close/>
                  </a:path>
                </a:pathLst>
              </a:custGeom>
              <a:solidFill>
                <a:srgbClr val="FFFFFF"/>
              </a:solidFill>
            </p:spPr>
            <p:txBody>
              <a:bodyPr wrap="square" lIns="0" tIns="0" rIns="0" bIns="0" rtlCol="0"/>
              <a:lstStyle/>
              <a:p>
                <a:endParaRPr/>
              </a:p>
            </p:txBody>
          </p:sp>
          <p:sp>
            <p:nvSpPr>
              <p:cNvPr id="98" name="object 68">
                <a:extLst>
                  <a:ext uri="{FF2B5EF4-FFF2-40B4-BE49-F238E27FC236}">
                    <a16:creationId xmlns:a16="http://schemas.microsoft.com/office/drawing/2014/main" id="{28F3569F-FB31-4BF3-8405-A1F191BCE5F8}"/>
                  </a:ext>
                </a:extLst>
              </p:cNvPr>
              <p:cNvSpPr/>
              <p:nvPr/>
            </p:nvSpPr>
            <p:spPr>
              <a:xfrm>
                <a:off x="1938427" y="4072884"/>
                <a:ext cx="67310" cy="77470"/>
              </a:xfrm>
              <a:custGeom>
                <a:avLst/>
                <a:gdLst/>
                <a:ahLst/>
                <a:cxnLst/>
                <a:rect l="l" t="t" r="r" b="b"/>
                <a:pathLst>
                  <a:path w="67310" h="77470">
                    <a:moveTo>
                      <a:pt x="66814" y="0"/>
                    </a:moveTo>
                    <a:lnTo>
                      <a:pt x="0" y="38544"/>
                    </a:lnTo>
                    <a:lnTo>
                      <a:pt x="66814" y="77089"/>
                    </a:lnTo>
                    <a:lnTo>
                      <a:pt x="66814" y="0"/>
                    </a:lnTo>
                    <a:close/>
                  </a:path>
                </a:pathLst>
              </a:custGeom>
              <a:ln w="6223">
                <a:solidFill>
                  <a:srgbClr val="231F20"/>
                </a:solidFill>
              </a:ln>
            </p:spPr>
            <p:txBody>
              <a:bodyPr wrap="square" lIns="0" tIns="0" rIns="0" bIns="0" rtlCol="0"/>
              <a:lstStyle/>
              <a:p>
                <a:endParaRPr/>
              </a:p>
            </p:txBody>
          </p:sp>
          <p:sp>
            <p:nvSpPr>
              <p:cNvPr id="99" name="object 69">
                <a:extLst>
                  <a:ext uri="{FF2B5EF4-FFF2-40B4-BE49-F238E27FC236}">
                    <a16:creationId xmlns:a16="http://schemas.microsoft.com/office/drawing/2014/main" id="{6C1AE922-5DF3-4F45-BD51-FE92279140F9}"/>
                  </a:ext>
                </a:extLst>
              </p:cNvPr>
              <p:cNvSpPr/>
              <p:nvPr/>
            </p:nvSpPr>
            <p:spPr>
              <a:xfrm>
                <a:off x="800267" y="4114515"/>
                <a:ext cx="0" cy="840105"/>
              </a:xfrm>
              <a:custGeom>
                <a:avLst/>
                <a:gdLst/>
                <a:ahLst/>
                <a:cxnLst/>
                <a:rect l="l" t="t" r="r" b="b"/>
                <a:pathLst>
                  <a:path h="840104">
                    <a:moveTo>
                      <a:pt x="0" y="839952"/>
                    </a:moveTo>
                    <a:lnTo>
                      <a:pt x="0" y="0"/>
                    </a:lnTo>
                  </a:path>
                </a:pathLst>
              </a:custGeom>
              <a:ln w="25400">
                <a:solidFill>
                  <a:srgbClr val="00B1EB"/>
                </a:solidFill>
              </a:ln>
            </p:spPr>
            <p:txBody>
              <a:bodyPr wrap="square" lIns="0" tIns="0" rIns="0" bIns="0" rtlCol="0"/>
              <a:lstStyle/>
              <a:p>
                <a:endParaRPr/>
              </a:p>
            </p:txBody>
          </p:sp>
          <p:sp>
            <p:nvSpPr>
              <p:cNvPr id="100" name="object 70">
                <a:extLst>
                  <a:ext uri="{FF2B5EF4-FFF2-40B4-BE49-F238E27FC236}">
                    <a16:creationId xmlns:a16="http://schemas.microsoft.com/office/drawing/2014/main" id="{F01CAAAD-11B3-4734-A640-09910C223037}"/>
                  </a:ext>
                </a:extLst>
              </p:cNvPr>
              <p:cNvSpPr/>
              <p:nvPr/>
            </p:nvSpPr>
            <p:spPr>
              <a:xfrm>
                <a:off x="800267" y="4836834"/>
                <a:ext cx="0" cy="73660"/>
              </a:xfrm>
              <a:custGeom>
                <a:avLst/>
                <a:gdLst/>
                <a:ahLst/>
                <a:cxnLst/>
                <a:rect l="l" t="t" r="r" b="b"/>
                <a:pathLst>
                  <a:path h="73660">
                    <a:moveTo>
                      <a:pt x="0" y="73456"/>
                    </a:moveTo>
                    <a:lnTo>
                      <a:pt x="0" y="0"/>
                    </a:lnTo>
                  </a:path>
                </a:pathLst>
              </a:custGeom>
              <a:ln w="25400">
                <a:solidFill>
                  <a:srgbClr val="629AD2"/>
                </a:solidFill>
              </a:ln>
            </p:spPr>
            <p:txBody>
              <a:bodyPr wrap="square" lIns="0" tIns="0" rIns="0" bIns="0" rtlCol="0"/>
              <a:lstStyle/>
              <a:p>
                <a:endParaRPr/>
              </a:p>
            </p:txBody>
          </p:sp>
          <p:sp>
            <p:nvSpPr>
              <p:cNvPr id="101" name="object 71">
                <a:extLst>
                  <a:ext uri="{FF2B5EF4-FFF2-40B4-BE49-F238E27FC236}">
                    <a16:creationId xmlns:a16="http://schemas.microsoft.com/office/drawing/2014/main" id="{0EC1BA1B-0323-41FF-A452-BC3F6D9723C4}"/>
                  </a:ext>
                </a:extLst>
              </p:cNvPr>
              <p:cNvSpPr/>
              <p:nvPr/>
            </p:nvSpPr>
            <p:spPr>
              <a:xfrm>
                <a:off x="800267" y="4913243"/>
                <a:ext cx="0" cy="66040"/>
              </a:xfrm>
              <a:custGeom>
                <a:avLst/>
                <a:gdLst/>
                <a:ahLst/>
                <a:cxnLst/>
                <a:rect l="l" t="t" r="r" b="b"/>
                <a:pathLst>
                  <a:path h="66039">
                    <a:moveTo>
                      <a:pt x="0" y="65544"/>
                    </a:moveTo>
                    <a:lnTo>
                      <a:pt x="0" y="0"/>
                    </a:lnTo>
                  </a:path>
                </a:pathLst>
              </a:custGeom>
              <a:ln w="25400">
                <a:solidFill>
                  <a:srgbClr val="B68898"/>
                </a:solidFill>
              </a:ln>
            </p:spPr>
            <p:txBody>
              <a:bodyPr wrap="square" lIns="0" tIns="0" rIns="0" bIns="0" rtlCol="0"/>
              <a:lstStyle/>
              <a:p>
                <a:endParaRPr/>
              </a:p>
            </p:txBody>
          </p:sp>
          <p:sp>
            <p:nvSpPr>
              <p:cNvPr id="102" name="object 72">
                <a:extLst>
                  <a:ext uri="{FF2B5EF4-FFF2-40B4-BE49-F238E27FC236}">
                    <a16:creationId xmlns:a16="http://schemas.microsoft.com/office/drawing/2014/main" id="{D3FA64C3-D149-40FE-A5E7-D874D88F75A2}"/>
                  </a:ext>
                </a:extLst>
              </p:cNvPr>
              <p:cNvSpPr/>
              <p:nvPr/>
            </p:nvSpPr>
            <p:spPr>
              <a:xfrm>
                <a:off x="800267" y="5049973"/>
                <a:ext cx="0" cy="256540"/>
              </a:xfrm>
              <a:custGeom>
                <a:avLst/>
                <a:gdLst/>
                <a:ahLst/>
                <a:cxnLst/>
                <a:rect l="l" t="t" r="r" b="b"/>
                <a:pathLst>
                  <a:path h="256539">
                    <a:moveTo>
                      <a:pt x="0" y="256070"/>
                    </a:moveTo>
                    <a:lnTo>
                      <a:pt x="0" y="0"/>
                    </a:lnTo>
                  </a:path>
                </a:pathLst>
              </a:custGeom>
              <a:ln w="26670">
                <a:solidFill>
                  <a:srgbClr val="D2232A"/>
                </a:solidFill>
              </a:ln>
            </p:spPr>
            <p:txBody>
              <a:bodyPr wrap="square" lIns="0" tIns="0" rIns="0" bIns="0" rtlCol="0"/>
              <a:lstStyle/>
              <a:p>
                <a:endParaRPr/>
              </a:p>
            </p:txBody>
          </p:sp>
          <p:sp>
            <p:nvSpPr>
              <p:cNvPr id="103" name="object 73">
                <a:extLst>
                  <a:ext uri="{FF2B5EF4-FFF2-40B4-BE49-F238E27FC236}">
                    <a16:creationId xmlns:a16="http://schemas.microsoft.com/office/drawing/2014/main" id="{62552FEC-9464-42A2-8F10-6DF379DB1A6A}"/>
                  </a:ext>
                </a:extLst>
              </p:cNvPr>
              <p:cNvSpPr/>
              <p:nvPr/>
            </p:nvSpPr>
            <p:spPr>
              <a:xfrm>
                <a:off x="2200169" y="5780394"/>
                <a:ext cx="190500" cy="547370"/>
              </a:xfrm>
              <a:custGeom>
                <a:avLst/>
                <a:gdLst/>
                <a:ahLst/>
                <a:cxnLst/>
                <a:rect l="l" t="t" r="r" b="b"/>
                <a:pathLst>
                  <a:path w="190500" h="547370">
                    <a:moveTo>
                      <a:pt x="0" y="547179"/>
                    </a:moveTo>
                    <a:lnTo>
                      <a:pt x="0" y="60693"/>
                    </a:lnTo>
                    <a:lnTo>
                      <a:pt x="4213" y="39513"/>
                    </a:lnTo>
                    <a:lnTo>
                      <a:pt x="16703" y="19950"/>
                    </a:lnTo>
                    <a:lnTo>
                      <a:pt x="37247" y="5584"/>
                    </a:lnTo>
                    <a:lnTo>
                      <a:pt x="65620" y="0"/>
                    </a:lnTo>
                    <a:lnTo>
                      <a:pt x="190373" y="0"/>
                    </a:lnTo>
                  </a:path>
                </a:pathLst>
              </a:custGeom>
              <a:ln w="38100">
                <a:solidFill>
                  <a:srgbClr val="231F20"/>
                </a:solidFill>
              </a:ln>
            </p:spPr>
            <p:txBody>
              <a:bodyPr wrap="square" lIns="0" tIns="0" rIns="0" bIns="0" rtlCol="0"/>
              <a:lstStyle/>
              <a:p>
                <a:endParaRPr/>
              </a:p>
            </p:txBody>
          </p:sp>
          <p:sp>
            <p:nvSpPr>
              <p:cNvPr id="104" name="object 74">
                <a:extLst>
                  <a:ext uri="{FF2B5EF4-FFF2-40B4-BE49-F238E27FC236}">
                    <a16:creationId xmlns:a16="http://schemas.microsoft.com/office/drawing/2014/main" id="{F25B500B-F3DB-4A14-8CDC-8D7A35F31F8B}"/>
                  </a:ext>
                </a:extLst>
              </p:cNvPr>
              <p:cNvSpPr/>
              <p:nvPr/>
            </p:nvSpPr>
            <p:spPr>
              <a:xfrm>
                <a:off x="2200169" y="5780402"/>
                <a:ext cx="190500" cy="561975"/>
              </a:xfrm>
              <a:custGeom>
                <a:avLst/>
                <a:gdLst/>
                <a:ahLst/>
                <a:cxnLst/>
                <a:rect l="l" t="t" r="r" b="b"/>
                <a:pathLst>
                  <a:path w="190500" h="561975">
                    <a:moveTo>
                      <a:pt x="0" y="561962"/>
                    </a:moveTo>
                    <a:lnTo>
                      <a:pt x="0" y="34810"/>
                    </a:lnTo>
                    <a:lnTo>
                      <a:pt x="4213" y="28589"/>
                    </a:lnTo>
                    <a:lnTo>
                      <a:pt x="16703" y="16710"/>
                    </a:lnTo>
                    <a:lnTo>
                      <a:pt x="37247" y="5178"/>
                    </a:lnTo>
                    <a:lnTo>
                      <a:pt x="65620" y="0"/>
                    </a:lnTo>
                    <a:lnTo>
                      <a:pt x="190373" y="0"/>
                    </a:lnTo>
                  </a:path>
                </a:pathLst>
              </a:custGeom>
              <a:ln w="25399">
                <a:solidFill>
                  <a:srgbClr val="00B1EB"/>
                </a:solidFill>
              </a:ln>
            </p:spPr>
            <p:txBody>
              <a:bodyPr wrap="square" lIns="0" tIns="0" rIns="0" bIns="0" rtlCol="0"/>
              <a:lstStyle/>
              <a:p>
                <a:endParaRPr/>
              </a:p>
            </p:txBody>
          </p:sp>
          <p:sp>
            <p:nvSpPr>
              <p:cNvPr id="105" name="object 75">
                <a:extLst>
                  <a:ext uri="{FF2B5EF4-FFF2-40B4-BE49-F238E27FC236}">
                    <a16:creationId xmlns:a16="http://schemas.microsoft.com/office/drawing/2014/main" id="{02F7B566-C55E-4134-AB57-E01B0F5617A2}"/>
                  </a:ext>
                </a:extLst>
              </p:cNvPr>
              <p:cNvSpPr/>
              <p:nvPr/>
            </p:nvSpPr>
            <p:spPr>
              <a:xfrm>
                <a:off x="1976326" y="5627511"/>
                <a:ext cx="1499870" cy="556260"/>
              </a:xfrm>
              <a:custGeom>
                <a:avLst/>
                <a:gdLst/>
                <a:ahLst/>
                <a:cxnLst/>
                <a:rect l="l" t="t" r="r" b="b"/>
                <a:pathLst>
                  <a:path w="1499870" h="556260">
                    <a:moveTo>
                      <a:pt x="0" y="0"/>
                    </a:moveTo>
                    <a:lnTo>
                      <a:pt x="0" y="483895"/>
                    </a:lnTo>
                    <a:lnTo>
                      <a:pt x="5680" y="511850"/>
                    </a:lnTo>
                    <a:lnTo>
                      <a:pt x="21148" y="534743"/>
                    </a:lnTo>
                    <a:lnTo>
                      <a:pt x="44041" y="550210"/>
                    </a:lnTo>
                    <a:lnTo>
                      <a:pt x="71996" y="555891"/>
                    </a:lnTo>
                    <a:lnTo>
                      <a:pt x="1499438" y="555891"/>
                    </a:lnTo>
                  </a:path>
                </a:pathLst>
              </a:custGeom>
              <a:ln w="38100">
                <a:solidFill>
                  <a:srgbClr val="231F20"/>
                </a:solidFill>
              </a:ln>
            </p:spPr>
            <p:txBody>
              <a:bodyPr wrap="square" lIns="0" tIns="0" rIns="0" bIns="0" rtlCol="0"/>
              <a:lstStyle/>
              <a:p>
                <a:endParaRPr/>
              </a:p>
            </p:txBody>
          </p:sp>
          <p:sp>
            <p:nvSpPr>
              <p:cNvPr id="106" name="object 76">
                <a:extLst>
                  <a:ext uri="{FF2B5EF4-FFF2-40B4-BE49-F238E27FC236}">
                    <a16:creationId xmlns:a16="http://schemas.microsoft.com/office/drawing/2014/main" id="{87D5465C-C95E-4ADA-83E9-3A3478C4E352}"/>
                  </a:ext>
                </a:extLst>
              </p:cNvPr>
              <p:cNvSpPr/>
              <p:nvPr/>
            </p:nvSpPr>
            <p:spPr>
              <a:xfrm>
                <a:off x="1976326" y="5627511"/>
                <a:ext cx="1577975" cy="556260"/>
              </a:xfrm>
              <a:custGeom>
                <a:avLst/>
                <a:gdLst/>
                <a:ahLst/>
                <a:cxnLst/>
                <a:rect l="l" t="t" r="r" b="b"/>
                <a:pathLst>
                  <a:path w="1577975" h="556260">
                    <a:moveTo>
                      <a:pt x="0" y="0"/>
                    </a:moveTo>
                    <a:lnTo>
                      <a:pt x="0" y="483895"/>
                    </a:lnTo>
                    <a:lnTo>
                      <a:pt x="5680" y="511850"/>
                    </a:lnTo>
                    <a:lnTo>
                      <a:pt x="21148" y="534743"/>
                    </a:lnTo>
                    <a:lnTo>
                      <a:pt x="44041" y="550210"/>
                    </a:lnTo>
                    <a:lnTo>
                      <a:pt x="71996" y="555891"/>
                    </a:lnTo>
                    <a:lnTo>
                      <a:pt x="1577822" y="555891"/>
                    </a:lnTo>
                  </a:path>
                </a:pathLst>
              </a:custGeom>
              <a:ln w="25400">
                <a:solidFill>
                  <a:srgbClr val="D2232A"/>
                </a:solidFill>
              </a:ln>
            </p:spPr>
            <p:txBody>
              <a:bodyPr wrap="square" lIns="0" tIns="0" rIns="0" bIns="0" rtlCol="0"/>
              <a:lstStyle/>
              <a:p>
                <a:endParaRPr/>
              </a:p>
            </p:txBody>
          </p:sp>
          <p:sp>
            <p:nvSpPr>
              <p:cNvPr id="107" name="object 77">
                <a:extLst>
                  <a:ext uri="{FF2B5EF4-FFF2-40B4-BE49-F238E27FC236}">
                    <a16:creationId xmlns:a16="http://schemas.microsoft.com/office/drawing/2014/main" id="{8914581A-5F74-41B1-B386-B81DE2C4335C}"/>
                  </a:ext>
                </a:extLst>
              </p:cNvPr>
              <p:cNvSpPr/>
              <p:nvPr/>
            </p:nvSpPr>
            <p:spPr>
              <a:xfrm>
                <a:off x="800265" y="3879317"/>
                <a:ext cx="645795" cy="235585"/>
              </a:xfrm>
              <a:custGeom>
                <a:avLst/>
                <a:gdLst/>
                <a:ahLst/>
                <a:cxnLst/>
                <a:rect l="l" t="t" r="r" b="b"/>
                <a:pathLst>
                  <a:path w="645794" h="235585">
                    <a:moveTo>
                      <a:pt x="645744" y="195402"/>
                    </a:moveTo>
                    <a:lnTo>
                      <a:pt x="645744" y="50406"/>
                    </a:lnTo>
                    <a:lnTo>
                      <a:pt x="641767" y="30828"/>
                    </a:lnTo>
                    <a:lnTo>
                      <a:pt x="630939" y="14801"/>
                    </a:lnTo>
                    <a:lnTo>
                      <a:pt x="614915" y="3975"/>
                    </a:lnTo>
                    <a:lnTo>
                      <a:pt x="595350" y="0"/>
                    </a:lnTo>
                    <a:lnTo>
                      <a:pt x="50393" y="0"/>
                    </a:lnTo>
                    <a:lnTo>
                      <a:pt x="30828" y="3975"/>
                    </a:lnTo>
                    <a:lnTo>
                      <a:pt x="14805" y="14801"/>
                    </a:lnTo>
                    <a:lnTo>
                      <a:pt x="3977" y="30828"/>
                    </a:lnTo>
                    <a:lnTo>
                      <a:pt x="0" y="50406"/>
                    </a:lnTo>
                    <a:lnTo>
                      <a:pt x="0" y="235191"/>
                    </a:lnTo>
                  </a:path>
                </a:pathLst>
              </a:custGeom>
              <a:ln w="25400">
                <a:solidFill>
                  <a:srgbClr val="FFFFFF"/>
                </a:solidFill>
              </a:ln>
            </p:spPr>
            <p:txBody>
              <a:bodyPr wrap="square" lIns="0" tIns="0" rIns="0" bIns="0" rtlCol="0"/>
              <a:lstStyle/>
              <a:p>
                <a:endParaRPr/>
              </a:p>
            </p:txBody>
          </p:sp>
          <p:sp>
            <p:nvSpPr>
              <p:cNvPr id="108" name="object 78">
                <a:extLst>
                  <a:ext uri="{FF2B5EF4-FFF2-40B4-BE49-F238E27FC236}">
                    <a16:creationId xmlns:a16="http://schemas.microsoft.com/office/drawing/2014/main" id="{EF5E9376-A7D5-438B-9F0D-099218F73301}"/>
                  </a:ext>
                </a:extLst>
              </p:cNvPr>
              <p:cNvSpPr/>
              <p:nvPr/>
            </p:nvSpPr>
            <p:spPr>
              <a:xfrm>
                <a:off x="932954" y="4357241"/>
                <a:ext cx="269240" cy="1209675"/>
              </a:xfrm>
              <a:custGeom>
                <a:avLst/>
                <a:gdLst/>
                <a:ahLst/>
                <a:cxnLst/>
                <a:rect l="l" t="t" r="r" b="b"/>
                <a:pathLst>
                  <a:path w="269240" h="1209675">
                    <a:moveTo>
                      <a:pt x="0" y="1209573"/>
                    </a:moveTo>
                    <a:lnTo>
                      <a:pt x="0" y="50419"/>
                    </a:lnTo>
                    <a:lnTo>
                      <a:pt x="3975" y="30839"/>
                    </a:lnTo>
                    <a:lnTo>
                      <a:pt x="14800" y="14808"/>
                    </a:lnTo>
                    <a:lnTo>
                      <a:pt x="30823" y="3977"/>
                    </a:lnTo>
                    <a:lnTo>
                      <a:pt x="50393" y="0"/>
                    </a:lnTo>
                    <a:lnTo>
                      <a:pt x="268757" y="0"/>
                    </a:lnTo>
                  </a:path>
                </a:pathLst>
              </a:custGeom>
              <a:ln w="19049">
                <a:solidFill>
                  <a:srgbClr val="00B1EB"/>
                </a:solidFill>
              </a:ln>
            </p:spPr>
            <p:txBody>
              <a:bodyPr wrap="square" lIns="0" tIns="0" rIns="0" bIns="0" rtlCol="0"/>
              <a:lstStyle/>
              <a:p>
                <a:endParaRPr/>
              </a:p>
            </p:txBody>
          </p:sp>
          <p:sp>
            <p:nvSpPr>
              <p:cNvPr id="109" name="object 79">
                <a:extLst>
                  <a:ext uri="{FF2B5EF4-FFF2-40B4-BE49-F238E27FC236}">
                    <a16:creationId xmlns:a16="http://schemas.microsoft.com/office/drawing/2014/main" id="{E46314C4-A82E-49A5-A32C-60B222BA4801}"/>
                  </a:ext>
                </a:extLst>
              </p:cNvPr>
              <p:cNvSpPr/>
              <p:nvPr/>
            </p:nvSpPr>
            <p:spPr>
              <a:xfrm>
                <a:off x="3675987" y="6214202"/>
                <a:ext cx="72390" cy="962660"/>
              </a:xfrm>
              <a:custGeom>
                <a:avLst/>
                <a:gdLst/>
                <a:ahLst/>
                <a:cxnLst/>
                <a:rect l="l" t="t" r="r" b="b"/>
                <a:pathLst>
                  <a:path w="72389" h="962659">
                    <a:moveTo>
                      <a:pt x="71996" y="962126"/>
                    </a:moveTo>
                    <a:lnTo>
                      <a:pt x="44041" y="956445"/>
                    </a:lnTo>
                    <a:lnTo>
                      <a:pt x="21148" y="940977"/>
                    </a:lnTo>
                    <a:lnTo>
                      <a:pt x="5680" y="918085"/>
                    </a:lnTo>
                    <a:lnTo>
                      <a:pt x="0" y="890130"/>
                    </a:lnTo>
                    <a:lnTo>
                      <a:pt x="0" y="0"/>
                    </a:lnTo>
                  </a:path>
                </a:pathLst>
              </a:custGeom>
              <a:ln w="19050">
                <a:solidFill>
                  <a:srgbClr val="D2232A"/>
                </a:solidFill>
              </a:ln>
            </p:spPr>
            <p:txBody>
              <a:bodyPr wrap="square" lIns="0" tIns="0" rIns="0" bIns="0" rtlCol="0"/>
              <a:lstStyle/>
              <a:p>
                <a:endParaRPr/>
              </a:p>
            </p:txBody>
          </p:sp>
          <p:sp>
            <p:nvSpPr>
              <p:cNvPr id="110" name="object 80">
                <a:extLst>
                  <a:ext uri="{FF2B5EF4-FFF2-40B4-BE49-F238E27FC236}">
                    <a16:creationId xmlns:a16="http://schemas.microsoft.com/office/drawing/2014/main" id="{75572912-5B20-4AFC-A0F6-66B4D0D8ECAF}"/>
                  </a:ext>
                </a:extLst>
              </p:cNvPr>
              <p:cNvSpPr/>
              <p:nvPr/>
            </p:nvSpPr>
            <p:spPr>
              <a:xfrm>
                <a:off x="2750449" y="5299817"/>
                <a:ext cx="642620" cy="1518285"/>
              </a:xfrm>
              <a:custGeom>
                <a:avLst/>
                <a:gdLst/>
                <a:ahLst/>
                <a:cxnLst/>
                <a:rect l="l" t="t" r="r" b="b"/>
                <a:pathLst>
                  <a:path w="642620" h="1518284">
                    <a:moveTo>
                      <a:pt x="642226" y="0"/>
                    </a:moveTo>
                    <a:lnTo>
                      <a:pt x="642226" y="1328839"/>
                    </a:lnTo>
                    <a:lnTo>
                      <a:pt x="0" y="1328839"/>
                    </a:lnTo>
                    <a:lnTo>
                      <a:pt x="0" y="1518246"/>
                    </a:lnTo>
                  </a:path>
                </a:pathLst>
              </a:custGeom>
              <a:ln w="25400">
                <a:solidFill>
                  <a:srgbClr val="FFFFFF"/>
                </a:solidFill>
              </a:ln>
            </p:spPr>
            <p:txBody>
              <a:bodyPr wrap="square" lIns="0" tIns="0" rIns="0" bIns="0" rtlCol="0"/>
              <a:lstStyle/>
              <a:p>
                <a:endParaRPr/>
              </a:p>
            </p:txBody>
          </p:sp>
          <p:sp>
            <p:nvSpPr>
              <p:cNvPr id="111" name="object 81">
                <a:extLst>
                  <a:ext uri="{FF2B5EF4-FFF2-40B4-BE49-F238E27FC236}">
                    <a16:creationId xmlns:a16="http://schemas.microsoft.com/office/drawing/2014/main" id="{990AA819-3CFC-4AC3-83A2-5ADB81E807AF}"/>
                  </a:ext>
                </a:extLst>
              </p:cNvPr>
              <p:cNvSpPr/>
              <p:nvPr/>
            </p:nvSpPr>
            <p:spPr>
              <a:xfrm>
                <a:off x="5785434" y="6326580"/>
                <a:ext cx="984885" cy="586740"/>
              </a:xfrm>
              <a:custGeom>
                <a:avLst/>
                <a:gdLst/>
                <a:ahLst/>
                <a:cxnLst/>
                <a:rect l="l" t="t" r="r" b="b"/>
                <a:pathLst>
                  <a:path w="984884" h="586740">
                    <a:moveTo>
                      <a:pt x="984516" y="0"/>
                    </a:moveTo>
                    <a:lnTo>
                      <a:pt x="0" y="0"/>
                    </a:lnTo>
                    <a:lnTo>
                      <a:pt x="0" y="586257"/>
                    </a:lnTo>
                    <a:lnTo>
                      <a:pt x="984516" y="586257"/>
                    </a:lnTo>
                    <a:lnTo>
                      <a:pt x="984516" y="0"/>
                    </a:lnTo>
                    <a:close/>
                  </a:path>
                </a:pathLst>
              </a:custGeom>
              <a:solidFill>
                <a:srgbClr val="E0E0E0"/>
              </a:solidFill>
            </p:spPr>
            <p:txBody>
              <a:bodyPr wrap="square" lIns="0" tIns="0" rIns="0" bIns="0" rtlCol="0"/>
              <a:lstStyle/>
              <a:p>
                <a:endParaRPr/>
              </a:p>
            </p:txBody>
          </p:sp>
          <p:sp>
            <p:nvSpPr>
              <p:cNvPr id="112" name="object 82">
                <a:extLst>
                  <a:ext uri="{FF2B5EF4-FFF2-40B4-BE49-F238E27FC236}">
                    <a16:creationId xmlns:a16="http://schemas.microsoft.com/office/drawing/2014/main" id="{D6AD26F4-3067-4D9F-9481-9D06A3E0EE5A}"/>
                  </a:ext>
                </a:extLst>
              </p:cNvPr>
              <p:cNvSpPr/>
              <p:nvPr/>
            </p:nvSpPr>
            <p:spPr>
              <a:xfrm>
                <a:off x="5793526" y="6856262"/>
                <a:ext cx="968375" cy="0"/>
              </a:xfrm>
              <a:custGeom>
                <a:avLst/>
                <a:gdLst/>
                <a:ahLst/>
                <a:cxnLst/>
                <a:rect l="l" t="t" r="r" b="b"/>
                <a:pathLst>
                  <a:path w="968375">
                    <a:moveTo>
                      <a:pt x="968336" y="0"/>
                    </a:moveTo>
                    <a:lnTo>
                      <a:pt x="0" y="0"/>
                    </a:lnTo>
                  </a:path>
                </a:pathLst>
              </a:custGeom>
              <a:solidFill>
                <a:srgbClr val="E0E0E0"/>
              </a:solidFill>
            </p:spPr>
            <p:txBody>
              <a:bodyPr wrap="square" lIns="0" tIns="0" rIns="0" bIns="0" rtlCol="0"/>
              <a:lstStyle/>
              <a:p>
                <a:endParaRPr/>
              </a:p>
            </p:txBody>
          </p:sp>
          <p:sp>
            <p:nvSpPr>
              <p:cNvPr id="113" name="object 83">
                <a:extLst>
                  <a:ext uri="{FF2B5EF4-FFF2-40B4-BE49-F238E27FC236}">
                    <a16:creationId xmlns:a16="http://schemas.microsoft.com/office/drawing/2014/main" id="{D832BD5F-09D4-4AB2-9318-7FE48E617A21}"/>
                  </a:ext>
                </a:extLst>
              </p:cNvPr>
              <p:cNvSpPr/>
              <p:nvPr/>
            </p:nvSpPr>
            <p:spPr>
              <a:xfrm>
                <a:off x="5793526" y="6849912"/>
                <a:ext cx="968375" cy="12700"/>
              </a:xfrm>
              <a:custGeom>
                <a:avLst/>
                <a:gdLst/>
                <a:ahLst/>
                <a:cxnLst/>
                <a:rect l="l" t="t" r="r" b="b"/>
                <a:pathLst>
                  <a:path w="968375" h="12700">
                    <a:moveTo>
                      <a:pt x="0" y="12700"/>
                    </a:moveTo>
                    <a:lnTo>
                      <a:pt x="968336" y="12700"/>
                    </a:lnTo>
                    <a:lnTo>
                      <a:pt x="968336" y="0"/>
                    </a:lnTo>
                    <a:lnTo>
                      <a:pt x="0" y="0"/>
                    </a:lnTo>
                    <a:lnTo>
                      <a:pt x="0" y="12700"/>
                    </a:lnTo>
                    <a:close/>
                  </a:path>
                </a:pathLst>
              </a:custGeom>
              <a:solidFill>
                <a:srgbClr val="FFFFFF"/>
              </a:solidFill>
            </p:spPr>
            <p:txBody>
              <a:bodyPr wrap="square" lIns="0" tIns="0" rIns="0" bIns="0" rtlCol="0"/>
              <a:lstStyle/>
              <a:p>
                <a:endParaRPr/>
              </a:p>
            </p:txBody>
          </p:sp>
          <p:sp>
            <p:nvSpPr>
              <p:cNvPr id="114" name="object 84">
                <a:extLst>
                  <a:ext uri="{FF2B5EF4-FFF2-40B4-BE49-F238E27FC236}">
                    <a16:creationId xmlns:a16="http://schemas.microsoft.com/office/drawing/2014/main" id="{1BE2747C-5291-489C-955D-619A045D5A97}"/>
                  </a:ext>
                </a:extLst>
              </p:cNvPr>
              <p:cNvSpPr/>
              <p:nvPr/>
            </p:nvSpPr>
            <p:spPr>
              <a:xfrm>
                <a:off x="5821825" y="6389240"/>
                <a:ext cx="40640" cy="463550"/>
              </a:xfrm>
              <a:custGeom>
                <a:avLst/>
                <a:gdLst/>
                <a:ahLst/>
                <a:cxnLst/>
                <a:rect l="l" t="t" r="r" b="b"/>
                <a:pathLst>
                  <a:path w="40639" h="463550">
                    <a:moveTo>
                      <a:pt x="20180" y="0"/>
                    </a:moveTo>
                    <a:lnTo>
                      <a:pt x="12333" y="1589"/>
                    </a:lnTo>
                    <a:lnTo>
                      <a:pt x="5918" y="5922"/>
                    </a:lnTo>
                    <a:lnTo>
                      <a:pt x="1588" y="12349"/>
                    </a:lnTo>
                    <a:lnTo>
                      <a:pt x="0" y="20218"/>
                    </a:lnTo>
                    <a:lnTo>
                      <a:pt x="0" y="442760"/>
                    </a:lnTo>
                    <a:lnTo>
                      <a:pt x="1588" y="450618"/>
                    </a:lnTo>
                    <a:lnTo>
                      <a:pt x="5918" y="457046"/>
                    </a:lnTo>
                    <a:lnTo>
                      <a:pt x="12333" y="461385"/>
                    </a:lnTo>
                    <a:lnTo>
                      <a:pt x="20180" y="462978"/>
                    </a:lnTo>
                    <a:lnTo>
                      <a:pt x="28048" y="461385"/>
                    </a:lnTo>
                    <a:lnTo>
                      <a:pt x="34475" y="457046"/>
                    </a:lnTo>
                    <a:lnTo>
                      <a:pt x="38809" y="450618"/>
                    </a:lnTo>
                    <a:lnTo>
                      <a:pt x="40398" y="442760"/>
                    </a:lnTo>
                    <a:lnTo>
                      <a:pt x="40398" y="20218"/>
                    </a:lnTo>
                    <a:lnTo>
                      <a:pt x="38809" y="12349"/>
                    </a:lnTo>
                    <a:lnTo>
                      <a:pt x="34475" y="5922"/>
                    </a:lnTo>
                    <a:lnTo>
                      <a:pt x="28048" y="1589"/>
                    </a:lnTo>
                    <a:lnTo>
                      <a:pt x="20180" y="0"/>
                    </a:lnTo>
                    <a:close/>
                  </a:path>
                </a:pathLst>
              </a:custGeom>
              <a:solidFill>
                <a:srgbClr val="CCCCCC"/>
              </a:solidFill>
            </p:spPr>
            <p:txBody>
              <a:bodyPr wrap="square" lIns="0" tIns="0" rIns="0" bIns="0" rtlCol="0"/>
              <a:lstStyle/>
              <a:p>
                <a:endParaRPr/>
              </a:p>
            </p:txBody>
          </p:sp>
          <p:sp>
            <p:nvSpPr>
              <p:cNvPr id="115" name="object 85">
                <a:extLst>
                  <a:ext uri="{FF2B5EF4-FFF2-40B4-BE49-F238E27FC236}">
                    <a16:creationId xmlns:a16="http://schemas.microsoft.com/office/drawing/2014/main" id="{A4BBD48B-2649-415E-8C18-9A746DDB017E}"/>
                  </a:ext>
                </a:extLst>
              </p:cNvPr>
              <p:cNvSpPr/>
              <p:nvPr/>
            </p:nvSpPr>
            <p:spPr>
              <a:xfrm>
                <a:off x="5821825" y="6389240"/>
                <a:ext cx="40640" cy="463550"/>
              </a:xfrm>
              <a:custGeom>
                <a:avLst/>
                <a:gdLst/>
                <a:ahLst/>
                <a:cxnLst/>
                <a:rect l="l" t="t" r="r" b="b"/>
                <a:pathLst>
                  <a:path w="40639" h="463550">
                    <a:moveTo>
                      <a:pt x="20180" y="462978"/>
                    </a:moveTo>
                    <a:lnTo>
                      <a:pt x="28048" y="461385"/>
                    </a:lnTo>
                    <a:lnTo>
                      <a:pt x="34475" y="457046"/>
                    </a:lnTo>
                    <a:lnTo>
                      <a:pt x="38809" y="450618"/>
                    </a:lnTo>
                    <a:lnTo>
                      <a:pt x="40398" y="442760"/>
                    </a:lnTo>
                    <a:lnTo>
                      <a:pt x="40398" y="20218"/>
                    </a:lnTo>
                    <a:lnTo>
                      <a:pt x="38809" y="12349"/>
                    </a:lnTo>
                    <a:lnTo>
                      <a:pt x="34475" y="5922"/>
                    </a:lnTo>
                    <a:lnTo>
                      <a:pt x="28048" y="1589"/>
                    </a:lnTo>
                    <a:lnTo>
                      <a:pt x="20180" y="0"/>
                    </a:lnTo>
                    <a:lnTo>
                      <a:pt x="12333" y="1589"/>
                    </a:lnTo>
                    <a:lnTo>
                      <a:pt x="5918" y="5922"/>
                    </a:lnTo>
                    <a:lnTo>
                      <a:pt x="1588" y="12349"/>
                    </a:lnTo>
                    <a:lnTo>
                      <a:pt x="0" y="20218"/>
                    </a:lnTo>
                    <a:lnTo>
                      <a:pt x="0" y="442760"/>
                    </a:lnTo>
                    <a:lnTo>
                      <a:pt x="1588" y="450618"/>
                    </a:lnTo>
                    <a:lnTo>
                      <a:pt x="5918" y="457046"/>
                    </a:lnTo>
                    <a:lnTo>
                      <a:pt x="12333" y="461385"/>
                    </a:lnTo>
                    <a:lnTo>
                      <a:pt x="20180" y="462978"/>
                    </a:lnTo>
                    <a:close/>
                  </a:path>
                </a:pathLst>
              </a:custGeom>
              <a:ln w="9525">
                <a:solidFill>
                  <a:srgbClr val="FFFFFF"/>
                </a:solidFill>
              </a:ln>
            </p:spPr>
            <p:txBody>
              <a:bodyPr wrap="square" lIns="0" tIns="0" rIns="0" bIns="0" rtlCol="0"/>
              <a:lstStyle/>
              <a:p>
                <a:endParaRPr/>
              </a:p>
            </p:txBody>
          </p:sp>
          <p:sp>
            <p:nvSpPr>
              <p:cNvPr id="116" name="object 86">
                <a:extLst>
                  <a:ext uri="{FF2B5EF4-FFF2-40B4-BE49-F238E27FC236}">
                    <a16:creationId xmlns:a16="http://schemas.microsoft.com/office/drawing/2014/main" id="{EAFC2409-FFDB-4B33-9D75-7278BD71CBC4}"/>
                  </a:ext>
                </a:extLst>
              </p:cNvPr>
              <p:cNvSpPr/>
              <p:nvPr/>
            </p:nvSpPr>
            <p:spPr>
              <a:xfrm>
                <a:off x="5900642" y="6389240"/>
                <a:ext cx="40640" cy="463550"/>
              </a:xfrm>
              <a:custGeom>
                <a:avLst/>
                <a:gdLst/>
                <a:ahLst/>
                <a:cxnLst/>
                <a:rect l="l" t="t" r="r" b="b"/>
                <a:pathLst>
                  <a:path w="40639" h="463550">
                    <a:moveTo>
                      <a:pt x="20218" y="0"/>
                    </a:moveTo>
                    <a:lnTo>
                      <a:pt x="12339" y="1589"/>
                    </a:lnTo>
                    <a:lnTo>
                      <a:pt x="5913" y="5922"/>
                    </a:lnTo>
                    <a:lnTo>
                      <a:pt x="1585" y="12349"/>
                    </a:lnTo>
                    <a:lnTo>
                      <a:pt x="0" y="20218"/>
                    </a:lnTo>
                    <a:lnTo>
                      <a:pt x="0" y="442760"/>
                    </a:lnTo>
                    <a:lnTo>
                      <a:pt x="1585" y="450618"/>
                    </a:lnTo>
                    <a:lnTo>
                      <a:pt x="5913" y="457046"/>
                    </a:lnTo>
                    <a:lnTo>
                      <a:pt x="12339" y="461385"/>
                    </a:lnTo>
                    <a:lnTo>
                      <a:pt x="20218" y="462978"/>
                    </a:lnTo>
                    <a:lnTo>
                      <a:pt x="28087" y="461385"/>
                    </a:lnTo>
                    <a:lnTo>
                      <a:pt x="34513" y="457046"/>
                    </a:lnTo>
                    <a:lnTo>
                      <a:pt x="38847" y="450618"/>
                    </a:lnTo>
                    <a:lnTo>
                      <a:pt x="40436" y="442760"/>
                    </a:lnTo>
                    <a:lnTo>
                      <a:pt x="40436" y="20218"/>
                    </a:lnTo>
                    <a:lnTo>
                      <a:pt x="38847" y="12349"/>
                    </a:lnTo>
                    <a:lnTo>
                      <a:pt x="34513" y="5922"/>
                    </a:lnTo>
                    <a:lnTo>
                      <a:pt x="28087" y="1589"/>
                    </a:lnTo>
                    <a:lnTo>
                      <a:pt x="20218" y="0"/>
                    </a:lnTo>
                    <a:close/>
                  </a:path>
                </a:pathLst>
              </a:custGeom>
              <a:solidFill>
                <a:srgbClr val="CCCCCC"/>
              </a:solidFill>
            </p:spPr>
            <p:txBody>
              <a:bodyPr wrap="square" lIns="0" tIns="0" rIns="0" bIns="0" rtlCol="0"/>
              <a:lstStyle/>
              <a:p>
                <a:endParaRPr/>
              </a:p>
            </p:txBody>
          </p:sp>
          <p:sp>
            <p:nvSpPr>
              <p:cNvPr id="117" name="object 87">
                <a:extLst>
                  <a:ext uri="{FF2B5EF4-FFF2-40B4-BE49-F238E27FC236}">
                    <a16:creationId xmlns:a16="http://schemas.microsoft.com/office/drawing/2014/main" id="{B74B32DD-C1AA-4FE6-A07A-BFEF0BEDD2A6}"/>
                  </a:ext>
                </a:extLst>
              </p:cNvPr>
              <p:cNvSpPr/>
              <p:nvPr/>
            </p:nvSpPr>
            <p:spPr>
              <a:xfrm>
                <a:off x="5900642" y="6389240"/>
                <a:ext cx="40640" cy="463550"/>
              </a:xfrm>
              <a:custGeom>
                <a:avLst/>
                <a:gdLst/>
                <a:ahLst/>
                <a:cxnLst/>
                <a:rect l="l" t="t" r="r" b="b"/>
                <a:pathLst>
                  <a:path w="40639" h="463550">
                    <a:moveTo>
                      <a:pt x="20218" y="462978"/>
                    </a:moveTo>
                    <a:lnTo>
                      <a:pt x="28087" y="461385"/>
                    </a:lnTo>
                    <a:lnTo>
                      <a:pt x="34513" y="457046"/>
                    </a:lnTo>
                    <a:lnTo>
                      <a:pt x="38847" y="450618"/>
                    </a:lnTo>
                    <a:lnTo>
                      <a:pt x="40436" y="442760"/>
                    </a:lnTo>
                    <a:lnTo>
                      <a:pt x="40436" y="20218"/>
                    </a:lnTo>
                    <a:lnTo>
                      <a:pt x="38847" y="12349"/>
                    </a:lnTo>
                    <a:lnTo>
                      <a:pt x="34513" y="5922"/>
                    </a:lnTo>
                    <a:lnTo>
                      <a:pt x="28087" y="1589"/>
                    </a:lnTo>
                    <a:lnTo>
                      <a:pt x="20218" y="0"/>
                    </a:lnTo>
                    <a:lnTo>
                      <a:pt x="12339" y="1589"/>
                    </a:lnTo>
                    <a:lnTo>
                      <a:pt x="5913" y="5922"/>
                    </a:lnTo>
                    <a:lnTo>
                      <a:pt x="1585" y="12349"/>
                    </a:lnTo>
                    <a:lnTo>
                      <a:pt x="0" y="20218"/>
                    </a:lnTo>
                    <a:lnTo>
                      <a:pt x="0" y="442760"/>
                    </a:lnTo>
                    <a:lnTo>
                      <a:pt x="1585" y="450618"/>
                    </a:lnTo>
                    <a:lnTo>
                      <a:pt x="5913" y="457046"/>
                    </a:lnTo>
                    <a:lnTo>
                      <a:pt x="12339" y="461385"/>
                    </a:lnTo>
                    <a:lnTo>
                      <a:pt x="20218" y="462978"/>
                    </a:lnTo>
                    <a:close/>
                  </a:path>
                </a:pathLst>
              </a:custGeom>
              <a:ln w="9525">
                <a:solidFill>
                  <a:srgbClr val="FFFFFF"/>
                </a:solidFill>
              </a:ln>
            </p:spPr>
            <p:txBody>
              <a:bodyPr wrap="square" lIns="0" tIns="0" rIns="0" bIns="0" rtlCol="0"/>
              <a:lstStyle/>
              <a:p>
                <a:endParaRPr/>
              </a:p>
            </p:txBody>
          </p:sp>
          <p:sp>
            <p:nvSpPr>
              <p:cNvPr id="118" name="object 88">
                <a:extLst>
                  <a:ext uri="{FF2B5EF4-FFF2-40B4-BE49-F238E27FC236}">
                    <a16:creationId xmlns:a16="http://schemas.microsoft.com/office/drawing/2014/main" id="{E2EC81C3-6A37-4DFF-BDF0-5A8793FB51A1}"/>
                  </a:ext>
                </a:extLst>
              </p:cNvPr>
              <p:cNvSpPr/>
              <p:nvPr/>
            </p:nvSpPr>
            <p:spPr>
              <a:xfrm>
                <a:off x="5979497" y="6389240"/>
                <a:ext cx="40640" cy="463550"/>
              </a:xfrm>
              <a:custGeom>
                <a:avLst/>
                <a:gdLst/>
                <a:ahLst/>
                <a:cxnLst/>
                <a:rect l="l" t="t" r="r" b="b"/>
                <a:pathLst>
                  <a:path w="40639" h="463550">
                    <a:moveTo>
                      <a:pt x="20231" y="0"/>
                    </a:moveTo>
                    <a:lnTo>
                      <a:pt x="12360" y="1589"/>
                    </a:lnTo>
                    <a:lnTo>
                      <a:pt x="5929" y="5922"/>
                    </a:lnTo>
                    <a:lnTo>
                      <a:pt x="1591" y="12349"/>
                    </a:lnTo>
                    <a:lnTo>
                      <a:pt x="0" y="20218"/>
                    </a:lnTo>
                    <a:lnTo>
                      <a:pt x="0" y="442760"/>
                    </a:lnTo>
                    <a:lnTo>
                      <a:pt x="1591" y="450618"/>
                    </a:lnTo>
                    <a:lnTo>
                      <a:pt x="5929" y="457046"/>
                    </a:lnTo>
                    <a:lnTo>
                      <a:pt x="12360" y="461385"/>
                    </a:lnTo>
                    <a:lnTo>
                      <a:pt x="20231" y="462978"/>
                    </a:lnTo>
                    <a:lnTo>
                      <a:pt x="28107" y="461385"/>
                    </a:lnTo>
                    <a:lnTo>
                      <a:pt x="34537" y="457046"/>
                    </a:lnTo>
                    <a:lnTo>
                      <a:pt x="38872" y="450618"/>
                    </a:lnTo>
                    <a:lnTo>
                      <a:pt x="40462" y="442760"/>
                    </a:lnTo>
                    <a:lnTo>
                      <a:pt x="40462" y="20218"/>
                    </a:lnTo>
                    <a:lnTo>
                      <a:pt x="38872" y="12349"/>
                    </a:lnTo>
                    <a:lnTo>
                      <a:pt x="34537" y="5922"/>
                    </a:lnTo>
                    <a:lnTo>
                      <a:pt x="28107" y="1589"/>
                    </a:lnTo>
                    <a:lnTo>
                      <a:pt x="20231" y="0"/>
                    </a:lnTo>
                    <a:close/>
                  </a:path>
                </a:pathLst>
              </a:custGeom>
              <a:solidFill>
                <a:srgbClr val="CCCCCC"/>
              </a:solidFill>
            </p:spPr>
            <p:txBody>
              <a:bodyPr wrap="square" lIns="0" tIns="0" rIns="0" bIns="0" rtlCol="0"/>
              <a:lstStyle/>
              <a:p>
                <a:endParaRPr/>
              </a:p>
            </p:txBody>
          </p:sp>
          <p:sp>
            <p:nvSpPr>
              <p:cNvPr id="119" name="object 89">
                <a:extLst>
                  <a:ext uri="{FF2B5EF4-FFF2-40B4-BE49-F238E27FC236}">
                    <a16:creationId xmlns:a16="http://schemas.microsoft.com/office/drawing/2014/main" id="{367004D9-22F4-4AB0-B6D3-6951F95C5EE3}"/>
                  </a:ext>
                </a:extLst>
              </p:cNvPr>
              <p:cNvSpPr/>
              <p:nvPr/>
            </p:nvSpPr>
            <p:spPr>
              <a:xfrm>
                <a:off x="5979497" y="6389240"/>
                <a:ext cx="40640" cy="463550"/>
              </a:xfrm>
              <a:custGeom>
                <a:avLst/>
                <a:gdLst/>
                <a:ahLst/>
                <a:cxnLst/>
                <a:rect l="l" t="t" r="r" b="b"/>
                <a:pathLst>
                  <a:path w="40639" h="463550">
                    <a:moveTo>
                      <a:pt x="20231" y="462978"/>
                    </a:moveTo>
                    <a:lnTo>
                      <a:pt x="28107" y="461385"/>
                    </a:lnTo>
                    <a:lnTo>
                      <a:pt x="34537" y="457046"/>
                    </a:lnTo>
                    <a:lnTo>
                      <a:pt x="38872" y="450618"/>
                    </a:lnTo>
                    <a:lnTo>
                      <a:pt x="40462" y="442760"/>
                    </a:lnTo>
                    <a:lnTo>
                      <a:pt x="40462" y="20218"/>
                    </a:lnTo>
                    <a:lnTo>
                      <a:pt x="38872" y="12349"/>
                    </a:lnTo>
                    <a:lnTo>
                      <a:pt x="34537" y="5922"/>
                    </a:lnTo>
                    <a:lnTo>
                      <a:pt x="28107" y="1589"/>
                    </a:lnTo>
                    <a:lnTo>
                      <a:pt x="20231" y="0"/>
                    </a:lnTo>
                    <a:lnTo>
                      <a:pt x="12360" y="1589"/>
                    </a:lnTo>
                    <a:lnTo>
                      <a:pt x="5929" y="5922"/>
                    </a:lnTo>
                    <a:lnTo>
                      <a:pt x="1591" y="12349"/>
                    </a:lnTo>
                    <a:lnTo>
                      <a:pt x="0" y="20218"/>
                    </a:lnTo>
                    <a:lnTo>
                      <a:pt x="0" y="442760"/>
                    </a:lnTo>
                    <a:lnTo>
                      <a:pt x="1591" y="450618"/>
                    </a:lnTo>
                    <a:lnTo>
                      <a:pt x="5929" y="457046"/>
                    </a:lnTo>
                    <a:lnTo>
                      <a:pt x="12360" y="461385"/>
                    </a:lnTo>
                    <a:lnTo>
                      <a:pt x="20231" y="462978"/>
                    </a:lnTo>
                    <a:close/>
                  </a:path>
                </a:pathLst>
              </a:custGeom>
              <a:ln w="9525">
                <a:solidFill>
                  <a:srgbClr val="FFFFFF"/>
                </a:solidFill>
              </a:ln>
            </p:spPr>
            <p:txBody>
              <a:bodyPr wrap="square" lIns="0" tIns="0" rIns="0" bIns="0" rtlCol="0"/>
              <a:lstStyle/>
              <a:p>
                <a:endParaRPr/>
              </a:p>
            </p:txBody>
          </p:sp>
          <p:sp>
            <p:nvSpPr>
              <p:cNvPr id="120" name="object 90">
                <a:extLst>
                  <a:ext uri="{FF2B5EF4-FFF2-40B4-BE49-F238E27FC236}">
                    <a16:creationId xmlns:a16="http://schemas.microsoft.com/office/drawing/2014/main" id="{1011F2AC-DA91-4E0F-826F-BEA8D41D4DE3}"/>
                  </a:ext>
                </a:extLst>
              </p:cNvPr>
              <p:cNvSpPr/>
              <p:nvPr/>
            </p:nvSpPr>
            <p:spPr>
              <a:xfrm>
                <a:off x="6058363" y="6389240"/>
                <a:ext cx="40640" cy="463550"/>
              </a:xfrm>
              <a:custGeom>
                <a:avLst/>
                <a:gdLst/>
                <a:ahLst/>
                <a:cxnLst/>
                <a:rect l="l" t="t" r="r" b="b"/>
                <a:pathLst>
                  <a:path w="40639" h="463550">
                    <a:moveTo>
                      <a:pt x="20218" y="0"/>
                    </a:moveTo>
                    <a:lnTo>
                      <a:pt x="12349" y="1589"/>
                    </a:lnTo>
                    <a:lnTo>
                      <a:pt x="5922" y="5922"/>
                    </a:lnTo>
                    <a:lnTo>
                      <a:pt x="1589" y="12349"/>
                    </a:lnTo>
                    <a:lnTo>
                      <a:pt x="0" y="20218"/>
                    </a:lnTo>
                    <a:lnTo>
                      <a:pt x="0" y="442760"/>
                    </a:lnTo>
                    <a:lnTo>
                      <a:pt x="1589" y="450618"/>
                    </a:lnTo>
                    <a:lnTo>
                      <a:pt x="5922" y="457046"/>
                    </a:lnTo>
                    <a:lnTo>
                      <a:pt x="12349" y="461385"/>
                    </a:lnTo>
                    <a:lnTo>
                      <a:pt x="20218" y="462978"/>
                    </a:lnTo>
                    <a:lnTo>
                      <a:pt x="28065" y="461385"/>
                    </a:lnTo>
                    <a:lnTo>
                      <a:pt x="34480" y="457046"/>
                    </a:lnTo>
                    <a:lnTo>
                      <a:pt x="38810" y="450618"/>
                    </a:lnTo>
                    <a:lnTo>
                      <a:pt x="40398" y="442760"/>
                    </a:lnTo>
                    <a:lnTo>
                      <a:pt x="40398" y="20218"/>
                    </a:lnTo>
                    <a:lnTo>
                      <a:pt x="38810" y="12349"/>
                    </a:lnTo>
                    <a:lnTo>
                      <a:pt x="34480" y="5922"/>
                    </a:lnTo>
                    <a:lnTo>
                      <a:pt x="28065" y="1589"/>
                    </a:lnTo>
                    <a:lnTo>
                      <a:pt x="20218" y="0"/>
                    </a:lnTo>
                    <a:close/>
                  </a:path>
                </a:pathLst>
              </a:custGeom>
              <a:solidFill>
                <a:srgbClr val="CCCCCC"/>
              </a:solidFill>
            </p:spPr>
            <p:txBody>
              <a:bodyPr wrap="square" lIns="0" tIns="0" rIns="0" bIns="0" rtlCol="0"/>
              <a:lstStyle/>
              <a:p>
                <a:endParaRPr/>
              </a:p>
            </p:txBody>
          </p:sp>
          <p:sp>
            <p:nvSpPr>
              <p:cNvPr id="121" name="object 91">
                <a:extLst>
                  <a:ext uri="{FF2B5EF4-FFF2-40B4-BE49-F238E27FC236}">
                    <a16:creationId xmlns:a16="http://schemas.microsoft.com/office/drawing/2014/main" id="{C161EF54-E20C-4249-940F-4A6F4BE6370A}"/>
                  </a:ext>
                </a:extLst>
              </p:cNvPr>
              <p:cNvSpPr/>
              <p:nvPr/>
            </p:nvSpPr>
            <p:spPr>
              <a:xfrm>
                <a:off x="6058363" y="6389240"/>
                <a:ext cx="40640" cy="463550"/>
              </a:xfrm>
              <a:custGeom>
                <a:avLst/>
                <a:gdLst/>
                <a:ahLst/>
                <a:cxnLst/>
                <a:rect l="l" t="t" r="r" b="b"/>
                <a:pathLst>
                  <a:path w="40639" h="463550">
                    <a:moveTo>
                      <a:pt x="20218" y="462978"/>
                    </a:moveTo>
                    <a:lnTo>
                      <a:pt x="28065" y="461385"/>
                    </a:lnTo>
                    <a:lnTo>
                      <a:pt x="34480" y="457046"/>
                    </a:lnTo>
                    <a:lnTo>
                      <a:pt x="38810" y="450618"/>
                    </a:lnTo>
                    <a:lnTo>
                      <a:pt x="40398" y="442760"/>
                    </a:lnTo>
                    <a:lnTo>
                      <a:pt x="40398" y="20218"/>
                    </a:lnTo>
                    <a:lnTo>
                      <a:pt x="38810" y="12349"/>
                    </a:lnTo>
                    <a:lnTo>
                      <a:pt x="34480" y="5922"/>
                    </a:lnTo>
                    <a:lnTo>
                      <a:pt x="28065" y="1589"/>
                    </a:lnTo>
                    <a:lnTo>
                      <a:pt x="20218" y="0"/>
                    </a:lnTo>
                    <a:lnTo>
                      <a:pt x="12349" y="1589"/>
                    </a:lnTo>
                    <a:lnTo>
                      <a:pt x="5922" y="5922"/>
                    </a:lnTo>
                    <a:lnTo>
                      <a:pt x="1589" y="12349"/>
                    </a:lnTo>
                    <a:lnTo>
                      <a:pt x="0" y="20218"/>
                    </a:lnTo>
                    <a:lnTo>
                      <a:pt x="0" y="442760"/>
                    </a:lnTo>
                    <a:lnTo>
                      <a:pt x="1589" y="450618"/>
                    </a:lnTo>
                    <a:lnTo>
                      <a:pt x="5922" y="457046"/>
                    </a:lnTo>
                    <a:lnTo>
                      <a:pt x="12349" y="461385"/>
                    </a:lnTo>
                    <a:lnTo>
                      <a:pt x="20218" y="462978"/>
                    </a:lnTo>
                    <a:close/>
                  </a:path>
                </a:pathLst>
              </a:custGeom>
              <a:ln w="9525">
                <a:solidFill>
                  <a:srgbClr val="FFFFFF"/>
                </a:solidFill>
              </a:ln>
            </p:spPr>
            <p:txBody>
              <a:bodyPr wrap="square" lIns="0" tIns="0" rIns="0" bIns="0" rtlCol="0"/>
              <a:lstStyle/>
              <a:p>
                <a:endParaRPr/>
              </a:p>
            </p:txBody>
          </p:sp>
          <p:sp>
            <p:nvSpPr>
              <p:cNvPr id="122" name="object 92">
                <a:extLst>
                  <a:ext uri="{FF2B5EF4-FFF2-40B4-BE49-F238E27FC236}">
                    <a16:creationId xmlns:a16="http://schemas.microsoft.com/office/drawing/2014/main" id="{097E3AA8-730B-49AA-B155-C524B1EA732A}"/>
                  </a:ext>
                </a:extLst>
              </p:cNvPr>
              <p:cNvSpPr/>
              <p:nvPr/>
            </p:nvSpPr>
            <p:spPr>
              <a:xfrm>
                <a:off x="6137167" y="6389240"/>
                <a:ext cx="40640" cy="463550"/>
              </a:xfrm>
              <a:custGeom>
                <a:avLst/>
                <a:gdLst/>
                <a:ahLst/>
                <a:cxnLst/>
                <a:rect l="l" t="t" r="r" b="b"/>
                <a:pathLst>
                  <a:path w="40639" h="463550">
                    <a:moveTo>
                      <a:pt x="20231" y="0"/>
                    </a:moveTo>
                    <a:lnTo>
                      <a:pt x="12360" y="1589"/>
                    </a:lnTo>
                    <a:lnTo>
                      <a:pt x="5929" y="5922"/>
                    </a:lnTo>
                    <a:lnTo>
                      <a:pt x="1591" y="12349"/>
                    </a:lnTo>
                    <a:lnTo>
                      <a:pt x="0" y="20218"/>
                    </a:lnTo>
                    <a:lnTo>
                      <a:pt x="0" y="442760"/>
                    </a:lnTo>
                    <a:lnTo>
                      <a:pt x="1591" y="450618"/>
                    </a:lnTo>
                    <a:lnTo>
                      <a:pt x="5929" y="457046"/>
                    </a:lnTo>
                    <a:lnTo>
                      <a:pt x="12360" y="461385"/>
                    </a:lnTo>
                    <a:lnTo>
                      <a:pt x="20231" y="462978"/>
                    </a:lnTo>
                    <a:lnTo>
                      <a:pt x="28099" y="461385"/>
                    </a:lnTo>
                    <a:lnTo>
                      <a:pt x="34526" y="457046"/>
                    </a:lnTo>
                    <a:lnTo>
                      <a:pt x="38860" y="450618"/>
                    </a:lnTo>
                    <a:lnTo>
                      <a:pt x="40449" y="442760"/>
                    </a:lnTo>
                    <a:lnTo>
                      <a:pt x="40449" y="20218"/>
                    </a:lnTo>
                    <a:lnTo>
                      <a:pt x="38860" y="12349"/>
                    </a:lnTo>
                    <a:lnTo>
                      <a:pt x="34526" y="5922"/>
                    </a:lnTo>
                    <a:lnTo>
                      <a:pt x="28099" y="1589"/>
                    </a:lnTo>
                    <a:lnTo>
                      <a:pt x="20231" y="0"/>
                    </a:lnTo>
                    <a:close/>
                  </a:path>
                </a:pathLst>
              </a:custGeom>
              <a:solidFill>
                <a:srgbClr val="CCCCCC"/>
              </a:solidFill>
            </p:spPr>
            <p:txBody>
              <a:bodyPr wrap="square" lIns="0" tIns="0" rIns="0" bIns="0" rtlCol="0"/>
              <a:lstStyle/>
              <a:p>
                <a:endParaRPr/>
              </a:p>
            </p:txBody>
          </p:sp>
          <p:sp>
            <p:nvSpPr>
              <p:cNvPr id="123" name="object 93">
                <a:extLst>
                  <a:ext uri="{FF2B5EF4-FFF2-40B4-BE49-F238E27FC236}">
                    <a16:creationId xmlns:a16="http://schemas.microsoft.com/office/drawing/2014/main" id="{7314B865-DE27-4814-810D-76A304A374D4}"/>
                  </a:ext>
                </a:extLst>
              </p:cNvPr>
              <p:cNvSpPr/>
              <p:nvPr/>
            </p:nvSpPr>
            <p:spPr>
              <a:xfrm>
                <a:off x="6137167" y="6389240"/>
                <a:ext cx="40640" cy="463550"/>
              </a:xfrm>
              <a:custGeom>
                <a:avLst/>
                <a:gdLst/>
                <a:ahLst/>
                <a:cxnLst/>
                <a:rect l="l" t="t" r="r" b="b"/>
                <a:pathLst>
                  <a:path w="40639" h="463550">
                    <a:moveTo>
                      <a:pt x="20231" y="462978"/>
                    </a:moveTo>
                    <a:lnTo>
                      <a:pt x="28099" y="461385"/>
                    </a:lnTo>
                    <a:lnTo>
                      <a:pt x="34526" y="457046"/>
                    </a:lnTo>
                    <a:lnTo>
                      <a:pt x="38860" y="450618"/>
                    </a:lnTo>
                    <a:lnTo>
                      <a:pt x="40449" y="442760"/>
                    </a:lnTo>
                    <a:lnTo>
                      <a:pt x="40449" y="20218"/>
                    </a:lnTo>
                    <a:lnTo>
                      <a:pt x="38860" y="12349"/>
                    </a:lnTo>
                    <a:lnTo>
                      <a:pt x="34526" y="5922"/>
                    </a:lnTo>
                    <a:lnTo>
                      <a:pt x="28099" y="1589"/>
                    </a:lnTo>
                    <a:lnTo>
                      <a:pt x="20231" y="0"/>
                    </a:lnTo>
                    <a:lnTo>
                      <a:pt x="12360" y="1589"/>
                    </a:lnTo>
                    <a:lnTo>
                      <a:pt x="5929" y="5922"/>
                    </a:lnTo>
                    <a:lnTo>
                      <a:pt x="1591" y="12349"/>
                    </a:lnTo>
                    <a:lnTo>
                      <a:pt x="0" y="20218"/>
                    </a:lnTo>
                    <a:lnTo>
                      <a:pt x="0" y="442760"/>
                    </a:lnTo>
                    <a:lnTo>
                      <a:pt x="1591" y="450618"/>
                    </a:lnTo>
                    <a:lnTo>
                      <a:pt x="5929" y="457046"/>
                    </a:lnTo>
                    <a:lnTo>
                      <a:pt x="12360" y="461385"/>
                    </a:lnTo>
                    <a:lnTo>
                      <a:pt x="20231" y="462978"/>
                    </a:lnTo>
                    <a:close/>
                  </a:path>
                </a:pathLst>
              </a:custGeom>
              <a:ln w="9525">
                <a:solidFill>
                  <a:srgbClr val="FFFFFF"/>
                </a:solidFill>
              </a:ln>
            </p:spPr>
            <p:txBody>
              <a:bodyPr wrap="square" lIns="0" tIns="0" rIns="0" bIns="0" rtlCol="0"/>
              <a:lstStyle/>
              <a:p>
                <a:endParaRPr/>
              </a:p>
            </p:txBody>
          </p:sp>
          <p:sp>
            <p:nvSpPr>
              <p:cNvPr id="124" name="object 94">
                <a:extLst>
                  <a:ext uri="{FF2B5EF4-FFF2-40B4-BE49-F238E27FC236}">
                    <a16:creationId xmlns:a16="http://schemas.microsoft.com/office/drawing/2014/main" id="{9A084932-4029-43F3-8C7C-2A95322084CA}"/>
                  </a:ext>
                </a:extLst>
              </p:cNvPr>
              <p:cNvSpPr/>
              <p:nvPr/>
            </p:nvSpPr>
            <p:spPr>
              <a:xfrm>
                <a:off x="6216035" y="6389240"/>
                <a:ext cx="40640" cy="463550"/>
              </a:xfrm>
              <a:custGeom>
                <a:avLst/>
                <a:gdLst/>
                <a:ahLst/>
                <a:cxnLst/>
                <a:rect l="l" t="t" r="r" b="b"/>
                <a:pathLst>
                  <a:path w="40639" h="463550">
                    <a:moveTo>
                      <a:pt x="20231" y="0"/>
                    </a:moveTo>
                    <a:lnTo>
                      <a:pt x="12360" y="1589"/>
                    </a:lnTo>
                    <a:lnTo>
                      <a:pt x="5929" y="5922"/>
                    </a:lnTo>
                    <a:lnTo>
                      <a:pt x="1591" y="12349"/>
                    </a:lnTo>
                    <a:lnTo>
                      <a:pt x="0" y="20218"/>
                    </a:lnTo>
                    <a:lnTo>
                      <a:pt x="0" y="442760"/>
                    </a:lnTo>
                    <a:lnTo>
                      <a:pt x="1591" y="450618"/>
                    </a:lnTo>
                    <a:lnTo>
                      <a:pt x="5929" y="457046"/>
                    </a:lnTo>
                    <a:lnTo>
                      <a:pt x="12360" y="461385"/>
                    </a:lnTo>
                    <a:lnTo>
                      <a:pt x="20231" y="462978"/>
                    </a:lnTo>
                    <a:lnTo>
                      <a:pt x="28099" y="461385"/>
                    </a:lnTo>
                    <a:lnTo>
                      <a:pt x="34512" y="457046"/>
                    </a:lnTo>
                    <a:lnTo>
                      <a:pt x="38829" y="450618"/>
                    </a:lnTo>
                    <a:lnTo>
                      <a:pt x="40411" y="442760"/>
                    </a:lnTo>
                    <a:lnTo>
                      <a:pt x="40411" y="20218"/>
                    </a:lnTo>
                    <a:lnTo>
                      <a:pt x="38829" y="12349"/>
                    </a:lnTo>
                    <a:lnTo>
                      <a:pt x="34512" y="5922"/>
                    </a:lnTo>
                    <a:lnTo>
                      <a:pt x="28099" y="1589"/>
                    </a:lnTo>
                    <a:lnTo>
                      <a:pt x="20231" y="0"/>
                    </a:lnTo>
                    <a:close/>
                  </a:path>
                </a:pathLst>
              </a:custGeom>
              <a:solidFill>
                <a:srgbClr val="CCCCCC"/>
              </a:solidFill>
            </p:spPr>
            <p:txBody>
              <a:bodyPr wrap="square" lIns="0" tIns="0" rIns="0" bIns="0" rtlCol="0"/>
              <a:lstStyle/>
              <a:p>
                <a:endParaRPr/>
              </a:p>
            </p:txBody>
          </p:sp>
          <p:sp>
            <p:nvSpPr>
              <p:cNvPr id="125" name="object 95">
                <a:extLst>
                  <a:ext uri="{FF2B5EF4-FFF2-40B4-BE49-F238E27FC236}">
                    <a16:creationId xmlns:a16="http://schemas.microsoft.com/office/drawing/2014/main" id="{A81849D2-F47D-4276-9222-48097477B1A1}"/>
                  </a:ext>
                </a:extLst>
              </p:cNvPr>
              <p:cNvSpPr/>
              <p:nvPr/>
            </p:nvSpPr>
            <p:spPr>
              <a:xfrm>
                <a:off x="6216035" y="6389240"/>
                <a:ext cx="40640" cy="463550"/>
              </a:xfrm>
              <a:custGeom>
                <a:avLst/>
                <a:gdLst/>
                <a:ahLst/>
                <a:cxnLst/>
                <a:rect l="l" t="t" r="r" b="b"/>
                <a:pathLst>
                  <a:path w="40639" h="463550">
                    <a:moveTo>
                      <a:pt x="20231" y="462978"/>
                    </a:moveTo>
                    <a:lnTo>
                      <a:pt x="28099" y="461385"/>
                    </a:lnTo>
                    <a:lnTo>
                      <a:pt x="34512" y="457046"/>
                    </a:lnTo>
                    <a:lnTo>
                      <a:pt x="38829" y="450618"/>
                    </a:lnTo>
                    <a:lnTo>
                      <a:pt x="40411" y="442760"/>
                    </a:lnTo>
                    <a:lnTo>
                      <a:pt x="40411" y="20218"/>
                    </a:lnTo>
                    <a:lnTo>
                      <a:pt x="38829" y="12349"/>
                    </a:lnTo>
                    <a:lnTo>
                      <a:pt x="34512" y="5922"/>
                    </a:lnTo>
                    <a:lnTo>
                      <a:pt x="28099" y="1589"/>
                    </a:lnTo>
                    <a:lnTo>
                      <a:pt x="20231" y="0"/>
                    </a:lnTo>
                    <a:lnTo>
                      <a:pt x="12360" y="1589"/>
                    </a:lnTo>
                    <a:lnTo>
                      <a:pt x="5929" y="5922"/>
                    </a:lnTo>
                    <a:lnTo>
                      <a:pt x="1591" y="12349"/>
                    </a:lnTo>
                    <a:lnTo>
                      <a:pt x="0" y="20218"/>
                    </a:lnTo>
                    <a:lnTo>
                      <a:pt x="0" y="442760"/>
                    </a:lnTo>
                    <a:lnTo>
                      <a:pt x="1591" y="450618"/>
                    </a:lnTo>
                    <a:lnTo>
                      <a:pt x="5929" y="457046"/>
                    </a:lnTo>
                    <a:lnTo>
                      <a:pt x="12360" y="461385"/>
                    </a:lnTo>
                    <a:lnTo>
                      <a:pt x="20231" y="462978"/>
                    </a:lnTo>
                    <a:close/>
                  </a:path>
                </a:pathLst>
              </a:custGeom>
              <a:ln w="9525">
                <a:solidFill>
                  <a:srgbClr val="FFFFFF"/>
                </a:solidFill>
              </a:ln>
            </p:spPr>
            <p:txBody>
              <a:bodyPr wrap="square" lIns="0" tIns="0" rIns="0" bIns="0" rtlCol="0"/>
              <a:lstStyle/>
              <a:p>
                <a:endParaRPr/>
              </a:p>
            </p:txBody>
          </p:sp>
          <p:sp>
            <p:nvSpPr>
              <p:cNvPr id="126" name="object 96">
                <a:extLst>
                  <a:ext uri="{FF2B5EF4-FFF2-40B4-BE49-F238E27FC236}">
                    <a16:creationId xmlns:a16="http://schemas.microsoft.com/office/drawing/2014/main" id="{A0D59D60-C160-4F50-A35C-D4DC21FDFAC1}"/>
                  </a:ext>
                </a:extLst>
              </p:cNvPr>
              <p:cNvSpPr/>
              <p:nvPr/>
            </p:nvSpPr>
            <p:spPr>
              <a:xfrm>
                <a:off x="6294864" y="6389240"/>
                <a:ext cx="40640" cy="463550"/>
              </a:xfrm>
              <a:custGeom>
                <a:avLst/>
                <a:gdLst/>
                <a:ahLst/>
                <a:cxnLst/>
                <a:rect l="l" t="t" r="r" b="b"/>
                <a:pathLst>
                  <a:path w="40639" h="463550">
                    <a:moveTo>
                      <a:pt x="20205" y="0"/>
                    </a:moveTo>
                    <a:lnTo>
                      <a:pt x="12344" y="1589"/>
                    </a:lnTo>
                    <a:lnTo>
                      <a:pt x="5921" y="5922"/>
                    </a:lnTo>
                    <a:lnTo>
                      <a:pt x="1589" y="12349"/>
                    </a:lnTo>
                    <a:lnTo>
                      <a:pt x="0" y="20218"/>
                    </a:lnTo>
                    <a:lnTo>
                      <a:pt x="0" y="442760"/>
                    </a:lnTo>
                    <a:lnTo>
                      <a:pt x="1589" y="450618"/>
                    </a:lnTo>
                    <a:lnTo>
                      <a:pt x="5921" y="457046"/>
                    </a:lnTo>
                    <a:lnTo>
                      <a:pt x="12344" y="461385"/>
                    </a:lnTo>
                    <a:lnTo>
                      <a:pt x="20205" y="462978"/>
                    </a:lnTo>
                    <a:lnTo>
                      <a:pt x="28081" y="461385"/>
                    </a:lnTo>
                    <a:lnTo>
                      <a:pt x="34512" y="457046"/>
                    </a:lnTo>
                    <a:lnTo>
                      <a:pt x="38847" y="450618"/>
                    </a:lnTo>
                    <a:lnTo>
                      <a:pt x="40436" y="442760"/>
                    </a:lnTo>
                    <a:lnTo>
                      <a:pt x="40436" y="20218"/>
                    </a:lnTo>
                    <a:lnTo>
                      <a:pt x="38847" y="12349"/>
                    </a:lnTo>
                    <a:lnTo>
                      <a:pt x="34512" y="5922"/>
                    </a:lnTo>
                    <a:lnTo>
                      <a:pt x="28081" y="1589"/>
                    </a:lnTo>
                    <a:lnTo>
                      <a:pt x="20205" y="0"/>
                    </a:lnTo>
                    <a:close/>
                  </a:path>
                </a:pathLst>
              </a:custGeom>
              <a:solidFill>
                <a:srgbClr val="CCCCCC"/>
              </a:solidFill>
            </p:spPr>
            <p:txBody>
              <a:bodyPr wrap="square" lIns="0" tIns="0" rIns="0" bIns="0" rtlCol="0"/>
              <a:lstStyle/>
              <a:p>
                <a:endParaRPr/>
              </a:p>
            </p:txBody>
          </p:sp>
          <p:sp>
            <p:nvSpPr>
              <p:cNvPr id="127" name="object 97">
                <a:extLst>
                  <a:ext uri="{FF2B5EF4-FFF2-40B4-BE49-F238E27FC236}">
                    <a16:creationId xmlns:a16="http://schemas.microsoft.com/office/drawing/2014/main" id="{C09D0AA4-1E6C-4724-8DC4-A7323068FD01}"/>
                  </a:ext>
                </a:extLst>
              </p:cNvPr>
              <p:cNvSpPr/>
              <p:nvPr/>
            </p:nvSpPr>
            <p:spPr>
              <a:xfrm>
                <a:off x="6294864" y="6389240"/>
                <a:ext cx="40640" cy="463550"/>
              </a:xfrm>
              <a:custGeom>
                <a:avLst/>
                <a:gdLst/>
                <a:ahLst/>
                <a:cxnLst/>
                <a:rect l="l" t="t" r="r" b="b"/>
                <a:pathLst>
                  <a:path w="40639" h="463550">
                    <a:moveTo>
                      <a:pt x="20205" y="462978"/>
                    </a:moveTo>
                    <a:lnTo>
                      <a:pt x="28081" y="461385"/>
                    </a:lnTo>
                    <a:lnTo>
                      <a:pt x="34512" y="457046"/>
                    </a:lnTo>
                    <a:lnTo>
                      <a:pt x="38847" y="450618"/>
                    </a:lnTo>
                    <a:lnTo>
                      <a:pt x="40436" y="442760"/>
                    </a:lnTo>
                    <a:lnTo>
                      <a:pt x="40436" y="20218"/>
                    </a:lnTo>
                    <a:lnTo>
                      <a:pt x="38847" y="12349"/>
                    </a:lnTo>
                    <a:lnTo>
                      <a:pt x="34512" y="5922"/>
                    </a:lnTo>
                    <a:lnTo>
                      <a:pt x="28081" y="1589"/>
                    </a:lnTo>
                    <a:lnTo>
                      <a:pt x="20205" y="0"/>
                    </a:lnTo>
                    <a:lnTo>
                      <a:pt x="12344" y="1589"/>
                    </a:lnTo>
                    <a:lnTo>
                      <a:pt x="5921" y="5922"/>
                    </a:lnTo>
                    <a:lnTo>
                      <a:pt x="1589" y="12349"/>
                    </a:lnTo>
                    <a:lnTo>
                      <a:pt x="0" y="20218"/>
                    </a:lnTo>
                    <a:lnTo>
                      <a:pt x="0" y="442760"/>
                    </a:lnTo>
                    <a:lnTo>
                      <a:pt x="1589" y="450618"/>
                    </a:lnTo>
                    <a:lnTo>
                      <a:pt x="5921" y="457046"/>
                    </a:lnTo>
                    <a:lnTo>
                      <a:pt x="12344" y="461385"/>
                    </a:lnTo>
                    <a:lnTo>
                      <a:pt x="20205" y="462978"/>
                    </a:lnTo>
                    <a:close/>
                  </a:path>
                </a:pathLst>
              </a:custGeom>
              <a:ln w="9525">
                <a:solidFill>
                  <a:srgbClr val="FFFFFF"/>
                </a:solidFill>
              </a:ln>
            </p:spPr>
            <p:txBody>
              <a:bodyPr wrap="square" lIns="0" tIns="0" rIns="0" bIns="0" rtlCol="0"/>
              <a:lstStyle/>
              <a:p>
                <a:endParaRPr/>
              </a:p>
            </p:txBody>
          </p:sp>
          <p:sp>
            <p:nvSpPr>
              <p:cNvPr id="128" name="object 98">
                <a:extLst>
                  <a:ext uri="{FF2B5EF4-FFF2-40B4-BE49-F238E27FC236}">
                    <a16:creationId xmlns:a16="http://schemas.microsoft.com/office/drawing/2014/main" id="{05C38A3D-D331-4E6C-97C7-BDC3D5FCED67}"/>
                  </a:ext>
                </a:extLst>
              </p:cNvPr>
              <p:cNvSpPr/>
              <p:nvPr/>
            </p:nvSpPr>
            <p:spPr>
              <a:xfrm>
                <a:off x="6373717" y="6389240"/>
                <a:ext cx="40640" cy="463550"/>
              </a:xfrm>
              <a:custGeom>
                <a:avLst/>
                <a:gdLst/>
                <a:ahLst/>
                <a:cxnLst/>
                <a:rect l="l" t="t" r="r" b="b"/>
                <a:pathLst>
                  <a:path w="40639" h="463550">
                    <a:moveTo>
                      <a:pt x="20218" y="0"/>
                    </a:moveTo>
                    <a:lnTo>
                      <a:pt x="12349" y="1589"/>
                    </a:lnTo>
                    <a:lnTo>
                      <a:pt x="5922" y="5922"/>
                    </a:lnTo>
                    <a:lnTo>
                      <a:pt x="1589" y="12349"/>
                    </a:lnTo>
                    <a:lnTo>
                      <a:pt x="0" y="20218"/>
                    </a:lnTo>
                    <a:lnTo>
                      <a:pt x="0" y="442760"/>
                    </a:lnTo>
                    <a:lnTo>
                      <a:pt x="1589" y="450618"/>
                    </a:lnTo>
                    <a:lnTo>
                      <a:pt x="5922" y="457046"/>
                    </a:lnTo>
                    <a:lnTo>
                      <a:pt x="12349" y="461385"/>
                    </a:lnTo>
                    <a:lnTo>
                      <a:pt x="20218" y="462978"/>
                    </a:lnTo>
                    <a:lnTo>
                      <a:pt x="28087" y="461385"/>
                    </a:lnTo>
                    <a:lnTo>
                      <a:pt x="34513" y="457046"/>
                    </a:lnTo>
                    <a:lnTo>
                      <a:pt x="38847" y="450618"/>
                    </a:lnTo>
                    <a:lnTo>
                      <a:pt x="40436" y="442760"/>
                    </a:lnTo>
                    <a:lnTo>
                      <a:pt x="40436" y="20218"/>
                    </a:lnTo>
                    <a:lnTo>
                      <a:pt x="38847" y="12349"/>
                    </a:lnTo>
                    <a:lnTo>
                      <a:pt x="34513" y="5922"/>
                    </a:lnTo>
                    <a:lnTo>
                      <a:pt x="28087" y="1589"/>
                    </a:lnTo>
                    <a:lnTo>
                      <a:pt x="20218" y="0"/>
                    </a:lnTo>
                    <a:close/>
                  </a:path>
                </a:pathLst>
              </a:custGeom>
              <a:solidFill>
                <a:srgbClr val="CCCCCC"/>
              </a:solidFill>
            </p:spPr>
            <p:txBody>
              <a:bodyPr wrap="square" lIns="0" tIns="0" rIns="0" bIns="0" rtlCol="0"/>
              <a:lstStyle/>
              <a:p>
                <a:endParaRPr/>
              </a:p>
            </p:txBody>
          </p:sp>
          <p:sp>
            <p:nvSpPr>
              <p:cNvPr id="129" name="object 99">
                <a:extLst>
                  <a:ext uri="{FF2B5EF4-FFF2-40B4-BE49-F238E27FC236}">
                    <a16:creationId xmlns:a16="http://schemas.microsoft.com/office/drawing/2014/main" id="{D8F0784D-754D-4C76-A993-8C97A6684D2D}"/>
                  </a:ext>
                </a:extLst>
              </p:cNvPr>
              <p:cNvSpPr/>
              <p:nvPr/>
            </p:nvSpPr>
            <p:spPr>
              <a:xfrm>
                <a:off x="6373717" y="6389240"/>
                <a:ext cx="40640" cy="463550"/>
              </a:xfrm>
              <a:custGeom>
                <a:avLst/>
                <a:gdLst/>
                <a:ahLst/>
                <a:cxnLst/>
                <a:rect l="l" t="t" r="r" b="b"/>
                <a:pathLst>
                  <a:path w="40639" h="463550">
                    <a:moveTo>
                      <a:pt x="20218" y="462978"/>
                    </a:moveTo>
                    <a:lnTo>
                      <a:pt x="28087" y="461385"/>
                    </a:lnTo>
                    <a:lnTo>
                      <a:pt x="34513" y="457046"/>
                    </a:lnTo>
                    <a:lnTo>
                      <a:pt x="38847" y="450618"/>
                    </a:lnTo>
                    <a:lnTo>
                      <a:pt x="40436" y="442760"/>
                    </a:lnTo>
                    <a:lnTo>
                      <a:pt x="40436" y="20218"/>
                    </a:lnTo>
                    <a:lnTo>
                      <a:pt x="38847" y="12349"/>
                    </a:lnTo>
                    <a:lnTo>
                      <a:pt x="34513" y="5922"/>
                    </a:lnTo>
                    <a:lnTo>
                      <a:pt x="28087" y="1589"/>
                    </a:lnTo>
                    <a:lnTo>
                      <a:pt x="20218" y="0"/>
                    </a:lnTo>
                    <a:lnTo>
                      <a:pt x="12349" y="1589"/>
                    </a:lnTo>
                    <a:lnTo>
                      <a:pt x="5922" y="5922"/>
                    </a:lnTo>
                    <a:lnTo>
                      <a:pt x="1589" y="12349"/>
                    </a:lnTo>
                    <a:lnTo>
                      <a:pt x="0" y="20218"/>
                    </a:lnTo>
                    <a:lnTo>
                      <a:pt x="0" y="442760"/>
                    </a:lnTo>
                    <a:lnTo>
                      <a:pt x="1589" y="450618"/>
                    </a:lnTo>
                    <a:lnTo>
                      <a:pt x="5922" y="457046"/>
                    </a:lnTo>
                    <a:lnTo>
                      <a:pt x="12349" y="461385"/>
                    </a:lnTo>
                    <a:lnTo>
                      <a:pt x="20218" y="462978"/>
                    </a:lnTo>
                    <a:close/>
                  </a:path>
                </a:pathLst>
              </a:custGeom>
              <a:ln w="9525">
                <a:solidFill>
                  <a:srgbClr val="FFFFFF"/>
                </a:solidFill>
              </a:ln>
            </p:spPr>
            <p:txBody>
              <a:bodyPr wrap="square" lIns="0" tIns="0" rIns="0" bIns="0" rtlCol="0"/>
              <a:lstStyle/>
              <a:p>
                <a:endParaRPr/>
              </a:p>
            </p:txBody>
          </p:sp>
          <p:sp>
            <p:nvSpPr>
              <p:cNvPr id="130" name="object 100">
                <a:extLst>
                  <a:ext uri="{FF2B5EF4-FFF2-40B4-BE49-F238E27FC236}">
                    <a16:creationId xmlns:a16="http://schemas.microsoft.com/office/drawing/2014/main" id="{79C0D24F-AEE5-48A4-872F-BFEEE0D7F798}"/>
                  </a:ext>
                </a:extLst>
              </p:cNvPr>
              <p:cNvSpPr/>
              <p:nvPr/>
            </p:nvSpPr>
            <p:spPr>
              <a:xfrm>
                <a:off x="6452571" y="6389240"/>
                <a:ext cx="40640" cy="463550"/>
              </a:xfrm>
              <a:custGeom>
                <a:avLst/>
                <a:gdLst/>
                <a:ahLst/>
                <a:cxnLst/>
                <a:rect l="l" t="t" r="r" b="b"/>
                <a:pathLst>
                  <a:path w="40639" h="463550">
                    <a:moveTo>
                      <a:pt x="20218" y="0"/>
                    </a:moveTo>
                    <a:lnTo>
                      <a:pt x="12339" y="1589"/>
                    </a:lnTo>
                    <a:lnTo>
                      <a:pt x="5913" y="5922"/>
                    </a:lnTo>
                    <a:lnTo>
                      <a:pt x="1585" y="12349"/>
                    </a:lnTo>
                    <a:lnTo>
                      <a:pt x="0" y="20218"/>
                    </a:lnTo>
                    <a:lnTo>
                      <a:pt x="0" y="442760"/>
                    </a:lnTo>
                    <a:lnTo>
                      <a:pt x="1585" y="450618"/>
                    </a:lnTo>
                    <a:lnTo>
                      <a:pt x="5913" y="457046"/>
                    </a:lnTo>
                    <a:lnTo>
                      <a:pt x="12339" y="461385"/>
                    </a:lnTo>
                    <a:lnTo>
                      <a:pt x="20218" y="462978"/>
                    </a:lnTo>
                    <a:lnTo>
                      <a:pt x="28070" y="461385"/>
                    </a:lnTo>
                    <a:lnTo>
                      <a:pt x="34485" y="457046"/>
                    </a:lnTo>
                    <a:lnTo>
                      <a:pt x="38811" y="450618"/>
                    </a:lnTo>
                    <a:lnTo>
                      <a:pt x="40398" y="442760"/>
                    </a:lnTo>
                    <a:lnTo>
                      <a:pt x="40398" y="20218"/>
                    </a:lnTo>
                    <a:lnTo>
                      <a:pt x="38811" y="12349"/>
                    </a:lnTo>
                    <a:lnTo>
                      <a:pt x="34485" y="5922"/>
                    </a:lnTo>
                    <a:lnTo>
                      <a:pt x="28070" y="1589"/>
                    </a:lnTo>
                    <a:lnTo>
                      <a:pt x="20218" y="0"/>
                    </a:lnTo>
                    <a:close/>
                  </a:path>
                </a:pathLst>
              </a:custGeom>
              <a:solidFill>
                <a:srgbClr val="CCCCCC"/>
              </a:solidFill>
            </p:spPr>
            <p:txBody>
              <a:bodyPr wrap="square" lIns="0" tIns="0" rIns="0" bIns="0" rtlCol="0"/>
              <a:lstStyle/>
              <a:p>
                <a:endParaRPr/>
              </a:p>
            </p:txBody>
          </p:sp>
          <p:sp>
            <p:nvSpPr>
              <p:cNvPr id="131" name="object 101">
                <a:extLst>
                  <a:ext uri="{FF2B5EF4-FFF2-40B4-BE49-F238E27FC236}">
                    <a16:creationId xmlns:a16="http://schemas.microsoft.com/office/drawing/2014/main" id="{B64C3F42-8496-4B39-8610-F8F54E91E694}"/>
                  </a:ext>
                </a:extLst>
              </p:cNvPr>
              <p:cNvSpPr/>
              <p:nvPr/>
            </p:nvSpPr>
            <p:spPr>
              <a:xfrm>
                <a:off x="6452571" y="6389240"/>
                <a:ext cx="40640" cy="463550"/>
              </a:xfrm>
              <a:custGeom>
                <a:avLst/>
                <a:gdLst/>
                <a:ahLst/>
                <a:cxnLst/>
                <a:rect l="l" t="t" r="r" b="b"/>
                <a:pathLst>
                  <a:path w="40639" h="463550">
                    <a:moveTo>
                      <a:pt x="20218" y="462978"/>
                    </a:moveTo>
                    <a:lnTo>
                      <a:pt x="28070" y="461385"/>
                    </a:lnTo>
                    <a:lnTo>
                      <a:pt x="34485" y="457046"/>
                    </a:lnTo>
                    <a:lnTo>
                      <a:pt x="38811" y="450618"/>
                    </a:lnTo>
                    <a:lnTo>
                      <a:pt x="40398" y="442760"/>
                    </a:lnTo>
                    <a:lnTo>
                      <a:pt x="40398" y="20218"/>
                    </a:lnTo>
                    <a:lnTo>
                      <a:pt x="38811" y="12349"/>
                    </a:lnTo>
                    <a:lnTo>
                      <a:pt x="34485" y="5922"/>
                    </a:lnTo>
                    <a:lnTo>
                      <a:pt x="28070" y="1589"/>
                    </a:lnTo>
                    <a:lnTo>
                      <a:pt x="20218" y="0"/>
                    </a:lnTo>
                    <a:lnTo>
                      <a:pt x="12339" y="1589"/>
                    </a:lnTo>
                    <a:lnTo>
                      <a:pt x="5913" y="5922"/>
                    </a:lnTo>
                    <a:lnTo>
                      <a:pt x="1585" y="12349"/>
                    </a:lnTo>
                    <a:lnTo>
                      <a:pt x="0" y="20218"/>
                    </a:lnTo>
                    <a:lnTo>
                      <a:pt x="0" y="442760"/>
                    </a:lnTo>
                    <a:lnTo>
                      <a:pt x="1585" y="450618"/>
                    </a:lnTo>
                    <a:lnTo>
                      <a:pt x="5913" y="457046"/>
                    </a:lnTo>
                    <a:lnTo>
                      <a:pt x="12339" y="461385"/>
                    </a:lnTo>
                    <a:lnTo>
                      <a:pt x="20218" y="462978"/>
                    </a:lnTo>
                    <a:close/>
                  </a:path>
                </a:pathLst>
              </a:custGeom>
              <a:ln w="9525">
                <a:solidFill>
                  <a:srgbClr val="FFFFFF"/>
                </a:solidFill>
              </a:ln>
            </p:spPr>
            <p:txBody>
              <a:bodyPr wrap="square" lIns="0" tIns="0" rIns="0" bIns="0" rtlCol="0"/>
              <a:lstStyle/>
              <a:p>
                <a:endParaRPr/>
              </a:p>
            </p:txBody>
          </p:sp>
          <p:sp>
            <p:nvSpPr>
              <p:cNvPr id="132" name="object 102">
                <a:extLst>
                  <a:ext uri="{FF2B5EF4-FFF2-40B4-BE49-F238E27FC236}">
                    <a16:creationId xmlns:a16="http://schemas.microsoft.com/office/drawing/2014/main" id="{65737801-2FC1-47DA-815F-DE49509D2748}"/>
                  </a:ext>
                </a:extLst>
              </p:cNvPr>
              <p:cNvSpPr/>
              <p:nvPr/>
            </p:nvSpPr>
            <p:spPr>
              <a:xfrm>
                <a:off x="6531400" y="6389240"/>
                <a:ext cx="40640" cy="463550"/>
              </a:xfrm>
              <a:custGeom>
                <a:avLst/>
                <a:gdLst/>
                <a:ahLst/>
                <a:cxnLst/>
                <a:rect l="l" t="t" r="r" b="b"/>
                <a:pathLst>
                  <a:path w="40640" h="463550">
                    <a:moveTo>
                      <a:pt x="20218" y="0"/>
                    </a:moveTo>
                    <a:lnTo>
                      <a:pt x="12344" y="1589"/>
                    </a:lnTo>
                    <a:lnTo>
                      <a:pt x="5918" y="5922"/>
                    </a:lnTo>
                    <a:lnTo>
                      <a:pt x="1587" y="12349"/>
                    </a:lnTo>
                    <a:lnTo>
                      <a:pt x="0" y="20218"/>
                    </a:lnTo>
                    <a:lnTo>
                      <a:pt x="0" y="442760"/>
                    </a:lnTo>
                    <a:lnTo>
                      <a:pt x="1587" y="450618"/>
                    </a:lnTo>
                    <a:lnTo>
                      <a:pt x="5918" y="457046"/>
                    </a:lnTo>
                    <a:lnTo>
                      <a:pt x="12344" y="461385"/>
                    </a:lnTo>
                    <a:lnTo>
                      <a:pt x="20218" y="462978"/>
                    </a:lnTo>
                    <a:lnTo>
                      <a:pt x="28087" y="461385"/>
                    </a:lnTo>
                    <a:lnTo>
                      <a:pt x="34513" y="457046"/>
                    </a:lnTo>
                    <a:lnTo>
                      <a:pt x="38847" y="450618"/>
                    </a:lnTo>
                    <a:lnTo>
                      <a:pt x="40436" y="442760"/>
                    </a:lnTo>
                    <a:lnTo>
                      <a:pt x="40436" y="20218"/>
                    </a:lnTo>
                    <a:lnTo>
                      <a:pt x="38847" y="12349"/>
                    </a:lnTo>
                    <a:lnTo>
                      <a:pt x="34513" y="5922"/>
                    </a:lnTo>
                    <a:lnTo>
                      <a:pt x="28087" y="1589"/>
                    </a:lnTo>
                    <a:lnTo>
                      <a:pt x="20218" y="0"/>
                    </a:lnTo>
                    <a:close/>
                  </a:path>
                </a:pathLst>
              </a:custGeom>
              <a:solidFill>
                <a:srgbClr val="CCCCCC"/>
              </a:solidFill>
            </p:spPr>
            <p:txBody>
              <a:bodyPr wrap="square" lIns="0" tIns="0" rIns="0" bIns="0" rtlCol="0"/>
              <a:lstStyle/>
              <a:p>
                <a:endParaRPr/>
              </a:p>
            </p:txBody>
          </p:sp>
          <p:sp>
            <p:nvSpPr>
              <p:cNvPr id="133" name="object 103">
                <a:extLst>
                  <a:ext uri="{FF2B5EF4-FFF2-40B4-BE49-F238E27FC236}">
                    <a16:creationId xmlns:a16="http://schemas.microsoft.com/office/drawing/2014/main" id="{258A53B3-1661-4AA0-9175-DB47CFA1478A}"/>
                  </a:ext>
                </a:extLst>
              </p:cNvPr>
              <p:cNvSpPr/>
              <p:nvPr/>
            </p:nvSpPr>
            <p:spPr>
              <a:xfrm>
                <a:off x="6531400" y="6389240"/>
                <a:ext cx="40640" cy="463550"/>
              </a:xfrm>
              <a:custGeom>
                <a:avLst/>
                <a:gdLst/>
                <a:ahLst/>
                <a:cxnLst/>
                <a:rect l="l" t="t" r="r" b="b"/>
                <a:pathLst>
                  <a:path w="40640" h="463550">
                    <a:moveTo>
                      <a:pt x="20218" y="462978"/>
                    </a:moveTo>
                    <a:lnTo>
                      <a:pt x="28087" y="461385"/>
                    </a:lnTo>
                    <a:lnTo>
                      <a:pt x="34513" y="457046"/>
                    </a:lnTo>
                    <a:lnTo>
                      <a:pt x="38847" y="450618"/>
                    </a:lnTo>
                    <a:lnTo>
                      <a:pt x="40436" y="442760"/>
                    </a:lnTo>
                    <a:lnTo>
                      <a:pt x="40436" y="20218"/>
                    </a:lnTo>
                    <a:lnTo>
                      <a:pt x="38847" y="12349"/>
                    </a:lnTo>
                    <a:lnTo>
                      <a:pt x="34513" y="5922"/>
                    </a:lnTo>
                    <a:lnTo>
                      <a:pt x="28087" y="1589"/>
                    </a:lnTo>
                    <a:lnTo>
                      <a:pt x="20218" y="0"/>
                    </a:lnTo>
                    <a:lnTo>
                      <a:pt x="12344" y="1589"/>
                    </a:lnTo>
                    <a:lnTo>
                      <a:pt x="5918" y="5922"/>
                    </a:lnTo>
                    <a:lnTo>
                      <a:pt x="1587" y="12349"/>
                    </a:lnTo>
                    <a:lnTo>
                      <a:pt x="0" y="20218"/>
                    </a:lnTo>
                    <a:lnTo>
                      <a:pt x="0" y="442760"/>
                    </a:lnTo>
                    <a:lnTo>
                      <a:pt x="1587" y="450618"/>
                    </a:lnTo>
                    <a:lnTo>
                      <a:pt x="5918" y="457046"/>
                    </a:lnTo>
                    <a:lnTo>
                      <a:pt x="12344" y="461385"/>
                    </a:lnTo>
                    <a:lnTo>
                      <a:pt x="20218" y="462978"/>
                    </a:lnTo>
                    <a:close/>
                  </a:path>
                </a:pathLst>
              </a:custGeom>
              <a:ln w="9525">
                <a:solidFill>
                  <a:srgbClr val="FFFFFF"/>
                </a:solidFill>
              </a:ln>
            </p:spPr>
            <p:txBody>
              <a:bodyPr wrap="square" lIns="0" tIns="0" rIns="0" bIns="0" rtlCol="0"/>
              <a:lstStyle/>
              <a:p>
                <a:endParaRPr/>
              </a:p>
            </p:txBody>
          </p:sp>
          <p:sp>
            <p:nvSpPr>
              <p:cNvPr id="134" name="object 104">
                <a:extLst>
                  <a:ext uri="{FF2B5EF4-FFF2-40B4-BE49-F238E27FC236}">
                    <a16:creationId xmlns:a16="http://schemas.microsoft.com/office/drawing/2014/main" id="{6A0C791B-DFF7-4E23-AA09-B3DB13E10196}"/>
                  </a:ext>
                </a:extLst>
              </p:cNvPr>
              <p:cNvSpPr/>
              <p:nvPr/>
            </p:nvSpPr>
            <p:spPr>
              <a:xfrm>
                <a:off x="6610254" y="6389240"/>
                <a:ext cx="40640" cy="463550"/>
              </a:xfrm>
              <a:custGeom>
                <a:avLst/>
                <a:gdLst/>
                <a:ahLst/>
                <a:cxnLst/>
                <a:rect l="l" t="t" r="r" b="b"/>
                <a:pathLst>
                  <a:path w="40640" h="463550">
                    <a:moveTo>
                      <a:pt x="20218" y="0"/>
                    </a:moveTo>
                    <a:lnTo>
                      <a:pt x="12339" y="1589"/>
                    </a:lnTo>
                    <a:lnTo>
                      <a:pt x="5913" y="5922"/>
                    </a:lnTo>
                    <a:lnTo>
                      <a:pt x="1585" y="12349"/>
                    </a:lnTo>
                    <a:lnTo>
                      <a:pt x="0" y="20218"/>
                    </a:lnTo>
                    <a:lnTo>
                      <a:pt x="0" y="442760"/>
                    </a:lnTo>
                    <a:lnTo>
                      <a:pt x="1585" y="450618"/>
                    </a:lnTo>
                    <a:lnTo>
                      <a:pt x="5913" y="457046"/>
                    </a:lnTo>
                    <a:lnTo>
                      <a:pt x="12339" y="461385"/>
                    </a:lnTo>
                    <a:lnTo>
                      <a:pt x="20218" y="462978"/>
                    </a:lnTo>
                    <a:lnTo>
                      <a:pt x="28087" y="461385"/>
                    </a:lnTo>
                    <a:lnTo>
                      <a:pt x="34513" y="457046"/>
                    </a:lnTo>
                    <a:lnTo>
                      <a:pt x="38847" y="450618"/>
                    </a:lnTo>
                    <a:lnTo>
                      <a:pt x="40436" y="442760"/>
                    </a:lnTo>
                    <a:lnTo>
                      <a:pt x="40436" y="20218"/>
                    </a:lnTo>
                    <a:lnTo>
                      <a:pt x="38847" y="12349"/>
                    </a:lnTo>
                    <a:lnTo>
                      <a:pt x="34513" y="5922"/>
                    </a:lnTo>
                    <a:lnTo>
                      <a:pt x="28087" y="1589"/>
                    </a:lnTo>
                    <a:lnTo>
                      <a:pt x="20218" y="0"/>
                    </a:lnTo>
                    <a:close/>
                  </a:path>
                </a:pathLst>
              </a:custGeom>
              <a:solidFill>
                <a:srgbClr val="CCCCCC"/>
              </a:solidFill>
            </p:spPr>
            <p:txBody>
              <a:bodyPr wrap="square" lIns="0" tIns="0" rIns="0" bIns="0" rtlCol="0"/>
              <a:lstStyle/>
              <a:p>
                <a:endParaRPr/>
              </a:p>
            </p:txBody>
          </p:sp>
          <p:sp>
            <p:nvSpPr>
              <p:cNvPr id="135" name="object 105">
                <a:extLst>
                  <a:ext uri="{FF2B5EF4-FFF2-40B4-BE49-F238E27FC236}">
                    <a16:creationId xmlns:a16="http://schemas.microsoft.com/office/drawing/2014/main" id="{0C886031-39BF-4B92-94AE-406479A2F08E}"/>
                  </a:ext>
                </a:extLst>
              </p:cNvPr>
              <p:cNvSpPr/>
              <p:nvPr/>
            </p:nvSpPr>
            <p:spPr>
              <a:xfrm>
                <a:off x="6610254" y="6389240"/>
                <a:ext cx="40640" cy="463550"/>
              </a:xfrm>
              <a:custGeom>
                <a:avLst/>
                <a:gdLst/>
                <a:ahLst/>
                <a:cxnLst/>
                <a:rect l="l" t="t" r="r" b="b"/>
                <a:pathLst>
                  <a:path w="40640" h="463550">
                    <a:moveTo>
                      <a:pt x="20218" y="462978"/>
                    </a:moveTo>
                    <a:lnTo>
                      <a:pt x="28087" y="461385"/>
                    </a:lnTo>
                    <a:lnTo>
                      <a:pt x="34513" y="457046"/>
                    </a:lnTo>
                    <a:lnTo>
                      <a:pt x="38847" y="450618"/>
                    </a:lnTo>
                    <a:lnTo>
                      <a:pt x="40436" y="442760"/>
                    </a:lnTo>
                    <a:lnTo>
                      <a:pt x="40436" y="20218"/>
                    </a:lnTo>
                    <a:lnTo>
                      <a:pt x="38847" y="12349"/>
                    </a:lnTo>
                    <a:lnTo>
                      <a:pt x="34513" y="5922"/>
                    </a:lnTo>
                    <a:lnTo>
                      <a:pt x="28087" y="1589"/>
                    </a:lnTo>
                    <a:lnTo>
                      <a:pt x="20218" y="0"/>
                    </a:lnTo>
                    <a:lnTo>
                      <a:pt x="12339" y="1589"/>
                    </a:lnTo>
                    <a:lnTo>
                      <a:pt x="5913" y="5922"/>
                    </a:lnTo>
                    <a:lnTo>
                      <a:pt x="1585" y="12349"/>
                    </a:lnTo>
                    <a:lnTo>
                      <a:pt x="0" y="20218"/>
                    </a:lnTo>
                    <a:lnTo>
                      <a:pt x="0" y="442760"/>
                    </a:lnTo>
                    <a:lnTo>
                      <a:pt x="1585" y="450618"/>
                    </a:lnTo>
                    <a:lnTo>
                      <a:pt x="5913" y="457046"/>
                    </a:lnTo>
                    <a:lnTo>
                      <a:pt x="12339" y="461385"/>
                    </a:lnTo>
                    <a:lnTo>
                      <a:pt x="20218" y="462978"/>
                    </a:lnTo>
                    <a:close/>
                  </a:path>
                </a:pathLst>
              </a:custGeom>
              <a:ln w="9525">
                <a:solidFill>
                  <a:srgbClr val="FFFFFF"/>
                </a:solidFill>
              </a:ln>
            </p:spPr>
            <p:txBody>
              <a:bodyPr wrap="square" lIns="0" tIns="0" rIns="0" bIns="0" rtlCol="0"/>
              <a:lstStyle/>
              <a:p>
                <a:endParaRPr/>
              </a:p>
            </p:txBody>
          </p:sp>
          <p:sp>
            <p:nvSpPr>
              <p:cNvPr id="136" name="object 106">
                <a:extLst>
                  <a:ext uri="{FF2B5EF4-FFF2-40B4-BE49-F238E27FC236}">
                    <a16:creationId xmlns:a16="http://schemas.microsoft.com/office/drawing/2014/main" id="{9D99FECE-E771-4238-B5C0-374E29742C49}"/>
                  </a:ext>
                </a:extLst>
              </p:cNvPr>
              <p:cNvSpPr/>
              <p:nvPr/>
            </p:nvSpPr>
            <p:spPr>
              <a:xfrm>
                <a:off x="6689059" y="6389240"/>
                <a:ext cx="40640" cy="463550"/>
              </a:xfrm>
              <a:custGeom>
                <a:avLst/>
                <a:gdLst/>
                <a:ahLst/>
                <a:cxnLst/>
                <a:rect l="l" t="t" r="r" b="b"/>
                <a:pathLst>
                  <a:path w="40640" h="463550">
                    <a:moveTo>
                      <a:pt x="20243" y="0"/>
                    </a:moveTo>
                    <a:lnTo>
                      <a:pt x="12387" y="1589"/>
                    </a:lnTo>
                    <a:lnTo>
                      <a:pt x="5949" y="5922"/>
                    </a:lnTo>
                    <a:lnTo>
                      <a:pt x="1598" y="12349"/>
                    </a:lnTo>
                    <a:lnTo>
                      <a:pt x="0" y="20218"/>
                    </a:lnTo>
                    <a:lnTo>
                      <a:pt x="0" y="442760"/>
                    </a:lnTo>
                    <a:lnTo>
                      <a:pt x="1598" y="450618"/>
                    </a:lnTo>
                    <a:lnTo>
                      <a:pt x="5949" y="457046"/>
                    </a:lnTo>
                    <a:lnTo>
                      <a:pt x="12387" y="461385"/>
                    </a:lnTo>
                    <a:lnTo>
                      <a:pt x="20243" y="462978"/>
                    </a:lnTo>
                    <a:lnTo>
                      <a:pt x="28112" y="461385"/>
                    </a:lnTo>
                    <a:lnTo>
                      <a:pt x="34539" y="457046"/>
                    </a:lnTo>
                    <a:lnTo>
                      <a:pt x="38872" y="450618"/>
                    </a:lnTo>
                    <a:lnTo>
                      <a:pt x="40462" y="442760"/>
                    </a:lnTo>
                    <a:lnTo>
                      <a:pt x="40462" y="20218"/>
                    </a:lnTo>
                    <a:lnTo>
                      <a:pt x="38872" y="12349"/>
                    </a:lnTo>
                    <a:lnTo>
                      <a:pt x="34539" y="5922"/>
                    </a:lnTo>
                    <a:lnTo>
                      <a:pt x="28112" y="1589"/>
                    </a:lnTo>
                    <a:lnTo>
                      <a:pt x="20243" y="0"/>
                    </a:lnTo>
                    <a:close/>
                  </a:path>
                </a:pathLst>
              </a:custGeom>
              <a:solidFill>
                <a:srgbClr val="CCCCCC"/>
              </a:solidFill>
            </p:spPr>
            <p:txBody>
              <a:bodyPr wrap="square" lIns="0" tIns="0" rIns="0" bIns="0" rtlCol="0"/>
              <a:lstStyle/>
              <a:p>
                <a:endParaRPr/>
              </a:p>
            </p:txBody>
          </p:sp>
          <p:sp>
            <p:nvSpPr>
              <p:cNvPr id="137" name="object 107">
                <a:extLst>
                  <a:ext uri="{FF2B5EF4-FFF2-40B4-BE49-F238E27FC236}">
                    <a16:creationId xmlns:a16="http://schemas.microsoft.com/office/drawing/2014/main" id="{EC609E2D-34A0-4D93-A023-84532F26C987}"/>
                  </a:ext>
                </a:extLst>
              </p:cNvPr>
              <p:cNvSpPr/>
              <p:nvPr/>
            </p:nvSpPr>
            <p:spPr>
              <a:xfrm>
                <a:off x="6689059" y="6389240"/>
                <a:ext cx="40640" cy="463550"/>
              </a:xfrm>
              <a:custGeom>
                <a:avLst/>
                <a:gdLst/>
                <a:ahLst/>
                <a:cxnLst/>
                <a:rect l="l" t="t" r="r" b="b"/>
                <a:pathLst>
                  <a:path w="40640" h="463550">
                    <a:moveTo>
                      <a:pt x="20243" y="462978"/>
                    </a:moveTo>
                    <a:lnTo>
                      <a:pt x="28112" y="461385"/>
                    </a:lnTo>
                    <a:lnTo>
                      <a:pt x="34539" y="457046"/>
                    </a:lnTo>
                    <a:lnTo>
                      <a:pt x="38872" y="450618"/>
                    </a:lnTo>
                    <a:lnTo>
                      <a:pt x="40462" y="442760"/>
                    </a:lnTo>
                    <a:lnTo>
                      <a:pt x="40462" y="20218"/>
                    </a:lnTo>
                    <a:lnTo>
                      <a:pt x="38872" y="12349"/>
                    </a:lnTo>
                    <a:lnTo>
                      <a:pt x="34539" y="5922"/>
                    </a:lnTo>
                    <a:lnTo>
                      <a:pt x="28112" y="1589"/>
                    </a:lnTo>
                    <a:lnTo>
                      <a:pt x="20243" y="0"/>
                    </a:lnTo>
                    <a:lnTo>
                      <a:pt x="12387" y="1589"/>
                    </a:lnTo>
                    <a:lnTo>
                      <a:pt x="5949" y="5922"/>
                    </a:lnTo>
                    <a:lnTo>
                      <a:pt x="1598" y="12349"/>
                    </a:lnTo>
                    <a:lnTo>
                      <a:pt x="0" y="20218"/>
                    </a:lnTo>
                    <a:lnTo>
                      <a:pt x="0" y="442760"/>
                    </a:lnTo>
                    <a:lnTo>
                      <a:pt x="1598" y="450618"/>
                    </a:lnTo>
                    <a:lnTo>
                      <a:pt x="5949" y="457046"/>
                    </a:lnTo>
                    <a:lnTo>
                      <a:pt x="12387" y="461385"/>
                    </a:lnTo>
                    <a:lnTo>
                      <a:pt x="20243" y="462978"/>
                    </a:lnTo>
                    <a:close/>
                  </a:path>
                </a:pathLst>
              </a:custGeom>
              <a:ln w="9525">
                <a:solidFill>
                  <a:srgbClr val="FFFFFF"/>
                </a:solidFill>
              </a:ln>
            </p:spPr>
            <p:txBody>
              <a:bodyPr wrap="square" lIns="0" tIns="0" rIns="0" bIns="0" rtlCol="0"/>
              <a:lstStyle/>
              <a:p>
                <a:endParaRPr/>
              </a:p>
            </p:txBody>
          </p:sp>
          <p:sp>
            <p:nvSpPr>
              <p:cNvPr id="138" name="object 108">
                <a:extLst>
                  <a:ext uri="{FF2B5EF4-FFF2-40B4-BE49-F238E27FC236}">
                    <a16:creationId xmlns:a16="http://schemas.microsoft.com/office/drawing/2014/main" id="{79A95D22-3E71-4460-AD1D-D422FDDD6BA3}"/>
                  </a:ext>
                </a:extLst>
              </p:cNvPr>
              <p:cNvSpPr/>
              <p:nvPr/>
            </p:nvSpPr>
            <p:spPr>
              <a:xfrm>
                <a:off x="5793524" y="6377134"/>
                <a:ext cx="966469" cy="0"/>
              </a:xfrm>
              <a:custGeom>
                <a:avLst/>
                <a:gdLst/>
                <a:ahLst/>
                <a:cxnLst/>
                <a:rect l="l" t="t" r="r" b="b"/>
                <a:pathLst>
                  <a:path w="966470">
                    <a:moveTo>
                      <a:pt x="966330" y="0"/>
                    </a:moveTo>
                    <a:lnTo>
                      <a:pt x="0" y="0"/>
                    </a:lnTo>
                  </a:path>
                </a:pathLst>
              </a:custGeom>
              <a:solidFill>
                <a:srgbClr val="E0E0E0"/>
              </a:solidFill>
            </p:spPr>
            <p:txBody>
              <a:bodyPr wrap="square" lIns="0" tIns="0" rIns="0" bIns="0" rtlCol="0"/>
              <a:lstStyle/>
              <a:p>
                <a:endParaRPr/>
              </a:p>
            </p:txBody>
          </p:sp>
          <p:sp>
            <p:nvSpPr>
              <p:cNvPr id="139" name="object 109">
                <a:extLst>
                  <a:ext uri="{FF2B5EF4-FFF2-40B4-BE49-F238E27FC236}">
                    <a16:creationId xmlns:a16="http://schemas.microsoft.com/office/drawing/2014/main" id="{5BF5107B-24FB-4D88-9E78-7C109E43059E}"/>
                  </a:ext>
                </a:extLst>
              </p:cNvPr>
              <p:cNvSpPr/>
              <p:nvPr/>
            </p:nvSpPr>
            <p:spPr>
              <a:xfrm>
                <a:off x="5793524" y="6370784"/>
                <a:ext cx="966469" cy="12700"/>
              </a:xfrm>
              <a:custGeom>
                <a:avLst/>
                <a:gdLst/>
                <a:ahLst/>
                <a:cxnLst/>
                <a:rect l="l" t="t" r="r" b="b"/>
                <a:pathLst>
                  <a:path w="966470" h="12700">
                    <a:moveTo>
                      <a:pt x="0" y="12700"/>
                    </a:moveTo>
                    <a:lnTo>
                      <a:pt x="966330" y="12700"/>
                    </a:lnTo>
                    <a:lnTo>
                      <a:pt x="966330" y="0"/>
                    </a:lnTo>
                    <a:lnTo>
                      <a:pt x="0" y="0"/>
                    </a:lnTo>
                    <a:lnTo>
                      <a:pt x="0" y="12700"/>
                    </a:lnTo>
                    <a:close/>
                  </a:path>
                </a:pathLst>
              </a:custGeom>
              <a:solidFill>
                <a:srgbClr val="B2B2B2"/>
              </a:solidFill>
            </p:spPr>
            <p:txBody>
              <a:bodyPr wrap="square" lIns="0" tIns="0" rIns="0" bIns="0" rtlCol="0"/>
              <a:lstStyle/>
              <a:p>
                <a:endParaRPr/>
              </a:p>
            </p:txBody>
          </p:sp>
          <p:sp>
            <p:nvSpPr>
              <p:cNvPr id="140" name="object 110">
                <a:extLst>
                  <a:ext uri="{FF2B5EF4-FFF2-40B4-BE49-F238E27FC236}">
                    <a16:creationId xmlns:a16="http://schemas.microsoft.com/office/drawing/2014/main" id="{91B81AFA-7BF0-484E-99D5-25AC61094A51}"/>
                  </a:ext>
                </a:extLst>
              </p:cNvPr>
              <p:cNvSpPr/>
              <p:nvPr/>
            </p:nvSpPr>
            <p:spPr>
              <a:xfrm>
                <a:off x="5785434" y="6326580"/>
                <a:ext cx="984885" cy="586740"/>
              </a:xfrm>
              <a:custGeom>
                <a:avLst/>
                <a:gdLst/>
                <a:ahLst/>
                <a:cxnLst/>
                <a:rect l="l" t="t" r="r" b="b"/>
                <a:pathLst>
                  <a:path w="984884" h="586740">
                    <a:moveTo>
                      <a:pt x="984516" y="0"/>
                    </a:moveTo>
                    <a:lnTo>
                      <a:pt x="0" y="0"/>
                    </a:lnTo>
                    <a:lnTo>
                      <a:pt x="0" y="586257"/>
                    </a:lnTo>
                    <a:lnTo>
                      <a:pt x="984516" y="586257"/>
                    </a:lnTo>
                    <a:lnTo>
                      <a:pt x="984516" y="0"/>
                    </a:lnTo>
                    <a:close/>
                  </a:path>
                </a:pathLst>
              </a:custGeom>
              <a:ln w="12700">
                <a:solidFill>
                  <a:srgbClr val="7F7F7F"/>
                </a:solidFill>
              </a:ln>
            </p:spPr>
            <p:txBody>
              <a:bodyPr wrap="square" lIns="0" tIns="0" rIns="0" bIns="0" rtlCol="0"/>
              <a:lstStyle/>
              <a:p>
                <a:endParaRPr/>
              </a:p>
            </p:txBody>
          </p:sp>
          <p:sp>
            <p:nvSpPr>
              <p:cNvPr id="141" name="object 111">
                <a:extLst>
                  <a:ext uri="{FF2B5EF4-FFF2-40B4-BE49-F238E27FC236}">
                    <a16:creationId xmlns:a16="http://schemas.microsoft.com/office/drawing/2014/main" id="{AD56CA17-AE36-42C6-9ECD-74802899C133}"/>
                  </a:ext>
                </a:extLst>
              </p:cNvPr>
              <p:cNvSpPr/>
              <p:nvPr/>
            </p:nvSpPr>
            <p:spPr>
              <a:xfrm>
                <a:off x="4278160" y="6326580"/>
                <a:ext cx="984885" cy="586740"/>
              </a:xfrm>
              <a:custGeom>
                <a:avLst/>
                <a:gdLst/>
                <a:ahLst/>
                <a:cxnLst/>
                <a:rect l="l" t="t" r="r" b="b"/>
                <a:pathLst>
                  <a:path w="984885" h="586740">
                    <a:moveTo>
                      <a:pt x="984542" y="0"/>
                    </a:moveTo>
                    <a:lnTo>
                      <a:pt x="0" y="0"/>
                    </a:lnTo>
                    <a:lnTo>
                      <a:pt x="0" y="586257"/>
                    </a:lnTo>
                    <a:lnTo>
                      <a:pt x="984542" y="586257"/>
                    </a:lnTo>
                    <a:lnTo>
                      <a:pt x="984542" y="0"/>
                    </a:lnTo>
                    <a:close/>
                  </a:path>
                </a:pathLst>
              </a:custGeom>
              <a:solidFill>
                <a:srgbClr val="E0E0E0"/>
              </a:solidFill>
            </p:spPr>
            <p:txBody>
              <a:bodyPr wrap="square" lIns="0" tIns="0" rIns="0" bIns="0" rtlCol="0"/>
              <a:lstStyle/>
              <a:p>
                <a:endParaRPr/>
              </a:p>
            </p:txBody>
          </p:sp>
          <p:sp>
            <p:nvSpPr>
              <p:cNvPr id="142" name="object 112">
                <a:extLst>
                  <a:ext uri="{FF2B5EF4-FFF2-40B4-BE49-F238E27FC236}">
                    <a16:creationId xmlns:a16="http://schemas.microsoft.com/office/drawing/2014/main" id="{7A1B7FFE-0588-4193-A184-8D52955CEFE9}"/>
                  </a:ext>
                </a:extLst>
              </p:cNvPr>
              <p:cNvSpPr/>
              <p:nvPr/>
            </p:nvSpPr>
            <p:spPr>
              <a:xfrm>
                <a:off x="4286257" y="6849912"/>
                <a:ext cx="968375" cy="12700"/>
              </a:xfrm>
              <a:custGeom>
                <a:avLst/>
                <a:gdLst/>
                <a:ahLst/>
                <a:cxnLst/>
                <a:rect l="l" t="t" r="r" b="b"/>
                <a:pathLst>
                  <a:path w="968375" h="12700">
                    <a:moveTo>
                      <a:pt x="0" y="12700"/>
                    </a:moveTo>
                    <a:lnTo>
                      <a:pt x="968362" y="12700"/>
                    </a:lnTo>
                    <a:lnTo>
                      <a:pt x="968362" y="0"/>
                    </a:lnTo>
                    <a:lnTo>
                      <a:pt x="0" y="0"/>
                    </a:lnTo>
                    <a:lnTo>
                      <a:pt x="0" y="12700"/>
                    </a:lnTo>
                    <a:close/>
                  </a:path>
                </a:pathLst>
              </a:custGeom>
              <a:solidFill>
                <a:srgbClr val="FFFFFF"/>
              </a:solidFill>
            </p:spPr>
            <p:txBody>
              <a:bodyPr wrap="square" lIns="0" tIns="0" rIns="0" bIns="0" rtlCol="0"/>
              <a:lstStyle/>
              <a:p>
                <a:endParaRPr/>
              </a:p>
            </p:txBody>
          </p:sp>
          <p:sp>
            <p:nvSpPr>
              <p:cNvPr id="143" name="object 113">
                <a:extLst>
                  <a:ext uri="{FF2B5EF4-FFF2-40B4-BE49-F238E27FC236}">
                    <a16:creationId xmlns:a16="http://schemas.microsoft.com/office/drawing/2014/main" id="{C6BC4AD4-156D-4DBE-B170-7BE1BC5F6D37}"/>
                  </a:ext>
                </a:extLst>
              </p:cNvPr>
              <p:cNvSpPr/>
              <p:nvPr/>
            </p:nvSpPr>
            <p:spPr>
              <a:xfrm>
                <a:off x="4314557" y="6389240"/>
                <a:ext cx="40640" cy="463550"/>
              </a:xfrm>
              <a:custGeom>
                <a:avLst/>
                <a:gdLst/>
                <a:ahLst/>
                <a:cxnLst/>
                <a:rect l="l" t="t" r="r" b="b"/>
                <a:pathLst>
                  <a:path w="40639" h="463550">
                    <a:moveTo>
                      <a:pt x="20205" y="0"/>
                    </a:moveTo>
                    <a:lnTo>
                      <a:pt x="12344" y="1589"/>
                    </a:lnTo>
                    <a:lnTo>
                      <a:pt x="5921" y="5922"/>
                    </a:lnTo>
                    <a:lnTo>
                      <a:pt x="1589" y="12349"/>
                    </a:lnTo>
                    <a:lnTo>
                      <a:pt x="0" y="20218"/>
                    </a:lnTo>
                    <a:lnTo>
                      <a:pt x="0" y="442760"/>
                    </a:lnTo>
                    <a:lnTo>
                      <a:pt x="1589" y="450618"/>
                    </a:lnTo>
                    <a:lnTo>
                      <a:pt x="5921" y="457046"/>
                    </a:lnTo>
                    <a:lnTo>
                      <a:pt x="12344" y="461385"/>
                    </a:lnTo>
                    <a:lnTo>
                      <a:pt x="20205" y="462978"/>
                    </a:lnTo>
                    <a:lnTo>
                      <a:pt x="28074" y="461385"/>
                    </a:lnTo>
                    <a:lnTo>
                      <a:pt x="34501" y="457046"/>
                    </a:lnTo>
                    <a:lnTo>
                      <a:pt x="38834" y="450618"/>
                    </a:lnTo>
                    <a:lnTo>
                      <a:pt x="40424" y="442760"/>
                    </a:lnTo>
                    <a:lnTo>
                      <a:pt x="40424" y="20218"/>
                    </a:lnTo>
                    <a:lnTo>
                      <a:pt x="38834" y="12349"/>
                    </a:lnTo>
                    <a:lnTo>
                      <a:pt x="34501" y="5922"/>
                    </a:lnTo>
                    <a:lnTo>
                      <a:pt x="28074" y="1589"/>
                    </a:lnTo>
                    <a:lnTo>
                      <a:pt x="20205" y="0"/>
                    </a:lnTo>
                    <a:close/>
                  </a:path>
                </a:pathLst>
              </a:custGeom>
              <a:solidFill>
                <a:srgbClr val="CCCCCC"/>
              </a:solidFill>
            </p:spPr>
            <p:txBody>
              <a:bodyPr wrap="square" lIns="0" tIns="0" rIns="0" bIns="0" rtlCol="0"/>
              <a:lstStyle/>
              <a:p>
                <a:endParaRPr/>
              </a:p>
            </p:txBody>
          </p:sp>
          <p:sp>
            <p:nvSpPr>
              <p:cNvPr id="144" name="object 114">
                <a:extLst>
                  <a:ext uri="{FF2B5EF4-FFF2-40B4-BE49-F238E27FC236}">
                    <a16:creationId xmlns:a16="http://schemas.microsoft.com/office/drawing/2014/main" id="{5E5E0B3D-07C0-4751-B8E2-B0AE1E73C046}"/>
                  </a:ext>
                </a:extLst>
              </p:cNvPr>
              <p:cNvSpPr/>
              <p:nvPr/>
            </p:nvSpPr>
            <p:spPr>
              <a:xfrm>
                <a:off x="4314557" y="6389240"/>
                <a:ext cx="40640" cy="463550"/>
              </a:xfrm>
              <a:custGeom>
                <a:avLst/>
                <a:gdLst/>
                <a:ahLst/>
                <a:cxnLst/>
                <a:rect l="l" t="t" r="r" b="b"/>
                <a:pathLst>
                  <a:path w="40639" h="463550">
                    <a:moveTo>
                      <a:pt x="20205" y="462978"/>
                    </a:moveTo>
                    <a:lnTo>
                      <a:pt x="28074" y="461385"/>
                    </a:lnTo>
                    <a:lnTo>
                      <a:pt x="34501" y="457046"/>
                    </a:lnTo>
                    <a:lnTo>
                      <a:pt x="38834" y="450618"/>
                    </a:lnTo>
                    <a:lnTo>
                      <a:pt x="40424" y="442760"/>
                    </a:lnTo>
                    <a:lnTo>
                      <a:pt x="40424" y="20218"/>
                    </a:lnTo>
                    <a:lnTo>
                      <a:pt x="38834" y="12349"/>
                    </a:lnTo>
                    <a:lnTo>
                      <a:pt x="34501" y="5922"/>
                    </a:lnTo>
                    <a:lnTo>
                      <a:pt x="28074" y="1589"/>
                    </a:lnTo>
                    <a:lnTo>
                      <a:pt x="20205" y="0"/>
                    </a:lnTo>
                    <a:lnTo>
                      <a:pt x="12344" y="1589"/>
                    </a:lnTo>
                    <a:lnTo>
                      <a:pt x="5921" y="5922"/>
                    </a:lnTo>
                    <a:lnTo>
                      <a:pt x="1589" y="12349"/>
                    </a:lnTo>
                    <a:lnTo>
                      <a:pt x="0" y="20218"/>
                    </a:lnTo>
                    <a:lnTo>
                      <a:pt x="0" y="442760"/>
                    </a:lnTo>
                    <a:lnTo>
                      <a:pt x="1589" y="450618"/>
                    </a:lnTo>
                    <a:lnTo>
                      <a:pt x="5921" y="457046"/>
                    </a:lnTo>
                    <a:lnTo>
                      <a:pt x="12344" y="461385"/>
                    </a:lnTo>
                    <a:lnTo>
                      <a:pt x="20205" y="462978"/>
                    </a:lnTo>
                    <a:close/>
                  </a:path>
                </a:pathLst>
              </a:custGeom>
              <a:ln w="9524">
                <a:solidFill>
                  <a:srgbClr val="FFFFFF"/>
                </a:solidFill>
              </a:ln>
            </p:spPr>
            <p:txBody>
              <a:bodyPr wrap="square" lIns="0" tIns="0" rIns="0" bIns="0" rtlCol="0"/>
              <a:lstStyle/>
              <a:p>
                <a:endParaRPr/>
              </a:p>
            </p:txBody>
          </p:sp>
          <p:sp>
            <p:nvSpPr>
              <p:cNvPr id="145" name="object 115">
                <a:extLst>
                  <a:ext uri="{FF2B5EF4-FFF2-40B4-BE49-F238E27FC236}">
                    <a16:creationId xmlns:a16="http://schemas.microsoft.com/office/drawing/2014/main" id="{9DFF7537-CB13-4F17-A22E-4248AAB4F39F}"/>
                  </a:ext>
                </a:extLst>
              </p:cNvPr>
              <p:cNvSpPr/>
              <p:nvPr/>
            </p:nvSpPr>
            <p:spPr>
              <a:xfrm>
                <a:off x="4393398" y="6389240"/>
                <a:ext cx="40640" cy="463550"/>
              </a:xfrm>
              <a:custGeom>
                <a:avLst/>
                <a:gdLst/>
                <a:ahLst/>
                <a:cxnLst/>
                <a:rect l="l" t="t" r="r" b="b"/>
                <a:pathLst>
                  <a:path w="40639" h="463550">
                    <a:moveTo>
                      <a:pt x="20218" y="0"/>
                    </a:moveTo>
                    <a:lnTo>
                      <a:pt x="12333" y="1589"/>
                    </a:lnTo>
                    <a:lnTo>
                      <a:pt x="5908" y="5922"/>
                    </a:lnTo>
                    <a:lnTo>
                      <a:pt x="1583" y="12349"/>
                    </a:lnTo>
                    <a:lnTo>
                      <a:pt x="0" y="20218"/>
                    </a:lnTo>
                    <a:lnTo>
                      <a:pt x="0" y="442760"/>
                    </a:lnTo>
                    <a:lnTo>
                      <a:pt x="1583" y="450618"/>
                    </a:lnTo>
                    <a:lnTo>
                      <a:pt x="5908" y="457046"/>
                    </a:lnTo>
                    <a:lnTo>
                      <a:pt x="12333" y="461385"/>
                    </a:lnTo>
                    <a:lnTo>
                      <a:pt x="20218" y="462978"/>
                    </a:lnTo>
                    <a:lnTo>
                      <a:pt x="28087" y="461385"/>
                    </a:lnTo>
                    <a:lnTo>
                      <a:pt x="34513" y="457046"/>
                    </a:lnTo>
                    <a:lnTo>
                      <a:pt x="38847" y="450618"/>
                    </a:lnTo>
                    <a:lnTo>
                      <a:pt x="40436" y="442760"/>
                    </a:lnTo>
                    <a:lnTo>
                      <a:pt x="40436" y="20218"/>
                    </a:lnTo>
                    <a:lnTo>
                      <a:pt x="38847" y="12349"/>
                    </a:lnTo>
                    <a:lnTo>
                      <a:pt x="34513" y="5922"/>
                    </a:lnTo>
                    <a:lnTo>
                      <a:pt x="28087" y="1589"/>
                    </a:lnTo>
                    <a:lnTo>
                      <a:pt x="20218" y="0"/>
                    </a:lnTo>
                    <a:close/>
                  </a:path>
                </a:pathLst>
              </a:custGeom>
              <a:solidFill>
                <a:srgbClr val="CCCCCC"/>
              </a:solidFill>
            </p:spPr>
            <p:txBody>
              <a:bodyPr wrap="square" lIns="0" tIns="0" rIns="0" bIns="0" rtlCol="0"/>
              <a:lstStyle/>
              <a:p>
                <a:endParaRPr/>
              </a:p>
            </p:txBody>
          </p:sp>
          <p:sp>
            <p:nvSpPr>
              <p:cNvPr id="146" name="object 116">
                <a:extLst>
                  <a:ext uri="{FF2B5EF4-FFF2-40B4-BE49-F238E27FC236}">
                    <a16:creationId xmlns:a16="http://schemas.microsoft.com/office/drawing/2014/main" id="{0B5C279B-F5F5-4678-8869-0FCF391F0935}"/>
                  </a:ext>
                </a:extLst>
              </p:cNvPr>
              <p:cNvSpPr/>
              <p:nvPr/>
            </p:nvSpPr>
            <p:spPr>
              <a:xfrm>
                <a:off x="4393398" y="6389240"/>
                <a:ext cx="40640" cy="463550"/>
              </a:xfrm>
              <a:custGeom>
                <a:avLst/>
                <a:gdLst/>
                <a:ahLst/>
                <a:cxnLst/>
                <a:rect l="l" t="t" r="r" b="b"/>
                <a:pathLst>
                  <a:path w="40639" h="463550">
                    <a:moveTo>
                      <a:pt x="20218" y="462978"/>
                    </a:moveTo>
                    <a:lnTo>
                      <a:pt x="28087" y="461385"/>
                    </a:lnTo>
                    <a:lnTo>
                      <a:pt x="34513" y="457046"/>
                    </a:lnTo>
                    <a:lnTo>
                      <a:pt x="38847" y="450618"/>
                    </a:lnTo>
                    <a:lnTo>
                      <a:pt x="40436" y="442760"/>
                    </a:lnTo>
                    <a:lnTo>
                      <a:pt x="40436" y="20218"/>
                    </a:lnTo>
                    <a:lnTo>
                      <a:pt x="38847" y="12349"/>
                    </a:lnTo>
                    <a:lnTo>
                      <a:pt x="34513" y="5922"/>
                    </a:lnTo>
                    <a:lnTo>
                      <a:pt x="28087" y="1589"/>
                    </a:lnTo>
                    <a:lnTo>
                      <a:pt x="20218" y="0"/>
                    </a:lnTo>
                    <a:lnTo>
                      <a:pt x="12333" y="1589"/>
                    </a:lnTo>
                    <a:lnTo>
                      <a:pt x="5908" y="5922"/>
                    </a:lnTo>
                    <a:lnTo>
                      <a:pt x="1583" y="12349"/>
                    </a:lnTo>
                    <a:lnTo>
                      <a:pt x="0" y="20218"/>
                    </a:lnTo>
                    <a:lnTo>
                      <a:pt x="0" y="442760"/>
                    </a:lnTo>
                    <a:lnTo>
                      <a:pt x="1583" y="450618"/>
                    </a:lnTo>
                    <a:lnTo>
                      <a:pt x="5908" y="457046"/>
                    </a:lnTo>
                    <a:lnTo>
                      <a:pt x="12333" y="461385"/>
                    </a:lnTo>
                    <a:lnTo>
                      <a:pt x="20218" y="462978"/>
                    </a:lnTo>
                    <a:close/>
                  </a:path>
                </a:pathLst>
              </a:custGeom>
              <a:ln w="9525">
                <a:solidFill>
                  <a:srgbClr val="FFFFFF"/>
                </a:solidFill>
              </a:ln>
            </p:spPr>
            <p:txBody>
              <a:bodyPr wrap="square" lIns="0" tIns="0" rIns="0" bIns="0" rtlCol="0"/>
              <a:lstStyle/>
              <a:p>
                <a:endParaRPr/>
              </a:p>
            </p:txBody>
          </p:sp>
          <p:sp>
            <p:nvSpPr>
              <p:cNvPr id="147" name="object 117">
                <a:extLst>
                  <a:ext uri="{FF2B5EF4-FFF2-40B4-BE49-F238E27FC236}">
                    <a16:creationId xmlns:a16="http://schemas.microsoft.com/office/drawing/2014/main" id="{D1C63C43-6E80-4C8E-9488-B95D7D252D5B}"/>
                  </a:ext>
                </a:extLst>
              </p:cNvPr>
              <p:cNvSpPr/>
              <p:nvPr/>
            </p:nvSpPr>
            <p:spPr>
              <a:xfrm>
                <a:off x="4472252" y="6389240"/>
                <a:ext cx="40640" cy="463550"/>
              </a:xfrm>
              <a:custGeom>
                <a:avLst/>
                <a:gdLst/>
                <a:ahLst/>
                <a:cxnLst/>
                <a:rect l="l" t="t" r="r" b="b"/>
                <a:pathLst>
                  <a:path w="40639" h="463550">
                    <a:moveTo>
                      <a:pt x="20205" y="0"/>
                    </a:moveTo>
                    <a:lnTo>
                      <a:pt x="12339" y="1589"/>
                    </a:lnTo>
                    <a:lnTo>
                      <a:pt x="5916" y="5922"/>
                    </a:lnTo>
                    <a:lnTo>
                      <a:pt x="1587" y="12349"/>
                    </a:lnTo>
                    <a:lnTo>
                      <a:pt x="0" y="20218"/>
                    </a:lnTo>
                    <a:lnTo>
                      <a:pt x="0" y="442760"/>
                    </a:lnTo>
                    <a:lnTo>
                      <a:pt x="1587" y="450618"/>
                    </a:lnTo>
                    <a:lnTo>
                      <a:pt x="5916" y="457046"/>
                    </a:lnTo>
                    <a:lnTo>
                      <a:pt x="12339" y="461385"/>
                    </a:lnTo>
                    <a:lnTo>
                      <a:pt x="20205" y="462978"/>
                    </a:lnTo>
                    <a:lnTo>
                      <a:pt x="28089" y="461385"/>
                    </a:lnTo>
                    <a:lnTo>
                      <a:pt x="34523" y="457046"/>
                    </a:lnTo>
                    <a:lnTo>
                      <a:pt x="38859" y="450618"/>
                    </a:lnTo>
                    <a:lnTo>
                      <a:pt x="40449" y="442760"/>
                    </a:lnTo>
                    <a:lnTo>
                      <a:pt x="40449" y="20218"/>
                    </a:lnTo>
                    <a:lnTo>
                      <a:pt x="38859" y="12349"/>
                    </a:lnTo>
                    <a:lnTo>
                      <a:pt x="34523" y="5922"/>
                    </a:lnTo>
                    <a:lnTo>
                      <a:pt x="28089" y="1589"/>
                    </a:lnTo>
                    <a:lnTo>
                      <a:pt x="20205" y="0"/>
                    </a:lnTo>
                    <a:close/>
                  </a:path>
                </a:pathLst>
              </a:custGeom>
              <a:solidFill>
                <a:srgbClr val="CCCCCC"/>
              </a:solidFill>
            </p:spPr>
            <p:txBody>
              <a:bodyPr wrap="square" lIns="0" tIns="0" rIns="0" bIns="0" rtlCol="0"/>
              <a:lstStyle/>
              <a:p>
                <a:endParaRPr/>
              </a:p>
            </p:txBody>
          </p:sp>
          <p:sp>
            <p:nvSpPr>
              <p:cNvPr id="148" name="object 118">
                <a:extLst>
                  <a:ext uri="{FF2B5EF4-FFF2-40B4-BE49-F238E27FC236}">
                    <a16:creationId xmlns:a16="http://schemas.microsoft.com/office/drawing/2014/main" id="{85F21060-99B2-4CC4-9241-6E8FC150E6FE}"/>
                  </a:ext>
                </a:extLst>
              </p:cNvPr>
              <p:cNvSpPr/>
              <p:nvPr/>
            </p:nvSpPr>
            <p:spPr>
              <a:xfrm>
                <a:off x="4472252" y="6389240"/>
                <a:ext cx="40640" cy="463550"/>
              </a:xfrm>
              <a:custGeom>
                <a:avLst/>
                <a:gdLst/>
                <a:ahLst/>
                <a:cxnLst/>
                <a:rect l="l" t="t" r="r" b="b"/>
                <a:pathLst>
                  <a:path w="40639" h="463550">
                    <a:moveTo>
                      <a:pt x="20205" y="462978"/>
                    </a:moveTo>
                    <a:lnTo>
                      <a:pt x="28089" y="461385"/>
                    </a:lnTo>
                    <a:lnTo>
                      <a:pt x="34523" y="457046"/>
                    </a:lnTo>
                    <a:lnTo>
                      <a:pt x="38859" y="450618"/>
                    </a:lnTo>
                    <a:lnTo>
                      <a:pt x="40449" y="442760"/>
                    </a:lnTo>
                    <a:lnTo>
                      <a:pt x="40449" y="20218"/>
                    </a:lnTo>
                    <a:lnTo>
                      <a:pt x="38859" y="12349"/>
                    </a:lnTo>
                    <a:lnTo>
                      <a:pt x="34523" y="5922"/>
                    </a:lnTo>
                    <a:lnTo>
                      <a:pt x="28089" y="1589"/>
                    </a:lnTo>
                    <a:lnTo>
                      <a:pt x="20205" y="0"/>
                    </a:lnTo>
                    <a:lnTo>
                      <a:pt x="12339" y="1589"/>
                    </a:lnTo>
                    <a:lnTo>
                      <a:pt x="5916" y="5922"/>
                    </a:lnTo>
                    <a:lnTo>
                      <a:pt x="1587" y="12349"/>
                    </a:lnTo>
                    <a:lnTo>
                      <a:pt x="0" y="20218"/>
                    </a:lnTo>
                    <a:lnTo>
                      <a:pt x="0" y="442760"/>
                    </a:lnTo>
                    <a:lnTo>
                      <a:pt x="1587" y="450618"/>
                    </a:lnTo>
                    <a:lnTo>
                      <a:pt x="5916" y="457046"/>
                    </a:lnTo>
                    <a:lnTo>
                      <a:pt x="12339" y="461385"/>
                    </a:lnTo>
                    <a:lnTo>
                      <a:pt x="20205" y="462978"/>
                    </a:lnTo>
                    <a:close/>
                  </a:path>
                </a:pathLst>
              </a:custGeom>
              <a:ln w="9525">
                <a:solidFill>
                  <a:srgbClr val="FFFFFF"/>
                </a:solidFill>
              </a:ln>
            </p:spPr>
            <p:txBody>
              <a:bodyPr wrap="square" lIns="0" tIns="0" rIns="0" bIns="0" rtlCol="0"/>
              <a:lstStyle/>
              <a:p>
                <a:endParaRPr/>
              </a:p>
            </p:txBody>
          </p:sp>
          <p:sp>
            <p:nvSpPr>
              <p:cNvPr id="149" name="object 119">
                <a:extLst>
                  <a:ext uri="{FF2B5EF4-FFF2-40B4-BE49-F238E27FC236}">
                    <a16:creationId xmlns:a16="http://schemas.microsoft.com/office/drawing/2014/main" id="{A30D1AB2-158A-4FA4-8C60-A59996F62DA4}"/>
                  </a:ext>
                </a:extLst>
              </p:cNvPr>
              <p:cNvSpPr/>
              <p:nvPr/>
            </p:nvSpPr>
            <p:spPr>
              <a:xfrm>
                <a:off x="4551094" y="6389240"/>
                <a:ext cx="40640" cy="463550"/>
              </a:xfrm>
              <a:custGeom>
                <a:avLst/>
                <a:gdLst/>
                <a:ahLst/>
                <a:cxnLst/>
                <a:rect l="l" t="t" r="r" b="b"/>
                <a:pathLst>
                  <a:path w="40639" h="463550">
                    <a:moveTo>
                      <a:pt x="20218" y="0"/>
                    </a:moveTo>
                    <a:lnTo>
                      <a:pt x="12349" y="1589"/>
                    </a:lnTo>
                    <a:lnTo>
                      <a:pt x="5922" y="5922"/>
                    </a:lnTo>
                    <a:lnTo>
                      <a:pt x="1589" y="12349"/>
                    </a:lnTo>
                    <a:lnTo>
                      <a:pt x="0" y="20218"/>
                    </a:lnTo>
                    <a:lnTo>
                      <a:pt x="0" y="442760"/>
                    </a:lnTo>
                    <a:lnTo>
                      <a:pt x="1589" y="450618"/>
                    </a:lnTo>
                    <a:lnTo>
                      <a:pt x="5922" y="457046"/>
                    </a:lnTo>
                    <a:lnTo>
                      <a:pt x="12349" y="461385"/>
                    </a:lnTo>
                    <a:lnTo>
                      <a:pt x="20218" y="462978"/>
                    </a:lnTo>
                    <a:lnTo>
                      <a:pt x="28079" y="461385"/>
                    </a:lnTo>
                    <a:lnTo>
                      <a:pt x="34502" y="457046"/>
                    </a:lnTo>
                    <a:lnTo>
                      <a:pt x="38835" y="450618"/>
                    </a:lnTo>
                    <a:lnTo>
                      <a:pt x="40424" y="442760"/>
                    </a:lnTo>
                    <a:lnTo>
                      <a:pt x="40424" y="20218"/>
                    </a:lnTo>
                    <a:lnTo>
                      <a:pt x="38835" y="12349"/>
                    </a:lnTo>
                    <a:lnTo>
                      <a:pt x="34502" y="5922"/>
                    </a:lnTo>
                    <a:lnTo>
                      <a:pt x="28079" y="1589"/>
                    </a:lnTo>
                    <a:lnTo>
                      <a:pt x="20218" y="0"/>
                    </a:lnTo>
                    <a:close/>
                  </a:path>
                </a:pathLst>
              </a:custGeom>
              <a:solidFill>
                <a:srgbClr val="CCCCCC"/>
              </a:solidFill>
            </p:spPr>
            <p:txBody>
              <a:bodyPr wrap="square" lIns="0" tIns="0" rIns="0" bIns="0" rtlCol="0"/>
              <a:lstStyle/>
              <a:p>
                <a:endParaRPr/>
              </a:p>
            </p:txBody>
          </p:sp>
          <p:sp>
            <p:nvSpPr>
              <p:cNvPr id="150" name="object 120">
                <a:extLst>
                  <a:ext uri="{FF2B5EF4-FFF2-40B4-BE49-F238E27FC236}">
                    <a16:creationId xmlns:a16="http://schemas.microsoft.com/office/drawing/2014/main" id="{D0CC6A33-B38A-4D69-8940-854489198B92}"/>
                  </a:ext>
                </a:extLst>
              </p:cNvPr>
              <p:cNvSpPr/>
              <p:nvPr/>
            </p:nvSpPr>
            <p:spPr>
              <a:xfrm>
                <a:off x="4551094" y="6389240"/>
                <a:ext cx="40640" cy="463550"/>
              </a:xfrm>
              <a:custGeom>
                <a:avLst/>
                <a:gdLst/>
                <a:ahLst/>
                <a:cxnLst/>
                <a:rect l="l" t="t" r="r" b="b"/>
                <a:pathLst>
                  <a:path w="40639" h="463550">
                    <a:moveTo>
                      <a:pt x="20218" y="462978"/>
                    </a:moveTo>
                    <a:lnTo>
                      <a:pt x="28079" y="461385"/>
                    </a:lnTo>
                    <a:lnTo>
                      <a:pt x="34502" y="457046"/>
                    </a:lnTo>
                    <a:lnTo>
                      <a:pt x="38835" y="450618"/>
                    </a:lnTo>
                    <a:lnTo>
                      <a:pt x="40424" y="442760"/>
                    </a:lnTo>
                    <a:lnTo>
                      <a:pt x="40424" y="20218"/>
                    </a:lnTo>
                    <a:lnTo>
                      <a:pt x="38835" y="12349"/>
                    </a:lnTo>
                    <a:lnTo>
                      <a:pt x="34502" y="5922"/>
                    </a:lnTo>
                    <a:lnTo>
                      <a:pt x="28079" y="1589"/>
                    </a:lnTo>
                    <a:lnTo>
                      <a:pt x="20218" y="0"/>
                    </a:lnTo>
                    <a:lnTo>
                      <a:pt x="12349" y="1589"/>
                    </a:lnTo>
                    <a:lnTo>
                      <a:pt x="5922" y="5922"/>
                    </a:lnTo>
                    <a:lnTo>
                      <a:pt x="1589" y="12349"/>
                    </a:lnTo>
                    <a:lnTo>
                      <a:pt x="0" y="20218"/>
                    </a:lnTo>
                    <a:lnTo>
                      <a:pt x="0" y="442760"/>
                    </a:lnTo>
                    <a:lnTo>
                      <a:pt x="1589" y="450618"/>
                    </a:lnTo>
                    <a:lnTo>
                      <a:pt x="5922" y="457046"/>
                    </a:lnTo>
                    <a:lnTo>
                      <a:pt x="12349" y="461385"/>
                    </a:lnTo>
                    <a:lnTo>
                      <a:pt x="20218" y="462978"/>
                    </a:lnTo>
                    <a:close/>
                  </a:path>
                </a:pathLst>
              </a:custGeom>
              <a:ln w="9524">
                <a:solidFill>
                  <a:srgbClr val="FFFFFF"/>
                </a:solidFill>
              </a:ln>
            </p:spPr>
            <p:txBody>
              <a:bodyPr wrap="square" lIns="0" tIns="0" rIns="0" bIns="0" rtlCol="0"/>
              <a:lstStyle/>
              <a:p>
                <a:endParaRPr/>
              </a:p>
            </p:txBody>
          </p:sp>
          <p:sp>
            <p:nvSpPr>
              <p:cNvPr id="151" name="object 121">
                <a:extLst>
                  <a:ext uri="{FF2B5EF4-FFF2-40B4-BE49-F238E27FC236}">
                    <a16:creationId xmlns:a16="http://schemas.microsoft.com/office/drawing/2014/main" id="{68A71BB1-721F-4518-AA62-F120701BCA8F}"/>
                  </a:ext>
                </a:extLst>
              </p:cNvPr>
              <p:cNvSpPr/>
              <p:nvPr/>
            </p:nvSpPr>
            <p:spPr>
              <a:xfrm>
                <a:off x="4629899" y="6389240"/>
                <a:ext cx="40640" cy="463550"/>
              </a:xfrm>
              <a:custGeom>
                <a:avLst/>
                <a:gdLst/>
                <a:ahLst/>
                <a:cxnLst/>
                <a:rect l="l" t="t" r="r" b="b"/>
                <a:pathLst>
                  <a:path w="40639" h="463550">
                    <a:moveTo>
                      <a:pt x="20256" y="0"/>
                    </a:moveTo>
                    <a:lnTo>
                      <a:pt x="12381" y="1589"/>
                    </a:lnTo>
                    <a:lnTo>
                      <a:pt x="5942" y="5922"/>
                    </a:lnTo>
                    <a:lnTo>
                      <a:pt x="1595" y="12349"/>
                    </a:lnTo>
                    <a:lnTo>
                      <a:pt x="0" y="20218"/>
                    </a:lnTo>
                    <a:lnTo>
                      <a:pt x="0" y="442760"/>
                    </a:lnTo>
                    <a:lnTo>
                      <a:pt x="1595" y="450618"/>
                    </a:lnTo>
                    <a:lnTo>
                      <a:pt x="5942" y="457046"/>
                    </a:lnTo>
                    <a:lnTo>
                      <a:pt x="12381" y="461385"/>
                    </a:lnTo>
                    <a:lnTo>
                      <a:pt x="20256" y="462978"/>
                    </a:lnTo>
                    <a:lnTo>
                      <a:pt x="28125" y="461385"/>
                    </a:lnTo>
                    <a:lnTo>
                      <a:pt x="34551" y="457046"/>
                    </a:lnTo>
                    <a:lnTo>
                      <a:pt x="38885" y="450618"/>
                    </a:lnTo>
                    <a:lnTo>
                      <a:pt x="40474" y="442760"/>
                    </a:lnTo>
                    <a:lnTo>
                      <a:pt x="40474" y="20218"/>
                    </a:lnTo>
                    <a:lnTo>
                      <a:pt x="38885" y="12349"/>
                    </a:lnTo>
                    <a:lnTo>
                      <a:pt x="34551" y="5922"/>
                    </a:lnTo>
                    <a:lnTo>
                      <a:pt x="28125" y="1589"/>
                    </a:lnTo>
                    <a:lnTo>
                      <a:pt x="20256" y="0"/>
                    </a:lnTo>
                    <a:close/>
                  </a:path>
                </a:pathLst>
              </a:custGeom>
              <a:solidFill>
                <a:srgbClr val="CCCCCC"/>
              </a:solidFill>
            </p:spPr>
            <p:txBody>
              <a:bodyPr wrap="square" lIns="0" tIns="0" rIns="0" bIns="0" rtlCol="0"/>
              <a:lstStyle/>
              <a:p>
                <a:endParaRPr/>
              </a:p>
            </p:txBody>
          </p:sp>
          <p:sp>
            <p:nvSpPr>
              <p:cNvPr id="152" name="object 122">
                <a:extLst>
                  <a:ext uri="{FF2B5EF4-FFF2-40B4-BE49-F238E27FC236}">
                    <a16:creationId xmlns:a16="http://schemas.microsoft.com/office/drawing/2014/main" id="{E4E260B0-DE1D-4BC7-BA33-1B1550018336}"/>
                  </a:ext>
                </a:extLst>
              </p:cNvPr>
              <p:cNvSpPr/>
              <p:nvPr/>
            </p:nvSpPr>
            <p:spPr>
              <a:xfrm>
                <a:off x="4629899" y="6389240"/>
                <a:ext cx="40640" cy="463550"/>
              </a:xfrm>
              <a:custGeom>
                <a:avLst/>
                <a:gdLst/>
                <a:ahLst/>
                <a:cxnLst/>
                <a:rect l="l" t="t" r="r" b="b"/>
                <a:pathLst>
                  <a:path w="40639" h="463550">
                    <a:moveTo>
                      <a:pt x="20256" y="462978"/>
                    </a:moveTo>
                    <a:lnTo>
                      <a:pt x="28125" y="461385"/>
                    </a:lnTo>
                    <a:lnTo>
                      <a:pt x="34551" y="457046"/>
                    </a:lnTo>
                    <a:lnTo>
                      <a:pt x="38885" y="450618"/>
                    </a:lnTo>
                    <a:lnTo>
                      <a:pt x="40474" y="442760"/>
                    </a:lnTo>
                    <a:lnTo>
                      <a:pt x="40474" y="20218"/>
                    </a:lnTo>
                    <a:lnTo>
                      <a:pt x="38885" y="12349"/>
                    </a:lnTo>
                    <a:lnTo>
                      <a:pt x="34551" y="5922"/>
                    </a:lnTo>
                    <a:lnTo>
                      <a:pt x="28125" y="1589"/>
                    </a:lnTo>
                    <a:lnTo>
                      <a:pt x="20256" y="0"/>
                    </a:lnTo>
                    <a:lnTo>
                      <a:pt x="12381" y="1589"/>
                    </a:lnTo>
                    <a:lnTo>
                      <a:pt x="5942" y="5922"/>
                    </a:lnTo>
                    <a:lnTo>
                      <a:pt x="1595" y="12349"/>
                    </a:lnTo>
                    <a:lnTo>
                      <a:pt x="0" y="20218"/>
                    </a:lnTo>
                    <a:lnTo>
                      <a:pt x="0" y="442760"/>
                    </a:lnTo>
                    <a:lnTo>
                      <a:pt x="1595" y="450618"/>
                    </a:lnTo>
                    <a:lnTo>
                      <a:pt x="5942" y="457046"/>
                    </a:lnTo>
                    <a:lnTo>
                      <a:pt x="12381" y="461385"/>
                    </a:lnTo>
                    <a:lnTo>
                      <a:pt x="20256" y="462978"/>
                    </a:lnTo>
                    <a:close/>
                  </a:path>
                </a:pathLst>
              </a:custGeom>
              <a:ln w="9525">
                <a:solidFill>
                  <a:srgbClr val="FFFFFF"/>
                </a:solidFill>
              </a:ln>
            </p:spPr>
            <p:txBody>
              <a:bodyPr wrap="square" lIns="0" tIns="0" rIns="0" bIns="0" rtlCol="0"/>
              <a:lstStyle/>
              <a:p>
                <a:endParaRPr/>
              </a:p>
            </p:txBody>
          </p:sp>
          <p:sp>
            <p:nvSpPr>
              <p:cNvPr id="153" name="object 123">
                <a:extLst>
                  <a:ext uri="{FF2B5EF4-FFF2-40B4-BE49-F238E27FC236}">
                    <a16:creationId xmlns:a16="http://schemas.microsoft.com/office/drawing/2014/main" id="{1E4810BB-99AF-4BB1-89BF-FED0F229EEA0}"/>
                  </a:ext>
                </a:extLst>
              </p:cNvPr>
              <p:cNvSpPr/>
              <p:nvPr/>
            </p:nvSpPr>
            <p:spPr>
              <a:xfrm>
                <a:off x="4708790" y="6389240"/>
                <a:ext cx="40640" cy="463550"/>
              </a:xfrm>
              <a:custGeom>
                <a:avLst/>
                <a:gdLst/>
                <a:ahLst/>
                <a:cxnLst/>
                <a:rect l="l" t="t" r="r" b="b"/>
                <a:pathLst>
                  <a:path w="40639" h="463550">
                    <a:moveTo>
                      <a:pt x="20205" y="0"/>
                    </a:moveTo>
                    <a:lnTo>
                      <a:pt x="12339" y="1589"/>
                    </a:lnTo>
                    <a:lnTo>
                      <a:pt x="5916" y="5922"/>
                    </a:lnTo>
                    <a:lnTo>
                      <a:pt x="1587" y="12349"/>
                    </a:lnTo>
                    <a:lnTo>
                      <a:pt x="0" y="20218"/>
                    </a:lnTo>
                    <a:lnTo>
                      <a:pt x="0" y="442760"/>
                    </a:lnTo>
                    <a:lnTo>
                      <a:pt x="1587" y="450618"/>
                    </a:lnTo>
                    <a:lnTo>
                      <a:pt x="5916" y="457046"/>
                    </a:lnTo>
                    <a:lnTo>
                      <a:pt x="12339" y="461385"/>
                    </a:lnTo>
                    <a:lnTo>
                      <a:pt x="20205" y="462978"/>
                    </a:lnTo>
                    <a:lnTo>
                      <a:pt x="28083" y="461385"/>
                    </a:lnTo>
                    <a:lnTo>
                      <a:pt x="34504" y="457046"/>
                    </a:lnTo>
                    <a:lnTo>
                      <a:pt x="38827" y="450618"/>
                    </a:lnTo>
                    <a:lnTo>
                      <a:pt x="40411" y="442760"/>
                    </a:lnTo>
                    <a:lnTo>
                      <a:pt x="40411" y="20218"/>
                    </a:lnTo>
                    <a:lnTo>
                      <a:pt x="38827" y="12349"/>
                    </a:lnTo>
                    <a:lnTo>
                      <a:pt x="34504" y="5922"/>
                    </a:lnTo>
                    <a:lnTo>
                      <a:pt x="28083" y="1589"/>
                    </a:lnTo>
                    <a:lnTo>
                      <a:pt x="20205" y="0"/>
                    </a:lnTo>
                    <a:close/>
                  </a:path>
                </a:pathLst>
              </a:custGeom>
              <a:solidFill>
                <a:srgbClr val="CCCCCC"/>
              </a:solidFill>
            </p:spPr>
            <p:txBody>
              <a:bodyPr wrap="square" lIns="0" tIns="0" rIns="0" bIns="0" rtlCol="0"/>
              <a:lstStyle/>
              <a:p>
                <a:endParaRPr/>
              </a:p>
            </p:txBody>
          </p:sp>
          <p:sp>
            <p:nvSpPr>
              <p:cNvPr id="154" name="object 124">
                <a:extLst>
                  <a:ext uri="{FF2B5EF4-FFF2-40B4-BE49-F238E27FC236}">
                    <a16:creationId xmlns:a16="http://schemas.microsoft.com/office/drawing/2014/main" id="{805EDC41-A86D-4EBC-9FDC-21B156B9C3AE}"/>
                  </a:ext>
                </a:extLst>
              </p:cNvPr>
              <p:cNvSpPr/>
              <p:nvPr/>
            </p:nvSpPr>
            <p:spPr>
              <a:xfrm>
                <a:off x="4708790" y="6389240"/>
                <a:ext cx="40640" cy="463550"/>
              </a:xfrm>
              <a:custGeom>
                <a:avLst/>
                <a:gdLst/>
                <a:ahLst/>
                <a:cxnLst/>
                <a:rect l="l" t="t" r="r" b="b"/>
                <a:pathLst>
                  <a:path w="40639" h="463550">
                    <a:moveTo>
                      <a:pt x="20205" y="462978"/>
                    </a:moveTo>
                    <a:lnTo>
                      <a:pt x="28083" y="461385"/>
                    </a:lnTo>
                    <a:lnTo>
                      <a:pt x="34504" y="457046"/>
                    </a:lnTo>
                    <a:lnTo>
                      <a:pt x="38827" y="450618"/>
                    </a:lnTo>
                    <a:lnTo>
                      <a:pt x="40411" y="442760"/>
                    </a:lnTo>
                    <a:lnTo>
                      <a:pt x="40411" y="20218"/>
                    </a:lnTo>
                    <a:lnTo>
                      <a:pt x="38827" y="12349"/>
                    </a:lnTo>
                    <a:lnTo>
                      <a:pt x="34504" y="5922"/>
                    </a:lnTo>
                    <a:lnTo>
                      <a:pt x="28083" y="1589"/>
                    </a:lnTo>
                    <a:lnTo>
                      <a:pt x="20205" y="0"/>
                    </a:lnTo>
                    <a:lnTo>
                      <a:pt x="12339" y="1589"/>
                    </a:lnTo>
                    <a:lnTo>
                      <a:pt x="5916" y="5922"/>
                    </a:lnTo>
                    <a:lnTo>
                      <a:pt x="1587" y="12349"/>
                    </a:lnTo>
                    <a:lnTo>
                      <a:pt x="0" y="20218"/>
                    </a:lnTo>
                    <a:lnTo>
                      <a:pt x="0" y="442760"/>
                    </a:lnTo>
                    <a:lnTo>
                      <a:pt x="1587" y="450618"/>
                    </a:lnTo>
                    <a:lnTo>
                      <a:pt x="5916" y="457046"/>
                    </a:lnTo>
                    <a:lnTo>
                      <a:pt x="12339" y="461385"/>
                    </a:lnTo>
                    <a:lnTo>
                      <a:pt x="20205" y="462978"/>
                    </a:lnTo>
                    <a:close/>
                  </a:path>
                </a:pathLst>
              </a:custGeom>
              <a:ln w="9525">
                <a:solidFill>
                  <a:srgbClr val="FFFFFF"/>
                </a:solidFill>
              </a:ln>
            </p:spPr>
            <p:txBody>
              <a:bodyPr wrap="square" lIns="0" tIns="0" rIns="0" bIns="0" rtlCol="0"/>
              <a:lstStyle/>
              <a:p>
                <a:endParaRPr/>
              </a:p>
            </p:txBody>
          </p:sp>
          <p:sp>
            <p:nvSpPr>
              <p:cNvPr id="155" name="object 125">
                <a:extLst>
                  <a:ext uri="{FF2B5EF4-FFF2-40B4-BE49-F238E27FC236}">
                    <a16:creationId xmlns:a16="http://schemas.microsoft.com/office/drawing/2014/main" id="{FC0A0165-8FAB-4B38-AC03-DFC8FE69FA0F}"/>
                  </a:ext>
                </a:extLst>
              </p:cNvPr>
              <p:cNvSpPr/>
              <p:nvPr/>
            </p:nvSpPr>
            <p:spPr>
              <a:xfrm>
                <a:off x="4787620" y="6389240"/>
                <a:ext cx="40640" cy="463550"/>
              </a:xfrm>
              <a:custGeom>
                <a:avLst/>
                <a:gdLst/>
                <a:ahLst/>
                <a:cxnLst/>
                <a:rect l="l" t="t" r="r" b="b"/>
                <a:pathLst>
                  <a:path w="40639" h="463550">
                    <a:moveTo>
                      <a:pt x="20180" y="0"/>
                    </a:moveTo>
                    <a:lnTo>
                      <a:pt x="12333" y="1589"/>
                    </a:lnTo>
                    <a:lnTo>
                      <a:pt x="5918" y="5922"/>
                    </a:lnTo>
                    <a:lnTo>
                      <a:pt x="1588" y="12349"/>
                    </a:lnTo>
                    <a:lnTo>
                      <a:pt x="0" y="20218"/>
                    </a:lnTo>
                    <a:lnTo>
                      <a:pt x="0" y="442760"/>
                    </a:lnTo>
                    <a:lnTo>
                      <a:pt x="1588" y="450618"/>
                    </a:lnTo>
                    <a:lnTo>
                      <a:pt x="5918" y="457046"/>
                    </a:lnTo>
                    <a:lnTo>
                      <a:pt x="12333" y="461385"/>
                    </a:lnTo>
                    <a:lnTo>
                      <a:pt x="20180" y="462978"/>
                    </a:lnTo>
                    <a:lnTo>
                      <a:pt x="28070" y="461385"/>
                    </a:lnTo>
                    <a:lnTo>
                      <a:pt x="34509" y="457046"/>
                    </a:lnTo>
                    <a:lnTo>
                      <a:pt x="38846" y="450618"/>
                    </a:lnTo>
                    <a:lnTo>
                      <a:pt x="40436" y="442760"/>
                    </a:lnTo>
                    <a:lnTo>
                      <a:pt x="40436" y="20218"/>
                    </a:lnTo>
                    <a:lnTo>
                      <a:pt x="38846" y="12349"/>
                    </a:lnTo>
                    <a:lnTo>
                      <a:pt x="34509" y="5922"/>
                    </a:lnTo>
                    <a:lnTo>
                      <a:pt x="28070" y="1589"/>
                    </a:lnTo>
                    <a:lnTo>
                      <a:pt x="20180" y="0"/>
                    </a:lnTo>
                    <a:close/>
                  </a:path>
                </a:pathLst>
              </a:custGeom>
              <a:solidFill>
                <a:srgbClr val="CCCCCC"/>
              </a:solidFill>
            </p:spPr>
            <p:txBody>
              <a:bodyPr wrap="square" lIns="0" tIns="0" rIns="0" bIns="0" rtlCol="0"/>
              <a:lstStyle/>
              <a:p>
                <a:endParaRPr/>
              </a:p>
            </p:txBody>
          </p:sp>
          <p:sp>
            <p:nvSpPr>
              <p:cNvPr id="156" name="object 126">
                <a:extLst>
                  <a:ext uri="{FF2B5EF4-FFF2-40B4-BE49-F238E27FC236}">
                    <a16:creationId xmlns:a16="http://schemas.microsoft.com/office/drawing/2014/main" id="{59B3A210-D02F-4834-9BCB-04F42BBBAE28}"/>
                  </a:ext>
                </a:extLst>
              </p:cNvPr>
              <p:cNvSpPr/>
              <p:nvPr/>
            </p:nvSpPr>
            <p:spPr>
              <a:xfrm>
                <a:off x="4787620" y="6389240"/>
                <a:ext cx="40640" cy="463550"/>
              </a:xfrm>
              <a:custGeom>
                <a:avLst/>
                <a:gdLst/>
                <a:ahLst/>
                <a:cxnLst/>
                <a:rect l="l" t="t" r="r" b="b"/>
                <a:pathLst>
                  <a:path w="40639" h="463550">
                    <a:moveTo>
                      <a:pt x="20180" y="462978"/>
                    </a:moveTo>
                    <a:lnTo>
                      <a:pt x="28070" y="461385"/>
                    </a:lnTo>
                    <a:lnTo>
                      <a:pt x="34509" y="457046"/>
                    </a:lnTo>
                    <a:lnTo>
                      <a:pt x="38846" y="450618"/>
                    </a:lnTo>
                    <a:lnTo>
                      <a:pt x="40436" y="442760"/>
                    </a:lnTo>
                    <a:lnTo>
                      <a:pt x="40436" y="20218"/>
                    </a:lnTo>
                    <a:lnTo>
                      <a:pt x="38846" y="12349"/>
                    </a:lnTo>
                    <a:lnTo>
                      <a:pt x="34509" y="5922"/>
                    </a:lnTo>
                    <a:lnTo>
                      <a:pt x="28070" y="1589"/>
                    </a:lnTo>
                    <a:lnTo>
                      <a:pt x="20180" y="0"/>
                    </a:lnTo>
                    <a:lnTo>
                      <a:pt x="12333" y="1589"/>
                    </a:lnTo>
                    <a:lnTo>
                      <a:pt x="5918" y="5922"/>
                    </a:lnTo>
                    <a:lnTo>
                      <a:pt x="1588" y="12349"/>
                    </a:lnTo>
                    <a:lnTo>
                      <a:pt x="0" y="20218"/>
                    </a:lnTo>
                    <a:lnTo>
                      <a:pt x="0" y="442760"/>
                    </a:lnTo>
                    <a:lnTo>
                      <a:pt x="1588" y="450618"/>
                    </a:lnTo>
                    <a:lnTo>
                      <a:pt x="5918" y="457046"/>
                    </a:lnTo>
                    <a:lnTo>
                      <a:pt x="12333" y="461385"/>
                    </a:lnTo>
                    <a:lnTo>
                      <a:pt x="20180" y="462978"/>
                    </a:lnTo>
                    <a:close/>
                  </a:path>
                </a:pathLst>
              </a:custGeom>
              <a:ln w="9525">
                <a:solidFill>
                  <a:srgbClr val="FFFFFF"/>
                </a:solidFill>
              </a:ln>
            </p:spPr>
            <p:txBody>
              <a:bodyPr wrap="square" lIns="0" tIns="0" rIns="0" bIns="0" rtlCol="0"/>
              <a:lstStyle/>
              <a:p>
                <a:endParaRPr/>
              </a:p>
            </p:txBody>
          </p:sp>
          <p:sp>
            <p:nvSpPr>
              <p:cNvPr id="157" name="object 127">
                <a:extLst>
                  <a:ext uri="{FF2B5EF4-FFF2-40B4-BE49-F238E27FC236}">
                    <a16:creationId xmlns:a16="http://schemas.microsoft.com/office/drawing/2014/main" id="{DF92383C-DFAF-472E-8351-3CD0F3348E2C}"/>
                  </a:ext>
                </a:extLst>
              </p:cNvPr>
              <p:cNvSpPr/>
              <p:nvPr/>
            </p:nvSpPr>
            <p:spPr>
              <a:xfrm>
                <a:off x="4866473" y="6389240"/>
                <a:ext cx="40640" cy="463550"/>
              </a:xfrm>
              <a:custGeom>
                <a:avLst/>
                <a:gdLst/>
                <a:ahLst/>
                <a:cxnLst/>
                <a:rect l="l" t="t" r="r" b="b"/>
                <a:pathLst>
                  <a:path w="40639" h="463550">
                    <a:moveTo>
                      <a:pt x="20218" y="0"/>
                    </a:moveTo>
                    <a:lnTo>
                      <a:pt x="12349" y="1589"/>
                    </a:lnTo>
                    <a:lnTo>
                      <a:pt x="5922" y="5922"/>
                    </a:lnTo>
                    <a:lnTo>
                      <a:pt x="1589" y="12349"/>
                    </a:lnTo>
                    <a:lnTo>
                      <a:pt x="0" y="20218"/>
                    </a:lnTo>
                    <a:lnTo>
                      <a:pt x="0" y="442760"/>
                    </a:lnTo>
                    <a:lnTo>
                      <a:pt x="1589" y="450618"/>
                    </a:lnTo>
                    <a:lnTo>
                      <a:pt x="5922" y="457046"/>
                    </a:lnTo>
                    <a:lnTo>
                      <a:pt x="12349" y="461385"/>
                    </a:lnTo>
                    <a:lnTo>
                      <a:pt x="20218" y="462978"/>
                    </a:lnTo>
                    <a:lnTo>
                      <a:pt x="28087" y="461385"/>
                    </a:lnTo>
                    <a:lnTo>
                      <a:pt x="34513" y="457046"/>
                    </a:lnTo>
                    <a:lnTo>
                      <a:pt x="38847" y="450618"/>
                    </a:lnTo>
                    <a:lnTo>
                      <a:pt x="40436" y="442760"/>
                    </a:lnTo>
                    <a:lnTo>
                      <a:pt x="40436" y="20218"/>
                    </a:lnTo>
                    <a:lnTo>
                      <a:pt x="38847" y="12349"/>
                    </a:lnTo>
                    <a:lnTo>
                      <a:pt x="34513" y="5922"/>
                    </a:lnTo>
                    <a:lnTo>
                      <a:pt x="28087" y="1589"/>
                    </a:lnTo>
                    <a:lnTo>
                      <a:pt x="20218" y="0"/>
                    </a:lnTo>
                    <a:close/>
                  </a:path>
                </a:pathLst>
              </a:custGeom>
              <a:solidFill>
                <a:srgbClr val="CCCCCC"/>
              </a:solidFill>
            </p:spPr>
            <p:txBody>
              <a:bodyPr wrap="square" lIns="0" tIns="0" rIns="0" bIns="0" rtlCol="0"/>
              <a:lstStyle/>
              <a:p>
                <a:endParaRPr/>
              </a:p>
            </p:txBody>
          </p:sp>
          <p:sp>
            <p:nvSpPr>
              <p:cNvPr id="158" name="object 128">
                <a:extLst>
                  <a:ext uri="{FF2B5EF4-FFF2-40B4-BE49-F238E27FC236}">
                    <a16:creationId xmlns:a16="http://schemas.microsoft.com/office/drawing/2014/main" id="{7A841C09-B5EF-4AB4-9921-41D42B4BA4B8}"/>
                  </a:ext>
                </a:extLst>
              </p:cNvPr>
              <p:cNvSpPr/>
              <p:nvPr/>
            </p:nvSpPr>
            <p:spPr>
              <a:xfrm>
                <a:off x="4866473" y="6389240"/>
                <a:ext cx="40640" cy="463550"/>
              </a:xfrm>
              <a:custGeom>
                <a:avLst/>
                <a:gdLst/>
                <a:ahLst/>
                <a:cxnLst/>
                <a:rect l="l" t="t" r="r" b="b"/>
                <a:pathLst>
                  <a:path w="40639" h="463550">
                    <a:moveTo>
                      <a:pt x="20218" y="462978"/>
                    </a:moveTo>
                    <a:lnTo>
                      <a:pt x="28087" y="461385"/>
                    </a:lnTo>
                    <a:lnTo>
                      <a:pt x="34513" y="457046"/>
                    </a:lnTo>
                    <a:lnTo>
                      <a:pt x="38847" y="450618"/>
                    </a:lnTo>
                    <a:lnTo>
                      <a:pt x="40436" y="442760"/>
                    </a:lnTo>
                    <a:lnTo>
                      <a:pt x="40436" y="20218"/>
                    </a:lnTo>
                    <a:lnTo>
                      <a:pt x="38847" y="12349"/>
                    </a:lnTo>
                    <a:lnTo>
                      <a:pt x="34513" y="5922"/>
                    </a:lnTo>
                    <a:lnTo>
                      <a:pt x="28087" y="1589"/>
                    </a:lnTo>
                    <a:lnTo>
                      <a:pt x="20218" y="0"/>
                    </a:lnTo>
                    <a:lnTo>
                      <a:pt x="12349" y="1589"/>
                    </a:lnTo>
                    <a:lnTo>
                      <a:pt x="5922" y="5922"/>
                    </a:lnTo>
                    <a:lnTo>
                      <a:pt x="1589" y="12349"/>
                    </a:lnTo>
                    <a:lnTo>
                      <a:pt x="0" y="20218"/>
                    </a:lnTo>
                    <a:lnTo>
                      <a:pt x="0" y="442760"/>
                    </a:lnTo>
                    <a:lnTo>
                      <a:pt x="1589" y="450618"/>
                    </a:lnTo>
                    <a:lnTo>
                      <a:pt x="5922" y="457046"/>
                    </a:lnTo>
                    <a:lnTo>
                      <a:pt x="12349" y="461385"/>
                    </a:lnTo>
                    <a:lnTo>
                      <a:pt x="20218" y="462978"/>
                    </a:lnTo>
                    <a:close/>
                  </a:path>
                </a:pathLst>
              </a:custGeom>
              <a:ln w="9525">
                <a:solidFill>
                  <a:srgbClr val="FFFFFF"/>
                </a:solidFill>
              </a:ln>
            </p:spPr>
            <p:txBody>
              <a:bodyPr wrap="square" lIns="0" tIns="0" rIns="0" bIns="0" rtlCol="0"/>
              <a:lstStyle/>
              <a:p>
                <a:endParaRPr/>
              </a:p>
            </p:txBody>
          </p:sp>
          <p:sp>
            <p:nvSpPr>
              <p:cNvPr id="159" name="object 129">
                <a:extLst>
                  <a:ext uri="{FF2B5EF4-FFF2-40B4-BE49-F238E27FC236}">
                    <a16:creationId xmlns:a16="http://schemas.microsoft.com/office/drawing/2014/main" id="{998A75B8-FBE2-4E5F-A793-21E3887E350F}"/>
                  </a:ext>
                </a:extLst>
              </p:cNvPr>
              <p:cNvSpPr/>
              <p:nvPr/>
            </p:nvSpPr>
            <p:spPr>
              <a:xfrm>
                <a:off x="4945327" y="6389240"/>
                <a:ext cx="40640" cy="463550"/>
              </a:xfrm>
              <a:custGeom>
                <a:avLst/>
                <a:gdLst/>
                <a:ahLst/>
                <a:cxnLst/>
                <a:rect l="l" t="t" r="r" b="b"/>
                <a:pathLst>
                  <a:path w="40639" h="463550">
                    <a:moveTo>
                      <a:pt x="20205" y="0"/>
                    </a:moveTo>
                    <a:lnTo>
                      <a:pt x="12333" y="1589"/>
                    </a:lnTo>
                    <a:lnTo>
                      <a:pt x="5911" y="5922"/>
                    </a:lnTo>
                    <a:lnTo>
                      <a:pt x="1585" y="12349"/>
                    </a:lnTo>
                    <a:lnTo>
                      <a:pt x="0" y="20218"/>
                    </a:lnTo>
                    <a:lnTo>
                      <a:pt x="0" y="442760"/>
                    </a:lnTo>
                    <a:lnTo>
                      <a:pt x="1585" y="450618"/>
                    </a:lnTo>
                    <a:lnTo>
                      <a:pt x="5911" y="457046"/>
                    </a:lnTo>
                    <a:lnTo>
                      <a:pt x="12333" y="461385"/>
                    </a:lnTo>
                    <a:lnTo>
                      <a:pt x="20205" y="462978"/>
                    </a:lnTo>
                    <a:lnTo>
                      <a:pt x="28055" y="461385"/>
                    </a:lnTo>
                    <a:lnTo>
                      <a:pt x="34466" y="457046"/>
                    </a:lnTo>
                    <a:lnTo>
                      <a:pt x="38788" y="450618"/>
                    </a:lnTo>
                    <a:lnTo>
                      <a:pt x="40373" y="442760"/>
                    </a:lnTo>
                    <a:lnTo>
                      <a:pt x="40373" y="20218"/>
                    </a:lnTo>
                    <a:lnTo>
                      <a:pt x="38788" y="12349"/>
                    </a:lnTo>
                    <a:lnTo>
                      <a:pt x="34466" y="5922"/>
                    </a:lnTo>
                    <a:lnTo>
                      <a:pt x="28055" y="1589"/>
                    </a:lnTo>
                    <a:lnTo>
                      <a:pt x="20205" y="0"/>
                    </a:lnTo>
                    <a:close/>
                  </a:path>
                </a:pathLst>
              </a:custGeom>
              <a:solidFill>
                <a:srgbClr val="CCCCCC"/>
              </a:solidFill>
            </p:spPr>
            <p:txBody>
              <a:bodyPr wrap="square" lIns="0" tIns="0" rIns="0" bIns="0" rtlCol="0"/>
              <a:lstStyle/>
              <a:p>
                <a:endParaRPr/>
              </a:p>
            </p:txBody>
          </p:sp>
          <p:sp>
            <p:nvSpPr>
              <p:cNvPr id="160" name="object 130">
                <a:extLst>
                  <a:ext uri="{FF2B5EF4-FFF2-40B4-BE49-F238E27FC236}">
                    <a16:creationId xmlns:a16="http://schemas.microsoft.com/office/drawing/2014/main" id="{CB02FA71-0B7D-4AA8-BCC2-7C384090DA4F}"/>
                  </a:ext>
                </a:extLst>
              </p:cNvPr>
              <p:cNvSpPr/>
              <p:nvPr/>
            </p:nvSpPr>
            <p:spPr>
              <a:xfrm>
                <a:off x="4945327" y="6389240"/>
                <a:ext cx="40640" cy="463550"/>
              </a:xfrm>
              <a:custGeom>
                <a:avLst/>
                <a:gdLst/>
                <a:ahLst/>
                <a:cxnLst/>
                <a:rect l="l" t="t" r="r" b="b"/>
                <a:pathLst>
                  <a:path w="40639" h="463550">
                    <a:moveTo>
                      <a:pt x="20205" y="462978"/>
                    </a:moveTo>
                    <a:lnTo>
                      <a:pt x="28055" y="461385"/>
                    </a:lnTo>
                    <a:lnTo>
                      <a:pt x="34466" y="457046"/>
                    </a:lnTo>
                    <a:lnTo>
                      <a:pt x="38788" y="450618"/>
                    </a:lnTo>
                    <a:lnTo>
                      <a:pt x="40373" y="442760"/>
                    </a:lnTo>
                    <a:lnTo>
                      <a:pt x="40373" y="20218"/>
                    </a:lnTo>
                    <a:lnTo>
                      <a:pt x="38788" y="12349"/>
                    </a:lnTo>
                    <a:lnTo>
                      <a:pt x="34466" y="5922"/>
                    </a:lnTo>
                    <a:lnTo>
                      <a:pt x="28055" y="1589"/>
                    </a:lnTo>
                    <a:lnTo>
                      <a:pt x="20205" y="0"/>
                    </a:lnTo>
                    <a:lnTo>
                      <a:pt x="12333" y="1589"/>
                    </a:lnTo>
                    <a:lnTo>
                      <a:pt x="5911" y="5922"/>
                    </a:lnTo>
                    <a:lnTo>
                      <a:pt x="1585" y="12349"/>
                    </a:lnTo>
                    <a:lnTo>
                      <a:pt x="0" y="20218"/>
                    </a:lnTo>
                    <a:lnTo>
                      <a:pt x="0" y="442760"/>
                    </a:lnTo>
                    <a:lnTo>
                      <a:pt x="1585" y="450618"/>
                    </a:lnTo>
                    <a:lnTo>
                      <a:pt x="5911" y="457046"/>
                    </a:lnTo>
                    <a:lnTo>
                      <a:pt x="12333" y="461385"/>
                    </a:lnTo>
                    <a:lnTo>
                      <a:pt x="20205" y="462978"/>
                    </a:lnTo>
                    <a:close/>
                  </a:path>
                </a:pathLst>
              </a:custGeom>
              <a:ln w="9525">
                <a:solidFill>
                  <a:srgbClr val="FFFFFF"/>
                </a:solidFill>
              </a:ln>
            </p:spPr>
            <p:txBody>
              <a:bodyPr wrap="square" lIns="0" tIns="0" rIns="0" bIns="0" rtlCol="0"/>
              <a:lstStyle/>
              <a:p>
                <a:endParaRPr/>
              </a:p>
            </p:txBody>
          </p:sp>
          <p:sp>
            <p:nvSpPr>
              <p:cNvPr id="161" name="object 131">
                <a:extLst>
                  <a:ext uri="{FF2B5EF4-FFF2-40B4-BE49-F238E27FC236}">
                    <a16:creationId xmlns:a16="http://schemas.microsoft.com/office/drawing/2014/main" id="{06845B18-677A-43C7-8F6E-A9AED4B4A911}"/>
                  </a:ext>
                </a:extLst>
              </p:cNvPr>
              <p:cNvSpPr/>
              <p:nvPr/>
            </p:nvSpPr>
            <p:spPr>
              <a:xfrm>
                <a:off x="5024156" y="6389240"/>
                <a:ext cx="40640" cy="463550"/>
              </a:xfrm>
              <a:custGeom>
                <a:avLst/>
                <a:gdLst/>
                <a:ahLst/>
                <a:cxnLst/>
                <a:rect l="l" t="t" r="r" b="b"/>
                <a:pathLst>
                  <a:path w="40639" h="463550">
                    <a:moveTo>
                      <a:pt x="20218" y="0"/>
                    </a:moveTo>
                    <a:lnTo>
                      <a:pt x="12333" y="1589"/>
                    </a:lnTo>
                    <a:lnTo>
                      <a:pt x="5908" y="5922"/>
                    </a:lnTo>
                    <a:lnTo>
                      <a:pt x="1583" y="12349"/>
                    </a:lnTo>
                    <a:lnTo>
                      <a:pt x="0" y="20218"/>
                    </a:lnTo>
                    <a:lnTo>
                      <a:pt x="0" y="442760"/>
                    </a:lnTo>
                    <a:lnTo>
                      <a:pt x="1583" y="450618"/>
                    </a:lnTo>
                    <a:lnTo>
                      <a:pt x="5908" y="457046"/>
                    </a:lnTo>
                    <a:lnTo>
                      <a:pt x="12333" y="461385"/>
                    </a:lnTo>
                    <a:lnTo>
                      <a:pt x="20218" y="462978"/>
                    </a:lnTo>
                    <a:lnTo>
                      <a:pt x="28087" y="461385"/>
                    </a:lnTo>
                    <a:lnTo>
                      <a:pt x="34513" y="457046"/>
                    </a:lnTo>
                    <a:lnTo>
                      <a:pt x="38847" y="450618"/>
                    </a:lnTo>
                    <a:lnTo>
                      <a:pt x="40436" y="442760"/>
                    </a:lnTo>
                    <a:lnTo>
                      <a:pt x="40436" y="20218"/>
                    </a:lnTo>
                    <a:lnTo>
                      <a:pt x="38847" y="12349"/>
                    </a:lnTo>
                    <a:lnTo>
                      <a:pt x="34513" y="5922"/>
                    </a:lnTo>
                    <a:lnTo>
                      <a:pt x="28087" y="1589"/>
                    </a:lnTo>
                    <a:lnTo>
                      <a:pt x="20218" y="0"/>
                    </a:lnTo>
                    <a:close/>
                  </a:path>
                </a:pathLst>
              </a:custGeom>
              <a:solidFill>
                <a:srgbClr val="CCCCCC"/>
              </a:solidFill>
            </p:spPr>
            <p:txBody>
              <a:bodyPr wrap="square" lIns="0" tIns="0" rIns="0" bIns="0" rtlCol="0"/>
              <a:lstStyle/>
              <a:p>
                <a:endParaRPr/>
              </a:p>
            </p:txBody>
          </p:sp>
          <p:sp>
            <p:nvSpPr>
              <p:cNvPr id="162" name="object 132">
                <a:extLst>
                  <a:ext uri="{FF2B5EF4-FFF2-40B4-BE49-F238E27FC236}">
                    <a16:creationId xmlns:a16="http://schemas.microsoft.com/office/drawing/2014/main" id="{07945A09-3D77-41AC-A78A-EA88F185A59A}"/>
                  </a:ext>
                </a:extLst>
              </p:cNvPr>
              <p:cNvSpPr/>
              <p:nvPr/>
            </p:nvSpPr>
            <p:spPr>
              <a:xfrm>
                <a:off x="5024156" y="6389240"/>
                <a:ext cx="40640" cy="463550"/>
              </a:xfrm>
              <a:custGeom>
                <a:avLst/>
                <a:gdLst/>
                <a:ahLst/>
                <a:cxnLst/>
                <a:rect l="l" t="t" r="r" b="b"/>
                <a:pathLst>
                  <a:path w="40639" h="463550">
                    <a:moveTo>
                      <a:pt x="20218" y="462978"/>
                    </a:moveTo>
                    <a:lnTo>
                      <a:pt x="28087" y="461385"/>
                    </a:lnTo>
                    <a:lnTo>
                      <a:pt x="34513" y="457046"/>
                    </a:lnTo>
                    <a:lnTo>
                      <a:pt x="38847" y="450618"/>
                    </a:lnTo>
                    <a:lnTo>
                      <a:pt x="40436" y="442760"/>
                    </a:lnTo>
                    <a:lnTo>
                      <a:pt x="40436" y="20218"/>
                    </a:lnTo>
                    <a:lnTo>
                      <a:pt x="38847" y="12349"/>
                    </a:lnTo>
                    <a:lnTo>
                      <a:pt x="34513" y="5922"/>
                    </a:lnTo>
                    <a:lnTo>
                      <a:pt x="28087" y="1589"/>
                    </a:lnTo>
                    <a:lnTo>
                      <a:pt x="20218" y="0"/>
                    </a:lnTo>
                    <a:lnTo>
                      <a:pt x="12333" y="1589"/>
                    </a:lnTo>
                    <a:lnTo>
                      <a:pt x="5908" y="5922"/>
                    </a:lnTo>
                    <a:lnTo>
                      <a:pt x="1583" y="12349"/>
                    </a:lnTo>
                    <a:lnTo>
                      <a:pt x="0" y="20218"/>
                    </a:lnTo>
                    <a:lnTo>
                      <a:pt x="0" y="442760"/>
                    </a:lnTo>
                    <a:lnTo>
                      <a:pt x="1583" y="450618"/>
                    </a:lnTo>
                    <a:lnTo>
                      <a:pt x="5908" y="457046"/>
                    </a:lnTo>
                    <a:lnTo>
                      <a:pt x="12333" y="461385"/>
                    </a:lnTo>
                    <a:lnTo>
                      <a:pt x="20218" y="462978"/>
                    </a:lnTo>
                    <a:close/>
                  </a:path>
                </a:pathLst>
              </a:custGeom>
              <a:ln w="9525">
                <a:solidFill>
                  <a:srgbClr val="FFFFFF"/>
                </a:solidFill>
              </a:ln>
            </p:spPr>
            <p:txBody>
              <a:bodyPr wrap="square" lIns="0" tIns="0" rIns="0" bIns="0" rtlCol="0"/>
              <a:lstStyle/>
              <a:p>
                <a:endParaRPr/>
              </a:p>
            </p:txBody>
          </p:sp>
          <p:sp>
            <p:nvSpPr>
              <p:cNvPr id="163" name="object 133">
                <a:extLst>
                  <a:ext uri="{FF2B5EF4-FFF2-40B4-BE49-F238E27FC236}">
                    <a16:creationId xmlns:a16="http://schemas.microsoft.com/office/drawing/2014/main" id="{DED02AE7-3826-4CF6-80A7-D1F45288A6D6}"/>
                  </a:ext>
                </a:extLst>
              </p:cNvPr>
              <p:cNvSpPr/>
              <p:nvPr/>
            </p:nvSpPr>
            <p:spPr>
              <a:xfrm>
                <a:off x="5103011" y="6389240"/>
                <a:ext cx="40640" cy="463550"/>
              </a:xfrm>
              <a:custGeom>
                <a:avLst/>
                <a:gdLst/>
                <a:ahLst/>
                <a:cxnLst/>
                <a:rect l="l" t="t" r="r" b="b"/>
                <a:pathLst>
                  <a:path w="40639" h="463550">
                    <a:moveTo>
                      <a:pt x="20218" y="0"/>
                    </a:moveTo>
                    <a:lnTo>
                      <a:pt x="12333" y="1589"/>
                    </a:lnTo>
                    <a:lnTo>
                      <a:pt x="5908" y="5922"/>
                    </a:lnTo>
                    <a:lnTo>
                      <a:pt x="1583" y="12349"/>
                    </a:lnTo>
                    <a:lnTo>
                      <a:pt x="0" y="20218"/>
                    </a:lnTo>
                    <a:lnTo>
                      <a:pt x="0" y="442760"/>
                    </a:lnTo>
                    <a:lnTo>
                      <a:pt x="1583" y="450618"/>
                    </a:lnTo>
                    <a:lnTo>
                      <a:pt x="5908" y="457046"/>
                    </a:lnTo>
                    <a:lnTo>
                      <a:pt x="12333" y="461385"/>
                    </a:lnTo>
                    <a:lnTo>
                      <a:pt x="20218" y="462978"/>
                    </a:lnTo>
                    <a:lnTo>
                      <a:pt x="28087" y="461385"/>
                    </a:lnTo>
                    <a:lnTo>
                      <a:pt x="34513" y="457046"/>
                    </a:lnTo>
                    <a:lnTo>
                      <a:pt x="38847" y="450618"/>
                    </a:lnTo>
                    <a:lnTo>
                      <a:pt x="40436" y="442760"/>
                    </a:lnTo>
                    <a:lnTo>
                      <a:pt x="40436" y="20218"/>
                    </a:lnTo>
                    <a:lnTo>
                      <a:pt x="38847" y="12349"/>
                    </a:lnTo>
                    <a:lnTo>
                      <a:pt x="34513" y="5922"/>
                    </a:lnTo>
                    <a:lnTo>
                      <a:pt x="28087" y="1589"/>
                    </a:lnTo>
                    <a:lnTo>
                      <a:pt x="20218" y="0"/>
                    </a:lnTo>
                    <a:close/>
                  </a:path>
                </a:pathLst>
              </a:custGeom>
              <a:solidFill>
                <a:srgbClr val="CCCCCC"/>
              </a:solidFill>
            </p:spPr>
            <p:txBody>
              <a:bodyPr wrap="square" lIns="0" tIns="0" rIns="0" bIns="0" rtlCol="0"/>
              <a:lstStyle/>
              <a:p>
                <a:endParaRPr/>
              </a:p>
            </p:txBody>
          </p:sp>
          <p:sp>
            <p:nvSpPr>
              <p:cNvPr id="164" name="object 134">
                <a:extLst>
                  <a:ext uri="{FF2B5EF4-FFF2-40B4-BE49-F238E27FC236}">
                    <a16:creationId xmlns:a16="http://schemas.microsoft.com/office/drawing/2014/main" id="{7733659C-CE5E-4411-AF4F-8EBC71DC1A96}"/>
                  </a:ext>
                </a:extLst>
              </p:cNvPr>
              <p:cNvSpPr/>
              <p:nvPr/>
            </p:nvSpPr>
            <p:spPr>
              <a:xfrm>
                <a:off x="5103011" y="6389240"/>
                <a:ext cx="40640" cy="463550"/>
              </a:xfrm>
              <a:custGeom>
                <a:avLst/>
                <a:gdLst/>
                <a:ahLst/>
                <a:cxnLst/>
                <a:rect l="l" t="t" r="r" b="b"/>
                <a:pathLst>
                  <a:path w="40639" h="463550">
                    <a:moveTo>
                      <a:pt x="20218" y="462978"/>
                    </a:moveTo>
                    <a:lnTo>
                      <a:pt x="28087" y="461385"/>
                    </a:lnTo>
                    <a:lnTo>
                      <a:pt x="34513" y="457046"/>
                    </a:lnTo>
                    <a:lnTo>
                      <a:pt x="38847" y="450618"/>
                    </a:lnTo>
                    <a:lnTo>
                      <a:pt x="40436" y="442760"/>
                    </a:lnTo>
                    <a:lnTo>
                      <a:pt x="40436" y="20218"/>
                    </a:lnTo>
                    <a:lnTo>
                      <a:pt x="38847" y="12349"/>
                    </a:lnTo>
                    <a:lnTo>
                      <a:pt x="34513" y="5922"/>
                    </a:lnTo>
                    <a:lnTo>
                      <a:pt x="28087" y="1589"/>
                    </a:lnTo>
                    <a:lnTo>
                      <a:pt x="20218" y="0"/>
                    </a:lnTo>
                    <a:lnTo>
                      <a:pt x="12333" y="1589"/>
                    </a:lnTo>
                    <a:lnTo>
                      <a:pt x="5908" y="5922"/>
                    </a:lnTo>
                    <a:lnTo>
                      <a:pt x="1583" y="12349"/>
                    </a:lnTo>
                    <a:lnTo>
                      <a:pt x="0" y="20218"/>
                    </a:lnTo>
                    <a:lnTo>
                      <a:pt x="0" y="442760"/>
                    </a:lnTo>
                    <a:lnTo>
                      <a:pt x="1583" y="450618"/>
                    </a:lnTo>
                    <a:lnTo>
                      <a:pt x="5908" y="457046"/>
                    </a:lnTo>
                    <a:lnTo>
                      <a:pt x="12333" y="461385"/>
                    </a:lnTo>
                    <a:lnTo>
                      <a:pt x="20218" y="462978"/>
                    </a:lnTo>
                    <a:close/>
                  </a:path>
                </a:pathLst>
              </a:custGeom>
              <a:ln w="9525">
                <a:solidFill>
                  <a:srgbClr val="FFFFFF"/>
                </a:solidFill>
              </a:ln>
            </p:spPr>
            <p:txBody>
              <a:bodyPr wrap="square" lIns="0" tIns="0" rIns="0" bIns="0" rtlCol="0"/>
              <a:lstStyle/>
              <a:p>
                <a:endParaRPr/>
              </a:p>
            </p:txBody>
          </p:sp>
          <p:sp>
            <p:nvSpPr>
              <p:cNvPr id="165" name="object 135">
                <a:extLst>
                  <a:ext uri="{FF2B5EF4-FFF2-40B4-BE49-F238E27FC236}">
                    <a16:creationId xmlns:a16="http://schemas.microsoft.com/office/drawing/2014/main" id="{A8A9444D-C336-4A33-A65A-D59F566B3994}"/>
                  </a:ext>
                </a:extLst>
              </p:cNvPr>
              <p:cNvSpPr/>
              <p:nvPr/>
            </p:nvSpPr>
            <p:spPr>
              <a:xfrm>
                <a:off x="5181801" y="6389240"/>
                <a:ext cx="40640" cy="463550"/>
              </a:xfrm>
              <a:custGeom>
                <a:avLst/>
                <a:gdLst/>
                <a:ahLst/>
                <a:cxnLst/>
                <a:rect l="l" t="t" r="r" b="b"/>
                <a:pathLst>
                  <a:path w="40639" h="463550">
                    <a:moveTo>
                      <a:pt x="20243" y="0"/>
                    </a:moveTo>
                    <a:lnTo>
                      <a:pt x="12381" y="1589"/>
                    </a:lnTo>
                    <a:lnTo>
                      <a:pt x="5945" y="5922"/>
                    </a:lnTo>
                    <a:lnTo>
                      <a:pt x="1596" y="12349"/>
                    </a:lnTo>
                    <a:lnTo>
                      <a:pt x="0" y="20218"/>
                    </a:lnTo>
                    <a:lnTo>
                      <a:pt x="0" y="442760"/>
                    </a:lnTo>
                    <a:lnTo>
                      <a:pt x="1596" y="450618"/>
                    </a:lnTo>
                    <a:lnTo>
                      <a:pt x="5945" y="457046"/>
                    </a:lnTo>
                    <a:lnTo>
                      <a:pt x="12381" y="461385"/>
                    </a:lnTo>
                    <a:lnTo>
                      <a:pt x="20243" y="462978"/>
                    </a:lnTo>
                    <a:lnTo>
                      <a:pt x="28112" y="461385"/>
                    </a:lnTo>
                    <a:lnTo>
                      <a:pt x="34539" y="457046"/>
                    </a:lnTo>
                    <a:lnTo>
                      <a:pt x="38872" y="450618"/>
                    </a:lnTo>
                    <a:lnTo>
                      <a:pt x="40462" y="442760"/>
                    </a:lnTo>
                    <a:lnTo>
                      <a:pt x="40462" y="20218"/>
                    </a:lnTo>
                    <a:lnTo>
                      <a:pt x="38872" y="12349"/>
                    </a:lnTo>
                    <a:lnTo>
                      <a:pt x="34539" y="5922"/>
                    </a:lnTo>
                    <a:lnTo>
                      <a:pt x="28112" y="1589"/>
                    </a:lnTo>
                    <a:lnTo>
                      <a:pt x="20243" y="0"/>
                    </a:lnTo>
                    <a:close/>
                  </a:path>
                </a:pathLst>
              </a:custGeom>
              <a:solidFill>
                <a:srgbClr val="CCCCCC"/>
              </a:solidFill>
            </p:spPr>
            <p:txBody>
              <a:bodyPr wrap="square" lIns="0" tIns="0" rIns="0" bIns="0" rtlCol="0"/>
              <a:lstStyle/>
              <a:p>
                <a:endParaRPr/>
              </a:p>
            </p:txBody>
          </p:sp>
          <p:sp>
            <p:nvSpPr>
              <p:cNvPr id="166" name="object 136">
                <a:extLst>
                  <a:ext uri="{FF2B5EF4-FFF2-40B4-BE49-F238E27FC236}">
                    <a16:creationId xmlns:a16="http://schemas.microsoft.com/office/drawing/2014/main" id="{9A632E10-4706-4C83-A2E1-B97E81B26E1C}"/>
                  </a:ext>
                </a:extLst>
              </p:cNvPr>
              <p:cNvSpPr/>
              <p:nvPr/>
            </p:nvSpPr>
            <p:spPr>
              <a:xfrm>
                <a:off x="5181801" y="6389240"/>
                <a:ext cx="40640" cy="463550"/>
              </a:xfrm>
              <a:custGeom>
                <a:avLst/>
                <a:gdLst/>
                <a:ahLst/>
                <a:cxnLst/>
                <a:rect l="l" t="t" r="r" b="b"/>
                <a:pathLst>
                  <a:path w="40639" h="463550">
                    <a:moveTo>
                      <a:pt x="20243" y="462978"/>
                    </a:moveTo>
                    <a:lnTo>
                      <a:pt x="28112" y="461385"/>
                    </a:lnTo>
                    <a:lnTo>
                      <a:pt x="34539" y="457046"/>
                    </a:lnTo>
                    <a:lnTo>
                      <a:pt x="38872" y="450618"/>
                    </a:lnTo>
                    <a:lnTo>
                      <a:pt x="40462" y="442760"/>
                    </a:lnTo>
                    <a:lnTo>
                      <a:pt x="40462" y="20218"/>
                    </a:lnTo>
                    <a:lnTo>
                      <a:pt x="38872" y="12349"/>
                    </a:lnTo>
                    <a:lnTo>
                      <a:pt x="34539" y="5922"/>
                    </a:lnTo>
                    <a:lnTo>
                      <a:pt x="28112" y="1589"/>
                    </a:lnTo>
                    <a:lnTo>
                      <a:pt x="20243" y="0"/>
                    </a:lnTo>
                    <a:lnTo>
                      <a:pt x="12381" y="1589"/>
                    </a:lnTo>
                    <a:lnTo>
                      <a:pt x="5945" y="5922"/>
                    </a:lnTo>
                    <a:lnTo>
                      <a:pt x="1596" y="12349"/>
                    </a:lnTo>
                    <a:lnTo>
                      <a:pt x="0" y="20218"/>
                    </a:lnTo>
                    <a:lnTo>
                      <a:pt x="0" y="442760"/>
                    </a:lnTo>
                    <a:lnTo>
                      <a:pt x="1596" y="450618"/>
                    </a:lnTo>
                    <a:lnTo>
                      <a:pt x="5945" y="457046"/>
                    </a:lnTo>
                    <a:lnTo>
                      <a:pt x="12381" y="461385"/>
                    </a:lnTo>
                    <a:lnTo>
                      <a:pt x="20243" y="462978"/>
                    </a:lnTo>
                    <a:close/>
                  </a:path>
                </a:pathLst>
              </a:custGeom>
              <a:ln w="9525">
                <a:solidFill>
                  <a:srgbClr val="FFFFFF"/>
                </a:solidFill>
              </a:ln>
            </p:spPr>
            <p:txBody>
              <a:bodyPr wrap="square" lIns="0" tIns="0" rIns="0" bIns="0" rtlCol="0"/>
              <a:lstStyle/>
              <a:p>
                <a:endParaRPr/>
              </a:p>
            </p:txBody>
          </p:sp>
          <p:sp>
            <p:nvSpPr>
              <p:cNvPr id="167" name="object 137">
                <a:extLst>
                  <a:ext uri="{FF2B5EF4-FFF2-40B4-BE49-F238E27FC236}">
                    <a16:creationId xmlns:a16="http://schemas.microsoft.com/office/drawing/2014/main" id="{C6862528-FB4E-449D-9769-956DE6F7179C}"/>
                  </a:ext>
                </a:extLst>
              </p:cNvPr>
              <p:cNvSpPr/>
              <p:nvPr/>
            </p:nvSpPr>
            <p:spPr>
              <a:xfrm>
                <a:off x="4286254" y="6377134"/>
                <a:ext cx="966469" cy="0"/>
              </a:xfrm>
              <a:custGeom>
                <a:avLst/>
                <a:gdLst/>
                <a:ahLst/>
                <a:cxnLst/>
                <a:rect l="l" t="t" r="r" b="b"/>
                <a:pathLst>
                  <a:path w="966470">
                    <a:moveTo>
                      <a:pt x="966355" y="0"/>
                    </a:moveTo>
                    <a:lnTo>
                      <a:pt x="0" y="0"/>
                    </a:lnTo>
                  </a:path>
                </a:pathLst>
              </a:custGeom>
              <a:solidFill>
                <a:srgbClr val="E0E0E0"/>
              </a:solidFill>
            </p:spPr>
            <p:txBody>
              <a:bodyPr wrap="square" lIns="0" tIns="0" rIns="0" bIns="0" rtlCol="0"/>
              <a:lstStyle/>
              <a:p>
                <a:endParaRPr/>
              </a:p>
            </p:txBody>
          </p:sp>
          <p:sp>
            <p:nvSpPr>
              <p:cNvPr id="168" name="object 138">
                <a:extLst>
                  <a:ext uri="{FF2B5EF4-FFF2-40B4-BE49-F238E27FC236}">
                    <a16:creationId xmlns:a16="http://schemas.microsoft.com/office/drawing/2014/main" id="{6E9F7A7C-87F9-4D6F-8FC2-097C95ADB97B}"/>
                  </a:ext>
                </a:extLst>
              </p:cNvPr>
              <p:cNvSpPr/>
              <p:nvPr/>
            </p:nvSpPr>
            <p:spPr>
              <a:xfrm>
                <a:off x="4286254" y="6370784"/>
                <a:ext cx="966469" cy="12700"/>
              </a:xfrm>
              <a:custGeom>
                <a:avLst/>
                <a:gdLst/>
                <a:ahLst/>
                <a:cxnLst/>
                <a:rect l="l" t="t" r="r" b="b"/>
                <a:pathLst>
                  <a:path w="966470" h="12700">
                    <a:moveTo>
                      <a:pt x="0" y="12700"/>
                    </a:moveTo>
                    <a:lnTo>
                      <a:pt x="966355" y="12700"/>
                    </a:lnTo>
                    <a:lnTo>
                      <a:pt x="966355" y="0"/>
                    </a:lnTo>
                    <a:lnTo>
                      <a:pt x="0" y="0"/>
                    </a:lnTo>
                    <a:lnTo>
                      <a:pt x="0" y="12700"/>
                    </a:lnTo>
                    <a:close/>
                  </a:path>
                </a:pathLst>
              </a:custGeom>
              <a:solidFill>
                <a:srgbClr val="B2B2B2"/>
              </a:solidFill>
            </p:spPr>
            <p:txBody>
              <a:bodyPr wrap="square" lIns="0" tIns="0" rIns="0" bIns="0" rtlCol="0"/>
              <a:lstStyle/>
              <a:p>
                <a:endParaRPr/>
              </a:p>
            </p:txBody>
          </p:sp>
          <p:sp>
            <p:nvSpPr>
              <p:cNvPr id="169" name="object 139">
                <a:extLst>
                  <a:ext uri="{FF2B5EF4-FFF2-40B4-BE49-F238E27FC236}">
                    <a16:creationId xmlns:a16="http://schemas.microsoft.com/office/drawing/2014/main" id="{0B0EF38E-D2C4-4737-A1C1-2BC43BC58D5E}"/>
                  </a:ext>
                </a:extLst>
              </p:cNvPr>
              <p:cNvSpPr/>
              <p:nvPr/>
            </p:nvSpPr>
            <p:spPr>
              <a:xfrm>
                <a:off x="4278160" y="6326580"/>
                <a:ext cx="984885" cy="586740"/>
              </a:xfrm>
              <a:custGeom>
                <a:avLst/>
                <a:gdLst/>
                <a:ahLst/>
                <a:cxnLst/>
                <a:rect l="l" t="t" r="r" b="b"/>
                <a:pathLst>
                  <a:path w="984885" h="586740">
                    <a:moveTo>
                      <a:pt x="984542" y="0"/>
                    </a:moveTo>
                    <a:lnTo>
                      <a:pt x="0" y="0"/>
                    </a:lnTo>
                    <a:lnTo>
                      <a:pt x="0" y="586257"/>
                    </a:lnTo>
                    <a:lnTo>
                      <a:pt x="984542" y="586257"/>
                    </a:lnTo>
                    <a:lnTo>
                      <a:pt x="984542" y="0"/>
                    </a:lnTo>
                    <a:close/>
                  </a:path>
                </a:pathLst>
              </a:custGeom>
              <a:ln w="12700">
                <a:solidFill>
                  <a:srgbClr val="7F7F7F"/>
                </a:solidFill>
              </a:ln>
            </p:spPr>
            <p:txBody>
              <a:bodyPr wrap="square" lIns="0" tIns="0" rIns="0" bIns="0" rtlCol="0"/>
              <a:lstStyle/>
              <a:p>
                <a:endParaRPr/>
              </a:p>
            </p:txBody>
          </p:sp>
          <p:sp>
            <p:nvSpPr>
              <p:cNvPr id="170" name="object 140">
                <a:extLst>
                  <a:ext uri="{FF2B5EF4-FFF2-40B4-BE49-F238E27FC236}">
                    <a16:creationId xmlns:a16="http://schemas.microsoft.com/office/drawing/2014/main" id="{0D404517-7643-44D0-8BB1-F5442D8E4008}"/>
                  </a:ext>
                </a:extLst>
              </p:cNvPr>
              <p:cNvSpPr/>
              <p:nvPr/>
            </p:nvSpPr>
            <p:spPr>
              <a:xfrm>
                <a:off x="5785434" y="4975580"/>
                <a:ext cx="984885" cy="586740"/>
              </a:xfrm>
              <a:custGeom>
                <a:avLst/>
                <a:gdLst/>
                <a:ahLst/>
                <a:cxnLst/>
                <a:rect l="l" t="t" r="r" b="b"/>
                <a:pathLst>
                  <a:path w="984884" h="586739">
                    <a:moveTo>
                      <a:pt x="984516" y="0"/>
                    </a:moveTo>
                    <a:lnTo>
                      <a:pt x="0" y="0"/>
                    </a:lnTo>
                    <a:lnTo>
                      <a:pt x="0" y="586257"/>
                    </a:lnTo>
                    <a:lnTo>
                      <a:pt x="984516" y="586257"/>
                    </a:lnTo>
                    <a:lnTo>
                      <a:pt x="984516" y="0"/>
                    </a:lnTo>
                    <a:close/>
                  </a:path>
                </a:pathLst>
              </a:custGeom>
              <a:solidFill>
                <a:srgbClr val="E0E0E0"/>
              </a:solidFill>
            </p:spPr>
            <p:txBody>
              <a:bodyPr wrap="square" lIns="0" tIns="0" rIns="0" bIns="0" rtlCol="0"/>
              <a:lstStyle/>
              <a:p>
                <a:endParaRPr/>
              </a:p>
            </p:txBody>
          </p:sp>
          <p:sp>
            <p:nvSpPr>
              <p:cNvPr id="171" name="object 141">
                <a:extLst>
                  <a:ext uri="{FF2B5EF4-FFF2-40B4-BE49-F238E27FC236}">
                    <a16:creationId xmlns:a16="http://schemas.microsoft.com/office/drawing/2014/main" id="{C74A0D8E-B2CF-4CE7-A8BB-6F028FE50B92}"/>
                  </a:ext>
                </a:extLst>
              </p:cNvPr>
              <p:cNvSpPr/>
              <p:nvPr/>
            </p:nvSpPr>
            <p:spPr>
              <a:xfrm>
                <a:off x="5793526" y="5498899"/>
                <a:ext cx="968375" cy="12700"/>
              </a:xfrm>
              <a:custGeom>
                <a:avLst/>
                <a:gdLst/>
                <a:ahLst/>
                <a:cxnLst/>
                <a:rect l="l" t="t" r="r" b="b"/>
                <a:pathLst>
                  <a:path w="968375" h="12700">
                    <a:moveTo>
                      <a:pt x="0" y="12700"/>
                    </a:moveTo>
                    <a:lnTo>
                      <a:pt x="968336" y="12700"/>
                    </a:lnTo>
                    <a:lnTo>
                      <a:pt x="968336" y="0"/>
                    </a:lnTo>
                    <a:lnTo>
                      <a:pt x="0" y="0"/>
                    </a:lnTo>
                    <a:lnTo>
                      <a:pt x="0" y="12700"/>
                    </a:lnTo>
                    <a:close/>
                  </a:path>
                </a:pathLst>
              </a:custGeom>
              <a:solidFill>
                <a:srgbClr val="FFFFFF"/>
              </a:solidFill>
            </p:spPr>
            <p:txBody>
              <a:bodyPr wrap="square" lIns="0" tIns="0" rIns="0" bIns="0" rtlCol="0"/>
              <a:lstStyle/>
              <a:p>
                <a:endParaRPr/>
              </a:p>
            </p:txBody>
          </p:sp>
          <p:sp>
            <p:nvSpPr>
              <p:cNvPr id="172" name="object 142">
                <a:extLst>
                  <a:ext uri="{FF2B5EF4-FFF2-40B4-BE49-F238E27FC236}">
                    <a16:creationId xmlns:a16="http://schemas.microsoft.com/office/drawing/2014/main" id="{0CD2F4E9-692B-4EBA-A363-847B5D41A7EE}"/>
                  </a:ext>
                </a:extLst>
              </p:cNvPr>
              <p:cNvSpPr/>
              <p:nvPr/>
            </p:nvSpPr>
            <p:spPr>
              <a:xfrm>
                <a:off x="5821825" y="5038228"/>
                <a:ext cx="40640" cy="463550"/>
              </a:xfrm>
              <a:custGeom>
                <a:avLst/>
                <a:gdLst/>
                <a:ahLst/>
                <a:cxnLst/>
                <a:rect l="l" t="t" r="r" b="b"/>
                <a:pathLst>
                  <a:path w="40639" h="463550">
                    <a:moveTo>
                      <a:pt x="20180" y="0"/>
                    </a:moveTo>
                    <a:lnTo>
                      <a:pt x="12333" y="1589"/>
                    </a:lnTo>
                    <a:lnTo>
                      <a:pt x="5918" y="5924"/>
                    </a:lnTo>
                    <a:lnTo>
                      <a:pt x="1588" y="12355"/>
                    </a:lnTo>
                    <a:lnTo>
                      <a:pt x="0" y="20231"/>
                    </a:lnTo>
                    <a:lnTo>
                      <a:pt x="0" y="442760"/>
                    </a:lnTo>
                    <a:lnTo>
                      <a:pt x="1588" y="450620"/>
                    </a:lnTo>
                    <a:lnTo>
                      <a:pt x="5918" y="457052"/>
                    </a:lnTo>
                    <a:lnTo>
                      <a:pt x="12333" y="461396"/>
                    </a:lnTo>
                    <a:lnTo>
                      <a:pt x="20180" y="462991"/>
                    </a:lnTo>
                    <a:lnTo>
                      <a:pt x="28048" y="461396"/>
                    </a:lnTo>
                    <a:lnTo>
                      <a:pt x="34475" y="457052"/>
                    </a:lnTo>
                    <a:lnTo>
                      <a:pt x="38809" y="450620"/>
                    </a:lnTo>
                    <a:lnTo>
                      <a:pt x="40398" y="442760"/>
                    </a:lnTo>
                    <a:lnTo>
                      <a:pt x="40398" y="20231"/>
                    </a:lnTo>
                    <a:lnTo>
                      <a:pt x="38809" y="12355"/>
                    </a:lnTo>
                    <a:lnTo>
                      <a:pt x="34475" y="5924"/>
                    </a:lnTo>
                    <a:lnTo>
                      <a:pt x="28048" y="1589"/>
                    </a:lnTo>
                    <a:lnTo>
                      <a:pt x="20180" y="0"/>
                    </a:lnTo>
                    <a:close/>
                  </a:path>
                </a:pathLst>
              </a:custGeom>
              <a:solidFill>
                <a:srgbClr val="CCCCCC"/>
              </a:solidFill>
            </p:spPr>
            <p:txBody>
              <a:bodyPr wrap="square" lIns="0" tIns="0" rIns="0" bIns="0" rtlCol="0"/>
              <a:lstStyle/>
              <a:p>
                <a:endParaRPr/>
              </a:p>
            </p:txBody>
          </p:sp>
          <p:sp>
            <p:nvSpPr>
              <p:cNvPr id="173" name="object 143">
                <a:extLst>
                  <a:ext uri="{FF2B5EF4-FFF2-40B4-BE49-F238E27FC236}">
                    <a16:creationId xmlns:a16="http://schemas.microsoft.com/office/drawing/2014/main" id="{34D4604A-0C7F-484C-9A4F-6FB39CB1613E}"/>
                  </a:ext>
                </a:extLst>
              </p:cNvPr>
              <p:cNvSpPr/>
              <p:nvPr/>
            </p:nvSpPr>
            <p:spPr>
              <a:xfrm>
                <a:off x="5821825" y="5038228"/>
                <a:ext cx="40640" cy="463550"/>
              </a:xfrm>
              <a:custGeom>
                <a:avLst/>
                <a:gdLst/>
                <a:ahLst/>
                <a:cxnLst/>
                <a:rect l="l" t="t" r="r" b="b"/>
                <a:pathLst>
                  <a:path w="40639" h="463550">
                    <a:moveTo>
                      <a:pt x="20180" y="462991"/>
                    </a:moveTo>
                    <a:lnTo>
                      <a:pt x="28048" y="461396"/>
                    </a:lnTo>
                    <a:lnTo>
                      <a:pt x="34475" y="457052"/>
                    </a:lnTo>
                    <a:lnTo>
                      <a:pt x="38809" y="450620"/>
                    </a:lnTo>
                    <a:lnTo>
                      <a:pt x="40398" y="442760"/>
                    </a:lnTo>
                    <a:lnTo>
                      <a:pt x="40398" y="20231"/>
                    </a:lnTo>
                    <a:lnTo>
                      <a:pt x="38809" y="12355"/>
                    </a:lnTo>
                    <a:lnTo>
                      <a:pt x="34475" y="5924"/>
                    </a:lnTo>
                    <a:lnTo>
                      <a:pt x="28048" y="1589"/>
                    </a:lnTo>
                    <a:lnTo>
                      <a:pt x="20180" y="0"/>
                    </a:lnTo>
                    <a:lnTo>
                      <a:pt x="12333" y="1589"/>
                    </a:lnTo>
                    <a:lnTo>
                      <a:pt x="5918" y="5924"/>
                    </a:lnTo>
                    <a:lnTo>
                      <a:pt x="1588" y="12355"/>
                    </a:lnTo>
                    <a:lnTo>
                      <a:pt x="0" y="20231"/>
                    </a:lnTo>
                    <a:lnTo>
                      <a:pt x="0" y="442760"/>
                    </a:lnTo>
                    <a:lnTo>
                      <a:pt x="1588" y="450620"/>
                    </a:lnTo>
                    <a:lnTo>
                      <a:pt x="5918" y="457052"/>
                    </a:lnTo>
                    <a:lnTo>
                      <a:pt x="12333" y="461396"/>
                    </a:lnTo>
                    <a:lnTo>
                      <a:pt x="20180" y="462991"/>
                    </a:lnTo>
                    <a:close/>
                  </a:path>
                </a:pathLst>
              </a:custGeom>
              <a:ln w="9525">
                <a:solidFill>
                  <a:srgbClr val="FFFFFF"/>
                </a:solidFill>
              </a:ln>
            </p:spPr>
            <p:txBody>
              <a:bodyPr wrap="square" lIns="0" tIns="0" rIns="0" bIns="0" rtlCol="0"/>
              <a:lstStyle/>
              <a:p>
                <a:endParaRPr/>
              </a:p>
            </p:txBody>
          </p:sp>
          <p:sp>
            <p:nvSpPr>
              <p:cNvPr id="174" name="object 144">
                <a:extLst>
                  <a:ext uri="{FF2B5EF4-FFF2-40B4-BE49-F238E27FC236}">
                    <a16:creationId xmlns:a16="http://schemas.microsoft.com/office/drawing/2014/main" id="{FF8CF9E0-2546-4801-A1A0-EB5C9FECAD98}"/>
                  </a:ext>
                </a:extLst>
              </p:cNvPr>
              <p:cNvSpPr/>
              <p:nvPr/>
            </p:nvSpPr>
            <p:spPr>
              <a:xfrm>
                <a:off x="5900642" y="5038228"/>
                <a:ext cx="40640" cy="463550"/>
              </a:xfrm>
              <a:custGeom>
                <a:avLst/>
                <a:gdLst/>
                <a:ahLst/>
                <a:cxnLst/>
                <a:rect l="l" t="t" r="r" b="b"/>
                <a:pathLst>
                  <a:path w="40639" h="463550">
                    <a:moveTo>
                      <a:pt x="20218" y="0"/>
                    </a:moveTo>
                    <a:lnTo>
                      <a:pt x="12339" y="1589"/>
                    </a:lnTo>
                    <a:lnTo>
                      <a:pt x="5913" y="5924"/>
                    </a:lnTo>
                    <a:lnTo>
                      <a:pt x="1585" y="12355"/>
                    </a:lnTo>
                    <a:lnTo>
                      <a:pt x="0" y="20231"/>
                    </a:lnTo>
                    <a:lnTo>
                      <a:pt x="0" y="442760"/>
                    </a:lnTo>
                    <a:lnTo>
                      <a:pt x="1585" y="450620"/>
                    </a:lnTo>
                    <a:lnTo>
                      <a:pt x="5913" y="457052"/>
                    </a:lnTo>
                    <a:lnTo>
                      <a:pt x="12339" y="461396"/>
                    </a:lnTo>
                    <a:lnTo>
                      <a:pt x="20218" y="462991"/>
                    </a:lnTo>
                    <a:lnTo>
                      <a:pt x="28087" y="461396"/>
                    </a:lnTo>
                    <a:lnTo>
                      <a:pt x="34513" y="457052"/>
                    </a:lnTo>
                    <a:lnTo>
                      <a:pt x="38847" y="450620"/>
                    </a:lnTo>
                    <a:lnTo>
                      <a:pt x="40436" y="442760"/>
                    </a:lnTo>
                    <a:lnTo>
                      <a:pt x="40436" y="20231"/>
                    </a:lnTo>
                    <a:lnTo>
                      <a:pt x="38847" y="12355"/>
                    </a:lnTo>
                    <a:lnTo>
                      <a:pt x="34513" y="5924"/>
                    </a:lnTo>
                    <a:lnTo>
                      <a:pt x="28087" y="1589"/>
                    </a:lnTo>
                    <a:lnTo>
                      <a:pt x="20218" y="0"/>
                    </a:lnTo>
                    <a:close/>
                  </a:path>
                </a:pathLst>
              </a:custGeom>
              <a:solidFill>
                <a:srgbClr val="CCCCCC"/>
              </a:solidFill>
            </p:spPr>
            <p:txBody>
              <a:bodyPr wrap="square" lIns="0" tIns="0" rIns="0" bIns="0" rtlCol="0"/>
              <a:lstStyle/>
              <a:p>
                <a:endParaRPr/>
              </a:p>
            </p:txBody>
          </p:sp>
          <p:sp>
            <p:nvSpPr>
              <p:cNvPr id="175" name="object 145">
                <a:extLst>
                  <a:ext uri="{FF2B5EF4-FFF2-40B4-BE49-F238E27FC236}">
                    <a16:creationId xmlns:a16="http://schemas.microsoft.com/office/drawing/2014/main" id="{2CCC5B41-9B2E-48FF-9E52-FC3413B6FF71}"/>
                  </a:ext>
                </a:extLst>
              </p:cNvPr>
              <p:cNvSpPr/>
              <p:nvPr/>
            </p:nvSpPr>
            <p:spPr>
              <a:xfrm>
                <a:off x="5900642" y="5038228"/>
                <a:ext cx="40640" cy="463550"/>
              </a:xfrm>
              <a:custGeom>
                <a:avLst/>
                <a:gdLst/>
                <a:ahLst/>
                <a:cxnLst/>
                <a:rect l="l" t="t" r="r" b="b"/>
                <a:pathLst>
                  <a:path w="40639" h="463550">
                    <a:moveTo>
                      <a:pt x="20218" y="462991"/>
                    </a:moveTo>
                    <a:lnTo>
                      <a:pt x="28087" y="461396"/>
                    </a:lnTo>
                    <a:lnTo>
                      <a:pt x="34513" y="457052"/>
                    </a:lnTo>
                    <a:lnTo>
                      <a:pt x="38847" y="450620"/>
                    </a:lnTo>
                    <a:lnTo>
                      <a:pt x="40436" y="442760"/>
                    </a:lnTo>
                    <a:lnTo>
                      <a:pt x="40436" y="20231"/>
                    </a:lnTo>
                    <a:lnTo>
                      <a:pt x="38847" y="12355"/>
                    </a:lnTo>
                    <a:lnTo>
                      <a:pt x="34513" y="5924"/>
                    </a:lnTo>
                    <a:lnTo>
                      <a:pt x="28087" y="1589"/>
                    </a:lnTo>
                    <a:lnTo>
                      <a:pt x="20218" y="0"/>
                    </a:lnTo>
                    <a:lnTo>
                      <a:pt x="12339" y="1589"/>
                    </a:lnTo>
                    <a:lnTo>
                      <a:pt x="5913" y="5924"/>
                    </a:lnTo>
                    <a:lnTo>
                      <a:pt x="1585" y="12355"/>
                    </a:lnTo>
                    <a:lnTo>
                      <a:pt x="0" y="20231"/>
                    </a:lnTo>
                    <a:lnTo>
                      <a:pt x="0" y="442760"/>
                    </a:lnTo>
                    <a:lnTo>
                      <a:pt x="1585" y="450620"/>
                    </a:lnTo>
                    <a:lnTo>
                      <a:pt x="5913" y="457052"/>
                    </a:lnTo>
                    <a:lnTo>
                      <a:pt x="12339" y="461396"/>
                    </a:lnTo>
                    <a:lnTo>
                      <a:pt x="20218" y="462991"/>
                    </a:lnTo>
                    <a:close/>
                  </a:path>
                </a:pathLst>
              </a:custGeom>
              <a:ln w="9524">
                <a:solidFill>
                  <a:srgbClr val="FFFFFF"/>
                </a:solidFill>
              </a:ln>
            </p:spPr>
            <p:txBody>
              <a:bodyPr wrap="square" lIns="0" tIns="0" rIns="0" bIns="0" rtlCol="0"/>
              <a:lstStyle/>
              <a:p>
                <a:endParaRPr/>
              </a:p>
            </p:txBody>
          </p:sp>
          <p:sp>
            <p:nvSpPr>
              <p:cNvPr id="176" name="object 146">
                <a:extLst>
                  <a:ext uri="{FF2B5EF4-FFF2-40B4-BE49-F238E27FC236}">
                    <a16:creationId xmlns:a16="http://schemas.microsoft.com/office/drawing/2014/main" id="{D089AF72-0202-440F-B34F-C6524A45E3B0}"/>
                  </a:ext>
                </a:extLst>
              </p:cNvPr>
              <p:cNvSpPr/>
              <p:nvPr/>
            </p:nvSpPr>
            <p:spPr>
              <a:xfrm>
                <a:off x="5979497" y="5038228"/>
                <a:ext cx="40640" cy="463550"/>
              </a:xfrm>
              <a:custGeom>
                <a:avLst/>
                <a:gdLst/>
                <a:ahLst/>
                <a:cxnLst/>
                <a:rect l="l" t="t" r="r" b="b"/>
                <a:pathLst>
                  <a:path w="40639" h="463550">
                    <a:moveTo>
                      <a:pt x="20231" y="0"/>
                    </a:moveTo>
                    <a:lnTo>
                      <a:pt x="12360" y="1589"/>
                    </a:lnTo>
                    <a:lnTo>
                      <a:pt x="5929" y="5924"/>
                    </a:lnTo>
                    <a:lnTo>
                      <a:pt x="1591" y="12355"/>
                    </a:lnTo>
                    <a:lnTo>
                      <a:pt x="0" y="20231"/>
                    </a:lnTo>
                    <a:lnTo>
                      <a:pt x="0" y="442760"/>
                    </a:lnTo>
                    <a:lnTo>
                      <a:pt x="1591" y="450620"/>
                    </a:lnTo>
                    <a:lnTo>
                      <a:pt x="5929" y="457052"/>
                    </a:lnTo>
                    <a:lnTo>
                      <a:pt x="12360" y="461396"/>
                    </a:lnTo>
                    <a:lnTo>
                      <a:pt x="20231" y="462991"/>
                    </a:lnTo>
                    <a:lnTo>
                      <a:pt x="28107" y="461396"/>
                    </a:lnTo>
                    <a:lnTo>
                      <a:pt x="34537" y="457052"/>
                    </a:lnTo>
                    <a:lnTo>
                      <a:pt x="38872" y="450620"/>
                    </a:lnTo>
                    <a:lnTo>
                      <a:pt x="40462" y="442760"/>
                    </a:lnTo>
                    <a:lnTo>
                      <a:pt x="40462" y="20231"/>
                    </a:lnTo>
                    <a:lnTo>
                      <a:pt x="38872" y="12355"/>
                    </a:lnTo>
                    <a:lnTo>
                      <a:pt x="34537" y="5924"/>
                    </a:lnTo>
                    <a:lnTo>
                      <a:pt x="28107" y="1589"/>
                    </a:lnTo>
                    <a:lnTo>
                      <a:pt x="20231" y="0"/>
                    </a:lnTo>
                    <a:close/>
                  </a:path>
                </a:pathLst>
              </a:custGeom>
              <a:solidFill>
                <a:srgbClr val="CCCCCC"/>
              </a:solidFill>
            </p:spPr>
            <p:txBody>
              <a:bodyPr wrap="square" lIns="0" tIns="0" rIns="0" bIns="0" rtlCol="0"/>
              <a:lstStyle/>
              <a:p>
                <a:endParaRPr/>
              </a:p>
            </p:txBody>
          </p:sp>
          <p:sp>
            <p:nvSpPr>
              <p:cNvPr id="177" name="object 147">
                <a:extLst>
                  <a:ext uri="{FF2B5EF4-FFF2-40B4-BE49-F238E27FC236}">
                    <a16:creationId xmlns:a16="http://schemas.microsoft.com/office/drawing/2014/main" id="{EB951464-7F60-460B-BED8-6C5268A38462}"/>
                  </a:ext>
                </a:extLst>
              </p:cNvPr>
              <p:cNvSpPr/>
              <p:nvPr/>
            </p:nvSpPr>
            <p:spPr>
              <a:xfrm>
                <a:off x="5979497" y="5038228"/>
                <a:ext cx="40640" cy="463550"/>
              </a:xfrm>
              <a:custGeom>
                <a:avLst/>
                <a:gdLst/>
                <a:ahLst/>
                <a:cxnLst/>
                <a:rect l="l" t="t" r="r" b="b"/>
                <a:pathLst>
                  <a:path w="40639" h="463550">
                    <a:moveTo>
                      <a:pt x="20231" y="462991"/>
                    </a:moveTo>
                    <a:lnTo>
                      <a:pt x="28107" y="461396"/>
                    </a:lnTo>
                    <a:lnTo>
                      <a:pt x="34537" y="457052"/>
                    </a:lnTo>
                    <a:lnTo>
                      <a:pt x="38872" y="450620"/>
                    </a:lnTo>
                    <a:lnTo>
                      <a:pt x="40462" y="442760"/>
                    </a:lnTo>
                    <a:lnTo>
                      <a:pt x="40462" y="20231"/>
                    </a:lnTo>
                    <a:lnTo>
                      <a:pt x="38872" y="12355"/>
                    </a:lnTo>
                    <a:lnTo>
                      <a:pt x="34537" y="5924"/>
                    </a:lnTo>
                    <a:lnTo>
                      <a:pt x="28107" y="1589"/>
                    </a:lnTo>
                    <a:lnTo>
                      <a:pt x="20231" y="0"/>
                    </a:lnTo>
                    <a:lnTo>
                      <a:pt x="12360" y="1589"/>
                    </a:lnTo>
                    <a:lnTo>
                      <a:pt x="5929" y="5924"/>
                    </a:lnTo>
                    <a:lnTo>
                      <a:pt x="1591" y="12355"/>
                    </a:lnTo>
                    <a:lnTo>
                      <a:pt x="0" y="20231"/>
                    </a:lnTo>
                    <a:lnTo>
                      <a:pt x="0" y="442760"/>
                    </a:lnTo>
                    <a:lnTo>
                      <a:pt x="1591" y="450620"/>
                    </a:lnTo>
                    <a:lnTo>
                      <a:pt x="5929" y="457052"/>
                    </a:lnTo>
                    <a:lnTo>
                      <a:pt x="12360" y="461396"/>
                    </a:lnTo>
                    <a:lnTo>
                      <a:pt x="20231" y="462991"/>
                    </a:lnTo>
                    <a:close/>
                  </a:path>
                </a:pathLst>
              </a:custGeom>
              <a:ln w="9525">
                <a:solidFill>
                  <a:srgbClr val="FFFFFF"/>
                </a:solidFill>
              </a:ln>
            </p:spPr>
            <p:txBody>
              <a:bodyPr wrap="square" lIns="0" tIns="0" rIns="0" bIns="0" rtlCol="0"/>
              <a:lstStyle/>
              <a:p>
                <a:endParaRPr/>
              </a:p>
            </p:txBody>
          </p:sp>
          <p:sp>
            <p:nvSpPr>
              <p:cNvPr id="178" name="object 148">
                <a:extLst>
                  <a:ext uri="{FF2B5EF4-FFF2-40B4-BE49-F238E27FC236}">
                    <a16:creationId xmlns:a16="http://schemas.microsoft.com/office/drawing/2014/main" id="{39EF3525-DF67-448D-A1FE-E245ABBBAB77}"/>
                  </a:ext>
                </a:extLst>
              </p:cNvPr>
              <p:cNvSpPr/>
              <p:nvPr/>
            </p:nvSpPr>
            <p:spPr>
              <a:xfrm>
                <a:off x="6058363" y="5038228"/>
                <a:ext cx="40640" cy="463550"/>
              </a:xfrm>
              <a:custGeom>
                <a:avLst/>
                <a:gdLst/>
                <a:ahLst/>
                <a:cxnLst/>
                <a:rect l="l" t="t" r="r" b="b"/>
                <a:pathLst>
                  <a:path w="40639" h="463550">
                    <a:moveTo>
                      <a:pt x="20218" y="0"/>
                    </a:moveTo>
                    <a:lnTo>
                      <a:pt x="12349" y="1589"/>
                    </a:lnTo>
                    <a:lnTo>
                      <a:pt x="5922" y="5924"/>
                    </a:lnTo>
                    <a:lnTo>
                      <a:pt x="1589" y="12355"/>
                    </a:lnTo>
                    <a:lnTo>
                      <a:pt x="0" y="20231"/>
                    </a:lnTo>
                    <a:lnTo>
                      <a:pt x="0" y="442760"/>
                    </a:lnTo>
                    <a:lnTo>
                      <a:pt x="1589" y="450620"/>
                    </a:lnTo>
                    <a:lnTo>
                      <a:pt x="5922" y="457052"/>
                    </a:lnTo>
                    <a:lnTo>
                      <a:pt x="12349" y="461396"/>
                    </a:lnTo>
                    <a:lnTo>
                      <a:pt x="20218" y="462991"/>
                    </a:lnTo>
                    <a:lnTo>
                      <a:pt x="28065" y="461396"/>
                    </a:lnTo>
                    <a:lnTo>
                      <a:pt x="34480" y="457052"/>
                    </a:lnTo>
                    <a:lnTo>
                      <a:pt x="38810" y="450620"/>
                    </a:lnTo>
                    <a:lnTo>
                      <a:pt x="40398" y="442760"/>
                    </a:lnTo>
                    <a:lnTo>
                      <a:pt x="40398" y="20231"/>
                    </a:lnTo>
                    <a:lnTo>
                      <a:pt x="38810" y="12355"/>
                    </a:lnTo>
                    <a:lnTo>
                      <a:pt x="34480" y="5924"/>
                    </a:lnTo>
                    <a:lnTo>
                      <a:pt x="28065" y="1589"/>
                    </a:lnTo>
                    <a:lnTo>
                      <a:pt x="20218" y="0"/>
                    </a:lnTo>
                    <a:close/>
                  </a:path>
                </a:pathLst>
              </a:custGeom>
              <a:solidFill>
                <a:srgbClr val="CCCCCC"/>
              </a:solidFill>
            </p:spPr>
            <p:txBody>
              <a:bodyPr wrap="square" lIns="0" tIns="0" rIns="0" bIns="0" rtlCol="0"/>
              <a:lstStyle/>
              <a:p>
                <a:endParaRPr/>
              </a:p>
            </p:txBody>
          </p:sp>
          <p:sp>
            <p:nvSpPr>
              <p:cNvPr id="179" name="object 149">
                <a:extLst>
                  <a:ext uri="{FF2B5EF4-FFF2-40B4-BE49-F238E27FC236}">
                    <a16:creationId xmlns:a16="http://schemas.microsoft.com/office/drawing/2014/main" id="{17FA119F-3DAD-4D64-80FE-25E5F80E9F36}"/>
                  </a:ext>
                </a:extLst>
              </p:cNvPr>
              <p:cNvSpPr/>
              <p:nvPr/>
            </p:nvSpPr>
            <p:spPr>
              <a:xfrm>
                <a:off x="6058363" y="5038228"/>
                <a:ext cx="40640" cy="463550"/>
              </a:xfrm>
              <a:custGeom>
                <a:avLst/>
                <a:gdLst/>
                <a:ahLst/>
                <a:cxnLst/>
                <a:rect l="l" t="t" r="r" b="b"/>
                <a:pathLst>
                  <a:path w="40639" h="463550">
                    <a:moveTo>
                      <a:pt x="20218" y="462991"/>
                    </a:moveTo>
                    <a:lnTo>
                      <a:pt x="28065" y="461396"/>
                    </a:lnTo>
                    <a:lnTo>
                      <a:pt x="34480" y="457052"/>
                    </a:lnTo>
                    <a:lnTo>
                      <a:pt x="38810" y="450620"/>
                    </a:lnTo>
                    <a:lnTo>
                      <a:pt x="40398" y="442760"/>
                    </a:lnTo>
                    <a:lnTo>
                      <a:pt x="40398" y="20231"/>
                    </a:lnTo>
                    <a:lnTo>
                      <a:pt x="38810" y="12355"/>
                    </a:lnTo>
                    <a:lnTo>
                      <a:pt x="34480" y="5924"/>
                    </a:lnTo>
                    <a:lnTo>
                      <a:pt x="28065" y="1589"/>
                    </a:lnTo>
                    <a:lnTo>
                      <a:pt x="20218" y="0"/>
                    </a:lnTo>
                    <a:lnTo>
                      <a:pt x="12349" y="1589"/>
                    </a:lnTo>
                    <a:lnTo>
                      <a:pt x="5922" y="5924"/>
                    </a:lnTo>
                    <a:lnTo>
                      <a:pt x="1589" y="12355"/>
                    </a:lnTo>
                    <a:lnTo>
                      <a:pt x="0" y="20231"/>
                    </a:lnTo>
                    <a:lnTo>
                      <a:pt x="0" y="442760"/>
                    </a:lnTo>
                    <a:lnTo>
                      <a:pt x="1589" y="450620"/>
                    </a:lnTo>
                    <a:lnTo>
                      <a:pt x="5922" y="457052"/>
                    </a:lnTo>
                    <a:lnTo>
                      <a:pt x="12349" y="461396"/>
                    </a:lnTo>
                    <a:lnTo>
                      <a:pt x="20218" y="462991"/>
                    </a:lnTo>
                    <a:close/>
                  </a:path>
                </a:pathLst>
              </a:custGeom>
              <a:ln w="9525">
                <a:solidFill>
                  <a:srgbClr val="FFFFFF"/>
                </a:solidFill>
              </a:ln>
            </p:spPr>
            <p:txBody>
              <a:bodyPr wrap="square" lIns="0" tIns="0" rIns="0" bIns="0" rtlCol="0"/>
              <a:lstStyle/>
              <a:p>
                <a:endParaRPr/>
              </a:p>
            </p:txBody>
          </p:sp>
          <p:sp>
            <p:nvSpPr>
              <p:cNvPr id="180" name="object 150">
                <a:extLst>
                  <a:ext uri="{FF2B5EF4-FFF2-40B4-BE49-F238E27FC236}">
                    <a16:creationId xmlns:a16="http://schemas.microsoft.com/office/drawing/2014/main" id="{56E89D04-8A2D-4D37-86D1-ED141FFC6766}"/>
                  </a:ext>
                </a:extLst>
              </p:cNvPr>
              <p:cNvSpPr/>
              <p:nvPr/>
            </p:nvSpPr>
            <p:spPr>
              <a:xfrm>
                <a:off x="6137167" y="5038228"/>
                <a:ext cx="40640" cy="463550"/>
              </a:xfrm>
              <a:custGeom>
                <a:avLst/>
                <a:gdLst/>
                <a:ahLst/>
                <a:cxnLst/>
                <a:rect l="l" t="t" r="r" b="b"/>
                <a:pathLst>
                  <a:path w="40639" h="463550">
                    <a:moveTo>
                      <a:pt x="20231" y="0"/>
                    </a:moveTo>
                    <a:lnTo>
                      <a:pt x="12360" y="1589"/>
                    </a:lnTo>
                    <a:lnTo>
                      <a:pt x="5929" y="5924"/>
                    </a:lnTo>
                    <a:lnTo>
                      <a:pt x="1591" y="12355"/>
                    </a:lnTo>
                    <a:lnTo>
                      <a:pt x="0" y="20231"/>
                    </a:lnTo>
                    <a:lnTo>
                      <a:pt x="0" y="442760"/>
                    </a:lnTo>
                    <a:lnTo>
                      <a:pt x="1591" y="450620"/>
                    </a:lnTo>
                    <a:lnTo>
                      <a:pt x="5929" y="457052"/>
                    </a:lnTo>
                    <a:lnTo>
                      <a:pt x="12360" y="461396"/>
                    </a:lnTo>
                    <a:lnTo>
                      <a:pt x="20231" y="462991"/>
                    </a:lnTo>
                    <a:lnTo>
                      <a:pt x="28099" y="461396"/>
                    </a:lnTo>
                    <a:lnTo>
                      <a:pt x="34526" y="457052"/>
                    </a:lnTo>
                    <a:lnTo>
                      <a:pt x="38860" y="450620"/>
                    </a:lnTo>
                    <a:lnTo>
                      <a:pt x="40449" y="442760"/>
                    </a:lnTo>
                    <a:lnTo>
                      <a:pt x="40449" y="20231"/>
                    </a:lnTo>
                    <a:lnTo>
                      <a:pt x="38860" y="12355"/>
                    </a:lnTo>
                    <a:lnTo>
                      <a:pt x="34526" y="5924"/>
                    </a:lnTo>
                    <a:lnTo>
                      <a:pt x="28099" y="1589"/>
                    </a:lnTo>
                    <a:lnTo>
                      <a:pt x="20231" y="0"/>
                    </a:lnTo>
                    <a:close/>
                  </a:path>
                </a:pathLst>
              </a:custGeom>
              <a:solidFill>
                <a:srgbClr val="CCCCCC"/>
              </a:solidFill>
            </p:spPr>
            <p:txBody>
              <a:bodyPr wrap="square" lIns="0" tIns="0" rIns="0" bIns="0" rtlCol="0"/>
              <a:lstStyle/>
              <a:p>
                <a:endParaRPr/>
              </a:p>
            </p:txBody>
          </p:sp>
          <p:sp>
            <p:nvSpPr>
              <p:cNvPr id="181" name="object 151">
                <a:extLst>
                  <a:ext uri="{FF2B5EF4-FFF2-40B4-BE49-F238E27FC236}">
                    <a16:creationId xmlns:a16="http://schemas.microsoft.com/office/drawing/2014/main" id="{4E1D1ECA-5F6B-44D8-A417-3DAA36DC2A91}"/>
                  </a:ext>
                </a:extLst>
              </p:cNvPr>
              <p:cNvSpPr/>
              <p:nvPr/>
            </p:nvSpPr>
            <p:spPr>
              <a:xfrm>
                <a:off x="6137167" y="5038228"/>
                <a:ext cx="40640" cy="463550"/>
              </a:xfrm>
              <a:custGeom>
                <a:avLst/>
                <a:gdLst/>
                <a:ahLst/>
                <a:cxnLst/>
                <a:rect l="l" t="t" r="r" b="b"/>
                <a:pathLst>
                  <a:path w="40639" h="463550">
                    <a:moveTo>
                      <a:pt x="20231" y="462991"/>
                    </a:moveTo>
                    <a:lnTo>
                      <a:pt x="28099" y="461396"/>
                    </a:lnTo>
                    <a:lnTo>
                      <a:pt x="34526" y="457052"/>
                    </a:lnTo>
                    <a:lnTo>
                      <a:pt x="38860" y="450620"/>
                    </a:lnTo>
                    <a:lnTo>
                      <a:pt x="40449" y="442760"/>
                    </a:lnTo>
                    <a:lnTo>
                      <a:pt x="40449" y="20231"/>
                    </a:lnTo>
                    <a:lnTo>
                      <a:pt x="38860" y="12355"/>
                    </a:lnTo>
                    <a:lnTo>
                      <a:pt x="34526" y="5924"/>
                    </a:lnTo>
                    <a:lnTo>
                      <a:pt x="28099" y="1589"/>
                    </a:lnTo>
                    <a:lnTo>
                      <a:pt x="20231" y="0"/>
                    </a:lnTo>
                    <a:lnTo>
                      <a:pt x="12360" y="1589"/>
                    </a:lnTo>
                    <a:lnTo>
                      <a:pt x="5929" y="5924"/>
                    </a:lnTo>
                    <a:lnTo>
                      <a:pt x="1591" y="12355"/>
                    </a:lnTo>
                    <a:lnTo>
                      <a:pt x="0" y="20231"/>
                    </a:lnTo>
                    <a:lnTo>
                      <a:pt x="0" y="442760"/>
                    </a:lnTo>
                    <a:lnTo>
                      <a:pt x="1591" y="450620"/>
                    </a:lnTo>
                    <a:lnTo>
                      <a:pt x="5929" y="457052"/>
                    </a:lnTo>
                    <a:lnTo>
                      <a:pt x="12360" y="461396"/>
                    </a:lnTo>
                    <a:lnTo>
                      <a:pt x="20231" y="462991"/>
                    </a:lnTo>
                    <a:close/>
                  </a:path>
                </a:pathLst>
              </a:custGeom>
              <a:ln w="9525">
                <a:solidFill>
                  <a:srgbClr val="FFFFFF"/>
                </a:solidFill>
              </a:ln>
            </p:spPr>
            <p:txBody>
              <a:bodyPr wrap="square" lIns="0" tIns="0" rIns="0" bIns="0" rtlCol="0"/>
              <a:lstStyle/>
              <a:p>
                <a:endParaRPr/>
              </a:p>
            </p:txBody>
          </p:sp>
          <p:sp>
            <p:nvSpPr>
              <p:cNvPr id="182" name="object 152">
                <a:extLst>
                  <a:ext uri="{FF2B5EF4-FFF2-40B4-BE49-F238E27FC236}">
                    <a16:creationId xmlns:a16="http://schemas.microsoft.com/office/drawing/2014/main" id="{6617917A-379D-4639-A4F0-A3CB22587DD1}"/>
                  </a:ext>
                </a:extLst>
              </p:cNvPr>
              <p:cNvSpPr/>
              <p:nvPr/>
            </p:nvSpPr>
            <p:spPr>
              <a:xfrm>
                <a:off x="6216035" y="5038228"/>
                <a:ext cx="40640" cy="463550"/>
              </a:xfrm>
              <a:custGeom>
                <a:avLst/>
                <a:gdLst/>
                <a:ahLst/>
                <a:cxnLst/>
                <a:rect l="l" t="t" r="r" b="b"/>
                <a:pathLst>
                  <a:path w="40639" h="463550">
                    <a:moveTo>
                      <a:pt x="20231" y="0"/>
                    </a:moveTo>
                    <a:lnTo>
                      <a:pt x="12360" y="1589"/>
                    </a:lnTo>
                    <a:lnTo>
                      <a:pt x="5929" y="5924"/>
                    </a:lnTo>
                    <a:lnTo>
                      <a:pt x="1591" y="12355"/>
                    </a:lnTo>
                    <a:lnTo>
                      <a:pt x="0" y="20231"/>
                    </a:lnTo>
                    <a:lnTo>
                      <a:pt x="0" y="442760"/>
                    </a:lnTo>
                    <a:lnTo>
                      <a:pt x="1591" y="450620"/>
                    </a:lnTo>
                    <a:lnTo>
                      <a:pt x="5929" y="457052"/>
                    </a:lnTo>
                    <a:lnTo>
                      <a:pt x="12360" y="461396"/>
                    </a:lnTo>
                    <a:lnTo>
                      <a:pt x="20231" y="462991"/>
                    </a:lnTo>
                    <a:lnTo>
                      <a:pt x="28099" y="461396"/>
                    </a:lnTo>
                    <a:lnTo>
                      <a:pt x="34512" y="457052"/>
                    </a:lnTo>
                    <a:lnTo>
                      <a:pt x="38829" y="450620"/>
                    </a:lnTo>
                    <a:lnTo>
                      <a:pt x="40411" y="442760"/>
                    </a:lnTo>
                    <a:lnTo>
                      <a:pt x="40411" y="20231"/>
                    </a:lnTo>
                    <a:lnTo>
                      <a:pt x="38829" y="12355"/>
                    </a:lnTo>
                    <a:lnTo>
                      <a:pt x="34512" y="5924"/>
                    </a:lnTo>
                    <a:lnTo>
                      <a:pt x="28099" y="1589"/>
                    </a:lnTo>
                    <a:lnTo>
                      <a:pt x="20231" y="0"/>
                    </a:lnTo>
                    <a:close/>
                  </a:path>
                </a:pathLst>
              </a:custGeom>
              <a:solidFill>
                <a:srgbClr val="CCCCCC"/>
              </a:solidFill>
            </p:spPr>
            <p:txBody>
              <a:bodyPr wrap="square" lIns="0" tIns="0" rIns="0" bIns="0" rtlCol="0"/>
              <a:lstStyle/>
              <a:p>
                <a:endParaRPr/>
              </a:p>
            </p:txBody>
          </p:sp>
          <p:sp>
            <p:nvSpPr>
              <p:cNvPr id="183" name="object 153">
                <a:extLst>
                  <a:ext uri="{FF2B5EF4-FFF2-40B4-BE49-F238E27FC236}">
                    <a16:creationId xmlns:a16="http://schemas.microsoft.com/office/drawing/2014/main" id="{91BFD251-9EEF-4F27-80B5-A6695CB66633}"/>
                  </a:ext>
                </a:extLst>
              </p:cNvPr>
              <p:cNvSpPr/>
              <p:nvPr/>
            </p:nvSpPr>
            <p:spPr>
              <a:xfrm>
                <a:off x="6216035" y="5038228"/>
                <a:ext cx="40640" cy="463550"/>
              </a:xfrm>
              <a:custGeom>
                <a:avLst/>
                <a:gdLst/>
                <a:ahLst/>
                <a:cxnLst/>
                <a:rect l="l" t="t" r="r" b="b"/>
                <a:pathLst>
                  <a:path w="40639" h="463550">
                    <a:moveTo>
                      <a:pt x="20231" y="462991"/>
                    </a:moveTo>
                    <a:lnTo>
                      <a:pt x="28099" y="461396"/>
                    </a:lnTo>
                    <a:lnTo>
                      <a:pt x="34512" y="457052"/>
                    </a:lnTo>
                    <a:lnTo>
                      <a:pt x="38829" y="450620"/>
                    </a:lnTo>
                    <a:lnTo>
                      <a:pt x="40411" y="442760"/>
                    </a:lnTo>
                    <a:lnTo>
                      <a:pt x="40411" y="20231"/>
                    </a:lnTo>
                    <a:lnTo>
                      <a:pt x="38829" y="12355"/>
                    </a:lnTo>
                    <a:lnTo>
                      <a:pt x="34512" y="5924"/>
                    </a:lnTo>
                    <a:lnTo>
                      <a:pt x="28099" y="1589"/>
                    </a:lnTo>
                    <a:lnTo>
                      <a:pt x="20231" y="0"/>
                    </a:lnTo>
                    <a:lnTo>
                      <a:pt x="12360" y="1589"/>
                    </a:lnTo>
                    <a:lnTo>
                      <a:pt x="5929" y="5924"/>
                    </a:lnTo>
                    <a:lnTo>
                      <a:pt x="1591" y="12355"/>
                    </a:lnTo>
                    <a:lnTo>
                      <a:pt x="0" y="20231"/>
                    </a:lnTo>
                    <a:lnTo>
                      <a:pt x="0" y="442760"/>
                    </a:lnTo>
                    <a:lnTo>
                      <a:pt x="1591" y="450620"/>
                    </a:lnTo>
                    <a:lnTo>
                      <a:pt x="5929" y="457052"/>
                    </a:lnTo>
                    <a:lnTo>
                      <a:pt x="12360" y="461396"/>
                    </a:lnTo>
                    <a:lnTo>
                      <a:pt x="20231" y="462991"/>
                    </a:lnTo>
                    <a:close/>
                  </a:path>
                </a:pathLst>
              </a:custGeom>
              <a:ln w="9525">
                <a:solidFill>
                  <a:srgbClr val="FFFFFF"/>
                </a:solidFill>
              </a:ln>
            </p:spPr>
            <p:txBody>
              <a:bodyPr wrap="square" lIns="0" tIns="0" rIns="0" bIns="0" rtlCol="0"/>
              <a:lstStyle/>
              <a:p>
                <a:endParaRPr/>
              </a:p>
            </p:txBody>
          </p:sp>
          <p:sp>
            <p:nvSpPr>
              <p:cNvPr id="184" name="object 154">
                <a:extLst>
                  <a:ext uri="{FF2B5EF4-FFF2-40B4-BE49-F238E27FC236}">
                    <a16:creationId xmlns:a16="http://schemas.microsoft.com/office/drawing/2014/main" id="{F369A186-BD9B-4AAC-A4E2-9A8227520DB3}"/>
                  </a:ext>
                </a:extLst>
              </p:cNvPr>
              <p:cNvSpPr/>
              <p:nvPr/>
            </p:nvSpPr>
            <p:spPr>
              <a:xfrm>
                <a:off x="6294864" y="5038228"/>
                <a:ext cx="40640" cy="463550"/>
              </a:xfrm>
              <a:custGeom>
                <a:avLst/>
                <a:gdLst/>
                <a:ahLst/>
                <a:cxnLst/>
                <a:rect l="l" t="t" r="r" b="b"/>
                <a:pathLst>
                  <a:path w="40639" h="463550">
                    <a:moveTo>
                      <a:pt x="20205" y="0"/>
                    </a:moveTo>
                    <a:lnTo>
                      <a:pt x="12344" y="1589"/>
                    </a:lnTo>
                    <a:lnTo>
                      <a:pt x="5921" y="5924"/>
                    </a:lnTo>
                    <a:lnTo>
                      <a:pt x="1589" y="12355"/>
                    </a:lnTo>
                    <a:lnTo>
                      <a:pt x="0" y="20231"/>
                    </a:lnTo>
                    <a:lnTo>
                      <a:pt x="0" y="442760"/>
                    </a:lnTo>
                    <a:lnTo>
                      <a:pt x="1589" y="450620"/>
                    </a:lnTo>
                    <a:lnTo>
                      <a:pt x="5921" y="457052"/>
                    </a:lnTo>
                    <a:lnTo>
                      <a:pt x="12344" y="461396"/>
                    </a:lnTo>
                    <a:lnTo>
                      <a:pt x="20205" y="462991"/>
                    </a:lnTo>
                    <a:lnTo>
                      <a:pt x="28081" y="461396"/>
                    </a:lnTo>
                    <a:lnTo>
                      <a:pt x="34512" y="457052"/>
                    </a:lnTo>
                    <a:lnTo>
                      <a:pt x="38847" y="450620"/>
                    </a:lnTo>
                    <a:lnTo>
                      <a:pt x="40436" y="442760"/>
                    </a:lnTo>
                    <a:lnTo>
                      <a:pt x="40436" y="20231"/>
                    </a:lnTo>
                    <a:lnTo>
                      <a:pt x="38847" y="12355"/>
                    </a:lnTo>
                    <a:lnTo>
                      <a:pt x="34512" y="5924"/>
                    </a:lnTo>
                    <a:lnTo>
                      <a:pt x="28081" y="1589"/>
                    </a:lnTo>
                    <a:lnTo>
                      <a:pt x="20205" y="0"/>
                    </a:lnTo>
                    <a:close/>
                  </a:path>
                </a:pathLst>
              </a:custGeom>
              <a:solidFill>
                <a:srgbClr val="CCCCCC"/>
              </a:solidFill>
            </p:spPr>
            <p:txBody>
              <a:bodyPr wrap="square" lIns="0" tIns="0" rIns="0" bIns="0" rtlCol="0"/>
              <a:lstStyle/>
              <a:p>
                <a:endParaRPr/>
              </a:p>
            </p:txBody>
          </p:sp>
          <p:sp>
            <p:nvSpPr>
              <p:cNvPr id="185" name="object 155">
                <a:extLst>
                  <a:ext uri="{FF2B5EF4-FFF2-40B4-BE49-F238E27FC236}">
                    <a16:creationId xmlns:a16="http://schemas.microsoft.com/office/drawing/2014/main" id="{6CFDCBE7-989A-4A38-B728-3B48B2B9F076}"/>
                  </a:ext>
                </a:extLst>
              </p:cNvPr>
              <p:cNvSpPr/>
              <p:nvPr/>
            </p:nvSpPr>
            <p:spPr>
              <a:xfrm>
                <a:off x="6294864" y="5038228"/>
                <a:ext cx="40640" cy="463550"/>
              </a:xfrm>
              <a:custGeom>
                <a:avLst/>
                <a:gdLst/>
                <a:ahLst/>
                <a:cxnLst/>
                <a:rect l="l" t="t" r="r" b="b"/>
                <a:pathLst>
                  <a:path w="40639" h="463550">
                    <a:moveTo>
                      <a:pt x="20205" y="462991"/>
                    </a:moveTo>
                    <a:lnTo>
                      <a:pt x="28081" y="461396"/>
                    </a:lnTo>
                    <a:lnTo>
                      <a:pt x="34512" y="457052"/>
                    </a:lnTo>
                    <a:lnTo>
                      <a:pt x="38847" y="450620"/>
                    </a:lnTo>
                    <a:lnTo>
                      <a:pt x="40436" y="442760"/>
                    </a:lnTo>
                    <a:lnTo>
                      <a:pt x="40436" y="20231"/>
                    </a:lnTo>
                    <a:lnTo>
                      <a:pt x="38847" y="12355"/>
                    </a:lnTo>
                    <a:lnTo>
                      <a:pt x="34512" y="5924"/>
                    </a:lnTo>
                    <a:lnTo>
                      <a:pt x="28081" y="1589"/>
                    </a:lnTo>
                    <a:lnTo>
                      <a:pt x="20205" y="0"/>
                    </a:lnTo>
                    <a:lnTo>
                      <a:pt x="12344" y="1589"/>
                    </a:lnTo>
                    <a:lnTo>
                      <a:pt x="5921" y="5924"/>
                    </a:lnTo>
                    <a:lnTo>
                      <a:pt x="1589" y="12355"/>
                    </a:lnTo>
                    <a:lnTo>
                      <a:pt x="0" y="20231"/>
                    </a:lnTo>
                    <a:lnTo>
                      <a:pt x="0" y="442760"/>
                    </a:lnTo>
                    <a:lnTo>
                      <a:pt x="1589" y="450620"/>
                    </a:lnTo>
                    <a:lnTo>
                      <a:pt x="5921" y="457052"/>
                    </a:lnTo>
                    <a:lnTo>
                      <a:pt x="12344" y="461396"/>
                    </a:lnTo>
                    <a:lnTo>
                      <a:pt x="20205" y="462991"/>
                    </a:lnTo>
                    <a:close/>
                  </a:path>
                </a:pathLst>
              </a:custGeom>
              <a:ln w="9524">
                <a:solidFill>
                  <a:srgbClr val="FFFFFF"/>
                </a:solidFill>
              </a:ln>
            </p:spPr>
            <p:txBody>
              <a:bodyPr wrap="square" lIns="0" tIns="0" rIns="0" bIns="0" rtlCol="0"/>
              <a:lstStyle/>
              <a:p>
                <a:endParaRPr/>
              </a:p>
            </p:txBody>
          </p:sp>
          <p:sp>
            <p:nvSpPr>
              <p:cNvPr id="186" name="object 156">
                <a:extLst>
                  <a:ext uri="{FF2B5EF4-FFF2-40B4-BE49-F238E27FC236}">
                    <a16:creationId xmlns:a16="http://schemas.microsoft.com/office/drawing/2014/main" id="{314AD28E-A516-4824-B1DD-E3D10F2BE250}"/>
                  </a:ext>
                </a:extLst>
              </p:cNvPr>
              <p:cNvSpPr/>
              <p:nvPr/>
            </p:nvSpPr>
            <p:spPr>
              <a:xfrm>
                <a:off x="6373717" y="5038228"/>
                <a:ext cx="40640" cy="463550"/>
              </a:xfrm>
              <a:custGeom>
                <a:avLst/>
                <a:gdLst/>
                <a:ahLst/>
                <a:cxnLst/>
                <a:rect l="l" t="t" r="r" b="b"/>
                <a:pathLst>
                  <a:path w="40639" h="463550">
                    <a:moveTo>
                      <a:pt x="20218" y="0"/>
                    </a:moveTo>
                    <a:lnTo>
                      <a:pt x="12349" y="1589"/>
                    </a:lnTo>
                    <a:lnTo>
                      <a:pt x="5922" y="5924"/>
                    </a:lnTo>
                    <a:lnTo>
                      <a:pt x="1589" y="12355"/>
                    </a:lnTo>
                    <a:lnTo>
                      <a:pt x="0" y="20231"/>
                    </a:lnTo>
                    <a:lnTo>
                      <a:pt x="0" y="442760"/>
                    </a:lnTo>
                    <a:lnTo>
                      <a:pt x="1589" y="450620"/>
                    </a:lnTo>
                    <a:lnTo>
                      <a:pt x="5922" y="457052"/>
                    </a:lnTo>
                    <a:lnTo>
                      <a:pt x="12349" y="461396"/>
                    </a:lnTo>
                    <a:lnTo>
                      <a:pt x="20218" y="462991"/>
                    </a:lnTo>
                    <a:lnTo>
                      <a:pt x="28087" y="461396"/>
                    </a:lnTo>
                    <a:lnTo>
                      <a:pt x="34513" y="457052"/>
                    </a:lnTo>
                    <a:lnTo>
                      <a:pt x="38847" y="450620"/>
                    </a:lnTo>
                    <a:lnTo>
                      <a:pt x="40436" y="442760"/>
                    </a:lnTo>
                    <a:lnTo>
                      <a:pt x="40436" y="20231"/>
                    </a:lnTo>
                    <a:lnTo>
                      <a:pt x="38847" y="12355"/>
                    </a:lnTo>
                    <a:lnTo>
                      <a:pt x="34513" y="5924"/>
                    </a:lnTo>
                    <a:lnTo>
                      <a:pt x="28087" y="1589"/>
                    </a:lnTo>
                    <a:lnTo>
                      <a:pt x="20218" y="0"/>
                    </a:lnTo>
                    <a:close/>
                  </a:path>
                </a:pathLst>
              </a:custGeom>
              <a:solidFill>
                <a:srgbClr val="CCCCCC"/>
              </a:solidFill>
            </p:spPr>
            <p:txBody>
              <a:bodyPr wrap="square" lIns="0" tIns="0" rIns="0" bIns="0" rtlCol="0"/>
              <a:lstStyle/>
              <a:p>
                <a:endParaRPr/>
              </a:p>
            </p:txBody>
          </p:sp>
          <p:sp>
            <p:nvSpPr>
              <p:cNvPr id="187" name="object 157">
                <a:extLst>
                  <a:ext uri="{FF2B5EF4-FFF2-40B4-BE49-F238E27FC236}">
                    <a16:creationId xmlns:a16="http://schemas.microsoft.com/office/drawing/2014/main" id="{FC5DC476-0FBA-4367-B360-E99DC834CCF7}"/>
                  </a:ext>
                </a:extLst>
              </p:cNvPr>
              <p:cNvSpPr/>
              <p:nvPr/>
            </p:nvSpPr>
            <p:spPr>
              <a:xfrm>
                <a:off x="6373717" y="5038228"/>
                <a:ext cx="40640" cy="463550"/>
              </a:xfrm>
              <a:custGeom>
                <a:avLst/>
                <a:gdLst/>
                <a:ahLst/>
                <a:cxnLst/>
                <a:rect l="l" t="t" r="r" b="b"/>
                <a:pathLst>
                  <a:path w="40639" h="463550">
                    <a:moveTo>
                      <a:pt x="20218" y="462991"/>
                    </a:moveTo>
                    <a:lnTo>
                      <a:pt x="28087" y="461396"/>
                    </a:lnTo>
                    <a:lnTo>
                      <a:pt x="34513" y="457052"/>
                    </a:lnTo>
                    <a:lnTo>
                      <a:pt x="38847" y="450620"/>
                    </a:lnTo>
                    <a:lnTo>
                      <a:pt x="40436" y="442760"/>
                    </a:lnTo>
                    <a:lnTo>
                      <a:pt x="40436" y="20231"/>
                    </a:lnTo>
                    <a:lnTo>
                      <a:pt x="38847" y="12355"/>
                    </a:lnTo>
                    <a:lnTo>
                      <a:pt x="34513" y="5924"/>
                    </a:lnTo>
                    <a:lnTo>
                      <a:pt x="28087" y="1589"/>
                    </a:lnTo>
                    <a:lnTo>
                      <a:pt x="20218" y="0"/>
                    </a:lnTo>
                    <a:lnTo>
                      <a:pt x="12349" y="1589"/>
                    </a:lnTo>
                    <a:lnTo>
                      <a:pt x="5922" y="5924"/>
                    </a:lnTo>
                    <a:lnTo>
                      <a:pt x="1589" y="12355"/>
                    </a:lnTo>
                    <a:lnTo>
                      <a:pt x="0" y="20231"/>
                    </a:lnTo>
                    <a:lnTo>
                      <a:pt x="0" y="442760"/>
                    </a:lnTo>
                    <a:lnTo>
                      <a:pt x="1589" y="450620"/>
                    </a:lnTo>
                    <a:lnTo>
                      <a:pt x="5922" y="457052"/>
                    </a:lnTo>
                    <a:lnTo>
                      <a:pt x="12349" y="461396"/>
                    </a:lnTo>
                    <a:lnTo>
                      <a:pt x="20218" y="462991"/>
                    </a:lnTo>
                    <a:close/>
                  </a:path>
                </a:pathLst>
              </a:custGeom>
              <a:ln w="9524">
                <a:solidFill>
                  <a:srgbClr val="FFFFFF"/>
                </a:solidFill>
              </a:ln>
            </p:spPr>
            <p:txBody>
              <a:bodyPr wrap="square" lIns="0" tIns="0" rIns="0" bIns="0" rtlCol="0"/>
              <a:lstStyle/>
              <a:p>
                <a:endParaRPr/>
              </a:p>
            </p:txBody>
          </p:sp>
          <p:sp>
            <p:nvSpPr>
              <p:cNvPr id="188" name="object 158">
                <a:extLst>
                  <a:ext uri="{FF2B5EF4-FFF2-40B4-BE49-F238E27FC236}">
                    <a16:creationId xmlns:a16="http://schemas.microsoft.com/office/drawing/2014/main" id="{7D4B90CB-D1FB-441F-8039-FC35B2CDC0C4}"/>
                  </a:ext>
                </a:extLst>
              </p:cNvPr>
              <p:cNvSpPr/>
              <p:nvPr/>
            </p:nvSpPr>
            <p:spPr>
              <a:xfrm>
                <a:off x="6452571" y="5038228"/>
                <a:ext cx="40640" cy="463550"/>
              </a:xfrm>
              <a:custGeom>
                <a:avLst/>
                <a:gdLst/>
                <a:ahLst/>
                <a:cxnLst/>
                <a:rect l="l" t="t" r="r" b="b"/>
                <a:pathLst>
                  <a:path w="40639" h="463550">
                    <a:moveTo>
                      <a:pt x="20218" y="0"/>
                    </a:moveTo>
                    <a:lnTo>
                      <a:pt x="12339" y="1589"/>
                    </a:lnTo>
                    <a:lnTo>
                      <a:pt x="5913" y="5924"/>
                    </a:lnTo>
                    <a:lnTo>
                      <a:pt x="1585" y="12355"/>
                    </a:lnTo>
                    <a:lnTo>
                      <a:pt x="0" y="20231"/>
                    </a:lnTo>
                    <a:lnTo>
                      <a:pt x="0" y="442760"/>
                    </a:lnTo>
                    <a:lnTo>
                      <a:pt x="1585" y="450620"/>
                    </a:lnTo>
                    <a:lnTo>
                      <a:pt x="5913" y="457052"/>
                    </a:lnTo>
                    <a:lnTo>
                      <a:pt x="12339" y="461396"/>
                    </a:lnTo>
                    <a:lnTo>
                      <a:pt x="20218" y="462991"/>
                    </a:lnTo>
                    <a:lnTo>
                      <a:pt x="28070" y="461396"/>
                    </a:lnTo>
                    <a:lnTo>
                      <a:pt x="34485" y="457052"/>
                    </a:lnTo>
                    <a:lnTo>
                      <a:pt x="38811" y="450620"/>
                    </a:lnTo>
                    <a:lnTo>
                      <a:pt x="40398" y="442760"/>
                    </a:lnTo>
                    <a:lnTo>
                      <a:pt x="40398" y="20231"/>
                    </a:lnTo>
                    <a:lnTo>
                      <a:pt x="38811" y="12355"/>
                    </a:lnTo>
                    <a:lnTo>
                      <a:pt x="34485" y="5924"/>
                    </a:lnTo>
                    <a:lnTo>
                      <a:pt x="28070" y="1589"/>
                    </a:lnTo>
                    <a:lnTo>
                      <a:pt x="20218" y="0"/>
                    </a:lnTo>
                    <a:close/>
                  </a:path>
                </a:pathLst>
              </a:custGeom>
              <a:solidFill>
                <a:srgbClr val="CCCCCC"/>
              </a:solidFill>
            </p:spPr>
            <p:txBody>
              <a:bodyPr wrap="square" lIns="0" tIns="0" rIns="0" bIns="0" rtlCol="0"/>
              <a:lstStyle/>
              <a:p>
                <a:endParaRPr/>
              </a:p>
            </p:txBody>
          </p:sp>
          <p:sp>
            <p:nvSpPr>
              <p:cNvPr id="189" name="object 159">
                <a:extLst>
                  <a:ext uri="{FF2B5EF4-FFF2-40B4-BE49-F238E27FC236}">
                    <a16:creationId xmlns:a16="http://schemas.microsoft.com/office/drawing/2014/main" id="{EDB69C0E-00C9-42D9-909C-690A985AF4B8}"/>
                  </a:ext>
                </a:extLst>
              </p:cNvPr>
              <p:cNvSpPr/>
              <p:nvPr/>
            </p:nvSpPr>
            <p:spPr>
              <a:xfrm>
                <a:off x="6452571" y="5038228"/>
                <a:ext cx="40640" cy="463550"/>
              </a:xfrm>
              <a:custGeom>
                <a:avLst/>
                <a:gdLst/>
                <a:ahLst/>
                <a:cxnLst/>
                <a:rect l="l" t="t" r="r" b="b"/>
                <a:pathLst>
                  <a:path w="40639" h="463550">
                    <a:moveTo>
                      <a:pt x="20218" y="462991"/>
                    </a:moveTo>
                    <a:lnTo>
                      <a:pt x="28070" y="461396"/>
                    </a:lnTo>
                    <a:lnTo>
                      <a:pt x="34485" y="457052"/>
                    </a:lnTo>
                    <a:lnTo>
                      <a:pt x="38811" y="450620"/>
                    </a:lnTo>
                    <a:lnTo>
                      <a:pt x="40398" y="442760"/>
                    </a:lnTo>
                    <a:lnTo>
                      <a:pt x="40398" y="20231"/>
                    </a:lnTo>
                    <a:lnTo>
                      <a:pt x="38811" y="12355"/>
                    </a:lnTo>
                    <a:lnTo>
                      <a:pt x="34485" y="5924"/>
                    </a:lnTo>
                    <a:lnTo>
                      <a:pt x="28070" y="1589"/>
                    </a:lnTo>
                    <a:lnTo>
                      <a:pt x="20218" y="0"/>
                    </a:lnTo>
                    <a:lnTo>
                      <a:pt x="12339" y="1589"/>
                    </a:lnTo>
                    <a:lnTo>
                      <a:pt x="5913" y="5924"/>
                    </a:lnTo>
                    <a:lnTo>
                      <a:pt x="1585" y="12355"/>
                    </a:lnTo>
                    <a:lnTo>
                      <a:pt x="0" y="20231"/>
                    </a:lnTo>
                    <a:lnTo>
                      <a:pt x="0" y="442760"/>
                    </a:lnTo>
                    <a:lnTo>
                      <a:pt x="1585" y="450620"/>
                    </a:lnTo>
                    <a:lnTo>
                      <a:pt x="5913" y="457052"/>
                    </a:lnTo>
                    <a:lnTo>
                      <a:pt x="12339" y="461396"/>
                    </a:lnTo>
                    <a:lnTo>
                      <a:pt x="20218" y="462991"/>
                    </a:lnTo>
                    <a:close/>
                  </a:path>
                </a:pathLst>
              </a:custGeom>
              <a:ln w="9525">
                <a:solidFill>
                  <a:srgbClr val="FFFFFF"/>
                </a:solidFill>
              </a:ln>
            </p:spPr>
            <p:txBody>
              <a:bodyPr wrap="square" lIns="0" tIns="0" rIns="0" bIns="0" rtlCol="0"/>
              <a:lstStyle/>
              <a:p>
                <a:endParaRPr/>
              </a:p>
            </p:txBody>
          </p:sp>
          <p:sp>
            <p:nvSpPr>
              <p:cNvPr id="190" name="object 160">
                <a:extLst>
                  <a:ext uri="{FF2B5EF4-FFF2-40B4-BE49-F238E27FC236}">
                    <a16:creationId xmlns:a16="http://schemas.microsoft.com/office/drawing/2014/main" id="{258E67C6-D39F-4BD1-A174-E0ABB692ECDE}"/>
                  </a:ext>
                </a:extLst>
              </p:cNvPr>
              <p:cNvSpPr/>
              <p:nvPr/>
            </p:nvSpPr>
            <p:spPr>
              <a:xfrm>
                <a:off x="6531400" y="5038228"/>
                <a:ext cx="40640" cy="463550"/>
              </a:xfrm>
              <a:custGeom>
                <a:avLst/>
                <a:gdLst/>
                <a:ahLst/>
                <a:cxnLst/>
                <a:rect l="l" t="t" r="r" b="b"/>
                <a:pathLst>
                  <a:path w="40640" h="463550">
                    <a:moveTo>
                      <a:pt x="20218" y="0"/>
                    </a:moveTo>
                    <a:lnTo>
                      <a:pt x="12344" y="1589"/>
                    </a:lnTo>
                    <a:lnTo>
                      <a:pt x="5918" y="5924"/>
                    </a:lnTo>
                    <a:lnTo>
                      <a:pt x="1587" y="12355"/>
                    </a:lnTo>
                    <a:lnTo>
                      <a:pt x="0" y="20231"/>
                    </a:lnTo>
                    <a:lnTo>
                      <a:pt x="0" y="442760"/>
                    </a:lnTo>
                    <a:lnTo>
                      <a:pt x="1587" y="450620"/>
                    </a:lnTo>
                    <a:lnTo>
                      <a:pt x="5918" y="457052"/>
                    </a:lnTo>
                    <a:lnTo>
                      <a:pt x="12344" y="461396"/>
                    </a:lnTo>
                    <a:lnTo>
                      <a:pt x="20218" y="462991"/>
                    </a:lnTo>
                    <a:lnTo>
                      <a:pt x="28087" y="461396"/>
                    </a:lnTo>
                    <a:lnTo>
                      <a:pt x="34513" y="457052"/>
                    </a:lnTo>
                    <a:lnTo>
                      <a:pt x="38847" y="450620"/>
                    </a:lnTo>
                    <a:lnTo>
                      <a:pt x="40436" y="442760"/>
                    </a:lnTo>
                    <a:lnTo>
                      <a:pt x="40436" y="20231"/>
                    </a:lnTo>
                    <a:lnTo>
                      <a:pt x="38847" y="12355"/>
                    </a:lnTo>
                    <a:lnTo>
                      <a:pt x="34513" y="5924"/>
                    </a:lnTo>
                    <a:lnTo>
                      <a:pt x="28087" y="1589"/>
                    </a:lnTo>
                    <a:lnTo>
                      <a:pt x="20218" y="0"/>
                    </a:lnTo>
                    <a:close/>
                  </a:path>
                </a:pathLst>
              </a:custGeom>
              <a:solidFill>
                <a:srgbClr val="CCCCCC"/>
              </a:solidFill>
            </p:spPr>
            <p:txBody>
              <a:bodyPr wrap="square" lIns="0" tIns="0" rIns="0" bIns="0" rtlCol="0"/>
              <a:lstStyle/>
              <a:p>
                <a:endParaRPr/>
              </a:p>
            </p:txBody>
          </p:sp>
          <p:sp>
            <p:nvSpPr>
              <p:cNvPr id="191" name="object 161">
                <a:extLst>
                  <a:ext uri="{FF2B5EF4-FFF2-40B4-BE49-F238E27FC236}">
                    <a16:creationId xmlns:a16="http://schemas.microsoft.com/office/drawing/2014/main" id="{9B91B60F-A3C9-4D3F-ADC5-BEF367F5F1B2}"/>
                  </a:ext>
                </a:extLst>
              </p:cNvPr>
              <p:cNvSpPr/>
              <p:nvPr/>
            </p:nvSpPr>
            <p:spPr>
              <a:xfrm>
                <a:off x="6531400" y="5038228"/>
                <a:ext cx="40640" cy="463550"/>
              </a:xfrm>
              <a:custGeom>
                <a:avLst/>
                <a:gdLst/>
                <a:ahLst/>
                <a:cxnLst/>
                <a:rect l="l" t="t" r="r" b="b"/>
                <a:pathLst>
                  <a:path w="40640" h="463550">
                    <a:moveTo>
                      <a:pt x="20218" y="462991"/>
                    </a:moveTo>
                    <a:lnTo>
                      <a:pt x="28087" y="461396"/>
                    </a:lnTo>
                    <a:lnTo>
                      <a:pt x="34513" y="457052"/>
                    </a:lnTo>
                    <a:lnTo>
                      <a:pt x="38847" y="450620"/>
                    </a:lnTo>
                    <a:lnTo>
                      <a:pt x="40436" y="442760"/>
                    </a:lnTo>
                    <a:lnTo>
                      <a:pt x="40436" y="20231"/>
                    </a:lnTo>
                    <a:lnTo>
                      <a:pt x="38847" y="12355"/>
                    </a:lnTo>
                    <a:lnTo>
                      <a:pt x="34513" y="5924"/>
                    </a:lnTo>
                    <a:lnTo>
                      <a:pt x="28087" y="1589"/>
                    </a:lnTo>
                    <a:lnTo>
                      <a:pt x="20218" y="0"/>
                    </a:lnTo>
                    <a:lnTo>
                      <a:pt x="12344" y="1589"/>
                    </a:lnTo>
                    <a:lnTo>
                      <a:pt x="5918" y="5924"/>
                    </a:lnTo>
                    <a:lnTo>
                      <a:pt x="1587" y="12355"/>
                    </a:lnTo>
                    <a:lnTo>
                      <a:pt x="0" y="20231"/>
                    </a:lnTo>
                    <a:lnTo>
                      <a:pt x="0" y="442760"/>
                    </a:lnTo>
                    <a:lnTo>
                      <a:pt x="1587" y="450620"/>
                    </a:lnTo>
                    <a:lnTo>
                      <a:pt x="5918" y="457052"/>
                    </a:lnTo>
                    <a:lnTo>
                      <a:pt x="12344" y="461396"/>
                    </a:lnTo>
                    <a:lnTo>
                      <a:pt x="20218" y="462991"/>
                    </a:lnTo>
                    <a:close/>
                  </a:path>
                </a:pathLst>
              </a:custGeom>
              <a:ln w="9524">
                <a:solidFill>
                  <a:srgbClr val="FFFFFF"/>
                </a:solidFill>
              </a:ln>
            </p:spPr>
            <p:txBody>
              <a:bodyPr wrap="square" lIns="0" tIns="0" rIns="0" bIns="0" rtlCol="0"/>
              <a:lstStyle/>
              <a:p>
                <a:endParaRPr/>
              </a:p>
            </p:txBody>
          </p:sp>
          <p:sp>
            <p:nvSpPr>
              <p:cNvPr id="192" name="object 162">
                <a:extLst>
                  <a:ext uri="{FF2B5EF4-FFF2-40B4-BE49-F238E27FC236}">
                    <a16:creationId xmlns:a16="http://schemas.microsoft.com/office/drawing/2014/main" id="{527885D2-FB6D-404C-9AE4-0BA8F5F6E324}"/>
                  </a:ext>
                </a:extLst>
              </p:cNvPr>
              <p:cNvSpPr/>
              <p:nvPr/>
            </p:nvSpPr>
            <p:spPr>
              <a:xfrm>
                <a:off x="6610254" y="5038228"/>
                <a:ext cx="40640" cy="463550"/>
              </a:xfrm>
              <a:custGeom>
                <a:avLst/>
                <a:gdLst/>
                <a:ahLst/>
                <a:cxnLst/>
                <a:rect l="l" t="t" r="r" b="b"/>
                <a:pathLst>
                  <a:path w="40640" h="463550">
                    <a:moveTo>
                      <a:pt x="20218" y="0"/>
                    </a:moveTo>
                    <a:lnTo>
                      <a:pt x="12339" y="1589"/>
                    </a:lnTo>
                    <a:lnTo>
                      <a:pt x="5913" y="5924"/>
                    </a:lnTo>
                    <a:lnTo>
                      <a:pt x="1585" y="12355"/>
                    </a:lnTo>
                    <a:lnTo>
                      <a:pt x="0" y="20231"/>
                    </a:lnTo>
                    <a:lnTo>
                      <a:pt x="0" y="442760"/>
                    </a:lnTo>
                    <a:lnTo>
                      <a:pt x="1585" y="450620"/>
                    </a:lnTo>
                    <a:lnTo>
                      <a:pt x="5913" y="457052"/>
                    </a:lnTo>
                    <a:lnTo>
                      <a:pt x="12339" y="461396"/>
                    </a:lnTo>
                    <a:lnTo>
                      <a:pt x="20218" y="462991"/>
                    </a:lnTo>
                    <a:lnTo>
                      <a:pt x="28087" y="461396"/>
                    </a:lnTo>
                    <a:lnTo>
                      <a:pt x="34513" y="457052"/>
                    </a:lnTo>
                    <a:lnTo>
                      <a:pt x="38847" y="450620"/>
                    </a:lnTo>
                    <a:lnTo>
                      <a:pt x="40436" y="442760"/>
                    </a:lnTo>
                    <a:lnTo>
                      <a:pt x="40436" y="20231"/>
                    </a:lnTo>
                    <a:lnTo>
                      <a:pt x="38847" y="12355"/>
                    </a:lnTo>
                    <a:lnTo>
                      <a:pt x="34513" y="5924"/>
                    </a:lnTo>
                    <a:lnTo>
                      <a:pt x="28087" y="1589"/>
                    </a:lnTo>
                    <a:lnTo>
                      <a:pt x="20218" y="0"/>
                    </a:lnTo>
                    <a:close/>
                  </a:path>
                </a:pathLst>
              </a:custGeom>
              <a:solidFill>
                <a:srgbClr val="CCCCCC"/>
              </a:solidFill>
            </p:spPr>
            <p:txBody>
              <a:bodyPr wrap="square" lIns="0" tIns="0" rIns="0" bIns="0" rtlCol="0"/>
              <a:lstStyle/>
              <a:p>
                <a:endParaRPr/>
              </a:p>
            </p:txBody>
          </p:sp>
          <p:sp>
            <p:nvSpPr>
              <p:cNvPr id="193" name="object 163">
                <a:extLst>
                  <a:ext uri="{FF2B5EF4-FFF2-40B4-BE49-F238E27FC236}">
                    <a16:creationId xmlns:a16="http://schemas.microsoft.com/office/drawing/2014/main" id="{84C9E119-F68D-4F18-BEEF-DEDF03FD2370}"/>
                  </a:ext>
                </a:extLst>
              </p:cNvPr>
              <p:cNvSpPr/>
              <p:nvPr/>
            </p:nvSpPr>
            <p:spPr>
              <a:xfrm>
                <a:off x="6610254" y="5038228"/>
                <a:ext cx="40640" cy="463550"/>
              </a:xfrm>
              <a:custGeom>
                <a:avLst/>
                <a:gdLst/>
                <a:ahLst/>
                <a:cxnLst/>
                <a:rect l="l" t="t" r="r" b="b"/>
                <a:pathLst>
                  <a:path w="40640" h="463550">
                    <a:moveTo>
                      <a:pt x="20218" y="462991"/>
                    </a:moveTo>
                    <a:lnTo>
                      <a:pt x="28087" y="461396"/>
                    </a:lnTo>
                    <a:lnTo>
                      <a:pt x="34513" y="457052"/>
                    </a:lnTo>
                    <a:lnTo>
                      <a:pt x="38847" y="450620"/>
                    </a:lnTo>
                    <a:lnTo>
                      <a:pt x="40436" y="442760"/>
                    </a:lnTo>
                    <a:lnTo>
                      <a:pt x="40436" y="20231"/>
                    </a:lnTo>
                    <a:lnTo>
                      <a:pt x="38847" y="12355"/>
                    </a:lnTo>
                    <a:lnTo>
                      <a:pt x="34513" y="5924"/>
                    </a:lnTo>
                    <a:lnTo>
                      <a:pt x="28087" y="1589"/>
                    </a:lnTo>
                    <a:lnTo>
                      <a:pt x="20218" y="0"/>
                    </a:lnTo>
                    <a:lnTo>
                      <a:pt x="12339" y="1589"/>
                    </a:lnTo>
                    <a:lnTo>
                      <a:pt x="5913" y="5924"/>
                    </a:lnTo>
                    <a:lnTo>
                      <a:pt x="1585" y="12355"/>
                    </a:lnTo>
                    <a:lnTo>
                      <a:pt x="0" y="20231"/>
                    </a:lnTo>
                    <a:lnTo>
                      <a:pt x="0" y="442760"/>
                    </a:lnTo>
                    <a:lnTo>
                      <a:pt x="1585" y="450620"/>
                    </a:lnTo>
                    <a:lnTo>
                      <a:pt x="5913" y="457052"/>
                    </a:lnTo>
                    <a:lnTo>
                      <a:pt x="12339" y="461396"/>
                    </a:lnTo>
                    <a:lnTo>
                      <a:pt x="20218" y="462991"/>
                    </a:lnTo>
                    <a:close/>
                  </a:path>
                </a:pathLst>
              </a:custGeom>
              <a:ln w="9524">
                <a:solidFill>
                  <a:srgbClr val="FFFFFF"/>
                </a:solidFill>
              </a:ln>
            </p:spPr>
            <p:txBody>
              <a:bodyPr wrap="square" lIns="0" tIns="0" rIns="0" bIns="0" rtlCol="0"/>
              <a:lstStyle/>
              <a:p>
                <a:endParaRPr/>
              </a:p>
            </p:txBody>
          </p:sp>
          <p:sp>
            <p:nvSpPr>
              <p:cNvPr id="194" name="object 164">
                <a:extLst>
                  <a:ext uri="{FF2B5EF4-FFF2-40B4-BE49-F238E27FC236}">
                    <a16:creationId xmlns:a16="http://schemas.microsoft.com/office/drawing/2014/main" id="{FE11C17B-1CFA-4943-9655-20BAB693CC46}"/>
                  </a:ext>
                </a:extLst>
              </p:cNvPr>
              <p:cNvSpPr/>
              <p:nvPr/>
            </p:nvSpPr>
            <p:spPr>
              <a:xfrm>
                <a:off x="6689059" y="5038228"/>
                <a:ext cx="40640" cy="463550"/>
              </a:xfrm>
              <a:custGeom>
                <a:avLst/>
                <a:gdLst/>
                <a:ahLst/>
                <a:cxnLst/>
                <a:rect l="l" t="t" r="r" b="b"/>
                <a:pathLst>
                  <a:path w="40640" h="463550">
                    <a:moveTo>
                      <a:pt x="20243" y="0"/>
                    </a:moveTo>
                    <a:lnTo>
                      <a:pt x="12387" y="1589"/>
                    </a:lnTo>
                    <a:lnTo>
                      <a:pt x="5949" y="5924"/>
                    </a:lnTo>
                    <a:lnTo>
                      <a:pt x="1598" y="12355"/>
                    </a:lnTo>
                    <a:lnTo>
                      <a:pt x="0" y="20231"/>
                    </a:lnTo>
                    <a:lnTo>
                      <a:pt x="0" y="442760"/>
                    </a:lnTo>
                    <a:lnTo>
                      <a:pt x="1598" y="450620"/>
                    </a:lnTo>
                    <a:lnTo>
                      <a:pt x="5949" y="457052"/>
                    </a:lnTo>
                    <a:lnTo>
                      <a:pt x="12387" y="461396"/>
                    </a:lnTo>
                    <a:lnTo>
                      <a:pt x="20243" y="462991"/>
                    </a:lnTo>
                    <a:lnTo>
                      <a:pt x="28112" y="461396"/>
                    </a:lnTo>
                    <a:lnTo>
                      <a:pt x="34539" y="457052"/>
                    </a:lnTo>
                    <a:lnTo>
                      <a:pt x="38872" y="450620"/>
                    </a:lnTo>
                    <a:lnTo>
                      <a:pt x="40462" y="442760"/>
                    </a:lnTo>
                    <a:lnTo>
                      <a:pt x="40462" y="20231"/>
                    </a:lnTo>
                    <a:lnTo>
                      <a:pt x="38872" y="12355"/>
                    </a:lnTo>
                    <a:lnTo>
                      <a:pt x="34539" y="5924"/>
                    </a:lnTo>
                    <a:lnTo>
                      <a:pt x="28112" y="1589"/>
                    </a:lnTo>
                    <a:lnTo>
                      <a:pt x="20243" y="0"/>
                    </a:lnTo>
                    <a:close/>
                  </a:path>
                </a:pathLst>
              </a:custGeom>
              <a:solidFill>
                <a:srgbClr val="CCCCCC"/>
              </a:solidFill>
            </p:spPr>
            <p:txBody>
              <a:bodyPr wrap="square" lIns="0" tIns="0" rIns="0" bIns="0" rtlCol="0"/>
              <a:lstStyle/>
              <a:p>
                <a:endParaRPr/>
              </a:p>
            </p:txBody>
          </p:sp>
          <p:sp>
            <p:nvSpPr>
              <p:cNvPr id="195" name="object 165">
                <a:extLst>
                  <a:ext uri="{FF2B5EF4-FFF2-40B4-BE49-F238E27FC236}">
                    <a16:creationId xmlns:a16="http://schemas.microsoft.com/office/drawing/2014/main" id="{093E8FB6-0B06-4CD1-9185-2FABFFD97562}"/>
                  </a:ext>
                </a:extLst>
              </p:cNvPr>
              <p:cNvSpPr/>
              <p:nvPr/>
            </p:nvSpPr>
            <p:spPr>
              <a:xfrm>
                <a:off x="6689059" y="5038228"/>
                <a:ext cx="40640" cy="463550"/>
              </a:xfrm>
              <a:custGeom>
                <a:avLst/>
                <a:gdLst/>
                <a:ahLst/>
                <a:cxnLst/>
                <a:rect l="l" t="t" r="r" b="b"/>
                <a:pathLst>
                  <a:path w="40640" h="463550">
                    <a:moveTo>
                      <a:pt x="20243" y="462991"/>
                    </a:moveTo>
                    <a:lnTo>
                      <a:pt x="28112" y="461396"/>
                    </a:lnTo>
                    <a:lnTo>
                      <a:pt x="34539" y="457052"/>
                    </a:lnTo>
                    <a:lnTo>
                      <a:pt x="38872" y="450620"/>
                    </a:lnTo>
                    <a:lnTo>
                      <a:pt x="40462" y="442760"/>
                    </a:lnTo>
                    <a:lnTo>
                      <a:pt x="40462" y="20231"/>
                    </a:lnTo>
                    <a:lnTo>
                      <a:pt x="38872" y="12355"/>
                    </a:lnTo>
                    <a:lnTo>
                      <a:pt x="34539" y="5924"/>
                    </a:lnTo>
                    <a:lnTo>
                      <a:pt x="28112" y="1589"/>
                    </a:lnTo>
                    <a:lnTo>
                      <a:pt x="20243" y="0"/>
                    </a:lnTo>
                    <a:lnTo>
                      <a:pt x="12387" y="1589"/>
                    </a:lnTo>
                    <a:lnTo>
                      <a:pt x="5949" y="5924"/>
                    </a:lnTo>
                    <a:lnTo>
                      <a:pt x="1598" y="12355"/>
                    </a:lnTo>
                    <a:lnTo>
                      <a:pt x="0" y="20231"/>
                    </a:lnTo>
                    <a:lnTo>
                      <a:pt x="0" y="442760"/>
                    </a:lnTo>
                    <a:lnTo>
                      <a:pt x="1598" y="450620"/>
                    </a:lnTo>
                    <a:lnTo>
                      <a:pt x="5949" y="457052"/>
                    </a:lnTo>
                    <a:lnTo>
                      <a:pt x="12387" y="461396"/>
                    </a:lnTo>
                    <a:lnTo>
                      <a:pt x="20243" y="462991"/>
                    </a:lnTo>
                    <a:close/>
                  </a:path>
                </a:pathLst>
              </a:custGeom>
              <a:ln w="9525">
                <a:solidFill>
                  <a:srgbClr val="FFFFFF"/>
                </a:solidFill>
              </a:ln>
            </p:spPr>
            <p:txBody>
              <a:bodyPr wrap="square" lIns="0" tIns="0" rIns="0" bIns="0" rtlCol="0"/>
              <a:lstStyle/>
              <a:p>
                <a:endParaRPr/>
              </a:p>
            </p:txBody>
          </p:sp>
          <p:sp>
            <p:nvSpPr>
              <p:cNvPr id="196" name="object 166">
                <a:extLst>
                  <a:ext uri="{FF2B5EF4-FFF2-40B4-BE49-F238E27FC236}">
                    <a16:creationId xmlns:a16="http://schemas.microsoft.com/office/drawing/2014/main" id="{D9175BD0-5A2E-4C04-83A8-55B963D14AA6}"/>
                  </a:ext>
                </a:extLst>
              </p:cNvPr>
              <p:cNvSpPr/>
              <p:nvPr/>
            </p:nvSpPr>
            <p:spPr>
              <a:xfrm>
                <a:off x="5793524" y="5026122"/>
                <a:ext cx="966469" cy="0"/>
              </a:xfrm>
              <a:custGeom>
                <a:avLst/>
                <a:gdLst/>
                <a:ahLst/>
                <a:cxnLst/>
                <a:rect l="l" t="t" r="r" b="b"/>
                <a:pathLst>
                  <a:path w="966470">
                    <a:moveTo>
                      <a:pt x="966330" y="0"/>
                    </a:moveTo>
                    <a:lnTo>
                      <a:pt x="0" y="0"/>
                    </a:lnTo>
                  </a:path>
                </a:pathLst>
              </a:custGeom>
              <a:solidFill>
                <a:srgbClr val="E0E0E0"/>
              </a:solidFill>
            </p:spPr>
            <p:txBody>
              <a:bodyPr wrap="square" lIns="0" tIns="0" rIns="0" bIns="0" rtlCol="0"/>
              <a:lstStyle/>
              <a:p>
                <a:endParaRPr/>
              </a:p>
            </p:txBody>
          </p:sp>
          <p:sp>
            <p:nvSpPr>
              <p:cNvPr id="197" name="object 167">
                <a:extLst>
                  <a:ext uri="{FF2B5EF4-FFF2-40B4-BE49-F238E27FC236}">
                    <a16:creationId xmlns:a16="http://schemas.microsoft.com/office/drawing/2014/main" id="{4E72B268-4999-4D2E-B56F-4E746C9EC0A5}"/>
                  </a:ext>
                </a:extLst>
              </p:cNvPr>
              <p:cNvSpPr/>
              <p:nvPr/>
            </p:nvSpPr>
            <p:spPr>
              <a:xfrm>
                <a:off x="5793524" y="5019772"/>
                <a:ext cx="966469" cy="12700"/>
              </a:xfrm>
              <a:custGeom>
                <a:avLst/>
                <a:gdLst/>
                <a:ahLst/>
                <a:cxnLst/>
                <a:rect l="l" t="t" r="r" b="b"/>
                <a:pathLst>
                  <a:path w="966470" h="12700">
                    <a:moveTo>
                      <a:pt x="0" y="12700"/>
                    </a:moveTo>
                    <a:lnTo>
                      <a:pt x="966330" y="12700"/>
                    </a:lnTo>
                    <a:lnTo>
                      <a:pt x="966330" y="0"/>
                    </a:lnTo>
                    <a:lnTo>
                      <a:pt x="0" y="0"/>
                    </a:lnTo>
                    <a:lnTo>
                      <a:pt x="0" y="12700"/>
                    </a:lnTo>
                    <a:close/>
                  </a:path>
                </a:pathLst>
              </a:custGeom>
              <a:solidFill>
                <a:srgbClr val="B2B2B2"/>
              </a:solidFill>
            </p:spPr>
            <p:txBody>
              <a:bodyPr wrap="square" lIns="0" tIns="0" rIns="0" bIns="0" rtlCol="0"/>
              <a:lstStyle/>
              <a:p>
                <a:endParaRPr/>
              </a:p>
            </p:txBody>
          </p:sp>
          <p:sp>
            <p:nvSpPr>
              <p:cNvPr id="198" name="object 168">
                <a:extLst>
                  <a:ext uri="{FF2B5EF4-FFF2-40B4-BE49-F238E27FC236}">
                    <a16:creationId xmlns:a16="http://schemas.microsoft.com/office/drawing/2014/main" id="{16F5D355-E307-4180-AFD5-D8374BE4A5E4}"/>
                  </a:ext>
                </a:extLst>
              </p:cNvPr>
              <p:cNvSpPr/>
              <p:nvPr/>
            </p:nvSpPr>
            <p:spPr>
              <a:xfrm>
                <a:off x="5785434" y="4975580"/>
                <a:ext cx="984885" cy="586740"/>
              </a:xfrm>
              <a:custGeom>
                <a:avLst/>
                <a:gdLst/>
                <a:ahLst/>
                <a:cxnLst/>
                <a:rect l="l" t="t" r="r" b="b"/>
                <a:pathLst>
                  <a:path w="984884" h="586739">
                    <a:moveTo>
                      <a:pt x="984516" y="0"/>
                    </a:moveTo>
                    <a:lnTo>
                      <a:pt x="0" y="0"/>
                    </a:lnTo>
                    <a:lnTo>
                      <a:pt x="0" y="586257"/>
                    </a:lnTo>
                    <a:lnTo>
                      <a:pt x="984516" y="586257"/>
                    </a:lnTo>
                    <a:lnTo>
                      <a:pt x="984516" y="0"/>
                    </a:lnTo>
                    <a:close/>
                  </a:path>
                </a:pathLst>
              </a:custGeom>
              <a:ln w="12700">
                <a:solidFill>
                  <a:srgbClr val="7F7F7F"/>
                </a:solidFill>
              </a:ln>
            </p:spPr>
            <p:txBody>
              <a:bodyPr wrap="square" lIns="0" tIns="0" rIns="0" bIns="0" rtlCol="0"/>
              <a:lstStyle/>
              <a:p>
                <a:endParaRPr/>
              </a:p>
            </p:txBody>
          </p:sp>
          <p:sp>
            <p:nvSpPr>
              <p:cNvPr id="199" name="object 169">
                <a:extLst>
                  <a:ext uri="{FF2B5EF4-FFF2-40B4-BE49-F238E27FC236}">
                    <a16:creationId xmlns:a16="http://schemas.microsoft.com/office/drawing/2014/main" id="{5E35D8C9-F28E-43B4-B635-EED66202B0E8}"/>
                  </a:ext>
                </a:extLst>
              </p:cNvPr>
              <p:cNvSpPr/>
              <p:nvPr/>
            </p:nvSpPr>
            <p:spPr>
              <a:xfrm>
                <a:off x="4278160" y="4975580"/>
                <a:ext cx="984885" cy="586740"/>
              </a:xfrm>
              <a:custGeom>
                <a:avLst/>
                <a:gdLst/>
                <a:ahLst/>
                <a:cxnLst/>
                <a:rect l="l" t="t" r="r" b="b"/>
                <a:pathLst>
                  <a:path w="984885" h="586739">
                    <a:moveTo>
                      <a:pt x="984542" y="0"/>
                    </a:moveTo>
                    <a:lnTo>
                      <a:pt x="0" y="0"/>
                    </a:lnTo>
                    <a:lnTo>
                      <a:pt x="0" y="586257"/>
                    </a:lnTo>
                    <a:lnTo>
                      <a:pt x="984542" y="586257"/>
                    </a:lnTo>
                    <a:lnTo>
                      <a:pt x="984542" y="0"/>
                    </a:lnTo>
                    <a:close/>
                  </a:path>
                </a:pathLst>
              </a:custGeom>
              <a:solidFill>
                <a:srgbClr val="E0E0E0"/>
              </a:solidFill>
            </p:spPr>
            <p:txBody>
              <a:bodyPr wrap="square" lIns="0" tIns="0" rIns="0" bIns="0" rtlCol="0"/>
              <a:lstStyle/>
              <a:p>
                <a:endParaRPr/>
              </a:p>
            </p:txBody>
          </p:sp>
          <p:sp>
            <p:nvSpPr>
              <p:cNvPr id="200" name="object 170">
                <a:extLst>
                  <a:ext uri="{FF2B5EF4-FFF2-40B4-BE49-F238E27FC236}">
                    <a16:creationId xmlns:a16="http://schemas.microsoft.com/office/drawing/2014/main" id="{DA277F1B-9213-451C-8A92-4F4ADEE9FD66}"/>
                  </a:ext>
                </a:extLst>
              </p:cNvPr>
              <p:cNvSpPr/>
              <p:nvPr/>
            </p:nvSpPr>
            <p:spPr>
              <a:xfrm>
                <a:off x="4286257" y="5498899"/>
                <a:ext cx="968375" cy="12700"/>
              </a:xfrm>
              <a:custGeom>
                <a:avLst/>
                <a:gdLst/>
                <a:ahLst/>
                <a:cxnLst/>
                <a:rect l="l" t="t" r="r" b="b"/>
                <a:pathLst>
                  <a:path w="968375" h="12700">
                    <a:moveTo>
                      <a:pt x="0" y="12700"/>
                    </a:moveTo>
                    <a:lnTo>
                      <a:pt x="968362" y="12700"/>
                    </a:lnTo>
                    <a:lnTo>
                      <a:pt x="968362" y="0"/>
                    </a:lnTo>
                    <a:lnTo>
                      <a:pt x="0" y="0"/>
                    </a:lnTo>
                    <a:lnTo>
                      <a:pt x="0" y="12700"/>
                    </a:lnTo>
                    <a:close/>
                  </a:path>
                </a:pathLst>
              </a:custGeom>
              <a:solidFill>
                <a:srgbClr val="FFFFFF"/>
              </a:solidFill>
            </p:spPr>
            <p:txBody>
              <a:bodyPr wrap="square" lIns="0" tIns="0" rIns="0" bIns="0" rtlCol="0"/>
              <a:lstStyle/>
              <a:p>
                <a:endParaRPr/>
              </a:p>
            </p:txBody>
          </p:sp>
          <p:sp>
            <p:nvSpPr>
              <p:cNvPr id="201" name="object 171">
                <a:extLst>
                  <a:ext uri="{FF2B5EF4-FFF2-40B4-BE49-F238E27FC236}">
                    <a16:creationId xmlns:a16="http://schemas.microsoft.com/office/drawing/2014/main" id="{4325A012-537E-44EB-A8B3-FDBB83CBFD80}"/>
                  </a:ext>
                </a:extLst>
              </p:cNvPr>
              <p:cNvSpPr/>
              <p:nvPr/>
            </p:nvSpPr>
            <p:spPr>
              <a:xfrm>
                <a:off x="4314557" y="5038228"/>
                <a:ext cx="40640" cy="463550"/>
              </a:xfrm>
              <a:custGeom>
                <a:avLst/>
                <a:gdLst/>
                <a:ahLst/>
                <a:cxnLst/>
                <a:rect l="l" t="t" r="r" b="b"/>
                <a:pathLst>
                  <a:path w="40639" h="463550">
                    <a:moveTo>
                      <a:pt x="20205" y="0"/>
                    </a:moveTo>
                    <a:lnTo>
                      <a:pt x="12344" y="1589"/>
                    </a:lnTo>
                    <a:lnTo>
                      <a:pt x="5921" y="5924"/>
                    </a:lnTo>
                    <a:lnTo>
                      <a:pt x="1589" y="12355"/>
                    </a:lnTo>
                    <a:lnTo>
                      <a:pt x="0" y="20231"/>
                    </a:lnTo>
                    <a:lnTo>
                      <a:pt x="0" y="442760"/>
                    </a:lnTo>
                    <a:lnTo>
                      <a:pt x="1589" y="450620"/>
                    </a:lnTo>
                    <a:lnTo>
                      <a:pt x="5921" y="457052"/>
                    </a:lnTo>
                    <a:lnTo>
                      <a:pt x="12344" y="461396"/>
                    </a:lnTo>
                    <a:lnTo>
                      <a:pt x="20205" y="462991"/>
                    </a:lnTo>
                    <a:lnTo>
                      <a:pt x="28074" y="461396"/>
                    </a:lnTo>
                    <a:lnTo>
                      <a:pt x="34501" y="457052"/>
                    </a:lnTo>
                    <a:lnTo>
                      <a:pt x="38834" y="450620"/>
                    </a:lnTo>
                    <a:lnTo>
                      <a:pt x="40424" y="442760"/>
                    </a:lnTo>
                    <a:lnTo>
                      <a:pt x="40424" y="20231"/>
                    </a:lnTo>
                    <a:lnTo>
                      <a:pt x="38834" y="12355"/>
                    </a:lnTo>
                    <a:lnTo>
                      <a:pt x="34501" y="5924"/>
                    </a:lnTo>
                    <a:lnTo>
                      <a:pt x="28074" y="1589"/>
                    </a:lnTo>
                    <a:lnTo>
                      <a:pt x="20205" y="0"/>
                    </a:lnTo>
                    <a:close/>
                  </a:path>
                </a:pathLst>
              </a:custGeom>
              <a:solidFill>
                <a:srgbClr val="CCCCCC"/>
              </a:solidFill>
            </p:spPr>
            <p:txBody>
              <a:bodyPr wrap="square" lIns="0" tIns="0" rIns="0" bIns="0" rtlCol="0"/>
              <a:lstStyle/>
              <a:p>
                <a:endParaRPr/>
              </a:p>
            </p:txBody>
          </p:sp>
          <p:sp>
            <p:nvSpPr>
              <p:cNvPr id="202" name="object 172">
                <a:extLst>
                  <a:ext uri="{FF2B5EF4-FFF2-40B4-BE49-F238E27FC236}">
                    <a16:creationId xmlns:a16="http://schemas.microsoft.com/office/drawing/2014/main" id="{D4258DE1-1D41-409B-93CF-DE6153023DFB}"/>
                  </a:ext>
                </a:extLst>
              </p:cNvPr>
              <p:cNvSpPr/>
              <p:nvPr/>
            </p:nvSpPr>
            <p:spPr>
              <a:xfrm>
                <a:off x="4314557" y="5038228"/>
                <a:ext cx="40640" cy="463550"/>
              </a:xfrm>
              <a:custGeom>
                <a:avLst/>
                <a:gdLst/>
                <a:ahLst/>
                <a:cxnLst/>
                <a:rect l="l" t="t" r="r" b="b"/>
                <a:pathLst>
                  <a:path w="40639" h="463550">
                    <a:moveTo>
                      <a:pt x="20205" y="462991"/>
                    </a:moveTo>
                    <a:lnTo>
                      <a:pt x="28074" y="461396"/>
                    </a:lnTo>
                    <a:lnTo>
                      <a:pt x="34501" y="457052"/>
                    </a:lnTo>
                    <a:lnTo>
                      <a:pt x="38834" y="450620"/>
                    </a:lnTo>
                    <a:lnTo>
                      <a:pt x="40424" y="442760"/>
                    </a:lnTo>
                    <a:lnTo>
                      <a:pt x="40424" y="20231"/>
                    </a:lnTo>
                    <a:lnTo>
                      <a:pt x="38834" y="12355"/>
                    </a:lnTo>
                    <a:lnTo>
                      <a:pt x="34501" y="5924"/>
                    </a:lnTo>
                    <a:lnTo>
                      <a:pt x="28074" y="1589"/>
                    </a:lnTo>
                    <a:lnTo>
                      <a:pt x="20205" y="0"/>
                    </a:lnTo>
                    <a:lnTo>
                      <a:pt x="12344" y="1589"/>
                    </a:lnTo>
                    <a:lnTo>
                      <a:pt x="5921" y="5924"/>
                    </a:lnTo>
                    <a:lnTo>
                      <a:pt x="1589" y="12355"/>
                    </a:lnTo>
                    <a:lnTo>
                      <a:pt x="0" y="20231"/>
                    </a:lnTo>
                    <a:lnTo>
                      <a:pt x="0" y="442760"/>
                    </a:lnTo>
                    <a:lnTo>
                      <a:pt x="1589" y="450620"/>
                    </a:lnTo>
                    <a:lnTo>
                      <a:pt x="5921" y="457052"/>
                    </a:lnTo>
                    <a:lnTo>
                      <a:pt x="12344" y="461396"/>
                    </a:lnTo>
                    <a:lnTo>
                      <a:pt x="20205" y="462991"/>
                    </a:lnTo>
                    <a:close/>
                  </a:path>
                </a:pathLst>
              </a:custGeom>
              <a:ln w="9524">
                <a:solidFill>
                  <a:srgbClr val="FFFFFF"/>
                </a:solidFill>
              </a:ln>
            </p:spPr>
            <p:txBody>
              <a:bodyPr wrap="square" lIns="0" tIns="0" rIns="0" bIns="0" rtlCol="0"/>
              <a:lstStyle/>
              <a:p>
                <a:endParaRPr/>
              </a:p>
            </p:txBody>
          </p:sp>
          <p:sp>
            <p:nvSpPr>
              <p:cNvPr id="203" name="object 173">
                <a:extLst>
                  <a:ext uri="{FF2B5EF4-FFF2-40B4-BE49-F238E27FC236}">
                    <a16:creationId xmlns:a16="http://schemas.microsoft.com/office/drawing/2014/main" id="{631008A6-B27A-452F-82CE-EB3EBBAC8D52}"/>
                  </a:ext>
                </a:extLst>
              </p:cNvPr>
              <p:cNvSpPr/>
              <p:nvPr/>
            </p:nvSpPr>
            <p:spPr>
              <a:xfrm>
                <a:off x="4393398" y="5038228"/>
                <a:ext cx="40640" cy="463550"/>
              </a:xfrm>
              <a:custGeom>
                <a:avLst/>
                <a:gdLst/>
                <a:ahLst/>
                <a:cxnLst/>
                <a:rect l="l" t="t" r="r" b="b"/>
                <a:pathLst>
                  <a:path w="40639" h="463550">
                    <a:moveTo>
                      <a:pt x="20218" y="0"/>
                    </a:moveTo>
                    <a:lnTo>
                      <a:pt x="12333" y="1589"/>
                    </a:lnTo>
                    <a:lnTo>
                      <a:pt x="5908" y="5924"/>
                    </a:lnTo>
                    <a:lnTo>
                      <a:pt x="1583" y="12355"/>
                    </a:lnTo>
                    <a:lnTo>
                      <a:pt x="0" y="20231"/>
                    </a:lnTo>
                    <a:lnTo>
                      <a:pt x="0" y="442760"/>
                    </a:lnTo>
                    <a:lnTo>
                      <a:pt x="1583" y="450620"/>
                    </a:lnTo>
                    <a:lnTo>
                      <a:pt x="5908" y="457052"/>
                    </a:lnTo>
                    <a:lnTo>
                      <a:pt x="12333" y="461396"/>
                    </a:lnTo>
                    <a:lnTo>
                      <a:pt x="20218" y="462991"/>
                    </a:lnTo>
                    <a:lnTo>
                      <a:pt x="28087" y="461396"/>
                    </a:lnTo>
                    <a:lnTo>
                      <a:pt x="34513" y="457052"/>
                    </a:lnTo>
                    <a:lnTo>
                      <a:pt x="38847" y="450620"/>
                    </a:lnTo>
                    <a:lnTo>
                      <a:pt x="40436" y="442760"/>
                    </a:lnTo>
                    <a:lnTo>
                      <a:pt x="40436" y="20231"/>
                    </a:lnTo>
                    <a:lnTo>
                      <a:pt x="38847" y="12355"/>
                    </a:lnTo>
                    <a:lnTo>
                      <a:pt x="34513" y="5924"/>
                    </a:lnTo>
                    <a:lnTo>
                      <a:pt x="28087" y="1589"/>
                    </a:lnTo>
                    <a:lnTo>
                      <a:pt x="20218" y="0"/>
                    </a:lnTo>
                    <a:close/>
                  </a:path>
                </a:pathLst>
              </a:custGeom>
              <a:solidFill>
                <a:srgbClr val="CCCCCC"/>
              </a:solidFill>
            </p:spPr>
            <p:txBody>
              <a:bodyPr wrap="square" lIns="0" tIns="0" rIns="0" bIns="0" rtlCol="0"/>
              <a:lstStyle/>
              <a:p>
                <a:endParaRPr/>
              </a:p>
            </p:txBody>
          </p:sp>
          <p:sp>
            <p:nvSpPr>
              <p:cNvPr id="204" name="object 174">
                <a:extLst>
                  <a:ext uri="{FF2B5EF4-FFF2-40B4-BE49-F238E27FC236}">
                    <a16:creationId xmlns:a16="http://schemas.microsoft.com/office/drawing/2014/main" id="{2F62DB65-4530-40F0-93ED-0A1F0F9767EC}"/>
                  </a:ext>
                </a:extLst>
              </p:cNvPr>
              <p:cNvSpPr/>
              <p:nvPr/>
            </p:nvSpPr>
            <p:spPr>
              <a:xfrm>
                <a:off x="4393398" y="5038228"/>
                <a:ext cx="40640" cy="463550"/>
              </a:xfrm>
              <a:custGeom>
                <a:avLst/>
                <a:gdLst/>
                <a:ahLst/>
                <a:cxnLst/>
                <a:rect l="l" t="t" r="r" b="b"/>
                <a:pathLst>
                  <a:path w="40639" h="463550">
                    <a:moveTo>
                      <a:pt x="20218" y="462991"/>
                    </a:moveTo>
                    <a:lnTo>
                      <a:pt x="28087" y="461396"/>
                    </a:lnTo>
                    <a:lnTo>
                      <a:pt x="34513" y="457052"/>
                    </a:lnTo>
                    <a:lnTo>
                      <a:pt x="38847" y="450620"/>
                    </a:lnTo>
                    <a:lnTo>
                      <a:pt x="40436" y="442760"/>
                    </a:lnTo>
                    <a:lnTo>
                      <a:pt x="40436" y="20231"/>
                    </a:lnTo>
                    <a:lnTo>
                      <a:pt x="38847" y="12355"/>
                    </a:lnTo>
                    <a:lnTo>
                      <a:pt x="34513" y="5924"/>
                    </a:lnTo>
                    <a:lnTo>
                      <a:pt x="28087" y="1589"/>
                    </a:lnTo>
                    <a:lnTo>
                      <a:pt x="20218" y="0"/>
                    </a:lnTo>
                    <a:lnTo>
                      <a:pt x="12333" y="1589"/>
                    </a:lnTo>
                    <a:lnTo>
                      <a:pt x="5908" y="5924"/>
                    </a:lnTo>
                    <a:lnTo>
                      <a:pt x="1583" y="12355"/>
                    </a:lnTo>
                    <a:lnTo>
                      <a:pt x="0" y="20231"/>
                    </a:lnTo>
                    <a:lnTo>
                      <a:pt x="0" y="442760"/>
                    </a:lnTo>
                    <a:lnTo>
                      <a:pt x="1583" y="450620"/>
                    </a:lnTo>
                    <a:lnTo>
                      <a:pt x="5908" y="457052"/>
                    </a:lnTo>
                    <a:lnTo>
                      <a:pt x="12333" y="461396"/>
                    </a:lnTo>
                    <a:lnTo>
                      <a:pt x="20218" y="462991"/>
                    </a:lnTo>
                    <a:close/>
                  </a:path>
                </a:pathLst>
              </a:custGeom>
              <a:ln w="9524">
                <a:solidFill>
                  <a:srgbClr val="FFFFFF"/>
                </a:solidFill>
              </a:ln>
            </p:spPr>
            <p:txBody>
              <a:bodyPr wrap="square" lIns="0" tIns="0" rIns="0" bIns="0" rtlCol="0"/>
              <a:lstStyle/>
              <a:p>
                <a:endParaRPr/>
              </a:p>
            </p:txBody>
          </p:sp>
          <p:sp>
            <p:nvSpPr>
              <p:cNvPr id="205" name="object 175">
                <a:extLst>
                  <a:ext uri="{FF2B5EF4-FFF2-40B4-BE49-F238E27FC236}">
                    <a16:creationId xmlns:a16="http://schemas.microsoft.com/office/drawing/2014/main" id="{B91529F6-F7A8-47EF-8264-EDAD68C8448A}"/>
                  </a:ext>
                </a:extLst>
              </p:cNvPr>
              <p:cNvSpPr/>
              <p:nvPr/>
            </p:nvSpPr>
            <p:spPr>
              <a:xfrm>
                <a:off x="4472252" y="5038228"/>
                <a:ext cx="40640" cy="463550"/>
              </a:xfrm>
              <a:custGeom>
                <a:avLst/>
                <a:gdLst/>
                <a:ahLst/>
                <a:cxnLst/>
                <a:rect l="l" t="t" r="r" b="b"/>
                <a:pathLst>
                  <a:path w="40639" h="463550">
                    <a:moveTo>
                      <a:pt x="20205" y="0"/>
                    </a:moveTo>
                    <a:lnTo>
                      <a:pt x="12339" y="1589"/>
                    </a:lnTo>
                    <a:lnTo>
                      <a:pt x="5916" y="5924"/>
                    </a:lnTo>
                    <a:lnTo>
                      <a:pt x="1587" y="12355"/>
                    </a:lnTo>
                    <a:lnTo>
                      <a:pt x="0" y="20231"/>
                    </a:lnTo>
                    <a:lnTo>
                      <a:pt x="0" y="442760"/>
                    </a:lnTo>
                    <a:lnTo>
                      <a:pt x="1587" y="450620"/>
                    </a:lnTo>
                    <a:lnTo>
                      <a:pt x="5916" y="457052"/>
                    </a:lnTo>
                    <a:lnTo>
                      <a:pt x="12339" y="461396"/>
                    </a:lnTo>
                    <a:lnTo>
                      <a:pt x="20205" y="462991"/>
                    </a:lnTo>
                    <a:lnTo>
                      <a:pt x="28089" y="461396"/>
                    </a:lnTo>
                    <a:lnTo>
                      <a:pt x="34523" y="457052"/>
                    </a:lnTo>
                    <a:lnTo>
                      <a:pt x="38859" y="450620"/>
                    </a:lnTo>
                    <a:lnTo>
                      <a:pt x="40449" y="442760"/>
                    </a:lnTo>
                    <a:lnTo>
                      <a:pt x="40449" y="20231"/>
                    </a:lnTo>
                    <a:lnTo>
                      <a:pt x="38859" y="12355"/>
                    </a:lnTo>
                    <a:lnTo>
                      <a:pt x="34523" y="5924"/>
                    </a:lnTo>
                    <a:lnTo>
                      <a:pt x="28089" y="1589"/>
                    </a:lnTo>
                    <a:lnTo>
                      <a:pt x="20205" y="0"/>
                    </a:lnTo>
                    <a:close/>
                  </a:path>
                </a:pathLst>
              </a:custGeom>
              <a:solidFill>
                <a:srgbClr val="CCCCCC"/>
              </a:solidFill>
            </p:spPr>
            <p:txBody>
              <a:bodyPr wrap="square" lIns="0" tIns="0" rIns="0" bIns="0" rtlCol="0"/>
              <a:lstStyle/>
              <a:p>
                <a:endParaRPr/>
              </a:p>
            </p:txBody>
          </p:sp>
          <p:sp>
            <p:nvSpPr>
              <p:cNvPr id="206" name="object 176">
                <a:extLst>
                  <a:ext uri="{FF2B5EF4-FFF2-40B4-BE49-F238E27FC236}">
                    <a16:creationId xmlns:a16="http://schemas.microsoft.com/office/drawing/2014/main" id="{07964853-DE94-4591-BB38-8C05819D9483}"/>
                  </a:ext>
                </a:extLst>
              </p:cNvPr>
              <p:cNvSpPr/>
              <p:nvPr/>
            </p:nvSpPr>
            <p:spPr>
              <a:xfrm>
                <a:off x="4472252" y="5038228"/>
                <a:ext cx="40640" cy="463550"/>
              </a:xfrm>
              <a:custGeom>
                <a:avLst/>
                <a:gdLst/>
                <a:ahLst/>
                <a:cxnLst/>
                <a:rect l="l" t="t" r="r" b="b"/>
                <a:pathLst>
                  <a:path w="40639" h="463550">
                    <a:moveTo>
                      <a:pt x="20205" y="462991"/>
                    </a:moveTo>
                    <a:lnTo>
                      <a:pt x="28089" y="461396"/>
                    </a:lnTo>
                    <a:lnTo>
                      <a:pt x="34523" y="457052"/>
                    </a:lnTo>
                    <a:lnTo>
                      <a:pt x="38859" y="450620"/>
                    </a:lnTo>
                    <a:lnTo>
                      <a:pt x="40449" y="442760"/>
                    </a:lnTo>
                    <a:lnTo>
                      <a:pt x="40449" y="20231"/>
                    </a:lnTo>
                    <a:lnTo>
                      <a:pt x="38859" y="12355"/>
                    </a:lnTo>
                    <a:lnTo>
                      <a:pt x="34523" y="5924"/>
                    </a:lnTo>
                    <a:lnTo>
                      <a:pt x="28089" y="1589"/>
                    </a:lnTo>
                    <a:lnTo>
                      <a:pt x="20205" y="0"/>
                    </a:lnTo>
                    <a:lnTo>
                      <a:pt x="12339" y="1589"/>
                    </a:lnTo>
                    <a:lnTo>
                      <a:pt x="5916" y="5924"/>
                    </a:lnTo>
                    <a:lnTo>
                      <a:pt x="1587" y="12355"/>
                    </a:lnTo>
                    <a:lnTo>
                      <a:pt x="0" y="20231"/>
                    </a:lnTo>
                    <a:lnTo>
                      <a:pt x="0" y="442760"/>
                    </a:lnTo>
                    <a:lnTo>
                      <a:pt x="1587" y="450620"/>
                    </a:lnTo>
                    <a:lnTo>
                      <a:pt x="5916" y="457052"/>
                    </a:lnTo>
                    <a:lnTo>
                      <a:pt x="12339" y="461396"/>
                    </a:lnTo>
                    <a:lnTo>
                      <a:pt x="20205" y="462991"/>
                    </a:lnTo>
                    <a:close/>
                  </a:path>
                </a:pathLst>
              </a:custGeom>
              <a:ln w="9525">
                <a:solidFill>
                  <a:srgbClr val="FFFFFF"/>
                </a:solidFill>
              </a:ln>
            </p:spPr>
            <p:txBody>
              <a:bodyPr wrap="square" lIns="0" tIns="0" rIns="0" bIns="0" rtlCol="0"/>
              <a:lstStyle/>
              <a:p>
                <a:endParaRPr/>
              </a:p>
            </p:txBody>
          </p:sp>
          <p:sp>
            <p:nvSpPr>
              <p:cNvPr id="207" name="object 177">
                <a:extLst>
                  <a:ext uri="{FF2B5EF4-FFF2-40B4-BE49-F238E27FC236}">
                    <a16:creationId xmlns:a16="http://schemas.microsoft.com/office/drawing/2014/main" id="{81DABE67-902E-4892-BE39-5F2E9DB9A76A}"/>
                  </a:ext>
                </a:extLst>
              </p:cNvPr>
              <p:cNvSpPr/>
              <p:nvPr/>
            </p:nvSpPr>
            <p:spPr>
              <a:xfrm>
                <a:off x="4551094" y="5038228"/>
                <a:ext cx="40640" cy="463550"/>
              </a:xfrm>
              <a:custGeom>
                <a:avLst/>
                <a:gdLst/>
                <a:ahLst/>
                <a:cxnLst/>
                <a:rect l="l" t="t" r="r" b="b"/>
                <a:pathLst>
                  <a:path w="40639" h="463550">
                    <a:moveTo>
                      <a:pt x="20218" y="0"/>
                    </a:moveTo>
                    <a:lnTo>
                      <a:pt x="12349" y="1589"/>
                    </a:lnTo>
                    <a:lnTo>
                      <a:pt x="5922" y="5924"/>
                    </a:lnTo>
                    <a:lnTo>
                      <a:pt x="1589" y="12355"/>
                    </a:lnTo>
                    <a:lnTo>
                      <a:pt x="0" y="20231"/>
                    </a:lnTo>
                    <a:lnTo>
                      <a:pt x="0" y="442760"/>
                    </a:lnTo>
                    <a:lnTo>
                      <a:pt x="1589" y="450620"/>
                    </a:lnTo>
                    <a:lnTo>
                      <a:pt x="5922" y="457052"/>
                    </a:lnTo>
                    <a:lnTo>
                      <a:pt x="12349" y="461396"/>
                    </a:lnTo>
                    <a:lnTo>
                      <a:pt x="20218" y="462991"/>
                    </a:lnTo>
                    <a:lnTo>
                      <a:pt x="28079" y="461396"/>
                    </a:lnTo>
                    <a:lnTo>
                      <a:pt x="34502" y="457052"/>
                    </a:lnTo>
                    <a:lnTo>
                      <a:pt x="38835" y="450620"/>
                    </a:lnTo>
                    <a:lnTo>
                      <a:pt x="40424" y="442760"/>
                    </a:lnTo>
                    <a:lnTo>
                      <a:pt x="40424" y="20231"/>
                    </a:lnTo>
                    <a:lnTo>
                      <a:pt x="38835" y="12355"/>
                    </a:lnTo>
                    <a:lnTo>
                      <a:pt x="34502" y="5924"/>
                    </a:lnTo>
                    <a:lnTo>
                      <a:pt x="28079" y="1589"/>
                    </a:lnTo>
                    <a:lnTo>
                      <a:pt x="20218" y="0"/>
                    </a:lnTo>
                    <a:close/>
                  </a:path>
                </a:pathLst>
              </a:custGeom>
              <a:solidFill>
                <a:srgbClr val="CCCCCC"/>
              </a:solidFill>
            </p:spPr>
            <p:txBody>
              <a:bodyPr wrap="square" lIns="0" tIns="0" rIns="0" bIns="0" rtlCol="0"/>
              <a:lstStyle/>
              <a:p>
                <a:endParaRPr/>
              </a:p>
            </p:txBody>
          </p:sp>
          <p:sp>
            <p:nvSpPr>
              <p:cNvPr id="208" name="object 178">
                <a:extLst>
                  <a:ext uri="{FF2B5EF4-FFF2-40B4-BE49-F238E27FC236}">
                    <a16:creationId xmlns:a16="http://schemas.microsoft.com/office/drawing/2014/main" id="{CB6B3DC9-E07E-4CD3-BAA5-49716152B8AB}"/>
                  </a:ext>
                </a:extLst>
              </p:cNvPr>
              <p:cNvSpPr/>
              <p:nvPr/>
            </p:nvSpPr>
            <p:spPr>
              <a:xfrm>
                <a:off x="4551094" y="5038228"/>
                <a:ext cx="40640" cy="463550"/>
              </a:xfrm>
              <a:custGeom>
                <a:avLst/>
                <a:gdLst/>
                <a:ahLst/>
                <a:cxnLst/>
                <a:rect l="l" t="t" r="r" b="b"/>
                <a:pathLst>
                  <a:path w="40639" h="463550">
                    <a:moveTo>
                      <a:pt x="20218" y="462991"/>
                    </a:moveTo>
                    <a:lnTo>
                      <a:pt x="28079" y="461396"/>
                    </a:lnTo>
                    <a:lnTo>
                      <a:pt x="34502" y="457052"/>
                    </a:lnTo>
                    <a:lnTo>
                      <a:pt x="38835" y="450620"/>
                    </a:lnTo>
                    <a:lnTo>
                      <a:pt x="40424" y="442760"/>
                    </a:lnTo>
                    <a:lnTo>
                      <a:pt x="40424" y="20231"/>
                    </a:lnTo>
                    <a:lnTo>
                      <a:pt x="38835" y="12355"/>
                    </a:lnTo>
                    <a:lnTo>
                      <a:pt x="34502" y="5924"/>
                    </a:lnTo>
                    <a:lnTo>
                      <a:pt x="28079" y="1589"/>
                    </a:lnTo>
                    <a:lnTo>
                      <a:pt x="20218" y="0"/>
                    </a:lnTo>
                    <a:lnTo>
                      <a:pt x="12349" y="1589"/>
                    </a:lnTo>
                    <a:lnTo>
                      <a:pt x="5922" y="5924"/>
                    </a:lnTo>
                    <a:lnTo>
                      <a:pt x="1589" y="12355"/>
                    </a:lnTo>
                    <a:lnTo>
                      <a:pt x="0" y="20231"/>
                    </a:lnTo>
                    <a:lnTo>
                      <a:pt x="0" y="442760"/>
                    </a:lnTo>
                    <a:lnTo>
                      <a:pt x="1589" y="450620"/>
                    </a:lnTo>
                    <a:lnTo>
                      <a:pt x="5922" y="457052"/>
                    </a:lnTo>
                    <a:lnTo>
                      <a:pt x="12349" y="461396"/>
                    </a:lnTo>
                    <a:lnTo>
                      <a:pt x="20218" y="462991"/>
                    </a:lnTo>
                    <a:close/>
                  </a:path>
                </a:pathLst>
              </a:custGeom>
              <a:ln w="9524">
                <a:solidFill>
                  <a:srgbClr val="FFFFFF"/>
                </a:solidFill>
              </a:ln>
            </p:spPr>
            <p:txBody>
              <a:bodyPr wrap="square" lIns="0" tIns="0" rIns="0" bIns="0" rtlCol="0"/>
              <a:lstStyle/>
              <a:p>
                <a:endParaRPr/>
              </a:p>
            </p:txBody>
          </p:sp>
          <p:sp>
            <p:nvSpPr>
              <p:cNvPr id="209" name="object 179">
                <a:extLst>
                  <a:ext uri="{FF2B5EF4-FFF2-40B4-BE49-F238E27FC236}">
                    <a16:creationId xmlns:a16="http://schemas.microsoft.com/office/drawing/2014/main" id="{DB127C25-3521-4C1B-9DE7-3CFEAC9F49EA}"/>
                  </a:ext>
                </a:extLst>
              </p:cNvPr>
              <p:cNvSpPr/>
              <p:nvPr/>
            </p:nvSpPr>
            <p:spPr>
              <a:xfrm>
                <a:off x="4629899" y="5038228"/>
                <a:ext cx="40640" cy="463550"/>
              </a:xfrm>
              <a:custGeom>
                <a:avLst/>
                <a:gdLst/>
                <a:ahLst/>
                <a:cxnLst/>
                <a:rect l="l" t="t" r="r" b="b"/>
                <a:pathLst>
                  <a:path w="40639" h="463550">
                    <a:moveTo>
                      <a:pt x="20256" y="0"/>
                    </a:moveTo>
                    <a:lnTo>
                      <a:pt x="12381" y="1589"/>
                    </a:lnTo>
                    <a:lnTo>
                      <a:pt x="5942" y="5924"/>
                    </a:lnTo>
                    <a:lnTo>
                      <a:pt x="1595" y="12355"/>
                    </a:lnTo>
                    <a:lnTo>
                      <a:pt x="0" y="20231"/>
                    </a:lnTo>
                    <a:lnTo>
                      <a:pt x="0" y="442760"/>
                    </a:lnTo>
                    <a:lnTo>
                      <a:pt x="1595" y="450620"/>
                    </a:lnTo>
                    <a:lnTo>
                      <a:pt x="5942" y="457052"/>
                    </a:lnTo>
                    <a:lnTo>
                      <a:pt x="12381" y="461396"/>
                    </a:lnTo>
                    <a:lnTo>
                      <a:pt x="20256" y="462991"/>
                    </a:lnTo>
                    <a:lnTo>
                      <a:pt x="28125" y="461396"/>
                    </a:lnTo>
                    <a:lnTo>
                      <a:pt x="34551" y="457052"/>
                    </a:lnTo>
                    <a:lnTo>
                      <a:pt x="38885" y="450620"/>
                    </a:lnTo>
                    <a:lnTo>
                      <a:pt x="40474" y="442760"/>
                    </a:lnTo>
                    <a:lnTo>
                      <a:pt x="40474" y="20231"/>
                    </a:lnTo>
                    <a:lnTo>
                      <a:pt x="38885" y="12355"/>
                    </a:lnTo>
                    <a:lnTo>
                      <a:pt x="34551" y="5924"/>
                    </a:lnTo>
                    <a:lnTo>
                      <a:pt x="28125" y="1589"/>
                    </a:lnTo>
                    <a:lnTo>
                      <a:pt x="20256" y="0"/>
                    </a:lnTo>
                    <a:close/>
                  </a:path>
                </a:pathLst>
              </a:custGeom>
              <a:solidFill>
                <a:srgbClr val="CCCCCC"/>
              </a:solidFill>
            </p:spPr>
            <p:txBody>
              <a:bodyPr wrap="square" lIns="0" tIns="0" rIns="0" bIns="0" rtlCol="0"/>
              <a:lstStyle/>
              <a:p>
                <a:endParaRPr/>
              </a:p>
            </p:txBody>
          </p:sp>
          <p:sp>
            <p:nvSpPr>
              <p:cNvPr id="210" name="object 180">
                <a:extLst>
                  <a:ext uri="{FF2B5EF4-FFF2-40B4-BE49-F238E27FC236}">
                    <a16:creationId xmlns:a16="http://schemas.microsoft.com/office/drawing/2014/main" id="{0B78F49A-B73C-461D-BECF-447D22F3556F}"/>
                  </a:ext>
                </a:extLst>
              </p:cNvPr>
              <p:cNvSpPr/>
              <p:nvPr/>
            </p:nvSpPr>
            <p:spPr>
              <a:xfrm>
                <a:off x="4629899" y="5038228"/>
                <a:ext cx="40640" cy="463550"/>
              </a:xfrm>
              <a:custGeom>
                <a:avLst/>
                <a:gdLst/>
                <a:ahLst/>
                <a:cxnLst/>
                <a:rect l="l" t="t" r="r" b="b"/>
                <a:pathLst>
                  <a:path w="40639" h="463550">
                    <a:moveTo>
                      <a:pt x="20256" y="462991"/>
                    </a:moveTo>
                    <a:lnTo>
                      <a:pt x="28125" y="461396"/>
                    </a:lnTo>
                    <a:lnTo>
                      <a:pt x="34551" y="457052"/>
                    </a:lnTo>
                    <a:lnTo>
                      <a:pt x="38885" y="450620"/>
                    </a:lnTo>
                    <a:lnTo>
                      <a:pt x="40474" y="442760"/>
                    </a:lnTo>
                    <a:lnTo>
                      <a:pt x="40474" y="20231"/>
                    </a:lnTo>
                    <a:lnTo>
                      <a:pt x="38885" y="12355"/>
                    </a:lnTo>
                    <a:lnTo>
                      <a:pt x="34551" y="5924"/>
                    </a:lnTo>
                    <a:lnTo>
                      <a:pt x="28125" y="1589"/>
                    </a:lnTo>
                    <a:lnTo>
                      <a:pt x="20256" y="0"/>
                    </a:lnTo>
                    <a:lnTo>
                      <a:pt x="12381" y="1589"/>
                    </a:lnTo>
                    <a:lnTo>
                      <a:pt x="5942" y="5924"/>
                    </a:lnTo>
                    <a:lnTo>
                      <a:pt x="1595" y="12355"/>
                    </a:lnTo>
                    <a:lnTo>
                      <a:pt x="0" y="20231"/>
                    </a:lnTo>
                    <a:lnTo>
                      <a:pt x="0" y="442760"/>
                    </a:lnTo>
                    <a:lnTo>
                      <a:pt x="1595" y="450620"/>
                    </a:lnTo>
                    <a:lnTo>
                      <a:pt x="5942" y="457052"/>
                    </a:lnTo>
                    <a:lnTo>
                      <a:pt x="12381" y="461396"/>
                    </a:lnTo>
                    <a:lnTo>
                      <a:pt x="20256" y="462991"/>
                    </a:lnTo>
                    <a:close/>
                  </a:path>
                </a:pathLst>
              </a:custGeom>
              <a:ln w="9525">
                <a:solidFill>
                  <a:srgbClr val="FFFFFF"/>
                </a:solidFill>
              </a:ln>
            </p:spPr>
            <p:txBody>
              <a:bodyPr wrap="square" lIns="0" tIns="0" rIns="0" bIns="0" rtlCol="0"/>
              <a:lstStyle/>
              <a:p>
                <a:endParaRPr/>
              </a:p>
            </p:txBody>
          </p:sp>
          <p:sp>
            <p:nvSpPr>
              <p:cNvPr id="211" name="object 181">
                <a:extLst>
                  <a:ext uri="{FF2B5EF4-FFF2-40B4-BE49-F238E27FC236}">
                    <a16:creationId xmlns:a16="http://schemas.microsoft.com/office/drawing/2014/main" id="{D7170C37-8040-4790-8E98-B6487BFFEE46}"/>
                  </a:ext>
                </a:extLst>
              </p:cNvPr>
              <p:cNvSpPr/>
              <p:nvPr/>
            </p:nvSpPr>
            <p:spPr>
              <a:xfrm>
                <a:off x="4708790" y="5038228"/>
                <a:ext cx="40640" cy="463550"/>
              </a:xfrm>
              <a:custGeom>
                <a:avLst/>
                <a:gdLst/>
                <a:ahLst/>
                <a:cxnLst/>
                <a:rect l="l" t="t" r="r" b="b"/>
                <a:pathLst>
                  <a:path w="40639" h="463550">
                    <a:moveTo>
                      <a:pt x="20205" y="0"/>
                    </a:moveTo>
                    <a:lnTo>
                      <a:pt x="12339" y="1589"/>
                    </a:lnTo>
                    <a:lnTo>
                      <a:pt x="5916" y="5924"/>
                    </a:lnTo>
                    <a:lnTo>
                      <a:pt x="1587" y="12355"/>
                    </a:lnTo>
                    <a:lnTo>
                      <a:pt x="0" y="20231"/>
                    </a:lnTo>
                    <a:lnTo>
                      <a:pt x="0" y="442760"/>
                    </a:lnTo>
                    <a:lnTo>
                      <a:pt x="1587" y="450620"/>
                    </a:lnTo>
                    <a:lnTo>
                      <a:pt x="5916" y="457052"/>
                    </a:lnTo>
                    <a:lnTo>
                      <a:pt x="12339" y="461396"/>
                    </a:lnTo>
                    <a:lnTo>
                      <a:pt x="20205" y="462991"/>
                    </a:lnTo>
                    <a:lnTo>
                      <a:pt x="28083" y="461396"/>
                    </a:lnTo>
                    <a:lnTo>
                      <a:pt x="34504" y="457052"/>
                    </a:lnTo>
                    <a:lnTo>
                      <a:pt x="38827" y="450620"/>
                    </a:lnTo>
                    <a:lnTo>
                      <a:pt x="40411" y="442760"/>
                    </a:lnTo>
                    <a:lnTo>
                      <a:pt x="40411" y="20231"/>
                    </a:lnTo>
                    <a:lnTo>
                      <a:pt x="38827" y="12355"/>
                    </a:lnTo>
                    <a:lnTo>
                      <a:pt x="34504" y="5924"/>
                    </a:lnTo>
                    <a:lnTo>
                      <a:pt x="28083" y="1589"/>
                    </a:lnTo>
                    <a:lnTo>
                      <a:pt x="20205" y="0"/>
                    </a:lnTo>
                    <a:close/>
                  </a:path>
                </a:pathLst>
              </a:custGeom>
              <a:solidFill>
                <a:srgbClr val="CCCCCC"/>
              </a:solidFill>
            </p:spPr>
            <p:txBody>
              <a:bodyPr wrap="square" lIns="0" tIns="0" rIns="0" bIns="0" rtlCol="0"/>
              <a:lstStyle/>
              <a:p>
                <a:endParaRPr/>
              </a:p>
            </p:txBody>
          </p:sp>
          <p:sp>
            <p:nvSpPr>
              <p:cNvPr id="212" name="object 182">
                <a:extLst>
                  <a:ext uri="{FF2B5EF4-FFF2-40B4-BE49-F238E27FC236}">
                    <a16:creationId xmlns:a16="http://schemas.microsoft.com/office/drawing/2014/main" id="{C703BCA9-762E-45E5-9CE9-221C97603DBB}"/>
                  </a:ext>
                </a:extLst>
              </p:cNvPr>
              <p:cNvSpPr/>
              <p:nvPr/>
            </p:nvSpPr>
            <p:spPr>
              <a:xfrm>
                <a:off x="4708790" y="5038228"/>
                <a:ext cx="40640" cy="463550"/>
              </a:xfrm>
              <a:custGeom>
                <a:avLst/>
                <a:gdLst/>
                <a:ahLst/>
                <a:cxnLst/>
                <a:rect l="l" t="t" r="r" b="b"/>
                <a:pathLst>
                  <a:path w="40639" h="463550">
                    <a:moveTo>
                      <a:pt x="20205" y="462991"/>
                    </a:moveTo>
                    <a:lnTo>
                      <a:pt x="28083" y="461396"/>
                    </a:lnTo>
                    <a:lnTo>
                      <a:pt x="34504" y="457052"/>
                    </a:lnTo>
                    <a:lnTo>
                      <a:pt x="38827" y="450620"/>
                    </a:lnTo>
                    <a:lnTo>
                      <a:pt x="40411" y="442760"/>
                    </a:lnTo>
                    <a:lnTo>
                      <a:pt x="40411" y="20231"/>
                    </a:lnTo>
                    <a:lnTo>
                      <a:pt x="38827" y="12355"/>
                    </a:lnTo>
                    <a:lnTo>
                      <a:pt x="34504" y="5924"/>
                    </a:lnTo>
                    <a:lnTo>
                      <a:pt x="28083" y="1589"/>
                    </a:lnTo>
                    <a:lnTo>
                      <a:pt x="20205" y="0"/>
                    </a:lnTo>
                    <a:lnTo>
                      <a:pt x="12339" y="1589"/>
                    </a:lnTo>
                    <a:lnTo>
                      <a:pt x="5916" y="5924"/>
                    </a:lnTo>
                    <a:lnTo>
                      <a:pt x="1587" y="12355"/>
                    </a:lnTo>
                    <a:lnTo>
                      <a:pt x="0" y="20231"/>
                    </a:lnTo>
                    <a:lnTo>
                      <a:pt x="0" y="442760"/>
                    </a:lnTo>
                    <a:lnTo>
                      <a:pt x="1587" y="450620"/>
                    </a:lnTo>
                    <a:lnTo>
                      <a:pt x="5916" y="457052"/>
                    </a:lnTo>
                    <a:lnTo>
                      <a:pt x="12339" y="461396"/>
                    </a:lnTo>
                    <a:lnTo>
                      <a:pt x="20205" y="462991"/>
                    </a:lnTo>
                    <a:close/>
                  </a:path>
                </a:pathLst>
              </a:custGeom>
              <a:ln w="9525">
                <a:solidFill>
                  <a:srgbClr val="FFFFFF"/>
                </a:solidFill>
              </a:ln>
            </p:spPr>
            <p:txBody>
              <a:bodyPr wrap="square" lIns="0" tIns="0" rIns="0" bIns="0" rtlCol="0"/>
              <a:lstStyle/>
              <a:p>
                <a:endParaRPr/>
              </a:p>
            </p:txBody>
          </p:sp>
          <p:sp>
            <p:nvSpPr>
              <p:cNvPr id="213" name="object 183">
                <a:extLst>
                  <a:ext uri="{FF2B5EF4-FFF2-40B4-BE49-F238E27FC236}">
                    <a16:creationId xmlns:a16="http://schemas.microsoft.com/office/drawing/2014/main" id="{F834035C-FCB5-4967-A84E-677B4BE24BF4}"/>
                  </a:ext>
                </a:extLst>
              </p:cNvPr>
              <p:cNvSpPr/>
              <p:nvPr/>
            </p:nvSpPr>
            <p:spPr>
              <a:xfrm>
                <a:off x="4787620" y="5038228"/>
                <a:ext cx="40640" cy="463550"/>
              </a:xfrm>
              <a:custGeom>
                <a:avLst/>
                <a:gdLst/>
                <a:ahLst/>
                <a:cxnLst/>
                <a:rect l="l" t="t" r="r" b="b"/>
                <a:pathLst>
                  <a:path w="40639" h="463550">
                    <a:moveTo>
                      <a:pt x="20180" y="0"/>
                    </a:moveTo>
                    <a:lnTo>
                      <a:pt x="12333" y="1589"/>
                    </a:lnTo>
                    <a:lnTo>
                      <a:pt x="5918" y="5924"/>
                    </a:lnTo>
                    <a:lnTo>
                      <a:pt x="1588" y="12355"/>
                    </a:lnTo>
                    <a:lnTo>
                      <a:pt x="0" y="20231"/>
                    </a:lnTo>
                    <a:lnTo>
                      <a:pt x="0" y="442760"/>
                    </a:lnTo>
                    <a:lnTo>
                      <a:pt x="1588" y="450620"/>
                    </a:lnTo>
                    <a:lnTo>
                      <a:pt x="5918" y="457052"/>
                    </a:lnTo>
                    <a:lnTo>
                      <a:pt x="12333" y="461396"/>
                    </a:lnTo>
                    <a:lnTo>
                      <a:pt x="20180" y="462991"/>
                    </a:lnTo>
                    <a:lnTo>
                      <a:pt x="28070" y="461396"/>
                    </a:lnTo>
                    <a:lnTo>
                      <a:pt x="34509" y="457052"/>
                    </a:lnTo>
                    <a:lnTo>
                      <a:pt x="38846" y="450620"/>
                    </a:lnTo>
                    <a:lnTo>
                      <a:pt x="40436" y="442760"/>
                    </a:lnTo>
                    <a:lnTo>
                      <a:pt x="40436" y="20231"/>
                    </a:lnTo>
                    <a:lnTo>
                      <a:pt x="38846" y="12355"/>
                    </a:lnTo>
                    <a:lnTo>
                      <a:pt x="34509" y="5924"/>
                    </a:lnTo>
                    <a:lnTo>
                      <a:pt x="28070" y="1589"/>
                    </a:lnTo>
                    <a:lnTo>
                      <a:pt x="20180" y="0"/>
                    </a:lnTo>
                    <a:close/>
                  </a:path>
                </a:pathLst>
              </a:custGeom>
              <a:solidFill>
                <a:srgbClr val="CCCCCC"/>
              </a:solidFill>
            </p:spPr>
            <p:txBody>
              <a:bodyPr wrap="square" lIns="0" tIns="0" rIns="0" bIns="0" rtlCol="0"/>
              <a:lstStyle/>
              <a:p>
                <a:endParaRPr/>
              </a:p>
            </p:txBody>
          </p:sp>
          <p:sp>
            <p:nvSpPr>
              <p:cNvPr id="214" name="object 184">
                <a:extLst>
                  <a:ext uri="{FF2B5EF4-FFF2-40B4-BE49-F238E27FC236}">
                    <a16:creationId xmlns:a16="http://schemas.microsoft.com/office/drawing/2014/main" id="{B4B8509F-8630-4454-86BA-FE3680245132}"/>
                  </a:ext>
                </a:extLst>
              </p:cNvPr>
              <p:cNvSpPr/>
              <p:nvPr/>
            </p:nvSpPr>
            <p:spPr>
              <a:xfrm>
                <a:off x="4787620" y="5038228"/>
                <a:ext cx="40640" cy="463550"/>
              </a:xfrm>
              <a:custGeom>
                <a:avLst/>
                <a:gdLst/>
                <a:ahLst/>
                <a:cxnLst/>
                <a:rect l="l" t="t" r="r" b="b"/>
                <a:pathLst>
                  <a:path w="40639" h="463550">
                    <a:moveTo>
                      <a:pt x="20180" y="462991"/>
                    </a:moveTo>
                    <a:lnTo>
                      <a:pt x="28070" y="461396"/>
                    </a:lnTo>
                    <a:lnTo>
                      <a:pt x="34509" y="457052"/>
                    </a:lnTo>
                    <a:lnTo>
                      <a:pt x="38846" y="450620"/>
                    </a:lnTo>
                    <a:lnTo>
                      <a:pt x="40436" y="442760"/>
                    </a:lnTo>
                    <a:lnTo>
                      <a:pt x="40436" y="20231"/>
                    </a:lnTo>
                    <a:lnTo>
                      <a:pt x="38846" y="12355"/>
                    </a:lnTo>
                    <a:lnTo>
                      <a:pt x="34509" y="5924"/>
                    </a:lnTo>
                    <a:lnTo>
                      <a:pt x="28070" y="1589"/>
                    </a:lnTo>
                    <a:lnTo>
                      <a:pt x="20180" y="0"/>
                    </a:lnTo>
                    <a:lnTo>
                      <a:pt x="12333" y="1589"/>
                    </a:lnTo>
                    <a:lnTo>
                      <a:pt x="5918" y="5924"/>
                    </a:lnTo>
                    <a:lnTo>
                      <a:pt x="1588" y="12355"/>
                    </a:lnTo>
                    <a:lnTo>
                      <a:pt x="0" y="20231"/>
                    </a:lnTo>
                    <a:lnTo>
                      <a:pt x="0" y="442760"/>
                    </a:lnTo>
                    <a:lnTo>
                      <a:pt x="1588" y="450620"/>
                    </a:lnTo>
                    <a:lnTo>
                      <a:pt x="5918" y="457052"/>
                    </a:lnTo>
                    <a:lnTo>
                      <a:pt x="12333" y="461396"/>
                    </a:lnTo>
                    <a:lnTo>
                      <a:pt x="20180" y="462991"/>
                    </a:lnTo>
                    <a:close/>
                  </a:path>
                </a:pathLst>
              </a:custGeom>
              <a:ln w="9524">
                <a:solidFill>
                  <a:srgbClr val="FFFFFF"/>
                </a:solidFill>
              </a:ln>
            </p:spPr>
            <p:txBody>
              <a:bodyPr wrap="square" lIns="0" tIns="0" rIns="0" bIns="0" rtlCol="0"/>
              <a:lstStyle/>
              <a:p>
                <a:endParaRPr/>
              </a:p>
            </p:txBody>
          </p:sp>
          <p:sp>
            <p:nvSpPr>
              <p:cNvPr id="215" name="object 185">
                <a:extLst>
                  <a:ext uri="{FF2B5EF4-FFF2-40B4-BE49-F238E27FC236}">
                    <a16:creationId xmlns:a16="http://schemas.microsoft.com/office/drawing/2014/main" id="{2E5027D4-2B91-4B1E-B8DB-AC537CEC2BD7}"/>
                  </a:ext>
                </a:extLst>
              </p:cNvPr>
              <p:cNvSpPr/>
              <p:nvPr/>
            </p:nvSpPr>
            <p:spPr>
              <a:xfrm>
                <a:off x="4866473" y="5038228"/>
                <a:ext cx="40640" cy="463550"/>
              </a:xfrm>
              <a:custGeom>
                <a:avLst/>
                <a:gdLst/>
                <a:ahLst/>
                <a:cxnLst/>
                <a:rect l="l" t="t" r="r" b="b"/>
                <a:pathLst>
                  <a:path w="40639" h="463550">
                    <a:moveTo>
                      <a:pt x="20218" y="0"/>
                    </a:moveTo>
                    <a:lnTo>
                      <a:pt x="12349" y="1589"/>
                    </a:lnTo>
                    <a:lnTo>
                      <a:pt x="5922" y="5924"/>
                    </a:lnTo>
                    <a:lnTo>
                      <a:pt x="1589" y="12355"/>
                    </a:lnTo>
                    <a:lnTo>
                      <a:pt x="0" y="20231"/>
                    </a:lnTo>
                    <a:lnTo>
                      <a:pt x="0" y="442760"/>
                    </a:lnTo>
                    <a:lnTo>
                      <a:pt x="1589" y="450620"/>
                    </a:lnTo>
                    <a:lnTo>
                      <a:pt x="5922" y="457052"/>
                    </a:lnTo>
                    <a:lnTo>
                      <a:pt x="12349" y="461396"/>
                    </a:lnTo>
                    <a:lnTo>
                      <a:pt x="20218" y="462991"/>
                    </a:lnTo>
                    <a:lnTo>
                      <a:pt x="28087" y="461396"/>
                    </a:lnTo>
                    <a:lnTo>
                      <a:pt x="34513" y="457052"/>
                    </a:lnTo>
                    <a:lnTo>
                      <a:pt x="38847" y="450620"/>
                    </a:lnTo>
                    <a:lnTo>
                      <a:pt x="40436" y="442760"/>
                    </a:lnTo>
                    <a:lnTo>
                      <a:pt x="40436" y="20231"/>
                    </a:lnTo>
                    <a:lnTo>
                      <a:pt x="38847" y="12355"/>
                    </a:lnTo>
                    <a:lnTo>
                      <a:pt x="34513" y="5924"/>
                    </a:lnTo>
                    <a:lnTo>
                      <a:pt x="28087" y="1589"/>
                    </a:lnTo>
                    <a:lnTo>
                      <a:pt x="20218" y="0"/>
                    </a:lnTo>
                    <a:close/>
                  </a:path>
                </a:pathLst>
              </a:custGeom>
              <a:solidFill>
                <a:srgbClr val="CCCCCC"/>
              </a:solidFill>
            </p:spPr>
            <p:txBody>
              <a:bodyPr wrap="square" lIns="0" tIns="0" rIns="0" bIns="0" rtlCol="0"/>
              <a:lstStyle/>
              <a:p>
                <a:endParaRPr/>
              </a:p>
            </p:txBody>
          </p:sp>
          <p:sp>
            <p:nvSpPr>
              <p:cNvPr id="216" name="object 186">
                <a:extLst>
                  <a:ext uri="{FF2B5EF4-FFF2-40B4-BE49-F238E27FC236}">
                    <a16:creationId xmlns:a16="http://schemas.microsoft.com/office/drawing/2014/main" id="{ED4BD5D3-F2C8-4470-80E7-A9B77115919A}"/>
                  </a:ext>
                </a:extLst>
              </p:cNvPr>
              <p:cNvSpPr/>
              <p:nvPr/>
            </p:nvSpPr>
            <p:spPr>
              <a:xfrm>
                <a:off x="4866473" y="5038228"/>
                <a:ext cx="40640" cy="463550"/>
              </a:xfrm>
              <a:custGeom>
                <a:avLst/>
                <a:gdLst/>
                <a:ahLst/>
                <a:cxnLst/>
                <a:rect l="l" t="t" r="r" b="b"/>
                <a:pathLst>
                  <a:path w="40639" h="463550">
                    <a:moveTo>
                      <a:pt x="20218" y="462991"/>
                    </a:moveTo>
                    <a:lnTo>
                      <a:pt x="28087" y="461396"/>
                    </a:lnTo>
                    <a:lnTo>
                      <a:pt x="34513" y="457052"/>
                    </a:lnTo>
                    <a:lnTo>
                      <a:pt x="38847" y="450620"/>
                    </a:lnTo>
                    <a:lnTo>
                      <a:pt x="40436" y="442760"/>
                    </a:lnTo>
                    <a:lnTo>
                      <a:pt x="40436" y="20231"/>
                    </a:lnTo>
                    <a:lnTo>
                      <a:pt x="38847" y="12355"/>
                    </a:lnTo>
                    <a:lnTo>
                      <a:pt x="34513" y="5924"/>
                    </a:lnTo>
                    <a:lnTo>
                      <a:pt x="28087" y="1589"/>
                    </a:lnTo>
                    <a:lnTo>
                      <a:pt x="20218" y="0"/>
                    </a:lnTo>
                    <a:lnTo>
                      <a:pt x="12349" y="1589"/>
                    </a:lnTo>
                    <a:lnTo>
                      <a:pt x="5922" y="5924"/>
                    </a:lnTo>
                    <a:lnTo>
                      <a:pt x="1589" y="12355"/>
                    </a:lnTo>
                    <a:lnTo>
                      <a:pt x="0" y="20231"/>
                    </a:lnTo>
                    <a:lnTo>
                      <a:pt x="0" y="442760"/>
                    </a:lnTo>
                    <a:lnTo>
                      <a:pt x="1589" y="450620"/>
                    </a:lnTo>
                    <a:lnTo>
                      <a:pt x="5922" y="457052"/>
                    </a:lnTo>
                    <a:lnTo>
                      <a:pt x="12349" y="461396"/>
                    </a:lnTo>
                    <a:lnTo>
                      <a:pt x="20218" y="462991"/>
                    </a:lnTo>
                    <a:close/>
                  </a:path>
                </a:pathLst>
              </a:custGeom>
              <a:ln w="9524">
                <a:solidFill>
                  <a:srgbClr val="FFFFFF"/>
                </a:solidFill>
              </a:ln>
            </p:spPr>
            <p:txBody>
              <a:bodyPr wrap="square" lIns="0" tIns="0" rIns="0" bIns="0" rtlCol="0"/>
              <a:lstStyle/>
              <a:p>
                <a:endParaRPr/>
              </a:p>
            </p:txBody>
          </p:sp>
          <p:sp>
            <p:nvSpPr>
              <p:cNvPr id="217" name="object 187">
                <a:extLst>
                  <a:ext uri="{FF2B5EF4-FFF2-40B4-BE49-F238E27FC236}">
                    <a16:creationId xmlns:a16="http://schemas.microsoft.com/office/drawing/2014/main" id="{17A066DB-B9F1-4554-9401-73214E705B7E}"/>
                  </a:ext>
                </a:extLst>
              </p:cNvPr>
              <p:cNvSpPr/>
              <p:nvPr/>
            </p:nvSpPr>
            <p:spPr>
              <a:xfrm>
                <a:off x="4945327" y="5038228"/>
                <a:ext cx="40640" cy="463550"/>
              </a:xfrm>
              <a:custGeom>
                <a:avLst/>
                <a:gdLst/>
                <a:ahLst/>
                <a:cxnLst/>
                <a:rect l="l" t="t" r="r" b="b"/>
                <a:pathLst>
                  <a:path w="40639" h="463550">
                    <a:moveTo>
                      <a:pt x="20205" y="0"/>
                    </a:moveTo>
                    <a:lnTo>
                      <a:pt x="12333" y="1589"/>
                    </a:lnTo>
                    <a:lnTo>
                      <a:pt x="5911" y="5924"/>
                    </a:lnTo>
                    <a:lnTo>
                      <a:pt x="1585" y="12355"/>
                    </a:lnTo>
                    <a:lnTo>
                      <a:pt x="0" y="20231"/>
                    </a:lnTo>
                    <a:lnTo>
                      <a:pt x="0" y="442760"/>
                    </a:lnTo>
                    <a:lnTo>
                      <a:pt x="1585" y="450620"/>
                    </a:lnTo>
                    <a:lnTo>
                      <a:pt x="5911" y="457052"/>
                    </a:lnTo>
                    <a:lnTo>
                      <a:pt x="12333" y="461396"/>
                    </a:lnTo>
                    <a:lnTo>
                      <a:pt x="20205" y="462991"/>
                    </a:lnTo>
                    <a:lnTo>
                      <a:pt x="28055" y="461396"/>
                    </a:lnTo>
                    <a:lnTo>
                      <a:pt x="34466" y="457052"/>
                    </a:lnTo>
                    <a:lnTo>
                      <a:pt x="38788" y="450620"/>
                    </a:lnTo>
                    <a:lnTo>
                      <a:pt x="40373" y="442760"/>
                    </a:lnTo>
                    <a:lnTo>
                      <a:pt x="40373" y="20231"/>
                    </a:lnTo>
                    <a:lnTo>
                      <a:pt x="38788" y="12355"/>
                    </a:lnTo>
                    <a:lnTo>
                      <a:pt x="34466" y="5924"/>
                    </a:lnTo>
                    <a:lnTo>
                      <a:pt x="28055" y="1589"/>
                    </a:lnTo>
                    <a:lnTo>
                      <a:pt x="20205" y="0"/>
                    </a:lnTo>
                    <a:close/>
                  </a:path>
                </a:pathLst>
              </a:custGeom>
              <a:solidFill>
                <a:srgbClr val="CCCCCC"/>
              </a:solidFill>
            </p:spPr>
            <p:txBody>
              <a:bodyPr wrap="square" lIns="0" tIns="0" rIns="0" bIns="0" rtlCol="0"/>
              <a:lstStyle/>
              <a:p>
                <a:endParaRPr/>
              </a:p>
            </p:txBody>
          </p:sp>
          <p:sp>
            <p:nvSpPr>
              <p:cNvPr id="218" name="object 188">
                <a:extLst>
                  <a:ext uri="{FF2B5EF4-FFF2-40B4-BE49-F238E27FC236}">
                    <a16:creationId xmlns:a16="http://schemas.microsoft.com/office/drawing/2014/main" id="{370A4065-8AA4-4C78-8B02-A5B1CB30CE95}"/>
                  </a:ext>
                </a:extLst>
              </p:cNvPr>
              <p:cNvSpPr/>
              <p:nvPr/>
            </p:nvSpPr>
            <p:spPr>
              <a:xfrm>
                <a:off x="4945327" y="5038228"/>
                <a:ext cx="40640" cy="463550"/>
              </a:xfrm>
              <a:custGeom>
                <a:avLst/>
                <a:gdLst/>
                <a:ahLst/>
                <a:cxnLst/>
                <a:rect l="l" t="t" r="r" b="b"/>
                <a:pathLst>
                  <a:path w="40639" h="463550">
                    <a:moveTo>
                      <a:pt x="20205" y="462991"/>
                    </a:moveTo>
                    <a:lnTo>
                      <a:pt x="28055" y="461396"/>
                    </a:lnTo>
                    <a:lnTo>
                      <a:pt x="34466" y="457052"/>
                    </a:lnTo>
                    <a:lnTo>
                      <a:pt x="38788" y="450620"/>
                    </a:lnTo>
                    <a:lnTo>
                      <a:pt x="40373" y="442760"/>
                    </a:lnTo>
                    <a:lnTo>
                      <a:pt x="40373" y="20231"/>
                    </a:lnTo>
                    <a:lnTo>
                      <a:pt x="38788" y="12355"/>
                    </a:lnTo>
                    <a:lnTo>
                      <a:pt x="34466" y="5924"/>
                    </a:lnTo>
                    <a:lnTo>
                      <a:pt x="28055" y="1589"/>
                    </a:lnTo>
                    <a:lnTo>
                      <a:pt x="20205" y="0"/>
                    </a:lnTo>
                    <a:lnTo>
                      <a:pt x="12333" y="1589"/>
                    </a:lnTo>
                    <a:lnTo>
                      <a:pt x="5911" y="5924"/>
                    </a:lnTo>
                    <a:lnTo>
                      <a:pt x="1585" y="12355"/>
                    </a:lnTo>
                    <a:lnTo>
                      <a:pt x="0" y="20231"/>
                    </a:lnTo>
                    <a:lnTo>
                      <a:pt x="0" y="442760"/>
                    </a:lnTo>
                    <a:lnTo>
                      <a:pt x="1585" y="450620"/>
                    </a:lnTo>
                    <a:lnTo>
                      <a:pt x="5911" y="457052"/>
                    </a:lnTo>
                    <a:lnTo>
                      <a:pt x="12333" y="461396"/>
                    </a:lnTo>
                    <a:lnTo>
                      <a:pt x="20205" y="462991"/>
                    </a:lnTo>
                    <a:close/>
                  </a:path>
                </a:pathLst>
              </a:custGeom>
              <a:ln w="9525">
                <a:solidFill>
                  <a:srgbClr val="FFFFFF"/>
                </a:solidFill>
              </a:ln>
            </p:spPr>
            <p:txBody>
              <a:bodyPr wrap="square" lIns="0" tIns="0" rIns="0" bIns="0" rtlCol="0"/>
              <a:lstStyle/>
              <a:p>
                <a:endParaRPr/>
              </a:p>
            </p:txBody>
          </p:sp>
          <p:sp>
            <p:nvSpPr>
              <p:cNvPr id="219" name="object 189">
                <a:extLst>
                  <a:ext uri="{FF2B5EF4-FFF2-40B4-BE49-F238E27FC236}">
                    <a16:creationId xmlns:a16="http://schemas.microsoft.com/office/drawing/2014/main" id="{36D4B128-BCD9-4A99-BDCE-659B1A36A988}"/>
                  </a:ext>
                </a:extLst>
              </p:cNvPr>
              <p:cNvSpPr/>
              <p:nvPr/>
            </p:nvSpPr>
            <p:spPr>
              <a:xfrm>
                <a:off x="5024156" y="5038228"/>
                <a:ext cx="40640" cy="463550"/>
              </a:xfrm>
              <a:custGeom>
                <a:avLst/>
                <a:gdLst/>
                <a:ahLst/>
                <a:cxnLst/>
                <a:rect l="l" t="t" r="r" b="b"/>
                <a:pathLst>
                  <a:path w="40639" h="463550">
                    <a:moveTo>
                      <a:pt x="20218" y="0"/>
                    </a:moveTo>
                    <a:lnTo>
                      <a:pt x="12333" y="1589"/>
                    </a:lnTo>
                    <a:lnTo>
                      <a:pt x="5908" y="5924"/>
                    </a:lnTo>
                    <a:lnTo>
                      <a:pt x="1583" y="12355"/>
                    </a:lnTo>
                    <a:lnTo>
                      <a:pt x="0" y="20231"/>
                    </a:lnTo>
                    <a:lnTo>
                      <a:pt x="0" y="442760"/>
                    </a:lnTo>
                    <a:lnTo>
                      <a:pt x="1583" y="450620"/>
                    </a:lnTo>
                    <a:lnTo>
                      <a:pt x="5908" y="457052"/>
                    </a:lnTo>
                    <a:lnTo>
                      <a:pt x="12333" y="461396"/>
                    </a:lnTo>
                    <a:lnTo>
                      <a:pt x="20218" y="462991"/>
                    </a:lnTo>
                    <a:lnTo>
                      <a:pt x="28087" y="461396"/>
                    </a:lnTo>
                    <a:lnTo>
                      <a:pt x="34513" y="457052"/>
                    </a:lnTo>
                    <a:lnTo>
                      <a:pt x="38847" y="450620"/>
                    </a:lnTo>
                    <a:lnTo>
                      <a:pt x="40436" y="442760"/>
                    </a:lnTo>
                    <a:lnTo>
                      <a:pt x="40436" y="20231"/>
                    </a:lnTo>
                    <a:lnTo>
                      <a:pt x="38847" y="12355"/>
                    </a:lnTo>
                    <a:lnTo>
                      <a:pt x="34513" y="5924"/>
                    </a:lnTo>
                    <a:lnTo>
                      <a:pt x="28087" y="1589"/>
                    </a:lnTo>
                    <a:lnTo>
                      <a:pt x="20218" y="0"/>
                    </a:lnTo>
                    <a:close/>
                  </a:path>
                </a:pathLst>
              </a:custGeom>
              <a:solidFill>
                <a:srgbClr val="CCCCCC"/>
              </a:solidFill>
            </p:spPr>
            <p:txBody>
              <a:bodyPr wrap="square" lIns="0" tIns="0" rIns="0" bIns="0" rtlCol="0"/>
              <a:lstStyle/>
              <a:p>
                <a:endParaRPr/>
              </a:p>
            </p:txBody>
          </p:sp>
          <p:sp>
            <p:nvSpPr>
              <p:cNvPr id="220" name="object 190">
                <a:extLst>
                  <a:ext uri="{FF2B5EF4-FFF2-40B4-BE49-F238E27FC236}">
                    <a16:creationId xmlns:a16="http://schemas.microsoft.com/office/drawing/2014/main" id="{41E5A749-7512-49C2-9A9C-62BE7B28C8FA}"/>
                  </a:ext>
                </a:extLst>
              </p:cNvPr>
              <p:cNvSpPr/>
              <p:nvPr/>
            </p:nvSpPr>
            <p:spPr>
              <a:xfrm>
                <a:off x="5024156" y="5038228"/>
                <a:ext cx="40640" cy="463550"/>
              </a:xfrm>
              <a:custGeom>
                <a:avLst/>
                <a:gdLst/>
                <a:ahLst/>
                <a:cxnLst/>
                <a:rect l="l" t="t" r="r" b="b"/>
                <a:pathLst>
                  <a:path w="40639" h="463550">
                    <a:moveTo>
                      <a:pt x="20218" y="462991"/>
                    </a:moveTo>
                    <a:lnTo>
                      <a:pt x="28087" y="461396"/>
                    </a:lnTo>
                    <a:lnTo>
                      <a:pt x="34513" y="457052"/>
                    </a:lnTo>
                    <a:lnTo>
                      <a:pt x="38847" y="450620"/>
                    </a:lnTo>
                    <a:lnTo>
                      <a:pt x="40436" y="442760"/>
                    </a:lnTo>
                    <a:lnTo>
                      <a:pt x="40436" y="20231"/>
                    </a:lnTo>
                    <a:lnTo>
                      <a:pt x="38847" y="12355"/>
                    </a:lnTo>
                    <a:lnTo>
                      <a:pt x="34513" y="5924"/>
                    </a:lnTo>
                    <a:lnTo>
                      <a:pt x="28087" y="1589"/>
                    </a:lnTo>
                    <a:lnTo>
                      <a:pt x="20218" y="0"/>
                    </a:lnTo>
                    <a:lnTo>
                      <a:pt x="12333" y="1589"/>
                    </a:lnTo>
                    <a:lnTo>
                      <a:pt x="5908" y="5924"/>
                    </a:lnTo>
                    <a:lnTo>
                      <a:pt x="1583" y="12355"/>
                    </a:lnTo>
                    <a:lnTo>
                      <a:pt x="0" y="20231"/>
                    </a:lnTo>
                    <a:lnTo>
                      <a:pt x="0" y="442760"/>
                    </a:lnTo>
                    <a:lnTo>
                      <a:pt x="1583" y="450620"/>
                    </a:lnTo>
                    <a:lnTo>
                      <a:pt x="5908" y="457052"/>
                    </a:lnTo>
                    <a:lnTo>
                      <a:pt x="12333" y="461396"/>
                    </a:lnTo>
                    <a:lnTo>
                      <a:pt x="20218" y="462991"/>
                    </a:lnTo>
                    <a:close/>
                  </a:path>
                </a:pathLst>
              </a:custGeom>
              <a:ln w="9524">
                <a:solidFill>
                  <a:srgbClr val="FFFFFF"/>
                </a:solidFill>
              </a:ln>
            </p:spPr>
            <p:txBody>
              <a:bodyPr wrap="square" lIns="0" tIns="0" rIns="0" bIns="0" rtlCol="0"/>
              <a:lstStyle/>
              <a:p>
                <a:endParaRPr/>
              </a:p>
            </p:txBody>
          </p:sp>
          <p:sp>
            <p:nvSpPr>
              <p:cNvPr id="221" name="object 191">
                <a:extLst>
                  <a:ext uri="{FF2B5EF4-FFF2-40B4-BE49-F238E27FC236}">
                    <a16:creationId xmlns:a16="http://schemas.microsoft.com/office/drawing/2014/main" id="{E4FF558C-C557-4541-9CDC-7DCFAF0CA351}"/>
                  </a:ext>
                </a:extLst>
              </p:cNvPr>
              <p:cNvSpPr/>
              <p:nvPr/>
            </p:nvSpPr>
            <p:spPr>
              <a:xfrm>
                <a:off x="5103011" y="5038228"/>
                <a:ext cx="40640" cy="463550"/>
              </a:xfrm>
              <a:custGeom>
                <a:avLst/>
                <a:gdLst/>
                <a:ahLst/>
                <a:cxnLst/>
                <a:rect l="l" t="t" r="r" b="b"/>
                <a:pathLst>
                  <a:path w="40639" h="463550">
                    <a:moveTo>
                      <a:pt x="20218" y="0"/>
                    </a:moveTo>
                    <a:lnTo>
                      <a:pt x="12333" y="1589"/>
                    </a:lnTo>
                    <a:lnTo>
                      <a:pt x="5908" y="5924"/>
                    </a:lnTo>
                    <a:lnTo>
                      <a:pt x="1583" y="12355"/>
                    </a:lnTo>
                    <a:lnTo>
                      <a:pt x="0" y="20231"/>
                    </a:lnTo>
                    <a:lnTo>
                      <a:pt x="0" y="442760"/>
                    </a:lnTo>
                    <a:lnTo>
                      <a:pt x="1583" y="450620"/>
                    </a:lnTo>
                    <a:lnTo>
                      <a:pt x="5908" y="457052"/>
                    </a:lnTo>
                    <a:lnTo>
                      <a:pt x="12333" y="461396"/>
                    </a:lnTo>
                    <a:lnTo>
                      <a:pt x="20218" y="462991"/>
                    </a:lnTo>
                    <a:lnTo>
                      <a:pt x="28087" y="461396"/>
                    </a:lnTo>
                    <a:lnTo>
                      <a:pt x="34513" y="457052"/>
                    </a:lnTo>
                    <a:lnTo>
                      <a:pt x="38847" y="450620"/>
                    </a:lnTo>
                    <a:lnTo>
                      <a:pt x="40436" y="442760"/>
                    </a:lnTo>
                    <a:lnTo>
                      <a:pt x="40436" y="20231"/>
                    </a:lnTo>
                    <a:lnTo>
                      <a:pt x="38847" y="12355"/>
                    </a:lnTo>
                    <a:lnTo>
                      <a:pt x="34513" y="5924"/>
                    </a:lnTo>
                    <a:lnTo>
                      <a:pt x="28087" y="1589"/>
                    </a:lnTo>
                    <a:lnTo>
                      <a:pt x="20218" y="0"/>
                    </a:lnTo>
                    <a:close/>
                  </a:path>
                </a:pathLst>
              </a:custGeom>
              <a:solidFill>
                <a:srgbClr val="CCCCCC"/>
              </a:solidFill>
            </p:spPr>
            <p:txBody>
              <a:bodyPr wrap="square" lIns="0" tIns="0" rIns="0" bIns="0" rtlCol="0"/>
              <a:lstStyle/>
              <a:p>
                <a:endParaRPr/>
              </a:p>
            </p:txBody>
          </p:sp>
          <p:sp>
            <p:nvSpPr>
              <p:cNvPr id="222" name="object 192">
                <a:extLst>
                  <a:ext uri="{FF2B5EF4-FFF2-40B4-BE49-F238E27FC236}">
                    <a16:creationId xmlns:a16="http://schemas.microsoft.com/office/drawing/2014/main" id="{98D49E10-9749-4A78-B7EF-7C1E0F4B2E80}"/>
                  </a:ext>
                </a:extLst>
              </p:cNvPr>
              <p:cNvSpPr/>
              <p:nvPr/>
            </p:nvSpPr>
            <p:spPr>
              <a:xfrm>
                <a:off x="5103011" y="5038228"/>
                <a:ext cx="40640" cy="463550"/>
              </a:xfrm>
              <a:custGeom>
                <a:avLst/>
                <a:gdLst/>
                <a:ahLst/>
                <a:cxnLst/>
                <a:rect l="l" t="t" r="r" b="b"/>
                <a:pathLst>
                  <a:path w="40639" h="463550">
                    <a:moveTo>
                      <a:pt x="20218" y="462991"/>
                    </a:moveTo>
                    <a:lnTo>
                      <a:pt x="28087" y="461396"/>
                    </a:lnTo>
                    <a:lnTo>
                      <a:pt x="34513" y="457052"/>
                    </a:lnTo>
                    <a:lnTo>
                      <a:pt x="38847" y="450620"/>
                    </a:lnTo>
                    <a:lnTo>
                      <a:pt x="40436" y="442760"/>
                    </a:lnTo>
                    <a:lnTo>
                      <a:pt x="40436" y="20231"/>
                    </a:lnTo>
                    <a:lnTo>
                      <a:pt x="38847" y="12355"/>
                    </a:lnTo>
                    <a:lnTo>
                      <a:pt x="34513" y="5924"/>
                    </a:lnTo>
                    <a:lnTo>
                      <a:pt x="28087" y="1589"/>
                    </a:lnTo>
                    <a:lnTo>
                      <a:pt x="20218" y="0"/>
                    </a:lnTo>
                    <a:lnTo>
                      <a:pt x="12333" y="1589"/>
                    </a:lnTo>
                    <a:lnTo>
                      <a:pt x="5908" y="5924"/>
                    </a:lnTo>
                    <a:lnTo>
                      <a:pt x="1583" y="12355"/>
                    </a:lnTo>
                    <a:lnTo>
                      <a:pt x="0" y="20231"/>
                    </a:lnTo>
                    <a:lnTo>
                      <a:pt x="0" y="442760"/>
                    </a:lnTo>
                    <a:lnTo>
                      <a:pt x="1583" y="450620"/>
                    </a:lnTo>
                    <a:lnTo>
                      <a:pt x="5908" y="457052"/>
                    </a:lnTo>
                    <a:lnTo>
                      <a:pt x="12333" y="461396"/>
                    </a:lnTo>
                    <a:lnTo>
                      <a:pt x="20218" y="462991"/>
                    </a:lnTo>
                    <a:close/>
                  </a:path>
                </a:pathLst>
              </a:custGeom>
              <a:ln w="9524">
                <a:solidFill>
                  <a:srgbClr val="FFFFFF"/>
                </a:solidFill>
              </a:ln>
            </p:spPr>
            <p:txBody>
              <a:bodyPr wrap="square" lIns="0" tIns="0" rIns="0" bIns="0" rtlCol="0"/>
              <a:lstStyle/>
              <a:p>
                <a:endParaRPr/>
              </a:p>
            </p:txBody>
          </p:sp>
          <p:sp>
            <p:nvSpPr>
              <p:cNvPr id="223" name="object 193">
                <a:extLst>
                  <a:ext uri="{FF2B5EF4-FFF2-40B4-BE49-F238E27FC236}">
                    <a16:creationId xmlns:a16="http://schemas.microsoft.com/office/drawing/2014/main" id="{BAD5D582-BA4B-4F76-BD8A-F67B0E8E8B9D}"/>
                  </a:ext>
                </a:extLst>
              </p:cNvPr>
              <p:cNvSpPr/>
              <p:nvPr/>
            </p:nvSpPr>
            <p:spPr>
              <a:xfrm>
                <a:off x="5181801" y="5038228"/>
                <a:ext cx="40640" cy="463550"/>
              </a:xfrm>
              <a:custGeom>
                <a:avLst/>
                <a:gdLst/>
                <a:ahLst/>
                <a:cxnLst/>
                <a:rect l="l" t="t" r="r" b="b"/>
                <a:pathLst>
                  <a:path w="40639" h="463550">
                    <a:moveTo>
                      <a:pt x="20243" y="0"/>
                    </a:moveTo>
                    <a:lnTo>
                      <a:pt x="12381" y="1589"/>
                    </a:lnTo>
                    <a:lnTo>
                      <a:pt x="5945" y="5924"/>
                    </a:lnTo>
                    <a:lnTo>
                      <a:pt x="1596" y="12355"/>
                    </a:lnTo>
                    <a:lnTo>
                      <a:pt x="0" y="20231"/>
                    </a:lnTo>
                    <a:lnTo>
                      <a:pt x="0" y="442760"/>
                    </a:lnTo>
                    <a:lnTo>
                      <a:pt x="1596" y="450620"/>
                    </a:lnTo>
                    <a:lnTo>
                      <a:pt x="5945" y="457052"/>
                    </a:lnTo>
                    <a:lnTo>
                      <a:pt x="12381" y="461396"/>
                    </a:lnTo>
                    <a:lnTo>
                      <a:pt x="20243" y="462991"/>
                    </a:lnTo>
                    <a:lnTo>
                      <a:pt x="28112" y="461396"/>
                    </a:lnTo>
                    <a:lnTo>
                      <a:pt x="34539" y="457052"/>
                    </a:lnTo>
                    <a:lnTo>
                      <a:pt x="38872" y="450620"/>
                    </a:lnTo>
                    <a:lnTo>
                      <a:pt x="40462" y="442760"/>
                    </a:lnTo>
                    <a:lnTo>
                      <a:pt x="40462" y="20231"/>
                    </a:lnTo>
                    <a:lnTo>
                      <a:pt x="38872" y="12355"/>
                    </a:lnTo>
                    <a:lnTo>
                      <a:pt x="34539" y="5924"/>
                    </a:lnTo>
                    <a:lnTo>
                      <a:pt x="28112" y="1589"/>
                    </a:lnTo>
                    <a:lnTo>
                      <a:pt x="20243" y="0"/>
                    </a:lnTo>
                    <a:close/>
                  </a:path>
                </a:pathLst>
              </a:custGeom>
              <a:solidFill>
                <a:srgbClr val="CCCCCC"/>
              </a:solidFill>
            </p:spPr>
            <p:txBody>
              <a:bodyPr wrap="square" lIns="0" tIns="0" rIns="0" bIns="0" rtlCol="0"/>
              <a:lstStyle/>
              <a:p>
                <a:endParaRPr/>
              </a:p>
            </p:txBody>
          </p:sp>
          <p:sp>
            <p:nvSpPr>
              <p:cNvPr id="224" name="object 194">
                <a:extLst>
                  <a:ext uri="{FF2B5EF4-FFF2-40B4-BE49-F238E27FC236}">
                    <a16:creationId xmlns:a16="http://schemas.microsoft.com/office/drawing/2014/main" id="{B58C671C-4872-4C92-9BDB-88FEF5E9E3B4}"/>
                  </a:ext>
                </a:extLst>
              </p:cNvPr>
              <p:cNvSpPr/>
              <p:nvPr/>
            </p:nvSpPr>
            <p:spPr>
              <a:xfrm>
                <a:off x="5181801" y="5038228"/>
                <a:ext cx="40640" cy="463550"/>
              </a:xfrm>
              <a:custGeom>
                <a:avLst/>
                <a:gdLst/>
                <a:ahLst/>
                <a:cxnLst/>
                <a:rect l="l" t="t" r="r" b="b"/>
                <a:pathLst>
                  <a:path w="40639" h="463550">
                    <a:moveTo>
                      <a:pt x="20243" y="462991"/>
                    </a:moveTo>
                    <a:lnTo>
                      <a:pt x="28112" y="461396"/>
                    </a:lnTo>
                    <a:lnTo>
                      <a:pt x="34539" y="457052"/>
                    </a:lnTo>
                    <a:lnTo>
                      <a:pt x="38872" y="450620"/>
                    </a:lnTo>
                    <a:lnTo>
                      <a:pt x="40462" y="442760"/>
                    </a:lnTo>
                    <a:lnTo>
                      <a:pt x="40462" y="20231"/>
                    </a:lnTo>
                    <a:lnTo>
                      <a:pt x="38872" y="12355"/>
                    </a:lnTo>
                    <a:lnTo>
                      <a:pt x="34539" y="5924"/>
                    </a:lnTo>
                    <a:lnTo>
                      <a:pt x="28112" y="1589"/>
                    </a:lnTo>
                    <a:lnTo>
                      <a:pt x="20243" y="0"/>
                    </a:lnTo>
                    <a:lnTo>
                      <a:pt x="12381" y="1589"/>
                    </a:lnTo>
                    <a:lnTo>
                      <a:pt x="5945" y="5924"/>
                    </a:lnTo>
                    <a:lnTo>
                      <a:pt x="1596" y="12355"/>
                    </a:lnTo>
                    <a:lnTo>
                      <a:pt x="0" y="20231"/>
                    </a:lnTo>
                    <a:lnTo>
                      <a:pt x="0" y="442760"/>
                    </a:lnTo>
                    <a:lnTo>
                      <a:pt x="1596" y="450620"/>
                    </a:lnTo>
                    <a:lnTo>
                      <a:pt x="5945" y="457052"/>
                    </a:lnTo>
                    <a:lnTo>
                      <a:pt x="12381" y="461396"/>
                    </a:lnTo>
                    <a:lnTo>
                      <a:pt x="20243" y="462991"/>
                    </a:lnTo>
                    <a:close/>
                  </a:path>
                </a:pathLst>
              </a:custGeom>
              <a:ln w="9525">
                <a:solidFill>
                  <a:srgbClr val="FFFFFF"/>
                </a:solidFill>
              </a:ln>
            </p:spPr>
            <p:txBody>
              <a:bodyPr wrap="square" lIns="0" tIns="0" rIns="0" bIns="0" rtlCol="0"/>
              <a:lstStyle/>
              <a:p>
                <a:endParaRPr/>
              </a:p>
            </p:txBody>
          </p:sp>
          <p:sp>
            <p:nvSpPr>
              <p:cNvPr id="225" name="object 195">
                <a:extLst>
                  <a:ext uri="{FF2B5EF4-FFF2-40B4-BE49-F238E27FC236}">
                    <a16:creationId xmlns:a16="http://schemas.microsoft.com/office/drawing/2014/main" id="{7602631F-DC72-4D15-9F3A-9C1F0F32A0AB}"/>
                  </a:ext>
                </a:extLst>
              </p:cNvPr>
              <p:cNvSpPr/>
              <p:nvPr/>
            </p:nvSpPr>
            <p:spPr>
              <a:xfrm>
                <a:off x="4286254" y="5026122"/>
                <a:ext cx="966469" cy="0"/>
              </a:xfrm>
              <a:custGeom>
                <a:avLst/>
                <a:gdLst/>
                <a:ahLst/>
                <a:cxnLst/>
                <a:rect l="l" t="t" r="r" b="b"/>
                <a:pathLst>
                  <a:path w="966470">
                    <a:moveTo>
                      <a:pt x="966355" y="0"/>
                    </a:moveTo>
                    <a:lnTo>
                      <a:pt x="0" y="0"/>
                    </a:lnTo>
                  </a:path>
                </a:pathLst>
              </a:custGeom>
              <a:solidFill>
                <a:srgbClr val="E0E0E0"/>
              </a:solidFill>
            </p:spPr>
            <p:txBody>
              <a:bodyPr wrap="square" lIns="0" tIns="0" rIns="0" bIns="0" rtlCol="0"/>
              <a:lstStyle/>
              <a:p>
                <a:endParaRPr/>
              </a:p>
            </p:txBody>
          </p:sp>
          <p:sp>
            <p:nvSpPr>
              <p:cNvPr id="226" name="object 196">
                <a:extLst>
                  <a:ext uri="{FF2B5EF4-FFF2-40B4-BE49-F238E27FC236}">
                    <a16:creationId xmlns:a16="http://schemas.microsoft.com/office/drawing/2014/main" id="{916218AA-18BA-4E8B-9240-A40D3D216EBE}"/>
                  </a:ext>
                </a:extLst>
              </p:cNvPr>
              <p:cNvSpPr/>
              <p:nvPr/>
            </p:nvSpPr>
            <p:spPr>
              <a:xfrm>
                <a:off x="4286254" y="5019772"/>
                <a:ext cx="966469" cy="12700"/>
              </a:xfrm>
              <a:custGeom>
                <a:avLst/>
                <a:gdLst/>
                <a:ahLst/>
                <a:cxnLst/>
                <a:rect l="l" t="t" r="r" b="b"/>
                <a:pathLst>
                  <a:path w="966470" h="12700">
                    <a:moveTo>
                      <a:pt x="0" y="12700"/>
                    </a:moveTo>
                    <a:lnTo>
                      <a:pt x="966355" y="12700"/>
                    </a:lnTo>
                    <a:lnTo>
                      <a:pt x="966355" y="0"/>
                    </a:lnTo>
                    <a:lnTo>
                      <a:pt x="0" y="0"/>
                    </a:lnTo>
                    <a:lnTo>
                      <a:pt x="0" y="12700"/>
                    </a:lnTo>
                    <a:close/>
                  </a:path>
                </a:pathLst>
              </a:custGeom>
              <a:solidFill>
                <a:srgbClr val="B2B2B2"/>
              </a:solidFill>
            </p:spPr>
            <p:txBody>
              <a:bodyPr wrap="square" lIns="0" tIns="0" rIns="0" bIns="0" rtlCol="0"/>
              <a:lstStyle/>
              <a:p>
                <a:endParaRPr/>
              </a:p>
            </p:txBody>
          </p:sp>
          <p:sp>
            <p:nvSpPr>
              <p:cNvPr id="227" name="object 197">
                <a:extLst>
                  <a:ext uri="{FF2B5EF4-FFF2-40B4-BE49-F238E27FC236}">
                    <a16:creationId xmlns:a16="http://schemas.microsoft.com/office/drawing/2014/main" id="{F30F30A6-E934-4B86-B70E-30CD3A10EBD4}"/>
                  </a:ext>
                </a:extLst>
              </p:cNvPr>
              <p:cNvSpPr/>
              <p:nvPr/>
            </p:nvSpPr>
            <p:spPr>
              <a:xfrm>
                <a:off x="4278160" y="4975580"/>
                <a:ext cx="984885" cy="586740"/>
              </a:xfrm>
              <a:custGeom>
                <a:avLst/>
                <a:gdLst/>
                <a:ahLst/>
                <a:cxnLst/>
                <a:rect l="l" t="t" r="r" b="b"/>
                <a:pathLst>
                  <a:path w="984885" h="586739">
                    <a:moveTo>
                      <a:pt x="984542" y="0"/>
                    </a:moveTo>
                    <a:lnTo>
                      <a:pt x="0" y="0"/>
                    </a:lnTo>
                    <a:lnTo>
                      <a:pt x="0" y="586257"/>
                    </a:lnTo>
                    <a:lnTo>
                      <a:pt x="984542" y="586257"/>
                    </a:lnTo>
                    <a:lnTo>
                      <a:pt x="984542" y="0"/>
                    </a:lnTo>
                    <a:close/>
                  </a:path>
                </a:pathLst>
              </a:custGeom>
              <a:ln w="12700">
                <a:solidFill>
                  <a:srgbClr val="7F7F7F"/>
                </a:solidFill>
              </a:ln>
            </p:spPr>
            <p:txBody>
              <a:bodyPr wrap="square" lIns="0" tIns="0" rIns="0" bIns="0" rtlCol="0"/>
              <a:lstStyle/>
              <a:p>
                <a:endParaRPr/>
              </a:p>
            </p:txBody>
          </p:sp>
          <p:sp>
            <p:nvSpPr>
              <p:cNvPr id="228" name="object 198">
                <a:extLst>
                  <a:ext uri="{FF2B5EF4-FFF2-40B4-BE49-F238E27FC236}">
                    <a16:creationId xmlns:a16="http://schemas.microsoft.com/office/drawing/2014/main" id="{FCF81931-C126-4F09-9F2D-FBD7263D276D}"/>
                  </a:ext>
                </a:extLst>
              </p:cNvPr>
              <p:cNvSpPr/>
              <p:nvPr/>
            </p:nvSpPr>
            <p:spPr>
              <a:xfrm>
                <a:off x="1344555" y="5580624"/>
                <a:ext cx="1705610" cy="1905000"/>
              </a:xfrm>
              <a:custGeom>
                <a:avLst/>
                <a:gdLst/>
                <a:ahLst/>
                <a:cxnLst/>
                <a:rect l="l" t="t" r="r" b="b"/>
                <a:pathLst>
                  <a:path w="1705610" h="1905000">
                    <a:moveTo>
                      <a:pt x="314121" y="1904733"/>
                    </a:moveTo>
                    <a:lnTo>
                      <a:pt x="1028712" y="1904733"/>
                    </a:lnTo>
                    <a:lnTo>
                      <a:pt x="1028712" y="1046721"/>
                    </a:lnTo>
                    <a:lnTo>
                      <a:pt x="1175689" y="1046721"/>
                    </a:lnTo>
                    <a:lnTo>
                      <a:pt x="1175689" y="1241475"/>
                    </a:lnTo>
                  </a:path>
                  <a:path w="1705610" h="1905000">
                    <a:moveTo>
                      <a:pt x="750925" y="0"/>
                    </a:moveTo>
                    <a:lnTo>
                      <a:pt x="935659" y="0"/>
                    </a:lnTo>
                    <a:lnTo>
                      <a:pt x="935659" y="897623"/>
                    </a:lnTo>
                    <a:lnTo>
                      <a:pt x="1291361" y="897623"/>
                    </a:lnTo>
                    <a:lnTo>
                      <a:pt x="1291361" y="1550149"/>
                    </a:lnTo>
                  </a:path>
                  <a:path w="1705610" h="1905000">
                    <a:moveTo>
                      <a:pt x="1611807" y="33248"/>
                    </a:moveTo>
                    <a:lnTo>
                      <a:pt x="1705470" y="33248"/>
                    </a:lnTo>
                    <a:lnTo>
                      <a:pt x="1705470" y="903909"/>
                    </a:lnTo>
                    <a:lnTo>
                      <a:pt x="1347419" y="903909"/>
                    </a:lnTo>
                    <a:lnTo>
                      <a:pt x="1347419" y="1238923"/>
                    </a:lnTo>
                  </a:path>
                  <a:path w="1705610" h="1905000">
                    <a:moveTo>
                      <a:pt x="0" y="77965"/>
                    </a:moveTo>
                    <a:lnTo>
                      <a:pt x="0" y="953274"/>
                    </a:lnTo>
                    <a:lnTo>
                      <a:pt x="1233525" y="953274"/>
                    </a:lnTo>
                    <a:lnTo>
                      <a:pt x="1233525" y="1252105"/>
                    </a:lnTo>
                  </a:path>
                </a:pathLst>
              </a:custGeom>
              <a:ln w="25400">
                <a:solidFill>
                  <a:srgbClr val="FFFFFF"/>
                </a:solidFill>
              </a:ln>
            </p:spPr>
            <p:txBody>
              <a:bodyPr wrap="square" lIns="0" tIns="0" rIns="0" bIns="0" rtlCol="0"/>
              <a:lstStyle/>
              <a:p>
                <a:endParaRPr/>
              </a:p>
            </p:txBody>
          </p:sp>
          <p:sp>
            <p:nvSpPr>
              <p:cNvPr id="229" name="object 199">
                <a:extLst>
                  <a:ext uri="{FF2B5EF4-FFF2-40B4-BE49-F238E27FC236}">
                    <a16:creationId xmlns:a16="http://schemas.microsoft.com/office/drawing/2014/main" id="{4A45DFE1-76B2-47B1-9BDA-1A847A3EDD8D}"/>
                  </a:ext>
                </a:extLst>
              </p:cNvPr>
              <p:cNvSpPr/>
              <p:nvPr/>
            </p:nvSpPr>
            <p:spPr>
              <a:xfrm>
                <a:off x="1344559" y="5299817"/>
                <a:ext cx="2048510" cy="2185670"/>
              </a:xfrm>
              <a:custGeom>
                <a:avLst/>
                <a:gdLst/>
                <a:ahLst/>
                <a:cxnLst/>
                <a:rect l="l" t="t" r="r" b="b"/>
                <a:pathLst>
                  <a:path w="2048510" h="2185670">
                    <a:moveTo>
                      <a:pt x="2048116" y="0"/>
                    </a:moveTo>
                    <a:lnTo>
                      <a:pt x="2048116" y="1328839"/>
                    </a:lnTo>
                    <a:lnTo>
                      <a:pt x="1405890" y="1328839"/>
                    </a:lnTo>
                    <a:lnTo>
                      <a:pt x="1405890" y="1518246"/>
                    </a:lnTo>
                  </a:path>
                  <a:path w="2048510" h="2185670">
                    <a:moveTo>
                      <a:pt x="314121" y="2185543"/>
                    </a:moveTo>
                    <a:lnTo>
                      <a:pt x="1028712" y="2185543"/>
                    </a:lnTo>
                    <a:lnTo>
                      <a:pt x="1028712" y="1327531"/>
                    </a:lnTo>
                    <a:lnTo>
                      <a:pt x="1175689" y="1327531"/>
                    </a:lnTo>
                    <a:lnTo>
                      <a:pt x="1175689" y="1522285"/>
                    </a:lnTo>
                  </a:path>
                  <a:path w="2048510" h="2185670">
                    <a:moveTo>
                      <a:pt x="750912" y="280797"/>
                    </a:moveTo>
                    <a:lnTo>
                      <a:pt x="935659" y="280797"/>
                    </a:lnTo>
                    <a:lnTo>
                      <a:pt x="935659" y="1178433"/>
                    </a:lnTo>
                    <a:lnTo>
                      <a:pt x="1291361" y="1178433"/>
                    </a:lnTo>
                    <a:lnTo>
                      <a:pt x="1291361" y="1830946"/>
                    </a:lnTo>
                  </a:path>
                  <a:path w="2048510" h="2185670">
                    <a:moveTo>
                      <a:pt x="1611795" y="314058"/>
                    </a:moveTo>
                    <a:lnTo>
                      <a:pt x="1705457" y="314058"/>
                    </a:lnTo>
                    <a:lnTo>
                      <a:pt x="1705457" y="1184719"/>
                    </a:lnTo>
                    <a:lnTo>
                      <a:pt x="1347419" y="1184719"/>
                    </a:lnTo>
                    <a:lnTo>
                      <a:pt x="1347419" y="1519732"/>
                    </a:lnTo>
                  </a:path>
                  <a:path w="2048510" h="2185670">
                    <a:moveTo>
                      <a:pt x="0" y="358775"/>
                    </a:moveTo>
                    <a:lnTo>
                      <a:pt x="0" y="1234071"/>
                    </a:lnTo>
                    <a:lnTo>
                      <a:pt x="1233512" y="1234071"/>
                    </a:lnTo>
                    <a:lnTo>
                      <a:pt x="1233512" y="1532915"/>
                    </a:lnTo>
                  </a:path>
                </a:pathLst>
              </a:custGeom>
              <a:ln w="9525">
                <a:solidFill>
                  <a:srgbClr val="231F20"/>
                </a:solidFill>
                <a:prstDash val="dash"/>
              </a:ln>
            </p:spPr>
            <p:txBody>
              <a:bodyPr wrap="square" lIns="0" tIns="0" rIns="0" bIns="0" rtlCol="0"/>
              <a:lstStyle/>
              <a:p>
                <a:endParaRPr/>
              </a:p>
            </p:txBody>
          </p:sp>
          <p:sp>
            <p:nvSpPr>
              <p:cNvPr id="230" name="object 200">
                <a:extLst>
                  <a:ext uri="{FF2B5EF4-FFF2-40B4-BE49-F238E27FC236}">
                    <a16:creationId xmlns:a16="http://schemas.microsoft.com/office/drawing/2014/main" id="{B5473655-8B79-49D5-A17D-8826F62011E9}"/>
                  </a:ext>
                </a:extLst>
              </p:cNvPr>
              <p:cNvSpPr/>
              <p:nvPr/>
            </p:nvSpPr>
            <p:spPr>
              <a:xfrm>
                <a:off x="2488907" y="6720877"/>
                <a:ext cx="309245" cy="153670"/>
              </a:xfrm>
              <a:custGeom>
                <a:avLst/>
                <a:gdLst/>
                <a:ahLst/>
                <a:cxnLst/>
                <a:rect l="l" t="t" r="r" b="b"/>
                <a:pathLst>
                  <a:path w="309244" h="153670">
                    <a:moveTo>
                      <a:pt x="309181" y="0"/>
                    </a:moveTo>
                    <a:lnTo>
                      <a:pt x="0" y="0"/>
                    </a:lnTo>
                    <a:lnTo>
                      <a:pt x="0" y="153047"/>
                    </a:lnTo>
                    <a:lnTo>
                      <a:pt x="309181" y="153047"/>
                    </a:lnTo>
                    <a:lnTo>
                      <a:pt x="309181" y="0"/>
                    </a:lnTo>
                    <a:close/>
                  </a:path>
                </a:pathLst>
              </a:custGeom>
              <a:solidFill>
                <a:srgbClr val="E6E7E8"/>
              </a:solidFill>
            </p:spPr>
            <p:txBody>
              <a:bodyPr wrap="square" lIns="0" tIns="0" rIns="0" bIns="0" rtlCol="0"/>
              <a:lstStyle/>
              <a:p>
                <a:endParaRPr/>
              </a:p>
            </p:txBody>
          </p:sp>
          <p:sp>
            <p:nvSpPr>
              <p:cNvPr id="231" name="object 201">
                <a:extLst>
                  <a:ext uri="{FF2B5EF4-FFF2-40B4-BE49-F238E27FC236}">
                    <a16:creationId xmlns:a16="http://schemas.microsoft.com/office/drawing/2014/main" id="{95AD8863-6F5D-42FF-A8EA-B87751AFC247}"/>
                  </a:ext>
                </a:extLst>
              </p:cNvPr>
              <p:cNvSpPr/>
              <p:nvPr/>
            </p:nvSpPr>
            <p:spPr>
              <a:xfrm>
                <a:off x="2488907" y="6720877"/>
                <a:ext cx="309245" cy="153670"/>
              </a:xfrm>
              <a:custGeom>
                <a:avLst/>
                <a:gdLst/>
                <a:ahLst/>
                <a:cxnLst/>
                <a:rect l="l" t="t" r="r" b="b"/>
                <a:pathLst>
                  <a:path w="309244" h="153670">
                    <a:moveTo>
                      <a:pt x="0" y="153047"/>
                    </a:moveTo>
                    <a:lnTo>
                      <a:pt x="309181" y="153047"/>
                    </a:lnTo>
                    <a:lnTo>
                      <a:pt x="309181" y="0"/>
                    </a:lnTo>
                    <a:lnTo>
                      <a:pt x="0" y="0"/>
                    </a:lnTo>
                    <a:lnTo>
                      <a:pt x="0" y="153047"/>
                    </a:lnTo>
                    <a:close/>
                  </a:path>
                </a:pathLst>
              </a:custGeom>
              <a:ln w="6349">
                <a:solidFill>
                  <a:srgbClr val="231F20"/>
                </a:solidFill>
              </a:ln>
            </p:spPr>
            <p:txBody>
              <a:bodyPr wrap="square" lIns="0" tIns="0" rIns="0" bIns="0" rtlCol="0"/>
              <a:lstStyle/>
              <a:p>
                <a:endParaRPr/>
              </a:p>
            </p:txBody>
          </p:sp>
          <p:sp>
            <p:nvSpPr>
              <p:cNvPr id="232" name="object 202">
                <a:extLst>
                  <a:ext uri="{FF2B5EF4-FFF2-40B4-BE49-F238E27FC236}">
                    <a16:creationId xmlns:a16="http://schemas.microsoft.com/office/drawing/2014/main" id="{C819B07C-AB34-4D80-B816-E242E8189E74}"/>
                  </a:ext>
                </a:extLst>
              </p:cNvPr>
              <p:cNvSpPr/>
              <p:nvPr/>
            </p:nvSpPr>
            <p:spPr>
              <a:xfrm>
                <a:off x="2488895" y="7067727"/>
                <a:ext cx="309245" cy="153670"/>
              </a:xfrm>
              <a:custGeom>
                <a:avLst/>
                <a:gdLst/>
                <a:ahLst/>
                <a:cxnLst/>
                <a:rect l="l" t="t" r="r" b="b"/>
                <a:pathLst>
                  <a:path w="309244" h="153670">
                    <a:moveTo>
                      <a:pt x="309194" y="0"/>
                    </a:moveTo>
                    <a:lnTo>
                      <a:pt x="0" y="0"/>
                    </a:lnTo>
                    <a:lnTo>
                      <a:pt x="0" y="153047"/>
                    </a:lnTo>
                    <a:lnTo>
                      <a:pt x="309194" y="153047"/>
                    </a:lnTo>
                    <a:lnTo>
                      <a:pt x="309194" y="0"/>
                    </a:lnTo>
                    <a:close/>
                  </a:path>
                </a:pathLst>
              </a:custGeom>
              <a:solidFill>
                <a:srgbClr val="E6E7E8"/>
              </a:solidFill>
            </p:spPr>
            <p:txBody>
              <a:bodyPr wrap="square" lIns="0" tIns="0" rIns="0" bIns="0" rtlCol="0"/>
              <a:lstStyle/>
              <a:p>
                <a:endParaRPr/>
              </a:p>
            </p:txBody>
          </p:sp>
          <p:sp>
            <p:nvSpPr>
              <p:cNvPr id="233" name="object 203">
                <a:extLst>
                  <a:ext uri="{FF2B5EF4-FFF2-40B4-BE49-F238E27FC236}">
                    <a16:creationId xmlns:a16="http://schemas.microsoft.com/office/drawing/2014/main" id="{814E4C58-2D50-438E-BCBB-3C45765DEDCF}"/>
                  </a:ext>
                </a:extLst>
              </p:cNvPr>
              <p:cNvSpPr/>
              <p:nvPr/>
            </p:nvSpPr>
            <p:spPr>
              <a:xfrm>
                <a:off x="2488895" y="7067727"/>
                <a:ext cx="309245" cy="153670"/>
              </a:xfrm>
              <a:custGeom>
                <a:avLst/>
                <a:gdLst/>
                <a:ahLst/>
                <a:cxnLst/>
                <a:rect l="l" t="t" r="r" b="b"/>
                <a:pathLst>
                  <a:path w="309244" h="153670">
                    <a:moveTo>
                      <a:pt x="0" y="153047"/>
                    </a:moveTo>
                    <a:lnTo>
                      <a:pt x="309194" y="153047"/>
                    </a:lnTo>
                    <a:lnTo>
                      <a:pt x="309194" y="0"/>
                    </a:lnTo>
                    <a:lnTo>
                      <a:pt x="0" y="0"/>
                    </a:lnTo>
                    <a:lnTo>
                      <a:pt x="0" y="153047"/>
                    </a:lnTo>
                    <a:close/>
                  </a:path>
                </a:pathLst>
              </a:custGeom>
              <a:ln w="6349">
                <a:solidFill>
                  <a:srgbClr val="231F20"/>
                </a:solidFill>
              </a:ln>
            </p:spPr>
            <p:txBody>
              <a:bodyPr wrap="square" lIns="0" tIns="0" rIns="0" bIns="0" rtlCol="0"/>
              <a:lstStyle/>
              <a:p>
                <a:endParaRPr/>
              </a:p>
            </p:txBody>
          </p:sp>
          <p:sp>
            <p:nvSpPr>
              <p:cNvPr id="234" name="object 204">
                <a:extLst>
                  <a:ext uri="{FF2B5EF4-FFF2-40B4-BE49-F238E27FC236}">
                    <a16:creationId xmlns:a16="http://schemas.microsoft.com/office/drawing/2014/main" id="{009D0B7B-8C55-4A65-A5DD-8855D9087770}"/>
                  </a:ext>
                </a:extLst>
              </p:cNvPr>
              <p:cNvSpPr/>
              <p:nvPr/>
            </p:nvSpPr>
            <p:spPr>
              <a:xfrm>
                <a:off x="2580246" y="7119556"/>
                <a:ext cx="127000" cy="46990"/>
              </a:xfrm>
              <a:custGeom>
                <a:avLst/>
                <a:gdLst/>
                <a:ahLst/>
                <a:cxnLst/>
                <a:rect l="l" t="t" r="r" b="b"/>
                <a:pathLst>
                  <a:path w="127000" h="46990">
                    <a:moveTo>
                      <a:pt x="126441" y="0"/>
                    </a:moveTo>
                    <a:lnTo>
                      <a:pt x="0" y="0"/>
                    </a:lnTo>
                    <a:lnTo>
                      <a:pt x="0" y="46583"/>
                    </a:lnTo>
                    <a:lnTo>
                      <a:pt x="126441" y="46583"/>
                    </a:lnTo>
                    <a:lnTo>
                      <a:pt x="126441" y="0"/>
                    </a:lnTo>
                    <a:close/>
                  </a:path>
                </a:pathLst>
              </a:custGeom>
              <a:solidFill>
                <a:srgbClr val="FFFFFF"/>
              </a:solidFill>
            </p:spPr>
            <p:txBody>
              <a:bodyPr wrap="square" lIns="0" tIns="0" rIns="0" bIns="0" rtlCol="0"/>
              <a:lstStyle/>
              <a:p>
                <a:endParaRPr/>
              </a:p>
            </p:txBody>
          </p:sp>
          <p:sp>
            <p:nvSpPr>
              <p:cNvPr id="235" name="object 205">
                <a:extLst>
                  <a:ext uri="{FF2B5EF4-FFF2-40B4-BE49-F238E27FC236}">
                    <a16:creationId xmlns:a16="http://schemas.microsoft.com/office/drawing/2014/main" id="{DF2CB045-ABA4-4F52-A325-F843FE74E13E}"/>
                  </a:ext>
                </a:extLst>
              </p:cNvPr>
              <p:cNvSpPr/>
              <p:nvPr/>
            </p:nvSpPr>
            <p:spPr>
              <a:xfrm>
                <a:off x="2580246" y="7119556"/>
                <a:ext cx="127000" cy="46990"/>
              </a:xfrm>
              <a:custGeom>
                <a:avLst/>
                <a:gdLst/>
                <a:ahLst/>
                <a:cxnLst/>
                <a:rect l="l" t="t" r="r" b="b"/>
                <a:pathLst>
                  <a:path w="127000" h="46990">
                    <a:moveTo>
                      <a:pt x="126441" y="46583"/>
                    </a:moveTo>
                    <a:lnTo>
                      <a:pt x="0" y="46583"/>
                    </a:lnTo>
                    <a:lnTo>
                      <a:pt x="0" y="0"/>
                    </a:lnTo>
                    <a:lnTo>
                      <a:pt x="126441" y="0"/>
                    </a:lnTo>
                    <a:lnTo>
                      <a:pt x="126441" y="46583"/>
                    </a:lnTo>
                    <a:close/>
                  </a:path>
                </a:pathLst>
              </a:custGeom>
              <a:ln w="6350">
                <a:solidFill>
                  <a:srgbClr val="231F20"/>
                </a:solidFill>
              </a:ln>
            </p:spPr>
            <p:txBody>
              <a:bodyPr wrap="square" lIns="0" tIns="0" rIns="0" bIns="0" rtlCol="0"/>
              <a:lstStyle/>
              <a:p>
                <a:endParaRPr/>
              </a:p>
            </p:txBody>
          </p:sp>
          <p:pic>
            <p:nvPicPr>
              <p:cNvPr id="236" name="object 206">
                <a:extLst>
                  <a:ext uri="{FF2B5EF4-FFF2-40B4-BE49-F238E27FC236}">
                    <a16:creationId xmlns:a16="http://schemas.microsoft.com/office/drawing/2014/main" id="{DD59BD1D-3C14-46DD-B222-D4736A5CCC92}"/>
                  </a:ext>
                </a:extLst>
              </p:cNvPr>
              <p:cNvPicPr/>
              <p:nvPr/>
            </p:nvPicPr>
            <p:blipFill>
              <a:blip r:embed="rId7" cstate="email">
                <a:extLst>
                  <a:ext uri="{28A0092B-C50C-407E-A947-70E740481C1C}">
                    <a14:useLocalDpi xmlns:a14="http://schemas.microsoft.com/office/drawing/2010/main"/>
                  </a:ext>
                </a:extLst>
              </a:blip>
              <a:stretch>
                <a:fillRect/>
              </a:stretch>
            </p:blipFill>
            <p:spPr>
              <a:xfrm>
                <a:off x="3314585" y="5209628"/>
                <a:ext cx="159397" cy="159397"/>
              </a:xfrm>
              <a:prstGeom prst="rect">
                <a:avLst/>
              </a:prstGeom>
            </p:spPr>
          </p:pic>
          <p:pic>
            <p:nvPicPr>
              <p:cNvPr id="237" name="object 207">
                <a:extLst>
                  <a:ext uri="{FF2B5EF4-FFF2-40B4-BE49-F238E27FC236}">
                    <a16:creationId xmlns:a16="http://schemas.microsoft.com/office/drawing/2014/main" id="{DA77800C-785E-472D-93BE-A614599F3C7C}"/>
                  </a:ext>
                </a:extLst>
              </p:cNvPr>
              <p:cNvPicPr/>
              <p:nvPr/>
            </p:nvPicPr>
            <p:blipFill>
              <a:blip r:embed="rId8" cstate="email">
                <a:extLst>
                  <a:ext uri="{28A0092B-C50C-407E-A947-70E740481C1C}">
                    <a14:useLocalDpi xmlns:a14="http://schemas.microsoft.com/office/drawing/2010/main"/>
                  </a:ext>
                </a:extLst>
              </a:blip>
              <a:stretch>
                <a:fillRect/>
              </a:stretch>
            </p:blipFill>
            <p:spPr>
              <a:xfrm>
                <a:off x="1230579" y="5473678"/>
                <a:ext cx="214833" cy="210210"/>
              </a:xfrm>
              <a:prstGeom prst="rect">
                <a:avLst/>
              </a:prstGeom>
            </p:spPr>
          </p:pic>
          <p:pic>
            <p:nvPicPr>
              <p:cNvPr id="238" name="object 208">
                <a:extLst>
                  <a:ext uri="{FF2B5EF4-FFF2-40B4-BE49-F238E27FC236}">
                    <a16:creationId xmlns:a16="http://schemas.microsoft.com/office/drawing/2014/main" id="{470B2862-5BDD-4E70-BEDB-318E35B0FD56}"/>
                  </a:ext>
                </a:extLst>
              </p:cNvPr>
              <p:cNvPicPr/>
              <p:nvPr/>
            </p:nvPicPr>
            <p:blipFill>
              <a:blip r:embed="rId9" cstate="email">
                <a:extLst>
                  <a:ext uri="{28A0092B-C50C-407E-A947-70E740481C1C}">
                    <a14:useLocalDpi xmlns:a14="http://schemas.microsoft.com/office/drawing/2010/main"/>
                  </a:ext>
                </a:extLst>
              </a:blip>
              <a:stretch>
                <a:fillRect/>
              </a:stretch>
            </p:blipFill>
            <p:spPr>
              <a:xfrm>
                <a:off x="2391867" y="5010238"/>
                <a:ext cx="544906" cy="911821"/>
              </a:xfrm>
              <a:prstGeom prst="rect">
                <a:avLst/>
              </a:prstGeom>
            </p:spPr>
          </p:pic>
          <p:sp>
            <p:nvSpPr>
              <p:cNvPr id="239" name="object 209">
                <a:extLst>
                  <a:ext uri="{FF2B5EF4-FFF2-40B4-BE49-F238E27FC236}">
                    <a16:creationId xmlns:a16="http://schemas.microsoft.com/office/drawing/2014/main" id="{5C8717CD-5D30-4580-9C2D-AA683A784FA9}"/>
                  </a:ext>
                </a:extLst>
              </p:cNvPr>
              <p:cNvSpPr/>
              <p:nvPr/>
            </p:nvSpPr>
            <p:spPr>
              <a:xfrm>
                <a:off x="2391864" y="5010243"/>
                <a:ext cx="545465" cy="911860"/>
              </a:xfrm>
              <a:custGeom>
                <a:avLst/>
                <a:gdLst/>
                <a:ahLst/>
                <a:cxnLst/>
                <a:rect l="l" t="t" r="r" b="b"/>
                <a:pathLst>
                  <a:path w="545464" h="911860">
                    <a:moveTo>
                      <a:pt x="544918" y="158089"/>
                    </a:moveTo>
                    <a:lnTo>
                      <a:pt x="544055" y="876490"/>
                    </a:lnTo>
                    <a:lnTo>
                      <a:pt x="522441" y="909017"/>
                    </a:lnTo>
                    <a:lnTo>
                      <a:pt x="508736" y="911809"/>
                    </a:lnTo>
                    <a:lnTo>
                      <a:pt x="35305" y="911809"/>
                    </a:lnTo>
                    <a:lnTo>
                      <a:pt x="21586" y="909017"/>
                    </a:lnTo>
                    <a:lnTo>
                      <a:pt x="10361" y="901422"/>
                    </a:lnTo>
                    <a:lnTo>
                      <a:pt x="2782" y="890190"/>
                    </a:lnTo>
                    <a:lnTo>
                      <a:pt x="0" y="876490"/>
                    </a:lnTo>
                    <a:lnTo>
                      <a:pt x="0" y="158089"/>
                    </a:lnTo>
                    <a:lnTo>
                      <a:pt x="838" y="158089"/>
                    </a:lnTo>
                    <a:lnTo>
                      <a:pt x="8024" y="121844"/>
                    </a:lnTo>
                    <a:lnTo>
                      <a:pt x="28493" y="88570"/>
                    </a:lnTo>
                    <a:lnTo>
                      <a:pt x="60610" y="59217"/>
                    </a:lnTo>
                    <a:lnTo>
                      <a:pt x="102739" y="34733"/>
                    </a:lnTo>
                    <a:lnTo>
                      <a:pt x="153245" y="16070"/>
                    </a:lnTo>
                    <a:lnTo>
                      <a:pt x="210493" y="4175"/>
                    </a:lnTo>
                    <a:lnTo>
                      <a:pt x="272846" y="0"/>
                    </a:lnTo>
                    <a:lnTo>
                      <a:pt x="335220" y="4175"/>
                    </a:lnTo>
                    <a:lnTo>
                      <a:pt x="392482" y="16070"/>
                    </a:lnTo>
                    <a:lnTo>
                      <a:pt x="443000" y="34733"/>
                    </a:lnTo>
                    <a:lnTo>
                      <a:pt x="485137" y="59217"/>
                    </a:lnTo>
                    <a:lnTo>
                      <a:pt x="517259" y="88570"/>
                    </a:lnTo>
                    <a:lnTo>
                      <a:pt x="537731" y="121844"/>
                    </a:lnTo>
                    <a:lnTo>
                      <a:pt x="544918" y="158089"/>
                    </a:lnTo>
                    <a:close/>
                  </a:path>
                </a:pathLst>
              </a:custGeom>
              <a:ln w="6350">
                <a:solidFill>
                  <a:srgbClr val="000000"/>
                </a:solidFill>
              </a:ln>
            </p:spPr>
            <p:txBody>
              <a:bodyPr wrap="square" lIns="0" tIns="0" rIns="0" bIns="0" rtlCol="0"/>
              <a:lstStyle/>
              <a:p>
                <a:endParaRPr/>
              </a:p>
            </p:txBody>
          </p:sp>
          <p:sp>
            <p:nvSpPr>
              <p:cNvPr id="240" name="object 210">
                <a:extLst>
                  <a:ext uri="{FF2B5EF4-FFF2-40B4-BE49-F238E27FC236}">
                    <a16:creationId xmlns:a16="http://schemas.microsoft.com/office/drawing/2014/main" id="{39A279D1-CBD8-4EA1-A81D-099755B7925A}"/>
                  </a:ext>
                </a:extLst>
              </p:cNvPr>
              <p:cNvSpPr/>
              <p:nvPr/>
            </p:nvSpPr>
            <p:spPr>
              <a:xfrm>
                <a:off x="2484613" y="5304362"/>
                <a:ext cx="381635" cy="381000"/>
              </a:xfrm>
              <a:custGeom>
                <a:avLst/>
                <a:gdLst/>
                <a:ahLst/>
                <a:cxnLst/>
                <a:rect l="l" t="t" r="r" b="b"/>
                <a:pathLst>
                  <a:path w="381635" h="381000">
                    <a:moveTo>
                      <a:pt x="381241" y="0"/>
                    </a:moveTo>
                    <a:lnTo>
                      <a:pt x="0" y="95148"/>
                    </a:lnTo>
                  </a:path>
                  <a:path w="381635" h="381000">
                    <a:moveTo>
                      <a:pt x="381241" y="95148"/>
                    </a:moveTo>
                    <a:lnTo>
                      <a:pt x="0" y="190284"/>
                    </a:lnTo>
                  </a:path>
                  <a:path w="381635" h="381000">
                    <a:moveTo>
                      <a:pt x="381241" y="190284"/>
                    </a:moveTo>
                    <a:lnTo>
                      <a:pt x="0" y="285432"/>
                    </a:lnTo>
                  </a:path>
                  <a:path w="381635" h="381000">
                    <a:moveTo>
                      <a:pt x="381241" y="285432"/>
                    </a:moveTo>
                    <a:lnTo>
                      <a:pt x="0" y="380530"/>
                    </a:lnTo>
                  </a:path>
                </a:pathLst>
              </a:custGeom>
              <a:ln w="44805">
                <a:solidFill>
                  <a:srgbClr val="231F20"/>
                </a:solidFill>
              </a:ln>
            </p:spPr>
            <p:txBody>
              <a:bodyPr wrap="square" lIns="0" tIns="0" rIns="0" bIns="0" rtlCol="0"/>
              <a:lstStyle/>
              <a:p>
                <a:endParaRPr/>
              </a:p>
            </p:txBody>
          </p:sp>
          <p:sp>
            <p:nvSpPr>
              <p:cNvPr id="241" name="object 211">
                <a:extLst>
                  <a:ext uri="{FF2B5EF4-FFF2-40B4-BE49-F238E27FC236}">
                    <a16:creationId xmlns:a16="http://schemas.microsoft.com/office/drawing/2014/main" id="{A4584EC3-3224-4E0F-A1FD-3399A4A7A765}"/>
                  </a:ext>
                </a:extLst>
              </p:cNvPr>
              <p:cNvSpPr/>
              <p:nvPr/>
            </p:nvSpPr>
            <p:spPr>
              <a:xfrm>
                <a:off x="2400527" y="5684898"/>
                <a:ext cx="465455" cy="95250"/>
              </a:xfrm>
              <a:custGeom>
                <a:avLst/>
                <a:gdLst/>
                <a:ahLst/>
                <a:cxnLst/>
                <a:rect l="l" t="t" r="r" b="b"/>
                <a:pathLst>
                  <a:path w="465455" h="95250">
                    <a:moveTo>
                      <a:pt x="465328" y="0"/>
                    </a:moveTo>
                    <a:lnTo>
                      <a:pt x="118325" y="86563"/>
                    </a:lnTo>
                    <a:lnTo>
                      <a:pt x="65208" y="94451"/>
                    </a:lnTo>
                    <a:lnTo>
                      <a:pt x="48793" y="95123"/>
                    </a:lnTo>
                    <a:lnTo>
                      <a:pt x="0" y="95123"/>
                    </a:lnTo>
                  </a:path>
                </a:pathLst>
              </a:custGeom>
              <a:ln w="44805">
                <a:solidFill>
                  <a:srgbClr val="231F20"/>
                </a:solidFill>
              </a:ln>
            </p:spPr>
            <p:txBody>
              <a:bodyPr wrap="square" lIns="0" tIns="0" rIns="0" bIns="0" rtlCol="0"/>
              <a:lstStyle/>
              <a:p>
                <a:endParaRPr/>
              </a:p>
            </p:txBody>
          </p:sp>
          <p:sp>
            <p:nvSpPr>
              <p:cNvPr id="242" name="object 212">
                <a:extLst>
                  <a:ext uri="{FF2B5EF4-FFF2-40B4-BE49-F238E27FC236}">
                    <a16:creationId xmlns:a16="http://schemas.microsoft.com/office/drawing/2014/main" id="{375AF784-3F09-4221-8B0B-6077F29BBDC2}"/>
                  </a:ext>
                </a:extLst>
              </p:cNvPr>
              <p:cNvSpPr/>
              <p:nvPr/>
            </p:nvSpPr>
            <p:spPr>
              <a:xfrm>
                <a:off x="2484602" y="5377115"/>
                <a:ext cx="381635" cy="330200"/>
              </a:xfrm>
              <a:custGeom>
                <a:avLst/>
                <a:gdLst/>
                <a:ahLst/>
                <a:cxnLst/>
                <a:rect l="l" t="t" r="r" b="b"/>
                <a:pathLst>
                  <a:path w="381635" h="330200">
                    <a:moveTo>
                      <a:pt x="381241" y="285381"/>
                    </a:moveTo>
                    <a:lnTo>
                      <a:pt x="0" y="285381"/>
                    </a:lnTo>
                    <a:lnTo>
                      <a:pt x="0" y="330187"/>
                    </a:lnTo>
                    <a:lnTo>
                      <a:pt x="381241" y="330187"/>
                    </a:lnTo>
                    <a:lnTo>
                      <a:pt x="381241" y="285381"/>
                    </a:lnTo>
                    <a:close/>
                  </a:path>
                  <a:path w="381635" h="330200">
                    <a:moveTo>
                      <a:pt x="381241" y="190284"/>
                    </a:moveTo>
                    <a:lnTo>
                      <a:pt x="0" y="190284"/>
                    </a:lnTo>
                    <a:lnTo>
                      <a:pt x="0" y="235089"/>
                    </a:lnTo>
                    <a:lnTo>
                      <a:pt x="381241" y="235089"/>
                    </a:lnTo>
                    <a:lnTo>
                      <a:pt x="381241" y="190284"/>
                    </a:lnTo>
                    <a:close/>
                  </a:path>
                  <a:path w="381635" h="330200">
                    <a:moveTo>
                      <a:pt x="381241" y="95135"/>
                    </a:moveTo>
                    <a:lnTo>
                      <a:pt x="0" y="95135"/>
                    </a:lnTo>
                    <a:lnTo>
                      <a:pt x="0" y="139941"/>
                    </a:lnTo>
                    <a:lnTo>
                      <a:pt x="381241" y="139941"/>
                    </a:lnTo>
                    <a:lnTo>
                      <a:pt x="381241" y="95135"/>
                    </a:lnTo>
                    <a:close/>
                  </a:path>
                  <a:path w="381635" h="330200">
                    <a:moveTo>
                      <a:pt x="381241" y="0"/>
                    </a:moveTo>
                    <a:lnTo>
                      <a:pt x="0" y="0"/>
                    </a:lnTo>
                    <a:lnTo>
                      <a:pt x="0" y="44805"/>
                    </a:lnTo>
                    <a:lnTo>
                      <a:pt x="381241" y="44805"/>
                    </a:lnTo>
                    <a:lnTo>
                      <a:pt x="381241" y="0"/>
                    </a:lnTo>
                    <a:close/>
                  </a:path>
                </a:pathLst>
              </a:custGeom>
              <a:solidFill>
                <a:srgbClr val="231F20"/>
              </a:solidFill>
            </p:spPr>
            <p:txBody>
              <a:bodyPr wrap="square" lIns="0" tIns="0" rIns="0" bIns="0" rtlCol="0"/>
              <a:lstStyle/>
              <a:p>
                <a:endParaRPr/>
              </a:p>
            </p:txBody>
          </p:sp>
          <p:sp>
            <p:nvSpPr>
              <p:cNvPr id="243" name="object 213">
                <a:extLst>
                  <a:ext uri="{FF2B5EF4-FFF2-40B4-BE49-F238E27FC236}">
                    <a16:creationId xmlns:a16="http://schemas.microsoft.com/office/drawing/2014/main" id="{684E8247-8553-48A2-95B0-810AA09C01F1}"/>
                  </a:ext>
                </a:extLst>
              </p:cNvPr>
              <p:cNvSpPr/>
              <p:nvPr/>
            </p:nvSpPr>
            <p:spPr>
              <a:xfrm>
                <a:off x="2401608" y="5281967"/>
                <a:ext cx="464820" cy="45085"/>
              </a:xfrm>
              <a:custGeom>
                <a:avLst/>
                <a:gdLst/>
                <a:ahLst/>
                <a:cxnLst/>
                <a:rect l="l" t="t" r="r" b="b"/>
                <a:pathLst>
                  <a:path w="464819" h="45085">
                    <a:moveTo>
                      <a:pt x="464248" y="0"/>
                    </a:moveTo>
                    <a:lnTo>
                      <a:pt x="0" y="0"/>
                    </a:lnTo>
                    <a:lnTo>
                      <a:pt x="0" y="44805"/>
                    </a:lnTo>
                    <a:lnTo>
                      <a:pt x="464248" y="44805"/>
                    </a:lnTo>
                    <a:lnTo>
                      <a:pt x="464248" y="0"/>
                    </a:lnTo>
                    <a:close/>
                  </a:path>
                </a:pathLst>
              </a:custGeom>
              <a:solidFill>
                <a:srgbClr val="231F20"/>
              </a:solidFill>
            </p:spPr>
            <p:txBody>
              <a:bodyPr wrap="square" lIns="0" tIns="0" rIns="0" bIns="0" rtlCol="0"/>
              <a:lstStyle/>
              <a:p>
                <a:endParaRPr/>
              </a:p>
            </p:txBody>
          </p:sp>
          <p:sp>
            <p:nvSpPr>
              <p:cNvPr id="244" name="object 214">
                <a:extLst>
                  <a:ext uri="{FF2B5EF4-FFF2-40B4-BE49-F238E27FC236}">
                    <a16:creationId xmlns:a16="http://schemas.microsoft.com/office/drawing/2014/main" id="{A413841B-B8D6-438C-846C-7559CFD3F369}"/>
                  </a:ext>
                </a:extLst>
              </p:cNvPr>
              <p:cNvSpPr/>
              <p:nvPr/>
            </p:nvSpPr>
            <p:spPr>
              <a:xfrm>
                <a:off x="2484613" y="5304362"/>
                <a:ext cx="381635" cy="381000"/>
              </a:xfrm>
              <a:custGeom>
                <a:avLst/>
                <a:gdLst/>
                <a:ahLst/>
                <a:cxnLst/>
                <a:rect l="l" t="t" r="r" b="b"/>
                <a:pathLst>
                  <a:path w="381635" h="381000">
                    <a:moveTo>
                      <a:pt x="381241" y="0"/>
                    </a:moveTo>
                    <a:lnTo>
                      <a:pt x="0" y="95148"/>
                    </a:lnTo>
                  </a:path>
                  <a:path w="381635" h="381000">
                    <a:moveTo>
                      <a:pt x="381241" y="95148"/>
                    </a:moveTo>
                    <a:lnTo>
                      <a:pt x="0" y="190284"/>
                    </a:lnTo>
                  </a:path>
                  <a:path w="381635" h="381000">
                    <a:moveTo>
                      <a:pt x="381241" y="190284"/>
                    </a:moveTo>
                    <a:lnTo>
                      <a:pt x="0" y="285432"/>
                    </a:lnTo>
                  </a:path>
                  <a:path w="381635" h="381000">
                    <a:moveTo>
                      <a:pt x="381241" y="285432"/>
                    </a:moveTo>
                    <a:lnTo>
                      <a:pt x="0" y="380530"/>
                    </a:lnTo>
                  </a:path>
                </a:pathLst>
              </a:custGeom>
              <a:ln w="24892">
                <a:solidFill>
                  <a:srgbClr val="9B4C15"/>
                </a:solidFill>
              </a:ln>
            </p:spPr>
            <p:txBody>
              <a:bodyPr wrap="square" lIns="0" tIns="0" rIns="0" bIns="0" rtlCol="0"/>
              <a:lstStyle/>
              <a:p>
                <a:endParaRPr/>
              </a:p>
            </p:txBody>
          </p:sp>
          <p:sp>
            <p:nvSpPr>
              <p:cNvPr id="245" name="object 215">
                <a:extLst>
                  <a:ext uri="{FF2B5EF4-FFF2-40B4-BE49-F238E27FC236}">
                    <a16:creationId xmlns:a16="http://schemas.microsoft.com/office/drawing/2014/main" id="{80826174-F660-49C8-B241-AE872F0EAAB4}"/>
                  </a:ext>
                </a:extLst>
              </p:cNvPr>
              <p:cNvSpPr/>
              <p:nvPr/>
            </p:nvSpPr>
            <p:spPr>
              <a:xfrm>
                <a:off x="2400527" y="5684898"/>
                <a:ext cx="465455" cy="95250"/>
              </a:xfrm>
              <a:custGeom>
                <a:avLst/>
                <a:gdLst/>
                <a:ahLst/>
                <a:cxnLst/>
                <a:rect l="l" t="t" r="r" b="b"/>
                <a:pathLst>
                  <a:path w="465455" h="95250">
                    <a:moveTo>
                      <a:pt x="465328" y="0"/>
                    </a:moveTo>
                    <a:lnTo>
                      <a:pt x="118325" y="86563"/>
                    </a:lnTo>
                    <a:lnTo>
                      <a:pt x="65208" y="94451"/>
                    </a:lnTo>
                    <a:lnTo>
                      <a:pt x="48793" y="95123"/>
                    </a:lnTo>
                    <a:lnTo>
                      <a:pt x="0" y="95123"/>
                    </a:lnTo>
                  </a:path>
                </a:pathLst>
              </a:custGeom>
              <a:ln w="24892">
                <a:solidFill>
                  <a:srgbClr val="9B4C15"/>
                </a:solidFill>
              </a:ln>
            </p:spPr>
            <p:txBody>
              <a:bodyPr wrap="square" lIns="0" tIns="0" rIns="0" bIns="0" rtlCol="0"/>
              <a:lstStyle/>
              <a:p>
                <a:endParaRPr/>
              </a:p>
            </p:txBody>
          </p:sp>
          <p:sp>
            <p:nvSpPr>
              <p:cNvPr id="246" name="object 216">
                <a:extLst>
                  <a:ext uri="{FF2B5EF4-FFF2-40B4-BE49-F238E27FC236}">
                    <a16:creationId xmlns:a16="http://schemas.microsoft.com/office/drawing/2014/main" id="{6022DC60-1D22-4496-865B-FC1F72E49E40}"/>
                  </a:ext>
                </a:extLst>
              </p:cNvPr>
              <p:cNvSpPr/>
              <p:nvPr/>
            </p:nvSpPr>
            <p:spPr>
              <a:xfrm>
                <a:off x="2484602" y="5387072"/>
                <a:ext cx="381635" cy="310515"/>
              </a:xfrm>
              <a:custGeom>
                <a:avLst/>
                <a:gdLst/>
                <a:ahLst/>
                <a:cxnLst/>
                <a:rect l="l" t="t" r="r" b="b"/>
                <a:pathLst>
                  <a:path w="381635" h="310514">
                    <a:moveTo>
                      <a:pt x="381241" y="285381"/>
                    </a:moveTo>
                    <a:lnTo>
                      <a:pt x="0" y="285381"/>
                    </a:lnTo>
                    <a:lnTo>
                      <a:pt x="0" y="310273"/>
                    </a:lnTo>
                    <a:lnTo>
                      <a:pt x="381241" y="310273"/>
                    </a:lnTo>
                    <a:lnTo>
                      <a:pt x="381241" y="285381"/>
                    </a:lnTo>
                    <a:close/>
                  </a:path>
                  <a:path w="381635" h="310514">
                    <a:moveTo>
                      <a:pt x="381241" y="190284"/>
                    </a:moveTo>
                    <a:lnTo>
                      <a:pt x="0" y="190284"/>
                    </a:lnTo>
                    <a:lnTo>
                      <a:pt x="0" y="215176"/>
                    </a:lnTo>
                    <a:lnTo>
                      <a:pt x="381241" y="215176"/>
                    </a:lnTo>
                    <a:lnTo>
                      <a:pt x="381241" y="190284"/>
                    </a:lnTo>
                    <a:close/>
                  </a:path>
                  <a:path w="381635" h="310514">
                    <a:moveTo>
                      <a:pt x="381241" y="95135"/>
                    </a:moveTo>
                    <a:lnTo>
                      <a:pt x="0" y="95135"/>
                    </a:lnTo>
                    <a:lnTo>
                      <a:pt x="0" y="120027"/>
                    </a:lnTo>
                    <a:lnTo>
                      <a:pt x="381241" y="120027"/>
                    </a:lnTo>
                    <a:lnTo>
                      <a:pt x="381241" y="95135"/>
                    </a:lnTo>
                    <a:close/>
                  </a:path>
                  <a:path w="381635" h="310514">
                    <a:moveTo>
                      <a:pt x="381241" y="0"/>
                    </a:moveTo>
                    <a:lnTo>
                      <a:pt x="0" y="0"/>
                    </a:lnTo>
                    <a:lnTo>
                      <a:pt x="0" y="24892"/>
                    </a:lnTo>
                    <a:lnTo>
                      <a:pt x="381241" y="24892"/>
                    </a:lnTo>
                    <a:lnTo>
                      <a:pt x="381241" y="0"/>
                    </a:lnTo>
                    <a:close/>
                  </a:path>
                </a:pathLst>
              </a:custGeom>
              <a:solidFill>
                <a:srgbClr val="D2232A"/>
              </a:solidFill>
            </p:spPr>
            <p:txBody>
              <a:bodyPr wrap="square" lIns="0" tIns="0" rIns="0" bIns="0" rtlCol="0"/>
              <a:lstStyle/>
              <a:p>
                <a:endParaRPr/>
              </a:p>
            </p:txBody>
          </p:sp>
          <p:sp>
            <p:nvSpPr>
              <p:cNvPr id="247" name="object 217">
                <a:extLst>
                  <a:ext uri="{FF2B5EF4-FFF2-40B4-BE49-F238E27FC236}">
                    <a16:creationId xmlns:a16="http://schemas.microsoft.com/office/drawing/2014/main" id="{8B85860D-7F6F-43DE-8B2B-DFDC3DEDC12E}"/>
                  </a:ext>
                </a:extLst>
              </p:cNvPr>
              <p:cNvSpPr/>
              <p:nvPr/>
            </p:nvSpPr>
            <p:spPr>
              <a:xfrm>
                <a:off x="2484602" y="5387072"/>
                <a:ext cx="381635" cy="310515"/>
              </a:xfrm>
              <a:custGeom>
                <a:avLst/>
                <a:gdLst/>
                <a:ahLst/>
                <a:cxnLst/>
                <a:rect l="l" t="t" r="r" b="b"/>
                <a:pathLst>
                  <a:path w="381635" h="310514">
                    <a:moveTo>
                      <a:pt x="381241" y="285381"/>
                    </a:moveTo>
                    <a:lnTo>
                      <a:pt x="0" y="285381"/>
                    </a:lnTo>
                    <a:lnTo>
                      <a:pt x="0" y="310273"/>
                    </a:lnTo>
                    <a:lnTo>
                      <a:pt x="381241" y="310273"/>
                    </a:lnTo>
                    <a:lnTo>
                      <a:pt x="381241" y="285381"/>
                    </a:lnTo>
                    <a:close/>
                  </a:path>
                  <a:path w="381635" h="310514">
                    <a:moveTo>
                      <a:pt x="381241" y="190284"/>
                    </a:moveTo>
                    <a:lnTo>
                      <a:pt x="0" y="190284"/>
                    </a:lnTo>
                    <a:lnTo>
                      <a:pt x="0" y="215176"/>
                    </a:lnTo>
                    <a:lnTo>
                      <a:pt x="381241" y="215176"/>
                    </a:lnTo>
                    <a:lnTo>
                      <a:pt x="381241" y="190284"/>
                    </a:lnTo>
                    <a:close/>
                  </a:path>
                  <a:path w="381635" h="310514">
                    <a:moveTo>
                      <a:pt x="381241" y="95135"/>
                    </a:moveTo>
                    <a:lnTo>
                      <a:pt x="0" y="95135"/>
                    </a:lnTo>
                    <a:lnTo>
                      <a:pt x="0" y="120027"/>
                    </a:lnTo>
                    <a:lnTo>
                      <a:pt x="381241" y="120027"/>
                    </a:lnTo>
                    <a:lnTo>
                      <a:pt x="381241" y="95135"/>
                    </a:lnTo>
                    <a:close/>
                  </a:path>
                  <a:path w="381635" h="310514">
                    <a:moveTo>
                      <a:pt x="381241" y="0"/>
                    </a:moveTo>
                    <a:lnTo>
                      <a:pt x="0" y="0"/>
                    </a:lnTo>
                    <a:lnTo>
                      <a:pt x="0" y="24892"/>
                    </a:lnTo>
                    <a:lnTo>
                      <a:pt x="381241" y="24892"/>
                    </a:lnTo>
                    <a:lnTo>
                      <a:pt x="381241" y="0"/>
                    </a:lnTo>
                    <a:close/>
                  </a:path>
                </a:pathLst>
              </a:custGeom>
              <a:solidFill>
                <a:srgbClr val="D3966E"/>
              </a:solidFill>
            </p:spPr>
            <p:txBody>
              <a:bodyPr wrap="square" lIns="0" tIns="0" rIns="0" bIns="0" rtlCol="0"/>
              <a:lstStyle/>
              <a:p>
                <a:endParaRPr/>
              </a:p>
            </p:txBody>
          </p:sp>
          <p:sp>
            <p:nvSpPr>
              <p:cNvPr id="248" name="object 218">
                <a:extLst>
                  <a:ext uri="{FF2B5EF4-FFF2-40B4-BE49-F238E27FC236}">
                    <a16:creationId xmlns:a16="http://schemas.microsoft.com/office/drawing/2014/main" id="{1D47DCAA-070A-42A4-B086-7E51F583D4CF}"/>
                  </a:ext>
                </a:extLst>
              </p:cNvPr>
              <p:cNvSpPr/>
              <p:nvPr/>
            </p:nvSpPr>
            <p:spPr>
              <a:xfrm>
                <a:off x="2401606" y="5304365"/>
                <a:ext cx="464820" cy="0"/>
              </a:xfrm>
              <a:custGeom>
                <a:avLst/>
                <a:gdLst/>
                <a:ahLst/>
                <a:cxnLst/>
                <a:rect l="l" t="t" r="r" b="b"/>
                <a:pathLst>
                  <a:path w="464819">
                    <a:moveTo>
                      <a:pt x="0" y="0"/>
                    </a:moveTo>
                    <a:lnTo>
                      <a:pt x="464248" y="0"/>
                    </a:lnTo>
                  </a:path>
                </a:pathLst>
              </a:custGeom>
              <a:ln w="24892">
                <a:solidFill>
                  <a:srgbClr val="D3966E"/>
                </a:solidFill>
              </a:ln>
            </p:spPr>
            <p:txBody>
              <a:bodyPr wrap="square" lIns="0" tIns="0" rIns="0" bIns="0" rtlCol="0"/>
              <a:lstStyle/>
              <a:p>
                <a:endParaRPr/>
              </a:p>
            </p:txBody>
          </p:sp>
          <p:sp>
            <p:nvSpPr>
              <p:cNvPr id="249" name="object 219">
                <a:extLst>
                  <a:ext uri="{FF2B5EF4-FFF2-40B4-BE49-F238E27FC236}">
                    <a16:creationId xmlns:a16="http://schemas.microsoft.com/office/drawing/2014/main" id="{4698082C-830E-4728-A38A-19F73FFD07B7}"/>
                  </a:ext>
                </a:extLst>
              </p:cNvPr>
              <p:cNvSpPr/>
              <p:nvPr/>
            </p:nvSpPr>
            <p:spPr>
              <a:xfrm>
                <a:off x="2380399" y="5272379"/>
                <a:ext cx="20320" cy="63500"/>
              </a:xfrm>
              <a:custGeom>
                <a:avLst/>
                <a:gdLst/>
                <a:ahLst/>
                <a:cxnLst/>
                <a:rect l="l" t="t" r="r" b="b"/>
                <a:pathLst>
                  <a:path w="20319" h="63500">
                    <a:moveTo>
                      <a:pt x="20294" y="0"/>
                    </a:moveTo>
                    <a:lnTo>
                      <a:pt x="0" y="0"/>
                    </a:lnTo>
                    <a:lnTo>
                      <a:pt x="0" y="63106"/>
                    </a:lnTo>
                    <a:lnTo>
                      <a:pt x="20294" y="63106"/>
                    </a:lnTo>
                    <a:lnTo>
                      <a:pt x="20294" y="0"/>
                    </a:lnTo>
                    <a:close/>
                  </a:path>
                </a:pathLst>
              </a:custGeom>
              <a:solidFill>
                <a:srgbClr val="CCCCD2"/>
              </a:solidFill>
            </p:spPr>
            <p:txBody>
              <a:bodyPr wrap="square" lIns="0" tIns="0" rIns="0" bIns="0" rtlCol="0"/>
              <a:lstStyle/>
              <a:p>
                <a:endParaRPr/>
              </a:p>
            </p:txBody>
          </p:sp>
          <p:sp>
            <p:nvSpPr>
              <p:cNvPr id="250" name="object 220">
                <a:extLst>
                  <a:ext uri="{FF2B5EF4-FFF2-40B4-BE49-F238E27FC236}">
                    <a16:creationId xmlns:a16="http://schemas.microsoft.com/office/drawing/2014/main" id="{B7C04B63-685D-423D-8C9F-D25C85E4E371}"/>
                  </a:ext>
                </a:extLst>
              </p:cNvPr>
              <p:cNvSpPr/>
              <p:nvPr/>
            </p:nvSpPr>
            <p:spPr>
              <a:xfrm>
                <a:off x="2380399" y="5272379"/>
                <a:ext cx="20320" cy="63500"/>
              </a:xfrm>
              <a:custGeom>
                <a:avLst/>
                <a:gdLst/>
                <a:ahLst/>
                <a:cxnLst/>
                <a:rect l="l" t="t" r="r" b="b"/>
                <a:pathLst>
                  <a:path w="20319" h="63500">
                    <a:moveTo>
                      <a:pt x="0" y="63106"/>
                    </a:moveTo>
                    <a:lnTo>
                      <a:pt x="20294" y="63106"/>
                    </a:lnTo>
                    <a:lnTo>
                      <a:pt x="20294" y="0"/>
                    </a:lnTo>
                    <a:lnTo>
                      <a:pt x="0" y="0"/>
                    </a:lnTo>
                    <a:lnTo>
                      <a:pt x="0" y="63106"/>
                    </a:lnTo>
                    <a:close/>
                  </a:path>
                </a:pathLst>
              </a:custGeom>
              <a:ln w="3175">
                <a:solidFill>
                  <a:srgbClr val="231F20"/>
                </a:solidFill>
              </a:ln>
            </p:spPr>
            <p:txBody>
              <a:bodyPr wrap="square" lIns="0" tIns="0" rIns="0" bIns="0" rtlCol="0"/>
              <a:lstStyle/>
              <a:p>
                <a:endParaRPr/>
              </a:p>
            </p:txBody>
          </p:sp>
          <p:sp>
            <p:nvSpPr>
              <p:cNvPr id="251" name="object 221">
                <a:extLst>
                  <a:ext uri="{FF2B5EF4-FFF2-40B4-BE49-F238E27FC236}">
                    <a16:creationId xmlns:a16="http://schemas.microsoft.com/office/drawing/2014/main" id="{1C2C01C7-9418-4474-958F-2D11FF098CBD}"/>
                  </a:ext>
                </a:extLst>
              </p:cNvPr>
              <p:cNvSpPr/>
              <p:nvPr/>
            </p:nvSpPr>
            <p:spPr>
              <a:xfrm>
                <a:off x="2380399" y="5748870"/>
                <a:ext cx="20320" cy="63500"/>
              </a:xfrm>
              <a:custGeom>
                <a:avLst/>
                <a:gdLst/>
                <a:ahLst/>
                <a:cxnLst/>
                <a:rect l="l" t="t" r="r" b="b"/>
                <a:pathLst>
                  <a:path w="20319" h="63500">
                    <a:moveTo>
                      <a:pt x="20294" y="0"/>
                    </a:moveTo>
                    <a:lnTo>
                      <a:pt x="0" y="0"/>
                    </a:lnTo>
                    <a:lnTo>
                      <a:pt x="0" y="63055"/>
                    </a:lnTo>
                    <a:lnTo>
                      <a:pt x="20294" y="63055"/>
                    </a:lnTo>
                    <a:lnTo>
                      <a:pt x="20294" y="0"/>
                    </a:lnTo>
                    <a:close/>
                  </a:path>
                </a:pathLst>
              </a:custGeom>
              <a:solidFill>
                <a:srgbClr val="CCCCD2"/>
              </a:solidFill>
            </p:spPr>
            <p:txBody>
              <a:bodyPr wrap="square" lIns="0" tIns="0" rIns="0" bIns="0" rtlCol="0"/>
              <a:lstStyle/>
              <a:p>
                <a:endParaRPr/>
              </a:p>
            </p:txBody>
          </p:sp>
          <p:sp>
            <p:nvSpPr>
              <p:cNvPr id="252" name="object 222">
                <a:extLst>
                  <a:ext uri="{FF2B5EF4-FFF2-40B4-BE49-F238E27FC236}">
                    <a16:creationId xmlns:a16="http://schemas.microsoft.com/office/drawing/2014/main" id="{6DF649D3-775A-4105-B124-096966964BFF}"/>
                  </a:ext>
                </a:extLst>
              </p:cNvPr>
              <p:cNvSpPr/>
              <p:nvPr/>
            </p:nvSpPr>
            <p:spPr>
              <a:xfrm>
                <a:off x="2380399" y="5748870"/>
                <a:ext cx="20320" cy="63500"/>
              </a:xfrm>
              <a:custGeom>
                <a:avLst/>
                <a:gdLst/>
                <a:ahLst/>
                <a:cxnLst/>
                <a:rect l="l" t="t" r="r" b="b"/>
                <a:pathLst>
                  <a:path w="20319" h="63500">
                    <a:moveTo>
                      <a:pt x="0" y="63055"/>
                    </a:moveTo>
                    <a:lnTo>
                      <a:pt x="20294" y="63055"/>
                    </a:lnTo>
                    <a:lnTo>
                      <a:pt x="20294" y="0"/>
                    </a:lnTo>
                    <a:lnTo>
                      <a:pt x="0" y="0"/>
                    </a:lnTo>
                    <a:lnTo>
                      <a:pt x="0" y="63055"/>
                    </a:lnTo>
                    <a:close/>
                  </a:path>
                </a:pathLst>
              </a:custGeom>
              <a:ln w="3175">
                <a:solidFill>
                  <a:srgbClr val="231F20"/>
                </a:solidFill>
              </a:ln>
            </p:spPr>
            <p:txBody>
              <a:bodyPr wrap="square" lIns="0" tIns="0" rIns="0" bIns="0" rtlCol="0"/>
              <a:lstStyle/>
              <a:p>
                <a:endParaRPr/>
              </a:p>
            </p:txBody>
          </p:sp>
          <p:sp>
            <p:nvSpPr>
              <p:cNvPr id="253" name="object 223">
                <a:extLst>
                  <a:ext uri="{FF2B5EF4-FFF2-40B4-BE49-F238E27FC236}">
                    <a16:creationId xmlns:a16="http://schemas.microsoft.com/office/drawing/2014/main" id="{047EB6F4-40F2-4447-BD4C-148EA589589F}"/>
                  </a:ext>
                </a:extLst>
              </p:cNvPr>
              <p:cNvSpPr/>
              <p:nvPr/>
            </p:nvSpPr>
            <p:spPr>
              <a:xfrm>
                <a:off x="1924422" y="5485232"/>
                <a:ext cx="107950" cy="93980"/>
              </a:xfrm>
              <a:custGeom>
                <a:avLst/>
                <a:gdLst/>
                <a:ahLst/>
                <a:cxnLst/>
                <a:rect l="l" t="t" r="r" b="b"/>
                <a:pathLst>
                  <a:path w="107950" h="93979">
                    <a:moveTo>
                      <a:pt x="107924" y="0"/>
                    </a:moveTo>
                    <a:lnTo>
                      <a:pt x="0" y="0"/>
                    </a:lnTo>
                    <a:lnTo>
                      <a:pt x="53975" y="93484"/>
                    </a:lnTo>
                    <a:lnTo>
                      <a:pt x="107924" y="0"/>
                    </a:lnTo>
                    <a:close/>
                  </a:path>
                </a:pathLst>
              </a:custGeom>
              <a:solidFill>
                <a:srgbClr val="FFFFFF"/>
              </a:solidFill>
            </p:spPr>
            <p:txBody>
              <a:bodyPr wrap="square" lIns="0" tIns="0" rIns="0" bIns="0" rtlCol="0"/>
              <a:lstStyle/>
              <a:p>
                <a:endParaRPr/>
              </a:p>
            </p:txBody>
          </p:sp>
          <p:sp>
            <p:nvSpPr>
              <p:cNvPr id="254" name="object 224">
                <a:extLst>
                  <a:ext uri="{FF2B5EF4-FFF2-40B4-BE49-F238E27FC236}">
                    <a16:creationId xmlns:a16="http://schemas.microsoft.com/office/drawing/2014/main" id="{2D359851-288B-4B26-882D-3E16F9793945}"/>
                  </a:ext>
                </a:extLst>
              </p:cNvPr>
              <p:cNvSpPr/>
              <p:nvPr/>
            </p:nvSpPr>
            <p:spPr>
              <a:xfrm>
                <a:off x="1924422" y="5485232"/>
                <a:ext cx="107950" cy="93980"/>
              </a:xfrm>
              <a:custGeom>
                <a:avLst/>
                <a:gdLst/>
                <a:ahLst/>
                <a:cxnLst/>
                <a:rect l="l" t="t" r="r" b="b"/>
                <a:pathLst>
                  <a:path w="107950" h="93979">
                    <a:moveTo>
                      <a:pt x="0" y="0"/>
                    </a:moveTo>
                    <a:lnTo>
                      <a:pt x="53975" y="93484"/>
                    </a:lnTo>
                    <a:lnTo>
                      <a:pt x="107924" y="0"/>
                    </a:lnTo>
                    <a:lnTo>
                      <a:pt x="0" y="0"/>
                    </a:lnTo>
                    <a:close/>
                  </a:path>
                </a:pathLst>
              </a:custGeom>
              <a:ln w="6350">
                <a:solidFill>
                  <a:srgbClr val="231F20"/>
                </a:solidFill>
              </a:ln>
            </p:spPr>
            <p:txBody>
              <a:bodyPr wrap="square" lIns="0" tIns="0" rIns="0" bIns="0" rtlCol="0"/>
              <a:lstStyle/>
              <a:p>
                <a:endParaRPr/>
              </a:p>
            </p:txBody>
          </p:sp>
          <p:pic>
            <p:nvPicPr>
              <p:cNvPr id="255" name="object 225">
                <a:extLst>
                  <a:ext uri="{FF2B5EF4-FFF2-40B4-BE49-F238E27FC236}">
                    <a16:creationId xmlns:a16="http://schemas.microsoft.com/office/drawing/2014/main" id="{4C9709F1-0474-4036-B406-9C673F0DE42D}"/>
                  </a:ext>
                </a:extLst>
              </p:cNvPr>
              <p:cNvPicPr/>
              <p:nvPr/>
            </p:nvPicPr>
            <p:blipFill>
              <a:blip r:embed="rId10" cstate="email">
                <a:extLst>
                  <a:ext uri="{28A0092B-C50C-407E-A947-70E740481C1C}">
                    <a14:useLocalDpi xmlns:a14="http://schemas.microsoft.com/office/drawing/2010/main"/>
                  </a:ext>
                </a:extLst>
              </a:blip>
              <a:stretch>
                <a:fillRect/>
              </a:stretch>
            </p:blipFill>
            <p:spPr>
              <a:xfrm>
                <a:off x="1736026" y="5989276"/>
                <a:ext cx="114274" cy="99834"/>
              </a:xfrm>
              <a:prstGeom prst="rect">
                <a:avLst/>
              </a:prstGeom>
            </p:spPr>
          </p:pic>
          <p:sp>
            <p:nvSpPr>
              <p:cNvPr id="256" name="object 226">
                <a:extLst>
                  <a:ext uri="{FF2B5EF4-FFF2-40B4-BE49-F238E27FC236}">
                    <a16:creationId xmlns:a16="http://schemas.microsoft.com/office/drawing/2014/main" id="{EFDF1446-85D4-4C2D-B3F1-656512A8F64E}"/>
                  </a:ext>
                </a:extLst>
              </p:cNvPr>
              <p:cNvSpPr/>
              <p:nvPr/>
            </p:nvSpPr>
            <p:spPr>
              <a:xfrm>
                <a:off x="1924422" y="5578723"/>
                <a:ext cx="107950" cy="93980"/>
              </a:xfrm>
              <a:custGeom>
                <a:avLst/>
                <a:gdLst/>
                <a:ahLst/>
                <a:cxnLst/>
                <a:rect l="l" t="t" r="r" b="b"/>
                <a:pathLst>
                  <a:path w="107950" h="93979">
                    <a:moveTo>
                      <a:pt x="53975" y="0"/>
                    </a:moveTo>
                    <a:lnTo>
                      <a:pt x="0" y="93535"/>
                    </a:lnTo>
                    <a:lnTo>
                      <a:pt x="107950" y="93535"/>
                    </a:lnTo>
                    <a:lnTo>
                      <a:pt x="53975" y="0"/>
                    </a:lnTo>
                    <a:close/>
                  </a:path>
                </a:pathLst>
              </a:custGeom>
              <a:solidFill>
                <a:srgbClr val="FFFFFF"/>
              </a:solidFill>
            </p:spPr>
            <p:txBody>
              <a:bodyPr wrap="square" lIns="0" tIns="0" rIns="0" bIns="0" rtlCol="0"/>
              <a:lstStyle/>
              <a:p>
                <a:endParaRPr/>
              </a:p>
            </p:txBody>
          </p:sp>
          <p:sp>
            <p:nvSpPr>
              <p:cNvPr id="257" name="object 227">
                <a:extLst>
                  <a:ext uri="{FF2B5EF4-FFF2-40B4-BE49-F238E27FC236}">
                    <a16:creationId xmlns:a16="http://schemas.microsoft.com/office/drawing/2014/main" id="{8C5772FE-2720-4367-95D5-26DE57FF7640}"/>
                  </a:ext>
                </a:extLst>
              </p:cNvPr>
              <p:cNvSpPr/>
              <p:nvPr/>
            </p:nvSpPr>
            <p:spPr>
              <a:xfrm>
                <a:off x="1924422" y="5578723"/>
                <a:ext cx="107950" cy="93980"/>
              </a:xfrm>
              <a:custGeom>
                <a:avLst/>
                <a:gdLst/>
                <a:ahLst/>
                <a:cxnLst/>
                <a:rect l="l" t="t" r="r" b="b"/>
                <a:pathLst>
                  <a:path w="107950" h="93979">
                    <a:moveTo>
                      <a:pt x="0" y="93535"/>
                    </a:moveTo>
                    <a:lnTo>
                      <a:pt x="53975" y="0"/>
                    </a:lnTo>
                    <a:lnTo>
                      <a:pt x="107950" y="93535"/>
                    </a:lnTo>
                    <a:lnTo>
                      <a:pt x="0" y="93535"/>
                    </a:lnTo>
                    <a:close/>
                  </a:path>
                </a:pathLst>
              </a:custGeom>
              <a:ln w="6350">
                <a:solidFill>
                  <a:srgbClr val="231F20"/>
                </a:solidFill>
              </a:ln>
            </p:spPr>
            <p:txBody>
              <a:bodyPr wrap="square" lIns="0" tIns="0" rIns="0" bIns="0" rtlCol="0"/>
              <a:lstStyle/>
              <a:p>
                <a:endParaRPr/>
              </a:p>
            </p:txBody>
          </p:sp>
          <p:pic>
            <p:nvPicPr>
              <p:cNvPr id="258" name="object 228">
                <a:extLst>
                  <a:ext uri="{FF2B5EF4-FFF2-40B4-BE49-F238E27FC236}">
                    <a16:creationId xmlns:a16="http://schemas.microsoft.com/office/drawing/2014/main" id="{0952EF80-36BF-41E8-BD6E-A1AD34B4041F}"/>
                  </a:ext>
                </a:extLst>
              </p:cNvPr>
              <p:cNvPicPr/>
              <p:nvPr/>
            </p:nvPicPr>
            <p:blipFill>
              <a:blip r:embed="rId11" cstate="email">
                <a:extLst>
                  <a:ext uri="{28A0092B-C50C-407E-A947-70E740481C1C}">
                    <a14:useLocalDpi xmlns:a14="http://schemas.microsoft.com/office/drawing/2010/main"/>
                  </a:ext>
                </a:extLst>
              </a:blip>
              <a:stretch>
                <a:fillRect/>
              </a:stretch>
            </p:blipFill>
            <p:spPr>
              <a:xfrm>
                <a:off x="1736026" y="6199814"/>
                <a:ext cx="114300" cy="99885"/>
              </a:xfrm>
              <a:prstGeom prst="rect">
                <a:avLst/>
              </a:prstGeom>
            </p:spPr>
          </p:pic>
          <p:sp>
            <p:nvSpPr>
              <p:cNvPr id="259" name="object 229">
                <a:extLst>
                  <a:ext uri="{FF2B5EF4-FFF2-40B4-BE49-F238E27FC236}">
                    <a16:creationId xmlns:a16="http://schemas.microsoft.com/office/drawing/2014/main" id="{658826C9-342A-4B60-9A25-42AC28D89DDD}"/>
                  </a:ext>
                </a:extLst>
              </p:cNvPr>
              <p:cNvSpPr/>
              <p:nvPr/>
            </p:nvSpPr>
            <p:spPr>
              <a:xfrm>
                <a:off x="1884885" y="5524796"/>
                <a:ext cx="93980" cy="107950"/>
              </a:xfrm>
              <a:custGeom>
                <a:avLst/>
                <a:gdLst/>
                <a:ahLst/>
                <a:cxnLst/>
                <a:rect l="l" t="t" r="r" b="b"/>
                <a:pathLst>
                  <a:path w="93980" h="107950">
                    <a:moveTo>
                      <a:pt x="0" y="0"/>
                    </a:moveTo>
                    <a:lnTo>
                      <a:pt x="0" y="107924"/>
                    </a:lnTo>
                    <a:lnTo>
                      <a:pt x="93484" y="53962"/>
                    </a:lnTo>
                    <a:lnTo>
                      <a:pt x="0" y="0"/>
                    </a:lnTo>
                    <a:close/>
                  </a:path>
                </a:pathLst>
              </a:custGeom>
              <a:solidFill>
                <a:srgbClr val="FFFFFF"/>
              </a:solidFill>
            </p:spPr>
            <p:txBody>
              <a:bodyPr wrap="square" lIns="0" tIns="0" rIns="0" bIns="0" rtlCol="0"/>
              <a:lstStyle/>
              <a:p>
                <a:endParaRPr/>
              </a:p>
            </p:txBody>
          </p:sp>
          <p:sp>
            <p:nvSpPr>
              <p:cNvPr id="260" name="object 230">
                <a:extLst>
                  <a:ext uri="{FF2B5EF4-FFF2-40B4-BE49-F238E27FC236}">
                    <a16:creationId xmlns:a16="http://schemas.microsoft.com/office/drawing/2014/main" id="{CCA89890-9A39-486D-9D6A-3D94B9ECB740}"/>
                  </a:ext>
                </a:extLst>
              </p:cNvPr>
              <p:cNvSpPr/>
              <p:nvPr/>
            </p:nvSpPr>
            <p:spPr>
              <a:xfrm>
                <a:off x="1884885" y="5524796"/>
                <a:ext cx="93980" cy="107950"/>
              </a:xfrm>
              <a:custGeom>
                <a:avLst/>
                <a:gdLst/>
                <a:ahLst/>
                <a:cxnLst/>
                <a:rect l="l" t="t" r="r" b="b"/>
                <a:pathLst>
                  <a:path w="93980" h="107950">
                    <a:moveTo>
                      <a:pt x="0" y="107924"/>
                    </a:moveTo>
                    <a:lnTo>
                      <a:pt x="93484" y="53962"/>
                    </a:lnTo>
                    <a:lnTo>
                      <a:pt x="0" y="0"/>
                    </a:lnTo>
                    <a:lnTo>
                      <a:pt x="0" y="107924"/>
                    </a:lnTo>
                    <a:close/>
                  </a:path>
                </a:pathLst>
              </a:custGeom>
              <a:ln w="6350">
                <a:solidFill>
                  <a:srgbClr val="231F20"/>
                </a:solidFill>
              </a:ln>
            </p:spPr>
            <p:txBody>
              <a:bodyPr wrap="square" lIns="0" tIns="0" rIns="0" bIns="0" rtlCol="0"/>
              <a:lstStyle/>
              <a:p>
                <a:endParaRPr/>
              </a:p>
            </p:txBody>
          </p:sp>
          <p:sp>
            <p:nvSpPr>
              <p:cNvPr id="261" name="object 231">
                <a:extLst>
                  <a:ext uri="{FF2B5EF4-FFF2-40B4-BE49-F238E27FC236}">
                    <a16:creationId xmlns:a16="http://schemas.microsoft.com/office/drawing/2014/main" id="{D7FF2241-A969-4AFC-B5D3-C7FCAFD101DB}"/>
                  </a:ext>
                </a:extLst>
              </p:cNvPr>
              <p:cNvSpPr/>
              <p:nvPr/>
            </p:nvSpPr>
            <p:spPr>
              <a:xfrm>
                <a:off x="2054186" y="5510072"/>
                <a:ext cx="61594" cy="137795"/>
              </a:xfrm>
              <a:custGeom>
                <a:avLst/>
                <a:gdLst/>
                <a:ahLst/>
                <a:cxnLst/>
                <a:rect l="l" t="t" r="r" b="b"/>
                <a:pathLst>
                  <a:path w="61594" h="137795">
                    <a:moveTo>
                      <a:pt x="61468" y="0"/>
                    </a:moveTo>
                    <a:lnTo>
                      <a:pt x="0" y="0"/>
                    </a:lnTo>
                    <a:lnTo>
                      <a:pt x="0" y="137274"/>
                    </a:lnTo>
                    <a:lnTo>
                      <a:pt x="61468" y="137274"/>
                    </a:lnTo>
                    <a:lnTo>
                      <a:pt x="61468" y="0"/>
                    </a:lnTo>
                    <a:close/>
                  </a:path>
                </a:pathLst>
              </a:custGeom>
              <a:solidFill>
                <a:srgbClr val="FFFFFF"/>
              </a:solidFill>
            </p:spPr>
            <p:txBody>
              <a:bodyPr wrap="square" lIns="0" tIns="0" rIns="0" bIns="0" rtlCol="0"/>
              <a:lstStyle/>
              <a:p>
                <a:endParaRPr/>
              </a:p>
            </p:txBody>
          </p:sp>
          <p:sp>
            <p:nvSpPr>
              <p:cNvPr id="262" name="object 232">
                <a:extLst>
                  <a:ext uri="{FF2B5EF4-FFF2-40B4-BE49-F238E27FC236}">
                    <a16:creationId xmlns:a16="http://schemas.microsoft.com/office/drawing/2014/main" id="{8D8F2F88-E720-4DF6-9AD7-C2A08D5AB7EB}"/>
                  </a:ext>
                </a:extLst>
              </p:cNvPr>
              <p:cNvSpPr/>
              <p:nvPr/>
            </p:nvSpPr>
            <p:spPr>
              <a:xfrm>
                <a:off x="2054186" y="5510072"/>
                <a:ext cx="61594" cy="137795"/>
              </a:xfrm>
              <a:custGeom>
                <a:avLst/>
                <a:gdLst/>
                <a:ahLst/>
                <a:cxnLst/>
                <a:rect l="l" t="t" r="r" b="b"/>
                <a:pathLst>
                  <a:path w="61594" h="137795">
                    <a:moveTo>
                      <a:pt x="61468" y="137274"/>
                    </a:moveTo>
                    <a:lnTo>
                      <a:pt x="0" y="137274"/>
                    </a:lnTo>
                    <a:lnTo>
                      <a:pt x="0" y="0"/>
                    </a:lnTo>
                    <a:lnTo>
                      <a:pt x="61468" y="0"/>
                    </a:lnTo>
                    <a:lnTo>
                      <a:pt x="61468" y="137274"/>
                    </a:lnTo>
                    <a:close/>
                  </a:path>
                </a:pathLst>
              </a:custGeom>
              <a:ln w="6350">
                <a:solidFill>
                  <a:srgbClr val="231F20"/>
                </a:solidFill>
              </a:ln>
            </p:spPr>
            <p:txBody>
              <a:bodyPr wrap="square" lIns="0" tIns="0" rIns="0" bIns="0" rtlCol="0"/>
              <a:lstStyle/>
              <a:p>
                <a:endParaRPr/>
              </a:p>
            </p:txBody>
          </p:sp>
          <p:sp>
            <p:nvSpPr>
              <p:cNvPr id="263" name="object 233">
                <a:extLst>
                  <a:ext uri="{FF2B5EF4-FFF2-40B4-BE49-F238E27FC236}">
                    <a16:creationId xmlns:a16="http://schemas.microsoft.com/office/drawing/2014/main" id="{BD20F43C-C553-4578-A295-526422E046D8}"/>
                  </a:ext>
                </a:extLst>
              </p:cNvPr>
              <p:cNvSpPr/>
              <p:nvPr/>
            </p:nvSpPr>
            <p:spPr>
              <a:xfrm>
                <a:off x="1978388" y="5578721"/>
                <a:ext cx="74295" cy="0"/>
              </a:xfrm>
              <a:custGeom>
                <a:avLst/>
                <a:gdLst/>
                <a:ahLst/>
                <a:cxnLst/>
                <a:rect l="l" t="t" r="r" b="b"/>
                <a:pathLst>
                  <a:path w="74294">
                    <a:moveTo>
                      <a:pt x="73761" y="0"/>
                    </a:moveTo>
                    <a:lnTo>
                      <a:pt x="0" y="0"/>
                    </a:lnTo>
                  </a:path>
                </a:pathLst>
              </a:custGeom>
              <a:solidFill>
                <a:srgbClr val="FFFFFF"/>
              </a:solidFill>
            </p:spPr>
            <p:txBody>
              <a:bodyPr wrap="square" lIns="0" tIns="0" rIns="0" bIns="0" rtlCol="0"/>
              <a:lstStyle/>
              <a:p>
                <a:endParaRPr/>
              </a:p>
            </p:txBody>
          </p:sp>
          <p:sp>
            <p:nvSpPr>
              <p:cNvPr id="264" name="object 234">
                <a:extLst>
                  <a:ext uri="{FF2B5EF4-FFF2-40B4-BE49-F238E27FC236}">
                    <a16:creationId xmlns:a16="http://schemas.microsoft.com/office/drawing/2014/main" id="{A7AD9AAF-3500-421F-A0B0-8432EDF5583C}"/>
                  </a:ext>
                </a:extLst>
              </p:cNvPr>
              <p:cNvSpPr/>
              <p:nvPr/>
            </p:nvSpPr>
            <p:spPr>
              <a:xfrm>
                <a:off x="1978388" y="5578721"/>
                <a:ext cx="74295" cy="0"/>
              </a:xfrm>
              <a:custGeom>
                <a:avLst/>
                <a:gdLst/>
                <a:ahLst/>
                <a:cxnLst/>
                <a:rect l="l" t="t" r="r" b="b"/>
                <a:pathLst>
                  <a:path w="74294">
                    <a:moveTo>
                      <a:pt x="73761" y="0"/>
                    </a:moveTo>
                    <a:lnTo>
                      <a:pt x="0" y="0"/>
                    </a:lnTo>
                  </a:path>
                </a:pathLst>
              </a:custGeom>
              <a:ln w="6350">
                <a:solidFill>
                  <a:srgbClr val="231F20"/>
                </a:solidFill>
              </a:ln>
            </p:spPr>
            <p:txBody>
              <a:bodyPr wrap="square" lIns="0" tIns="0" rIns="0" bIns="0" rtlCol="0"/>
              <a:lstStyle/>
              <a:p>
                <a:endParaRPr/>
              </a:p>
            </p:txBody>
          </p:sp>
          <p:sp>
            <p:nvSpPr>
              <p:cNvPr id="265" name="object 235">
                <a:extLst>
                  <a:ext uri="{FF2B5EF4-FFF2-40B4-BE49-F238E27FC236}">
                    <a16:creationId xmlns:a16="http://schemas.microsoft.com/office/drawing/2014/main" id="{33613FAE-0FB0-4509-9EF4-1321A636A1D6}"/>
                  </a:ext>
                </a:extLst>
              </p:cNvPr>
              <p:cNvSpPr/>
              <p:nvPr/>
            </p:nvSpPr>
            <p:spPr>
              <a:xfrm>
                <a:off x="2895739" y="5542825"/>
                <a:ext cx="78105" cy="153035"/>
              </a:xfrm>
              <a:custGeom>
                <a:avLst/>
                <a:gdLst/>
                <a:ahLst/>
                <a:cxnLst/>
                <a:rect l="l" t="t" r="r" b="b"/>
                <a:pathLst>
                  <a:path w="78105" h="153035">
                    <a:moveTo>
                      <a:pt x="78092" y="0"/>
                    </a:moveTo>
                    <a:lnTo>
                      <a:pt x="0" y="0"/>
                    </a:lnTo>
                    <a:lnTo>
                      <a:pt x="0" y="153035"/>
                    </a:lnTo>
                    <a:lnTo>
                      <a:pt x="78092" y="153035"/>
                    </a:lnTo>
                    <a:lnTo>
                      <a:pt x="78092" y="0"/>
                    </a:lnTo>
                    <a:close/>
                  </a:path>
                </a:pathLst>
              </a:custGeom>
              <a:solidFill>
                <a:srgbClr val="E6E7E8"/>
              </a:solidFill>
            </p:spPr>
            <p:txBody>
              <a:bodyPr wrap="square" lIns="0" tIns="0" rIns="0" bIns="0" rtlCol="0"/>
              <a:lstStyle/>
              <a:p>
                <a:endParaRPr/>
              </a:p>
            </p:txBody>
          </p:sp>
          <p:sp>
            <p:nvSpPr>
              <p:cNvPr id="266" name="object 236">
                <a:extLst>
                  <a:ext uri="{FF2B5EF4-FFF2-40B4-BE49-F238E27FC236}">
                    <a16:creationId xmlns:a16="http://schemas.microsoft.com/office/drawing/2014/main" id="{E732B81D-0574-4FFE-9210-1AB045801EEF}"/>
                  </a:ext>
                </a:extLst>
              </p:cNvPr>
              <p:cNvSpPr/>
              <p:nvPr/>
            </p:nvSpPr>
            <p:spPr>
              <a:xfrm>
                <a:off x="2895739" y="5542825"/>
                <a:ext cx="78105" cy="153035"/>
              </a:xfrm>
              <a:custGeom>
                <a:avLst/>
                <a:gdLst/>
                <a:ahLst/>
                <a:cxnLst/>
                <a:rect l="l" t="t" r="r" b="b"/>
                <a:pathLst>
                  <a:path w="78105" h="153035">
                    <a:moveTo>
                      <a:pt x="78092" y="153035"/>
                    </a:moveTo>
                    <a:lnTo>
                      <a:pt x="0" y="153035"/>
                    </a:lnTo>
                    <a:lnTo>
                      <a:pt x="0" y="0"/>
                    </a:lnTo>
                    <a:lnTo>
                      <a:pt x="78092" y="0"/>
                    </a:lnTo>
                    <a:lnTo>
                      <a:pt x="78092" y="153035"/>
                    </a:lnTo>
                    <a:close/>
                  </a:path>
                </a:pathLst>
              </a:custGeom>
              <a:ln w="6350">
                <a:solidFill>
                  <a:srgbClr val="231F20"/>
                </a:solidFill>
              </a:ln>
            </p:spPr>
            <p:txBody>
              <a:bodyPr wrap="square" lIns="0" tIns="0" rIns="0" bIns="0" rtlCol="0"/>
              <a:lstStyle/>
              <a:p>
                <a:endParaRPr/>
              </a:p>
            </p:txBody>
          </p:sp>
          <p:sp>
            <p:nvSpPr>
              <p:cNvPr id="267" name="object 237">
                <a:extLst>
                  <a:ext uri="{FF2B5EF4-FFF2-40B4-BE49-F238E27FC236}">
                    <a16:creationId xmlns:a16="http://schemas.microsoft.com/office/drawing/2014/main" id="{DA86A3AF-80D1-4A49-836C-58D6F5945430}"/>
                  </a:ext>
                </a:extLst>
              </p:cNvPr>
              <p:cNvSpPr/>
              <p:nvPr/>
            </p:nvSpPr>
            <p:spPr>
              <a:xfrm>
                <a:off x="940725" y="4813227"/>
                <a:ext cx="27305" cy="27305"/>
              </a:xfrm>
              <a:custGeom>
                <a:avLst/>
                <a:gdLst/>
                <a:ahLst/>
                <a:cxnLst/>
                <a:rect l="l" t="t" r="r" b="b"/>
                <a:pathLst>
                  <a:path w="27305" h="27304">
                    <a:moveTo>
                      <a:pt x="12509" y="0"/>
                    </a:moveTo>
                    <a:lnTo>
                      <a:pt x="1523" y="7264"/>
                    </a:lnTo>
                    <a:lnTo>
                      <a:pt x="0" y="14681"/>
                    </a:lnTo>
                    <a:lnTo>
                      <a:pt x="7277" y="25679"/>
                    </a:lnTo>
                    <a:lnTo>
                      <a:pt x="14693" y="27190"/>
                    </a:lnTo>
                    <a:lnTo>
                      <a:pt x="25679" y="19926"/>
                    </a:lnTo>
                    <a:lnTo>
                      <a:pt x="27190" y="12509"/>
                    </a:lnTo>
                    <a:lnTo>
                      <a:pt x="23545" y="6997"/>
                    </a:lnTo>
                    <a:lnTo>
                      <a:pt x="19926" y="1485"/>
                    </a:lnTo>
                    <a:lnTo>
                      <a:pt x="12509" y="0"/>
                    </a:lnTo>
                    <a:close/>
                  </a:path>
                </a:pathLst>
              </a:custGeom>
              <a:solidFill>
                <a:srgbClr val="000000"/>
              </a:solidFill>
            </p:spPr>
            <p:txBody>
              <a:bodyPr wrap="square" lIns="0" tIns="0" rIns="0" bIns="0" rtlCol="0"/>
              <a:lstStyle/>
              <a:p>
                <a:endParaRPr/>
              </a:p>
            </p:txBody>
          </p:sp>
          <p:sp>
            <p:nvSpPr>
              <p:cNvPr id="268" name="object 238">
                <a:extLst>
                  <a:ext uri="{FF2B5EF4-FFF2-40B4-BE49-F238E27FC236}">
                    <a16:creationId xmlns:a16="http://schemas.microsoft.com/office/drawing/2014/main" id="{8D5BD11D-E001-4619-84D9-DEE3F97A51C9}"/>
                  </a:ext>
                </a:extLst>
              </p:cNvPr>
              <p:cNvSpPr/>
              <p:nvPr/>
            </p:nvSpPr>
            <p:spPr>
              <a:xfrm>
                <a:off x="940725" y="4813227"/>
                <a:ext cx="27305" cy="27305"/>
              </a:xfrm>
              <a:custGeom>
                <a:avLst/>
                <a:gdLst/>
                <a:ahLst/>
                <a:cxnLst/>
                <a:rect l="l" t="t" r="r" b="b"/>
                <a:pathLst>
                  <a:path w="27305" h="27304">
                    <a:moveTo>
                      <a:pt x="12509" y="0"/>
                    </a:moveTo>
                    <a:lnTo>
                      <a:pt x="1523" y="7264"/>
                    </a:lnTo>
                    <a:lnTo>
                      <a:pt x="0" y="14681"/>
                    </a:lnTo>
                    <a:lnTo>
                      <a:pt x="7277" y="25679"/>
                    </a:lnTo>
                    <a:lnTo>
                      <a:pt x="14693" y="27190"/>
                    </a:lnTo>
                    <a:lnTo>
                      <a:pt x="25679" y="19926"/>
                    </a:lnTo>
                    <a:lnTo>
                      <a:pt x="27190" y="12509"/>
                    </a:lnTo>
                    <a:lnTo>
                      <a:pt x="23545" y="6997"/>
                    </a:lnTo>
                    <a:lnTo>
                      <a:pt x="19926" y="1485"/>
                    </a:lnTo>
                    <a:lnTo>
                      <a:pt x="12509" y="0"/>
                    </a:lnTo>
                    <a:close/>
                  </a:path>
                </a:pathLst>
              </a:custGeom>
              <a:solidFill>
                <a:srgbClr val="000000"/>
              </a:solidFill>
            </p:spPr>
            <p:txBody>
              <a:bodyPr wrap="square" lIns="0" tIns="0" rIns="0" bIns="0" rtlCol="0"/>
              <a:lstStyle/>
              <a:p>
                <a:endParaRPr/>
              </a:p>
            </p:txBody>
          </p:sp>
          <p:sp>
            <p:nvSpPr>
              <p:cNvPr id="269" name="object 239">
                <a:extLst>
                  <a:ext uri="{FF2B5EF4-FFF2-40B4-BE49-F238E27FC236}">
                    <a16:creationId xmlns:a16="http://schemas.microsoft.com/office/drawing/2014/main" id="{8C4F1705-BD7B-465E-A1B0-C3260F8E8FE9}"/>
                  </a:ext>
                </a:extLst>
              </p:cNvPr>
              <p:cNvSpPr/>
              <p:nvPr/>
            </p:nvSpPr>
            <p:spPr>
              <a:xfrm>
                <a:off x="954325" y="4826822"/>
                <a:ext cx="175260" cy="0"/>
              </a:xfrm>
              <a:custGeom>
                <a:avLst/>
                <a:gdLst/>
                <a:ahLst/>
                <a:cxnLst/>
                <a:rect l="l" t="t" r="r" b="b"/>
                <a:pathLst>
                  <a:path w="175259">
                    <a:moveTo>
                      <a:pt x="0" y="0"/>
                    </a:moveTo>
                    <a:lnTo>
                      <a:pt x="174802" y="0"/>
                    </a:lnTo>
                  </a:path>
                </a:pathLst>
              </a:custGeom>
              <a:ln w="3810">
                <a:solidFill>
                  <a:srgbClr val="000000"/>
                </a:solidFill>
              </a:ln>
            </p:spPr>
            <p:txBody>
              <a:bodyPr wrap="square" lIns="0" tIns="0" rIns="0" bIns="0" rtlCol="0"/>
              <a:lstStyle/>
              <a:p>
                <a:endParaRPr/>
              </a:p>
            </p:txBody>
          </p:sp>
          <p:sp>
            <p:nvSpPr>
              <p:cNvPr id="270" name="object 240">
                <a:extLst>
                  <a:ext uri="{FF2B5EF4-FFF2-40B4-BE49-F238E27FC236}">
                    <a16:creationId xmlns:a16="http://schemas.microsoft.com/office/drawing/2014/main" id="{2098B875-6301-4ADF-903A-B2B3E2C4AC9F}"/>
                  </a:ext>
                </a:extLst>
              </p:cNvPr>
              <p:cNvSpPr/>
              <p:nvPr/>
            </p:nvSpPr>
            <p:spPr>
              <a:xfrm>
                <a:off x="827392" y="5272531"/>
                <a:ext cx="302260" cy="0"/>
              </a:xfrm>
              <a:custGeom>
                <a:avLst/>
                <a:gdLst/>
                <a:ahLst/>
                <a:cxnLst/>
                <a:rect l="l" t="t" r="r" b="b"/>
                <a:pathLst>
                  <a:path w="302259">
                    <a:moveTo>
                      <a:pt x="0" y="0"/>
                    </a:moveTo>
                    <a:lnTo>
                      <a:pt x="301726" y="0"/>
                    </a:lnTo>
                  </a:path>
                </a:pathLst>
              </a:custGeom>
              <a:ln w="19050">
                <a:solidFill>
                  <a:srgbClr val="FFFFFF"/>
                </a:solidFill>
              </a:ln>
            </p:spPr>
            <p:txBody>
              <a:bodyPr wrap="square" lIns="0" tIns="0" rIns="0" bIns="0" rtlCol="0"/>
              <a:lstStyle/>
              <a:p>
                <a:endParaRPr/>
              </a:p>
            </p:txBody>
          </p:sp>
          <p:sp>
            <p:nvSpPr>
              <p:cNvPr id="271" name="object 241">
                <a:extLst>
                  <a:ext uri="{FF2B5EF4-FFF2-40B4-BE49-F238E27FC236}">
                    <a16:creationId xmlns:a16="http://schemas.microsoft.com/office/drawing/2014/main" id="{C56533B8-2287-4EF4-8456-D512446C4AF7}"/>
                  </a:ext>
                </a:extLst>
              </p:cNvPr>
              <p:cNvSpPr/>
              <p:nvPr/>
            </p:nvSpPr>
            <p:spPr>
              <a:xfrm>
                <a:off x="813794" y="5258936"/>
                <a:ext cx="27305" cy="27305"/>
              </a:xfrm>
              <a:custGeom>
                <a:avLst/>
                <a:gdLst/>
                <a:ahLst/>
                <a:cxnLst/>
                <a:rect l="l" t="t" r="r" b="b"/>
                <a:pathLst>
                  <a:path w="27305" h="27304">
                    <a:moveTo>
                      <a:pt x="12509" y="0"/>
                    </a:moveTo>
                    <a:lnTo>
                      <a:pt x="1523" y="7264"/>
                    </a:lnTo>
                    <a:lnTo>
                      <a:pt x="0" y="14681"/>
                    </a:lnTo>
                    <a:lnTo>
                      <a:pt x="7277" y="25679"/>
                    </a:lnTo>
                    <a:lnTo>
                      <a:pt x="14693" y="27190"/>
                    </a:lnTo>
                    <a:lnTo>
                      <a:pt x="25679" y="19926"/>
                    </a:lnTo>
                    <a:lnTo>
                      <a:pt x="27190" y="12509"/>
                    </a:lnTo>
                    <a:lnTo>
                      <a:pt x="23545" y="6997"/>
                    </a:lnTo>
                    <a:lnTo>
                      <a:pt x="19926" y="1485"/>
                    </a:lnTo>
                    <a:lnTo>
                      <a:pt x="12509" y="0"/>
                    </a:lnTo>
                    <a:close/>
                  </a:path>
                </a:pathLst>
              </a:custGeom>
              <a:solidFill>
                <a:srgbClr val="000000"/>
              </a:solidFill>
            </p:spPr>
            <p:txBody>
              <a:bodyPr wrap="square" lIns="0" tIns="0" rIns="0" bIns="0" rtlCol="0"/>
              <a:lstStyle/>
              <a:p>
                <a:endParaRPr/>
              </a:p>
            </p:txBody>
          </p:sp>
          <p:sp>
            <p:nvSpPr>
              <p:cNvPr id="272" name="object 242">
                <a:extLst>
                  <a:ext uri="{FF2B5EF4-FFF2-40B4-BE49-F238E27FC236}">
                    <a16:creationId xmlns:a16="http://schemas.microsoft.com/office/drawing/2014/main" id="{BE811B2C-A8E8-41DC-B475-6DF86302617C}"/>
                  </a:ext>
                </a:extLst>
              </p:cNvPr>
              <p:cNvSpPr/>
              <p:nvPr/>
            </p:nvSpPr>
            <p:spPr>
              <a:xfrm>
                <a:off x="813794" y="5258936"/>
                <a:ext cx="27305" cy="27305"/>
              </a:xfrm>
              <a:custGeom>
                <a:avLst/>
                <a:gdLst/>
                <a:ahLst/>
                <a:cxnLst/>
                <a:rect l="l" t="t" r="r" b="b"/>
                <a:pathLst>
                  <a:path w="27305" h="27304">
                    <a:moveTo>
                      <a:pt x="23545" y="6997"/>
                    </a:moveTo>
                    <a:lnTo>
                      <a:pt x="19926" y="1485"/>
                    </a:lnTo>
                    <a:lnTo>
                      <a:pt x="12509" y="0"/>
                    </a:lnTo>
                    <a:lnTo>
                      <a:pt x="7023" y="3644"/>
                    </a:lnTo>
                    <a:lnTo>
                      <a:pt x="1523" y="7264"/>
                    </a:lnTo>
                    <a:lnTo>
                      <a:pt x="0" y="14681"/>
                    </a:lnTo>
                    <a:lnTo>
                      <a:pt x="3657" y="20167"/>
                    </a:lnTo>
                    <a:lnTo>
                      <a:pt x="7277" y="25679"/>
                    </a:lnTo>
                    <a:lnTo>
                      <a:pt x="14693" y="27190"/>
                    </a:lnTo>
                    <a:lnTo>
                      <a:pt x="20167" y="23545"/>
                    </a:lnTo>
                    <a:lnTo>
                      <a:pt x="25679" y="19926"/>
                    </a:lnTo>
                    <a:lnTo>
                      <a:pt x="27190" y="12509"/>
                    </a:lnTo>
                    <a:lnTo>
                      <a:pt x="23545" y="6997"/>
                    </a:lnTo>
                    <a:close/>
                  </a:path>
                </a:pathLst>
              </a:custGeom>
              <a:ln w="12700">
                <a:solidFill>
                  <a:srgbClr val="FFFFFF"/>
                </a:solidFill>
              </a:ln>
            </p:spPr>
            <p:txBody>
              <a:bodyPr wrap="square" lIns="0" tIns="0" rIns="0" bIns="0" rtlCol="0"/>
              <a:lstStyle/>
              <a:p>
                <a:endParaRPr/>
              </a:p>
            </p:txBody>
          </p:sp>
          <p:sp>
            <p:nvSpPr>
              <p:cNvPr id="273" name="object 243">
                <a:extLst>
                  <a:ext uri="{FF2B5EF4-FFF2-40B4-BE49-F238E27FC236}">
                    <a16:creationId xmlns:a16="http://schemas.microsoft.com/office/drawing/2014/main" id="{26011828-9889-4066-927B-7C2FD052E394}"/>
                  </a:ext>
                </a:extLst>
              </p:cNvPr>
              <p:cNvSpPr/>
              <p:nvPr/>
            </p:nvSpPr>
            <p:spPr>
              <a:xfrm>
                <a:off x="813794" y="5258936"/>
                <a:ext cx="27305" cy="27305"/>
              </a:xfrm>
              <a:custGeom>
                <a:avLst/>
                <a:gdLst/>
                <a:ahLst/>
                <a:cxnLst/>
                <a:rect l="l" t="t" r="r" b="b"/>
                <a:pathLst>
                  <a:path w="27305" h="27304">
                    <a:moveTo>
                      <a:pt x="12509" y="0"/>
                    </a:moveTo>
                    <a:lnTo>
                      <a:pt x="1523" y="7264"/>
                    </a:lnTo>
                    <a:lnTo>
                      <a:pt x="0" y="14681"/>
                    </a:lnTo>
                    <a:lnTo>
                      <a:pt x="7277" y="25679"/>
                    </a:lnTo>
                    <a:lnTo>
                      <a:pt x="14693" y="27190"/>
                    </a:lnTo>
                    <a:lnTo>
                      <a:pt x="25679" y="19926"/>
                    </a:lnTo>
                    <a:lnTo>
                      <a:pt x="27190" y="12509"/>
                    </a:lnTo>
                    <a:lnTo>
                      <a:pt x="23545" y="6997"/>
                    </a:lnTo>
                    <a:lnTo>
                      <a:pt x="19926" y="1485"/>
                    </a:lnTo>
                    <a:lnTo>
                      <a:pt x="12509" y="0"/>
                    </a:lnTo>
                    <a:close/>
                  </a:path>
                </a:pathLst>
              </a:custGeom>
              <a:solidFill>
                <a:srgbClr val="000000"/>
              </a:solidFill>
            </p:spPr>
            <p:txBody>
              <a:bodyPr wrap="square" lIns="0" tIns="0" rIns="0" bIns="0" rtlCol="0"/>
              <a:lstStyle/>
              <a:p>
                <a:endParaRPr/>
              </a:p>
            </p:txBody>
          </p:sp>
          <p:sp>
            <p:nvSpPr>
              <p:cNvPr id="274" name="object 244">
                <a:extLst>
                  <a:ext uri="{FF2B5EF4-FFF2-40B4-BE49-F238E27FC236}">
                    <a16:creationId xmlns:a16="http://schemas.microsoft.com/office/drawing/2014/main" id="{58A52CCE-5D21-4EFF-A476-99AF77C86CDE}"/>
                  </a:ext>
                </a:extLst>
              </p:cNvPr>
              <p:cNvSpPr/>
              <p:nvPr/>
            </p:nvSpPr>
            <p:spPr>
              <a:xfrm>
                <a:off x="827392" y="5272531"/>
                <a:ext cx="302260" cy="0"/>
              </a:xfrm>
              <a:custGeom>
                <a:avLst/>
                <a:gdLst/>
                <a:ahLst/>
                <a:cxnLst/>
                <a:rect l="l" t="t" r="r" b="b"/>
                <a:pathLst>
                  <a:path w="302259">
                    <a:moveTo>
                      <a:pt x="0" y="0"/>
                    </a:moveTo>
                    <a:lnTo>
                      <a:pt x="301726" y="0"/>
                    </a:lnTo>
                  </a:path>
                </a:pathLst>
              </a:custGeom>
              <a:ln w="3810">
                <a:solidFill>
                  <a:srgbClr val="000000"/>
                </a:solidFill>
              </a:ln>
            </p:spPr>
            <p:txBody>
              <a:bodyPr wrap="square" lIns="0" tIns="0" rIns="0" bIns="0" rtlCol="0"/>
              <a:lstStyle/>
              <a:p>
                <a:endParaRPr/>
              </a:p>
            </p:txBody>
          </p:sp>
        </p:grpSp>
        <p:sp>
          <p:nvSpPr>
            <p:cNvPr id="12" name="object 245">
              <a:extLst>
                <a:ext uri="{FF2B5EF4-FFF2-40B4-BE49-F238E27FC236}">
                  <a16:creationId xmlns:a16="http://schemas.microsoft.com/office/drawing/2014/main" id="{58B46849-0555-4CE3-B1A6-807BAFE6E8EA}"/>
                </a:ext>
              </a:extLst>
            </p:cNvPr>
            <p:cNvSpPr txBox="1"/>
            <p:nvPr/>
          </p:nvSpPr>
          <p:spPr>
            <a:xfrm>
              <a:off x="1125133" y="4747019"/>
              <a:ext cx="378184" cy="625812"/>
            </a:xfrm>
            <a:prstGeom prst="rect">
              <a:avLst/>
            </a:prstGeom>
          </p:spPr>
          <p:txBody>
            <a:bodyPr vert="horz" wrap="square" lIns="0" tIns="12700" rIns="0" bIns="0" rtlCol="0">
              <a:spAutoFit/>
            </a:bodyPr>
            <a:lstStyle/>
            <a:p>
              <a:pPr marL="12700">
                <a:lnSpc>
                  <a:spcPct val="100000"/>
                </a:lnSpc>
                <a:spcBef>
                  <a:spcPts val="100"/>
                </a:spcBef>
              </a:pPr>
              <a:r>
                <a:rPr sz="900" spc="30" dirty="0">
                  <a:solidFill>
                    <a:srgbClr val="231F20"/>
                  </a:solidFill>
                  <a:latin typeface="Gill Sans MT"/>
                  <a:cs typeface="Gill Sans MT"/>
                </a:rPr>
                <a:t>15mm</a:t>
              </a:r>
              <a:endParaRPr sz="900" dirty="0">
                <a:latin typeface="Gill Sans MT"/>
                <a:cs typeface="Gill Sans MT"/>
              </a:endParaRPr>
            </a:p>
            <a:p>
              <a:pPr>
                <a:lnSpc>
                  <a:spcPct val="100000"/>
                </a:lnSpc>
              </a:pPr>
              <a:endParaRPr sz="900" dirty="0">
                <a:latin typeface="Gill Sans MT"/>
                <a:cs typeface="Gill Sans MT"/>
              </a:endParaRPr>
            </a:p>
            <a:p>
              <a:pPr>
                <a:lnSpc>
                  <a:spcPct val="100000"/>
                </a:lnSpc>
                <a:spcBef>
                  <a:spcPts val="50"/>
                </a:spcBef>
              </a:pPr>
              <a:endParaRPr sz="1200" dirty="0">
                <a:latin typeface="Gill Sans MT"/>
                <a:cs typeface="Gill Sans MT"/>
              </a:endParaRPr>
            </a:p>
            <a:p>
              <a:pPr marL="12700">
                <a:lnSpc>
                  <a:spcPct val="100000"/>
                </a:lnSpc>
                <a:spcBef>
                  <a:spcPts val="5"/>
                </a:spcBef>
              </a:pPr>
              <a:r>
                <a:rPr sz="900" spc="30" dirty="0">
                  <a:solidFill>
                    <a:srgbClr val="231F20"/>
                  </a:solidFill>
                  <a:latin typeface="Gill Sans MT"/>
                  <a:cs typeface="Gill Sans MT"/>
                </a:rPr>
                <a:t>22mm</a:t>
              </a:r>
              <a:endParaRPr sz="900" dirty="0">
                <a:latin typeface="Gill Sans MT"/>
                <a:cs typeface="Gill Sans MT"/>
              </a:endParaRPr>
            </a:p>
          </p:txBody>
        </p:sp>
        <p:grpSp>
          <p:nvGrpSpPr>
            <p:cNvPr id="13" name="object 246">
              <a:extLst>
                <a:ext uri="{FF2B5EF4-FFF2-40B4-BE49-F238E27FC236}">
                  <a16:creationId xmlns:a16="http://schemas.microsoft.com/office/drawing/2014/main" id="{FAB23626-0F67-4931-9D84-38120D0D6771}"/>
                </a:ext>
              </a:extLst>
            </p:cNvPr>
            <p:cNvGrpSpPr/>
            <p:nvPr/>
          </p:nvGrpSpPr>
          <p:grpSpPr>
            <a:xfrm>
              <a:off x="807444" y="6134913"/>
              <a:ext cx="184785" cy="40005"/>
              <a:chOff x="807444" y="6134913"/>
              <a:chExt cx="184785" cy="40005"/>
            </a:xfrm>
          </p:grpSpPr>
          <p:sp>
            <p:nvSpPr>
              <p:cNvPr id="37" name="object 247">
                <a:extLst>
                  <a:ext uri="{FF2B5EF4-FFF2-40B4-BE49-F238E27FC236}">
                    <a16:creationId xmlns:a16="http://schemas.microsoft.com/office/drawing/2014/main" id="{B0C8E11F-041E-40E6-8939-E103D9A80DF8}"/>
                  </a:ext>
                </a:extLst>
              </p:cNvPr>
              <p:cNvSpPr/>
              <p:nvPr/>
            </p:nvSpPr>
            <p:spPr>
              <a:xfrm>
                <a:off x="827392" y="6154859"/>
                <a:ext cx="154940" cy="0"/>
              </a:xfrm>
              <a:custGeom>
                <a:avLst/>
                <a:gdLst/>
                <a:ahLst/>
                <a:cxnLst/>
                <a:rect l="l" t="t" r="r" b="b"/>
                <a:pathLst>
                  <a:path w="154940">
                    <a:moveTo>
                      <a:pt x="0" y="0"/>
                    </a:moveTo>
                    <a:lnTo>
                      <a:pt x="154787" y="0"/>
                    </a:lnTo>
                  </a:path>
                </a:pathLst>
              </a:custGeom>
              <a:ln w="19050">
                <a:solidFill>
                  <a:srgbClr val="FFFFFF"/>
                </a:solidFill>
              </a:ln>
            </p:spPr>
            <p:txBody>
              <a:bodyPr wrap="square" lIns="0" tIns="0" rIns="0" bIns="0" rtlCol="0"/>
              <a:lstStyle/>
              <a:p>
                <a:endParaRPr/>
              </a:p>
            </p:txBody>
          </p:sp>
          <p:sp>
            <p:nvSpPr>
              <p:cNvPr id="38" name="object 248">
                <a:extLst>
                  <a:ext uri="{FF2B5EF4-FFF2-40B4-BE49-F238E27FC236}">
                    <a16:creationId xmlns:a16="http://schemas.microsoft.com/office/drawing/2014/main" id="{CFD0AAA0-5E2B-4AF2-BCFB-57488D7BC90F}"/>
                  </a:ext>
                </a:extLst>
              </p:cNvPr>
              <p:cNvSpPr/>
              <p:nvPr/>
            </p:nvSpPr>
            <p:spPr>
              <a:xfrm>
                <a:off x="813794" y="6141263"/>
                <a:ext cx="27305" cy="27305"/>
              </a:xfrm>
              <a:custGeom>
                <a:avLst/>
                <a:gdLst/>
                <a:ahLst/>
                <a:cxnLst/>
                <a:rect l="l" t="t" r="r" b="b"/>
                <a:pathLst>
                  <a:path w="27305" h="27304">
                    <a:moveTo>
                      <a:pt x="12509" y="0"/>
                    </a:moveTo>
                    <a:lnTo>
                      <a:pt x="1523" y="7264"/>
                    </a:lnTo>
                    <a:lnTo>
                      <a:pt x="0" y="14681"/>
                    </a:lnTo>
                    <a:lnTo>
                      <a:pt x="7277" y="25679"/>
                    </a:lnTo>
                    <a:lnTo>
                      <a:pt x="14693" y="27190"/>
                    </a:lnTo>
                    <a:lnTo>
                      <a:pt x="25679" y="19926"/>
                    </a:lnTo>
                    <a:lnTo>
                      <a:pt x="27190" y="12509"/>
                    </a:lnTo>
                    <a:lnTo>
                      <a:pt x="23545" y="6997"/>
                    </a:lnTo>
                    <a:lnTo>
                      <a:pt x="19926" y="1485"/>
                    </a:lnTo>
                    <a:lnTo>
                      <a:pt x="12509" y="0"/>
                    </a:lnTo>
                    <a:close/>
                  </a:path>
                </a:pathLst>
              </a:custGeom>
              <a:solidFill>
                <a:srgbClr val="000000"/>
              </a:solidFill>
            </p:spPr>
            <p:txBody>
              <a:bodyPr wrap="square" lIns="0" tIns="0" rIns="0" bIns="0" rtlCol="0"/>
              <a:lstStyle/>
              <a:p>
                <a:endParaRPr/>
              </a:p>
            </p:txBody>
          </p:sp>
          <p:sp>
            <p:nvSpPr>
              <p:cNvPr id="39" name="object 249">
                <a:extLst>
                  <a:ext uri="{FF2B5EF4-FFF2-40B4-BE49-F238E27FC236}">
                    <a16:creationId xmlns:a16="http://schemas.microsoft.com/office/drawing/2014/main" id="{066EA1CD-C98F-4963-B3DB-104660EBCA04}"/>
                  </a:ext>
                </a:extLst>
              </p:cNvPr>
              <p:cNvSpPr/>
              <p:nvPr/>
            </p:nvSpPr>
            <p:spPr>
              <a:xfrm>
                <a:off x="813794" y="6141263"/>
                <a:ext cx="27305" cy="27305"/>
              </a:xfrm>
              <a:custGeom>
                <a:avLst/>
                <a:gdLst/>
                <a:ahLst/>
                <a:cxnLst/>
                <a:rect l="l" t="t" r="r" b="b"/>
                <a:pathLst>
                  <a:path w="27305" h="27304">
                    <a:moveTo>
                      <a:pt x="23545" y="6997"/>
                    </a:moveTo>
                    <a:lnTo>
                      <a:pt x="19926" y="1485"/>
                    </a:lnTo>
                    <a:lnTo>
                      <a:pt x="12509" y="0"/>
                    </a:lnTo>
                    <a:lnTo>
                      <a:pt x="7023" y="3644"/>
                    </a:lnTo>
                    <a:lnTo>
                      <a:pt x="1523" y="7264"/>
                    </a:lnTo>
                    <a:lnTo>
                      <a:pt x="0" y="14681"/>
                    </a:lnTo>
                    <a:lnTo>
                      <a:pt x="3657" y="20167"/>
                    </a:lnTo>
                    <a:lnTo>
                      <a:pt x="7277" y="25679"/>
                    </a:lnTo>
                    <a:lnTo>
                      <a:pt x="14693" y="27190"/>
                    </a:lnTo>
                    <a:lnTo>
                      <a:pt x="20167" y="23545"/>
                    </a:lnTo>
                    <a:lnTo>
                      <a:pt x="25679" y="19926"/>
                    </a:lnTo>
                    <a:lnTo>
                      <a:pt x="27190" y="12509"/>
                    </a:lnTo>
                    <a:lnTo>
                      <a:pt x="23545" y="6997"/>
                    </a:lnTo>
                    <a:close/>
                  </a:path>
                </a:pathLst>
              </a:custGeom>
              <a:ln w="12700">
                <a:solidFill>
                  <a:srgbClr val="FFFFFF"/>
                </a:solidFill>
              </a:ln>
            </p:spPr>
            <p:txBody>
              <a:bodyPr wrap="square" lIns="0" tIns="0" rIns="0" bIns="0" rtlCol="0"/>
              <a:lstStyle/>
              <a:p>
                <a:endParaRPr/>
              </a:p>
            </p:txBody>
          </p:sp>
          <p:sp>
            <p:nvSpPr>
              <p:cNvPr id="40" name="object 250">
                <a:extLst>
                  <a:ext uri="{FF2B5EF4-FFF2-40B4-BE49-F238E27FC236}">
                    <a16:creationId xmlns:a16="http://schemas.microsoft.com/office/drawing/2014/main" id="{6C883584-BECA-4B63-95AB-24C3FA262A0B}"/>
                  </a:ext>
                </a:extLst>
              </p:cNvPr>
              <p:cNvSpPr/>
              <p:nvPr/>
            </p:nvSpPr>
            <p:spPr>
              <a:xfrm>
                <a:off x="813794" y="6141263"/>
                <a:ext cx="27305" cy="27305"/>
              </a:xfrm>
              <a:custGeom>
                <a:avLst/>
                <a:gdLst/>
                <a:ahLst/>
                <a:cxnLst/>
                <a:rect l="l" t="t" r="r" b="b"/>
                <a:pathLst>
                  <a:path w="27305" h="27304">
                    <a:moveTo>
                      <a:pt x="12509" y="0"/>
                    </a:moveTo>
                    <a:lnTo>
                      <a:pt x="1523" y="7264"/>
                    </a:lnTo>
                    <a:lnTo>
                      <a:pt x="0" y="14681"/>
                    </a:lnTo>
                    <a:lnTo>
                      <a:pt x="7277" y="25679"/>
                    </a:lnTo>
                    <a:lnTo>
                      <a:pt x="14693" y="27190"/>
                    </a:lnTo>
                    <a:lnTo>
                      <a:pt x="25679" y="19926"/>
                    </a:lnTo>
                    <a:lnTo>
                      <a:pt x="27190" y="12509"/>
                    </a:lnTo>
                    <a:lnTo>
                      <a:pt x="23545" y="6997"/>
                    </a:lnTo>
                    <a:lnTo>
                      <a:pt x="19926" y="1485"/>
                    </a:lnTo>
                    <a:lnTo>
                      <a:pt x="12509" y="0"/>
                    </a:lnTo>
                    <a:close/>
                  </a:path>
                </a:pathLst>
              </a:custGeom>
              <a:solidFill>
                <a:srgbClr val="000000"/>
              </a:solidFill>
            </p:spPr>
            <p:txBody>
              <a:bodyPr wrap="square" lIns="0" tIns="0" rIns="0" bIns="0" rtlCol="0"/>
              <a:lstStyle/>
              <a:p>
                <a:endParaRPr/>
              </a:p>
            </p:txBody>
          </p:sp>
          <p:sp>
            <p:nvSpPr>
              <p:cNvPr id="41" name="object 251">
                <a:extLst>
                  <a:ext uri="{FF2B5EF4-FFF2-40B4-BE49-F238E27FC236}">
                    <a16:creationId xmlns:a16="http://schemas.microsoft.com/office/drawing/2014/main" id="{0CF075BC-4DE9-493C-B25B-9EDD5803E85E}"/>
                  </a:ext>
                </a:extLst>
              </p:cNvPr>
              <p:cNvSpPr/>
              <p:nvPr/>
            </p:nvSpPr>
            <p:spPr>
              <a:xfrm>
                <a:off x="827392" y="6154859"/>
                <a:ext cx="154940" cy="0"/>
              </a:xfrm>
              <a:custGeom>
                <a:avLst/>
                <a:gdLst/>
                <a:ahLst/>
                <a:cxnLst/>
                <a:rect l="l" t="t" r="r" b="b"/>
                <a:pathLst>
                  <a:path w="154940">
                    <a:moveTo>
                      <a:pt x="0" y="0"/>
                    </a:moveTo>
                    <a:lnTo>
                      <a:pt x="154787" y="0"/>
                    </a:lnTo>
                  </a:path>
                </a:pathLst>
              </a:custGeom>
              <a:ln w="3810">
                <a:solidFill>
                  <a:srgbClr val="000000"/>
                </a:solidFill>
              </a:ln>
            </p:spPr>
            <p:txBody>
              <a:bodyPr wrap="square" lIns="0" tIns="0" rIns="0" bIns="0" rtlCol="0"/>
              <a:lstStyle/>
              <a:p>
                <a:endParaRPr/>
              </a:p>
            </p:txBody>
          </p:sp>
        </p:grpSp>
        <p:sp>
          <p:nvSpPr>
            <p:cNvPr id="14" name="object 252">
              <a:extLst>
                <a:ext uri="{FF2B5EF4-FFF2-40B4-BE49-F238E27FC236}">
                  <a16:creationId xmlns:a16="http://schemas.microsoft.com/office/drawing/2014/main" id="{F75AF752-D263-4BDE-B5C5-5C03C75B8B37}"/>
                </a:ext>
              </a:extLst>
            </p:cNvPr>
            <p:cNvSpPr txBox="1"/>
            <p:nvPr/>
          </p:nvSpPr>
          <p:spPr>
            <a:xfrm>
              <a:off x="978197" y="6075056"/>
              <a:ext cx="383948" cy="151323"/>
            </a:xfrm>
            <a:prstGeom prst="rect">
              <a:avLst/>
            </a:prstGeom>
          </p:spPr>
          <p:txBody>
            <a:bodyPr vert="horz" wrap="square" lIns="0" tIns="12700" rIns="0" bIns="0" rtlCol="0">
              <a:spAutoFit/>
            </a:bodyPr>
            <a:lstStyle/>
            <a:p>
              <a:pPr marL="12700">
                <a:lnSpc>
                  <a:spcPct val="100000"/>
                </a:lnSpc>
                <a:spcBef>
                  <a:spcPts val="100"/>
                </a:spcBef>
              </a:pPr>
              <a:r>
                <a:rPr sz="900" spc="30" dirty="0">
                  <a:solidFill>
                    <a:srgbClr val="231F20"/>
                  </a:solidFill>
                  <a:latin typeface="Gill Sans MT"/>
                  <a:cs typeface="Gill Sans MT"/>
                </a:rPr>
                <a:t>22mm</a:t>
              </a:r>
              <a:endParaRPr sz="900" dirty="0">
                <a:latin typeface="Gill Sans MT"/>
                <a:cs typeface="Gill Sans MT"/>
              </a:endParaRPr>
            </a:p>
          </p:txBody>
        </p:sp>
        <p:sp>
          <p:nvSpPr>
            <p:cNvPr id="15" name="object 253">
              <a:extLst>
                <a:ext uri="{FF2B5EF4-FFF2-40B4-BE49-F238E27FC236}">
                  <a16:creationId xmlns:a16="http://schemas.microsoft.com/office/drawing/2014/main" id="{A3C8F249-C05B-4A35-9A2B-E0312AEFD731}"/>
                </a:ext>
              </a:extLst>
            </p:cNvPr>
            <p:cNvSpPr txBox="1"/>
            <p:nvPr/>
          </p:nvSpPr>
          <p:spPr>
            <a:xfrm>
              <a:off x="3063898" y="5891972"/>
              <a:ext cx="388483" cy="151323"/>
            </a:xfrm>
            <a:prstGeom prst="rect">
              <a:avLst/>
            </a:prstGeom>
          </p:spPr>
          <p:txBody>
            <a:bodyPr vert="horz" wrap="square" lIns="0" tIns="12700" rIns="0" bIns="0" rtlCol="0">
              <a:spAutoFit/>
            </a:bodyPr>
            <a:lstStyle/>
            <a:p>
              <a:pPr marL="12700">
                <a:lnSpc>
                  <a:spcPct val="100000"/>
                </a:lnSpc>
                <a:spcBef>
                  <a:spcPts val="100"/>
                </a:spcBef>
              </a:pPr>
              <a:r>
                <a:rPr sz="900" spc="30" dirty="0">
                  <a:solidFill>
                    <a:srgbClr val="231F20"/>
                  </a:solidFill>
                  <a:latin typeface="Gill Sans MT"/>
                  <a:cs typeface="Gill Sans MT"/>
                </a:rPr>
                <a:t>22mm</a:t>
              </a:r>
              <a:endParaRPr sz="900" dirty="0">
                <a:latin typeface="Gill Sans MT"/>
                <a:cs typeface="Gill Sans MT"/>
              </a:endParaRPr>
            </a:p>
          </p:txBody>
        </p:sp>
        <p:sp>
          <p:nvSpPr>
            <p:cNvPr id="16" name="object 254">
              <a:extLst>
                <a:ext uri="{FF2B5EF4-FFF2-40B4-BE49-F238E27FC236}">
                  <a16:creationId xmlns:a16="http://schemas.microsoft.com/office/drawing/2014/main" id="{51905123-5C11-4D79-B94B-0B2C4F1C8D25}"/>
                </a:ext>
              </a:extLst>
            </p:cNvPr>
            <p:cNvSpPr txBox="1"/>
            <p:nvPr/>
          </p:nvSpPr>
          <p:spPr>
            <a:xfrm>
              <a:off x="3063899" y="6455472"/>
              <a:ext cx="384918" cy="151323"/>
            </a:xfrm>
            <a:prstGeom prst="rect">
              <a:avLst/>
            </a:prstGeom>
          </p:spPr>
          <p:txBody>
            <a:bodyPr vert="horz" wrap="square" lIns="0" tIns="12700" rIns="0" bIns="0" rtlCol="0">
              <a:spAutoFit/>
            </a:bodyPr>
            <a:lstStyle/>
            <a:p>
              <a:pPr marL="12700">
                <a:lnSpc>
                  <a:spcPct val="100000"/>
                </a:lnSpc>
                <a:spcBef>
                  <a:spcPts val="100"/>
                </a:spcBef>
              </a:pPr>
              <a:r>
                <a:rPr sz="900" spc="30" dirty="0">
                  <a:solidFill>
                    <a:srgbClr val="231F20"/>
                  </a:solidFill>
                  <a:latin typeface="Gill Sans MT"/>
                  <a:cs typeface="Gill Sans MT"/>
                </a:rPr>
                <a:t>22mm</a:t>
              </a:r>
              <a:endParaRPr sz="900" dirty="0">
                <a:latin typeface="Gill Sans MT"/>
                <a:cs typeface="Gill Sans MT"/>
              </a:endParaRPr>
            </a:p>
          </p:txBody>
        </p:sp>
        <p:sp>
          <p:nvSpPr>
            <p:cNvPr id="17" name="object 255">
              <a:extLst>
                <a:ext uri="{FF2B5EF4-FFF2-40B4-BE49-F238E27FC236}">
                  <a16:creationId xmlns:a16="http://schemas.microsoft.com/office/drawing/2014/main" id="{E4CA2E68-7848-4846-AF52-A173BF4B4478}"/>
                </a:ext>
              </a:extLst>
            </p:cNvPr>
            <p:cNvSpPr txBox="1"/>
            <p:nvPr/>
          </p:nvSpPr>
          <p:spPr>
            <a:xfrm>
              <a:off x="3538688" y="4249602"/>
              <a:ext cx="1348105" cy="403957"/>
            </a:xfrm>
            <a:prstGeom prst="rect">
              <a:avLst/>
            </a:prstGeom>
          </p:spPr>
          <p:txBody>
            <a:bodyPr vert="horz" wrap="square" lIns="0" tIns="19050" rIns="0" bIns="0" rtlCol="0">
              <a:spAutoFit/>
            </a:bodyPr>
            <a:lstStyle/>
            <a:p>
              <a:pPr marL="12700" marR="5080">
                <a:lnSpc>
                  <a:spcPts val="1000"/>
                </a:lnSpc>
                <a:spcBef>
                  <a:spcPts val="150"/>
                </a:spcBef>
              </a:pPr>
              <a:r>
                <a:rPr sz="900" spc="35" dirty="0">
                  <a:solidFill>
                    <a:srgbClr val="231F20"/>
                  </a:solidFill>
                  <a:latin typeface="Gill Sans MT"/>
                  <a:cs typeface="Gill Sans MT"/>
                </a:rPr>
                <a:t>Mani</a:t>
              </a:r>
              <a:r>
                <a:rPr sz="900" spc="5" dirty="0">
                  <a:solidFill>
                    <a:srgbClr val="231F20"/>
                  </a:solidFill>
                  <a:latin typeface="Gill Sans MT"/>
                  <a:cs typeface="Gill Sans MT"/>
                </a:rPr>
                <a:t>f</a:t>
              </a:r>
              <a:r>
                <a:rPr sz="900" spc="15" dirty="0">
                  <a:solidFill>
                    <a:srgbClr val="231F20"/>
                  </a:solidFill>
                  <a:latin typeface="Gill Sans MT"/>
                  <a:cs typeface="Gill Sans MT"/>
                </a:rPr>
                <a:t>olds</a:t>
              </a:r>
              <a:r>
                <a:rPr sz="900" spc="-60" dirty="0">
                  <a:solidFill>
                    <a:srgbClr val="231F20"/>
                  </a:solidFill>
                  <a:latin typeface="Gill Sans MT"/>
                  <a:cs typeface="Gill Sans MT"/>
                </a:rPr>
                <a:t> </a:t>
              </a:r>
              <a:r>
                <a:rPr sz="900" spc="20" dirty="0">
                  <a:solidFill>
                    <a:srgbClr val="231F20"/>
                  </a:solidFill>
                  <a:latin typeface="Gill Sans MT"/>
                  <a:cs typeface="Gill Sans MT"/>
                </a:rPr>
                <a:t>connec</a:t>
              </a:r>
              <a:r>
                <a:rPr sz="900" spc="10" dirty="0">
                  <a:solidFill>
                    <a:srgbClr val="231F20"/>
                  </a:solidFill>
                  <a:latin typeface="Gill Sans MT"/>
                  <a:cs typeface="Gill Sans MT"/>
                </a:rPr>
                <a:t>te</a:t>
              </a:r>
              <a:r>
                <a:rPr sz="900" spc="20" dirty="0">
                  <a:solidFill>
                    <a:srgbClr val="231F20"/>
                  </a:solidFill>
                  <a:latin typeface="Gill Sans MT"/>
                  <a:cs typeface="Gill Sans MT"/>
                </a:rPr>
                <a:t>d</a:t>
              </a:r>
              <a:r>
                <a:rPr sz="900" spc="-60" dirty="0">
                  <a:solidFill>
                    <a:srgbClr val="231F20"/>
                  </a:solidFill>
                  <a:latin typeface="Gill Sans MT"/>
                  <a:cs typeface="Gill Sans MT"/>
                </a:rPr>
                <a:t> </a:t>
              </a:r>
              <a:r>
                <a:rPr sz="900" spc="-10" dirty="0">
                  <a:solidFill>
                    <a:srgbClr val="231F20"/>
                  </a:solidFill>
                  <a:latin typeface="Gill Sans MT"/>
                  <a:cs typeface="Gill Sans MT"/>
                </a:rPr>
                <a:t>t</a:t>
              </a:r>
              <a:r>
                <a:rPr sz="900" spc="-5" dirty="0">
                  <a:solidFill>
                    <a:srgbClr val="231F20"/>
                  </a:solidFill>
                  <a:latin typeface="Gill Sans MT"/>
                  <a:cs typeface="Gill Sans MT"/>
                </a:rPr>
                <a:t>o</a:t>
              </a:r>
              <a:r>
                <a:rPr sz="900" spc="-60" dirty="0">
                  <a:solidFill>
                    <a:srgbClr val="231F20"/>
                  </a:solidFill>
                  <a:latin typeface="Gill Sans MT"/>
                  <a:cs typeface="Gill Sans MT"/>
                </a:rPr>
                <a:t> </a:t>
              </a:r>
              <a:r>
                <a:rPr sz="900" spc="25" dirty="0">
                  <a:solidFill>
                    <a:srgbClr val="231F20"/>
                  </a:solidFill>
                  <a:latin typeface="Gill Sans MT"/>
                  <a:cs typeface="Gill Sans MT"/>
                </a:rPr>
                <a:t>8mm  </a:t>
              </a:r>
              <a:r>
                <a:rPr sz="900" spc="-35" dirty="0">
                  <a:solidFill>
                    <a:srgbClr val="231F20"/>
                  </a:solidFill>
                  <a:latin typeface="Gill Sans MT"/>
                  <a:cs typeface="Gill Sans MT"/>
                </a:rPr>
                <a:t>or</a:t>
              </a:r>
              <a:r>
                <a:rPr sz="900" spc="-60" dirty="0">
                  <a:solidFill>
                    <a:srgbClr val="231F20"/>
                  </a:solidFill>
                  <a:latin typeface="Gill Sans MT"/>
                  <a:cs typeface="Gill Sans MT"/>
                </a:rPr>
                <a:t> </a:t>
              </a:r>
              <a:r>
                <a:rPr sz="900" spc="30" dirty="0">
                  <a:solidFill>
                    <a:srgbClr val="231F20"/>
                  </a:solidFill>
                  <a:latin typeface="Gill Sans MT"/>
                  <a:cs typeface="Gill Sans MT"/>
                </a:rPr>
                <a:t>10mm</a:t>
              </a:r>
              <a:r>
                <a:rPr sz="900" spc="-60" dirty="0">
                  <a:solidFill>
                    <a:srgbClr val="231F20"/>
                  </a:solidFill>
                  <a:latin typeface="Gill Sans MT"/>
                  <a:cs typeface="Gill Sans MT"/>
                </a:rPr>
                <a:t> </a:t>
              </a:r>
              <a:r>
                <a:rPr sz="900" dirty="0">
                  <a:solidFill>
                    <a:srgbClr val="231F20"/>
                  </a:solidFill>
                  <a:latin typeface="Gill Sans MT"/>
                  <a:cs typeface="Gill Sans MT"/>
                </a:rPr>
                <a:t>microbore</a:t>
              </a:r>
              <a:r>
                <a:rPr sz="900" spc="-60" dirty="0">
                  <a:solidFill>
                    <a:srgbClr val="231F20"/>
                  </a:solidFill>
                  <a:latin typeface="Gill Sans MT"/>
                  <a:cs typeface="Gill Sans MT"/>
                </a:rPr>
                <a:t> </a:t>
              </a:r>
              <a:r>
                <a:rPr sz="900" spc="45" dirty="0">
                  <a:solidFill>
                    <a:srgbClr val="231F20"/>
                  </a:solidFill>
                  <a:latin typeface="Gill Sans MT"/>
                  <a:cs typeface="Gill Sans MT"/>
                </a:rPr>
                <a:t>tubing</a:t>
              </a:r>
              <a:endParaRPr sz="900" dirty="0">
                <a:latin typeface="Gill Sans MT"/>
                <a:cs typeface="Gill Sans MT"/>
              </a:endParaRPr>
            </a:p>
          </p:txBody>
        </p:sp>
        <p:grpSp>
          <p:nvGrpSpPr>
            <p:cNvPr id="18" name="object 256">
              <a:extLst>
                <a:ext uri="{FF2B5EF4-FFF2-40B4-BE49-F238E27FC236}">
                  <a16:creationId xmlns:a16="http://schemas.microsoft.com/office/drawing/2014/main" id="{84045E9A-0B04-4403-860D-58821E41F901}"/>
                </a:ext>
              </a:extLst>
            </p:cNvPr>
            <p:cNvGrpSpPr/>
            <p:nvPr/>
          </p:nvGrpSpPr>
          <p:grpSpPr>
            <a:xfrm>
              <a:off x="3202823" y="4677003"/>
              <a:ext cx="695325" cy="1820545"/>
              <a:chOff x="3202823" y="4677003"/>
              <a:chExt cx="695325" cy="1820545"/>
            </a:xfrm>
          </p:grpSpPr>
          <p:sp>
            <p:nvSpPr>
              <p:cNvPr id="21" name="object 257">
                <a:extLst>
                  <a:ext uri="{FF2B5EF4-FFF2-40B4-BE49-F238E27FC236}">
                    <a16:creationId xmlns:a16="http://schemas.microsoft.com/office/drawing/2014/main" id="{2E457768-08DE-41B6-B208-3DE742F7C787}"/>
                  </a:ext>
                </a:extLst>
              </p:cNvPr>
              <p:cNvSpPr/>
              <p:nvPr/>
            </p:nvSpPr>
            <p:spPr>
              <a:xfrm>
                <a:off x="3202823" y="6133609"/>
                <a:ext cx="27305" cy="27305"/>
              </a:xfrm>
              <a:custGeom>
                <a:avLst/>
                <a:gdLst/>
                <a:ahLst/>
                <a:cxnLst/>
                <a:rect l="l" t="t" r="r" b="b"/>
                <a:pathLst>
                  <a:path w="27305" h="27304">
                    <a:moveTo>
                      <a:pt x="12509" y="0"/>
                    </a:moveTo>
                    <a:lnTo>
                      <a:pt x="6997" y="3644"/>
                    </a:lnTo>
                    <a:lnTo>
                      <a:pt x="1485" y="7264"/>
                    </a:lnTo>
                    <a:lnTo>
                      <a:pt x="0" y="14681"/>
                    </a:lnTo>
                    <a:lnTo>
                      <a:pt x="7264" y="25666"/>
                    </a:lnTo>
                    <a:lnTo>
                      <a:pt x="14681" y="27177"/>
                    </a:lnTo>
                    <a:lnTo>
                      <a:pt x="25679" y="19913"/>
                    </a:lnTo>
                    <a:lnTo>
                      <a:pt x="27190" y="12496"/>
                    </a:lnTo>
                    <a:lnTo>
                      <a:pt x="19926" y="1511"/>
                    </a:lnTo>
                    <a:lnTo>
                      <a:pt x="12509" y="0"/>
                    </a:lnTo>
                    <a:close/>
                  </a:path>
                </a:pathLst>
              </a:custGeom>
              <a:solidFill>
                <a:srgbClr val="000000"/>
              </a:solidFill>
            </p:spPr>
            <p:txBody>
              <a:bodyPr wrap="square" lIns="0" tIns="0" rIns="0" bIns="0" rtlCol="0"/>
              <a:lstStyle/>
              <a:p>
                <a:endParaRPr/>
              </a:p>
            </p:txBody>
          </p:sp>
          <p:sp>
            <p:nvSpPr>
              <p:cNvPr id="22" name="object 258">
                <a:extLst>
                  <a:ext uri="{FF2B5EF4-FFF2-40B4-BE49-F238E27FC236}">
                    <a16:creationId xmlns:a16="http://schemas.microsoft.com/office/drawing/2014/main" id="{A1E42675-959C-46D2-8542-E8C387769F48}"/>
                  </a:ext>
                </a:extLst>
              </p:cNvPr>
              <p:cNvSpPr/>
              <p:nvPr/>
            </p:nvSpPr>
            <p:spPr>
              <a:xfrm>
                <a:off x="3202823" y="6133609"/>
                <a:ext cx="27305" cy="27305"/>
              </a:xfrm>
              <a:custGeom>
                <a:avLst/>
                <a:gdLst/>
                <a:ahLst/>
                <a:cxnLst/>
                <a:rect l="l" t="t" r="r" b="b"/>
                <a:pathLst>
                  <a:path w="27305" h="27304">
                    <a:moveTo>
                      <a:pt x="12509" y="0"/>
                    </a:moveTo>
                    <a:lnTo>
                      <a:pt x="6997" y="3644"/>
                    </a:lnTo>
                    <a:lnTo>
                      <a:pt x="1485" y="7264"/>
                    </a:lnTo>
                    <a:lnTo>
                      <a:pt x="0" y="14681"/>
                    </a:lnTo>
                    <a:lnTo>
                      <a:pt x="7264" y="25666"/>
                    </a:lnTo>
                    <a:lnTo>
                      <a:pt x="14681" y="27177"/>
                    </a:lnTo>
                    <a:lnTo>
                      <a:pt x="25679" y="19913"/>
                    </a:lnTo>
                    <a:lnTo>
                      <a:pt x="27190" y="12496"/>
                    </a:lnTo>
                    <a:lnTo>
                      <a:pt x="19926" y="1511"/>
                    </a:lnTo>
                    <a:lnTo>
                      <a:pt x="12509" y="0"/>
                    </a:lnTo>
                    <a:close/>
                  </a:path>
                </a:pathLst>
              </a:custGeom>
              <a:solidFill>
                <a:srgbClr val="000000"/>
              </a:solidFill>
            </p:spPr>
            <p:txBody>
              <a:bodyPr wrap="square" lIns="0" tIns="0" rIns="0" bIns="0" rtlCol="0"/>
              <a:lstStyle/>
              <a:p>
                <a:endParaRPr/>
              </a:p>
            </p:txBody>
          </p:sp>
          <p:sp>
            <p:nvSpPr>
              <p:cNvPr id="23" name="object 259">
                <a:extLst>
                  <a:ext uri="{FF2B5EF4-FFF2-40B4-BE49-F238E27FC236}">
                    <a16:creationId xmlns:a16="http://schemas.microsoft.com/office/drawing/2014/main" id="{EE72DF3B-1B78-460A-97A9-4F2FE56BBA1A}"/>
                  </a:ext>
                </a:extLst>
              </p:cNvPr>
              <p:cNvSpPr/>
              <p:nvPr/>
            </p:nvSpPr>
            <p:spPr>
              <a:xfrm>
                <a:off x="3216418" y="6043315"/>
                <a:ext cx="0" cy="104139"/>
              </a:xfrm>
              <a:custGeom>
                <a:avLst/>
                <a:gdLst/>
                <a:ahLst/>
                <a:cxnLst/>
                <a:rect l="l" t="t" r="r" b="b"/>
                <a:pathLst>
                  <a:path h="104139">
                    <a:moveTo>
                      <a:pt x="0" y="103886"/>
                    </a:moveTo>
                    <a:lnTo>
                      <a:pt x="0" y="0"/>
                    </a:lnTo>
                  </a:path>
                </a:pathLst>
              </a:custGeom>
              <a:ln w="3810">
                <a:solidFill>
                  <a:srgbClr val="000000"/>
                </a:solidFill>
              </a:ln>
            </p:spPr>
            <p:txBody>
              <a:bodyPr wrap="square" lIns="0" tIns="0" rIns="0" bIns="0" rtlCol="0"/>
              <a:lstStyle/>
              <a:p>
                <a:endParaRPr/>
              </a:p>
            </p:txBody>
          </p:sp>
          <p:sp>
            <p:nvSpPr>
              <p:cNvPr id="24" name="object 260">
                <a:extLst>
                  <a:ext uri="{FF2B5EF4-FFF2-40B4-BE49-F238E27FC236}">
                    <a16:creationId xmlns:a16="http://schemas.microsoft.com/office/drawing/2014/main" id="{363EFB21-A639-4568-9136-D50F739B5D98}"/>
                  </a:ext>
                </a:extLst>
              </p:cNvPr>
              <p:cNvSpPr/>
              <p:nvPr/>
            </p:nvSpPr>
            <p:spPr>
              <a:xfrm>
                <a:off x="3612494" y="4677007"/>
                <a:ext cx="0" cy="1418590"/>
              </a:xfrm>
              <a:custGeom>
                <a:avLst/>
                <a:gdLst/>
                <a:ahLst/>
                <a:cxnLst/>
                <a:rect l="l" t="t" r="r" b="b"/>
                <a:pathLst>
                  <a:path h="1418589">
                    <a:moveTo>
                      <a:pt x="0" y="1418488"/>
                    </a:moveTo>
                    <a:lnTo>
                      <a:pt x="0" y="0"/>
                    </a:lnTo>
                  </a:path>
                </a:pathLst>
              </a:custGeom>
              <a:ln w="19050">
                <a:solidFill>
                  <a:srgbClr val="FFFFFF"/>
                </a:solidFill>
              </a:ln>
            </p:spPr>
            <p:txBody>
              <a:bodyPr wrap="square" lIns="0" tIns="0" rIns="0" bIns="0" rtlCol="0"/>
              <a:lstStyle/>
              <a:p>
                <a:endParaRPr/>
              </a:p>
            </p:txBody>
          </p:sp>
          <p:sp>
            <p:nvSpPr>
              <p:cNvPr id="25" name="object 261">
                <a:extLst>
                  <a:ext uri="{FF2B5EF4-FFF2-40B4-BE49-F238E27FC236}">
                    <a16:creationId xmlns:a16="http://schemas.microsoft.com/office/drawing/2014/main" id="{9AD3C42B-8CBB-42F3-9D89-AD56831432B9}"/>
                  </a:ext>
                </a:extLst>
              </p:cNvPr>
              <p:cNvSpPr/>
              <p:nvPr/>
            </p:nvSpPr>
            <p:spPr>
              <a:xfrm>
                <a:off x="3598898" y="6081903"/>
                <a:ext cx="27305" cy="27305"/>
              </a:xfrm>
              <a:custGeom>
                <a:avLst/>
                <a:gdLst/>
                <a:ahLst/>
                <a:cxnLst/>
                <a:rect l="l" t="t" r="r" b="b"/>
                <a:pathLst>
                  <a:path w="27304" h="27304">
                    <a:moveTo>
                      <a:pt x="12509" y="0"/>
                    </a:moveTo>
                    <a:lnTo>
                      <a:pt x="6997" y="3644"/>
                    </a:lnTo>
                    <a:lnTo>
                      <a:pt x="1485" y="7264"/>
                    </a:lnTo>
                    <a:lnTo>
                      <a:pt x="0" y="14681"/>
                    </a:lnTo>
                    <a:lnTo>
                      <a:pt x="7264" y="25666"/>
                    </a:lnTo>
                    <a:lnTo>
                      <a:pt x="14681" y="27177"/>
                    </a:lnTo>
                    <a:lnTo>
                      <a:pt x="25679" y="19913"/>
                    </a:lnTo>
                    <a:lnTo>
                      <a:pt x="27190" y="12496"/>
                    </a:lnTo>
                    <a:lnTo>
                      <a:pt x="19926" y="1511"/>
                    </a:lnTo>
                    <a:lnTo>
                      <a:pt x="12509" y="0"/>
                    </a:lnTo>
                    <a:close/>
                  </a:path>
                </a:pathLst>
              </a:custGeom>
              <a:solidFill>
                <a:srgbClr val="000000"/>
              </a:solidFill>
            </p:spPr>
            <p:txBody>
              <a:bodyPr wrap="square" lIns="0" tIns="0" rIns="0" bIns="0" rtlCol="0"/>
              <a:lstStyle/>
              <a:p>
                <a:endParaRPr/>
              </a:p>
            </p:txBody>
          </p:sp>
          <p:sp>
            <p:nvSpPr>
              <p:cNvPr id="26" name="object 262">
                <a:extLst>
                  <a:ext uri="{FF2B5EF4-FFF2-40B4-BE49-F238E27FC236}">
                    <a16:creationId xmlns:a16="http://schemas.microsoft.com/office/drawing/2014/main" id="{EE3A995E-33CC-467A-83E2-0471A7001D9D}"/>
                  </a:ext>
                </a:extLst>
              </p:cNvPr>
              <p:cNvSpPr/>
              <p:nvPr/>
            </p:nvSpPr>
            <p:spPr>
              <a:xfrm>
                <a:off x="3598898" y="6081903"/>
                <a:ext cx="27305" cy="27305"/>
              </a:xfrm>
              <a:custGeom>
                <a:avLst/>
                <a:gdLst/>
                <a:ahLst/>
                <a:cxnLst/>
                <a:rect l="l" t="t" r="r" b="b"/>
                <a:pathLst>
                  <a:path w="27304" h="27304">
                    <a:moveTo>
                      <a:pt x="6997" y="3644"/>
                    </a:moveTo>
                    <a:lnTo>
                      <a:pt x="1485" y="7264"/>
                    </a:lnTo>
                    <a:lnTo>
                      <a:pt x="0" y="14681"/>
                    </a:lnTo>
                    <a:lnTo>
                      <a:pt x="3644" y="20167"/>
                    </a:lnTo>
                    <a:lnTo>
                      <a:pt x="7264" y="25666"/>
                    </a:lnTo>
                    <a:lnTo>
                      <a:pt x="14681" y="27177"/>
                    </a:lnTo>
                    <a:lnTo>
                      <a:pt x="20167" y="23533"/>
                    </a:lnTo>
                    <a:lnTo>
                      <a:pt x="25679" y="19913"/>
                    </a:lnTo>
                    <a:lnTo>
                      <a:pt x="27190" y="12496"/>
                    </a:lnTo>
                    <a:lnTo>
                      <a:pt x="23545" y="7023"/>
                    </a:lnTo>
                    <a:lnTo>
                      <a:pt x="19926" y="1511"/>
                    </a:lnTo>
                    <a:lnTo>
                      <a:pt x="12509" y="0"/>
                    </a:lnTo>
                    <a:lnTo>
                      <a:pt x="6997" y="3644"/>
                    </a:lnTo>
                    <a:close/>
                  </a:path>
                </a:pathLst>
              </a:custGeom>
              <a:ln w="12700">
                <a:solidFill>
                  <a:srgbClr val="FFFFFF"/>
                </a:solidFill>
              </a:ln>
            </p:spPr>
            <p:txBody>
              <a:bodyPr wrap="square" lIns="0" tIns="0" rIns="0" bIns="0" rtlCol="0"/>
              <a:lstStyle/>
              <a:p>
                <a:endParaRPr/>
              </a:p>
            </p:txBody>
          </p:sp>
          <p:sp>
            <p:nvSpPr>
              <p:cNvPr id="27" name="object 263">
                <a:extLst>
                  <a:ext uri="{FF2B5EF4-FFF2-40B4-BE49-F238E27FC236}">
                    <a16:creationId xmlns:a16="http://schemas.microsoft.com/office/drawing/2014/main" id="{B3CAE23D-5ABF-449D-81A1-12065E14BDEA}"/>
                  </a:ext>
                </a:extLst>
              </p:cNvPr>
              <p:cNvSpPr/>
              <p:nvPr/>
            </p:nvSpPr>
            <p:spPr>
              <a:xfrm>
                <a:off x="3598898" y="6081903"/>
                <a:ext cx="27305" cy="27305"/>
              </a:xfrm>
              <a:custGeom>
                <a:avLst/>
                <a:gdLst/>
                <a:ahLst/>
                <a:cxnLst/>
                <a:rect l="l" t="t" r="r" b="b"/>
                <a:pathLst>
                  <a:path w="27304" h="27304">
                    <a:moveTo>
                      <a:pt x="12509" y="0"/>
                    </a:moveTo>
                    <a:lnTo>
                      <a:pt x="6997" y="3644"/>
                    </a:lnTo>
                    <a:lnTo>
                      <a:pt x="1485" y="7264"/>
                    </a:lnTo>
                    <a:lnTo>
                      <a:pt x="0" y="14681"/>
                    </a:lnTo>
                    <a:lnTo>
                      <a:pt x="7264" y="25666"/>
                    </a:lnTo>
                    <a:lnTo>
                      <a:pt x="14681" y="27177"/>
                    </a:lnTo>
                    <a:lnTo>
                      <a:pt x="25679" y="19913"/>
                    </a:lnTo>
                    <a:lnTo>
                      <a:pt x="27190" y="12496"/>
                    </a:lnTo>
                    <a:lnTo>
                      <a:pt x="19926" y="1511"/>
                    </a:lnTo>
                    <a:lnTo>
                      <a:pt x="12509" y="0"/>
                    </a:lnTo>
                    <a:close/>
                  </a:path>
                </a:pathLst>
              </a:custGeom>
              <a:solidFill>
                <a:srgbClr val="000000"/>
              </a:solidFill>
            </p:spPr>
            <p:txBody>
              <a:bodyPr wrap="square" lIns="0" tIns="0" rIns="0" bIns="0" rtlCol="0"/>
              <a:lstStyle/>
              <a:p>
                <a:endParaRPr/>
              </a:p>
            </p:txBody>
          </p:sp>
          <p:sp>
            <p:nvSpPr>
              <p:cNvPr id="28" name="object 264">
                <a:extLst>
                  <a:ext uri="{FF2B5EF4-FFF2-40B4-BE49-F238E27FC236}">
                    <a16:creationId xmlns:a16="http://schemas.microsoft.com/office/drawing/2014/main" id="{A45C7984-BDA1-4499-A2CA-48FE7E82648E}"/>
                  </a:ext>
                </a:extLst>
              </p:cNvPr>
              <p:cNvSpPr/>
              <p:nvPr/>
            </p:nvSpPr>
            <p:spPr>
              <a:xfrm>
                <a:off x="3612494" y="4677007"/>
                <a:ext cx="0" cy="1418590"/>
              </a:xfrm>
              <a:custGeom>
                <a:avLst/>
                <a:gdLst/>
                <a:ahLst/>
                <a:cxnLst/>
                <a:rect l="l" t="t" r="r" b="b"/>
                <a:pathLst>
                  <a:path h="1418589">
                    <a:moveTo>
                      <a:pt x="0" y="1418488"/>
                    </a:moveTo>
                    <a:lnTo>
                      <a:pt x="0" y="0"/>
                    </a:lnTo>
                  </a:path>
                </a:pathLst>
              </a:custGeom>
              <a:ln w="3810">
                <a:solidFill>
                  <a:srgbClr val="000000"/>
                </a:solidFill>
              </a:ln>
            </p:spPr>
            <p:txBody>
              <a:bodyPr wrap="square" lIns="0" tIns="0" rIns="0" bIns="0" rtlCol="0"/>
              <a:lstStyle/>
              <a:p>
                <a:endParaRPr/>
              </a:p>
            </p:txBody>
          </p:sp>
          <p:sp>
            <p:nvSpPr>
              <p:cNvPr id="29" name="object 265">
                <a:extLst>
                  <a:ext uri="{FF2B5EF4-FFF2-40B4-BE49-F238E27FC236}">
                    <a16:creationId xmlns:a16="http://schemas.microsoft.com/office/drawing/2014/main" id="{BEDA1E2C-296C-4ADF-A3B2-886AA9BC4A93}"/>
                  </a:ext>
                </a:extLst>
              </p:cNvPr>
              <p:cNvSpPr/>
              <p:nvPr/>
            </p:nvSpPr>
            <p:spPr>
              <a:xfrm>
                <a:off x="3877786" y="4677003"/>
                <a:ext cx="0" cy="1583055"/>
              </a:xfrm>
              <a:custGeom>
                <a:avLst/>
                <a:gdLst/>
                <a:ahLst/>
                <a:cxnLst/>
                <a:rect l="l" t="t" r="r" b="b"/>
                <a:pathLst>
                  <a:path h="1583054">
                    <a:moveTo>
                      <a:pt x="0" y="1582966"/>
                    </a:moveTo>
                    <a:lnTo>
                      <a:pt x="0" y="0"/>
                    </a:lnTo>
                  </a:path>
                </a:pathLst>
              </a:custGeom>
              <a:ln w="19050">
                <a:solidFill>
                  <a:srgbClr val="FFFFFF"/>
                </a:solidFill>
              </a:ln>
            </p:spPr>
            <p:txBody>
              <a:bodyPr wrap="square" lIns="0" tIns="0" rIns="0" bIns="0" rtlCol="0"/>
              <a:lstStyle/>
              <a:p>
                <a:endParaRPr/>
              </a:p>
            </p:txBody>
          </p:sp>
          <p:sp>
            <p:nvSpPr>
              <p:cNvPr id="30" name="object 266">
                <a:extLst>
                  <a:ext uri="{FF2B5EF4-FFF2-40B4-BE49-F238E27FC236}">
                    <a16:creationId xmlns:a16="http://schemas.microsoft.com/office/drawing/2014/main" id="{F2156BC8-16E1-4AAF-8289-EB686A4BB67B}"/>
                  </a:ext>
                </a:extLst>
              </p:cNvPr>
              <p:cNvSpPr/>
              <p:nvPr/>
            </p:nvSpPr>
            <p:spPr>
              <a:xfrm>
                <a:off x="3864178" y="6246377"/>
                <a:ext cx="27305" cy="27305"/>
              </a:xfrm>
              <a:custGeom>
                <a:avLst/>
                <a:gdLst/>
                <a:ahLst/>
                <a:cxnLst/>
                <a:rect l="l" t="t" r="r" b="b"/>
                <a:pathLst>
                  <a:path w="27304" h="27304">
                    <a:moveTo>
                      <a:pt x="12509" y="0"/>
                    </a:moveTo>
                    <a:lnTo>
                      <a:pt x="6997" y="3644"/>
                    </a:lnTo>
                    <a:lnTo>
                      <a:pt x="1485" y="7264"/>
                    </a:lnTo>
                    <a:lnTo>
                      <a:pt x="0" y="14681"/>
                    </a:lnTo>
                    <a:lnTo>
                      <a:pt x="7264" y="25666"/>
                    </a:lnTo>
                    <a:lnTo>
                      <a:pt x="14693" y="27177"/>
                    </a:lnTo>
                    <a:lnTo>
                      <a:pt x="25679" y="19913"/>
                    </a:lnTo>
                    <a:lnTo>
                      <a:pt x="27203" y="12496"/>
                    </a:lnTo>
                    <a:lnTo>
                      <a:pt x="19926" y="1511"/>
                    </a:lnTo>
                    <a:lnTo>
                      <a:pt x="12509" y="0"/>
                    </a:lnTo>
                    <a:close/>
                  </a:path>
                </a:pathLst>
              </a:custGeom>
              <a:solidFill>
                <a:srgbClr val="000000"/>
              </a:solidFill>
            </p:spPr>
            <p:txBody>
              <a:bodyPr wrap="square" lIns="0" tIns="0" rIns="0" bIns="0" rtlCol="0"/>
              <a:lstStyle/>
              <a:p>
                <a:endParaRPr/>
              </a:p>
            </p:txBody>
          </p:sp>
          <p:sp>
            <p:nvSpPr>
              <p:cNvPr id="31" name="object 267">
                <a:extLst>
                  <a:ext uri="{FF2B5EF4-FFF2-40B4-BE49-F238E27FC236}">
                    <a16:creationId xmlns:a16="http://schemas.microsoft.com/office/drawing/2014/main" id="{BFBC2844-604A-49D5-B797-4C66C3C01FEB}"/>
                  </a:ext>
                </a:extLst>
              </p:cNvPr>
              <p:cNvSpPr/>
              <p:nvPr/>
            </p:nvSpPr>
            <p:spPr>
              <a:xfrm>
                <a:off x="3864178" y="6246377"/>
                <a:ext cx="27305" cy="27305"/>
              </a:xfrm>
              <a:custGeom>
                <a:avLst/>
                <a:gdLst/>
                <a:ahLst/>
                <a:cxnLst/>
                <a:rect l="l" t="t" r="r" b="b"/>
                <a:pathLst>
                  <a:path w="27304" h="27304">
                    <a:moveTo>
                      <a:pt x="6997" y="3644"/>
                    </a:moveTo>
                    <a:lnTo>
                      <a:pt x="1485" y="7264"/>
                    </a:lnTo>
                    <a:lnTo>
                      <a:pt x="0" y="14681"/>
                    </a:lnTo>
                    <a:lnTo>
                      <a:pt x="3657" y="20167"/>
                    </a:lnTo>
                    <a:lnTo>
                      <a:pt x="7264" y="25666"/>
                    </a:lnTo>
                    <a:lnTo>
                      <a:pt x="14693" y="27177"/>
                    </a:lnTo>
                    <a:lnTo>
                      <a:pt x="20167" y="23533"/>
                    </a:lnTo>
                    <a:lnTo>
                      <a:pt x="25679" y="19913"/>
                    </a:lnTo>
                    <a:lnTo>
                      <a:pt x="27203" y="12496"/>
                    </a:lnTo>
                    <a:lnTo>
                      <a:pt x="23558" y="7023"/>
                    </a:lnTo>
                    <a:lnTo>
                      <a:pt x="19926" y="1511"/>
                    </a:lnTo>
                    <a:lnTo>
                      <a:pt x="12509" y="0"/>
                    </a:lnTo>
                    <a:lnTo>
                      <a:pt x="6997" y="3644"/>
                    </a:lnTo>
                    <a:close/>
                  </a:path>
                </a:pathLst>
              </a:custGeom>
              <a:ln w="12700">
                <a:solidFill>
                  <a:srgbClr val="FFFFFF"/>
                </a:solidFill>
              </a:ln>
            </p:spPr>
            <p:txBody>
              <a:bodyPr wrap="square" lIns="0" tIns="0" rIns="0" bIns="0" rtlCol="0"/>
              <a:lstStyle/>
              <a:p>
                <a:endParaRPr/>
              </a:p>
            </p:txBody>
          </p:sp>
          <p:sp>
            <p:nvSpPr>
              <p:cNvPr id="32" name="object 268">
                <a:extLst>
                  <a:ext uri="{FF2B5EF4-FFF2-40B4-BE49-F238E27FC236}">
                    <a16:creationId xmlns:a16="http://schemas.microsoft.com/office/drawing/2014/main" id="{D3129EE1-87F3-450A-9DD6-B23A00571C51}"/>
                  </a:ext>
                </a:extLst>
              </p:cNvPr>
              <p:cNvSpPr/>
              <p:nvPr/>
            </p:nvSpPr>
            <p:spPr>
              <a:xfrm>
                <a:off x="3864178" y="6246377"/>
                <a:ext cx="27305" cy="27305"/>
              </a:xfrm>
              <a:custGeom>
                <a:avLst/>
                <a:gdLst/>
                <a:ahLst/>
                <a:cxnLst/>
                <a:rect l="l" t="t" r="r" b="b"/>
                <a:pathLst>
                  <a:path w="27304" h="27304">
                    <a:moveTo>
                      <a:pt x="12509" y="0"/>
                    </a:moveTo>
                    <a:lnTo>
                      <a:pt x="6997" y="3644"/>
                    </a:lnTo>
                    <a:lnTo>
                      <a:pt x="1485" y="7264"/>
                    </a:lnTo>
                    <a:lnTo>
                      <a:pt x="0" y="14681"/>
                    </a:lnTo>
                    <a:lnTo>
                      <a:pt x="7264" y="25666"/>
                    </a:lnTo>
                    <a:lnTo>
                      <a:pt x="14693" y="27177"/>
                    </a:lnTo>
                    <a:lnTo>
                      <a:pt x="25679" y="19913"/>
                    </a:lnTo>
                    <a:lnTo>
                      <a:pt x="27203" y="12496"/>
                    </a:lnTo>
                    <a:lnTo>
                      <a:pt x="19926" y="1511"/>
                    </a:lnTo>
                    <a:lnTo>
                      <a:pt x="12509" y="0"/>
                    </a:lnTo>
                    <a:close/>
                  </a:path>
                </a:pathLst>
              </a:custGeom>
              <a:solidFill>
                <a:srgbClr val="000000"/>
              </a:solidFill>
            </p:spPr>
            <p:txBody>
              <a:bodyPr wrap="square" lIns="0" tIns="0" rIns="0" bIns="0" rtlCol="0"/>
              <a:lstStyle/>
              <a:p>
                <a:endParaRPr/>
              </a:p>
            </p:txBody>
          </p:sp>
          <p:sp>
            <p:nvSpPr>
              <p:cNvPr id="33" name="object 269">
                <a:extLst>
                  <a:ext uri="{FF2B5EF4-FFF2-40B4-BE49-F238E27FC236}">
                    <a16:creationId xmlns:a16="http://schemas.microsoft.com/office/drawing/2014/main" id="{F0C80B15-5805-4D8A-9920-23A79254A004}"/>
                  </a:ext>
                </a:extLst>
              </p:cNvPr>
              <p:cNvSpPr/>
              <p:nvPr/>
            </p:nvSpPr>
            <p:spPr>
              <a:xfrm>
                <a:off x="3877786" y="4677003"/>
                <a:ext cx="0" cy="1583055"/>
              </a:xfrm>
              <a:custGeom>
                <a:avLst/>
                <a:gdLst/>
                <a:ahLst/>
                <a:cxnLst/>
                <a:rect l="l" t="t" r="r" b="b"/>
                <a:pathLst>
                  <a:path h="1583054">
                    <a:moveTo>
                      <a:pt x="0" y="1582966"/>
                    </a:moveTo>
                    <a:lnTo>
                      <a:pt x="0" y="0"/>
                    </a:lnTo>
                  </a:path>
                </a:pathLst>
              </a:custGeom>
              <a:ln w="3810">
                <a:solidFill>
                  <a:srgbClr val="000000"/>
                </a:solidFill>
              </a:ln>
            </p:spPr>
            <p:txBody>
              <a:bodyPr wrap="square" lIns="0" tIns="0" rIns="0" bIns="0" rtlCol="0"/>
              <a:lstStyle/>
              <a:p>
                <a:endParaRPr/>
              </a:p>
            </p:txBody>
          </p:sp>
          <p:sp>
            <p:nvSpPr>
              <p:cNvPr id="34" name="object 270">
                <a:extLst>
                  <a:ext uri="{FF2B5EF4-FFF2-40B4-BE49-F238E27FC236}">
                    <a16:creationId xmlns:a16="http://schemas.microsoft.com/office/drawing/2014/main" id="{684EFEB7-8BC2-4D61-8D57-71486E72C24B}"/>
                  </a:ext>
                </a:extLst>
              </p:cNvPr>
              <p:cNvSpPr/>
              <p:nvPr/>
            </p:nvSpPr>
            <p:spPr>
              <a:xfrm>
                <a:off x="3202823" y="6369693"/>
                <a:ext cx="27305" cy="27305"/>
              </a:xfrm>
              <a:custGeom>
                <a:avLst/>
                <a:gdLst/>
                <a:ahLst/>
                <a:cxnLst/>
                <a:rect l="l" t="t" r="r" b="b"/>
                <a:pathLst>
                  <a:path w="27305" h="27304">
                    <a:moveTo>
                      <a:pt x="14681" y="0"/>
                    </a:moveTo>
                    <a:lnTo>
                      <a:pt x="7264" y="1511"/>
                    </a:lnTo>
                    <a:lnTo>
                      <a:pt x="0" y="12496"/>
                    </a:lnTo>
                    <a:lnTo>
                      <a:pt x="1485" y="19913"/>
                    </a:lnTo>
                    <a:lnTo>
                      <a:pt x="6997" y="23533"/>
                    </a:lnTo>
                    <a:lnTo>
                      <a:pt x="12509" y="27178"/>
                    </a:lnTo>
                    <a:lnTo>
                      <a:pt x="19926" y="25666"/>
                    </a:lnTo>
                    <a:lnTo>
                      <a:pt x="27190" y="14681"/>
                    </a:lnTo>
                    <a:lnTo>
                      <a:pt x="25679" y="7264"/>
                    </a:lnTo>
                    <a:lnTo>
                      <a:pt x="14681" y="0"/>
                    </a:lnTo>
                    <a:close/>
                  </a:path>
                </a:pathLst>
              </a:custGeom>
              <a:solidFill>
                <a:srgbClr val="000000"/>
              </a:solidFill>
            </p:spPr>
            <p:txBody>
              <a:bodyPr wrap="square" lIns="0" tIns="0" rIns="0" bIns="0" rtlCol="0"/>
              <a:lstStyle/>
              <a:p>
                <a:endParaRPr/>
              </a:p>
            </p:txBody>
          </p:sp>
          <p:sp>
            <p:nvSpPr>
              <p:cNvPr id="35" name="object 271">
                <a:extLst>
                  <a:ext uri="{FF2B5EF4-FFF2-40B4-BE49-F238E27FC236}">
                    <a16:creationId xmlns:a16="http://schemas.microsoft.com/office/drawing/2014/main" id="{06EDCF86-0F90-4313-A9A8-83027A109412}"/>
                  </a:ext>
                </a:extLst>
              </p:cNvPr>
              <p:cNvSpPr/>
              <p:nvPr/>
            </p:nvSpPr>
            <p:spPr>
              <a:xfrm>
                <a:off x="3202823" y="6369693"/>
                <a:ext cx="27305" cy="27305"/>
              </a:xfrm>
              <a:custGeom>
                <a:avLst/>
                <a:gdLst/>
                <a:ahLst/>
                <a:cxnLst/>
                <a:rect l="l" t="t" r="r" b="b"/>
                <a:pathLst>
                  <a:path w="27305" h="27304">
                    <a:moveTo>
                      <a:pt x="14681" y="0"/>
                    </a:moveTo>
                    <a:lnTo>
                      <a:pt x="7264" y="1511"/>
                    </a:lnTo>
                    <a:lnTo>
                      <a:pt x="0" y="12496"/>
                    </a:lnTo>
                    <a:lnTo>
                      <a:pt x="1485" y="19913"/>
                    </a:lnTo>
                    <a:lnTo>
                      <a:pt x="6997" y="23533"/>
                    </a:lnTo>
                    <a:lnTo>
                      <a:pt x="12509" y="27178"/>
                    </a:lnTo>
                    <a:lnTo>
                      <a:pt x="19926" y="25666"/>
                    </a:lnTo>
                    <a:lnTo>
                      <a:pt x="27190" y="14681"/>
                    </a:lnTo>
                    <a:lnTo>
                      <a:pt x="25679" y="7264"/>
                    </a:lnTo>
                    <a:lnTo>
                      <a:pt x="14681" y="0"/>
                    </a:lnTo>
                    <a:close/>
                  </a:path>
                </a:pathLst>
              </a:custGeom>
              <a:solidFill>
                <a:srgbClr val="000000"/>
              </a:solidFill>
            </p:spPr>
            <p:txBody>
              <a:bodyPr wrap="square" lIns="0" tIns="0" rIns="0" bIns="0" rtlCol="0"/>
              <a:lstStyle/>
              <a:p>
                <a:endParaRPr/>
              </a:p>
            </p:txBody>
          </p:sp>
          <p:sp>
            <p:nvSpPr>
              <p:cNvPr id="36" name="object 272">
                <a:extLst>
                  <a:ext uri="{FF2B5EF4-FFF2-40B4-BE49-F238E27FC236}">
                    <a16:creationId xmlns:a16="http://schemas.microsoft.com/office/drawing/2014/main" id="{73B90A4F-BA8A-4486-A60F-3D251602F9CC}"/>
                  </a:ext>
                </a:extLst>
              </p:cNvPr>
              <p:cNvSpPr/>
              <p:nvPr/>
            </p:nvSpPr>
            <p:spPr>
              <a:xfrm>
                <a:off x="3216418" y="6383279"/>
                <a:ext cx="0" cy="114300"/>
              </a:xfrm>
              <a:custGeom>
                <a:avLst/>
                <a:gdLst/>
                <a:ahLst/>
                <a:cxnLst/>
                <a:rect l="l" t="t" r="r" b="b"/>
                <a:pathLst>
                  <a:path h="114300">
                    <a:moveTo>
                      <a:pt x="0" y="0"/>
                    </a:moveTo>
                    <a:lnTo>
                      <a:pt x="0" y="113868"/>
                    </a:lnTo>
                  </a:path>
                </a:pathLst>
              </a:custGeom>
              <a:ln w="3810">
                <a:solidFill>
                  <a:srgbClr val="000000"/>
                </a:solidFill>
              </a:ln>
            </p:spPr>
            <p:txBody>
              <a:bodyPr wrap="square" lIns="0" tIns="0" rIns="0" bIns="0" rtlCol="0"/>
              <a:lstStyle/>
              <a:p>
                <a:endParaRPr/>
              </a:p>
            </p:txBody>
          </p:sp>
        </p:grpSp>
        <p:sp>
          <p:nvSpPr>
            <p:cNvPr id="19" name="object 273">
              <a:extLst>
                <a:ext uri="{FF2B5EF4-FFF2-40B4-BE49-F238E27FC236}">
                  <a16:creationId xmlns:a16="http://schemas.microsoft.com/office/drawing/2014/main" id="{C7BEC322-686C-4AEF-B157-89E39DAD2E83}"/>
                </a:ext>
              </a:extLst>
            </p:cNvPr>
            <p:cNvSpPr/>
            <p:nvPr/>
          </p:nvSpPr>
          <p:spPr>
            <a:xfrm>
              <a:off x="800098" y="7811213"/>
              <a:ext cx="6142355" cy="0"/>
            </a:xfrm>
            <a:custGeom>
              <a:avLst/>
              <a:gdLst/>
              <a:ahLst/>
              <a:cxnLst/>
              <a:rect l="l" t="t" r="r" b="b"/>
              <a:pathLst>
                <a:path w="6142355">
                  <a:moveTo>
                    <a:pt x="0" y="0"/>
                  </a:moveTo>
                  <a:lnTo>
                    <a:pt x="6141897" y="0"/>
                  </a:lnTo>
                </a:path>
              </a:pathLst>
            </a:custGeom>
            <a:ln w="6350">
              <a:solidFill>
                <a:srgbClr val="919598"/>
              </a:solidFill>
            </a:ln>
          </p:spPr>
          <p:txBody>
            <a:bodyPr wrap="square" lIns="0" tIns="0" rIns="0" bIns="0" rtlCol="0"/>
            <a:lstStyle/>
            <a:p>
              <a:endParaRPr/>
            </a:p>
          </p:txBody>
        </p:sp>
      </p:grpSp>
    </p:spTree>
    <p:extLst>
      <p:ext uri="{BB962C8B-B14F-4D97-AF65-F5344CB8AC3E}">
        <p14:creationId xmlns:p14="http://schemas.microsoft.com/office/powerpoint/2010/main" val="1754731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11727A-8505-C14D-9546-D0D740016FFE}"/>
              </a:ext>
            </a:extLst>
          </p:cNvPr>
          <p:cNvSpPr>
            <a:spLocks noGrp="1"/>
          </p:cNvSpPr>
          <p:nvPr>
            <p:ph type="title"/>
          </p:nvPr>
        </p:nvSpPr>
        <p:spPr/>
        <p:txBody>
          <a:bodyPr/>
          <a:lstStyle/>
          <a:p>
            <a:r>
              <a:rPr lang="en-US" dirty="0"/>
              <a:t>Microbore system – advantages and disadvantages</a:t>
            </a:r>
          </a:p>
        </p:txBody>
      </p:sp>
      <p:grpSp>
        <p:nvGrpSpPr>
          <p:cNvPr id="7" name="Group 6">
            <a:extLst>
              <a:ext uri="{FF2B5EF4-FFF2-40B4-BE49-F238E27FC236}">
                <a16:creationId xmlns:a16="http://schemas.microsoft.com/office/drawing/2014/main" id="{5312F32F-571B-473D-A085-2E67F5532546}"/>
              </a:ext>
            </a:extLst>
          </p:cNvPr>
          <p:cNvGrpSpPr/>
          <p:nvPr/>
        </p:nvGrpSpPr>
        <p:grpSpPr>
          <a:xfrm>
            <a:off x="1043608" y="2204864"/>
            <a:ext cx="6459220" cy="3078449"/>
            <a:chOff x="1013095" y="350839"/>
            <a:chExt cx="6459220" cy="3078449"/>
          </a:xfrm>
        </p:grpSpPr>
        <p:sp>
          <p:nvSpPr>
            <p:cNvPr id="8" name="object 11">
              <a:extLst>
                <a:ext uri="{FF2B5EF4-FFF2-40B4-BE49-F238E27FC236}">
                  <a16:creationId xmlns:a16="http://schemas.microsoft.com/office/drawing/2014/main" id="{E447A9B0-F4AF-4469-A039-18AED54428CE}"/>
                </a:ext>
              </a:extLst>
            </p:cNvPr>
            <p:cNvSpPr/>
            <p:nvPr/>
          </p:nvSpPr>
          <p:spPr>
            <a:xfrm>
              <a:off x="1015000" y="353357"/>
              <a:ext cx="6455410" cy="321310"/>
            </a:xfrm>
            <a:custGeom>
              <a:avLst/>
              <a:gdLst/>
              <a:ahLst/>
              <a:cxnLst/>
              <a:rect l="l" t="t" r="r" b="b"/>
              <a:pathLst>
                <a:path w="6455409" h="321309">
                  <a:moveTo>
                    <a:pt x="6418808" y="0"/>
                  </a:moveTo>
                  <a:lnTo>
                    <a:pt x="36004" y="0"/>
                  </a:lnTo>
                  <a:lnTo>
                    <a:pt x="15189" y="562"/>
                  </a:lnTo>
                  <a:lnTo>
                    <a:pt x="4500" y="4500"/>
                  </a:lnTo>
                  <a:lnTo>
                    <a:pt x="562" y="15189"/>
                  </a:lnTo>
                  <a:lnTo>
                    <a:pt x="0" y="36004"/>
                  </a:lnTo>
                  <a:lnTo>
                    <a:pt x="0" y="285305"/>
                  </a:lnTo>
                  <a:lnTo>
                    <a:pt x="562" y="306113"/>
                  </a:lnTo>
                  <a:lnTo>
                    <a:pt x="4500" y="316798"/>
                  </a:lnTo>
                  <a:lnTo>
                    <a:pt x="15189" y="320734"/>
                  </a:lnTo>
                  <a:lnTo>
                    <a:pt x="36004" y="321297"/>
                  </a:lnTo>
                  <a:lnTo>
                    <a:pt x="6418808" y="321297"/>
                  </a:lnTo>
                  <a:lnTo>
                    <a:pt x="6439616" y="320734"/>
                  </a:lnTo>
                  <a:lnTo>
                    <a:pt x="6450301" y="316798"/>
                  </a:lnTo>
                  <a:lnTo>
                    <a:pt x="6454238" y="306113"/>
                  </a:lnTo>
                  <a:lnTo>
                    <a:pt x="6454800" y="285305"/>
                  </a:lnTo>
                  <a:lnTo>
                    <a:pt x="6454800" y="36004"/>
                  </a:lnTo>
                  <a:lnTo>
                    <a:pt x="6454238" y="15189"/>
                  </a:lnTo>
                  <a:lnTo>
                    <a:pt x="6450301" y="4500"/>
                  </a:lnTo>
                  <a:lnTo>
                    <a:pt x="6439616" y="562"/>
                  </a:lnTo>
                  <a:lnTo>
                    <a:pt x="6418808" y="0"/>
                  </a:lnTo>
                  <a:close/>
                </a:path>
              </a:pathLst>
            </a:custGeom>
            <a:solidFill>
              <a:srgbClr val="84CDC4"/>
            </a:solidFill>
          </p:spPr>
          <p:txBody>
            <a:bodyPr wrap="square" lIns="0" tIns="0" rIns="0" bIns="0" rtlCol="0"/>
            <a:lstStyle/>
            <a:p>
              <a:endParaRPr/>
            </a:p>
          </p:txBody>
        </p:sp>
        <p:sp>
          <p:nvSpPr>
            <p:cNvPr id="9" name="object 12">
              <a:extLst>
                <a:ext uri="{FF2B5EF4-FFF2-40B4-BE49-F238E27FC236}">
                  <a16:creationId xmlns:a16="http://schemas.microsoft.com/office/drawing/2014/main" id="{5FDC3E79-13A9-4750-AADF-23C46A1B8B0F}"/>
                </a:ext>
              </a:extLst>
            </p:cNvPr>
            <p:cNvSpPr txBox="1"/>
            <p:nvPr/>
          </p:nvSpPr>
          <p:spPr>
            <a:xfrm>
              <a:off x="1019155" y="412450"/>
              <a:ext cx="3180080" cy="177800"/>
            </a:xfrm>
            <a:prstGeom prst="rect">
              <a:avLst/>
            </a:prstGeom>
          </p:spPr>
          <p:txBody>
            <a:bodyPr vert="horz" wrap="square" lIns="0" tIns="12700" rIns="0" bIns="0" rtlCol="0">
              <a:spAutoFit/>
            </a:bodyPr>
            <a:lstStyle/>
            <a:p>
              <a:pPr marL="87630">
                <a:lnSpc>
                  <a:spcPct val="100000"/>
                </a:lnSpc>
                <a:spcBef>
                  <a:spcPts val="100"/>
                </a:spcBef>
              </a:pPr>
              <a:r>
                <a:rPr sz="1000" spc="-105" dirty="0">
                  <a:solidFill>
                    <a:srgbClr val="FFFFFF"/>
                  </a:solidFill>
                  <a:latin typeface="Lucida Sans"/>
                  <a:cs typeface="Lucida Sans"/>
                </a:rPr>
                <a:t>ADVANTAGES</a:t>
              </a:r>
              <a:endParaRPr sz="1000">
                <a:latin typeface="Lucida Sans"/>
                <a:cs typeface="Lucida Sans"/>
              </a:endParaRPr>
            </a:p>
          </p:txBody>
        </p:sp>
        <p:sp>
          <p:nvSpPr>
            <p:cNvPr id="10" name="object 13">
              <a:extLst>
                <a:ext uri="{FF2B5EF4-FFF2-40B4-BE49-F238E27FC236}">
                  <a16:creationId xmlns:a16="http://schemas.microsoft.com/office/drawing/2014/main" id="{EB4E8914-2AED-4377-9FFE-69817F417CBF}"/>
                </a:ext>
              </a:extLst>
            </p:cNvPr>
            <p:cNvSpPr txBox="1"/>
            <p:nvPr/>
          </p:nvSpPr>
          <p:spPr>
            <a:xfrm>
              <a:off x="4305904" y="402761"/>
              <a:ext cx="914400" cy="177800"/>
            </a:xfrm>
            <a:prstGeom prst="rect">
              <a:avLst/>
            </a:prstGeom>
          </p:spPr>
          <p:txBody>
            <a:bodyPr vert="horz" wrap="square" lIns="0" tIns="12700" rIns="0" bIns="0" rtlCol="0">
              <a:spAutoFit/>
            </a:bodyPr>
            <a:lstStyle/>
            <a:p>
              <a:pPr marL="12700">
                <a:lnSpc>
                  <a:spcPct val="100000"/>
                </a:lnSpc>
                <a:spcBef>
                  <a:spcPts val="100"/>
                </a:spcBef>
              </a:pPr>
              <a:r>
                <a:rPr sz="1000" spc="-85" dirty="0">
                  <a:solidFill>
                    <a:srgbClr val="FFFFFF"/>
                  </a:solidFill>
                  <a:latin typeface="Lucida Sans"/>
                  <a:cs typeface="Lucida Sans"/>
                </a:rPr>
                <a:t>DISA</a:t>
              </a:r>
              <a:r>
                <a:rPr sz="1000" spc="-125" dirty="0">
                  <a:solidFill>
                    <a:srgbClr val="FFFFFF"/>
                  </a:solidFill>
                  <a:latin typeface="Lucida Sans"/>
                  <a:cs typeface="Lucida Sans"/>
                </a:rPr>
                <a:t>D</a:t>
              </a:r>
              <a:r>
                <a:rPr sz="1000" spc="-110" dirty="0">
                  <a:solidFill>
                    <a:srgbClr val="FFFFFF"/>
                  </a:solidFill>
                  <a:latin typeface="Lucida Sans"/>
                  <a:cs typeface="Lucida Sans"/>
                </a:rPr>
                <a:t>V</a:t>
              </a:r>
              <a:r>
                <a:rPr sz="1000" spc="-105" dirty="0">
                  <a:solidFill>
                    <a:srgbClr val="FFFFFF"/>
                  </a:solidFill>
                  <a:latin typeface="Lucida Sans"/>
                  <a:cs typeface="Lucida Sans"/>
                </a:rPr>
                <a:t>AN</a:t>
              </a:r>
              <a:r>
                <a:rPr sz="1000" spc="-150" dirty="0">
                  <a:solidFill>
                    <a:srgbClr val="FFFFFF"/>
                  </a:solidFill>
                  <a:latin typeface="Lucida Sans"/>
                  <a:cs typeface="Lucida Sans"/>
                </a:rPr>
                <a:t>T</a:t>
              </a:r>
              <a:r>
                <a:rPr sz="1000" spc="-100" dirty="0">
                  <a:solidFill>
                    <a:srgbClr val="FFFFFF"/>
                  </a:solidFill>
                  <a:latin typeface="Lucida Sans"/>
                  <a:cs typeface="Lucida Sans"/>
                </a:rPr>
                <a:t>A</a:t>
              </a:r>
              <a:r>
                <a:rPr sz="1000" spc="-75" dirty="0">
                  <a:solidFill>
                    <a:srgbClr val="FFFFFF"/>
                  </a:solidFill>
                  <a:latin typeface="Lucida Sans"/>
                  <a:cs typeface="Lucida Sans"/>
                </a:rPr>
                <a:t>GES</a:t>
              </a:r>
              <a:endParaRPr sz="1000">
                <a:latin typeface="Lucida Sans"/>
                <a:cs typeface="Lucida Sans"/>
              </a:endParaRPr>
            </a:p>
          </p:txBody>
        </p:sp>
        <p:grpSp>
          <p:nvGrpSpPr>
            <p:cNvPr id="11" name="object 14">
              <a:extLst>
                <a:ext uri="{FF2B5EF4-FFF2-40B4-BE49-F238E27FC236}">
                  <a16:creationId xmlns:a16="http://schemas.microsoft.com/office/drawing/2014/main" id="{1237C451-E390-4595-A074-317DDA19F1C9}"/>
                </a:ext>
              </a:extLst>
            </p:cNvPr>
            <p:cNvGrpSpPr/>
            <p:nvPr/>
          </p:nvGrpSpPr>
          <p:grpSpPr>
            <a:xfrm>
              <a:off x="1013095" y="350839"/>
              <a:ext cx="6459220" cy="325755"/>
              <a:chOff x="1013095" y="350839"/>
              <a:chExt cx="6459220" cy="325755"/>
            </a:xfrm>
          </p:grpSpPr>
          <p:sp>
            <p:nvSpPr>
              <p:cNvPr id="28" name="object 15">
                <a:extLst>
                  <a:ext uri="{FF2B5EF4-FFF2-40B4-BE49-F238E27FC236}">
                    <a16:creationId xmlns:a16="http://schemas.microsoft.com/office/drawing/2014/main" id="{25EA8AF8-432F-430D-A8A5-7C0321BA2BD8}"/>
                  </a:ext>
                </a:extLst>
              </p:cNvPr>
              <p:cNvSpPr/>
              <p:nvPr/>
            </p:nvSpPr>
            <p:spPr>
              <a:xfrm>
                <a:off x="1015000" y="353357"/>
                <a:ext cx="6455410" cy="321310"/>
              </a:xfrm>
              <a:custGeom>
                <a:avLst/>
                <a:gdLst/>
                <a:ahLst/>
                <a:cxnLst/>
                <a:rect l="l" t="t" r="r" b="b"/>
                <a:pathLst>
                  <a:path w="6455409" h="321309">
                    <a:moveTo>
                      <a:pt x="36004" y="0"/>
                    </a:moveTo>
                    <a:lnTo>
                      <a:pt x="15189" y="562"/>
                    </a:lnTo>
                    <a:lnTo>
                      <a:pt x="4500" y="4500"/>
                    </a:lnTo>
                    <a:lnTo>
                      <a:pt x="562" y="15189"/>
                    </a:lnTo>
                    <a:lnTo>
                      <a:pt x="0" y="36004"/>
                    </a:lnTo>
                    <a:lnTo>
                      <a:pt x="0" y="285305"/>
                    </a:lnTo>
                    <a:lnTo>
                      <a:pt x="562" y="306113"/>
                    </a:lnTo>
                    <a:lnTo>
                      <a:pt x="4500" y="316798"/>
                    </a:lnTo>
                    <a:lnTo>
                      <a:pt x="15189" y="320734"/>
                    </a:lnTo>
                    <a:lnTo>
                      <a:pt x="36004" y="321297"/>
                    </a:lnTo>
                    <a:lnTo>
                      <a:pt x="6418808" y="321297"/>
                    </a:lnTo>
                    <a:lnTo>
                      <a:pt x="6439616" y="320734"/>
                    </a:lnTo>
                    <a:lnTo>
                      <a:pt x="6450301" y="316798"/>
                    </a:lnTo>
                    <a:lnTo>
                      <a:pt x="6454238" y="306113"/>
                    </a:lnTo>
                    <a:lnTo>
                      <a:pt x="6454800" y="285305"/>
                    </a:lnTo>
                    <a:lnTo>
                      <a:pt x="6454800" y="36004"/>
                    </a:lnTo>
                    <a:lnTo>
                      <a:pt x="6454238" y="15189"/>
                    </a:lnTo>
                    <a:lnTo>
                      <a:pt x="6450301" y="4500"/>
                    </a:lnTo>
                    <a:lnTo>
                      <a:pt x="6439616" y="562"/>
                    </a:lnTo>
                    <a:lnTo>
                      <a:pt x="6418808" y="0"/>
                    </a:lnTo>
                    <a:lnTo>
                      <a:pt x="36004" y="0"/>
                    </a:lnTo>
                    <a:close/>
                  </a:path>
                </a:pathLst>
              </a:custGeom>
              <a:ln w="3810">
                <a:solidFill>
                  <a:srgbClr val="00AA96"/>
                </a:solidFill>
              </a:ln>
            </p:spPr>
            <p:txBody>
              <a:bodyPr wrap="square" lIns="0" tIns="0" rIns="0" bIns="0" rtlCol="0"/>
              <a:lstStyle/>
              <a:p>
                <a:endParaRPr/>
              </a:p>
            </p:txBody>
          </p:sp>
          <p:sp>
            <p:nvSpPr>
              <p:cNvPr id="29" name="object 16">
                <a:extLst>
                  <a:ext uri="{FF2B5EF4-FFF2-40B4-BE49-F238E27FC236}">
                    <a16:creationId xmlns:a16="http://schemas.microsoft.com/office/drawing/2014/main" id="{06FBD203-F5CC-4CB8-9D46-E9542103F589}"/>
                  </a:ext>
                </a:extLst>
              </p:cNvPr>
              <p:cNvSpPr/>
              <p:nvPr/>
            </p:nvSpPr>
            <p:spPr>
              <a:xfrm>
                <a:off x="4201095" y="350839"/>
                <a:ext cx="0" cy="323215"/>
              </a:xfrm>
              <a:custGeom>
                <a:avLst/>
                <a:gdLst/>
                <a:ahLst/>
                <a:cxnLst/>
                <a:rect l="l" t="t" r="r" b="b"/>
                <a:pathLst>
                  <a:path h="323215">
                    <a:moveTo>
                      <a:pt x="0" y="0"/>
                    </a:moveTo>
                    <a:lnTo>
                      <a:pt x="0" y="322897"/>
                    </a:lnTo>
                  </a:path>
                </a:pathLst>
              </a:custGeom>
              <a:ln w="3810">
                <a:solidFill>
                  <a:srgbClr val="00AA96"/>
                </a:solidFill>
              </a:ln>
            </p:spPr>
            <p:txBody>
              <a:bodyPr wrap="square" lIns="0" tIns="0" rIns="0" bIns="0" rtlCol="0"/>
              <a:lstStyle/>
              <a:p>
                <a:endParaRPr/>
              </a:p>
            </p:txBody>
          </p:sp>
        </p:grpSp>
        <p:grpSp>
          <p:nvGrpSpPr>
            <p:cNvPr id="12" name="object 17">
              <a:extLst>
                <a:ext uri="{FF2B5EF4-FFF2-40B4-BE49-F238E27FC236}">
                  <a16:creationId xmlns:a16="http://schemas.microsoft.com/office/drawing/2014/main" id="{EAF81867-BB28-45B1-A6A3-C73934DEA754}"/>
                </a:ext>
              </a:extLst>
            </p:cNvPr>
            <p:cNvGrpSpPr/>
            <p:nvPr/>
          </p:nvGrpSpPr>
          <p:grpSpPr>
            <a:xfrm>
              <a:off x="1015000" y="729268"/>
              <a:ext cx="6455410" cy="2698115"/>
              <a:chOff x="1015000" y="729268"/>
              <a:chExt cx="6455410" cy="2698115"/>
            </a:xfrm>
          </p:grpSpPr>
          <p:sp>
            <p:nvSpPr>
              <p:cNvPr id="25" name="object 18">
                <a:extLst>
                  <a:ext uri="{FF2B5EF4-FFF2-40B4-BE49-F238E27FC236}">
                    <a16:creationId xmlns:a16="http://schemas.microsoft.com/office/drawing/2014/main" id="{E3CBB0C3-1B5B-4872-B237-3B6976BD9063}"/>
                  </a:ext>
                </a:extLst>
              </p:cNvPr>
              <p:cNvSpPr/>
              <p:nvPr/>
            </p:nvSpPr>
            <p:spPr>
              <a:xfrm>
                <a:off x="1015000" y="729268"/>
                <a:ext cx="6455410" cy="2698115"/>
              </a:xfrm>
              <a:custGeom>
                <a:avLst/>
                <a:gdLst/>
                <a:ahLst/>
                <a:cxnLst/>
                <a:rect l="l" t="t" r="r" b="b"/>
                <a:pathLst>
                  <a:path w="6455409" h="2698115">
                    <a:moveTo>
                      <a:pt x="6418808" y="0"/>
                    </a:moveTo>
                    <a:lnTo>
                      <a:pt x="36004" y="0"/>
                    </a:lnTo>
                    <a:lnTo>
                      <a:pt x="15189" y="562"/>
                    </a:lnTo>
                    <a:lnTo>
                      <a:pt x="4500" y="4500"/>
                    </a:lnTo>
                    <a:lnTo>
                      <a:pt x="562" y="15189"/>
                    </a:lnTo>
                    <a:lnTo>
                      <a:pt x="0" y="36004"/>
                    </a:lnTo>
                    <a:lnTo>
                      <a:pt x="0" y="2661831"/>
                    </a:lnTo>
                    <a:lnTo>
                      <a:pt x="562" y="2682646"/>
                    </a:lnTo>
                    <a:lnTo>
                      <a:pt x="4500" y="2693335"/>
                    </a:lnTo>
                    <a:lnTo>
                      <a:pt x="15189" y="2697273"/>
                    </a:lnTo>
                    <a:lnTo>
                      <a:pt x="36004" y="2697835"/>
                    </a:lnTo>
                    <a:lnTo>
                      <a:pt x="6418808" y="2697835"/>
                    </a:lnTo>
                    <a:lnTo>
                      <a:pt x="6439616" y="2697273"/>
                    </a:lnTo>
                    <a:lnTo>
                      <a:pt x="6450301" y="2693335"/>
                    </a:lnTo>
                    <a:lnTo>
                      <a:pt x="6454238" y="2682646"/>
                    </a:lnTo>
                    <a:lnTo>
                      <a:pt x="6454800" y="2661831"/>
                    </a:lnTo>
                    <a:lnTo>
                      <a:pt x="6454800" y="36004"/>
                    </a:lnTo>
                    <a:lnTo>
                      <a:pt x="6454238" y="15189"/>
                    </a:lnTo>
                    <a:lnTo>
                      <a:pt x="6450301" y="4500"/>
                    </a:lnTo>
                    <a:lnTo>
                      <a:pt x="6439616" y="562"/>
                    </a:lnTo>
                    <a:lnTo>
                      <a:pt x="6418808" y="0"/>
                    </a:lnTo>
                    <a:close/>
                  </a:path>
                </a:pathLst>
              </a:custGeom>
              <a:solidFill>
                <a:srgbClr val="E4F3F0"/>
              </a:solidFill>
            </p:spPr>
            <p:txBody>
              <a:bodyPr wrap="square" lIns="0" tIns="0" rIns="0" bIns="0" rtlCol="0"/>
              <a:lstStyle/>
              <a:p>
                <a:endParaRPr/>
              </a:p>
            </p:txBody>
          </p:sp>
          <p:sp>
            <p:nvSpPr>
              <p:cNvPr id="26" name="object 19">
                <a:extLst>
                  <a:ext uri="{FF2B5EF4-FFF2-40B4-BE49-F238E27FC236}">
                    <a16:creationId xmlns:a16="http://schemas.microsoft.com/office/drawing/2014/main" id="{62AD8A40-0A54-4809-AA83-F144DA6DB869}"/>
                  </a:ext>
                </a:extLst>
              </p:cNvPr>
              <p:cNvSpPr/>
              <p:nvPr/>
            </p:nvSpPr>
            <p:spPr>
              <a:xfrm>
                <a:off x="1105814" y="867384"/>
                <a:ext cx="43815" cy="43815"/>
              </a:xfrm>
              <a:custGeom>
                <a:avLst/>
                <a:gdLst/>
                <a:ahLst/>
                <a:cxnLst/>
                <a:rect l="l" t="t" r="r" b="b"/>
                <a:pathLst>
                  <a:path w="43815" h="43815">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27" name="object 20">
                <a:extLst>
                  <a:ext uri="{FF2B5EF4-FFF2-40B4-BE49-F238E27FC236}">
                    <a16:creationId xmlns:a16="http://schemas.microsoft.com/office/drawing/2014/main" id="{34853FA8-EB93-4522-989A-4B5C4ABDE22F}"/>
                  </a:ext>
                </a:extLst>
              </p:cNvPr>
              <p:cNvSpPr/>
              <p:nvPr/>
            </p:nvSpPr>
            <p:spPr>
              <a:xfrm>
                <a:off x="1105814" y="1324584"/>
                <a:ext cx="43815" cy="1517015"/>
              </a:xfrm>
              <a:custGeom>
                <a:avLst/>
                <a:gdLst/>
                <a:ahLst/>
                <a:cxnLst/>
                <a:rect l="l" t="t" r="r" b="b"/>
                <a:pathLst>
                  <a:path w="43815" h="1517014">
                    <a:moveTo>
                      <a:pt x="43205" y="1473200"/>
                    </a:moveTo>
                    <a:lnTo>
                      <a:pt x="0" y="1473200"/>
                    </a:lnTo>
                    <a:lnTo>
                      <a:pt x="0" y="1516405"/>
                    </a:lnTo>
                    <a:lnTo>
                      <a:pt x="43205" y="1516405"/>
                    </a:lnTo>
                    <a:lnTo>
                      <a:pt x="43205" y="1473200"/>
                    </a:lnTo>
                    <a:close/>
                  </a:path>
                  <a:path w="43815" h="1517014">
                    <a:moveTo>
                      <a:pt x="43205" y="1016000"/>
                    </a:moveTo>
                    <a:lnTo>
                      <a:pt x="0" y="1016000"/>
                    </a:lnTo>
                    <a:lnTo>
                      <a:pt x="0" y="1059205"/>
                    </a:lnTo>
                    <a:lnTo>
                      <a:pt x="43205" y="1059205"/>
                    </a:lnTo>
                    <a:lnTo>
                      <a:pt x="43205" y="1016000"/>
                    </a:lnTo>
                    <a:close/>
                  </a:path>
                  <a:path w="43815" h="1517014">
                    <a:moveTo>
                      <a:pt x="43205" y="736600"/>
                    </a:moveTo>
                    <a:lnTo>
                      <a:pt x="0" y="736600"/>
                    </a:lnTo>
                    <a:lnTo>
                      <a:pt x="0" y="779805"/>
                    </a:lnTo>
                    <a:lnTo>
                      <a:pt x="43205" y="779805"/>
                    </a:lnTo>
                    <a:lnTo>
                      <a:pt x="43205" y="736600"/>
                    </a:lnTo>
                    <a:close/>
                  </a:path>
                  <a:path w="43815" h="1517014">
                    <a:moveTo>
                      <a:pt x="43205" y="457200"/>
                    </a:moveTo>
                    <a:lnTo>
                      <a:pt x="0" y="457200"/>
                    </a:lnTo>
                    <a:lnTo>
                      <a:pt x="0" y="500405"/>
                    </a:lnTo>
                    <a:lnTo>
                      <a:pt x="43205" y="500405"/>
                    </a:lnTo>
                    <a:lnTo>
                      <a:pt x="43205" y="457200"/>
                    </a:lnTo>
                    <a:close/>
                  </a:path>
                  <a:path w="43815" h="1517014">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grpSp>
        <p:sp>
          <p:nvSpPr>
            <p:cNvPr id="13" name="object 21">
              <a:extLst>
                <a:ext uri="{FF2B5EF4-FFF2-40B4-BE49-F238E27FC236}">
                  <a16:creationId xmlns:a16="http://schemas.microsoft.com/office/drawing/2014/main" id="{145688B9-F218-4F18-A3BC-2C63A9E55CE3}"/>
                </a:ext>
              </a:extLst>
            </p:cNvPr>
            <p:cNvSpPr txBox="1"/>
            <p:nvPr/>
          </p:nvSpPr>
          <p:spPr>
            <a:xfrm>
              <a:off x="1019155" y="759501"/>
              <a:ext cx="3178175" cy="2311400"/>
            </a:xfrm>
            <a:prstGeom prst="rect">
              <a:avLst/>
            </a:prstGeom>
          </p:spPr>
          <p:txBody>
            <a:bodyPr vert="horz" wrap="square" lIns="0" tIns="12700" rIns="0" bIns="0" rtlCol="0">
              <a:spAutoFit/>
            </a:bodyPr>
            <a:lstStyle/>
            <a:p>
              <a:pPr marL="194310" marR="205104">
                <a:lnSpc>
                  <a:spcPct val="111100"/>
                </a:lnSpc>
                <a:spcBef>
                  <a:spcPts val="100"/>
                </a:spcBef>
              </a:pPr>
              <a:r>
                <a:rPr sz="1050" spc="-95" dirty="0">
                  <a:solidFill>
                    <a:srgbClr val="5C5F62"/>
                  </a:solidFill>
                  <a:latin typeface="Lucida Sans"/>
                  <a:cs typeface="Lucida Sans"/>
                </a:rPr>
                <a:t>Contain</a:t>
              </a:r>
              <a:r>
                <a:rPr sz="1050" spc="-75" dirty="0">
                  <a:solidFill>
                    <a:srgbClr val="5C5F62"/>
                  </a:solidFill>
                  <a:latin typeface="Lucida Sans"/>
                  <a:cs typeface="Lucida Sans"/>
                </a:rPr>
                <a:t>s</a:t>
              </a:r>
              <a:r>
                <a:rPr sz="1050" spc="-130" dirty="0">
                  <a:solidFill>
                    <a:srgbClr val="5C5F62"/>
                  </a:solidFill>
                  <a:latin typeface="Lucida Sans"/>
                  <a:cs typeface="Lucida Sans"/>
                </a:rPr>
                <a:t> </a:t>
              </a:r>
              <a:r>
                <a:rPr sz="1050" spc="-90" dirty="0">
                  <a:solidFill>
                    <a:srgbClr val="5C5F62"/>
                  </a:solidFill>
                  <a:latin typeface="Lucida Sans"/>
                  <a:cs typeface="Lucida Sans"/>
                </a:rPr>
                <a:t>onl</a:t>
              </a:r>
              <a:r>
                <a:rPr sz="1050" spc="-75" dirty="0">
                  <a:solidFill>
                    <a:srgbClr val="5C5F62"/>
                  </a:solidFill>
                  <a:latin typeface="Lucida Sans"/>
                  <a:cs typeface="Lucida Sans"/>
                </a:rPr>
                <a:t>y</a:t>
              </a:r>
              <a:r>
                <a:rPr sz="1050" spc="-130" dirty="0">
                  <a:solidFill>
                    <a:srgbClr val="5C5F62"/>
                  </a:solidFill>
                  <a:latin typeface="Lucida Sans"/>
                  <a:cs typeface="Lucida Sans"/>
                </a:rPr>
                <a:t> </a:t>
              </a:r>
              <a:r>
                <a:rPr sz="1050" spc="-65" dirty="0">
                  <a:solidFill>
                    <a:srgbClr val="5C5F62"/>
                  </a:solidFill>
                  <a:latin typeface="Lucida Sans"/>
                  <a:cs typeface="Lucida Sans"/>
                </a:rPr>
                <a:t>a</a:t>
              </a:r>
              <a:r>
                <a:rPr sz="1050" spc="-130" dirty="0">
                  <a:solidFill>
                    <a:srgbClr val="5C5F62"/>
                  </a:solidFill>
                  <a:latin typeface="Lucida Sans"/>
                  <a:cs typeface="Lucida Sans"/>
                </a:rPr>
                <a:t> </a:t>
              </a:r>
              <a:r>
                <a:rPr sz="1050" spc="-110" dirty="0">
                  <a:solidFill>
                    <a:srgbClr val="5C5F62"/>
                  </a:solidFill>
                  <a:latin typeface="Lucida Sans"/>
                  <a:cs typeface="Lucida Sans"/>
                </a:rPr>
                <a:t>smal</a:t>
              </a:r>
              <a:r>
                <a:rPr sz="1050" spc="-50" dirty="0">
                  <a:solidFill>
                    <a:srgbClr val="5C5F62"/>
                  </a:solidFill>
                  <a:latin typeface="Lucida Sans"/>
                  <a:cs typeface="Lucida Sans"/>
                </a:rPr>
                <a:t>l</a:t>
              </a:r>
              <a:r>
                <a:rPr sz="1050" spc="-130" dirty="0">
                  <a:solidFill>
                    <a:srgbClr val="5C5F62"/>
                  </a:solidFill>
                  <a:latin typeface="Lucida Sans"/>
                  <a:cs typeface="Lucida Sans"/>
                </a:rPr>
                <a:t> </a:t>
              </a:r>
              <a:r>
                <a:rPr sz="1050" spc="-105" dirty="0">
                  <a:solidFill>
                    <a:srgbClr val="5C5F62"/>
                  </a:solidFill>
                  <a:latin typeface="Lucida Sans"/>
                  <a:cs typeface="Lucida Sans"/>
                </a:rPr>
                <a:t>amoun</a:t>
              </a:r>
              <a:r>
                <a:rPr sz="1050" spc="-55" dirty="0">
                  <a:solidFill>
                    <a:srgbClr val="5C5F62"/>
                  </a:solidFill>
                  <a:latin typeface="Lucida Sans"/>
                  <a:cs typeface="Lucida Sans"/>
                </a:rPr>
                <a:t>t</a:t>
              </a:r>
              <a:r>
                <a:rPr sz="1050" spc="-130" dirty="0">
                  <a:solidFill>
                    <a:srgbClr val="5C5F62"/>
                  </a:solidFill>
                  <a:latin typeface="Lucida Sans"/>
                  <a:cs typeface="Lucida Sans"/>
                </a:rPr>
                <a:t> </a:t>
              </a:r>
              <a:r>
                <a:rPr sz="1050" spc="-114" dirty="0">
                  <a:solidFill>
                    <a:srgbClr val="5C5F62"/>
                  </a:solidFill>
                  <a:latin typeface="Lucida Sans"/>
                  <a:cs typeface="Lucida Sans"/>
                </a:rPr>
                <a:t>o</a:t>
              </a:r>
              <a:r>
                <a:rPr sz="1050" spc="-60" dirty="0">
                  <a:solidFill>
                    <a:srgbClr val="5C5F62"/>
                  </a:solidFill>
                  <a:latin typeface="Lucida Sans"/>
                  <a:cs typeface="Lucida Sans"/>
                </a:rPr>
                <a:t>f</a:t>
              </a:r>
              <a:r>
                <a:rPr sz="1050" spc="-130" dirty="0">
                  <a:solidFill>
                    <a:srgbClr val="5C5F62"/>
                  </a:solidFill>
                  <a:latin typeface="Lucida Sans"/>
                  <a:cs typeface="Lucida Sans"/>
                </a:rPr>
                <a:t> </a:t>
              </a:r>
              <a:r>
                <a:rPr sz="1050" spc="-75" dirty="0">
                  <a:solidFill>
                    <a:srgbClr val="5C5F62"/>
                  </a:solidFill>
                  <a:latin typeface="Lucida Sans"/>
                  <a:cs typeface="Lucida Sans"/>
                </a:rPr>
                <a:t>wate</a:t>
              </a:r>
              <a:r>
                <a:rPr sz="1050" spc="-140" dirty="0">
                  <a:solidFill>
                    <a:srgbClr val="5C5F62"/>
                  </a:solidFill>
                  <a:latin typeface="Lucida Sans"/>
                  <a:cs typeface="Lucida Sans"/>
                </a:rPr>
                <a:t>r</a:t>
              </a:r>
              <a:r>
                <a:rPr sz="1050" spc="-60" dirty="0">
                  <a:solidFill>
                    <a:srgbClr val="5C5F62"/>
                  </a:solidFill>
                  <a:latin typeface="Lucida Sans"/>
                  <a:cs typeface="Lucida Sans"/>
                </a:rPr>
                <a:t>,</a:t>
              </a:r>
              <a:r>
                <a:rPr sz="1050" spc="-130" dirty="0">
                  <a:solidFill>
                    <a:srgbClr val="5C5F62"/>
                  </a:solidFill>
                  <a:latin typeface="Lucida Sans"/>
                  <a:cs typeface="Lucida Sans"/>
                </a:rPr>
                <a:t> </a:t>
              </a:r>
              <a:r>
                <a:rPr sz="1050" spc="-85" dirty="0">
                  <a:solidFill>
                    <a:srgbClr val="5C5F62"/>
                  </a:solidFill>
                  <a:latin typeface="Lucida Sans"/>
                  <a:cs typeface="Lucida Sans"/>
                </a:rPr>
                <a:t>s</a:t>
              </a:r>
              <a:r>
                <a:rPr sz="1050" spc="-80" dirty="0">
                  <a:solidFill>
                    <a:srgbClr val="5C5F62"/>
                  </a:solidFill>
                  <a:latin typeface="Lucida Sans"/>
                  <a:cs typeface="Lucida Sans"/>
                </a:rPr>
                <a:t>o</a:t>
              </a:r>
              <a:r>
                <a:rPr sz="1050" spc="-130" dirty="0">
                  <a:solidFill>
                    <a:srgbClr val="5C5F62"/>
                  </a:solidFill>
                  <a:latin typeface="Lucida Sans"/>
                  <a:cs typeface="Lucida Sans"/>
                </a:rPr>
                <a:t> </a:t>
              </a:r>
              <a:r>
                <a:rPr sz="1050" spc="-70" dirty="0">
                  <a:solidFill>
                    <a:srgbClr val="5C5F62"/>
                  </a:solidFill>
                  <a:latin typeface="Lucida Sans"/>
                  <a:cs typeface="Lucida Sans"/>
                </a:rPr>
                <a:t>i</a:t>
              </a:r>
              <a:r>
                <a:rPr sz="1050" spc="-100" dirty="0">
                  <a:solidFill>
                    <a:srgbClr val="5C5F62"/>
                  </a:solidFill>
                  <a:latin typeface="Lucida Sans"/>
                  <a:cs typeface="Lucida Sans"/>
                </a:rPr>
                <a:t>s</a:t>
              </a:r>
              <a:r>
                <a:rPr sz="1050" spc="-130" dirty="0">
                  <a:solidFill>
                    <a:srgbClr val="5C5F62"/>
                  </a:solidFill>
                  <a:latin typeface="Lucida Sans"/>
                  <a:cs typeface="Lucida Sans"/>
                </a:rPr>
                <a:t> </a:t>
              </a:r>
              <a:r>
                <a:rPr sz="1050" spc="-90" dirty="0">
                  <a:solidFill>
                    <a:srgbClr val="5C5F62"/>
                  </a:solidFill>
                  <a:latin typeface="Lucida Sans"/>
                  <a:cs typeface="Lucida Sans"/>
                </a:rPr>
                <a:t>quickly  </a:t>
              </a:r>
              <a:r>
                <a:rPr sz="1050" spc="-80" dirty="0">
                  <a:solidFill>
                    <a:srgbClr val="5C5F62"/>
                  </a:solidFill>
                  <a:latin typeface="Lucida Sans"/>
                  <a:cs typeface="Lucida Sans"/>
                </a:rPr>
                <a:t>heated.</a:t>
              </a:r>
              <a:endParaRPr sz="1050" dirty="0">
                <a:latin typeface="Lucida Sans"/>
                <a:cs typeface="Lucida Sans"/>
              </a:endParaRPr>
            </a:p>
            <a:p>
              <a:pPr marL="194310" marR="113664">
                <a:lnSpc>
                  <a:spcPct val="111100"/>
                </a:lnSpc>
                <a:spcBef>
                  <a:spcPts val="800"/>
                </a:spcBef>
              </a:pPr>
              <a:r>
                <a:rPr sz="1050" spc="-80" dirty="0">
                  <a:solidFill>
                    <a:srgbClr val="5C5F62"/>
                  </a:solidFill>
                  <a:latin typeface="Lucida Sans"/>
                  <a:cs typeface="Lucida Sans"/>
                </a:rPr>
                <a:t>Mic</a:t>
              </a:r>
              <a:r>
                <a:rPr sz="1050" spc="-85" dirty="0">
                  <a:solidFill>
                    <a:srgbClr val="5C5F62"/>
                  </a:solidFill>
                  <a:latin typeface="Lucida Sans"/>
                  <a:cs typeface="Lucida Sans"/>
                </a:rPr>
                <a:t>r</a:t>
              </a:r>
              <a:r>
                <a:rPr sz="1050" spc="-95" dirty="0">
                  <a:solidFill>
                    <a:srgbClr val="5C5F62"/>
                  </a:solidFill>
                  <a:latin typeface="Lucida Sans"/>
                  <a:cs typeface="Lucida Sans"/>
                </a:rPr>
                <a:t>obo</a:t>
              </a:r>
              <a:r>
                <a:rPr sz="1050" spc="-90" dirty="0">
                  <a:solidFill>
                    <a:srgbClr val="5C5F62"/>
                  </a:solidFill>
                  <a:latin typeface="Lucida Sans"/>
                  <a:cs typeface="Lucida Sans"/>
                </a:rPr>
                <a:t>r</a:t>
              </a:r>
              <a:r>
                <a:rPr sz="1050" spc="-50" dirty="0">
                  <a:solidFill>
                    <a:srgbClr val="5C5F62"/>
                  </a:solidFill>
                  <a:latin typeface="Lucida Sans"/>
                  <a:cs typeface="Lucida Sans"/>
                </a:rPr>
                <a:t>e</a:t>
              </a:r>
              <a:r>
                <a:rPr sz="1050" spc="-130" dirty="0">
                  <a:solidFill>
                    <a:srgbClr val="5C5F62"/>
                  </a:solidFill>
                  <a:latin typeface="Lucida Sans"/>
                  <a:cs typeface="Lucida Sans"/>
                </a:rPr>
                <a:t> </a:t>
              </a:r>
              <a:r>
                <a:rPr sz="1050" spc="-95" dirty="0">
                  <a:solidFill>
                    <a:srgbClr val="5C5F62"/>
                  </a:solidFill>
                  <a:latin typeface="Lucida Sans"/>
                  <a:cs typeface="Lucida Sans"/>
                </a:rPr>
                <a:t>tubin</a:t>
              </a:r>
              <a:r>
                <a:rPr sz="1050" spc="-100" dirty="0">
                  <a:solidFill>
                    <a:srgbClr val="5C5F62"/>
                  </a:solidFill>
                  <a:latin typeface="Lucida Sans"/>
                  <a:cs typeface="Lucida Sans"/>
                </a:rPr>
                <a:t>g</a:t>
              </a:r>
              <a:r>
                <a:rPr sz="1050" spc="-130" dirty="0">
                  <a:solidFill>
                    <a:srgbClr val="5C5F62"/>
                  </a:solidFill>
                  <a:latin typeface="Lucida Sans"/>
                  <a:cs typeface="Lucida Sans"/>
                </a:rPr>
                <a:t> </a:t>
              </a:r>
              <a:r>
                <a:rPr sz="1050" spc="-95" dirty="0">
                  <a:solidFill>
                    <a:srgbClr val="5C5F62"/>
                  </a:solidFill>
                  <a:latin typeface="Lucida Sans"/>
                  <a:cs typeface="Lucida Sans"/>
                </a:rPr>
                <a:t>come</a:t>
              </a:r>
              <a:r>
                <a:rPr sz="1050" spc="-60" dirty="0">
                  <a:solidFill>
                    <a:srgbClr val="5C5F62"/>
                  </a:solidFill>
                  <a:latin typeface="Lucida Sans"/>
                  <a:cs typeface="Lucida Sans"/>
                </a:rPr>
                <a:t>s</a:t>
              </a:r>
              <a:r>
                <a:rPr sz="1050" spc="-130" dirty="0">
                  <a:solidFill>
                    <a:srgbClr val="5C5F62"/>
                  </a:solidFill>
                  <a:latin typeface="Lucida Sans"/>
                  <a:cs typeface="Lucida Sans"/>
                </a:rPr>
                <a:t> </a:t>
              </a:r>
              <a:r>
                <a:rPr sz="1050" spc="-70" dirty="0">
                  <a:solidFill>
                    <a:srgbClr val="5C5F62"/>
                  </a:solidFill>
                  <a:latin typeface="Lucida Sans"/>
                  <a:cs typeface="Lucida Sans"/>
                </a:rPr>
                <a:t>i</a:t>
              </a:r>
              <a:r>
                <a:rPr sz="1050" spc="-120" dirty="0">
                  <a:solidFill>
                    <a:srgbClr val="5C5F62"/>
                  </a:solidFill>
                  <a:latin typeface="Lucida Sans"/>
                  <a:cs typeface="Lucida Sans"/>
                </a:rPr>
                <a:t>n</a:t>
              </a:r>
              <a:r>
                <a:rPr sz="1050" spc="-130" dirty="0">
                  <a:solidFill>
                    <a:srgbClr val="5C5F62"/>
                  </a:solidFill>
                  <a:latin typeface="Lucida Sans"/>
                  <a:cs typeface="Lucida Sans"/>
                </a:rPr>
                <a:t> </a:t>
              </a:r>
              <a:r>
                <a:rPr sz="1050" spc="-90" dirty="0">
                  <a:solidFill>
                    <a:srgbClr val="5C5F62"/>
                  </a:solidFill>
                  <a:latin typeface="Lucida Sans"/>
                  <a:cs typeface="Lucida Sans"/>
                </a:rPr>
                <a:t>full</a:t>
              </a:r>
              <a:r>
                <a:rPr sz="1050" spc="-95" dirty="0">
                  <a:solidFill>
                    <a:srgbClr val="5C5F62"/>
                  </a:solidFill>
                  <a:latin typeface="Lucida Sans"/>
                  <a:cs typeface="Lucida Sans"/>
                </a:rPr>
                <a:t>y</a:t>
              </a:r>
              <a:r>
                <a:rPr sz="1050" spc="-130" dirty="0">
                  <a:solidFill>
                    <a:srgbClr val="5C5F62"/>
                  </a:solidFill>
                  <a:latin typeface="Lucida Sans"/>
                  <a:cs typeface="Lucida Sans"/>
                </a:rPr>
                <a:t> </a:t>
              </a:r>
              <a:r>
                <a:rPr sz="1050" spc="-85" dirty="0">
                  <a:solidFill>
                    <a:srgbClr val="5C5F62"/>
                  </a:solidFill>
                  <a:latin typeface="Lucida Sans"/>
                  <a:cs typeface="Lucida Sans"/>
                </a:rPr>
                <a:t>anneale</a:t>
              </a:r>
              <a:r>
                <a:rPr sz="1050" spc="-80" dirty="0">
                  <a:solidFill>
                    <a:srgbClr val="5C5F62"/>
                  </a:solidFill>
                  <a:latin typeface="Lucida Sans"/>
                  <a:cs typeface="Lucida Sans"/>
                </a:rPr>
                <a:t>d</a:t>
              </a:r>
              <a:r>
                <a:rPr sz="1050" spc="-130" dirty="0">
                  <a:solidFill>
                    <a:srgbClr val="5C5F62"/>
                  </a:solidFill>
                  <a:latin typeface="Lucida Sans"/>
                  <a:cs typeface="Lucida Sans"/>
                </a:rPr>
                <a:t> </a:t>
              </a:r>
              <a:r>
                <a:rPr sz="1050" spc="-80" dirty="0">
                  <a:solidFill>
                    <a:srgbClr val="5C5F62"/>
                  </a:solidFill>
                  <a:latin typeface="Lucida Sans"/>
                  <a:cs typeface="Lucida Sans"/>
                </a:rPr>
                <a:t>coils</a:t>
              </a:r>
              <a:r>
                <a:rPr sz="1050" spc="-130" dirty="0">
                  <a:solidFill>
                    <a:srgbClr val="5C5F62"/>
                  </a:solidFill>
                  <a:latin typeface="Lucida Sans"/>
                  <a:cs typeface="Lucida Sans"/>
                </a:rPr>
                <a:t> </a:t>
              </a:r>
              <a:r>
                <a:rPr sz="1050" spc="-95" dirty="0">
                  <a:solidFill>
                    <a:srgbClr val="5C5F62"/>
                  </a:solidFill>
                  <a:latin typeface="Lucida Sans"/>
                  <a:cs typeface="Lucida Sans"/>
                </a:rPr>
                <a:t>an</a:t>
              </a:r>
              <a:r>
                <a:rPr sz="1050" spc="-85" dirty="0">
                  <a:solidFill>
                    <a:srgbClr val="5C5F62"/>
                  </a:solidFill>
                  <a:latin typeface="Lucida Sans"/>
                  <a:cs typeface="Lucida Sans"/>
                </a:rPr>
                <a:t>d</a:t>
              </a:r>
              <a:r>
                <a:rPr sz="1050" spc="-130" dirty="0">
                  <a:solidFill>
                    <a:srgbClr val="5C5F62"/>
                  </a:solidFill>
                  <a:latin typeface="Lucida Sans"/>
                  <a:cs typeface="Lucida Sans"/>
                </a:rPr>
                <a:t> </a:t>
              </a:r>
              <a:r>
                <a:rPr sz="1050" spc="-85" dirty="0">
                  <a:solidFill>
                    <a:srgbClr val="5C5F62"/>
                  </a:solidFill>
                  <a:latin typeface="Lucida Sans"/>
                  <a:cs typeface="Lucida Sans"/>
                </a:rPr>
                <a:t>is  </a:t>
              </a:r>
              <a:r>
                <a:rPr sz="1050" spc="-80" dirty="0">
                  <a:solidFill>
                    <a:srgbClr val="5C5F62"/>
                  </a:solidFill>
                  <a:latin typeface="Lucida Sans"/>
                  <a:cs typeface="Lucida Sans"/>
                </a:rPr>
                <a:t>easil</a:t>
              </a:r>
              <a:r>
                <a:rPr sz="1050" spc="-75" dirty="0">
                  <a:solidFill>
                    <a:srgbClr val="5C5F62"/>
                  </a:solidFill>
                  <a:latin typeface="Lucida Sans"/>
                  <a:cs typeface="Lucida Sans"/>
                </a:rPr>
                <a:t>y</a:t>
              </a:r>
              <a:r>
                <a:rPr sz="1050" spc="-130" dirty="0">
                  <a:solidFill>
                    <a:srgbClr val="5C5F62"/>
                  </a:solidFill>
                  <a:latin typeface="Lucida Sans"/>
                  <a:cs typeface="Lucida Sans"/>
                </a:rPr>
                <a:t> </a:t>
              </a:r>
              <a:r>
                <a:rPr sz="1050" spc="-90" dirty="0">
                  <a:solidFill>
                    <a:srgbClr val="5C5F62"/>
                  </a:solidFill>
                  <a:latin typeface="Lucida Sans"/>
                  <a:cs typeface="Lucida Sans"/>
                </a:rPr>
                <a:t>ben</a:t>
              </a:r>
              <a:r>
                <a:rPr sz="1050" spc="-50" dirty="0">
                  <a:solidFill>
                    <a:srgbClr val="5C5F62"/>
                  </a:solidFill>
                  <a:latin typeface="Lucida Sans"/>
                  <a:cs typeface="Lucida Sans"/>
                </a:rPr>
                <a:t>t</a:t>
              </a:r>
              <a:r>
                <a:rPr sz="1050" spc="-130" dirty="0">
                  <a:solidFill>
                    <a:srgbClr val="5C5F62"/>
                  </a:solidFill>
                  <a:latin typeface="Lucida Sans"/>
                  <a:cs typeface="Lucida Sans"/>
                </a:rPr>
                <a:t> </a:t>
              </a:r>
              <a:r>
                <a:rPr sz="1050" spc="-90" dirty="0">
                  <a:solidFill>
                    <a:srgbClr val="5C5F62"/>
                  </a:solidFill>
                  <a:latin typeface="Lucida Sans"/>
                  <a:cs typeface="Lucida Sans"/>
                </a:rPr>
                <a:t>b</a:t>
              </a:r>
              <a:r>
                <a:rPr sz="1050" spc="-60" dirty="0">
                  <a:solidFill>
                    <a:srgbClr val="5C5F62"/>
                  </a:solidFill>
                  <a:latin typeface="Lucida Sans"/>
                  <a:cs typeface="Lucida Sans"/>
                </a:rPr>
                <a:t>y</a:t>
              </a:r>
              <a:r>
                <a:rPr sz="1050" spc="-130" dirty="0">
                  <a:solidFill>
                    <a:srgbClr val="5C5F62"/>
                  </a:solidFill>
                  <a:latin typeface="Lucida Sans"/>
                  <a:cs typeface="Lucida Sans"/>
                </a:rPr>
                <a:t> </a:t>
              </a:r>
              <a:r>
                <a:rPr sz="1050" spc="-100" dirty="0">
                  <a:solidFill>
                    <a:srgbClr val="5C5F62"/>
                  </a:solidFill>
                  <a:latin typeface="Lucida Sans"/>
                  <a:cs typeface="Lucida Sans"/>
                </a:rPr>
                <a:t>han</a:t>
              </a:r>
              <a:r>
                <a:rPr sz="1050" spc="-90" dirty="0">
                  <a:solidFill>
                    <a:srgbClr val="5C5F62"/>
                  </a:solidFill>
                  <a:latin typeface="Lucida Sans"/>
                  <a:cs typeface="Lucida Sans"/>
                </a:rPr>
                <a:t>d</a:t>
              </a:r>
              <a:r>
                <a:rPr sz="1050" spc="-130" dirty="0">
                  <a:solidFill>
                    <a:srgbClr val="5C5F62"/>
                  </a:solidFill>
                  <a:latin typeface="Lucida Sans"/>
                  <a:cs typeface="Lucida Sans"/>
                </a:rPr>
                <a:t> </a:t>
              </a:r>
              <a:r>
                <a:rPr sz="1050" spc="-95" dirty="0">
                  <a:solidFill>
                    <a:srgbClr val="5C5F62"/>
                  </a:solidFill>
                  <a:latin typeface="Lucida Sans"/>
                  <a:cs typeface="Lucida Sans"/>
                </a:rPr>
                <a:t>an</a:t>
              </a:r>
              <a:r>
                <a:rPr sz="1050" spc="-85" dirty="0">
                  <a:solidFill>
                    <a:srgbClr val="5C5F62"/>
                  </a:solidFill>
                  <a:latin typeface="Lucida Sans"/>
                  <a:cs typeface="Lucida Sans"/>
                </a:rPr>
                <a:t>d</a:t>
              </a:r>
              <a:r>
                <a:rPr sz="1050" spc="-130" dirty="0">
                  <a:solidFill>
                    <a:srgbClr val="5C5F62"/>
                  </a:solidFill>
                  <a:latin typeface="Lucida Sans"/>
                  <a:cs typeface="Lucida Sans"/>
                </a:rPr>
                <a:t> </a:t>
              </a:r>
              <a:r>
                <a:rPr sz="1050" spc="-80" dirty="0">
                  <a:solidFill>
                    <a:srgbClr val="5C5F62"/>
                  </a:solidFill>
                  <a:latin typeface="Lucida Sans"/>
                  <a:cs typeface="Lucida Sans"/>
                </a:rPr>
                <a:t>easil</a:t>
              </a:r>
              <a:r>
                <a:rPr sz="1050" spc="-75" dirty="0">
                  <a:solidFill>
                    <a:srgbClr val="5C5F62"/>
                  </a:solidFill>
                  <a:latin typeface="Lucida Sans"/>
                  <a:cs typeface="Lucida Sans"/>
                </a:rPr>
                <a:t>y</a:t>
              </a:r>
              <a:r>
                <a:rPr sz="1050" spc="-130" dirty="0">
                  <a:solidFill>
                    <a:srgbClr val="5C5F62"/>
                  </a:solidFill>
                  <a:latin typeface="Lucida Sans"/>
                  <a:cs typeface="Lucida Sans"/>
                </a:rPr>
                <a:t> </a:t>
              </a:r>
              <a:r>
                <a:rPr sz="1050" spc="-95" dirty="0">
                  <a:solidFill>
                    <a:srgbClr val="5C5F62"/>
                  </a:solidFill>
                  <a:latin typeface="Lucida Sans"/>
                  <a:cs typeface="Lucida Sans"/>
                </a:rPr>
                <a:t>hidden.</a:t>
              </a:r>
              <a:endParaRPr sz="1050" dirty="0">
                <a:latin typeface="Lucida Sans"/>
                <a:cs typeface="Lucida Sans"/>
              </a:endParaRPr>
            </a:p>
            <a:p>
              <a:pPr marL="194310" marR="235585">
                <a:lnSpc>
                  <a:spcPct val="174600"/>
                </a:lnSpc>
              </a:pPr>
              <a:r>
                <a:rPr sz="1050" spc="-60" dirty="0">
                  <a:solidFill>
                    <a:srgbClr val="5C5F62"/>
                  </a:solidFill>
                  <a:latin typeface="Lucida Sans"/>
                  <a:cs typeface="Lucida Sans"/>
                </a:rPr>
                <a:t>It</a:t>
              </a:r>
              <a:r>
                <a:rPr sz="1050" spc="-125" dirty="0">
                  <a:solidFill>
                    <a:srgbClr val="5C5F62"/>
                  </a:solidFill>
                  <a:latin typeface="Lucida Sans"/>
                  <a:cs typeface="Lucida Sans"/>
                </a:rPr>
                <a:t> </a:t>
              </a:r>
              <a:r>
                <a:rPr sz="1050" spc="-80" dirty="0">
                  <a:solidFill>
                    <a:srgbClr val="5C5F62"/>
                  </a:solidFill>
                  <a:latin typeface="Lucida Sans"/>
                  <a:cs typeface="Lucida Sans"/>
                </a:rPr>
                <a:t>can</a:t>
              </a:r>
              <a:r>
                <a:rPr sz="1050" spc="-125" dirty="0">
                  <a:solidFill>
                    <a:srgbClr val="5C5F62"/>
                  </a:solidFill>
                  <a:latin typeface="Lucida Sans"/>
                  <a:cs typeface="Lucida Sans"/>
                </a:rPr>
                <a:t> </a:t>
              </a:r>
              <a:r>
                <a:rPr sz="1050" spc="-95" dirty="0">
                  <a:solidFill>
                    <a:srgbClr val="5C5F62"/>
                  </a:solidFill>
                  <a:latin typeface="Lucida Sans"/>
                  <a:cs typeface="Lucida Sans"/>
                </a:rPr>
                <a:t>sometimes</a:t>
              </a:r>
              <a:r>
                <a:rPr sz="1050" spc="-125" dirty="0">
                  <a:solidFill>
                    <a:srgbClr val="5C5F62"/>
                  </a:solidFill>
                  <a:latin typeface="Lucida Sans"/>
                  <a:cs typeface="Lucida Sans"/>
                </a:rPr>
                <a:t> </a:t>
              </a:r>
              <a:r>
                <a:rPr sz="1050" spc="-75" dirty="0">
                  <a:solidFill>
                    <a:srgbClr val="5C5F62"/>
                  </a:solidFill>
                  <a:latin typeface="Lucida Sans"/>
                  <a:cs typeface="Lucida Sans"/>
                </a:rPr>
                <a:t>be</a:t>
              </a:r>
              <a:r>
                <a:rPr sz="1050" spc="-125" dirty="0">
                  <a:solidFill>
                    <a:srgbClr val="5C5F62"/>
                  </a:solidFill>
                  <a:latin typeface="Lucida Sans"/>
                  <a:cs typeface="Lucida Sans"/>
                </a:rPr>
                <a:t> </a:t>
              </a:r>
              <a:r>
                <a:rPr sz="1050" spc="-65" dirty="0">
                  <a:solidFill>
                    <a:srgbClr val="5C5F62"/>
                  </a:solidFill>
                  <a:latin typeface="Lucida Sans"/>
                  <a:cs typeface="Lucida Sans"/>
                </a:rPr>
                <a:t>a</a:t>
              </a:r>
              <a:r>
                <a:rPr sz="1050" spc="-120" dirty="0">
                  <a:solidFill>
                    <a:srgbClr val="5C5F62"/>
                  </a:solidFill>
                  <a:latin typeface="Lucida Sans"/>
                  <a:cs typeface="Lucida Sans"/>
                </a:rPr>
                <a:t> </a:t>
              </a:r>
              <a:r>
                <a:rPr sz="1050" spc="-75" dirty="0">
                  <a:solidFill>
                    <a:srgbClr val="5C5F62"/>
                  </a:solidFill>
                  <a:latin typeface="Lucida Sans"/>
                  <a:cs typeface="Lucida Sans"/>
                </a:rPr>
                <a:t>cheaper</a:t>
              </a:r>
              <a:r>
                <a:rPr sz="1050" spc="-125" dirty="0">
                  <a:solidFill>
                    <a:srgbClr val="5C5F62"/>
                  </a:solidFill>
                  <a:latin typeface="Lucida Sans"/>
                  <a:cs typeface="Lucida Sans"/>
                </a:rPr>
                <a:t> </a:t>
              </a:r>
              <a:r>
                <a:rPr sz="1050" spc="-100" dirty="0">
                  <a:solidFill>
                    <a:srgbClr val="5C5F62"/>
                  </a:solidFill>
                  <a:latin typeface="Lucida Sans"/>
                  <a:cs typeface="Lucida Sans"/>
                </a:rPr>
                <a:t>form</a:t>
              </a:r>
              <a:r>
                <a:rPr sz="1050" spc="-125" dirty="0">
                  <a:solidFill>
                    <a:srgbClr val="5C5F62"/>
                  </a:solidFill>
                  <a:latin typeface="Lucida Sans"/>
                  <a:cs typeface="Lucida Sans"/>
                </a:rPr>
                <a:t> </a:t>
              </a:r>
              <a:r>
                <a:rPr sz="1050" spc="-85" dirty="0">
                  <a:solidFill>
                    <a:srgbClr val="5C5F62"/>
                  </a:solidFill>
                  <a:latin typeface="Lucida Sans"/>
                  <a:cs typeface="Lucida Sans"/>
                </a:rPr>
                <a:t>of</a:t>
              </a:r>
              <a:r>
                <a:rPr sz="1050" spc="-125" dirty="0">
                  <a:solidFill>
                    <a:srgbClr val="5C5F62"/>
                  </a:solidFill>
                  <a:latin typeface="Lucida Sans"/>
                  <a:cs typeface="Lucida Sans"/>
                </a:rPr>
                <a:t> </a:t>
              </a:r>
              <a:r>
                <a:rPr sz="1050" spc="-90" dirty="0">
                  <a:solidFill>
                    <a:srgbClr val="5C5F62"/>
                  </a:solidFill>
                  <a:latin typeface="Lucida Sans"/>
                  <a:cs typeface="Lucida Sans"/>
                </a:rPr>
                <a:t>installation. </a:t>
              </a:r>
              <a:r>
                <a:rPr sz="1050" spc="-315" dirty="0">
                  <a:solidFill>
                    <a:srgbClr val="5C5F62"/>
                  </a:solidFill>
                  <a:latin typeface="Lucida Sans"/>
                  <a:cs typeface="Lucida Sans"/>
                </a:rPr>
                <a:t> </a:t>
              </a:r>
              <a:r>
                <a:rPr sz="1050" spc="-110" dirty="0">
                  <a:solidFill>
                    <a:srgbClr val="5C5F62"/>
                  </a:solidFill>
                  <a:latin typeface="Lucida Sans"/>
                  <a:cs typeface="Lucida Sans"/>
                </a:rPr>
                <a:t>L</a:t>
              </a:r>
              <a:r>
                <a:rPr sz="1050" spc="-105" dirty="0">
                  <a:solidFill>
                    <a:srgbClr val="5C5F62"/>
                  </a:solidFill>
                  <a:latin typeface="Lucida Sans"/>
                  <a:cs typeface="Lucida Sans"/>
                </a:rPr>
                <a:t>on</a:t>
              </a:r>
              <a:r>
                <a:rPr sz="1050" spc="-90" dirty="0">
                  <a:solidFill>
                    <a:srgbClr val="5C5F62"/>
                  </a:solidFill>
                  <a:latin typeface="Lucida Sans"/>
                  <a:cs typeface="Lucida Sans"/>
                </a:rPr>
                <a:t>g</a:t>
              </a:r>
              <a:r>
                <a:rPr sz="1050" spc="-130" dirty="0">
                  <a:solidFill>
                    <a:srgbClr val="5C5F62"/>
                  </a:solidFill>
                  <a:latin typeface="Lucida Sans"/>
                  <a:cs typeface="Lucida Sans"/>
                </a:rPr>
                <a:t> </a:t>
              </a:r>
              <a:r>
                <a:rPr sz="1050" spc="-95" dirty="0">
                  <a:solidFill>
                    <a:srgbClr val="5C5F62"/>
                  </a:solidFill>
                  <a:latin typeface="Lucida Sans"/>
                  <a:cs typeface="Lucida Sans"/>
                </a:rPr>
                <a:t>length</a:t>
              </a:r>
              <a:r>
                <a:rPr sz="1050" spc="-75" dirty="0">
                  <a:solidFill>
                    <a:srgbClr val="5C5F62"/>
                  </a:solidFill>
                  <a:latin typeface="Lucida Sans"/>
                  <a:cs typeface="Lucida Sans"/>
                </a:rPr>
                <a:t>s</a:t>
              </a:r>
              <a:r>
                <a:rPr sz="1050" spc="-130" dirty="0">
                  <a:solidFill>
                    <a:srgbClr val="5C5F62"/>
                  </a:solidFill>
                  <a:latin typeface="Lucida Sans"/>
                  <a:cs typeface="Lucida Sans"/>
                </a:rPr>
                <a:t> </a:t>
              </a:r>
              <a:r>
                <a:rPr sz="1050" spc="-114" dirty="0">
                  <a:solidFill>
                    <a:srgbClr val="5C5F62"/>
                  </a:solidFill>
                  <a:latin typeface="Lucida Sans"/>
                  <a:cs typeface="Lucida Sans"/>
                </a:rPr>
                <a:t>o</a:t>
              </a:r>
              <a:r>
                <a:rPr sz="1050" spc="-60" dirty="0">
                  <a:solidFill>
                    <a:srgbClr val="5C5F62"/>
                  </a:solidFill>
                  <a:latin typeface="Lucida Sans"/>
                  <a:cs typeface="Lucida Sans"/>
                </a:rPr>
                <a:t>f</a:t>
              </a:r>
              <a:r>
                <a:rPr sz="1050" spc="-130" dirty="0">
                  <a:solidFill>
                    <a:srgbClr val="5C5F62"/>
                  </a:solidFill>
                  <a:latin typeface="Lucida Sans"/>
                  <a:cs typeface="Lucida Sans"/>
                </a:rPr>
                <a:t> </a:t>
              </a:r>
              <a:r>
                <a:rPr sz="1050" spc="-95" dirty="0">
                  <a:solidFill>
                    <a:srgbClr val="5C5F62"/>
                  </a:solidFill>
                  <a:latin typeface="Lucida Sans"/>
                  <a:cs typeface="Lucida Sans"/>
                </a:rPr>
                <a:t>tubin</a:t>
              </a:r>
              <a:r>
                <a:rPr sz="1050" spc="-100" dirty="0">
                  <a:solidFill>
                    <a:srgbClr val="5C5F62"/>
                  </a:solidFill>
                  <a:latin typeface="Lucida Sans"/>
                  <a:cs typeface="Lucida Sans"/>
                </a:rPr>
                <a:t>g</a:t>
              </a:r>
              <a:r>
                <a:rPr sz="1050" spc="-130" dirty="0">
                  <a:solidFill>
                    <a:srgbClr val="5C5F62"/>
                  </a:solidFill>
                  <a:latin typeface="Lucida Sans"/>
                  <a:cs typeface="Lucida Sans"/>
                </a:rPr>
                <a:t> </a:t>
              </a:r>
              <a:r>
                <a:rPr sz="1050" spc="-105" dirty="0">
                  <a:solidFill>
                    <a:srgbClr val="5C5F62"/>
                  </a:solidFill>
                  <a:latin typeface="Lucida Sans"/>
                  <a:cs typeface="Lucida Sans"/>
                </a:rPr>
                <a:t>mean</a:t>
              </a:r>
              <a:r>
                <a:rPr sz="1050" spc="-70" dirty="0">
                  <a:solidFill>
                    <a:srgbClr val="5C5F62"/>
                  </a:solidFill>
                  <a:latin typeface="Lucida Sans"/>
                  <a:cs typeface="Lucida Sans"/>
                </a:rPr>
                <a:t>s</a:t>
              </a:r>
              <a:r>
                <a:rPr sz="1050" spc="-130" dirty="0">
                  <a:solidFill>
                    <a:srgbClr val="5C5F62"/>
                  </a:solidFill>
                  <a:latin typeface="Lucida Sans"/>
                  <a:cs typeface="Lucida Sans"/>
                </a:rPr>
                <a:t> </a:t>
              </a:r>
              <a:r>
                <a:rPr sz="1050" spc="-110" dirty="0">
                  <a:solidFill>
                    <a:srgbClr val="5C5F62"/>
                  </a:solidFill>
                  <a:latin typeface="Lucida Sans"/>
                  <a:cs typeface="Lucida Sans"/>
                </a:rPr>
                <a:t>f</a:t>
              </a:r>
              <a:r>
                <a:rPr sz="1050" spc="-75" dirty="0">
                  <a:solidFill>
                    <a:srgbClr val="5C5F62"/>
                  </a:solidFill>
                  <a:latin typeface="Lucida Sans"/>
                  <a:cs typeface="Lucida Sans"/>
                </a:rPr>
                <a:t>ewe</a:t>
              </a:r>
              <a:r>
                <a:rPr sz="1050" spc="-45" dirty="0">
                  <a:solidFill>
                    <a:srgbClr val="5C5F62"/>
                  </a:solidFill>
                  <a:latin typeface="Lucida Sans"/>
                  <a:cs typeface="Lucida Sans"/>
                </a:rPr>
                <a:t>r</a:t>
              </a:r>
              <a:r>
                <a:rPr sz="1050" spc="-130" dirty="0">
                  <a:solidFill>
                    <a:srgbClr val="5C5F62"/>
                  </a:solidFill>
                  <a:latin typeface="Lucida Sans"/>
                  <a:cs typeface="Lucida Sans"/>
                </a:rPr>
                <a:t> </a:t>
              </a:r>
              <a:r>
                <a:rPr sz="1050" spc="-90" dirty="0">
                  <a:solidFill>
                    <a:srgbClr val="5C5F62"/>
                  </a:solidFill>
                  <a:latin typeface="Lucida Sans"/>
                  <a:cs typeface="Lucida Sans"/>
                </a:rPr>
                <a:t>joints.</a:t>
              </a:r>
              <a:endParaRPr sz="1050" dirty="0">
                <a:latin typeface="Lucida Sans"/>
                <a:cs typeface="Lucida Sans"/>
              </a:endParaRPr>
            </a:p>
            <a:p>
              <a:pPr marL="194310" marR="194310">
                <a:lnSpc>
                  <a:spcPct val="111100"/>
                </a:lnSpc>
                <a:spcBef>
                  <a:spcPts val="800"/>
                </a:spcBef>
              </a:pPr>
              <a:r>
                <a:rPr sz="1050" spc="-105" dirty="0">
                  <a:solidFill>
                    <a:srgbClr val="5C5F62"/>
                  </a:solidFill>
                  <a:latin typeface="Lucida Sans"/>
                  <a:cs typeface="Lucida Sans"/>
                </a:rPr>
                <a:t>Ca</a:t>
              </a:r>
              <a:r>
                <a:rPr sz="1050" spc="-90" dirty="0">
                  <a:solidFill>
                    <a:srgbClr val="5C5F62"/>
                  </a:solidFill>
                  <a:latin typeface="Lucida Sans"/>
                  <a:cs typeface="Lucida Sans"/>
                </a:rPr>
                <a:t>n</a:t>
              </a:r>
              <a:r>
                <a:rPr sz="1050" spc="-130" dirty="0">
                  <a:solidFill>
                    <a:srgbClr val="5C5F62"/>
                  </a:solidFill>
                  <a:latin typeface="Lucida Sans"/>
                  <a:cs typeface="Lucida Sans"/>
                </a:rPr>
                <a:t> </a:t>
              </a:r>
              <a:r>
                <a:rPr sz="1050" spc="-85" dirty="0">
                  <a:solidFill>
                    <a:srgbClr val="5C5F62"/>
                  </a:solidFill>
                  <a:latin typeface="Lucida Sans"/>
                  <a:cs typeface="Lucida Sans"/>
                </a:rPr>
                <a:t>b</a:t>
              </a:r>
              <a:r>
                <a:rPr sz="1050" spc="-60" dirty="0">
                  <a:solidFill>
                    <a:srgbClr val="5C5F62"/>
                  </a:solidFill>
                  <a:latin typeface="Lucida Sans"/>
                  <a:cs typeface="Lucida Sans"/>
                </a:rPr>
                <a:t>e</a:t>
              </a:r>
              <a:r>
                <a:rPr sz="1050" spc="-130" dirty="0">
                  <a:solidFill>
                    <a:srgbClr val="5C5F62"/>
                  </a:solidFill>
                  <a:latin typeface="Lucida Sans"/>
                  <a:cs typeface="Lucida Sans"/>
                </a:rPr>
                <a:t> </a:t>
              </a:r>
              <a:r>
                <a:rPr sz="1050" spc="-90" dirty="0">
                  <a:solidFill>
                    <a:srgbClr val="5C5F62"/>
                  </a:solidFill>
                  <a:latin typeface="Lucida Sans"/>
                  <a:cs typeface="Lucida Sans"/>
                </a:rPr>
                <a:t>use</a:t>
              </a:r>
              <a:r>
                <a:rPr sz="1050" spc="-85" dirty="0">
                  <a:solidFill>
                    <a:srgbClr val="5C5F62"/>
                  </a:solidFill>
                  <a:latin typeface="Lucida Sans"/>
                  <a:cs typeface="Lucida Sans"/>
                </a:rPr>
                <a:t>d</a:t>
              </a:r>
              <a:r>
                <a:rPr sz="1050" spc="-130" dirty="0">
                  <a:solidFill>
                    <a:srgbClr val="5C5F62"/>
                  </a:solidFill>
                  <a:latin typeface="Lucida Sans"/>
                  <a:cs typeface="Lucida Sans"/>
                </a:rPr>
                <a:t> </a:t>
              </a:r>
              <a:r>
                <a:rPr sz="1050" spc="-80" dirty="0">
                  <a:solidFill>
                    <a:srgbClr val="5C5F62"/>
                  </a:solidFill>
                  <a:latin typeface="Lucida Sans"/>
                  <a:cs typeface="Lucida Sans"/>
                </a:rPr>
                <a:t>with</a:t>
              </a:r>
              <a:r>
                <a:rPr sz="1050" spc="-130" dirty="0">
                  <a:solidFill>
                    <a:srgbClr val="5C5F62"/>
                  </a:solidFill>
                  <a:latin typeface="Lucida Sans"/>
                  <a:cs typeface="Lucida Sans"/>
                </a:rPr>
                <a:t> </a:t>
              </a:r>
              <a:r>
                <a:rPr sz="1050" spc="-80" dirty="0">
                  <a:solidFill>
                    <a:srgbClr val="5C5F62"/>
                  </a:solidFill>
                  <a:latin typeface="Lucida Sans"/>
                  <a:cs typeface="Lucida Sans"/>
                </a:rPr>
                <a:t>sealed</a:t>
              </a:r>
              <a:r>
                <a:rPr sz="1050" spc="-130" dirty="0">
                  <a:solidFill>
                    <a:srgbClr val="5C5F62"/>
                  </a:solidFill>
                  <a:latin typeface="Lucida Sans"/>
                  <a:cs typeface="Lucida Sans"/>
                </a:rPr>
                <a:t> </a:t>
              </a:r>
              <a:r>
                <a:rPr sz="1050" spc="-95" dirty="0">
                  <a:solidFill>
                    <a:srgbClr val="5C5F62"/>
                  </a:solidFill>
                  <a:latin typeface="Lucida Sans"/>
                  <a:cs typeface="Lucida Sans"/>
                </a:rPr>
                <a:t>an</a:t>
              </a:r>
              <a:r>
                <a:rPr sz="1050" spc="-85" dirty="0">
                  <a:solidFill>
                    <a:srgbClr val="5C5F62"/>
                  </a:solidFill>
                  <a:latin typeface="Lucida Sans"/>
                  <a:cs typeface="Lucida Sans"/>
                </a:rPr>
                <a:t>d</a:t>
              </a:r>
              <a:r>
                <a:rPr sz="1050" spc="-130" dirty="0">
                  <a:solidFill>
                    <a:srgbClr val="5C5F62"/>
                  </a:solidFill>
                  <a:latin typeface="Lucida Sans"/>
                  <a:cs typeface="Lucida Sans"/>
                </a:rPr>
                <a:t> </a:t>
              </a:r>
              <a:r>
                <a:rPr sz="1050" spc="-85" dirty="0">
                  <a:solidFill>
                    <a:srgbClr val="5C5F62"/>
                  </a:solidFill>
                  <a:latin typeface="Lucida Sans"/>
                  <a:cs typeface="Lucida Sans"/>
                </a:rPr>
                <a:t>open-</a:t>
              </a:r>
              <a:r>
                <a:rPr sz="1050" spc="-95" dirty="0">
                  <a:solidFill>
                    <a:srgbClr val="5C5F62"/>
                  </a:solidFill>
                  <a:latin typeface="Lucida Sans"/>
                  <a:cs typeface="Lucida Sans"/>
                </a:rPr>
                <a:t>v</a:t>
              </a:r>
              <a:r>
                <a:rPr sz="1050" spc="-80" dirty="0">
                  <a:solidFill>
                    <a:srgbClr val="5C5F62"/>
                  </a:solidFill>
                  <a:latin typeface="Lucida Sans"/>
                  <a:cs typeface="Lucida Sans"/>
                </a:rPr>
                <a:t>ente</a:t>
              </a:r>
              <a:r>
                <a:rPr sz="1050" spc="-75" dirty="0">
                  <a:solidFill>
                    <a:srgbClr val="5C5F62"/>
                  </a:solidFill>
                  <a:latin typeface="Lucida Sans"/>
                  <a:cs typeface="Lucida Sans"/>
                </a:rPr>
                <a:t>d</a:t>
              </a:r>
              <a:r>
                <a:rPr sz="1050" spc="-130" dirty="0">
                  <a:solidFill>
                    <a:srgbClr val="5C5F62"/>
                  </a:solidFill>
                  <a:latin typeface="Lucida Sans"/>
                  <a:cs typeface="Lucida Sans"/>
                </a:rPr>
                <a:t> </a:t>
              </a:r>
              <a:r>
                <a:rPr sz="1050" spc="-80" dirty="0">
                  <a:solidFill>
                    <a:srgbClr val="5C5F62"/>
                  </a:solidFill>
                  <a:latin typeface="Lucida Sans"/>
                  <a:cs typeface="Lucida Sans"/>
                </a:rPr>
                <a:t>s</a:t>
              </a:r>
              <a:r>
                <a:rPr sz="1050" spc="-95" dirty="0">
                  <a:solidFill>
                    <a:srgbClr val="5C5F62"/>
                  </a:solidFill>
                  <a:latin typeface="Lucida Sans"/>
                  <a:cs typeface="Lucida Sans"/>
                </a:rPr>
                <a:t>y</a:t>
              </a:r>
              <a:r>
                <a:rPr sz="1050" spc="-80" dirty="0">
                  <a:solidFill>
                    <a:srgbClr val="5C5F62"/>
                  </a:solidFill>
                  <a:latin typeface="Lucida Sans"/>
                  <a:cs typeface="Lucida Sans"/>
                </a:rPr>
                <a:t>stems,  </a:t>
              </a:r>
              <a:r>
                <a:rPr sz="1050" spc="-170" dirty="0">
                  <a:solidFill>
                    <a:srgbClr val="5C5F62"/>
                  </a:solidFill>
                  <a:latin typeface="Lucida Sans"/>
                  <a:cs typeface="Lucida Sans"/>
                </a:rPr>
                <a:t>Y</a:t>
              </a:r>
              <a:r>
                <a:rPr sz="1050" spc="-70" dirty="0">
                  <a:solidFill>
                    <a:srgbClr val="5C5F62"/>
                  </a:solidFill>
                  <a:latin typeface="Lucida Sans"/>
                  <a:cs typeface="Lucida Sans"/>
                </a:rPr>
                <a:t>-Pla</a:t>
              </a:r>
              <a:r>
                <a:rPr sz="1050" spc="-80" dirty="0">
                  <a:solidFill>
                    <a:srgbClr val="5C5F62"/>
                  </a:solidFill>
                  <a:latin typeface="Lucida Sans"/>
                  <a:cs typeface="Lucida Sans"/>
                </a:rPr>
                <a:t>n</a:t>
              </a:r>
              <a:r>
                <a:rPr sz="1050" spc="-130" dirty="0">
                  <a:solidFill>
                    <a:srgbClr val="5C5F62"/>
                  </a:solidFill>
                  <a:latin typeface="Lucida Sans"/>
                  <a:cs typeface="Lucida Sans"/>
                </a:rPr>
                <a:t> </a:t>
              </a:r>
              <a:r>
                <a:rPr sz="1050" spc="-95" dirty="0">
                  <a:solidFill>
                    <a:srgbClr val="5C5F62"/>
                  </a:solidFill>
                  <a:latin typeface="Lucida Sans"/>
                  <a:cs typeface="Lucida Sans"/>
                </a:rPr>
                <a:t>o</a:t>
              </a:r>
              <a:r>
                <a:rPr sz="1050" spc="-55" dirty="0">
                  <a:solidFill>
                    <a:srgbClr val="5C5F62"/>
                  </a:solidFill>
                  <a:latin typeface="Lucida Sans"/>
                  <a:cs typeface="Lucida Sans"/>
                </a:rPr>
                <a:t>r</a:t>
              </a:r>
              <a:r>
                <a:rPr sz="1050" spc="-130" dirty="0">
                  <a:solidFill>
                    <a:srgbClr val="5C5F62"/>
                  </a:solidFill>
                  <a:latin typeface="Lucida Sans"/>
                  <a:cs typeface="Lucida Sans"/>
                </a:rPr>
                <a:t> </a:t>
              </a:r>
              <a:r>
                <a:rPr sz="1050" spc="-70" dirty="0">
                  <a:solidFill>
                    <a:srgbClr val="5C5F62"/>
                  </a:solidFill>
                  <a:latin typeface="Lucida Sans"/>
                  <a:cs typeface="Lucida Sans"/>
                </a:rPr>
                <a:t>S-Plan.</a:t>
              </a:r>
              <a:endParaRPr sz="1050" dirty="0">
                <a:latin typeface="Lucida Sans"/>
                <a:cs typeface="Lucida Sans"/>
              </a:endParaRPr>
            </a:p>
            <a:p>
              <a:pPr marL="194310" marR="274320">
                <a:lnSpc>
                  <a:spcPct val="111100"/>
                </a:lnSpc>
                <a:spcBef>
                  <a:spcPts val="800"/>
                </a:spcBef>
              </a:pPr>
              <a:r>
                <a:rPr sz="1050" spc="-110" dirty="0">
                  <a:solidFill>
                    <a:srgbClr val="5C5F62"/>
                  </a:solidFill>
                  <a:latin typeface="Lucida Sans"/>
                  <a:cs typeface="Lucida Sans"/>
                </a:rPr>
                <a:t>Th</a:t>
              </a:r>
              <a:r>
                <a:rPr sz="1050" spc="-85" dirty="0">
                  <a:solidFill>
                    <a:srgbClr val="5C5F62"/>
                  </a:solidFill>
                  <a:latin typeface="Lucida Sans"/>
                  <a:cs typeface="Lucida Sans"/>
                </a:rPr>
                <a:t>e</a:t>
              </a:r>
              <a:r>
                <a:rPr sz="1050" spc="-130" dirty="0">
                  <a:solidFill>
                    <a:srgbClr val="5C5F62"/>
                  </a:solidFill>
                  <a:latin typeface="Lucida Sans"/>
                  <a:cs typeface="Lucida Sans"/>
                </a:rPr>
                <a:t> </a:t>
              </a:r>
              <a:r>
                <a:rPr sz="1050" spc="-80" dirty="0">
                  <a:solidFill>
                    <a:srgbClr val="5C5F62"/>
                  </a:solidFill>
                  <a:latin typeface="Lucida Sans"/>
                  <a:cs typeface="Lucida Sans"/>
                </a:rPr>
                <a:t>s</a:t>
              </a:r>
              <a:r>
                <a:rPr sz="1050" spc="-95" dirty="0">
                  <a:solidFill>
                    <a:srgbClr val="5C5F62"/>
                  </a:solidFill>
                  <a:latin typeface="Lucida Sans"/>
                  <a:cs typeface="Lucida Sans"/>
                </a:rPr>
                <a:t>y</a:t>
              </a:r>
              <a:r>
                <a:rPr sz="1050" spc="-80" dirty="0">
                  <a:solidFill>
                    <a:srgbClr val="5C5F62"/>
                  </a:solidFill>
                  <a:latin typeface="Lucida Sans"/>
                  <a:cs typeface="Lucida Sans"/>
                </a:rPr>
                <a:t>ste</a:t>
              </a:r>
              <a:r>
                <a:rPr sz="1050" spc="-120" dirty="0">
                  <a:solidFill>
                    <a:srgbClr val="5C5F62"/>
                  </a:solidFill>
                  <a:latin typeface="Lucida Sans"/>
                  <a:cs typeface="Lucida Sans"/>
                </a:rPr>
                <a:t>m</a:t>
              </a:r>
              <a:r>
                <a:rPr sz="1050" spc="-130" dirty="0">
                  <a:solidFill>
                    <a:srgbClr val="5C5F62"/>
                  </a:solidFill>
                  <a:latin typeface="Lucida Sans"/>
                  <a:cs typeface="Lucida Sans"/>
                </a:rPr>
                <a:t> </a:t>
              </a:r>
              <a:r>
                <a:rPr sz="1050" spc="-70" dirty="0">
                  <a:solidFill>
                    <a:srgbClr val="5C5F62"/>
                  </a:solidFill>
                  <a:latin typeface="Lucida Sans"/>
                  <a:cs typeface="Lucida Sans"/>
                </a:rPr>
                <a:t>i</a:t>
              </a:r>
              <a:r>
                <a:rPr sz="1050" spc="-100" dirty="0">
                  <a:solidFill>
                    <a:srgbClr val="5C5F62"/>
                  </a:solidFill>
                  <a:latin typeface="Lucida Sans"/>
                  <a:cs typeface="Lucida Sans"/>
                </a:rPr>
                <a:t>s</a:t>
              </a:r>
              <a:r>
                <a:rPr sz="1050" spc="-130" dirty="0">
                  <a:solidFill>
                    <a:srgbClr val="5C5F62"/>
                  </a:solidFill>
                  <a:latin typeface="Lucida Sans"/>
                  <a:cs typeface="Lucida Sans"/>
                </a:rPr>
                <a:t> </a:t>
              </a:r>
              <a:r>
                <a:rPr sz="1050" spc="-95" dirty="0">
                  <a:solidFill>
                    <a:srgbClr val="5C5F62"/>
                  </a:solidFill>
                  <a:latin typeface="Lucida Sans"/>
                  <a:cs typeface="Lucida Sans"/>
                </a:rPr>
                <a:t>complian</a:t>
              </a:r>
              <a:r>
                <a:rPr sz="1050" spc="-55" dirty="0">
                  <a:solidFill>
                    <a:srgbClr val="5C5F62"/>
                  </a:solidFill>
                  <a:latin typeface="Lucida Sans"/>
                  <a:cs typeface="Lucida Sans"/>
                </a:rPr>
                <a:t>t</a:t>
              </a:r>
              <a:r>
                <a:rPr sz="1050" spc="-130" dirty="0">
                  <a:solidFill>
                    <a:srgbClr val="5C5F62"/>
                  </a:solidFill>
                  <a:latin typeface="Lucida Sans"/>
                  <a:cs typeface="Lucida Sans"/>
                </a:rPr>
                <a:t> </a:t>
              </a:r>
              <a:r>
                <a:rPr sz="1050" spc="-80" dirty="0">
                  <a:solidFill>
                    <a:srgbClr val="5C5F62"/>
                  </a:solidFill>
                  <a:latin typeface="Lucida Sans"/>
                  <a:cs typeface="Lucida Sans"/>
                </a:rPr>
                <a:t>with</a:t>
              </a:r>
              <a:r>
                <a:rPr sz="1050" spc="-130" dirty="0">
                  <a:solidFill>
                    <a:srgbClr val="5C5F62"/>
                  </a:solidFill>
                  <a:latin typeface="Lucida Sans"/>
                  <a:cs typeface="Lucida Sans"/>
                </a:rPr>
                <a:t> </a:t>
              </a:r>
              <a:r>
                <a:rPr sz="1050" spc="-90" dirty="0">
                  <a:solidFill>
                    <a:srgbClr val="5C5F62"/>
                  </a:solidFill>
                  <a:latin typeface="Lucida Sans"/>
                  <a:cs typeface="Lucida Sans"/>
                </a:rPr>
                <a:t>Buildin</a:t>
              </a:r>
              <a:r>
                <a:rPr sz="1050" spc="-95" dirty="0">
                  <a:solidFill>
                    <a:srgbClr val="5C5F62"/>
                  </a:solidFill>
                  <a:latin typeface="Lucida Sans"/>
                  <a:cs typeface="Lucida Sans"/>
                </a:rPr>
                <a:t>g</a:t>
              </a:r>
              <a:r>
                <a:rPr sz="1050" spc="-130" dirty="0">
                  <a:solidFill>
                    <a:srgbClr val="5C5F62"/>
                  </a:solidFill>
                  <a:latin typeface="Lucida Sans"/>
                  <a:cs typeface="Lucida Sans"/>
                </a:rPr>
                <a:t> </a:t>
              </a:r>
              <a:r>
                <a:rPr sz="1050" spc="-85" dirty="0">
                  <a:solidFill>
                    <a:srgbClr val="5C5F62"/>
                  </a:solidFill>
                  <a:latin typeface="Lucida Sans"/>
                  <a:cs typeface="Lucida Sans"/>
                </a:rPr>
                <a:t>Regulations  </a:t>
              </a:r>
              <a:r>
                <a:rPr sz="1050" spc="-105" dirty="0">
                  <a:solidFill>
                    <a:srgbClr val="5C5F62"/>
                  </a:solidFill>
                  <a:latin typeface="Lucida Sans"/>
                  <a:cs typeface="Lucida Sans"/>
                </a:rPr>
                <a:t>Documen</a:t>
              </a:r>
              <a:r>
                <a:rPr sz="1050" spc="-50" dirty="0">
                  <a:solidFill>
                    <a:srgbClr val="5C5F62"/>
                  </a:solidFill>
                  <a:latin typeface="Lucida Sans"/>
                  <a:cs typeface="Lucida Sans"/>
                </a:rPr>
                <a:t>t</a:t>
              </a:r>
              <a:r>
                <a:rPr sz="1050" spc="-130" dirty="0">
                  <a:solidFill>
                    <a:srgbClr val="5C5F62"/>
                  </a:solidFill>
                  <a:latin typeface="Lucida Sans"/>
                  <a:cs typeface="Lucida Sans"/>
                </a:rPr>
                <a:t> </a:t>
              </a:r>
              <a:r>
                <a:rPr sz="1050" spc="-65" dirty="0">
                  <a:solidFill>
                    <a:srgbClr val="5C5F62"/>
                  </a:solidFill>
                  <a:latin typeface="Lucida Sans"/>
                  <a:cs typeface="Lucida Sans"/>
                </a:rPr>
                <a:t>L</a:t>
              </a:r>
              <a:r>
                <a:rPr sz="1050" spc="-60" dirty="0">
                  <a:solidFill>
                    <a:srgbClr val="5C5F62"/>
                  </a:solidFill>
                  <a:latin typeface="Lucida Sans"/>
                  <a:cs typeface="Lucida Sans"/>
                </a:rPr>
                <a:t>.</a:t>
              </a:r>
              <a:endParaRPr sz="1050" dirty="0">
                <a:latin typeface="Lucida Sans"/>
                <a:cs typeface="Lucida Sans"/>
              </a:endParaRPr>
            </a:p>
          </p:txBody>
        </p:sp>
        <p:sp>
          <p:nvSpPr>
            <p:cNvPr id="14" name="object 22">
              <a:extLst>
                <a:ext uri="{FF2B5EF4-FFF2-40B4-BE49-F238E27FC236}">
                  <a16:creationId xmlns:a16="http://schemas.microsoft.com/office/drawing/2014/main" id="{5B9528D0-61CE-435B-A4B1-14D9FCFE7BB0}"/>
                </a:ext>
              </a:extLst>
            </p:cNvPr>
            <p:cNvSpPr/>
            <p:nvPr/>
          </p:nvSpPr>
          <p:spPr>
            <a:xfrm>
              <a:off x="4318609" y="867384"/>
              <a:ext cx="43815" cy="43815"/>
            </a:xfrm>
            <a:custGeom>
              <a:avLst/>
              <a:gdLst/>
              <a:ahLst/>
              <a:cxnLst/>
              <a:rect l="l" t="t" r="r" b="b"/>
              <a:pathLst>
                <a:path w="43814" h="43815">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15" name="object 23">
              <a:extLst>
                <a:ext uri="{FF2B5EF4-FFF2-40B4-BE49-F238E27FC236}">
                  <a16:creationId xmlns:a16="http://schemas.microsoft.com/office/drawing/2014/main" id="{5220A033-570A-4138-AE1D-D80BBDE84DF0}"/>
                </a:ext>
              </a:extLst>
            </p:cNvPr>
            <p:cNvSpPr txBox="1"/>
            <p:nvPr/>
          </p:nvSpPr>
          <p:spPr>
            <a:xfrm>
              <a:off x="4413912" y="759501"/>
              <a:ext cx="2660650" cy="381000"/>
            </a:xfrm>
            <a:prstGeom prst="rect">
              <a:avLst/>
            </a:prstGeom>
          </p:spPr>
          <p:txBody>
            <a:bodyPr vert="horz" wrap="square" lIns="0" tIns="12700" rIns="0" bIns="0" rtlCol="0">
              <a:spAutoFit/>
            </a:bodyPr>
            <a:lstStyle/>
            <a:p>
              <a:pPr marL="12700" marR="5080">
                <a:lnSpc>
                  <a:spcPct val="111100"/>
                </a:lnSpc>
                <a:spcBef>
                  <a:spcPts val="100"/>
                </a:spcBef>
              </a:pPr>
              <a:r>
                <a:rPr sz="1050" spc="-80" dirty="0">
                  <a:solidFill>
                    <a:srgbClr val="5C5F62"/>
                  </a:solidFill>
                  <a:latin typeface="Lucida Sans"/>
                  <a:cs typeface="Lucida Sans"/>
                </a:rPr>
                <a:t>Microbore</a:t>
              </a:r>
              <a:r>
                <a:rPr sz="1050" spc="-130" dirty="0">
                  <a:solidFill>
                    <a:srgbClr val="5C5F62"/>
                  </a:solidFill>
                  <a:latin typeface="Lucida Sans"/>
                  <a:cs typeface="Lucida Sans"/>
                </a:rPr>
                <a:t> </a:t>
              </a:r>
              <a:r>
                <a:rPr sz="1050" spc="-100" dirty="0">
                  <a:solidFill>
                    <a:srgbClr val="5C5F62"/>
                  </a:solidFill>
                  <a:latin typeface="Lucida Sans"/>
                  <a:cs typeface="Lucida Sans"/>
                </a:rPr>
                <a:t>piping</a:t>
              </a:r>
              <a:r>
                <a:rPr sz="1050" spc="-130" dirty="0">
                  <a:solidFill>
                    <a:srgbClr val="5C5F62"/>
                  </a:solidFill>
                  <a:latin typeface="Lucida Sans"/>
                  <a:cs typeface="Lucida Sans"/>
                </a:rPr>
                <a:t> </a:t>
              </a:r>
              <a:r>
                <a:rPr sz="1050" spc="-85" dirty="0">
                  <a:solidFill>
                    <a:srgbClr val="5C5F62"/>
                  </a:solidFill>
                  <a:latin typeface="Lucida Sans"/>
                  <a:cs typeface="Lucida Sans"/>
                </a:rPr>
                <a:t>is</a:t>
              </a:r>
              <a:r>
                <a:rPr sz="1050" spc="-130" dirty="0">
                  <a:solidFill>
                    <a:srgbClr val="5C5F62"/>
                  </a:solidFill>
                  <a:latin typeface="Lucida Sans"/>
                  <a:cs typeface="Lucida Sans"/>
                </a:rPr>
                <a:t> </a:t>
              </a:r>
              <a:r>
                <a:rPr sz="1050" spc="-80" dirty="0">
                  <a:solidFill>
                    <a:srgbClr val="5C5F62"/>
                  </a:solidFill>
                  <a:latin typeface="Lucida Sans"/>
                  <a:cs typeface="Lucida Sans"/>
                </a:rPr>
                <a:t>easily</a:t>
              </a:r>
              <a:r>
                <a:rPr sz="1050" spc="-130" dirty="0">
                  <a:solidFill>
                    <a:srgbClr val="5C5F62"/>
                  </a:solidFill>
                  <a:latin typeface="Lucida Sans"/>
                  <a:cs typeface="Lucida Sans"/>
                </a:rPr>
                <a:t> </a:t>
              </a:r>
              <a:r>
                <a:rPr sz="1050" spc="-95" dirty="0">
                  <a:solidFill>
                    <a:srgbClr val="5C5F62"/>
                  </a:solidFill>
                  <a:latin typeface="Lucida Sans"/>
                  <a:cs typeface="Lucida Sans"/>
                </a:rPr>
                <a:t>damaged</a:t>
              </a:r>
              <a:r>
                <a:rPr sz="1050" spc="-130" dirty="0">
                  <a:solidFill>
                    <a:srgbClr val="5C5F62"/>
                  </a:solidFill>
                  <a:latin typeface="Lucida Sans"/>
                  <a:cs typeface="Lucida Sans"/>
                </a:rPr>
                <a:t> </a:t>
              </a:r>
              <a:r>
                <a:rPr sz="1050" spc="-90" dirty="0">
                  <a:solidFill>
                    <a:srgbClr val="5C5F62"/>
                  </a:solidFill>
                  <a:latin typeface="Lucida Sans"/>
                  <a:cs typeface="Lucida Sans"/>
                </a:rPr>
                <a:t>and</a:t>
              </a:r>
              <a:r>
                <a:rPr sz="1050" spc="-130" dirty="0">
                  <a:solidFill>
                    <a:srgbClr val="5C5F62"/>
                  </a:solidFill>
                  <a:latin typeface="Lucida Sans"/>
                  <a:cs typeface="Lucida Sans"/>
                </a:rPr>
                <a:t> </a:t>
              </a:r>
              <a:r>
                <a:rPr sz="1050" spc="-85" dirty="0">
                  <a:solidFill>
                    <a:srgbClr val="5C5F62"/>
                  </a:solidFill>
                  <a:latin typeface="Lucida Sans"/>
                  <a:cs typeface="Lucida Sans"/>
                </a:rPr>
                <a:t>not</a:t>
              </a:r>
              <a:r>
                <a:rPr sz="1050" spc="-130" dirty="0">
                  <a:solidFill>
                    <a:srgbClr val="5C5F62"/>
                  </a:solidFill>
                  <a:latin typeface="Lucida Sans"/>
                  <a:cs typeface="Lucida Sans"/>
                </a:rPr>
                <a:t> </a:t>
              </a:r>
              <a:r>
                <a:rPr sz="1050" spc="-60" dirty="0">
                  <a:solidFill>
                    <a:srgbClr val="5C5F62"/>
                  </a:solidFill>
                  <a:latin typeface="Lucida Sans"/>
                  <a:cs typeface="Lucida Sans"/>
                </a:rPr>
                <a:t>very </a:t>
              </a:r>
              <a:r>
                <a:rPr sz="1050" spc="-320" dirty="0">
                  <a:solidFill>
                    <a:srgbClr val="5C5F62"/>
                  </a:solidFill>
                  <a:latin typeface="Lucida Sans"/>
                  <a:cs typeface="Lucida Sans"/>
                </a:rPr>
                <a:t> </a:t>
              </a:r>
              <a:r>
                <a:rPr sz="1050" spc="-95" dirty="0">
                  <a:solidFill>
                    <a:srgbClr val="5C5F62"/>
                  </a:solidFill>
                  <a:latin typeface="Lucida Sans"/>
                  <a:cs typeface="Lucida Sans"/>
                </a:rPr>
                <a:t>r</a:t>
              </a:r>
              <a:r>
                <a:rPr sz="1050" spc="-85" dirty="0">
                  <a:solidFill>
                    <a:srgbClr val="5C5F62"/>
                  </a:solidFill>
                  <a:latin typeface="Lucida Sans"/>
                  <a:cs typeface="Lucida Sans"/>
                </a:rPr>
                <a:t>esistan</a:t>
              </a:r>
              <a:r>
                <a:rPr sz="1050" spc="-55" dirty="0">
                  <a:solidFill>
                    <a:srgbClr val="5C5F62"/>
                  </a:solidFill>
                  <a:latin typeface="Lucida Sans"/>
                  <a:cs typeface="Lucida Sans"/>
                </a:rPr>
                <a:t>t</a:t>
              </a:r>
              <a:r>
                <a:rPr sz="1050" spc="-130" dirty="0">
                  <a:solidFill>
                    <a:srgbClr val="5C5F62"/>
                  </a:solidFill>
                  <a:latin typeface="Lucida Sans"/>
                  <a:cs typeface="Lucida Sans"/>
                </a:rPr>
                <a:t> </a:t>
              </a:r>
              <a:r>
                <a:rPr sz="1050" spc="-60" dirty="0">
                  <a:solidFill>
                    <a:srgbClr val="5C5F62"/>
                  </a:solidFill>
                  <a:latin typeface="Lucida Sans"/>
                  <a:cs typeface="Lucida Sans"/>
                </a:rPr>
                <a:t>t</a:t>
              </a:r>
              <a:r>
                <a:rPr sz="1050" spc="-75" dirty="0">
                  <a:solidFill>
                    <a:srgbClr val="5C5F62"/>
                  </a:solidFill>
                  <a:latin typeface="Lucida Sans"/>
                  <a:cs typeface="Lucida Sans"/>
                </a:rPr>
                <a:t>o</a:t>
              </a:r>
              <a:r>
                <a:rPr sz="1050" spc="-130" dirty="0">
                  <a:solidFill>
                    <a:srgbClr val="5C5F62"/>
                  </a:solidFill>
                  <a:latin typeface="Lucida Sans"/>
                  <a:cs typeface="Lucida Sans"/>
                </a:rPr>
                <a:t> </a:t>
              </a:r>
              <a:r>
                <a:rPr sz="1050" spc="-105" dirty="0">
                  <a:solidFill>
                    <a:srgbClr val="5C5F62"/>
                  </a:solidFill>
                  <a:latin typeface="Lucida Sans"/>
                  <a:cs typeface="Lucida Sans"/>
                </a:rPr>
                <a:t>knocks.</a:t>
              </a:r>
              <a:endParaRPr sz="1050">
                <a:latin typeface="Lucida Sans"/>
                <a:cs typeface="Lucida Sans"/>
              </a:endParaRPr>
            </a:p>
          </p:txBody>
        </p:sp>
        <p:sp>
          <p:nvSpPr>
            <p:cNvPr id="16" name="object 24">
              <a:extLst>
                <a:ext uri="{FF2B5EF4-FFF2-40B4-BE49-F238E27FC236}">
                  <a16:creationId xmlns:a16="http://schemas.microsoft.com/office/drawing/2014/main" id="{8C7AC177-FE9E-41F9-8711-085570730608}"/>
                </a:ext>
              </a:extLst>
            </p:cNvPr>
            <p:cNvSpPr/>
            <p:nvPr/>
          </p:nvSpPr>
          <p:spPr>
            <a:xfrm>
              <a:off x="4318609" y="1324584"/>
              <a:ext cx="43815" cy="43815"/>
            </a:xfrm>
            <a:custGeom>
              <a:avLst/>
              <a:gdLst/>
              <a:ahLst/>
              <a:cxnLst/>
              <a:rect l="l" t="t" r="r" b="b"/>
              <a:pathLst>
                <a:path w="43814" h="43815">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17" name="object 25">
              <a:extLst>
                <a:ext uri="{FF2B5EF4-FFF2-40B4-BE49-F238E27FC236}">
                  <a16:creationId xmlns:a16="http://schemas.microsoft.com/office/drawing/2014/main" id="{BE7317AC-4674-4245-880C-EC09685513D6}"/>
                </a:ext>
              </a:extLst>
            </p:cNvPr>
            <p:cNvSpPr txBox="1"/>
            <p:nvPr/>
          </p:nvSpPr>
          <p:spPr>
            <a:xfrm>
              <a:off x="4413912" y="1216701"/>
              <a:ext cx="2894965" cy="381000"/>
            </a:xfrm>
            <a:prstGeom prst="rect">
              <a:avLst/>
            </a:prstGeom>
          </p:spPr>
          <p:txBody>
            <a:bodyPr vert="horz" wrap="square" lIns="0" tIns="12700" rIns="0" bIns="0" rtlCol="0">
              <a:spAutoFit/>
            </a:bodyPr>
            <a:lstStyle/>
            <a:p>
              <a:pPr marL="12700" marR="5080">
                <a:lnSpc>
                  <a:spcPct val="111100"/>
                </a:lnSpc>
                <a:spcBef>
                  <a:spcPts val="100"/>
                </a:spcBef>
              </a:pPr>
              <a:r>
                <a:rPr sz="1050" spc="-80" dirty="0">
                  <a:solidFill>
                    <a:srgbClr val="5C5F62"/>
                  </a:solidFill>
                  <a:latin typeface="Lucida Sans"/>
                  <a:cs typeface="Lucida Sans"/>
                </a:rPr>
                <a:t>Microbore</a:t>
              </a:r>
              <a:r>
                <a:rPr sz="1050" spc="-130" dirty="0">
                  <a:solidFill>
                    <a:srgbClr val="5C5F62"/>
                  </a:solidFill>
                  <a:latin typeface="Lucida Sans"/>
                  <a:cs typeface="Lucida Sans"/>
                </a:rPr>
                <a:t> </a:t>
              </a:r>
              <a:r>
                <a:rPr sz="1050" spc="-85" dirty="0">
                  <a:solidFill>
                    <a:srgbClr val="5C5F62"/>
                  </a:solidFill>
                  <a:latin typeface="Lucida Sans"/>
                  <a:cs typeface="Lucida Sans"/>
                </a:rPr>
                <a:t>tubes</a:t>
              </a:r>
              <a:r>
                <a:rPr sz="1050" spc="-125" dirty="0">
                  <a:solidFill>
                    <a:srgbClr val="5C5F62"/>
                  </a:solidFill>
                  <a:latin typeface="Lucida Sans"/>
                  <a:cs typeface="Lucida Sans"/>
                </a:rPr>
                <a:t> </a:t>
              </a:r>
              <a:r>
                <a:rPr sz="1050" spc="-80" dirty="0">
                  <a:solidFill>
                    <a:srgbClr val="5C5F62"/>
                  </a:solidFill>
                  <a:latin typeface="Lucida Sans"/>
                  <a:cs typeface="Lucida Sans"/>
                </a:rPr>
                <a:t>can</a:t>
              </a:r>
              <a:r>
                <a:rPr sz="1050" spc="-130" dirty="0">
                  <a:solidFill>
                    <a:srgbClr val="5C5F62"/>
                  </a:solidFill>
                  <a:latin typeface="Lucida Sans"/>
                  <a:cs typeface="Lucida Sans"/>
                </a:rPr>
                <a:t> </a:t>
              </a:r>
              <a:r>
                <a:rPr sz="1050" spc="-75" dirty="0">
                  <a:solidFill>
                    <a:srgbClr val="5C5F62"/>
                  </a:solidFill>
                  <a:latin typeface="Lucida Sans"/>
                  <a:cs typeface="Lucida Sans"/>
                </a:rPr>
                <a:t>get</a:t>
              </a:r>
              <a:r>
                <a:rPr sz="1050" spc="-125" dirty="0">
                  <a:solidFill>
                    <a:srgbClr val="5C5F62"/>
                  </a:solidFill>
                  <a:latin typeface="Lucida Sans"/>
                  <a:cs typeface="Lucida Sans"/>
                </a:rPr>
                <a:t> </a:t>
              </a:r>
              <a:r>
                <a:rPr sz="1050" spc="-80" dirty="0">
                  <a:solidFill>
                    <a:srgbClr val="5C5F62"/>
                  </a:solidFill>
                  <a:latin typeface="Lucida Sans"/>
                  <a:cs typeface="Lucida Sans"/>
                </a:rPr>
                <a:t>easily</a:t>
              </a:r>
              <a:r>
                <a:rPr sz="1050" spc="-130" dirty="0">
                  <a:solidFill>
                    <a:srgbClr val="5C5F62"/>
                  </a:solidFill>
                  <a:latin typeface="Lucida Sans"/>
                  <a:cs typeface="Lucida Sans"/>
                </a:rPr>
                <a:t> </a:t>
              </a:r>
              <a:r>
                <a:rPr sz="1050" spc="-95" dirty="0">
                  <a:solidFill>
                    <a:srgbClr val="5C5F62"/>
                  </a:solidFill>
                  <a:latin typeface="Lucida Sans"/>
                  <a:cs typeface="Lucida Sans"/>
                </a:rPr>
                <a:t>blocked</a:t>
              </a:r>
              <a:r>
                <a:rPr sz="1050" spc="-125" dirty="0">
                  <a:solidFill>
                    <a:srgbClr val="5C5F62"/>
                  </a:solidFill>
                  <a:latin typeface="Lucida Sans"/>
                  <a:cs typeface="Lucida Sans"/>
                </a:rPr>
                <a:t> </a:t>
              </a:r>
              <a:r>
                <a:rPr sz="1050" spc="-80" dirty="0">
                  <a:solidFill>
                    <a:srgbClr val="5C5F62"/>
                  </a:solidFill>
                  <a:latin typeface="Lucida Sans"/>
                  <a:cs typeface="Lucida Sans"/>
                </a:rPr>
                <a:t>with</a:t>
              </a:r>
              <a:r>
                <a:rPr sz="1050" spc="-130" dirty="0">
                  <a:solidFill>
                    <a:srgbClr val="5C5F62"/>
                  </a:solidFill>
                  <a:latin typeface="Lucida Sans"/>
                  <a:cs typeface="Lucida Sans"/>
                </a:rPr>
                <a:t> </a:t>
              </a:r>
              <a:r>
                <a:rPr sz="1050" spc="-90" dirty="0">
                  <a:solidFill>
                    <a:srgbClr val="5C5F62"/>
                  </a:solidFill>
                  <a:latin typeface="Lucida Sans"/>
                  <a:cs typeface="Lucida Sans"/>
                </a:rPr>
                <a:t>sludge</a:t>
              </a:r>
              <a:r>
                <a:rPr sz="1050" spc="-125" dirty="0">
                  <a:solidFill>
                    <a:srgbClr val="5C5F62"/>
                  </a:solidFill>
                  <a:latin typeface="Lucida Sans"/>
                  <a:cs typeface="Lucida Sans"/>
                </a:rPr>
                <a:t> </a:t>
              </a:r>
              <a:r>
                <a:rPr sz="1050" spc="-100" dirty="0">
                  <a:solidFill>
                    <a:srgbClr val="5C5F62"/>
                  </a:solidFill>
                  <a:latin typeface="Lucida Sans"/>
                  <a:cs typeface="Lucida Sans"/>
                </a:rPr>
                <a:t>if </a:t>
              </a:r>
              <a:r>
                <a:rPr sz="1050" spc="-315" dirty="0">
                  <a:solidFill>
                    <a:srgbClr val="5C5F62"/>
                  </a:solidFill>
                  <a:latin typeface="Lucida Sans"/>
                  <a:cs typeface="Lucida Sans"/>
                </a:rPr>
                <a:t> </a:t>
              </a:r>
              <a:r>
                <a:rPr sz="1050" spc="-80" dirty="0">
                  <a:solidFill>
                    <a:srgbClr val="5C5F62"/>
                  </a:solidFill>
                  <a:latin typeface="Lucida Sans"/>
                  <a:cs typeface="Lucida Sans"/>
                </a:rPr>
                <a:t>th</a:t>
              </a:r>
              <a:r>
                <a:rPr sz="1050" spc="-70" dirty="0">
                  <a:solidFill>
                    <a:srgbClr val="5C5F62"/>
                  </a:solidFill>
                  <a:latin typeface="Lucida Sans"/>
                  <a:cs typeface="Lucida Sans"/>
                </a:rPr>
                <a:t>e</a:t>
              </a:r>
              <a:r>
                <a:rPr sz="1050" spc="-130" dirty="0">
                  <a:solidFill>
                    <a:srgbClr val="5C5F62"/>
                  </a:solidFill>
                  <a:latin typeface="Lucida Sans"/>
                  <a:cs typeface="Lucida Sans"/>
                </a:rPr>
                <a:t> </a:t>
              </a:r>
              <a:r>
                <a:rPr sz="1050" spc="-80" dirty="0">
                  <a:solidFill>
                    <a:srgbClr val="5C5F62"/>
                  </a:solidFill>
                  <a:latin typeface="Lucida Sans"/>
                  <a:cs typeface="Lucida Sans"/>
                </a:rPr>
                <a:t>s</a:t>
              </a:r>
              <a:r>
                <a:rPr sz="1050" spc="-95" dirty="0">
                  <a:solidFill>
                    <a:srgbClr val="5C5F62"/>
                  </a:solidFill>
                  <a:latin typeface="Lucida Sans"/>
                  <a:cs typeface="Lucida Sans"/>
                </a:rPr>
                <a:t>y</a:t>
              </a:r>
              <a:r>
                <a:rPr sz="1050" spc="-80" dirty="0">
                  <a:solidFill>
                    <a:srgbClr val="5C5F62"/>
                  </a:solidFill>
                  <a:latin typeface="Lucida Sans"/>
                  <a:cs typeface="Lucida Sans"/>
                </a:rPr>
                <a:t>ste</a:t>
              </a:r>
              <a:r>
                <a:rPr sz="1050" spc="-120" dirty="0">
                  <a:solidFill>
                    <a:srgbClr val="5C5F62"/>
                  </a:solidFill>
                  <a:latin typeface="Lucida Sans"/>
                  <a:cs typeface="Lucida Sans"/>
                </a:rPr>
                <a:t>m</a:t>
              </a:r>
              <a:r>
                <a:rPr sz="1050" spc="-130" dirty="0">
                  <a:solidFill>
                    <a:srgbClr val="5C5F62"/>
                  </a:solidFill>
                  <a:latin typeface="Lucida Sans"/>
                  <a:cs typeface="Lucida Sans"/>
                </a:rPr>
                <a:t> </a:t>
              </a:r>
              <a:r>
                <a:rPr sz="1050" spc="-70" dirty="0">
                  <a:solidFill>
                    <a:srgbClr val="5C5F62"/>
                  </a:solidFill>
                  <a:latin typeface="Lucida Sans"/>
                  <a:cs typeface="Lucida Sans"/>
                </a:rPr>
                <a:t>i</a:t>
              </a:r>
              <a:r>
                <a:rPr sz="1050" spc="-100" dirty="0">
                  <a:solidFill>
                    <a:srgbClr val="5C5F62"/>
                  </a:solidFill>
                  <a:latin typeface="Lucida Sans"/>
                  <a:cs typeface="Lucida Sans"/>
                </a:rPr>
                <a:t>s</a:t>
              </a:r>
              <a:r>
                <a:rPr sz="1050" spc="-130" dirty="0">
                  <a:solidFill>
                    <a:srgbClr val="5C5F62"/>
                  </a:solidFill>
                  <a:latin typeface="Lucida Sans"/>
                  <a:cs typeface="Lucida Sans"/>
                </a:rPr>
                <a:t> </a:t>
              </a:r>
              <a:r>
                <a:rPr sz="1050" spc="-85" dirty="0">
                  <a:solidFill>
                    <a:srgbClr val="5C5F62"/>
                  </a:solidFill>
                  <a:latin typeface="Lucida Sans"/>
                  <a:cs typeface="Lucida Sans"/>
                </a:rPr>
                <a:t>installe</a:t>
              </a:r>
              <a:r>
                <a:rPr sz="1050" spc="-100" dirty="0">
                  <a:solidFill>
                    <a:srgbClr val="5C5F62"/>
                  </a:solidFill>
                  <a:latin typeface="Lucida Sans"/>
                  <a:cs typeface="Lucida Sans"/>
                </a:rPr>
                <a:t>d</a:t>
              </a:r>
              <a:r>
                <a:rPr sz="1050" spc="-130" dirty="0">
                  <a:solidFill>
                    <a:srgbClr val="5C5F62"/>
                  </a:solidFill>
                  <a:latin typeface="Lucida Sans"/>
                  <a:cs typeface="Lucida Sans"/>
                </a:rPr>
                <a:t> </a:t>
              </a:r>
              <a:r>
                <a:rPr sz="1050" spc="-85" dirty="0">
                  <a:solidFill>
                    <a:srgbClr val="5C5F62"/>
                  </a:solidFill>
                  <a:latin typeface="Lucida Sans"/>
                  <a:cs typeface="Lucida Sans"/>
                </a:rPr>
                <a:t>poorl</a:t>
              </a:r>
              <a:r>
                <a:rPr sz="1050" spc="-180" dirty="0">
                  <a:solidFill>
                    <a:srgbClr val="5C5F62"/>
                  </a:solidFill>
                  <a:latin typeface="Lucida Sans"/>
                  <a:cs typeface="Lucida Sans"/>
                </a:rPr>
                <a:t>y</a:t>
              </a:r>
              <a:r>
                <a:rPr sz="1050" spc="-60" dirty="0">
                  <a:solidFill>
                    <a:srgbClr val="5C5F62"/>
                  </a:solidFill>
                  <a:latin typeface="Lucida Sans"/>
                  <a:cs typeface="Lucida Sans"/>
                </a:rPr>
                <a:t>.</a:t>
              </a:r>
              <a:endParaRPr sz="1050">
                <a:latin typeface="Lucida Sans"/>
                <a:cs typeface="Lucida Sans"/>
              </a:endParaRPr>
            </a:p>
          </p:txBody>
        </p:sp>
        <p:sp>
          <p:nvSpPr>
            <p:cNvPr id="18" name="object 26">
              <a:extLst>
                <a:ext uri="{FF2B5EF4-FFF2-40B4-BE49-F238E27FC236}">
                  <a16:creationId xmlns:a16="http://schemas.microsoft.com/office/drawing/2014/main" id="{97CE6C3E-428D-4F46-A6F6-829057156DD5}"/>
                </a:ext>
              </a:extLst>
            </p:cNvPr>
            <p:cNvSpPr/>
            <p:nvPr/>
          </p:nvSpPr>
          <p:spPr>
            <a:xfrm>
              <a:off x="4318609" y="1781784"/>
              <a:ext cx="43815" cy="43815"/>
            </a:xfrm>
            <a:custGeom>
              <a:avLst/>
              <a:gdLst/>
              <a:ahLst/>
              <a:cxnLst/>
              <a:rect l="l" t="t" r="r" b="b"/>
              <a:pathLst>
                <a:path w="43814" h="43814">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19" name="object 27">
              <a:extLst>
                <a:ext uri="{FF2B5EF4-FFF2-40B4-BE49-F238E27FC236}">
                  <a16:creationId xmlns:a16="http://schemas.microsoft.com/office/drawing/2014/main" id="{03A386D1-8D05-4C15-A6E1-A0D86A3F1E2D}"/>
                </a:ext>
              </a:extLst>
            </p:cNvPr>
            <p:cNvSpPr txBox="1"/>
            <p:nvPr/>
          </p:nvSpPr>
          <p:spPr>
            <a:xfrm>
              <a:off x="4413912" y="1673901"/>
              <a:ext cx="2722880" cy="381000"/>
            </a:xfrm>
            <a:prstGeom prst="rect">
              <a:avLst/>
            </a:prstGeom>
          </p:spPr>
          <p:txBody>
            <a:bodyPr vert="horz" wrap="square" lIns="0" tIns="12700" rIns="0" bIns="0" rtlCol="0">
              <a:spAutoFit/>
            </a:bodyPr>
            <a:lstStyle/>
            <a:p>
              <a:pPr marL="12700" marR="5080">
                <a:lnSpc>
                  <a:spcPct val="111100"/>
                </a:lnSpc>
                <a:spcBef>
                  <a:spcPts val="100"/>
                </a:spcBef>
              </a:pPr>
              <a:r>
                <a:rPr sz="1050" spc="-100" dirty="0">
                  <a:solidFill>
                    <a:srgbClr val="5C5F62"/>
                  </a:solidFill>
                  <a:latin typeface="Lucida Sans"/>
                  <a:cs typeface="Lucida Sans"/>
                </a:rPr>
                <a:t>The</a:t>
              </a:r>
              <a:r>
                <a:rPr sz="1050" spc="-130" dirty="0">
                  <a:solidFill>
                    <a:srgbClr val="5C5F62"/>
                  </a:solidFill>
                  <a:latin typeface="Lucida Sans"/>
                  <a:cs typeface="Lucida Sans"/>
                </a:rPr>
                <a:t> </a:t>
              </a:r>
              <a:r>
                <a:rPr sz="1050" spc="-90" dirty="0">
                  <a:solidFill>
                    <a:srgbClr val="5C5F62"/>
                  </a:solidFill>
                  <a:latin typeface="Lucida Sans"/>
                  <a:cs typeface="Lucida Sans"/>
                </a:rPr>
                <a:t>system</a:t>
              </a:r>
              <a:r>
                <a:rPr sz="1050" spc="-130" dirty="0">
                  <a:solidFill>
                    <a:srgbClr val="5C5F62"/>
                  </a:solidFill>
                  <a:latin typeface="Lucida Sans"/>
                  <a:cs typeface="Lucida Sans"/>
                </a:rPr>
                <a:t> </a:t>
              </a:r>
              <a:r>
                <a:rPr sz="1050" spc="-80" dirty="0">
                  <a:solidFill>
                    <a:srgbClr val="5C5F62"/>
                  </a:solidFill>
                  <a:latin typeface="Lucida Sans"/>
                  <a:cs typeface="Lucida Sans"/>
                </a:rPr>
                <a:t>can</a:t>
              </a:r>
              <a:r>
                <a:rPr sz="1050" spc="-130" dirty="0">
                  <a:solidFill>
                    <a:srgbClr val="5C5F62"/>
                  </a:solidFill>
                  <a:latin typeface="Lucida Sans"/>
                  <a:cs typeface="Lucida Sans"/>
                </a:rPr>
                <a:t> </a:t>
              </a:r>
              <a:r>
                <a:rPr sz="1050" spc="-90" dirty="0">
                  <a:solidFill>
                    <a:srgbClr val="5C5F62"/>
                  </a:solidFill>
                  <a:latin typeface="Lucida Sans"/>
                  <a:cs typeface="Lucida Sans"/>
                </a:rPr>
                <a:t>suffer</a:t>
              </a:r>
              <a:r>
                <a:rPr sz="1050" spc="-130" dirty="0">
                  <a:solidFill>
                    <a:srgbClr val="5C5F62"/>
                  </a:solidFill>
                  <a:latin typeface="Lucida Sans"/>
                  <a:cs typeface="Lucida Sans"/>
                </a:rPr>
                <a:t> </a:t>
              </a:r>
              <a:r>
                <a:rPr sz="1050" spc="-105" dirty="0">
                  <a:solidFill>
                    <a:srgbClr val="5C5F62"/>
                  </a:solidFill>
                  <a:latin typeface="Lucida Sans"/>
                  <a:cs typeface="Lucida Sans"/>
                </a:rPr>
                <a:t>from</a:t>
              </a:r>
              <a:r>
                <a:rPr sz="1050" spc="-130" dirty="0">
                  <a:solidFill>
                    <a:srgbClr val="5C5F62"/>
                  </a:solidFill>
                  <a:latin typeface="Lucida Sans"/>
                  <a:cs typeface="Lucida Sans"/>
                </a:rPr>
                <a:t> </a:t>
              </a:r>
              <a:r>
                <a:rPr sz="1050" spc="-75" dirty="0">
                  <a:solidFill>
                    <a:srgbClr val="5C5F62"/>
                  </a:solidFill>
                  <a:latin typeface="Lucida Sans"/>
                  <a:cs typeface="Lucida Sans"/>
                </a:rPr>
                <a:t>scale</a:t>
              </a:r>
              <a:r>
                <a:rPr sz="1050" spc="-130" dirty="0">
                  <a:solidFill>
                    <a:srgbClr val="5C5F62"/>
                  </a:solidFill>
                  <a:latin typeface="Lucida Sans"/>
                  <a:cs typeface="Lucida Sans"/>
                </a:rPr>
                <a:t> </a:t>
              </a:r>
              <a:r>
                <a:rPr sz="1050" spc="-95" dirty="0">
                  <a:solidFill>
                    <a:srgbClr val="5C5F62"/>
                  </a:solidFill>
                  <a:latin typeface="Lucida Sans"/>
                  <a:cs typeface="Lucida Sans"/>
                </a:rPr>
                <a:t>build-up</a:t>
              </a:r>
              <a:r>
                <a:rPr sz="1050" spc="-130" dirty="0">
                  <a:solidFill>
                    <a:srgbClr val="5C5F62"/>
                  </a:solidFill>
                  <a:latin typeface="Lucida Sans"/>
                  <a:cs typeface="Lucida Sans"/>
                </a:rPr>
                <a:t> </a:t>
              </a:r>
              <a:r>
                <a:rPr sz="1050" spc="-95" dirty="0">
                  <a:solidFill>
                    <a:srgbClr val="5C5F62"/>
                  </a:solidFill>
                  <a:latin typeface="Lucida Sans"/>
                  <a:cs typeface="Lucida Sans"/>
                </a:rPr>
                <a:t>in</a:t>
              </a:r>
              <a:r>
                <a:rPr sz="1050" spc="-130" dirty="0">
                  <a:solidFill>
                    <a:srgbClr val="5C5F62"/>
                  </a:solidFill>
                  <a:latin typeface="Lucida Sans"/>
                  <a:cs typeface="Lucida Sans"/>
                </a:rPr>
                <a:t> </a:t>
              </a:r>
              <a:r>
                <a:rPr sz="1050" spc="-80" dirty="0">
                  <a:solidFill>
                    <a:srgbClr val="5C5F62"/>
                  </a:solidFill>
                  <a:latin typeface="Lucida Sans"/>
                  <a:cs typeface="Lucida Sans"/>
                </a:rPr>
                <a:t>areas </a:t>
              </a:r>
              <a:r>
                <a:rPr sz="1050" spc="-320" dirty="0">
                  <a:solidFill>
                    <a:srgbClr val="5C5F62"/>
                  </a:solidFill>
                  <a:latin typeface="Lucida Sans"/>
                  <a:cs typeface="Lucida Sans"/>
                </a:rPr>
                <a:t> </a:t>
              </a:r>
              <a:r>
                <a:rPr sz="1050" spc="-85" dirty="0">
                  <a:solidFill>
                    <a:srgbClr val="5C5F62"/>
                  </a:solidFill>
                  <a:latin typeface="Lucida Sans"/>
                  <a:cs typeface="Lucida Sans"/>
                </a:rPr>
                <a:t>whe</a:t>
              </a:r>
              <a:r>
                <a:rPr sz="1050" spc="-80" dirty="0">
                  <a:solidFill>
                    <a:srgbClr val="5C5F62"/>
                  </a:solidFill>
                  <a:latin typeface="Lucida Sans"/>
                  <a:cs typeface="Lucida Sans"/>
                </a:rPr>
                <a:t>r</a:t>
              </a:r>
              <a:r>
                <a:rPr sz="1050" spc="-50" dirty="0">
                  <a:solidFill>
                    <a:srgbClr val="5C5F62"/>
                  </a:solidFill>
                  <a:latin typeface="Lucida Sans"/>
                  <a:cs typeface="Lucida Sans"/>
                </a:rPr>
                <a:t>e</a:t>
              </a:r>
              <a:r>
                <a:rPr sz="1050" spc="-130" dirty="0">
                  <a:solidFill>
                    <a:srgbClr val="5C5F62"/>
                  </a:solidFill>
                  <a:latin typeface="Lucida Sans"/>
                  <a:cs typeface="Lucida Sans"/>
                </a:rPr>
                <a:t> </a:t>
              </a:r>
              <a:r>
                <a:rPr sz="1050" spc="-95" dirty="0">
                  <a:solidFill>
                    <a:srgbClr val="5C5F62"/>
                  </a:solidFill>
                  <a:latin typeface="Lucida Sans"/>
                  <a:cs typeface="Lucida Sans"/>
                </a:rPr>
                <a:t>tempo</a:t>
              </a:r>
              <a:r>
                <a:rPr sz="1050" spc="-90" dirty="0">
                  <a:solidFill>
                    <a:srgbClr val="5C5F62"/>
                  </a:solidFill>
                  <a:latin typeface="Lucida Sans"/>
                  <a:cs typeface="Lucida Sans"/>
                </a:rPr>
                <a:t>r</a:t>
              </a:r>
              <a:r>
                <a:rPr sz="1050" spc="-85" dirty="0">
                  <a:solidFill>
                    <a:srgbClr val="5C5F62"/>
                  </a:solidFill>
                  <a:latin typeface="Lucida Sans"/>
                  <a:cs typeface="Lucida Sans"/>
                </a:rPr>
                <a:t>a</a:t>
              </a:r>
              <a:r>
                <a:rPr sz="1050" spc="-40" dirty="0">
                  <a:solidFill>
                    <a:srgbClr val="5C5F62"/>
                  </a:solidFill>
                  <a:latin typeface="Lucida Sans"/>
                  <a:cs typeface="Lucida Sans"/>
                </a:rPr>
                <a:t>r</a:t>
              </a:r>
              <a:r>
                <a:rPr sz="1050" spc="-55" dirty="0">
                  <a:solidFill>
                    <a:srgbClr val="5C5F62"/>
                  </a:solidFill>
                  <a:latin typeface="Lucida Sans"/>
                  <a:cs typeface="Lucida Sans"/>
                </a:rPr>
                <a:t>y</a:t>
              </a:r>
              <a:r>
                <a:rPr sz="1050" spc="-130" dirty="0">
                  <a:solidFill>
                    <a:srgbClr val="5C5F62"/>
                  </a:solidFill>
                  <a:latin typeface="Lucida Sans"/>
                  <a:cs typeface="Lucida Sans"/>
                </a:rPr>
                <a:t> </a:t>
              </a:r>
              <a:r>
                <a:rPr sz="1050" spc="-85" dirty="0">
                  <a:solidFill>
                    <a:srgbClr val="5C5F62"/>
                  </a:solidFill>
                  <a:latin typeface="Lucida Sans"/>
                  <a:cs typeface="Lucida Sans"/>
                </a:rPr>
                <a:t>hard</a:t>
              </a:r>
              <a:r>
                <a:rPr sz="1050" spc="-130" dirty="0">
                  <a:solidFill>
                    <a:srgbClr val="5C5F62"/>
                  </a:solidFill>
                  <a:latin typeface="Lucida Sans"/>
                  <a:cs typeface="Lucida Sans"/>
                </a:rPr>
                <a:t> </a:t>
              </a:r>
              <a:r>
                <a:rPr sz="1050" spc="-75" dirty="0">
                  <a:solidFill>
                    <a:srgbClr val="5C5F62"/>
                  </a:solidFill>
                  <a:latin typeface="Lucida Sans"/>
                  <a:cs typeface="Lucida Sans"/>
                </a:rPr>
                <a:t>wate</a:t>
              </a:r>
              <a:r>
                <a:rPr sz="1050" spc="-50" dirty="0">
                  <a:solidFill>
                    <a:srgbClr val="5C5F62"/>
                  </a:solidFill>
                  <a:latin typeface="Lucida Sans"/>
                  <a:cs typeface="Lucida Sans"/>
                </a:rPr>
                <a:t>r</a:t>
              </a:r>
              <a:r>
                <a:rPr sz="1050" spc="-130" dirty="0">
                  <a:solidFill>
                    <a:srgbClr val="5C5F62"/>
                  </a:solidFill>
                  <a:latin typeface="Lucida Sans"/>
                  <a:cs typeface="Lucida Sans"/>
                </a:rPr>
                <a:t> </a:t>
              </a:r>
              <a:r>
                <a:rPr sz="1050" spc="-75" dirty="0">
                  <a:solidFill>
                    <a:srgbClr val="5C5F62"/>
                  </a:solidFill>
                  <a:latin typeface="Lucida Sans"/>
                  <a:cs typeface="Lucida Sans"/>
                </a:rPr>
                <a:t>e</a:t>
              </a:r>
              <a:r>
                <a:rPr sz="1050" spc="-95" dirty="0">
                  <a:solidFill>
                    <a:srgbClr val="5C5F62"/>
                  </a:solidFill>
                  <a:latin typeface="Lucida Sans"/>
                  <a:cs typeface="Lucida Sans"/>
                </a:rPr>
                <a:t>xists.</a:t>
              </a:r>
              <a:endParaRPr sz="1050" dirty="0">
                <a:latin typeface="Lucida Sans"/>
                <a:cs typeface="Lucida Sans"/>
              </a:endParaRPr>
            </a:p>
          </p:txBody>
        </p:sp>
        <p:sp>
          <p:nvSpPr>
            <p:cNvPr id="20" name="object 28">
              <a:extLst>
                <a:ext uri="{FF2B5EF4-FFF2-40B4-BE49-F238E27FC236}">
                  <a16:creationId xmlns:a16="http://schemas.microsoft.com/office/drawing/2014/main" id="{CD1573E9-3DBC-4E8F-9B2B-80670214CF85}"/>
                </a:ext>
              </a:extLst>
            </p:cNvPr>
            <p:cNvSpPr/>
            <p:nvPr/>
          </p:nvSpPr>
          <p:spPr>
            <a:xfrm>
              <a:off x="4318609" y="2238984"/>
              <a:ext cx="43815" cy="43815"/>
            </a:xfrm>
            <a:custGeom>
              <a:avLst/>
              <a:gdLst/>
              <a:ahLst/>
              <a:cxnLst/>
              <a:rect l="l" t="t" r="r" b="b"/>
              <a:pathLst>
                <a:path w="43814" h="43814">
                  <a:moveTo>
                    <a:pt x="43205" y="0"/>
                  </a:moveTo>
                  <a:lnTo>
                    <a:pt x="0" y="0"/>
                  </a:lnTo>
                  <a:lnTo>
                    <a:pt x="0" y="43205"/>
                  </a:lnTo>
                  <a:lnTo>
                    <a:pt x="43205" y="43205"/>
                  </a:lnTo>
                  <a:lnTo>
                    <a:pt x="43205" y="0"/>
                  </a:lnTo>
                  <a:close/>
                </a:path>
              </a:pathLst>
            </a:custGeom>
            <a:solidFill>
              <a:srgbClr val="00AA96"/>
            </a:solidFill>
          </p:spPr>
          <p:txBody>
            <a:bodyPr wrap="square" lIns="0" tIns="0" rIns="0" bIns="0" rtlCol="0"/>
            <a:lstStyle/>
            <a:p>
              <a:endParaRPr/>
            </a:p>
          </p:txBody>
        </p:sp>
        <p:sp>
          <p:nvSpPr>
            <p:cNvPr id="21" name="object 29">
              <a:extLst>
                <a:ext uri="{FF2B5EF4-FFF2-40B4-BE49-F238E27FC236}">
                  <a16:creationId xmlns:a16="http://schemas.microsoft.com/office/drawing/2014/main" id="{7E385CE6-24B0-41E4-B571-A2AE2BD9B738}"/>
                </a:ext>
              </a:extLst>
            </p:cNvPr>
            <p:cNvSpPr txBox="1"/>
            <p:nvPr/>
          </p:nvSpPr>
          <p:spPr>
            <a:xfrm>
              <a:off x="4413912" y="2131101"/>
              <a:ext cx="2964180" cy="558800"/>
            </a:xfrm>
            <a:prstGeom prst="rect">
              <a:avLst/>
            </a:prstGeom>
          </p:spPr>
          <p:txBody>
            <a:bodyPr vert="horz" wrap="square" lIns="0" tIns="12700" rIns="0" bIns="0" rtlCol="0">
              <a:spAutoFit/>
            </a:bodyPr>
            <a:lstStyle/>
            <a:p>
              <a:pPr marL="12700" marR="5080">
                <a:lnSpc>
                  <a:spcPct val="111100"/>
                </a:lnSpc>
                <a:spcBef>
                  <a:spcPts val="100"/>
                </a:spcBef>
              </a:pPr>
              <a:r>
                <a:rPr sz="1050" spc="-45" dirty="0">
                  <a:solidFill>
                    <a:srgbClr val="5C5F62"/>
                  </a:solidFill>
                  <a:latin typeface="Lucida Sans"/>
                  <a:cs typeface="Lucida Sans"/>
                </a:rPr>
                <a:t>Because</a:t>
              </a:r>
              <a:r>
                <a:rPr sz="1050" spc="-85" dirty="0">
                  <a:solidFill>
                    <a:srgbClr val="5C5F62"/>
                  </a:solidFill>
                  <a:latin typeface="Lucida Sans"/>
                  <a:cs typeface="Lucida Sans"/>
                </a:rPr>
                <a:t> </a:t>
              </a:r>
              <a:r>
                <a:rPr sz="1050" spc="-75" dirty="0">
                  <a:solidFill>
                    <a:srgbClr val="5C5F62"/>
                  </a:solidFill>
                  <a:latin typeface="Lucida Sans"/>
                  <a:cs typeface="Lucida Sans"/>
                </a:rPr>
                <a:t>of</a:t>
              </a:r>
              <a:r>
                <a:rPr sz="1050" spc="-80" dirty="0">
                  <a:solidFill>
                    <a:srgbClr val="5C5F62"/>
                  </a:solidFill>
                  <a:latin typeface="Lucida Sans"/>
                  <a:cs typeface="Lucida Sans"/>
                </a:rPr>
                <a:t> </a:t>
              </a:r>
              <a:r>
                <a:rPr sz="1050" spc="-70" dirty="0">
                  <a:solidFill>
                    <a:srgbClr val="5C5F62"/>
                  </a:solidFill>
                  <a:latin typeface="Lucida Sans"/>
                  <a:cs typeface="Lucida Sans"/>
                </a:rPr>
                <a:t>smaller</a:t>
              </a:r>
              <a:r>
                <a:rPr sz="1050" spc="-80" dirty="0">
                  <a:solidFill>
                    <a:srgbClr val="5C5F62"/>
                  </a:solidFill>
                  <a:latin typeface="Lucida Sans"/>
                  <a:cs typeface="Lucida Sans"/>
                </a:rPr>
                <a:t> </a:t>
              </a:r>
              <a:r>
                <a:rPr sz="1050" spc="-65" dirty="0">
                  <a:solidFill>
                    <a:srgbClr val="5C5F62"/>
                  </a:solidFill>
                  <a:latin typeface="Lucida Sans"/>
                  <a:cs typeface="Lucida Sans"/>
                </a:rPr>
                <a:t>pipework,</a:t>
              </a:r>
              <a:r>
                <a:rPr sz="1050" spc="-80" dirty="0">
                  <a:solidFill>
                    <a:srgbClr val="5C5F62"/>
                  </a:solidFill>
                  <a:latin typeface="Lucida Sans"/>
                  <a:cs typeface="Lucida Sans"/>
                </a:rPr>
                <a:t> </a:t>
              </a:r>
              <a:r>
                <a:rPr sz="1050" spc="-60" dirty="0">
                  <a:solidFill>
                    <a:srgbClr val="5C5F62"/>
                  </a:solidFill>
                  <a:latin typeface="Lucida Sans"/>
                  <a:cs typeface="Lucida Sans"/>
                </a:rPr>
                <a:t>frictional</a:t>
              </a:r>
              <a:r>
                <a:rPr sz="1050" spc="-80" dirty="0">
                  <a:solidFill>
                    <a:srgbClr val="5C5F62"/>
                  </a:solidFill>
                  <a:latin typeface="Lucida Sans"/>
                  <a:cs typeface="Lucida Sans"/>
                </a:rPr>
                <a:t> </a:t>
              </a:r>
              <a:r>
                <a:rPr sz="1050" spc="-60" dirty="0">
                  <a:solidFill>
                    <a:srgbClr val="5C5F62"/>
                  </a:solidFill>
                  <a:latin typeface="Lucida Sans"/>
                  <a:cs typeface="Lucida Sans"/>
                </a:rPr>
                <a:t>resistance</a:t>
              </a:r>
              <a:r>
                <a:rPr sz="1050" spc="-85" dirty="0">
                  <a:solidFill>
                    <a:srgbClr val="5C5F62"/>
                  </a:solidFill>
                  <a:latin typeface="Lucida Sans"/>
                  <a:cs typeface="Lucida Sans"/>
                </a:rPr>
                <a:t> </a:t>
              </a:r>
              <a:r>
                <a:rPr sz="1050" spc="-70" dirty="0">
                  <a:solidFill>
                    <a:srgbClr val="5C5F62"/>
                  </a:solidFill>
                  <a:latin typeface="Lucida Sans"/>
                  <a:cs typeface="Lucida Sans"/>
                </a:rPr>
                <a:t>is </a:t>
              </a:r>
              <a:r>
                <a:rPr sz="1050" spc="-315" dirty="0">
                  <a:solidFill>
                    <a:srgbClr val="5C5F62"/>
                  </a:solidFill>
                  <a:latin typeface="Lucida Sans"/>
                  <a:cs typeface="Lucida Sans"/>
                </a:rPr>
                <a:t> </a:t>
              </a:r>
              <a:r>
                <a:rPr sz="1050" spc="-85" dirty="0">
                  <a:solidFill>
                    <a:srgbClr val="5C5F62"/>
                  </a:solidFill>
                  <a:latin typeface="Lucida Sans"/>
                  <a:cs typeface="Lucida Sans"/>
                </a:rPr>
                <a:t>g</a:t>
              </a:r>
              <a:r>
                <a:rPr sz="1050" spc="-80" dirty="0">
                  <a:solidFill>
                    <a:srgbClr val="5C5F62"/>
                  </a:solidFill>
                  <a:latin typeface="Lucida Sans"/>
                  <a:cs typeface="Lucida Sans"/>
                </a:rPr>
                <a:t>r</a:t>
              </a:r>
              <a:r>
                <a:rPr sz="1050" spc="-45" dirty="0">
                  <a:solidFill>
                    <a:srgbClr val="5C5F62"/>
                  </a:solidFill>
                  <a:latin typeface="Lucida Sans"/>
                  <a:cs typeface="Lucida Sans"/>
                </a:rPr>
                <a:t>eate</a:t>
              </a:r>
              <a:r>
                <a:rPr sz="1050" spc="-114" dirty="0">
                  <a:solidFill>
                    <a:srgbClr val="5C5F62"/>
                  </a:solidFill>
                  <a:latin typeface="Lucida Sans"/>
                  <a:cs typeface="Lucida Sans"/>
                </a:rPr>
                <a:t>r</a:t>
              </a:r>
              <a:r>
                <a:rPr sz="1050" spc="-60" dirty="0">
                  <a:solidFill>
                    <a:srgbClr val="5C5F62"/>
                  </a:solidFill>
                  <a:latin typeface="Lucida Sans"/>
                  <a:cs typeface="Lucida Sans"/>
                </a:rPr>
                <a:t>,</a:t>
              </a:r>
              <a:r>
                <a:rPr sz="1050" spc="-85" dirty="0">
                  <a:solidFill>
                    <a:srgbClr val="5C5F62"/>
                  </a:solidFill>
                  <a:latin typeface="Lucida Sans"/>
                  <a:cs typeface="Lucida Sans"/>
                </a:rPr>
                <a:t> </a:t>
              </a:r>
              <a:r>
                <a:rPr sz="1050" spc="-60" dirty="0">
                  <a:solidFill>
                    <a:srgbClr val="5C5F62"/>
                  </a:solidFill>
                  <a:latin typeface="Lucida Sans"/>
                  <a:cs typeface="Lucida Sans"/>
                </a:rPr>
                <a:t>whic</a:t>
              </a:r>
              <a:r>
                <a:rPr sz="1050" spc="-80" dirty="0">
                  <a:solidFill>
                    <a:srgbClr val="5C5F62"/>
                  </a:solidFill>
                  <a:latin typeface="Lucida Sans"/>
                  <a:cs typeface="Lucida Sans"/>
                </a:rPr>
                <a:t>h</a:t>
              </a:r>
              <a:r>
                <a:rPr sz="1050" spc="-85" dirty="0">
                  <a:solidFill>
                    <a:srgbClr val="5C5F62"/>
                  </a:solidFill>
                  <a:latin typeface="Lucida Sans"/>
                  <a:cs typeface="Lucida Sans"/>
                </a:rPr>
                <a:t> </a:t>
              </a:r>
              <a:r>
                <a:rPr sz="1050" spc="-55" dirty="0">
                  <a:solidFill>
                    <a:srgbClr val="5C5F62"/>
                  </a:solidFill>
                  <a:latin typeface="Lucida Sans"/>
                  <a:cs typeface="Lucida Sans"/>
                </a:rPr>
                <a:t>ca</a:t>
              </a:r>
              <a:r>
                <a:rPr sz="1050" spc="-75" dirty="0">
                  <a:solidFill>
                    <a:srgbClr val="5C5F62"/>
                  </a:solidFill>
                  <a:latin typeface="Lucida Sans"/>
                  <a:cs typeface="Lucida Sans"/>
                </a:rPr>
                <a:t>n</a:t>
              </a:r>
              <a:r>
                <a:rPr sz="1050" spc="-85" dirty="0">
                  <a:solidFill>
                    <a:srgbClr val="5C5F62"/>
                  </a:solidFill>
                  <a:latin typeface="Lucida Sans"/>
                  <a:cs typeface="Lucida Sans"/>
                </a:rPr>
                <a:t> </a:t>
              </a:r>
              <a:r>
                <a:rPr sz="1050" spc="-80" dirty="0">
                  <a:solidFill>
                    <a:srgbClr val="5C5F62"/>
                  </a:solidFill>
                  <a:latin typeface="Lucida Sans"/>
                  <a:cs typeface="Lucida Sans"/>
                </a:rPr>
                <a:t>pu</a:t>
              </a:r>
              <a:r>
                <a:rPr sz="1050" spc="-55" dirty="0">
                  <a:solidFill>
                    <a:srgbClr val="5C5F62"/>
                  </a:solidFill>
                  <a:latin typeface="Lucida Sans"/>
                  <a:cs typeface="Lucida Sans"/>
                </a:rPr>
                <a:t>t</a:t>
              </a:r>
              <a:r>
                <a:rPr sz="1050" spc="-85" dirty="0">
                  <a:solidFill>
                    <a:srgbClr val="5C5F62"/>
                  </a:solidFill>
                  <a:latin typeface="Lucida Sans"/>
                  <a:cs typeface="Lucida Sans"/>
                </a:rPr>
                <a:t> </a:t>
              </a:r>
              <a:r>
                <a:rPr sz="1050" spc="-60" dirty="0">
                  <a:solidFill>
                    <a:srgbClr val="5C5F62"/>
                  </a:solidFill>
                  <a:latin typeface="Lucida Sans"/>
                  <a:cs typeface="Lucida Sans"/>
                </a:rPr>
                <a:t>inc</a:t>
              </a:r>
              <a:r>
                <a:rPr sz="1050" spc="-75" dirty="0">
                  <a:solidFill>
                    <a:srgbClr val="5C5F62"/>
                  </a:solidFill>
                  <a:latin typeface="Lucida Sans"/>
                  <a:cs typeface="Lucida Sans"/>
                </a:rPr>
                <a:t>r</a:t>
              </a:r>
              <a:r>
                <a:rPr sz="1050" spc="-50" dirty="0">
                  <a:solidFill>
                    <a:srgbClr val="5C5F62"/>
                  </a:solidFill>
                  <a:latin typeface="Lucida Sans"/>
                  <a:cs typeface="Lucida Sans"/>
                </a:rPr>
                <a:t>ease</a:t>
              </a:r>
              <a:r>
                <a:rPr sz="1050" spc="-70" dirty="0">
                  <a:solidFill>
                    <a:srgbClr val="5C5F62"/>
                  </a:solidFill>
                  <a:latin typeface="Lucida Sans"/>
                  <a:cs typeface="Lucida Sans"/>
                </a:rPr>
                <a:t>d</a:t>
              </a:r>
              <a:r>
                <a:rPr sz="1050" spc="-85" dirty="0">
                  <a:solidFill>
                    <a:srgbClr val="5C5F62"/>
                  </a:solidFill>
                  <a:latin typeface="Lucida Sans"/>
                  <a:cs typeface="Lucida Sans"/>
                </a:rPr>
                <a:t> </a:t>
              </a:r>
              <a:r>
                <a:rPr sz="1050" spc="-55" dirty="0">
                  <a:solidFill>
                    <a:srgbClr val="5C5F62"/>
                  </a:solidFill>
                  <a:latin typeface="Lucida Sans"/>
                  <a:cs typeface="Lucida Sans"/>
                </a:rPr>
                <a:t>st</a:t>
              </a:r>
              <a:r>
                <a:rPr sz="1050" spc="-75" dirty="0">
                  <a:solidFill>
                    <a:srgbClr val="5C5F62"/>
                  </a:solidFill>
                  <a:latin typeface="Lucida Sans"/>
                  <a:cs typeface="Lucida Sans"/>
                </a:rPr>
                <a:t>r</a:t>
              </a:r>
              <a:r>
                <a:rPr sz="1050" spc="-70" dirty="0">
                  <a:solidFill>
                    <a:srgbClr val="5C5F62"/>
                  </a:solidFill>
                  <a:latin typeface="Lucida Sans"/>
                  <a:cs typeface="Lucida Sans"/>
                </a:rPr>
                <a:t>ain</a:t>
              </a:r>
              <a:endParaRPr sz="1050">
                <a:latin typeface="Lucida Sans"/>
                <a:cs typeface="Lucida Sans"/>
              </a:endParaRPr>
            </a:p>
            <a:p>
              <a:pPr marL="12700">
                <a:lnSpc>
                  <a:spcPct val="100000"/>
                </a:lnSpc>
                <a:spcBef>
                  <a:spcPts val="140"/>
                </a:spcBef>
              </a:pPr>
              <a:r>
                <a:rPr sz="1050" spc="-100" dirty="0">
                  <a:solidFill>
                    <a:srgbClr val="5C5F62"/>
                  </a:solidFill>
                  <a:latin typeface="Lucida Sans"/>
                  <a:cs typeface="Lucida Sans"/>
                </a:rPr>
                <a:t>o</a:t>
              </a:r>
              <a:r>
                <a:rPr sz="1050" spc="-85" dirty="0">
                  <a:solidFill>
                    <a:srgbClr val="5C5F62"/>
                  </a:solidFill>
                  <a:latin typeface="Lucida Sans"/>
                  <a:cs typeface="Lucida Sans"/>
                </a:rPr>
                <a:t>n</a:t>
              </a:r>
              <a:r>
                <a:rPr sz="1050" spc="-130" dirty="0">
                  <a:solidFill>
                    <a:srgbClr val="5C5F62"/>
                  </a:solidFill>
                  <a:latin typeface="Lucida Sans"/>
                  <a:cs typeface="Lucida Sans"/>
                </a:rPr>
                <a:t> </a:t>
              </a:r>
              <a:r>
                <a:rPr sz="1050" spc="-80" dirty="0">
                  <a:solidFill>
                    <a:srgbClr val="5C5F62"/>
                  </a:solidFill>
                  <a:latin typeface="Lucida Sans"/>
                  <a:cs typeface="Lucida Sans"/>
                </a:rPr>
                <a:t>th</a:t>
              </a:r>
              <a:r>
                <a:rPr sz="1050" spc="-70" dirty="0">
                  <a:solidFill>
                    <a:srgbClr val="5C5F62"/>
                  </a:solidFill>
                  <a:latin typeface="Lucida Sans"/>
                  <a:cs typeface="Lucida Sans"/>
                </a:rPr>
                <a:t>e</a:t>
              </a:r>
              <a:r>
                <a:rPr sz="1050" spc="-130" dirty="0">
                  <a:solidFill>
                    <a:srgbClr val="5C5F62"/>
                  </a:solidFill>
                  <a:latin typeface="Lucida Sans"/>
                  <a:cs typeface="Lucida Sans"/>
                </a:rPr>
                <a:t> </a:t>
              </a:r>
              <a:r>
                <a:rPr sz="1050" spc="-75" dirty="0">
                  <a:solidFill>
                    <a:srgbClr val="5C5F62"/>
                  </a:solidFill>
                  <a:latin typeface="Lucida Sans"/>
                  <a:cs typeface="Lucida Sans"/>
                </a:rPr>
                <a:t>ci</a:t>
              </a:r>
              <a:r>
                <a:rPr sz="1050" spc="-95" dirty="0">
                  <a:solidFill>
                    <a:srgbClr val="5C5F62"/>
                  </a:solidFill>
                  <a:latin typeface="Lucida Sans"/>
                  <a:cs typeface="Lucida Sans"/>
                </a:rPr>
                <a:t>r</a:t>
              </a:r>
              <a:r>
                <a:rPr sz="1050" spc="-85" dirty="0">
                  <a:solidFill>
                    <a:srgbClr val="5C5F62"/>
                  </a:solidFill>
                  <a:latin typeface="Lucida Sans"/>
                  <a:cs typeface="Lucida Sans"/>
                </a:rPr>
                <a:t>culato</a:t>
              </a:r>
              <a:r>
                <a:rPr sz="1050" spc="-145" dirty="0">
                  <a:solidFill>
                    <a:srgbClr val="5C5F62"/>
                  </a:solidFill>
                  <a:latin typeface="Lucida Sans"/>
                  <a:cs typeface="Lucida Sans"/>
                </a:rPr>
                <a:t>r</a:t>
              </a:r>
              <a:r>
                <a:rPr sz="1050" spc="-60" dirty="0">
                  <a:solidFill>
                    <a:srgbClr val="5C5F62"/>
                  </a:solidFill>
                  <a:latin typeface="Lucida Sans"/>
                  <a:cs typeface="Lucida Sans"/>
                </a:rPr>
                <a:t>.</a:t>
              </a:r>
              <a:endParaRPr sz="1050">
                <a:latin typeface="Lucida Sans"/>
                <a:cs typeface="Lucida Sans"/>
              </a:endParaRPr>
            </a:p>
          </p:txBody>
        </p:sp>
        <p:grpSp>
          <p:nvGrpSpPr>
            <p:cNvPr id="22" name="object 30">
              <a:extLst>
                <a:ext uri="{FF2B5EF4-FFF2-40B4-BE49-F238E27FC236}">
                  <a16:creationId xmlns:a16="http://schemas.microsoft.com/office/drawing/2014/main" id="{E4BD8419-D65E-41D3-883F-FB749D07B2BA}"/>
                </a:ext>
              </a:extLst>
            </p:cNvPr>
            <p:cNvGrpSpPr/>
            <p:nvPr/>
          </p:nvGrpSpPr>
          <p:grpSpPr>
            <a:xfrm>
              <a:off x="1013095" y="727363"/>
              <a:ext cx="6459220" cy="2701925"/>
              <a:chOff x="1013095" y="727363"/>
              <a:chExt cx="6459220" cy="2701925"/>
            </a:xfrm>
          </p:grpSpPr>
          <p:sp>
            <p:nvSpPr>
              <p:cNvPr id="23" name="object 31">
                <a:extLst>
                  <a:ext uri="{FF2B5EF4-FFF2-40B4-BE49-F238E27FC236}">
                    <a16:creationId xmlns:a16="http://schemas.microsoft.com/office/drawing/2014/main" id="{909F2D56-4D81-47E6-A8E6-C7C5C4DDE2A3}"/>
                  </a:ext>
                </a:extLst>
              </p:cNvPr>
              <p:cNvSpPr/>
              <p:nvPr/>
            </p:nvSpPr>
            <p:spPr>
              <a:xfrm>
                <a:off x="1015000" y="729268"/>
                <a:ext cx="6455410" cy="2698115"/>
              </a:xfrm>
              <a:custGeom>
                <a:avLst/>
                <a:gdLst/>
                <a:ahLst/>
                <a:cxnLst/>
                <a:rect l="l" t="t" r="r" b="b"/>
                <a:pathLst>
                  <a:path w="6455409" h="2698115">
                    <a:moveTo>
                      <a:pt x="36004" y="0"/>
                    </a:moveTo>
                    <a:lnTo>
                      <a:pt x="15189" y="562"/>
                    </a:lnTo>
                    <a:lnTo>
                      <a:pt x="4500" y="4500"/>
                    </a:lnTo>
                    <a:lnTo>
                      <a:pt x="562" y="15189"/>
                    </a:lnTo>
                    <a:lnTo>
                      <a:pt x="0" y="36004"/>
                    </a:lnTo>
                    <a:lnTo>
                      <a:pt x="0" y="2661831"/>
                    </a:lnTo>
                    <a:lnTo>
                      <a:pt x="562" y="2682646"/>
                    </a:lnTo>
                    <a:lnTo>
                      <a:pt x="4500" y="2693335"/>
                    </a:lnTo>
                    <a:lnTo>
                      <a:pt x="15189" y="2697273"/>
                    </a:lnTo>
                    <a:lnTo>
                      <a:pt x="36004" y="2697835"/>
                    </a:lnTo>
                    <a:lnTo>
                      <a:pt x="6418808" y="2697835"/>
                    </a:lnTo>
                    <a:lnTo>
                      <a:pt x="6439616" y="2697273"/>
                    </a:lnTo>
                    <a:lnTo>
                      <a:pt x="6450301" y="2693335"/>
                    </a:lnTo>
                    <a:lnTo>
                      <a:pt x="6454238" y="2682646"/>
                    </a:lnTo>
                    <a:lnTo>
                      <a:pt x="6454800" y="2661831"/>
                    </a:lnTo>
                    <a:lnTo>
                      <a:pt x="6454800" y="36004"/>
                    </a:lnTo>
                    <a:lnTo>
                      <a:pt x="6454238" y="15189"/>
                    </a:lnTo>
                    <a:lnTo>
                      <a:pt x="6450301" y="4500"/>
                    </a:lnTo>
                    <a:lnTo>
                      <a:pt x="6439616" y="562"/>
                    </a:lnTo>
                    <a:lnTo>
                      <a:pt x="6418808" y="0"/>
                    </a:lnTo>
                    <a:lnTo>
                      <a:pt x="36004" y="0"/>
                    </a:lnTo>
                    <a:close/>
                  </a:path>
                </a:pathLst>
              </a:custGeom>
              <a:ln w="3809">
                <a:solidFill>
                  <a:srgbClr val="00AA96"/>
                </a:solidFill>
              </a:ln>
            </p:spPr>
            <p:txBody>
              <a:bodyPr wrap="square" lIns="0" tIns="0" rIns="0" bIns="0" rtlCol="0"/>
              <a:lstStyle/>
              <a:p>
                <a:endParaRPr/>
              </a:p>
            </p:txBody>
          </p:sp>
          <p:sp>
            <p:nvSpPr>
              <p:cNvPr id="24" name="object 32">
                <a:extLst>
                  <a:ext uri="{FF2B5EF4-FFF2-40B4-BE49-F238E27FC236}">
                    <a16:creationId xmlns:a16="http://schemas.microsoft.com/office/drawing/2014/main" id="{E29E69CC-C2A1-435E-B5B1-F9A5DF321A08}"/>
                  </a:ext>
                </a:extLst>
              </p:cNvPr>
              <p:cNvSpPr/>
              <p:nvPr/>
            </p:nvSpPr>
            <p:spPr>
              <a:xfrm>
                <a:off x="4199190" y="728682"/>
                <a:ext cx="0" cy="2697480"/>
              </a:xfrm>
              <a:custGeom>
                <a:avLst/>
                <a:gdLst/>
                <a:ahLst/>
                <a:cxnLst/>
                <a:rect l="l" t="t" r="r" b="b"/>
                <a:pathLst>
                  <a:path h="2697479">
                    <a:moveTo>
                      <a:pt x="0" y="0"/>
                    </a:moveTo>
                    <a:lnTo>
                      <a:pt x="0" y="2697467"/>
                    </a:lnTo>
                  </a:path>
                </a:pathLst>
              </a:custGeom>
              <a:ln w="3810">
                <a:solidFill>
                  <a:srgbClr val="00AA96"/>
                </a:solidFill>
              </a:ln>
            </p:spPr>
            <p:txBody>
              <a:bodyPr wrap="square" lIns="0" tIns="0" rIns="0" bIns="0" rtlCol="0"/>
              <a:lstStyle/>
              <a:p>
                <a:endParaRPr/>
              </a:p>
            </p:txBody>
          </p:sp>
        </p:grpSp>
      </p:grpSp>
    </p:spTree>
    <p:extLst>
      <p:ext uri="{BB962C8B-B14F-4D97-AF65-F5344CB8AC3E}">
        <p14:creationId xmlns:p14="http://schemas.microsoft.com/office/powerpoint/2010/main" val="408332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8D2BB-3683-5641-8395-E83A697F3955}"/>
              </a:ext>
            </a:extLst>
          </p:cNvPr>
          <p:cNvSpPr>
            <a:spLocks noGrp="1"/>
          </p:cNvSpPr>
          <p:nvPr>
            <p:ph type="title"/>
          </p:nvPr>
        </p:nvSpPr>
        <p:spPr/>
        <p:txBody>
          <a:bodyPr/>
          <a:lstStyle/>
          <a:p>
            <a:r>
              <a:rPr lang="en-US" dirty="0"/>
              <a:t>Underfloor heating systems</a:t>
            </a:r>
          </a:p>
        </p:txBody>
      </p:sp>
      <p:sp>
        <p:nvSpPr>
          <p:cNvPr id="3" name="Content Placeholder 2">
            <a:extLst>
              <a:ext uri="{FF2B5EF4-FFF2-40B4-BE49-F238E27FC236}">
                <a16:creationId xmlns:a16="http://schemas.microsoft.com/office/drawing/2014/main" id="{9896DB0C-15E2-A540-ADB9-EAC336923249}"/>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Underfloor heating is a popular modern choice and is highly compatible with a range of heat sources, including high efficiency systems such as heat pumps. </a:t>
            </a:r>
          </a:p>
          <a:p>
            <a:pPr marL="342900" indent="-342900">
              <a:buClr>
                <a:srgbClr val="0077E3"/>
              </a:buClr>
              <a:buFont typeface="Arial" panose="020B0604020202020204" pitchFamily="34" charset="0"/>
              <a:buChar char="•"/>
            </a:pPr>
            <a:r>
              <a:rPr lang="en-GB" dirty="0"/>
              <a:t>A main advantage is that lower temperature flow is required to maintain room temperature due to larger heat emitter surface area.  </a:t>
            </a:r>
          </a:p>
          <a:p>
            <a:pPr marL="342900" indent="-342900">
              <a:buClr>
                <a:srgbClr val="0077E3"/>
              </a:buClr>
              <a:buFont typeface="Arial" panose="020B0604020202020204" pitchFamily="34" charset="0"/>
              <a:buChar char="•"/>
            </a:pPr>
            <a:r>
              <a:rPr lang="en-GB" dirty="0"/>
              <a:t>The boiler heats the system water, which is then pumped to the underfloor heating manifold. </a:t>
            </a:r>
            <a:endParaRPr lang="en-US" dirty="0"/>
          </a:p>
        </p:txBody>
      </p:sp>
    </p:spTree>
    <p:extLst>
      <p:ext uri="{BB962C8B-B14F-4D97-AF65-F5344CB8AC3E}">
        <p14:creationId xmlns:p14="http://schemas.microsoft.com/office/powerpoint/2010/main" val="4128738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7285980-01F3-B147-9345-7E7D188CEFCB}"/>
              </a:ext>
            </a:extLst>
          </p:cNvPr>
          <p:cNvSpPr>
            <a:spLocks noGrp="1"/>
          </p:cNvSpPr>
          <p:nvPr>
            <p:ph type="title"/>
          </p:nvPr>
        </p:nvSpPr>
        <p:spPr/>
        <p:txBody>
          <a:bodyPr/>
          <a:lstStyle/>
          <a:p>
            <a:r>
              <a:rPr lang="en-US" dirty="0"/>
              <a:t>Underfloor heating – principles </a:t>
            </a:r>
          </a:p>
        </p:txBody>
      </p:sp>
      <p:sp>
        <p:nvSpPr>
          <p:cNvPr id="10" name="TextBox 9">
            <a:extLst>
              <a:ext uri="{FF2B5EF4-FFF2-40B4-BE49-F238E27FC236}">
                <a16:creationId xmlns:a16="http://schemas.microsoft.com/office/drawing/2014/main" id="{03556B2A-05B0-8146-AEDB-E5E6A665B044}"/>
              </a:ext>
            </a:extLst>
          </p:cNvPr>
          <p:cNvSpPr txBox="1"/>
          <p:nvPr/>
        </p:nvSpPr>
        <p:spPr>
          <a:xfrm>
            <a:off x="755576" y="2276872"/>
            <a:ext cx="3062686" cy="3477875"/>
          </a:xfrm>
          <a:prstGeom prst="rect">
            <a:avLst/>
          </a:prstGeom>
          <a:noFill/>
        </p:spPr>
        <p:txBody>
          <a:bodyPr wrap="square" rtlCol="0">
            <a:spAutoFit/>
          </a:bodyPr>
          <a:lstStyle/>
          <a:p>
            <a:r>
              <a:rPr lang="en-US" dirty="0"/>
              <a:t>This type of heating works differently to conventional heat emitters. The floor becomes the heat emitter when it is heated up by pipework that has been laid under the screed or boards on top of insulated beds.</a:t>
            </a:r>
          </a:p>
          <a:p>
            <a:endParaRPr lang="en-US" dirty="0"/>
          </a:p>
        </p:txBody>
      </p:sp>
      <p:pic>
        <p:nvPicPr>
          <p:cNvPr id="3" name="Picture 2" descr="A person working on a floor&#10;&#10;Description automatically generated">
            <a:extLst>
              <a:ext uri="{FF2B5EF4-FFF2-40B4-BE49-F238E27FC236}">
                <a16:creationId xmlns:a16="http://schemas.microsoft.com/office/drawing/2014/main" id="{C8BF3DF4-3F86-B5A4-68C8-41DD4FA1410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923928" y="2271649"/>
            <a:ext cx="4572000" cy="3047370"/>
          </a:xfrm>
          <a:prstGeom prst="rect">
            <a:avLst/>
          </a:prstGeom>
        </p:spPr>
      </p:pic>
    </p:spTree>
    <p:extLst>
      <p:ext uri="{BB962C8B-B14F-4D97-AF65-F5344CB8AC3E}">
        <p14:creationId xmlns:p14="http://schemas.microsoft.com/office/powerpoint/2010/main" val="2132873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EC2D416-AC57-AA42-8B92-BE20DFC6E5F8}"/>
              </a:ext>
            </a:extLst>
          </p:cNvPr>
          <p:cNvSpPr>
            <a:spLocks noGrp="1"/>
          </p:cNvSpPr>
          <p:nvPr>
            <p:ph type="title"/>
          </p:nvPr>
        </p:nvSpPr>
        <p:spPr/>
        <p:txBody>
          <a:bodyPr/>
          <a:lstStyle/>
          <a:p>
            <a:r>
              <a:rPr lang="en-US" dirty="0"/>
              <a:t>Underfloor heating – manifold</a:t>
            </a:r>
          </a:p>
        </p:txBody>
      </p:sp>
      <p:sp>
        <p:nvSpPr>
          <p:cNvPr id="14" name="TextBox 13">
            <a:extLst>
              <a:ext uri="{FF2B5EF4-FFF2-40B4-BE49-F238E27FC236}">
                <a16:creationId xmlns:a16="http://schemas.microsoft.com/office/drawing/2014/main" id="{0C091D71-8433-A64D-8195-933A3685285D}"/>
              </a:ext>
            </a:extLst>
          </p:cNvPr>
          <p:cNvSpPr txBox="1"/>
          <p:nvPr/>
        </p:nvSpPr>
        <p:spPr>
          <a:xfrm>
            <a:off x="5081614" y="3355089"/>
            <a:ext cx="3960438" cy="1015663"/>
          </a:xfrm>
          <a:prstGeom prst="rect">
            <a:avLst/>
          </a:prstGeom>
          <a:noFill/>
          <a:ln>
            <a:solidFill>
              <a:schemeClr val="accent5">
                <a:lumMod val="75000"/>
              </a:schemeClr>
            </a:solidFill>
          </a:ln>
        </p:spPr>
        <p:txBody>
          <a:bodyPr wrap="square" rtlCol="0">
            <a:spAutoFit/>
          </a:bodyPr>
          <a:lstStyle/>
          <a:p>
            <a:r>
              <a:rPr lang="en-GB" dirty="0"/>
              <a:t>Room temperature is maintained via thermostatically motorised actuators on the return manifold. </a:t>
            </a:r>
          </a:p>
        </p:txBody>
      </p:sp>
      <p:sp>
        <p:nvSpPr>
          <p:cNvPr id="15" name="TextBox 14">
            <a:extLst>
              <a:ext uri="{FF2B5EF4-FFF2-40B4-BE49-F238E27FC236}">
                <a16:creationId xmlns:a16="http://schemas.microsoft.com/office/drawing/2014/main" id="{18B468AA-4D30-D142-AF53-0960C4279A0E}"/>
              </a:ext>
            </a:extLst>
          </p:cNvPr>
          <p:cNvSpPr txBox="1"/>
          <p:nvPr/>
        </p:nvSpPr>
        <p:spPr>
          <a:xfrm>
            <a:off x="457200" y="1381973"/>
            <a:ext cx="8507288" cy="1323439"/>
          </a:xfrm>
          <a:prstGeom prst="rect">
            <a:avLst/>
          </a:prstGeom>
          <a:noFill/>
        </p:spPr>
        <p:txBody>
          <a:bodyPr wrap="square" rtlCol="0">
            <a:spAutoFit/>
          </a:bodyPr>
          <a:lstStyle/>
          <a:p>
            <a:r>
              <a:rPr lang="en-GB" dirty="0"/>
              <a:t>The manifold is at the centre of an underfloor heating system. Here water from the heat source is distributed to all individual room circuits and should be positioned as centrally in the property as possible. </a:t>
            </a:r>
          </a:p>
          <a:p>
            <a:endParaRPr lang="en-US" dirty="0"/>
          </a:p>
        </p:txBody>
      </p:sp>
      <p:grpSp>
        <p:nvGrpSpPr>
          <p:cNvPr id="10" name="Group 9">
            <a:extLst>
              <a:ext uri="{FF2B5EF4-FFF2-40B4-BE49-F238E27FC236}">
                <a16:creationId xmlns:a16="http://schemas.microsoft.com/office/drawing/2014/main" id="{1C71766E-81F2-4496-B464-101C9477C502}"/>
              </a:ext>
            </a:extLst>
          </p:cNvPr>
          <p:cNvGrpSpPr/>
          <p:nvPr/>
        </p:nvGrpSpPr>
        <p:grpSpPr>
          <a:xfrm>
            <a:off x="488049" y="2244506"/>
            <a:ext cx="4353621" cy="3831554"/>
            <a:chOff x="2579300" y="3713135"/>
            <a:chExt cx="4353621" cy="3831554"/>
          </a:xfrm>
        </p:grpSpPr>
        <p:pic>
          <p:nvPicPr>
            <p:cNvPr id="11" name="object 5">
              <a:extLst>
                <a:ext uri="{FF2B5EF4-FFF2-40B4-BE49-F238E27FC236}">
                  <a16:creationId xmlns:a16="http://schemas.microsoft.com/office/drawing/2014/main" id="{6CC1F0C1-66B6-4C89-A1C2-C3D0BBA343D3}"/>
                </a:ext>
              </a:extLst>
            </p:cNvPr>
            <p:cNvPicPr/>
            <p:nvPr/>
          </p:nvPicPr>
          <p:blipFill>
            <a:blip r:embed="rId2" cstate="email">
              <a:extLst>
                <a:ext uri="{28A0092B-C50C-407E-A947-70E740481C1C}">
                  <a14:useLocalDpi xmlns:a14="http://schemas.microsoft.com/office/drawing/2010/main"/>
                </a:ext>
              </a:extLst>
            </a:blip>
            <a:stretch>
              <a:fillRect/>
            </a:stretch>
          </p:blipFill>
          <p:spPr>
            <a:xfrm>
              <a:off x="2623288" y="4174879"/>
              <a:ext cx="4086157" cy="2934894"/>
            </a:xfrm>
            <a:prstGeom prst="rect">
              <a:avLst/>
            </a:prstGeom>
          </p:spPr>
        </p:pic>
        <p:sp>
          <p:nvSpPr>
            <p:cNvPr id="12" name="object 6">
              <a:extLst>
                <a:ext uri="{FF2B5EF4-FFF2-40B4-BE49-F238E27FC236}">
                  <a16:creationId xmlns:a16="http://schemas.microsoft.com/office/drawing/2014/main" id="{B2F648D7-1AD5-415D-9CAD-AF05EE158DCE}"/>
                </a:ext>
              </a:extLst>
            </p:cNvPr>
            <p:cNvSpPr txBox="1"/>
            <p:nvPr/>
          </p:nvSpPr>
          <p:spPr>
            <a:xfrm>
              <a:off x="2579300" y="5102652"/>
              <a:ext cx="327027" cy="151323"/>
            </a:xfrm>
            <a:prstGeom prst="rect">
              <a:avLst/>
            </a:prstGeom>
          </p:spPr>
          <p:txBody>
            <a:bodyPr vert="horz" wrap="square" lIns="0" tIns="12700" rIns="0" bIns="0" rtlCol="0">
              <a:spAutoFit/>
            </a:bodyPr>
            <a:lstStyle/>
            <a:p>
              <a:pPr marL="12700">
                <a:lnSpc>
                  <a:spcPct val="100000"/>
                </a:lnSpc>
                <a:spcBef>
                  <a:spcPts val="100"/>
                </a:spcBef>
              </a:pPr>
              <a:r>
                <a:rPr sz="900" dirty="0">
                  <a:solidFill>
                    <a:srgbClr val="231F20"/>
                  </a:solidFill>
                  <a:latin typeface="Gill Sans MT"/>
                  <a:cs typeface="Gill Sans MT"/>
                </a:rPr>
                <a:t>P</a:t>
              </a:r>
              <a:r>
                <a:rPr sz="900" spc="45" dirty="0">
                  <a:solidFill>
                    <a:srgbClr val="231F20"/>
                  </a:solidFill>
                  <a:latin typeface="Gill Sans MT"/>
                  <a:cs typeface="Gill Sans MT"/>
                </a:rPr>
                <a:t>ump</a:t>
              </a:r>
              <a:endParaRPr sz="900" dirty="0">
                <a:latin typeface="Gill Sans MT"/>
                <a:cs typeface="Gill Sans MT"/>
              </a:endParaRPr>
            </a:p>
          </p:txBody>
        </p:sp>
        <p:sp>
          <p:nvSpPr>
            <p:cNvPr id="16" name="object 7">
              <a:extLst>
                <a:ext uri="{FF2B5EF4-FFF2-40B4-BE49-F238E27FC236}">
                  <a16:creationId xmlns:a16="http://schemas.microsoft.com/office/drawing/2014/main" id="{A84C2BF5-594E-4503-9D09-BA19F91A5F1B}"/>
                </a:ext>
              </a:extLst>
            </p:cNvPr>
            <p:cNvSpPr txBox="1"/>
            <p:nvPr/>
          </p:nvSpPr>
          <p:spPr>
            <a:xfrm>
              <a:off x="2602856" y="3713135"/>
              <a:ext cx="4330065" cy="897682"/>
            </a:xfrm>
            <a:prstGeom prst="rect">
              <a:avLst/>
            </a:prstGeom>
          </p:spPr>
          <p:txBody>
            <a:bodyPr vert="horz" wrap="square" lIns="0" tIns="73660" rIns="0" bIns="0" rtlCol="0">
              <a:spAutoFit/>
            </a:bodyPr>
            <a:lstStyle/>
            <a:p>
              <a:pPr>
                <a:lnSpc>
                  <a:spcPct val="100000"/>
                </a:lnSpc>
                <a:spcBef>
                  <a:spcPts val="30"/>
                </a:spcBef>
              </a:pPr>
              <a:endParaRPr sz="1300" dirty="0">
                <a:latin typeface="Arial"/>
                <a:cs typeface="Arial"/>
              </a:endParaRPr>
            </a:p>
            <a:p>
              <a:pPr marL="2616200">
                <a:lnSpc>
                  <a:spcPct val="100000"/>
                </a:lnSpc>
              </a:pPr>
              <a:r>
                <a:rPr sz="900" spc="-55" dirty="0">
                  <a:solidFill>
                    <a:srgbClr val="231F20"/>
                  </a:solidFill>
                  <a:latin typeface="Gill Sans MT"/>
                  <a:cs typeface="Gill Sans MT"/>
                </a:rPr>
                <a:t>A</a:t>
              </a:r>
              <a:r>
                <a:rPr sz="900" spc="20" dirty="0">
                  <a:solidFill>
                    <a:srgbClr val="231F20"/>
                  </a:solidFill>
                  <a:latin typeface="Gill Sans MT"/>
                  <a:cs typeface="Gill Sans MT"/>
                </a:rPr>
                <a:t>u</a:t>
              </a:r>
              <a:r>
                <a:rPr sz="900" spc="10" dirty="0">
                  <a:solidFill>
                    <a:srgbClr val="231F20"/>
                  </a:solidFill>
                  <a:latin typeface="Gill Sans MT"/>
                  <a:cs typeface="Gill Sans MT"/>
                </a:rPr>
                <a:t>t</a:t>
              </a:r>
              <a:r>
                <a:rPr sz="900" spc="30" dirty="0">
                  <a:solidFill>
                    <a:srgbClr val="231F20"/>
                  </a:solidFill>
                  <a:latin typeface="Gill Sans MT"/>
                  <a:cs typeface="Gill Sans MT"/>
                </a:rPr>
                <a:t>om</a:t>
              </a:r>
              <a:r>
                <a:rPr sz="900" spc="15" dirty="0">
                  <a:solidFill>
                    <a:srgbClr val="231F20"/>
                  </a:solidFill>
                  <a:latin typeface="Gill Sans MT"/>
                  <a:cs typeface="Gill Sans MT"/>
                </a:rPr>
                <a:t>a</a:t>
              </a:r>
              <a:r>
                <a:rPr sz="900" spc="5" dirty="0">
                  <a:solidFill>
                    <a:srgbClr val="231F20"/>
                  </a:solidFill>
                  <a:latin typeface="Gill Sans MT"/>
                  <a:cs typeface="Gill Sans MT"/>
                </a:rPr>
                <a:t>tic </a:t>
              </a:r>
              <a:r>
                <a:rPr lang="en-US" sz="900" spc="-50" dirty="0">
                  <a:solidFill>
                    <a:srgbClr val="231F20"/>
                  </a:solidFill>
                  <a:latin typeface="Gill Sans MT"/>
                  <a:cs typeface="Gill Sans MT"/>
                </a:rPr>
                <a:t>a</a:t>
              </a:r>
              <a:r>
                <a:rPr sz="900" spc="-25" dirty="0">
                  <a:solidFill>
                    <a:srgbClr val="231F20"/>
                  </a:solidFill>
                  <a:latin typeface="Gill Sans MT"/>
                  <a:cs typeface="Gill Sans MT"/>
                </a:rPr>
                <a:t>ir </a:t>
              </a:r>
              <a:r>
                <a:rPr lang="en-US" sz="900" spc="-70" dirty="0">
                  <a:solidFill>
                    <a:srgbClr val="231F20"/>
                  </a:solidFill>
                  <a:latin typeface="Gill Sans MT"/>
                  <a:cs typeface="Gill Sans MT"/>
                </a:rPr>
                <a:t>v</a:t>
              </a:r>
              <a:r>
                <a:rPr sz="900" spc="30" dirty="0">
                  <a:solidFill>
                    <a:srgbClr val="231F20"/>
                  </a:solidFill>
                  <a:latin typeface="Gill Sans MT"/>
                  <a:cs typeface="Gill Sans MT"/>
                </a:rPr>
                <a:t>e</a:t>
              </a:r>
              <a:r>
                <a:rPr sz="900" spc="25" dirty="0">
                  <a:solidFill>
                    <a:srgbClr val="231F20"/>
                  </a:solidFill>
                  <a:latin typeface="Gill Sans MT"/>
                  <a:cs typeface="Gill Sans MT"/>
                </a:rPr>
                <a:t>n</a:t>
              </a:r>
              <a:r>
                <a:rPr sz="900" spc="-5" dirty="0">
                  <a:solidFill>
                    <a:srgbClr val="231F20"/>
                  </a:solidFill>
                  <a:latin typeface="Gill Sans MT"/>
                  <a:cs typeface="Gill Sans MT"/>
                </a:rPr>
                <a:t>t</a:t>
              </a:r>
              <a:endParaRPr sz="900" dirty="0">
                <a:latin typeface="Gill Sans MT"/>
                <a:cs typeface="Gill Sans MT"/>
              </a:endParaRPr>
            </a:p>
            <a:p>
              <a:pPr marR="653415" algn="ctr">
                <a:lnSpc>
                  <a:spcPct val="100000"/>
                </a:lnSpc>
                <a:spcBef>
                  <a:spcPts val="570"/>
                </a:spcBef>
              </a:pPr>
              <a:r>
                <a:rPr sz="900" dirty="0">
                  <a:solidFill>
                    <a:srgbClr val="231F20"/>
                  </a:solidFill>
                  <a:latin typeface="Gill Sans MT"/>
                  <a:cs typeface="Gill Sans MT"/>
                </a:rPr>
                <a:t>Flow</a:t>
              </a:r>
              <a:r>
                <a:rPr sz="900" spc="-15" dirty="0">
                  <a:solidFill>
                    <a:srgbClr val="231F20"/>
                  </a:solidFill>
                  <a:latin typeface="Gill Sans MT"/>
                  <a:cs typeface="Gill Sans MT"/>
                </a:rPr>
                <a:t> </a:t>
              </a:r>
              <a:r>
                <a:rPr lang="en-US" sz="900" spc="-5" dirty="0">
                  <a:solidFill>
                    <a:srgbClr val="231F20"/>
                  </a:solidFill>
                  <a:latin typeface="Gill Sans MT"/>
                  <a:cs typeface="Gill Sans MT"/>
                </a:rPr>
                <a:t>m</a:t>
              </a:r>
              <a:r>
                <a:rPr sz="900" spc="-5" dirty="0">
                  <a:solidFill>
                    <a:srgbClr val="231F20"/>
                  </a:solidFill>
                  <a:latin typeface="Gill Sans MT"/>
                  <a:cs typeface="Gill Sans MT"/>
                </a:rPr>
                <a:t>eter</a:t>
              </a:r>
              <a:endParaRPr sz="900" dirty="0">
                <a:latin typeface="Gill Sans MT"/>
                <a:cs typeface="Gill Sans MT"/>
              </a:endParaRPr>
            </a:p>
            <a:p>
              <a:pPr>
                <a:lnSpc>
                  <a:spcPct val="100000"/>
                </a:lnSpc>
                <a:spcBef>
                  <a:spcPts val="40"/>
                </a:spcBef>
              </a:pPr>
              <a:endParaRPr sz="850" dirty="0">
                <a:latin typeface="Gill Sans MT"/>
                <a:cs typeface="Gill Sans MT"/>
              </a:endParaRPr>
            </a:p>
            <a:p>
              <a:pPr marL="466090">
                <a:lnSpc>
                  <a:spcPct val="100000"/>
                </a:lnSpc>
              </a:pPr>
              <a:r>
                <a:rPr sz="900" spc="20" dirty="0">
                  <a:solidFill>
                    <a:srgbClr val="231F20"/>
                  </a:solidFill>
                  <a:latin typeface="Gill Sans MT"/>
                  <a:cs typeface="Gill Sans MT"/>
                </a:rPr>
                <a:t>Isolating</a:t>
              </a:r>
              <a:r>
                <a:rPr sz="900" spc="-40" dirty="0">
                  <a:solidFill>
                    <a:srgbClr val="231F20"/>
                  </a:solidFill>
                  <a:latin typeface="Gill Sans MT"/>
                  <a:cs typeface="Gill Sans MT"/>
                </a:rPr>
                <a:t> </a:t>
              </a:r>
              <a:r>
                <a:rPr lang="en-US" sz="900" spc="5" dirty="0">
                  <a:solidFill>
                    <a:srgbClr val="231F20"/>
                  </a:solidFill>
                  <a:latin typeface="Gill Sans MT"/>
                  <a:cs typeface="Gill Sans MT"/>
                </a:rPr>
                <a:t>v</a:t>
              </a:r>
              <a:r>
                <a:rPr sz="900" spc="5" dirty="0">
                  <a:solidFill>
                    <a:srgbClr val="231F20"/>
                  </a:solidFill>
                  <a:latin typeface="Gill Sans MT"/>
                  <a:cs typeface="Gill Sans MT"/>
                </a:rPr>
                <a:t>alve</a:t>
              </a:r>
              <a:endParaRPr sz="900" dirty="0">
                <a:latin typeface="Gill Sans MT"/>
                <a:cs typeface="Gill Sans MT"/>
              </a:endParaRPr>
            </a:p>
          </p:txBody>
        </p:sp>
        <p:sp>
          <p:nvSpPr>
            <p:cNvPr id="17" name="object 8">
              <a:extLst>
                <a:ext uri="{FF2B5EF4-FFF2-40B4-BE49-F238E27FC236}">
                  <a16:creationId xmlns:a16="http://schemas.microsoft.com/office/drawing/2014/main" id="{63181797-2168-4662-9308-1DC310E8B9D5}"/>
                </a:ext>
              </a:extLst>
            </p:cNvPr>
            <p:cNvSpPr txBox="1"/>
            <p:nvPr/>
          </p:nvSpPr>
          <p:spPr>
            <a:xfrm>
              <a:off x="3974345" y="5986877"/>
              <a:ext cx="456657" cy="287258"/>
            </a:xfrm>
            <a:prstGeom prst="rect">
              <a:avLst/>
            </a:prstGeom>
          </p:spPr>
          <p:txBody>
            <a:bodyPr vert="horz" wrap="square" lIns="0" tIns="7620" rIns="0" bIns="0" rtlCol="0">
              <a:spAutoFit/>
            </a:bodyPr>
            <a:lstStyle/>
            <a:p>
              <a:pPr marL="81915" marR="5080" indent="-69850">
                <a:lnSpc>
                  <a:spcPct val="104200"/>
                </a:lnSpc>
                <a:spcBef>
                  <a:spcPts val="60"/>
                </a:spcBef>
              </a:pPr>
              <a:r>
                <a:rPr sz="900" spc="-15" dirty="0">
                  <a:solidFill>
                    <a:srgbClr val="231F20"/>
                  </a:solidFill>
                  <a:latin typeface="Gill Sans MT"/>
                  <a:cs typeface="Gill Sans MT"/>
                </a:rPr>
                <a:t>I</a:t>
              </a:r>
              <a:r>
                <a:rPr sz="900" spc="15" dirty="0">
                  <a:solidFill>
                    <a:srgbClr val="231F20"/>
                  </a:solidFill>
                  <a:latin typeface="Gill Sans MT"/>
                  <a:cs typeface="Gill Sans MT"/>
                </a:rPr>
                <a:t>sol</a:t>
              </a:r>
              <a:r>
                <a:rPr sz="900" spc="10" dirty="0">
                  <a:solidFill>
                    <a:srgbClr val="231F20"/>
                  </a:solidFill>
                  <a:latin typeface="Gill Sans MT"/>
                  <a:cs typeface="Gill Sans MT"/>
                </a:rPr>
                <a:t>a</a:t>
              </a:r>
              <a:r>
                <a:rPr sz="900" spc="35" dirty="0">
                  <a:solidFill>
                    <a:srgbClr val="231F20"/>
                  </a:solidFill>
                  <a:latin typeface="Gill Sans MT"/>
                  <a:cs typeface="Gill Sans MT"/>
                </a:rPr>
                <a:t>ting  </a:t>
              </a:r>
              <a:r>
                <a:rPr lang="en-US" sz="900" spc="5" dirty="0">
                  <a:solidFill>
                    <a:srgbClr val="231F20"/>
                  </a:solidFill>
                  <a:latin typeface="Gill Sans MT"/>
                  <a:cs typeface="Gill Sans MT"/>
                </a:rPr>
                <a:t>v</a:t>
              </a:r>
              <a:r>
                <a:rPr sz="900" spc="5" dirty="0">
                  <a:solidFill>
                    <a:srgbClr val="231F20"/>
                  </a:solidFill>
                  <a:latin typeface="Gill Sans MT"/>
                  <a:cs typeface="Gill Sans MT"/>
                </a:rPr>
                <a:t>alve</a:t>
              </a:r>
              <a:endParaRPr sz="900" dirty="0">
                <a:latin typeface="Gill Sans MT"/>
                <a:cs typeface="Gill Sans MT"/>
              </a:endParaRPr>
            </a:p>
          </p:txBody>
        </p:sp>
        <p:sp>
          <p:nvSpPr>
            <p:cNvPr id="18" name="object 9">
              <a:extLst>
                <a:ext uri="{FF2B5EF4-FFF2-40B4-BE49-F238E27FC236}">
                  <a16:creationId xmlns:a16="http://schemas.microsoft.com/office/drawing/2014/main" id="{F1F27B12-1E14-4BBC-845E-AAB61F291822}"/>
                </a:ext>
              </a:extLst>
            </p:cNvPr>
            <p:cNvSpPr txBox="1"/>
            <p:nvPr/>
          </p:nvSpPr>
          <p:spPr>
            <a:xfrm>
              <a:off x="5078434" y="5403388"/>
              <a:ext cx="461516" cy="287258"/>
            </a:xfrm>
            <a:prstGeom prst="rect">
              <a:avLst/>
            </a:prstGeom>
          </p:spPr>
          <p:txBody>
            <a:bodyPr vert="horz" wrap="square" lIns="0" tIns="7620" rIns="0" bIns="0" rtlCol="0">
              <a:spAutoFit/>
            </a:bodyPr>
            <a:lstStyle/>
            <a:p>
              <a:pPr marL="84455" marR="5080" indent="-72390">
                <a:lnSpc>
                  <a:spcPct val="104200"/>
                </a:lnSpc>
                <a:spcBef>
                  <a:spcPts val="60"/>
                </a:spcBef>
              </a:pPr>
              <a:r>
                <a:rPr sz="900" spc="-55" dirty="0">
                  <a:solidFill>
                    <a:srgbClr val="231F20"/>
                  </a:solidFill>
                  <a:latin typeface="Gill Sans MT"/>
                  <a:cs typeface="Gill Sans MT"/>
                </a:rPr>
                <a:t>A</a:t>
              </a:r>
              <a:r>
                <a:rPr sz="900" spc="15" dirty="0">
                  <a:solidFill>
                    <a:srgbClr val="231F20"/>
                  </a:solidFill>
                  <a:latin typeface="Gill Sans MT"/>
                  <a:cs typeface="Gill Sans MT"/>
                </a:rPr>
                <a:t>c</a:t>
              </a:r>
              <a:r>
                <a:rPr sz="900" spc="25" dirty="0">
                  <a:solidFill>
                    <a:srgbClr val="231F20"/>
                  </a:solidFill>
                  <a:latin typeface="Gill Sans MT"/>
                  <a:cs typeface="Gill Sans MT"/>
                </a:rPr>
                <a:t>tu</a:t>
              </a:r>
              <a:r>
                <a:rPr sz="900" spc="20" dirty="0">
                  <a:solidFill>
                    <a:srgbClr val="231F20"/>
                  </a:solidFill>
                  <a:latin typeface="Gill Sans MT"/>
                  <a:cs typeface="Gill Sans MT"/>
                </a:rPr>
                <a:t>a</a:t>
              </a:r>
              <a:r>
                <a:rPr sz="900" spc="-10" dirty="0">
                  <a:solidFill>
                    <a:srgbClr val="231F20"/>
                  </a:solidFill>
                  <a:latin typeface="Gill Sans MT"/>
                  <a:cs typeface="Gill Sans MT"/>
                </a:rPr>
                <a:t>t</a:t>
              </a:r>
              <a:r>
                <a:rPr sz="900" spc="-25" dirty="0">
                  <a:solidFill>
                    <a:srgbClr val="231F20"/>
                  </a:solidFill>
                  <a:latin typeface="Gill Sans MT"/>
                  <a:cs typeface="Gill Sans MT"/>
                </a:rPr>
                <a:t>or  </a:t>
              </a:r>
              <a:r>
                <a:rPr lang="en-US" sz="900" spc="10" dirty="0">
                  <a:solidFill>
                    <a:srgbClr val="231F20"/>
                  </a:solidFill>
                  <a:latin typeface="Gill Sans MT"/>
                  <a:cs typeface="Gill Sans MT"/>
                </a:rPr>
                <a:t>h</a:t>
              </a:r>
              <a:r>
                <a:rPr sz="900" spc="10" dirty="0">
                  <a:solidFill>
                    <a:srgbClr val="231F20"/>
                  </a:solidFill>
                  <a:latin typeface="Gill Sans MT"/>
                  <a:cs typeface="Gill Sans MT"/>
                </a:rPr>
                <a:t>ead</a:t>
              </a:r>
              <a:endParaRPr sz="900" dirty="0">
                <a:latin typeface="Gill Sans MT"/>
                <a:cs typeface="Gill Sans MT"/>
              </a:endParaRPr>
            </a:p>
          </p:txBody>
        </p:sp>
        <p:grpSp>
          <p:nvGrpSpPr>
            <p:cNvPr id="20" name="object 11">
              <a:extLst>
                <a:ext uri="{FF2B5EF4-FFF2-40B4-BE49-F238E27FC236}">
                  <a16:creationId xmlns:a16="http://schemas.microsoft.com/office/drawing/2014/main" id="{48DD1184-B54F-4C90-B9BE-976312084BBC}"/>
                </a:ext>
              </a:extLst>
            </p:cNvPr>
            <p:cNvGrpSpPr/>
            <p:nvPr/>
          </p:nvGrpSpPr>
          <p:grpSpPr>
            <a:xfrm>
              <a:off x="2904397" y="4107492"/>
              <a:ext cx="3571875" cy="2450465"/>
              <a:chOff x="2904397" y="4107492"/>
              <a:chExt cx="3571875" cy="2450465"/>
            </a:xfrm>
          </p:grpSpPr>
          <p:sp>
            <p:nvSpPr>
              <p:cNvPr id="25" name="object 12">
                <a:extLst>
                  <a:ext uri="{FF2B5EF4-FFF2-40B4-BE49-F238E27FC236}">
                    <a16:creationId xmlns:a16="http://schemas.microsoft.com/office/drawing/2014/main" id="{6D08ED26-9BA9-487D-A984-FFDC8688894F}"/>
                  </a:ext>
                </a:extLst>
              </p:cNvPr>
              <p:cNvSpPr/>
              <p:nvPr/>
            </p:nvSpPr>
            <p:spPr>
              <a:xfrm>
                <a:off x="2907572" y="5227114"/>
                <a:ext cx="76835" cy="121285"/>
              </a:xfrm>
              <a:custGeom>
                <a:avLst/>
                <a:gdLst/>
                <a:ahLst/>
                <a:cxnLst/>
                <a:rect l="l" t="t" r="r" b="b"/>
                <a:pathLst>
                  <a:path w="76835" h="121285">
                    <a:moveTo>
                      <a:pt x="0" y="0"/>
                    </a:moveTo>
                    <a:lnTo>
                      <a:pt x="76758" y="120713"/>
                    </a:lnTo>
                  </a:path>
                </a:pathLst>
              </a:custGeom>
              <a:ln w="6350">
                <a:solidFill>
                  <a:srgbClr val="231F20"/>
                </a:solidFill>
              </a:ln>
            </p:spPr>
            <p:txBody>
              <a:bodyPr wrap="square" lIns="0" tIns="0" rIns="0" bIns="0" rtlCol="0"/>
              <a:lstStyle/>
              <a:p>
                <a:endParaRPr/>
              </a:p>
            </p:txBody>
          </p:sp>
          <p:sp>
            <p:nvSpPr>
              <p:cNvPr id="26" name="object 13">
                <a:extLst>
                  <a:ext uri="{FF2B5EF4-FFF2-40B4-BE49-F238E27FC236}">
                    <a16:creationId xmlns:a16="http://schemas.microsoft.com/office/drawing/2014/main" id="{1E6EFD67-7803-4DD7-BF6B-09A5445AC9BF}"/>
                  </a:ext>
                </a:extLst>
              </p:cNvPr>
              <p:cNvSpPr/>
              <p:nvPr/>
            </p:nvSpPr>
            <p:spPr>
              <a:xfrm>
                <a:off x="2948800" y="5315050"/>
                <a:ext cx="67945" cy="83820"/>
              </a:xfrm>
              <a:custGeom>
                <a:avLst/>
                <a:gdLst/>
                <a:ahLst/>
                <a:cxnLst/>
                <a:rect l="l" t="t" r="r" b="b"/>
                <a:pathLst>
                  <a:path w="67944" h="83820">
                    <a:moveTo>
                      <a:pt x="49326" y="0"/>
                    </a:moveTo>
                    <a:lnTo>
                      <a:pt x="0" y="31368"/>
                    </a:lnTo>
                    <a:lnTo>
                      <a:pt x="67767" y="83477"/>
                    </a:lnTo>
                    <a:lnTo>
                      <a:pt x="49326" y="0"/>
                    </a:lnTo>
                    <a:close/>
                  </a:path>
                </a:pathLst>
              </a:custGeom>
              <a:solidFill>
                <a:srgbClr val="231F20"/>
              </a:solidFill>
            </p:spPr>
            <p:txBody>
              <a:bodyPr wrap="square" lIns="0" tIns="0" rIns="0" bIns="0" rtlCol="0"/>
              <a:lstStyle/>
              <a:p>
                <a:endParaRPr/>
              </a:p>
            </p:txBody>
          </p:sp>
          <p:sp>
            <p:nvSpPr>
              <p:cNvPr id="27" name="object 14">
                <a:extLst>
                  <a:ext uri="{FF2B5EF4-FFF2-40B4-BE49-F238E27FC236}">
                    <a16:creationId xmlns:a16="http://schemas.microsoft.com/office/drawing/2014/main" id="{D66DD225-FDEB-434B-AE1F-3FD7C9CB88B1}"/>
                  </a:ext>
                </a:extLst>
              </p:cNvPr>
              <p:cNvSpPr/>
              <p:nvPr/>
            </p:nvSpPr>
            <p:spPr>
              <a:xfrm>
                <a:off x="4129641" y="6253482"/>
                <a:ext cx="39370" cy="245110"/>
              </a:xfrm>
              <a:custGeom>
                <a:avLst/>
                <a:gdLst/>
                <a:ahLst/>
                <a:cxnLst/>
                <a:rect l="l" t="t" r="r" b="b"/>
                <a:pathLst>
                  <a:path w="39370" h="245110">
                    <a:moveTo>
                      <a:pt x="38925" y="0"/>
                    </a:moveTo>
                    <a:lnTo>
                      <a:pt x="0" y="244906"/>
                    </a:lnTo>
                  </a:path>
                </a:pathLst>
              </a:custGeom>
              <a:ln w="6350">
                <a:solidFill>
                  <a:srgbClr val="231F20"/>
                </a:solidFill>
              </a:ln>
            </p:spPr>
            <p:txBody>
              <a:bodyPr wrap="square" lIns="0" tIns="0" rIns="0" bIns="0" rtlCol="0"/>
              <a:lstStyle/>
              <a:p>
                <a:endParaRPr/>
              </a:p>
            </p:txBody>
          </p:sp>
          <p:sp>
            <p:nvSpPr>
              <p:cNvPr id="28" name="object 15">
                <a:extLst>
                  <a:ext uri="{FF2B5EF4-FFF2-40B4-BE49-F238E27FC236}">
                    <a16:creationId xmlns:a16="http://schemas.microsoft.com/office/drawing/2014/main" id="{665D7076-EE90-4F7B-819A-1FC8E3E644B1}"/>
                  </a:ext>
                </a:extLst>
              </p:cNvPr>
              <p:cNvSpPr/>
              <p:nvPr/>
            </p:nvSpPr>
            <p:spPr>
              <a:xfrm>
                <a:off x="4103955" y="6473814"/>
                <a:ext cx="57785" cy="84455"/>
              </a:xfrm>
              <a:custGeom>
                <a:avLst/>
                <a:gdLst/>
                <a:ahLst/>
                <a:cxnLst/>
                <a:rect l="l" t="t" r="r" b="b"/>
                <a:pathLst>
                  <a:path w="57785" h="84454">
                    <a:moveTo>
                      <a:pt x="0" y="0"/>
                    </a:moveTo>
                    <a:lnTo>
                      <a:pt x="16255" y="83921"/>
                    </a:lnTo>
                    <a:lnTo>
                      <a:pt x="57734" y="9169"/>
                    </a:lnTo>
                    <a:lnTo>
                      <a:pt x="0" y="0"/>
                    </a:lnTo>
                    <a:close/>
                  </a:path>
                </a:pathLst>
              </a:custGeom>
              <a:solidFill>
                <a:srgbClr val="231F20"/>
              </a:solidFill>
            </p:spPr>
            <p:txBody>
              <a:bodyPr wrap="square" lIns="0" tIns="0" rIns="0" bIns="0" rtlCol="0"/>
              <a:lstStyle/>
              <a:p>
                <a:endParaRPr/>
              </a:p>
            </p:txBody>
          </p:sp>
          <p:sp>
            <p:nvSpPr>
              <p:cNvPr id="29" name="object 16">
                <a:extLst>
                  <a:ext uri="{FF2B5EF4-FFF2-40B4-BE49-F238E27FC236}">
                    <a16:creationId xmlns:a16="http://schemas.microsoft.com/office/drawing/2014/main" id="{00C6AE2C-481E-454B-86BF-F76CE35E79E3}"/>
                  </a:ext>
                </a:extLst>
              </p:cNvPr>
              <p:cNvSpPr/>
              <p:nvPr/>
            </p:nvSpPr>
            <p:spPr>
              <a:xfrm>
                <a:off x="5222157" y="5672123"/>
                <a:ext cx="53340" cy="208279"/>
              </a:xfrm>
              <a:custGeom>
                <a:avLst/>
                <a:gdLst/>
                <a:ahLst/>
                <a:cxnLst/>
                <a:rect l="l" t="t" r="r" b="b"/>
                <a:pathLst>
                  <a:path w="53339" h="208279">
                    <a:moveTo>
                      <a:pt x="52819" y="0"/>
                    </a:moveTo>
                    <a:lnTo>
                      <a:pt x="0" y="208165"/>
                    </a:lnTo>
                  </a:path>
                </a:pathLst>
              </a:custGeom>
              <a:ln w="6350">
                <a:solidFill>
                  <a:srgbClr val="231F20"/>
                </a:solidFill>
              </a:ln>
            </p:spPr>
            <p:txBody>
              <a:bodyPr wrap="square" lIns="0" tIns="0" rIns="0" bIns="0" rtlCol="0"/>
              <a:lstStyle/>
              <a:p>
                <a:endParaRPr/>
              </a:p>
            </p:txBody>
          </p:sp>
          <p:sp>
            <p:nvSpPr>
              <p:cNvPr id="30" name="object 17">
                <a:extLst>
                  <a:ext uri="{FF2B5EF4-FFF2-40B4-BE49-F238E27FC236}">
                    <a16:creationId xmlns:a16="http://schemas.microsoft.com/office/drawing/2014/main" id="{E9EDF226-CB03-41DE-A3B0-70E3854639D2}"/>
                  </a:ext>
                </a:extLst>
              </p:cNvPr>
              <p:cNvSpPr/>
              <p:nvPr/>
            </p:nvSpPr>
            <p:spPr>
              <a:xfrm>
                <a:off x="5198805" y="5853473"/>
                <a:ext cx="57150" cy="85090"/>
              </a:xfrm>
              <a:custGeom>
                <a:avLst/>
                <a:gdLst/>
                <a:ahLst/>
                <a:cxnLst/>
                <a:rect l="l" t="t" r="r" b="b"/>
                <a:pathLst>
                  <a:path w="57150" h="85089">
                    <a:moveTo>
                      <a:pt x="0" y="0"/>
                    </a:moveTo>
                    <a:lnTo>
                      <a:pt x="8572" y="85051"/>
                    </a:lnTo>
                    <a:lnTo>
                      <a:pt x="56667" y="14376"/>
                    </a:lnTo>
                    <a:lnTo>
                      <a:pt x="0" y="0"/>
                    </a:lnTo>
                    <a:close/>
                  </a:path>
                </a:pathLst>
              </a:custGeom>
              <a:solidFill>
                <a:srgbClr val="231F20"/>
              </a:solidFill>
            </p:spPr>
            <p:txBody>
              <a:bodyPr wrap="square" lIns="0" tIns="0" rIns="0" bIns="0" rtlCol="0"/>
              <a:lstStyle/>
              <a:p>
                <a:endParaRPr/>
              </a:p>
            </p:txBody>
          </p:sp>
          <p:sp>
            <p:nvSpPr>
              <p:cNvPr id="31" name="object 18">
                <a:extLst>
                  <a:ext uri="{FF2B5EF4-FFF2-40B4-BE49-F238E27FC236}">
                    <a16:creationId xmlns:a16="http://schemas.microsoft.com/office/drawing/2014/main" id="{06D32F64-C9CA-4660-B3D8-E57B4F333967}"/>
                  </a:ext>
                </a:extLst>
              </p:cNvPr>
              <p:cNvSpPr/>
              <p:nvPr/>
            </p:nvSpPr>
            <p:spPr>
              <a:xfrm>
                <a:off x="6443916" y="5804940"/>
                <a:ext cx="21590" cy="132715"/>
              </a:xfrm>
              <a:custGeom>
                <a:avLst/>
                <a:gdLst/>
                <a:ahLst/>
                <a:cxnLst/>
                <a:rect l="l" t="t" r="r" b="b"/>
                <a:pathLst>
                  <a:path w="21589" h="132714">
                    <a:moveTo>
                      <a:pt x="21450" y="0"/>
                    </a:moveTo>
                    <a:lnTo>
                      <a:pt x="0" y="132651"/>
                    </a:lnTo>
                  </a:path>
                </a:pathLst>
              </a:custGeom>
              <a:ln w="6350">
                <a:solidFill>
                  <a:srgbClr val="231F20"/>
                </a:solidFill>
              </a:ln>
            </p:spPr>
            <p:txBody>
              <a:bodyPr wrap="square" lIns="0" tIns="0" rIns="0" bIns="0" rtlCol="0"/>
              <a:lstStyle/>
              <a:p>
                <a:endParaRPr/>
              </a:p>
            </p:txBody>
          </p:sp>
          <p:sp>
            <p:nvSpPr>
              <p:cNvPr id="32" name="object 19">
                <a:extLst>
                  <a:ext uri="{FF2B5EF4-FFF2-40B4-BE49-F238E27FC236}">
                    <a16:creationId xmlns:a16="http://schemas.microsoft.com/office/drawing/2014/main" id="{D9EA3004-D858-40E3-A883-72B9A133CF16}"/>
                  </a:ext>
                </a:extLst>
              </p:cNvPr>
              <p:cNvSpPr/>
              <p:nvPr/>
            </p:nvSpPr>
            <p:spPr>
              <a:xfrm>
                <a:off x="6418290" y="5912943"/>
                <a:ext cx="57785" cy="84455"/>
              </a:xfrm>
              <a:custGeom>
                <a:avLst/>
                <a:gdLst/>
                <a:ahLst/>
                <a:cxnLst/>
                <a:rect l="l" t="t" r="r" b="b"/>
                <a:pathLst>
                  <a:path w="57785" h="84454">
                    <a:moveTo>
                      <a:pt x="0" y="0"/>
                    </a:moveTo>
                    <a:lnTo>
                      <a:pt x="16027" y="83972"/>
                    </a:lnTo>
                    <a:lnTo>
                      <a:pt x="57708" y="9334"/>
                    </a:lnTo>
                    <a:lnTo>
                      <a:pt x="0" y="0"/>
                    </a:lnTo>
                    <a:close/>
                  </a:path>
                </a:pathLst>
              </a:custGeom>
              <a:solidFill>
                <a:srgbClr val="231F20"/>
              </a:solidFill>
            </p:spPr>
            <p:txBody>
              <a:bodyPr wrap="square" lIns="0" tIns="0" rIns="0" bIns="0" rtlCol="0"/>
              <a:lstStyle/>
              <a:p>
                <a:endParaRPr/>
              </a:p>
            </p:txBody>
          </p:sp>
          <p:sp>
            <p:nvSpPr>
              <p:cNvPr id="33" name="object 20">
                <a:extLst>
                  <a:ext uri="{FF2B5EF4-FFF2-40B4-BE49-F238E27FC236}">
                    <a16:creationId xmlns:a16="http://schemas.microsoft.com/office/drawing/2014/main" id="{7381DFC7-B951-451F-8764-44BE323C1346}"/>
                  </a:ext>
                </a:extLst>
              </p:cNvPr>
              <p:cNvSpPr/>
              <p:nvPr/>
            </p:nvSpPr>
            <p:spPr>
              <a:xfrm>
                <a:off x="3724846" y="4542008"/>
                <a:ext cx="222250" cy="86360"/>
              </a:xfrm>
              <a:custGeom>
                <a:avLst/>
                <a:gdLst/>
                <a:ahLst/>
                <a:cxnLst/>
                <a:rect l="l" t="t" r="r" b="b"/>
                <a:pathLst>
                  <a:path w="222250" h="86360">
                    <a:moveTo>
                      <a:pt x="0" y="0"/>
                    </a:moveTo>
                    <a:lnTo>
                      <a:pt x="222097" y="86017"/>
                    </a:lnTo>
                  </a:path>
                </a:pathLst>
              </a:custGeom>
              <a:ln w="6349">
                <a:solidFill>
                  <a:srgbClr val="231F20"/>
                </a:solidFill>
              </a:ln>
            </p:spPr>
            <p:txBody>
              <a:bodyPr wrap="square" lIns="0" tIns="0" rIns="0" bIns="0" rtlCol="0"/>
              <a:lstStyle/>
              <a:p>
                <a:endParaRPr/>
              </a:p>
            </p:txBody>
          </p:sp>
          <p:sp>
            <p:nvSpPr>
              <p:cNvPr id="34" name="object 21">
                <a:extLst>
                  <a:ext uri="{FF2B5EF4-FFF2-40B4-BE49-F238E27FC236}">
                    <a16:creationId xmlns:a16="http://schemas.microsoft.com/office/drawing/2014/main" id="{7B85D773-0C99-4F05-805F-81AEA5E4BFAB}"/>
                  </a:ext>
                </a:extLst>
              </p:cNvPr>
              <p:cNvSpPr/>
              <p:nvPr/>
            </p:nvSpPr>
            <p:spPr>
              <a:xfrm>
                <a:off x="3917496" y="4593448"/>
                <a:ext cx="85725" cy="56515"/>
              </a:xfrm>
              <a:custGeom>
                <a:avLst/>
                <a:gdLst/>
                <a:ahLst/>
                <a:cxnLst/>
                <a:rect l="l" t="t" r="r" b="b"/>
                <a:pathLst>
                  <a:path w="85725" h="56514">
                    <a:moveTo>
                      <a:pt x="21120" y="0"/>
                    </a:moveTo>
                    <a:lnTo>
                      <a:pt x="0" y="54521"/>
                    </a:lnTo>
                    <a:lnTo>
                      <a:pt x="85471" y="56286"/>
                    </a:lnTo>
                    <a:lnTo>
                      <a:pt x="21120" y="0"/>
                    </a:lnTo>
                    <a:close/>
                  </a:path>
                </a:pathLst>
              </a:custGeom>
              <a:solidFill>
                <a:srgbClr val="231F20"/>
              </a:solidFill>
            </p:spPr>
            <p:txBody>
              <a:bodyPr wrap="square" lIns="0" tIns="0" rIns="0" bIns="0" rtlCol="0"/>
              <a:lstStyle/>
              <a:p>
                <a:endParaRPr/>
              </a:p>
            </p:txBody>
          </p:sp>
          <p:sp>
            <p:nvSpPr>
              <p:cNvPr id="35" name="object 22">
                <a:extLst>
                  <a:ext uri="{FF2B5EF4-FFF2-40B4-BE49-F238E27FC236}">
                    <a16:creationId xmlns:a16="http://schemas.microsoft.com/office/drawing/2014/main" id="{A85CFCEB-1B7D-4A50-A37F-E0CBC280EAC1}"/>
                  </a:ext>
                </a:extLst>
              </p:cNvPr>
              <p:cNvSpPr/>
              <p:nvPr/>
            </p:nvSpPr>
            <p:spPr>
              <a:xfrm>
                <a:off x="4688114" y="4333041"/>
                <a:ext cx="126364" cy="14604"/>
              </a:xfrm>
              <a:custGeom>
                <a:avLst/>
                <a:gdLst/>
                <a:ahLst/>
                <a:cxnLst/>
                <a:rect l="l" t="t" r="r" b="b"/>
                <a:pathLst>
                  <a:path w="126364" h="14604">
                    <a:moveTo>
                      <a:pt x="0" y="0"/>
                    </a:moveTo>
                    <a:lnTo>
                      <a:pt x="126364" y="14592"/>
                    </a:lnTo>
                  </a:path>
                </a:pathLst>
              </a:custGeom>
              <a:ln w="6350">
                <a:solidFill>
                  <a:srgbClr val="231F20"/>
                </a:solidFill>
              </a:ln>
            </p:spPr>
            <p:txBody>
              <a:bodyPr wrap="square" lIns="0" tIns="0" rIns="0" bIns="0" rtlCol="0"/>
              <a:lstStyle/>
              <a:p>
                <a:endParaRPr/>
              </a:p>
            </p:txBody>
          </p:sp>
          <p:sp>
            <p:nvSpPr>
              <p:cNvPr id="36" name="object 23">
                <a:extLst>
                  <a:ext uri="{FF2B5EF4-FFF2-40B4-BE49-F238E27FC236}">
                    <a16:creationId xmlns:a16="http://schemas.microsoft.com/office/drawing/2014/main" id="{C0A9DE48-89D2-4B00-8F5E-9108FE9ECAB4}"/>
                  </a:ext>
                </a:extLst>
              </p:cNvPr>
              <p:cNvSpPr/>
              <p:nvPr/>
            </p:nvSpPr>
            <p:spPr>
              <a:xfrm>
                <a:off x="4791007" y="4316270"/>
                <a:ext cx="83185" cy="58419"/>
              </a:xfrm>
              <a:custGeom>
                <a:avLst/>
                <a:gdLst/>
                <a:ahLst/>
                <a:cxnLst/>
                <a:rect l="l" t="t" r="r" b="b"/>
                <a:pathLst>
                  <a:path w="83185" h="58420">
                    <a:moveTo>
                      <a:pt x="6718" y="0"/>
                    </a:moveTo>
                    <a:lnTo>
                      <a:pt x="0" y="58089"/>
                    </a:lnTo>
                    <a:lnTo>
                      <a:pt x="83159" y="38265"/>
                    </a:lnTo>
                    <a:lnTo>
                      <a:pt x="6718" y="0"/>
                    </a:lnTo>
                    <a:close/>
                  </a:path>
                </a:pathLst>
              </a:custGeom>
              <a:solidFill>
                <a:srgbClr val="231F20"/>
              </a:solidFill>
            </p:spPr>
            <p:txBody>
              <a:bodyPr wrap="square" lIns="0" tIns="0" rIns="0" bIns="0" rtlCol="0"/>
              <a:lstStyle/>
              <a:p>
                <a:endParaRPr/>
              </a:p>
            </p:txBody>
          </p:sp>
          <p:sp>
            <p:nvSpPr>
              <p:cNvPr id="37" name="object 24">
                <a:extLst>
                  <a:ext uri="{FF2B5EF4-FFF2-40B4-BE49-F238E27FC236}">
                    <a16:creationId xmlns:a16="http://schemas.microsoft.com/office/drawing/2014/main" id="{6CE565C3-E648-45D2-9E86-F3923E94AE3A}"/>
                  </a:ext>
                </a:extLst>
              </p:cNvPr>
              <p:cNvSpPr/>
              <p:nvPr/>
            </p:nvSpPr>
            <p:spPr>
              <a:xfrm>
                <a:off x="6033731" y="4110667"/>
                <a:ext cx="137795" cy="100965"/>
              </a:xfrm>
              <a:custGeom>
                <a:avLst/>
                <a:gdLst/>
                <a:ahLst/>
                <a:cxnLst/>
                <a:rect l="l" t="t" r="r" b="b"/>
                <a:pathLst>
                  <a:path w="137795" h="100964">
                    <a:moveTo>
                      <a:pt x="0" y="0"/>
                    </a:moveTo>
                    <a:lnTo>
                      <a:pt x="137528" y="100418"/>
                    </a:lnTo>
                  </a:path>
                </a:pathLst>
              </a:custGeom>
              <a:ln w="6350">
                <a:solidFill>
                  <a:srgbClr val="231F20"/>
                </a:solidFill>
              </a:ln>
            </p:spPr>
            <p:txBody>
              <a:bodyPr wrap="square" lIns="0" tIns="0" rIns="0" bIns="0" rtlCol="0"/>
              <a:lstStyle/>
              <a:p>
                <a:endParaRPr/>
              </a:p>
            </p:txBody>
          </p:sp>
          <p:sp>
            <p:nvSpPr>
              <p:cNvPr id="38" name="object 25">
                <a:extLst>
                  <a:ext uri="{FF2B5EF4-FFF2-40B4-BE49-F238E27FC236}">
                    <a16:creationId xmlns:a16="http://schemas.microsoft.com/office/drawing/2014/main" id="{99607485-62DA-4D92-B04C-05AB47863C4B}"/>
                  </a:ext>
                </a:extLst>
              </p:cNvPr>
              <p:cNvSpPr/>
              <p:nvPr/>
            </p:nvSpPr>
            <p:spPr>
              <a:xfrm>
                <a:off x="6137666" y="4175542"/>
                <a:ext cx="82550" cy="71120"/>
              </a:xfrm>
              <a:custGeom>
                <a:avLst/>
                <a:gdLst/>
                <a:ahLst/>
                <a:cxnLst/>
                <a:rect l="l" t="t" r="r" b="b"/>
                <a:pathLst>
                  <a:path w="82550" h="71120">
                    <a:moveTo>
                      <a:pt x="34480" y="0"/>
                    </a:moveTo>
                    <a:lnTo>
                      <a:pt x="0" y="47218"/>
                    </a:lnTo>
                    <a:lnTo>
                      <a:pt x="82118" y="70980"/>
                    </a:lnTo>
                    <a:lnTo>
                      <a:pt x="34480" y="0"/>
                    </a:lnTo>
                    <a:close/>
                  </a:path>
                </a:pathLst>
              </a:custGeom>
              <a:solidFill>
                <a:srgbClr val="231F20"/>
              </a:solidFill>
            </p:spPr>
            <p:txBody>
              <a:bodyPr wrap="square" lIns="0" tIns="0" rIns="0" bIns="0" rtlCol="0"/>
              <a:lstStyle/>
              <a:p>
                <a:endParaRPr/>
              </a:p>
            </p:txBody>
          </p:sp>
        </p:grpSp>
        <p:sp>
          <p:nvSpPr>
            <p:cNvPr id="21" name="object 26">
              <a:extLst>
                <a:ext uri="{FF2B5EF4-FFF2-40B4-BE49-F238E27FC236}">
                  <a16:creationId xmlns:a16="http://schemas.microsoft.com/office/drawing/2014/main" id="{3D8DDBA2-400F-42A6-BA86-028A39BA941D}"/>
                </a:ext>
              </a:extLst>
            </p:cNvPr>
            <p:cNvSpPr txBox="1"/>
            <p:nvPr/>
          </p:nvSpPr>
          <p:spPr>
            <a:xfrm>
              <a:off x="2579300" y="7081101"/>
              <a:ext cx="4268470" cy="463588"/>
            </a:xfrm>
            <a:prstGeom prst="rect">
              <a:avLst/>
            </a:prstGeom>
          </p:spPr>
          <p:txBody>
            <a:bodyPr vert="horz" wrap="square" lIns="0" tIns="70485" rIns="0" bIns="0" rtlCol="0">
              <a:spAutoFit/>
            </a:bodyPr>
            <a:lstStyle/>
            <a:p>
              <a:pPr marL="1020444">
                <a:lnSpc>
                  <a:spcPct val="100000"/>
                </a:lnSpc>
                <a:spcBef>
                  <a:spcPts val="555"/>
                </a:spcBef>
              </a:pPr>
              <a:r>
                <a:rPr sz="900" spc="30" dirty="0">
                  <a:solidFill>
                    <a:srgbClr val="231F20"/>
                  </a:solidFill>
                  <a:latin typeface="Gill Sans MT"/>
                  <a:cs typeface="Gill Sans MT"/>
                </a:rPr>
                <a:t>Blending</a:t>
              </a:r>
              <a:r>
                <a:rPr sz="900" spc="-40" dirty="0">
                  <a:solidFill>
                    <a:srgbClr val="231F20"/>
                  </a:solidFill>
                  <a:latin typeface="Gill Sans MT"/>
                  <a:cs typeface="Gill Sans MT"/>
                </a:rPr>
                <a:t> </a:t>
              </a:r>
              <a:r>
                <a:rPr lang="en-US" sz="900" spc="5" dirty="0">
                  <a:solidFill>
                    <a:srgbClr val="231F20"/>
                  </a:solidFill>
                  <a:latin typeface="Gill Sans MT"/>
                  <a:cs typeface="Gill Sans MT"/>
                </a:rPr>
                <a:t>v</a:t>
              </a:r>
              <a:r>
                <a:rPr sz="900" spc="5" dirty="0">
                  <a:solidFill>
                    <a:srgbClr val="231F20"/>
                  </a:solidFill>
                  <a:latin typeface="Gill Sans MT"/>
                  <a:cs typeface="Gill Sans MT"/>
                </a:rPr>
                <a:t>alve</a:t>
              </a:r>
              <a:endParaRPr sz="900" dirty="0">
                <a:latin typeface="Gill Sans MT"/>
                <a:cs typeface="Gill Sans MT"/>
              </a:endParaRPr>
            </a:p>
            <a:p>
              <a:pPr>
                <a:lnSpc>
                  <a:spcPct val="100000"/>
                </a:lnSpc>
              </a:pPr>
              <a:endParaRPr sz="900" dirty="0">
                <a:latin typeface="Arial"/>
                <a:cs typeface="Arial"/>
              </a:endParaRPr>
            </a:p>
            <a:p>
              <a:pPr>
                <a:lnSpc>
                  <a:spcPct val="100000"/>
                </a:lnSpc>
                <a:spcBef>
                  <a:spcPts val="20"/>
                </a:spcBef>
              </a:pPr>
              <a:endParaRPr sz="750" dirty="0">
                <a:latin typeface="Arial"/>
                <a:cs typeface="Arial"/>
              </a:endParaRPr>
            </a:p>
          </p:txBody>
        </p:sp>
        <p:grpSp>
          <p:nvGrpSpPr>
            <p:cNvPr id="22" name="object 27">
              <a:extLst>
                <a:ext uri="{FF2B5EF4-FFF2-40B4-BE49-F238E27FC236}">
                  <a16:creationId xmlns:a16="http://schemas.microsoft.com/office/drawing/2014/main" id="{F361ADFE-597F-45A2-8DFD-A499E1EE82F3}"/>
                </a:ext>
              </a:extLst>
            </p:cNvPr>
            <p:cNvGrpSpPr/>
            <p:nvPr/>
          </p:nvGrpSpPr>
          <p:grpSpPr>
            <a:xfrm>
              <a:off x="3513599" y="6958803"/>
              <a:ext cx="187325" cy="208915"/>
              <a:chOff x="3513599" y="6958803"/>
              <a:chExt cx="187325" cy="208915"/>
            </a:xfrm>
          </p:grpSpPr>
          <p:sp>
            <p:nvSpPr>
              <p:cNvPr id="23" name="object 28">
                <a:extLst>
                  <a:ext uri="{FF2B5EF4-FFF2-40B4-BE49-F238E27FC236}">
                    <a16:creationId xmlns:a16="http://schemas.microsoft.com/office/drawing/2014/main" id="{EBFC8736-F215-4D5F-A871-D835E5A817F3}"/>
                  </a:ext>
                </a:extLst>
              </p:cNvPr>
              <p:cNvSpPr/>
              <p:nvPr/>
            </p:nvSpPr>
            <p:spPr>
              <a:xfrm>
                <a:off x="3553665" y="7003575"/>
                <a:ext cx="144145" cy="160655"/>
              </a:xfrm>
              <a:custGeom>
                <a:avLst/>
                <a:gdLst/>
                <a:ahLst/>
                <a:cxnLst/>
                <a:rect l="l" t="t" r="r" b="b"/>
                <a:pathLst>
                  <a:path w="144145" h="160654">
                    <a:moveTo>
                      <a:pt x="143535" y="160426"/>
                    </a:moveTo>
                    <a:lnTo>
                      <a:pt x="0" y="0"/>
                    </a:lnTo>
                  </a:path>
                </a:pathLst>
              </a:custGeom>
              <a:ln w="6350">
                <a:solidFill>
                  <a:srgbClr val="231F20"/>
                </a:solidFill>
              </a:ln>
            </p:spPr>
            <p:txBody>
              <a:bodyPr wrap="square" lIns="0" tIns="0" rIns="0" bIns="0" rtlCol="0"/>
              <a:lstStyle/>
              <a:p>
                <a:endParaRPr/>
              </a:p>
            </p:txBody>
          </p:sp>
          <p:sp>
            <p:nvSpPr>
              <p:cNvPr id="24" name="object 29">
                <a:extLst>
                  <a:ext uri="{FF2B5EF4-FFF2-40B4-BE49-F238E27FC236}">
                    <a16:creationId xmlns:a16="http://schemas.microsoft.com/office/drawing/2014/main" id="{4609BD7B-D472-4E3E-8D56-318AB4D1F7DE}"/>
                  </a:ext>
                </a:extLst>
              </p:cNvPr>
              <p:cNvSpPr/>
              <p:nvPr/>
            </p:nvSpPr>
            <p:spPr>
              <a:xfrm>
                <a:off x="3513599" y="6958803"/>
                <a:ext cx="75565" cy="79375"/>
              </a:xfrm>
              <a:custGeom>
                <a:avLst/>
                <a:gdLst/>
                <a:ahLst/>
                <a:cxnLst/>
                <a:rect l="l" t="t" r="r" b="b"/>
                <a:pathLst>
                  <a:path w="75564" h="79375">
                    <a:moveTo>
                      <a:pt x="0" y="0"/>
                    </a:moveTo>
                    <a:lnTo>
                      <a:pt x="31775" y="79349"/>
                    </a:lnTo>
                    <a:lnTo>
                      <a:pt x="75349" y="40373"/>
                    </a:lnTo>
                    <a:lnTo>
                      <a:pt x="0" y="0"/>
                    </a:lnTo>
                    <a:close/>
                  </a:path>
                </a:pathLst>
              </a:custGeom>
              <a:solidFill>
                <a:srgbClr val="231F20"/>
              </a:solidFill>
            </p:spPr>
            <p:txBody>
              <a:bodyPr wrap="square" lIns="0" tIns="0" rIns="0" bIns="0" rtlCol="0"/>
              <a:lstStyle/>
              <a:p>
                <a:endParaRPr/>
              </a:p>
            </p:txBody>
          </p:sp>
        </p:grpSp>
        <p:sp>
          <p:nvSpPr>
            <p:cNvPr id="19" name="object 10">
              <a:extLst>
                <a:ext uri="{FF2B5EF4-FFF2-40B4-BE49-F238E27FC236}">
                  <a16:creationId xmlns:a16="http://schemas.microsoft.com/office/drawing/2014/main" id="{9E8A8A3A-4185-4657-8D62-47870792AADC}"/>
                </a:ext>
              </a:extLst>
            </p:cNvPr>
            <p:cNvSpPr txBox="1"/>
            <p:nvPr/>
          </p:nvSpPr>
          <p:spPr>
            <a:xfrm>
              <a:off x="6462655" y="5566586"/>
              <a:ext cx="423493" cy="287258"/>
            </a:xfrm>
            <a:prstGeom prst="rect">
              <a:avLst/>
            </a:prstGeom>
            <a:solidFill>
              <a:schemeClr val="bg1"/>
            </a:solidFill>
          </p:spPr>
          <p:txBody>
            <a:bodyPr vert="horz" wrap="square" lIns="0" tIns="7620" rIns="0" bIns="0" rtlCol="0">
              <a:spAutoFit/>
            </a:bodyPr>
            <a:lstStyle/>
            <a:p>
              <a:pPr marL="50800" marR="5080" indent="-38735">
                <a:lnSpc>
                  <a:spcPct val="104200"/>
                </a:lnSpc>
                <a:spcBef>
                  <a:spcPts val="60"/>
                </a:spcBef>
              </a:pPr>
              <a:r>
                <a:rPr sz="900" dirty="0">
                  <a:solidFill>
                    <a:srgbClr val="231F20"/>
                  </a:solidFill>
                  <a:latin typeface="Gill Sans MT"/>
                  <a:cs typeface="Gill Sans MT"/>
                </a:rPr>
                <a:t>P</a:t>
              </a:r>
              <a:r>
                <a:rPr sz="900" spc="-65" dirty="0">
                  <a:solidFill>
                    <a:srgbClr val="231F20"/>
                  </a:solidFill>
                  <a:latin typeface="Gill Sans MT"/>
                  <a:cs typeface="Gill Sans MT"/>
                </a:rPr>
                <a:t>r</a:t>
              </a:r>
              <a:r>
                <a:rPr sz="900" dirty="0">
                  <a:solidFill>
                    <a:srgbClr val="231F20"/>
                  </a:solidFill>
                  <a:latin typeface="Gill Sans MT"/>
                  <a:cs typeface="Gill Sans MT"/>
                </a:rPr>
                <a:t>essu</a:t>
              </a:r>
              <a:r>
                <a:rPr sz="900" spc="-5" dirty="0">
                  <a:solidFill>
                    <a:srgbClr val="231F20"/>
                  </a:solidFill>
                  <a:latin typeface="Gill Sans MT"/>
                  <a:cs typeface="Gill Sans MT"/>
                </a:rPr>
                <a:t>r</a:t>
              </a:r>
              <a:r>
                <a:rPr sz="900" spc="10" dirty="0">
                  <a:solidFill>
                    <a:srgbClr val="231F20"/>
                  </a:solidFill>
                  <a:latin typeface="Gill Sans MT"/>
                  <a:cs typeface="Gill Sans MT"/>
                </a:rPr>
                <a:t>e  </a:t>
              </a:r>
              <a:r>
                <a:rPr lang="en-US" sz="900" spc="25" dirty="0">
                  <a:solidFill>
                    <a:srgbClr val="231F20"/>
                  </a:solidFill>
                  <a:latin typeface="Gill Sans MT"/>
                  <a:cs typeface="Gill Sans MT"/>
                </a:rPr>
                <a:t>gauge</a:t>
              </a:r>
              <a:endParaRPr sz="900" dirty="0">
                <a:latin typeface="Gill Sans MT"/>
                <a:cs typeface="Gill Sans MT"/>
              </a:endParaRPr>
            </a:p>
          </p:txBody>
        </p:sp>
      </p:grpSp>
      <p:cxnSp>
        <p:nvCxnSpPr>
          <p:cNvPr id="4" name="Straight Arrow Connector 3">
            <a:extLst>
              <a:ext uri="{FF2B5EF4-FFF2-40B4-BE49-F238E27FC236}">
                <a16:creationId xmlns:a16="http://schemas.microsoft.com/office/drawing/2014/main" id="{53A5AEF6-8EC3-4C4F-852D-551CB45E8FDF}"/>
              </a:ext>
            </a:extLst>
          </p:cNvPr>
          <p:cNvCxnSpPr/>
          <p:nvPr/>
        </p:nvCxnSpPr>
        <p:spPr>
          <a:xfrm flipH="1">
            <a:off x="3308427" y="3815111"/>
            <a:ext cx="1805758" cy="6839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8954083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8986E-3AA0-4172-930B-731AFC417D68}"/>
              </a:ext>
            </a:extLst>
          </p:cNvPr>
          <p:cNvSpPr>
            <a:spLocks noGrp="1"/>
          </p:cNvSpPr>
          <p:nvPr>
            <p:ph type="title"/>
          </p:nvPr>
        </p:nvSpPr>
        <p:spPr/>
        <p:txBody>
          <a:bodyPr/>
          <a:lstStyle/>
          <a:p>
            <a:r>
              <a:rPr lang="en-US" dirty="0">
                <a:ea typeface="ＭＳ Ｐゴシック"/>
              </a:rPr>
              <a:t>Underfloor heating – pipework</a:t>
            </a:r>
            <a:endParaRPr lang="en-US" dirty="0"/>
          </a:p>
        </p:txBody>
      </p:sp>
      <p:sp>
        <p:nvSpPr>
          <p:cNvPr id="3" name="Content Placeholder 2">
            <a:extLst>
              <a:ext uri="{FF2B5EF4-FFF2-40B4-BE49-F238E27FC236}">
                <a16:creationId xmlns:a16="http://schemas.microsoft.com/office/drawing/2014/main" id="{E8FCB465-7E19-410B-AFE8-865270F42CDF}"/>
              </a:ext>
            </a:extLst>
          </p:cNvPr>
          <p:cNvSpPr>
            <a:spLocks noGrp="1"/>
          </p:cNvSpPr>
          <p:nvPr>
            <p:ph sz="quarter" idx="10"/>
          </p:nvPr>
        </p:nvSpPr>
        <p:spPr>
          <a:xfrm>
            <a:off x="292740" y="1667629"/>
            <a:ext cx="8383096" cy="4064867"/>
          </a:xfrm>
        </p:spPr>
        <p:txBody>
          <a:bodyPr/>
          <a:lstStyle/>
          <a:p>
            <a:r>
              <a:rPr lang="en-US" dirty="0">
                <a:ea typeface="+mn-lt"/>
                <a:cs typeface="+mn-lt"/>
              </a:rPr>
              <a:t>Typically, underfloor heating pipework is 16mm outside diameter and 12mm internal diameter, but it may vary dependent on manufacturer and specification and is available between 10mm and 20mm in diameter.</a:t>
            </a:r>
            <a:endParaRPr lang="en-US" dirty="0">
              <a:cs typeface="+mn-lt"/>
            </a:endParaRPr>
          </a:p>
          <a:p>
            <a:r>
              <a:rPr lang="en-US" dirty="0">
                <a:ea typeface="+mn-lt"/>
                <a:cs typeface="+mn-lt"/>
              </a:rPr>
              <a:t>Pipework is normally a barrier type multi-layer construction and normally either </a:t>
            </a:r>
            <a:r>
              <a:rPr lang="en-US" b="1" dirty="0" err="1">
                <a:ea typeface="+mn-lt"/>
                <a:cs typeface="+mn-lt"/>
              </a:rPr>
              <a:t>Pex</a:t>
            </a:r>
            <a:r>
              <a:rPr lang="en-US" b="1" dirty="0">
                <a:ea typeface="+mn-lt"/>
                <a:cs typeface="+mn-lt"/>
              </a:rPr>
              <a:t>-Al-</a:t>
            </a:r>
            <a:r>
              <a:rPr lang="en-US" b="1" dirty="0" err="1">
                <a:ea typeface="+mn-lt"/>
                <a:cs typeface="+mn-lt"/>
              </a:rPr>
              <a:t>Pex</a:t>
            </a:r>
            <a:r>
              <a:rPr lang="en-US" dirty="0">
                <a:ea typeface="+mn-lt"/>
                <a:cs typeface="+mn-lt"/>
              </a:rPr>
              <a:t> or </a:t>
            </a:r>
            <a:r>
              <a:rPr lang="en-US" b="1" dirty="0">
                <a:ea typeface="+mn-lt"/>
                <a:cs typeface="+mn-lt"/>
              </a:rPr>
              <a:t>Pert-Al-Pert</a:t>
            </a:r>
            <a:r>
              <a:rPr lang="en-US" dirty="0">
                <a:ea typeface="+mn-lt"/>
                <a:cs typeface="+mn-lt"/>
              </a:rPr>
              <a:t>.</a:t>
            </a:r>
            <a:endParaRPr lang="en-US" b="1" dirty="0"/>
          </a:p>
          <a:p>
            <a:pPr marL="342900" indent="-342900">
              <a:buClr>
                <a:srgbClr val="0077E3"/>
              </a:buClr>
              <a:buFont typeface="Arial"/>
              <a:buChar char="•"/>
            </a:pPr>
            <a:r>
              <a:rPr lang="en-US" b="1" dirty="0">
                <a:ea typeface="+mn-lt"/>
                <a:cs typeface="+mn-lt"/>
              </a:rPr>
              <a:t>PEX</a:t>
            </a:r>
            <a:r>
              <a:rPr lang="en-US" dirty="0">
                <a:ea typeface="+mn-lt"/>
                <a:cs typeface="+mn-lt"/>
              </a:rPr>
              <a:t>-</a:t>
            </a:r>
            <a:r>
              <a:rPr lang="en-US" b="1" dirty="0">
                <a:ea typeface="+mn-lt"/>
                <a:cs typeface="+mn-lt"/>
              </a:rPr>
              <a:t>AL</a:t>
            </a:r>
            <a:r>
              <a:rPr lang="en-US" dirty="0">
                <a:ea typeface="+mn-lt"/>
                <a:cs typeface="+mn-lt"/>
              </a:rPr>
              <a:t>-</a:t>
            </a:r>
            <a:r>
              <a:rPr lang="en-US" b="1" dirty="0">
                <a:ea typeface="+mn-lt"/>
                <a:cs typeface="+mn-lt"/>
              </a:rPr>
              <a:t>PEX</a:t>
            </a:r>
            <a:r>
              <a:rPr lang="en-US" dirty="0">
                <a:ea typeface="+mn-lt"/>
                <a:cs typeface="+mn-lt"/>
              </a:rPr>
              <a:t> pipes can withstand up to 95ºC.</a:t>
            </a:r>
            <a:endParaRPr lang="en-US" dirty="0">
              <a:cs typeface="+mn-lt"/>
            </a:endParaRPr>
          </a:p>
          <a:p>
            <a:pPr marL="342900" indent="-342900">
              <a:buClr>
                <a:srgbClr val="0077E3"/>
              </a:buClr>
              <a:buFont typeface="Arial"/>
              <a:buChar char="•"/>
            </a:pPr>
            <a:r>
              <a:rPr lang="en-US" b="1" dirty="0">
                <a:ea typeface="+mn-lt"/>
                <a:cs typeface="+mn-lt"/>
              </a:rPr>
              <a:t>PERT-AL-PERT</a:t>
            </a:r>
            <a:r>
              <a:rPr lang="en-US" dirty="0">
                <a:ea typeface="+mn-lt"/>
                <a:cs typeface="+mn-lt"/>
              </a:rPr>
              <a:t> can withstand approximately 85ºC.  </a:t>
            </a:r>
            <a:endParaRPr lang="en-US" dirty="0">
              <a:cs typeface="+mn-lt"/>
            </a:endParaRPr>
          </a:p>
          <a:p>
            <a:r>
              <a:rPr lang="en-US" dirty="0">
                <a:ea typeface="ＭＳ Ｐゴシック"/>
                <a:cs typeface="Arial"/>
              </a:rPr>
              <a:t>Supplied in varied length in coils of between 100m and 300m to avoid jointing. No joints should be laid within the floor unless for repair work.</a:t>
            </a:r>
            <a:endParaRPr lang="en-US" dirty="0">
              <a:cs typeface="Arial"/>
            </a:endParaRPr>
          </a:p>
          <a:p>
            <a:endParaRPr lang="en-US" dirty="0">
              <a:cs typeface="Arial"/>
            </a:endParaRPr>
          </a:p>
        </p:txBody>
      </p:sp>
    </p:spTree>
    <p:extLst>
      <p:ext uri="{BB962C8B-B14F-4D97-AF65-F5344CB8AC3E}">
        <p14:creationId xmlns:p14="http://schemas.microsoft.com/office/powerpoint/2010/main" val="6836140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25591</TotalTime>
  <Words>751</Words>
  <Application>Microsoft Office PowerPoint</Application>
  <PresentationFormat>On-screen Show (4:3)</PresentationFormat>
  <Paragraphs>88</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Gill Sans MT</vt:lpstr>
      <vt:lpstr>Lucida Grande</vt:lpstr>
      <vt:lpstr>Lucida Sans</vt:lpstr>
      <vt:lpstr>Times New Roman</vt:lpstr>
      <vt:lpstr>Default Design</vt:lpstr>
      <vt:lpstr>PowerPoint 18: Hydronic heating part 3</vt:lpstr>
      <vt:lpstr>This session:</vt:lpstr>
      <vt:lpstr>Microbore heating systems</vt:lpstr>
      <vt:lpstr>Microbore heating – system layout</vt:lpstr>
      <vt:lpstr>Microbore system – advantages and disadvantages</vt:lpstr>
      <vt:lpstr>Underfloor heating systems</vt:lpstr>
      <vt:lpstr>Underfloor heating – principles </vt:lpstr>
      <vt:lpstr>Underfloor heating – manifold</vt:lpstr>
      <vt:lpstr>Underfloor heating – pipework</vt:lpstr>
      <vt:lpstr>Underfloor heating – pipework</vt:lpstr>
      <vt:lpstr>Underfloor heating – system layout </vt:lpstr>
      <vt:lpstr>Underfloor heating – summary</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315</cp:revision>
  <dcterms:created xsi:type="dcterms:W3CDTF">2013-05-28T00:38:54Z</dcterms:created>
  <dcterms:modified xsi:type="dcterms:W3CDTF">2023-11-01T10:12:05Z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