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8" r:id="rId6"/>
    <p:sldId id="329" r:id="rId7"/>
    <p:sldId id="353" r:id="rId8"/>
    <p:sldId id="330" r:id="rId9"/>
    <p:sldId id="331" r:id="rId10"/>
    <p:sldId id="348" r:id="rId11"/>
    <p:sldId id="349" r:id="rId12"/>
    <p:sldId id="354" r:id="rId13"/>
    <p:sldId id="350" r:id="rId14"/>
    <p:sldId id="333" r:id="rId15"/>
    <p:sldId id="334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Martin" initials="PM" lastIdx="4" clrIdx="0">
    <p:extLst>
      <p:ext uri="{19B8F6BF-5375-455C-9EA6-DF929625EA0E}">
        <p15:presenceInfo xmlns:p15="http://schemas.microsoft.com/office/powerpoint/2012/main" userId="1b56c76bd86290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2A18"/>
    <a:srgbClr val="FBDD00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731D03-E699-408A-AA91-49B8ED4FEFEB}" v="44" dt="2023-10-31T15:10:29.4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48"/>
    <p:restoredTop sz="86395"/>
  </p:normalViewPr>
  <p:slideViewPr>
    <p:cSldViewPr showGuides="1">
      <p:cViewPr varScale="1">
        <p:scale>
          <a:sx n="69" d="100"/>
          <a:sy n="69" d="100"/>
        </p:scale>
        <p:origin x="59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Brooks" userId="045b5ce1-bb15-4c22-aa7e-c7b600949989" providerId="ADAL" clId="{F2731D03-E699-408A-AA91-49B8ED4FEFEB}"/>
    <pc:docChg chg="undo custSel modSld">
      <pc:chgData name="Claire Brooks" userId="045b5ce1-bb15-4c22-aa7e-c7b600949989" providerId="ADAL" clId="{F2731D03-E699-408A-AA91-49B8ED4FEFEB}" dt="2023-10-31T09:33:48.672" v="90" actId="14100"/>
      <pc:docMkLst>
        <pc:docMk/>
      </pc:docMkLst>
      <pc:sldChg chg="modSp mod">
        <pc:chgData name="Claire Brooks" userId="045b5ce1-bb15-4c22-aa7e-c7b600949989" providerId="ADAL" clId="{F2731D03-E699-408A-AA91-49B8ED4FEFEB}" dt="2023-10-31T09:27:01.971" v="1" actId="688"/>
        <pc:sldMkLst>
          <pc:docMk/>
          <pc:sldMk cId="3190223541" sldId="329"/>
        </pc:sldMkLst>
        <pc:spChg chg="mod">
          <ac:chgData name="Claire Brooks" userId="045b5ce1-bb15-4c22-aa7e-c7b600949989" providerId="ADAL" clId="{F2731D03-E699-408A-AA91-49B8ED4FEFEB}" dt="2023-10-31T09:27:01.971" v="1" actId="688"/>
          <ac:spMkLst>
            <pc:docMk/>
            <pc:sldMk cId="3190223541" sldId="329"/>
            <ac:spMk id="4" creationId="{44CA2C66-EEBC-AE43-8196-B8B8A6B08A42}"/>
          </ac:spMkLst>
        </pc:spChg>
      </pc:sldChg>
      <pc:sldChg chg="modSp mod">
        <pc:chgData name="Claire Brooks" userId="045b5ce1-bb15-4c22-aa7e-c7b600949989" providerId="ADAL" clId="{F2731D03-E699-408A-AA91-49B8ED4FEFEB}" dt="2023-10-31T09:28:39.885" v="23" actId="1076"/>
        <pc:sldMkLst>
          <pc:docMk/>
          <pc:sldMk cId="852189682" sldId="330"/>
        </pc:sldMkLst>
        <pc:spChg chg="mod">
          <ac:chgData name="Claire Brooks" userId="045b5ce1-bb15-4c22-aa7e-c7b600949989" providerId="ADAL" clId="{F2731D03-E699-408A-AA91-49B8ED4FEFEB}" dt="2023-10-31T09:28:39.885" v="23" actId="1076"/>
          <ac:spMkLst>
            <pc:docMk/>
            <pc:sldMk cId="852189682" sldId="330"/>
            <ac:spMk id="6" creationId="{8074D6C6-8754-C942-9B84-1B257E92FCD8}"/>
          </ac:spMkLst>
        </pc:spChg>
        <pc:picChg chg="mod">
          <ac:chgData name="Claire Brooks" userId="045b5ce1-bb15-4c22-aa7e-c7b600949989" providerId="ADAL" clId="{F2731D03-E699-408A-AA91-49B8ED4FEFEB}" dt="2023-10-31T09:27:54.113" v="13" actId="1076"/>
          <ac:picMkLst>
            <pc:docMk/>
            <pc:sldMk cId="852189682" sldId="330"/>
            <ac:picMk id="9" creationId="{95CC12DF-A0B6-4C15-881B-4261D258E7D2}"/>
          </ac:picMkLst>
        </pc:picChg>
        <pc:picChg chg="mod">
          <ac:chgData name="Claire Brooks" userId="045b5ce1-bb15-4c22-aa7e-c7b600949989" providerId="ADAL" clId="{F2731D03-E699-408A-AA91-49B8ED4FEFEB}" dt="2023-10-31T09:28:22.604" v="19" actId="688"/>
          <ac:picMkLst>
            <pc:docMk/>
            <pc:sldMk cId="852189682" sldId="330"/>
            <ac:picMk id="10" creationId="{E685643C-62E0-43CB-A67F-05A9C4CBE0C9}"/>
          </ac:picMkLst>
        </pc:picChg>
        <pc:picChg chg="mod">
          <ac:chgData name="Claire Brooks" userId="045b5ce1-bb15-4c22-aa7e-c7b600949989" providerId="ADAL" clId="{F2731D03-E699-408A-AA91-49B8ED4FEFEB}" dt="2023-10-31T09:28:31.438" v="21" actId="688"/>
          <ac:picMkLst>
            <pc:docMk/>
            <pc:sldMk cId="852189682" sldId="330"/>
            <ac:picMk id="11" creationId="{7CC426B1-8A70-4443-BAD0-3527950E1E92}"/>
          </ac:picMkLst>
        </pc:picChg>
        <pc:picChg chg="mod">
          <ac:chgData name="Claire Brooks" userId="045b5ce1-bb15-4c22-aa7e-c7b600949989" providerId="ADAL" clId="{F2731D03-E699-408A-AA91-49B8ED4FEFEB}" dt="2023-10-31T09:27:59.971" v="14" actId="1076"/>
          <ac:picMkLst>
            <pc:docMk/>
            <pc:sldMk cId="852189682" sldId="330"/>
            <ac:picMk id="12" creationId="{CA7003C9-A8FD-41C1-97FA-46B5F8FCBC6A}"/>
          </ac:picMkLst>
        </pc:picChg>
        <pc:picChg chg="mod">
          <ac:chgData name="Claire Brooks" userId="045b5ce1-bb15-4c22-aa7e-c7b600949989" providerId="ADAL" clId="{F2731D03-E699-408A-AA91-49B8ED4FEFEB}" dt="2023-10-31T09:28:06.602" v="15" actId="1076"/>
          <ac:picMkLst>
            <pc:docMk/>
            <pc:sldMk cId="852189682" sldId="330"/>
            <ac:picMk id="13" creationId="{ACFB46D7-A72D-4C46-84F0-724391A6D64B}"/>
          </ac:picMkLst>
        </pc:picChg>
        <pc:picChg chg="mod">
          <ac:chgData name="Claire Brooks" userId="045b5ce1-bb15-4c22-aa7e-c7b600949989" providerId="ADAL" clId="{F2731D03-E699-408A-AA91-49B8ED4FEFEB}" dt="2023-10-31T09:28:10.949" v="16" actId="1076"/>
          <ac:picMkLst>
            <pc:docMk/>
            <pc:sldMk cId="852189682" sldId="330"/>
            <ac:picMk id="14" creationId="{76A46652-9907-4928-9041-6D17012707E8}"/>
          </ac:picMkLst>
        </pc:picChg>
        <pc:picChg chg="mod">
          <ac:chgData name="Claire Brooks" userId="045b5ce1-bb15-4c22-aa7e-c7b600949989" providerId="ADAL" clId="{F2731D03-E699-408A-AA91-49B8ED4FEFEB}" dt="2023-10-31T09:28:18.897" v="18" actId="688"/>
          <ac:picMkLst>
            <pc:docMk/>
            <pc:sldMk cId="852189682" sldId="330"/>
            <ac:picMk id="15" creationId="{B22D0834-C826-4AE3-BA0E-974A01AFFBD9}"/>
          </ac:picMkLst>
        </pc:picChg>
      </pc:sldChg>
      <pc:sldChg chg="modSp mod">
        <pc:chgData name="Claire Brooks" userId="045b5ce1-bb15-4c22-aa7e-c7b600949989" providerId="ADAL" clId="{F2731D03-E699-408A-AA91-49B8ED4FEFEB}" dt="2023-10-31T09:30:20.397" v="45" actId="20577"/>
        <pc:sldMkLst>
          <pc:docMk/>
          <pc:sldMk cId="3916253579" sldId="333"/>
        </pc:sldMkLst>
        <pc:spChg chg="mod">
          <ac:chgData name="Claire Brooks" userId="045b5ce1-bb15-4c22-aa7e-c7b600949989" providerId="ADAL" clId="{F2731D03-E699-408A-AA91-49B8ED4FEFEB}" dt="2023-10-31T09:30:20.397" v="45" actId="20577"/>
          <ac:spMkLst>
            <pc:docMk/>
            <pc:sldMk cId="3916253579" sldId="333"/>
            <ac:spMk id="15" creationId="{C5235A74-2E5E-8747-8364-622316D1C2FB}"/>
          </ac:spMkLst>
        </pc:spChg>
        <pc:spChg chg="mod">
          <ac:chgData name="Claire Brooks" userId="045b5ce1-bb15-4c22-aa7e-c7b600949989" providerId="ADAL" clId="{F2731D03-E699-408A-AA91-49B8ED4FEFEB}" dt="2023-10-31T09:30:10.446" v="41" actId="1076"/>
          <ac:spMkLst>
            <pc:docMk/>
            <pc:sldMk cId="3916253579" sldId="333"/>
            <ac:spMk id="18" creationId="{EA51C76A-7E59-604F-9375-872518C54AED}"/>
          </ac:spMkLst>
        </pc:spChg>
        <pc:spChg chg="mod">
          <ac:chgData name="Claire Brooks" userId="045b5ce1-bb15-4c22-aa7e-c7b600949989" providerId="ADAL" clId="{F2731D03-E699-408A-AA91-49B8ED4FEFEB}" dt="2023-10-31T09:30:00.726" v="36" actId="1076"/>
          <ac:spMkLst>
            <pc:docMk/>
            <pc:sldMk cId="3916253579" sldId="333"/>
            <ac:spMk id="21" creationId="{BBD9BBDC-DD86-094B-8747-B5B959D838E7}"/>
          </ac:spMkLst>
        </pc:spChg>
        <pc:spChg chg="mod">
          <ac:chgData name="Claire Brooks" userId="045b5ce1-bb15-4c22-aa7e-c7b600949989" providerId="ADAL" clId="{F2731D03-E699-408A-AA91-49B8ED4FEFEB}" dt="2023-10-31T09:29:53.781" v="33" actId="1076"/>
          <ac:spMkLst>
            <pc:docMk/>
            <pc:sldMk cId="3916253579" sldId="333"/>
            <ac:spMk id="22" creationId="{7D999EC7-4CE5-5A42-A30F-1C8BAE6F844C}"/>
          </ac:spMkLst>
        </pc:spChg>
        <pc:spChg chg="mod">
          <ac:chgData name="Claire Brooks" userId="045b5ce1-bb15-4c22-aa7e-c7b600949989" providerId="ADAL" clId="{F2731D03-E699-408A-AA91-49B8ED4FEFEB}" dt="2023-10-31T09:29:47.800" v="31" actId="1076"/>
          <ac:spMkLst>
            <pc:docMk/>
            <pc:sldMk cId="3916253579" sldId="333"/>
            <ac:spMk id="23" creationId="{C78622E6-44DE-D341-8171-8EB03E13956D}"/>
          </ac:spMkLst>
        </pc:spChg>
        <pc:picChg chg="mod">
          <ac:chgData name="Claire Brooks" userId="045b5ce1-bb15-4c22-aa7e-c7b600949989" providerId="ADAL" clId="{F2731D03-E699-408A-AA91-49B8ED4FEFEB}" dt="2023-10-31T09:29:45.032" v="30" actId="1076"/>
          <ac:picMkLst>
            <pc:docMk/>
            <pc:sldMk cId="3916253579" sldId="333"/>
            <ac:picMk id="8" creationId="{0CEF3C98-4D12-6840-933C-8F73CF7D16D6}"/>
          </ac:picMkLst>
        </pc:picChg>
        <pc:picChg chg="mod">
          <ac:chgData name="Claire Brooks" userId="045b5ce1-bb15-4c22-aa7e-c7b600949989" providerId="ADAL" clId="{F2731D03-E699-408A-AA91-49B8ED4FEFEB}" dt="2023-10-31T09:29:57.273" v="35" actId="1076"/>
          <ac:picMkLst>
            <pc:docMk/>
            <pc:sldMk cId="3916253579" sldId="333"/>
            <ac:picMk id="10" creationId="{40944AB6-46F3-BA41-B5CA-C02B5B56B16C}"/>
          </ac:picMkLst>
        </pc:picChg>
        <pc:picChg chg="mod">
          <ac:chgData name="Claire Brooks" userId="045b5ce1-bb15-4c22-aa7e-c7b600949989" providerId="ADAL" clId="{F2731D03-E699-408A-AA91-49B8ED4FEFEB}" dt="2023-10-31T09:30:07.991" v="40" actId="1076"/>
          <ac:picMkLst>
            <pc:docMk/>
            <pc:sldMk cId="3916253579" sldId="333"/>
            <ac:picMk id="12" creationId="{3B2C9D18-66D3-6247-84B6-8888A7E87B6E}"/>
          </ac:picMkLst>
        </pc:picChg>
        <pc:picChg chg="mod">
          <ac:chgData name="Claire Brooks" userId="045b5ce1-bb15-4c22-aa7e-c7b600949989" providerId="ADAL" clId="{F2731D03-E699-408A-AA91-49B8ED4FEFEB}" dt="2023-10-31T09:30:07.074" v="39" actId="1076"/>
          <ac:picMkLst>
            <pc:docMk/>
            <pc:sldMk cId="3916253579" sldId="333"/>
            <ac:picMk id="14" creationId="{DD0470FC-D011-1840-9EB7-380B68D44D13}"/>
          </ac:picMkLst>
        </pc:picChg>
        <pc:picChg chg="mod">
          <ac:chgData name="Claire Brooks" userId="045b5ce1-bb15-4c22-aa7e-c7b600949989" providerId="ADAL" clId="{F2731D03-E699-408A-AA91-49B8ED4FEFEB}" dt="2023-10-31T09:30:11.897" v="42" actId="1076"/>
          <ac:picMkLst>
            <pc:docMk/>
            <pc:sldMk cId="3916253579" sldId="333"/>
            <ac:picMk id="17" creationId="{A03C453B-BAFC-AF46-808F-BAEB90A068BB}"/>
          </ac:picMkLst>
        </pc:picChg>
        <pc:picChg chg="mod">
          <ac:chgData name="Claire Brooks" userId="045b5ce1-bb15-4c22-aa7e-c7b600949989" providerId="ADAL" clId="{F2731D03-E699-408A-AA91-49B8ED4FEFEB}" dt="2023-10-31T09:30:13.427" v="43" actId="1076"/>
          <ac:picMkLst>
            <pc:docMk/>
            <pc:sldMk cId="3916253579" sldId="333"/>
            <ac:picMk id="20" creationId="{BDD4CA06-BB85-4C4F-B3E6-52972D91F229}"/>
          </ac:picMkLst>
        </pc:picChg>
      </pc:sldChg>
      <pc:sldChg chg="modSp mod">
        <pc:chgData name="Claire Brooks" userId="045b5ce1-bb15-4c22-aa7e-c7b600949989" providerId="ADAL" clId="{F2731D03-E699-408A-AA91-49B8ED4FEFEB}" dt="2023-10-31T09:29:32.155" v="28" actId="1076"/>
        <pc:sldMkLst>
          <pc:docMk/>
          <pc:sldMk cId="3080468486" sldId="334"/>
        </pc:sldMkLst>
        <pc:spChg chg="mod">
          <ac:chgData name="Claire Brooks" userId="045b5ce1-bb15-4c22-aa7e-c7b600949989" providerId="ADAL" clId="{F2731D03-E699-408A-AA91-49B8ED4FEFEB}" dt="2023-10-31T09:29:29.371" v="27" actId="14100"/>
          <ac:spMkLst>
            <pc:docMk/>
            <pc:sldMk cId="3080468486" sldId="334"/>
            <ac:spMk id="3" creationId="{42898201-CC37-FC4A-8CEB-55FBE066B1F4}"/>
          </ac:spMkLst>
        </pc:spChg>
        <pc:spChg chg="mod">
          <ac:chgData name="Claire Brooks" userId="045b5ce1-bb15-4c22-aa7e-c7b600949989" providerId="ADAL" clId="{F2731D03-E699-408A-AA91-49B8ED4FEFEB}" dt="2023-10-31T09:29:18.980" v="26" actId="1076"/>
          <ac:spMkLst>
            <pc:docMk/>
            <pc:sldMk cId="3080468486" sldId="334"/>
            <ac:spMk id="8" creationId="{4719B50D-D2DB-6041-8FCA-9B2E83D05B7B}"/>
          </ac:spMkLst>
        </pc:spChg>
        <pc:picChg chg="mod">
          <ac:chgData name="Claire Brooks" userId="045b5ce1-bb15-4c22-aa7e-c7b600949989" providerId="ADAL" clId="{F2731D03-E699-408A-AA91-49B8ED4FEFEB}" dt="2023-10-31T09:29:32.155" v="28" actId="1076"/>
          <ac:picMkLst>
            <pc:docMk/>
            <pc:sldMk cId="3080468486" sldId="334"/>
            <ac:picMk id="5" creationId="{5CDF0D74-DA99-E24F-A708-F28BBEA3B3DE}"/>
          </ac:picMkLst>
        </pc:picChg>
      </pc:sldChg>
      <pc:sldChg chg="modSp">
        <pc:chgData name="Claire Brooks" userId="045b5ce1-bb15-4c22-aa7e-c7b600949989" providerId="ADAL" clId="{F2731D03-E699-408A-AA91-49B8ED4FEFEB}" dt="2023-10-31T09:32:02.639" v="73" actId="1076"/>
        <pc:sldMkLst>
          <pc:docMk/>
          <pc:sldMk cId="2670612154" sldId="349"/>
        </pc:sldMkLst>
        <pc:picChg chg="mod">
          <ac:chgData name="Claire Brooks" userId="045b5ce1-bb15-4c22-aa7e-c7b600949989" providerId="ADAL" clId="{F2731D03-E699-408A-AA91-49B8ED4FEFEB}" dt="2023-10-31T09:32:02.639" v="73" actId="1076"/>
          <ac:picMkLst>
            <pc:docMk/>
            <pc:sldMk cId="2670612154" sldId="349"/>
            <ac:picMk id="52228" creationId="{8A72D43F-6088-0648-AFD9-FFD98034A06E}"/>
          </ac:picMkLst>
        </pc:picChg>
        <pc:picChg chg="mod">
          <ac:chgData name="Claire Brooks" userId="045b5ce1-bb15-4c22-aa7e-c7b600949989" providerId="ADAL" clId="{F2731D03-E699-408A-AA91-49B8ED4FEFEB}" dt="2023-10-31T09:32:01.360" v="72" actId="1076"/>
          <ac:picMkLst>
            <pc:docMk/>
            <pc:sldMk cId="2670612154" sldId="349"/>
            <ac:picMk id="52229" creationId="{2D526573-6601-294F-ACE9-CEA208199F56}"/>
          </ac:picMkLst>
        </pc:picChg>
        <pc:picChg chg="mod">
          <ac:chgData name="Claire Brooks" userId="045b5ce1-bb15-4c22-aa7e-c7b600949989" providerId="ADAL" clId="{F2731D03-E699-408A-AA91-49B8ED4FEFEB}" dt="2023-10-31T09:31:59.958" v="71" actId="1076"/>
          <ac:picMkLst>
            <pc:docMk/>
            <pc:sldMk cId="2670612154" sldId="349"/>
            <ac:picMk id="52230" creationId="{C0E2C491-5D8E-C740-BE61-1E1A132B593B}"/>
          </ac:picMkLst>
        </pc:picChg>
      </pc:sldChg>
      <pc:sldChg chg="modSp">
        <pc:chgData name="Claire Brooks" userId="045b5ce1-bb15-4c22-aa7e-c7b600949989" providerId="ADAL" clId="{F2731D03-E699-408A-AA91-49B8ED4FEFEB}" dt="2023-10-31T09:30:59.919" v="56" actId="1076"/>
        <pc:sldMkLst>
          <pc:docMk/>
          <pc:sldMk cId="3490924745" sldId="350"/>
        </pc:sldMkLst>
        <pc:spChg chg="mod">
          <ac:chgData name="Claire Brooks" userId="045b5ce1-bb15-4c22-aa7e-c7b600949989" providerId="ADAL" clId="{F2731D03-E699-408A-AA91-49B8ED4FEFEB}" dt="2023-10-31T09:30:58.784" v="55" actId="1076"/>
          <ac:spMkLst>
            <pc:docMk/>
            <pc:sldMk cId="3490924745" sldId="350"/>
            <ac:spMk id="21" creationId="{60EC4CD8-C07E-5142-A605-85B4E83A1E4E}"/>
          </ac:spMkLst>
        </pc:spChg>
        <pc:spChg chg="mod">
          <ac:chgData name="Claire Brooks" userId="045b5ce1-bb15-4c22-aa7e-c7b600949989" providerId="ADAL" clId="{F2731D03-E699-408A-AA91-49B8ED4FEFEB}" dt="2023-10-31T09:30:45.432" v="49" actId="1076"/>
          <ac:spMkLst>
            <pc:docMk/>
            <pc:sldMk cId="3490924745" sldId="350"/>
            <ac:spMk id="54289" creationId="{ED876EDE-9583-9140-B571-E77D01DAC651}"/>
          </ac:spMkLst>
        </pc:spChg>
        <pc:spChg chg="mod">
          <ac:chgData name="Claire Brooks" userId="045b5ce1-bb15-4c22-aa7e-c7b600949989" providerId="ADAL" clId="{F2731D03-E699-408A-AA91-49B8ED4FEFEB}" dt="2023-10-31T09:30:52.442" v="52" actId="1076"/>
          <ac:spMkLst>
            <pc:docMk/>
            <pc:sldMk cId="3490924745" sldId="350"/>
            <ac:spMk id="54290" creationId="{2F165799-36BB-6A4D-AC00-539319F17214}"/>
          </ac:spMkLst>
        </pc:spChg>
        <pc:picChg chg="mod">
          <ac:chgData name="Claire Brooks" userId="045b5ce1-bb15-4c22-aa7e-c7b600949989" providerId="ADAL" clId="{F2731D03-E699-408A-AA91-49B8ED4FEFEB}" dt="2023-10-31T09:30:59.919" v="56" actId="1076"/>
          <ac:picMkLst>
            <pc:docMk/>
            <pc:sldMk cId="3490924745" sldId="350"/>
            <ac:picMk id="20" creationId="{403B7180-E0E6-3D43-AB26-486A33E3CD7A}"/>
          </ac:picMkLst>
        </pc:picChg>
        <pc:picChg chg="mod">
          <ac:chgData name="Claire Brooks" userId="045b5ce1-bb15-4c22-aa7e-c7b600949989" providerId="ADAL" clId="{F2731D03-E699-408A-AA91-49B8ED4FEFEB}" dt="2023-10-31T09:30:49.897" v="51" actId="1076"/>
          <ac:picMkLst>
            <pc:docMk/>
            <pc:sldMk cId="3490924745" sldId="350"/>
            <ac:picMk id="54282" creationId="{DAF1D929-E261-7848-8A39-0C1F073D9AB6}"/>
          </ac:picMkLst>
        </pc:picChg>
        <pc:picChg chg="mod">
          <ac:chgData name="Claire Brooks" userId="045b5ce1-bb15-4c22-aa7e-c7b600949989" providerId="ADAL" clId="{F2731D03-E699-408A-AA91-49B8ED4FEFEB}" dt="2023-10-31T09:30:43.553" v="48" actId="1076"/>
          <ac:picMkLst>
            <pc:docMk/>
            <pc:sldMk cId="3490924745" sldId="350"/>
            <ac:picMk id="54283" creationId="{2F8DDDF5-5BE7-3D4E-BCA5-EC759FE46FDD}"/>
          </ac:picMkLst>
        </pc:picChg>
      </pc:sldChg>
      <pc:sldChg chg="modSp">
        <pc:chgData name="Claire Brooks" userId="045b5ce1-bb15-4c22-aa7e-c7b600949989" providerId="ADAL" clId="{F2731D03-E699-408A-AA91-49B8ED4FEFEB}" dt="2023-10-31T09:33:48.672" v="90" actId="14100"/>
        <pc:sldMkLst>
          <pc:docMk/>
          <pc:sldMk cId="636050775" sldId="353"/>
        </pc:sldMkLst>
        <pc:spChg chg="mod">
          <ac:chgData name="Claire Brooks" userId="045b5ce1-bb15-4c22-aa7e-c7b600949989" providerId="ADAL" clId="{F2731D03-E699-408A-AA91-49B8ED4FEFEB}" dt="2023-10-31T09:32:34.116" v="83" actId="14100"/>
          <ac:spMkLst>
            <pc:docMk/>
            <pc:sldMk cId="636050775" sldId="353"/>
            <ac:spMk id="60426" creationId="{24B89DDF-5E8F-BF43-AC0C-F4D85EA827ED}"/>
          </ac:spMkLst>
        </pc:spChg>
        <pc:spChg chg="mod">
          <ac:chgData name="Claire Brooks" userId="045b5ce1-bb15-4c22-aa7e-c7b600949989" providerId="ADAL" clId="{F2731D03-E699-408A-AA91-49B8ED4FEFEB}" dt="2023-10-31T09:32:37.990" v="84" actId="14100"/>
          <ac:spMkLst>
            <pc:docMk/>
            <pc:sldMk cId="636050775" sldId="353"/>
            <ac:spMk id="60427" creationId="{7DAF6F96-E515-6F45-9358-791F8240B959}"/>
          </ac:spMkLst>
        </pc:spChg>
        <pc:spChg chg="mod">
          <ac:chgData name="Claire Brooks" userId="045b5ce1-bb15-4c22-aa7e-c7b600949989" providerId="ADAL" clId="{F2731D03-E699-408A-AA91-49B8ED4FEFEB}" dt="2023-10-31T09:32:47.121" v="88" actId="1076"/>
          <ac:spMkLst>
            <pc:docMk/>
            <pc:sldMk cId="636050775" sldId="353"/>
            <ac:spMk id="60428" creationId="{AA241CA7-E800-A841-8849-AAF2DC729A85}"/>
          </ac:spMkLst>
        </pc:spChg>
        <pc:spChg chg="mod">
          <ac:chgData name="Claire Brooks" userId="045b5ce1-bb15-4c22-aa7e-c7b600949989" providerId="ADAL" clId="{F2731D03-E699-408A-AA91-49B8ED4FEFEB}" dt="2023-10-31T09:32:17.565" v="74" actId="1076"/>
          <ac:spMkLst>
            <pc:docMk/>
            <pc:sldMk cId="636050775" sldId="353"/>
            <ac:spMk id="60429" creationId="{5B615FA8-D297-CF4C-8078-3B1C36CF29EA}"/>
          </ac:spMkLst>
        </pc:spChg>
        <pc:spChg chg="mod">
          <ac:chgData name="Claire Brooks" userId="045b5ce1-bb15-4c22-aa7e-c7b600949989" providerId="ADAL" clId="{F2731D03-E699-408A-AA91-49B8ED4FEFEB}" dt="2023-10-31T09:32:21.890" v="76" actId="1076"/>
          <ac:spMkLst>
            <pc:docMk/>
            <pc:sldMk cId="636050775" sldId="353"/>
            <ac:spMk id="60430" creationId="{A5A85A03-C6DB-A443-9CF1-572201E91B0B}"/>
          </ac:spMkLst>
        </pc:spChg>
        <pc:spChg chg="mod">
          <ac:chgData name="Claire Brooks" userId="045b5ce1-bb15-4c22-aa7e-c7b600949989" providerId="ADAL" clId="{F2731D03-E699-408A-AA91-49B8ED4FEFEB}" dt="2023-10-31T09:32:25.146" v="77" actId="1076"/>
          <ac:spMkLst>
            <pc:docMk/>
            <pc:sldMk cId="636050775" sldId="353"/>
            <ac:spMk id="60431" creationId="{BE800428-21C5-2E4F-A298-F00632D6033A}"/>
          </ac:spMkLst>
        </pc:spChg>
        <pc:picChg chg="mod">
          <ac:chgData name="Claire Brooks" userId="045b5ce1-bb15-4c22-aa7e-c7b600949989" providerId="ADAL" clId="{F2731D03-E699-408A-AA91-49B8ED4FEFEB}" dt="2023-10-31T09:32:42.247" v="86" actId="1076"/>
          <ac:picMkLst>
            <pc:docMk/>
            <pc:sldMk cId="636050775" sldId="353"/>
            <ac:picMk id="60421" creationId="{F069185D-CBF3-0B44-AA27-71EF223CF4CA}"/>
          </ac:picMkLst>
        </pc:picChg>
        <pc:picChg chg="mod">
          <ac:chgData name="Claire Brooks" userId="045b5ce1-bb15-4c22-aa7e-c7b600949989" providerId="ADAL" clId="{F2731D03-E699-408A-AA91-49B8ED4FEFEB}" dt="2023-10-31T09:33:48.672" v="90" actId="14100"/>
          <ac:picMkLst>
            <pc:docMk/>
            <pc:sldMk cId="636050775" sldId="353"/>
            <ac:picMk id="60422" creationId="{5081B914-319E-1342-B916-F1F22D3F3AEC}"/>
          </ac:picMkLst>
        </pc:picChg>
        <pc:picChg chg="mod">
          <ac:chgData name="Claire Brooks" userId="045b5ce1-bb15-4c22-aa7e-c7b600949989" providerId="ADAL" clId="{F2731D03-E699-408A-AA91-49B8ED4FEFEB}" dt="2023-10-31T09:32:29.554" v="80" actId="1076"/>
          <ac:picMkLst>
            <pc:docMk/>
            <pc:sldMk cId="636050775" sldId="353"/>
            <ac:picMk id="60423" creationId="{CC439537-2537-E443-AC54-B2E1AFBFA5B9}"/>
          </ac:picMkLst>
        </pc:picChg>
        <pc:picChg chg="mod">
          <ac:chgData name="Claire Brooks" userId="045b5ce1-bb15-4c22-aa7e-c7b600949989" providerId="ADAL" clId="{F2731D03-E699-408A-AA91-49B8ED4FEFEB}" dt="2023-10-31T09:32:30.708" v="81" actId="1076"/>
          <ac:picMkLst>
            <pc:docMk/>
            <pc:sldMk cId="636050775" sldId="353"/>
            <ac:picMk id="60424" creationId="{6F181859-2319-8040-8A00-31016ECC4228}"/>
          </ac:picMkLst>
        </pc:picChg>
        <pc:picChg chg="mod">
          <ac:chgData name="Claire Brooks" userId="045b5ce1-bb15-4c22-aa7e-c7b600949989" providerId="ADAL" clId="{F2731D03-E699-408A-AA91-49B8ED4FEFEB}" dt="2023-10-31T09:32:44.261" v="87" actId="1076"/>
          <ac:picMkLst>
            <pc:docMk/>
            <pc:sldMk cId="636050775" sldId="353"/>
            <ac:picMk id="60425" creationId="{54BE2A18-1C6B-D042-9D1E-39B07C210336}"/>
          </ac:picMkLst>
        </pc:picChg>
      </pc:sldChg>
      <pc:sldChg chg="modSp mod">
        <pc:chgData name="Claire Brooks" userId="045b5ce1-bb15-4c22-aa7e-c7b600949989" providerId="ADAL" clId="{F2731D03-E699-408A-AA91-49B8ED4FEFEB}" dt="2023-10-31T09:31:51.505" v="70" actId="20577"/>
        <pc:sldMkLst>
          <pc:docMk/>
          <pc:sldMk cId="3844956304" sldId="354"/>
        </pc:sldMkLst>
        <pc:spChg chg="mod">
          <ac:chgData name="Claire Brooks" userId="045b5ce1-bb15-4c22-aa7e-c7b600949989" providerId="ADAL" clId="{F2731D03-E699-408A-AA91-49B8ED4FEFEB}" dt="2023-10-31T09:31:51.505" v="70" actId="20577"/>
          <ac:spMkLst>
            <pc:docMk/>
            <pc:sldMk cId="3844956304" sldId="354"/>
            <ac:spMk id="3" creationId="{F37A2965-3236-D24D-82E5-EB934AFE7AD2}"/>
          </ac:spMkLst>
        </pc:spChg>
        <pc:spChg chg="mod">
          <ac:chgData name="Claire Brooks" userId="045b5ce1-bb15-4c22-aa7e-c7b600949989" providerId="ADAL" clId="{F2731D03-E699-408A-AA91-49B8ED4FEFEB}" dt="2023-10-31T09:31:39.903" v="67" actId="14100"/>
          <ac:spMkLst>
            <pc:docMk/>
            <pc:sldMk cId="3844956304" sldId="354"/>
            <ac:spMk id="7" creationId="{B7B1250F-3415-3A42-9FC3-766FE1533A16}"/>
          </ac:spMkLst>
        </pc:spChg>
        <pc:spChg chg="mod">
          <ac:chgData name="Claire Brooks" userId="045b5ce1-bb15-4c22-aa7e-c7b600949989" providerId="ADAL" clId="{F2731D03-E699-408A-AA91-49B8ED4FEFEB}" dt="2023-10-31T09:31:37.135" v="66" actId="14100"/>
          <ac:spMkLst>
            <pc:docMk/>
            <pc:sldMk cId="3844956304" sldId="354"/>
            <ac:spMk id="8" creationId="{6C344577-8EB2-9D4A-9728-F5A1F5198758}"/>
          </ac:spMkLst>
        </pc:spChg>
        <pc:spChg chg="mod">
          <ac:chgData name="Claire Brooks" userId="045b5ce1-bb15-4c22-aa7e-c7b600949989" providerId="ADAL" clId="{F2731D03-E699-408A-AA91-49B8ED4FEFEB}" dt="2023-10-31T09:31:34.278" v="65" actId="1076"/>
          <ac:spMkLst>
            <pc:docMk/>
            <pc:sldMk cId="3844956304" sldId="354"/>
            <ac:spMk id="9" creationId="{D003E568-8C11-444A-A93A-29642AB4E57A}"/>
          </ac:spMkLst>
        </pc:spChg>
        <pc:picChg chg="mod">
          <ac:chgData name="Claire Brooks" userId="045b5ce1-bb15-4c22-aa7e-c7b600949989" providerId="ADAL" clId="{F2731D03-E699-408A-AA91-49B8ED4FEFEB}" dt="2023-10-31T09:31:26.703" v="62" actId="1076"/>
          <ac:picMkLst>
            <pc:docMk/>
            <pc:sldMk cId="3844956304" sldId="354"/>
            <ac:picMk id="5" creationId="{225954F0-0541-1147-928C-6BD0F0D8039A}"/>
          </ac:picMkLst>
        </pc:picChg>
      </pc:sldChg>
    </pc:docChg>
  </pc:docChgLst>
  <pc:docChgLst>
    <pc:chgData name="Katie Jones" userId="84594cfe-7278-463a-ae67-5d5a39f4a187" providerId="ADAL" clId="{36A17682-D8F0-48D0-BAC5-D092E7DBD59B}"/>
    <pc:docChg chg="modSld">
      <pc:chgData name="Katie Jones" userId="84594cfe-7278-463a-ae67-5d5a39f4a187" providerId="ADAL" clId="{36A17682-D8F0-48D0-BAC5-D092E7DBD59B}" dt="2023-10-12T08:39:12.621" v="6" actId="1076"/>
      <pc:docMkLst>
        <pc:docMk/>
      </pc:docMkLst>
      <pc:sldChg chg="modSp mod">
        <pc:chgData name="Katie Jones" userId="84594cfe-7278-463a-ae67-5d5a39f4a187" providerId="ADAL" clId="{36A17682-D8F0-48D0-BAC5-D092E7DBD59B}" dt="2023-10-12T08:39:12.621" v="6" actId="1076"/>
        <pc:sldMkLst>
          <pc:docMk/>
          <pc:sldMk cId="852189682" sldId="330"/>
        </pc:sldMkLst>
        <pc:spChg chg="mod">
          <ac:chgData name="Katie Jones" userId="84594cfe-7278-463a-ae67-5d5a39f4a187" providerId="ADAL" clId="{36A17682-D8F0-48D0-BAC5-D092E7DBD59B}" dt="2023-10-12T08:39:10.034" v="5" actId="14100"/>
          <ac:spMkLst>
            <pc:docMk/>
            <pc:sldMk cId="852189682" sldId="330"/>
            <ac:spMk id="6" creationId="{8074D6C6-8754-C942-9B84-1B257E92FCD8}"/>
          </ac:spMkLst>
        </pc:spChg>
        <pc:picChg chg="mod">
          <ac:chgData name="Katie Jones" userId="84594cfe-7278-463a-ae67-5d5a39f4a187" providerId="ADAL" clId="{36A17682-D8F0-48D0-BAC5-D092E7DBD59B}" dt="2023-10-12T08:39:06.294" v="4" actId="1076"/>
          <ac:picMkLst>
            <pc:docMk/>
            <pc:sldMk cId="852189682" sldId="330"/>
            <ac:picMk id="9" creationId="{95CC12DF-A0B6-4C15-881B-4261D258E7D2}"/>
          </ac:picMkLst>
        </pc:picChg>
        <pc:picChg chg="mod">
          <ac:chgData name="Katie Jones" userId="84594cfe-7278-463a-ae67-5d5a39f4a187" providerId="ADAL" clId="{36A17682-D8F0-48D0-BAC5-D092E7DBD59B}" dt="2023-10-12T08:39:00.434" v="2" actId="1076"/>
          <ac:picMkLst>
            <pc:docMk/>
            <pc:sldMk cId="852189682" sldId="330"/>
            <ac:picMk id="10" creationId="{E685643C-62E0-43CB-A67F-05A9C4CBE0C9}"/>
          </ac:picMkLst>
        </pc:picChg>
        <pc:picChg chg="mod">
          <ac:chgData name="Katie Jones" userId="84594cfe-7278-463a-ae67-5d5a39f4a187" providerId="ADAL" clId="{36A17682-D8F0-48D0-BAC5-D092E7DBD59B}" dt="2023-10-12T08:39:03.657" v="3" actId="1076"/>
          <ac:picMkLst>
            <pc:docMk/>
            <pc:sldMk cId="852189682" sldId="330"/>
            <ac:picMk id="11" creationId="{7CC426B1-8A70-4443-BAD0-3527950E1E92}"/>
          </ac:picMkLst>
        </pc:picChg>
        <pc:picChg chg="mod">
          <ac:chgData name="Katie Jones" userId="84594cfe-7278-463a-ae67-5d5a39f4a187" providerId="ADAL" clId="{36A17682-D8F0-48D0-BAC5-D092E7DBD59B}" dt="2023-10-12T08:39:12.621" v="6" actId="1076"/>
          <ac:picMkLst>
            <pc:docMk/>
            <pc:sldMk cId="852189682" sldId="330"/>
            <ac:picMk id="15" creationId="{B22D0834-C826-4AE3-BA0E-974A01AFFBD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10/31/2023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96B51BF1-B620-A349-B80A-3329AD132B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A7885DC-FE2C-F84D-ABD0-B20CB5F0166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883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B034BD8D-477B-3D43-82BF-7B10C779AB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2BE4D1BC-617B-E543-9FD6-DC49EF3028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8781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08228E04-6A93-E440-9C16-831A2860A9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564432EC-E8DE-6847-A965-B2BE21AC67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194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>
            <a:extLst>
              <a:ext uri="{FF2B5EF4-FFF2-40B4-BE49-F238E27FC236}">
                <a16:creationId xmlns:a16="http://schemas.microsoft.com/office/drawing/2014/main" id="{5840C4D9-3BFB-9044-B6DD-CC7ECFE08B7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A01BA5B5-F2B8-EC45-9617-D610BB6F74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7879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A7C0764-8192-D541-94D9-C8C28A5370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5E62DBA-32F1-494B-9C36-6042353578A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4634597-6579-4D43-825A-B251BAF2A8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05DD92-3A22-FE4A-A094-3B2487FCE4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403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Copyright © </a:t>
            </a:r>
            <a:r>
              <a:rPr lang="en-GB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2021 City and Guilds of London Institute</a:t>
            </a:r>
            <a:r>
              <a:rPr lang="en-US" sz="900" kern="1200" baseline="0" dirty="0">
                <a:solidFill>
                  <a:schemeClr val="tx1"/>
                </a:solidFill>
                <a:latin typeface="Arial" pitchFamily="-105" charset="0"/>
                <a:ea typeface="ＭＳ Ｐゴシック" pitchFamily="-105" charset="-128"/>
              </a:rPr>
              <a:t>. All rights </a:t>
            </a:r>
            <a:r>
              <a:rPr lang="en-US" sz="900" baseline="0" dirty="0"/>
              <a:t>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LxARk3BGTE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8NQ_BXBOAt0&amp;list=PL01YTbfJzSqxY4mkST3mEeenNI9ZRUKy1&amp;index=6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hyperlink" Target="//www.hilti.co.uk/content/hilti/E1/GB/en/landing-pages/products/our-best-fasteners-and-fixings/our-best-selling-screw-anchors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113: Plumbing, heating and ventilation 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5: </a:t>
            </a:r>
            <a:r>
              <a:rPr lang="en-GB" dirty="0"/>
              <a:t>Common fixing devices, clips and brackets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E353D00B-8F30-404D-92A5-1AC09560B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1043644"/>
            <a:ext cx="8229600" cy="497173"/>
          </a:xfrm>
        </p:spPr>
        <p:txBody>
          <a:bodyPr/>
          <a:lstStyle/>
          <a:p>
            <a:r>
              <a:rPr lang="en-GB" altLang="en-US" dirty="0">
                <a:cs typeface="Arial" panose="020B0604020202020204" pitchFamily="34" charset="0"/>
              </a:rPr>
              <a:t>Pipe clips and brackets – Domestic use</a:t>
            </a:r>
          </a:p>
        </p:txBody>
      </p:sp>
      <p:pic>
        <p:nvPicPr>
          <p:cNvPr id="54276" name="Picture 2" descr="http://t1.gstatic.com/images?q=tbn:ANd9GcS7UqyXz_30y-MuVcs__DPWunUzimzDjXW2FpEYC-lx-RkagnDr">
            <a:extLst>
              <a:ext uri="{FF2B5EF4-FFF2-40B4-BE49-F238E27FC236}">
                <a16:creationId xmlns:a16="http://schemas.microsoft.com/office/drawing/2014/main" id="{CEFEF114-1A55-794C-99C3-745CDB518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673" y="5033403"/>
            <a:ext cx="1064411" cy="780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4" descr="http://t2.gstatic.com/images?q=tbn:ANd9GcTb9sYTsxpESqCTvUhepRYctXZGBVAuuxQq-tKa-mmg_hJbPi0C">
            <a:extLst>
              <a:ext uri="{FF2B5EF4-FFF2-40B4-BE49-F238E27FC236}">
                <a16:creationId xmlns:a16="http://schemas.microsoft.com/office/drawing/2014/main" id="{40BA1040-8BDB-9F4C-A0C5-400A94939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7554" y="2292789"/>
            <a:ext cx="1214438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" descr="http://t1.gstatic.com/images?q=tbn:ANd9GcTMPyAjucoqMSi8mElb8LEIemHv3emH3nYYKzI0_d4ULN_ZryUdpA">
            <a:extLst>
              <a:ext uri="{FF2B5EF4-FFF2-40B4-BE49-F238E27FC236}">
                <a16:creationId xmlns:a16="http://schemas.microsoft.com/office/drawing/2014/main" id="{BA50A26E-0807-5C46-92E7-71091CB65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393" y="3732896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8" descr="http://t3.gstatic.com/images?q=tbn:ANd9GcRLESOFtCl7JBkD3GNsN8mi3VFOsrcYs2nEGaMeLAXFYOvGn0EmMQ">
            <a:extLst>
              <a:ext uri="{FF2B5EF4-FFF2-40B4-BE49-F238E27FC236}">
                <a16:creationId xmlns:a16="http://schemas.microsoft.com/office/drawing/2014/main" id="{263E084E-6C10-3E4A-B04E-61A7ADDE9B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806" y="3847196"/>
            <a:ext cx="1028699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10" descr="http://t1.gstatic.com/images?q=tbn:ANd9GcQgMpn34CgphPZPxvetmnNLvYrtVjyh-QoMqztiexaYU5IPAU6p">
            <a:extLst>
              <a:ext uri="{FF2B5EF4-FFF2-40B4-BE49-F238E27FC236}">
                <a16:creationId xmlns:a16="http://schemas.microsoft.com/office/drawing/2014/main" id="{AF874AA6-EB1D-2B42-BC68-02064702B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6" y="2576266"/>
            <a:ext cx="796926" cy="79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12" descr="http://t0.gstatic.com/images?q=tbn:ANd9GcSOFbwRY2Sl3bszGrrMobOlkxjMHeEgAUNPHqzuVdqQraLLgX8D">
            <a:extLst>
              <a:ext uri="{FF2B5EF4-FFF2-40B4-BE49-F238E27FC236}">
                <a16:creationId xmlns:a16="http://schemas.microsoft.com/office/drawing/2014/main" id="{FD481547-B03E-E347-A616-6CF108263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084" y="1442106"/>
            <a:ext cx="15240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2" name="Picture 14" descr="http://t1.gstatic.com/images?q=tbn:ANd9GcT-kLgcUe74rpFW_kEEgrymUHCyIYkFSGhF2woUVObt79GWoU3T6g">
            <a:extLst>
              <a:ext uri="{FF2B5EF4-FFF2-40B4-BE49-F238E27FC236}">
                <a16:creationId xmlns:a16="http://schemas.microsoft.com/office/drawing/2014/main" id="{DAF1D929-E261-7848-8A39-0C1F073D9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1086" y="3219204"/>
            <a:ext cx="130877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3" name="Picture 16" descr="http://t3.gstatic.com/images?q=tbn:ANd9GcQdeb4JvCO09S7HsP28MWsWFmEXV8V8-UDPsaX3rb3kc-H8Nr-1">
            <a:extLst>
              <a:ext uri="{FF2B5EF4-FFF2-40B4-BE49-F238E27FC236}">
                <a16:creationId xmlns:a16="http://schemas.microsoft.com/office/drawing/2014/main" id="{2F8DDDF5-5BE7-3D4E-BCA5-EC759FE46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6221" y="1823739"/>
            <a:ext cx="1057837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5" name="TextBox 14">
            <a:extLst>
              <a:ext uri="{FF2B5EF4-FFF2-40B4-BE49-F238E27FC236}">
                <a16:creationId xmlns:a16="http://schemas.microsoft.com/office/drawing/2014/main" id="{6D99FE09-259C-F74A-A548-4BF434287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5983" y="1604741"/>
            <a:ext cx="1214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Nail clip</a:t>
            </a:r>
          </a:p>
        </p:txBody>
      </p:sp>
      <p:sp>
        <p:nvSpPr>
          <p:cNvPr id="54286" name="TextBox 15">
            <a:extLst>
              <a:ext uri="{FF2B5EF4-FFF2-40B4-BE49-F238E27FC236}">
                <a16:creationId xmlns:a16="http://schemas.microsoft.com/office/drawing/2014/main" id="{B16297D3-8A66-7744-88B1-89264C8ABF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2476" y="2357192"/>
            <a:ext cx="1714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Single and double push-in clip</a:t>
            </a:r>
          </a:p>
        </p:txBody>
      </p:sp>
      <p:sp>
        <p:nvSpPr>
          <p:cNvPr id="54287" name="TextBox 16">
            <a:extLst>
              <a:ext uri="{FF2B5EF4-FFF2-40B4-BE49-F238E27FC236}">
                <a16:creationId xmlns:a16="http://schemas.microsoft.com/office/drawing/2014/main" id="{0CB7B415-8068-DC4C-AE8B-49EFA6D4C4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2058" y="3847196"/>
            <a:ext cx="15001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Single and double clip lock</a:t>
            </a:r>
          </a:p>
        </p:txBody>
      </p:sp>
      <p:sp>
        <p:nvSpPr>
          <p:cNvPr id="54288" name="TextBox 17">
            <a:extLst>
              <a:ext uri="{FF2B5EF4-FFF2-40B4-BE49-F238E27FC236}">
                <a16:creationId xmlns:a16="http://schemas.microsoft.com/office/drawing/2014/main" id="{65BB3E16-BAD4-D543-A8B2-813688269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4393" y="5181704"/>
            <a:ext cx="185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Single copper saddle clip</a:t>
            </a:r>
          </a:p>
        </p:txBody>
      </p:sp>
      <p:sp>
        <p:nvSpPr>
          <p:cNvPr id="54289" name="TextBox 18">
            <a:extLst>
              <a:ext uri="{FF2B5EF4-FFF2-40B4-BE49-F238E27FC236}">
                <a16:creationId xmlns:a16="http://schemas.microsoft.com/office/drawing/2014/main" id="{ED876EDE-9583-9140-B571-E77D01DAC6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9662" y="1849192"/>
            <a:ext cx="21431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Single stamped brass school board clip</a:t>
            </a:r>
          </a:p>
        </p:txBody>
      </p:sp>
      <p:sp>
        <p:nvSpPr>
          <p:cNvPr id="54290" name="TextBox 19">
            <a:extLst>
              <a:ext uri="{FF2B5EF4-FFF2-40B4-BE49-F238E27FC236}">
                <a16:creationId xmlns:a16="http://schemas.microsoft.com/office/drawing/2014/main" id="{2F165799-36BB-6A4D-AC00-539319F172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3069" y="3369339"/>
            <a:ext cx="2143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Single cast brass school board clip</a:t>
            </a:r>
          </a:p>
        </p:txBody>
      </p:sp>
      <p:pic>
        <p:nvPicPr>
          <p:cNvPr id="20" name="Picture 18" descr="http://t3.gstatic.com/images?q=tbn:ANd9GcTzffjaZI8Qif8CUcpfOkrphEytnR3othdY3jFANBnFnDrHvOcDnw">
            <a:extLst>
              <a:ext uri="{FF2B5EF4-FFF2-40B4-BE49-F238E27FC236}">
                <a16:creationId xmlns:a16="http://schemas.microsoft.com/office/drawing/2014/main" id="{403B7180-E0E6-3D43-AB26-486A33E3C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1086" y="4770183"/>
            <a:ext cx="16668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0EC4CD8-C07E-5142-A605-85B4E83A1E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3596" y="4626272"/>
            <a:ext cx="188255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5pPr>
            <a:lvl6pPr marL="25146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6pPr>
            <a:lvl7pPr marL="29718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7pPr>
            <a:lvl8pPr marL="34290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8pPr>
            <a:lvl9pPr marL="3886200" indent="-228600" algn="l" defTabSz="457200" rtl="0" eaLnBrk="0" fontAlgn="base" latinLnBrk="0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itchFamily="-105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000" dirty="0"/>
              <a:t>Brass </a:t>
            </a:r>
            <a:r>
              <a:rPr lang="en-GB" altLang="en-US" sz="2000" dirty="0" err="1"/>
              <a:t>Munsen</a:t>
            </a:r>
            <a:r>
              <a:rPr lang="en-GB" altLang="en-US" sz="2000" dirty="0"/>
              <a:t> ring clip (adjustable)</a:t>
            </a:r>
          </a:p>
        </p:txBody>
      </p:sp>
    </p:spTree>
    <p:extLst>
      <p:ext uri="{BB962C8B-B14F-4D97-AF65-F5344CB8AC3E}">
        <p14:creationId xmlns:p14="http://schemas.microsoft.com/office/powerpoint/2010/main" val="3490924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oiletry&#10;&#10;Description automatically generated">
            <a:extLst>
              <a:ext uri="{FF2B5EF4-FFF2-40B4-BE49-F238E27FC236}">
                <a16:creationId xmlns:a16="http://schemas.microsoft.com/office/drawing/2014/main" id="{0CEF3C98-4D12-6840-933C-8F73CF7D16D6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4881" y="3564508"/>
            <a:ext cx="1652941" cy="1671868"/>
          </a:xfrm>
        </p:spPr>
      </p:pic>
      <p:pic>
        <p:nvPicPr>
          <p:cNvPr id="10" name="Picture 9" descr="A picture containing white&#10;&#10;Description automatically generated">
            <a:extLst>
              <a:ext uri="{FF2B5EF4-FFF2-40B4-BE49-F238E27FC236}">
                <a16:creationId xmlns:a16="http://schemas.microsoft.com/office/drawing/2014/main" id="{40944AB6-46F3-BA41-B5CA-C02B5B56B1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344" y="3531495"/>
            <a:ext cx="1757767" cy="1749591"/>
          </a:xfrm>
          <a:prstGeom prst="rect">
            <a:avLst/>
          </a:prstGeom>
        </p:spPr>
      </p:pic>
      <p:pic>
        <p:nvPicPr>
          <p:cNvPr id="12" name="Picture 11" descr="A picture containing black&#10;&#10;Description automatically generated">
            <a:extLst>
              <a:ext uri="{FF2B5EF4-FFF2-40B4-BE49-F238E27FC236}">
                <a16:creationId xmlns:a16="http://schemas.microsoft.com/office/drawing/2014/main" id="{3B2C9D18-66D3-6247-84B6-8888A7E87B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429" y="1720780"/>
            <a:ext cx="1496517" cy="1403308"/>
          </a:xfrm>
          <a:prstGeom prst="rect">
            <a:avLst/>
          </a:prstGeom>
        </p:spPr>
      </p:pic>
      <p:pic>
        <p:nvPicPr>
          <p:cNvPr id="14" name="Picture 13" descr="A picture containing ware&#10;&#10;Description automatically generated">
            <a:extLst>
              <a:ext uri="{FF2B5EF4-FFF2-40B4-BE49-F238E27FC236}">
                <a16:creationId xmlns:a16="http://schemas.microsoft.com/office/drawing/2014/main" id="{DD0470FC-D011-1840-9EB7-380B68D44D1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965" y="1911938"/>
            <a:ext cx="1496517" cy="1097881"/>
          </a:xfrm>
          <a:prstGeom prst="rect">
            <a:avLst/>
          </a:prstGeom>
        </p:spPr>
      </p:pic>
      <p:sp>
        <p:nvSpPr>
          <p:cNvPr id="15" name="TextBox 19">
            <a:extLst>
              <a:ext uri="{FF2B5EF4-FFF2-40B4-BE49-F238E27FC236}">
                <a16:creationId xmlns:a16="http://schemas.microsoft.com/office/drawing/2014/main" id="{C5235A74-2E5E-8747-8364-622316D1C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618" y="3023604"/>
            <a:ext cx="27954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Malleable iron </a:t>
            </a:r>
            <a:r>
              <a:rPr lang="en-GB" altLang="en-US" sz="2000" dirty="0" err="1"/>
              <a:t>Munsen</a:t>
            </a:r>
            <a:r>
              <a:rPr lang="en-GB" altLang="en-US" sz="2000" dirty="0"/>
              <a:t> ring and back plate</a:t>
            </a:r>
          </a:p>
        </p:txBody>
      </p:sp>
      <p:pic>
        <p:nvPicPr>
          <p:cNvPr id="17" name="Picture 16" descr="A picture containing sitting, pair, black, old&#10;&#10;Description automatically generated">
            <a:extLst>
              <a:ext uri="{FF2B5EF4-FFF2-40B4-BE49-F238E27FC236}">
                <a16:creationId xmlns:a16="http://schemas.microsoft.com/office/drawing/2014/main" id="{A03C453B-BAFC-AF46-808F-BAEB90A068B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8289" y="1720780"/>
            <a:ext cx="1153882" cy="1404195"/>
          </a:xfrm>
          <a:prstGeom prst="rect">
            <a:avLst/>
          </a:prstGeom>
        </p:spPr>
      </p:pic>
      <p:sp>
        <p:nvSpPr>
          <p:cNvPr id="18" name="TextBox 19">
            <a:extLst>
              <a:ext uri="{FF2B5EF4-FFF2-40B4-BE49-F238E27FC236}">
                <a16:creationId xmlns:a16="http://schemas.microsoft.com/office/drawing/2014/main" id="{EA51C76A-7E59-604F-9375-872518C54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8243" y="3030255"/>
            <a:ext cx="23911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Malleable iron school board clip</a:t>
            </a:r>
          </a:p>
        </p:txBody>
      </p:sp>
      <p:pic>
        <p:nvPicPr>
          <p:cNvPr id="20" name="Picture 19" descr="A close up of a device&#10;&#10;Description automatically generated">
            <a:extLst>
              <a:ext uri="{FF2B5EF4-FFF2-40B4-BE49-F238E27FC236}">
                <a16:creationId xmlns:a16="http://schemas.microsoft.com/office/drawing/2014/main" id="{BDD4CA06-BB85-4C4F-B3E6-52972D91F22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868" y="1508776"/>
            <a:ext cx="1893823" cy="1698180"/>
          </a:xfrm>
          <a:prstGeom prst="rect">
            <a:avLst/>
          </a:prstGeom>
        </p:spPr>
      </p:pic>
      <p:sp>
        <p:nvSpPr>
          <p:cNvPr id="21" name="TextBox 19">
            <a:extLst>
              <a:ext uri="{FF2B5EF4-FFF2-40B4-BE49-F238E27FC236}">
                <a16:creationId xmlns:a16="http://schemas.microsoft.com/office/drawing/2014/main" id="{BBD9BBDC-DD86-094B-8747-B5B959D838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5440" y="3056676"/>
            <a:ext cx="27954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Pressed steel bracket</a:t>
            </a:r>
          </a:p>
        </p:txBody>
      </p:sp>
      <p:sp>
        <p:nvSpPr>
          <p:cNvPr id="22" name="TextBox 19">
            <a:extLst>
              <a:ext uri="{FF2B5EF4-FFF2-40B4-BE49-F238E27FC236}">
                <a16:creationId xmlns:a16="http://schemas.microsoft.com/office/drawing/2014/main" id="{7D999EC7-4CE5-5A42-A30F-1C8BAE6F84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2117" y="5234207"/>
            <a:ext cx="27954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Rubber lined steel bracket</a:t>
            </a:r>
          </a:p>
        </p:txBody>
      </p:sp>
      <p:sp>
        <p:nvSpPr>
          <p:cNvPr id="23" name="TextBox 19">
            <a:extLst>
              <a:ext uri="{FF2B5EF4-FFF2-40B4-BE49-F238E27FC236}">
                <a16:creationId xmlns:a16="http://schemas.microsoft.com/office/drawing/2014/main" id="{C78622E6-44DE-D341-8171-8EB03E139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6433" y="5166362"/>
            <a:ext cx="279549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Pressed steel bracket with phenolic block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7D9CC4C3-D4CA-514D-B662-6096299139D6}"/>
              </a:ext>
            </a:extLst>
          </p:cNvPr>
          <p:cNvSpPr txBox="1">
            <a:spLocks/>
          </p:cNvSpPr>
          <p:nvPr/>
        </p:nvSpPr>
        <p:spPr bwMode="auto">
          <a:xfrm>
            <a:off x="457200" y="1135462"/>
            <a:ext cx="8229600" cy="497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rgbClr val="0077E3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E3061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CC0000"/>
                </a:solidFill>
                <a:latin typeface="Arial" charset="0"/>
              </a:defRPr>
            </a:lvl9pPr>
          </a:lstStyle>
          <a:p>
            <a:r>
              <a:rPr lang="en-GB" altLang="en-US" kern="0" dirty="0">
                <a:cs typeface="Arial" panose="020B0604020202020204" pitchFamily="34" charset="0"/>
              </a:rPr>
              <a:t>Pipe clips and brackets – Industrial and Commercial</a:t>
            </a:r>
          </a:p>
        </p:txBody>
      </p:sp>
    </p:spTree>
    <p:extLst>
      <p:ext uri="{BB962C8B-B14F-4D97-AF65-F5344CB8AC3E}">
        <p14:creationId xmlns:p14="http://schemas.microsoft.com/office/powerpoint/2010/main" val="3916253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505CB-58CE-A840-86A4-51D43B800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Steel pipe support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98201-CC37-FC4A-8CEB-55FBE066B1F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7427168" cy="4248000"/>
          </a:xfrm>
        </p:spPr>
        <p:txBody>
          <a:bodyPr/>
          <a:lstStyle/>
          <a:p>
            <a:r>
              <a:rPr lang="en-US" dirty="0"/>
              <a:t>There is a large range of manufacturers of steel support and bracket systems that work well with drop brackets and screwed rod bracketing systems.</a:t>
            </a:r>
          </a:p>
        </p:txBody>
      </p:sp>
      <p:pic>
        <p:nvPicPr>
          <p:cNvPr id="5" name="Picture 4" descr="A picture containing white, sink, road&#10;&#10;Description automatically generated">
            <a:extLst>
              <a:ext uri="{FF2B5EF4-FFF2-40B4-BE49-F238E27FC236}">
                <a16:creationId xmlns:a16="http://schemas.microsoft.com/office/drawing/2014/main" id="{5CDF0D74-DA99-E24F-A708-F28BBEA3B3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503486"/>
            <a:ext cx="6995120" cy="2018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19B50D-D2DB-6041-8FCA-9B2E83D05B7B}"/>
              </a:ext>
            </a:extLst>
          </p:cNvPr>
          <p:cNvSpPr txBox="1"/>
          <p:nvPr/>
        </p:nvSpPr>
        <p:spPr>
          <a:xfrm>
            <a:off x="755576" y="4672259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Take a look at these videos: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Trapeze bracket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hlinkClick r:id="rId4"/>
              </a:rPr>
              <a:t>Gripple suspended brackets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68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session: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this session we will learn about other methods available to join copper pipe:</a:t>
            </a: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lvl="0"/>
            <a:r>
              <a:rPr lang="en-GB" dirty="0"/>
              <a:t>2.1 </a:t>
            </a:r>
            <a:r>
              <a:rPr lang="en-US" dirty="0"/>
              <a:t>–</a:t>
            </a:r>
            <a:r>
              <a:rPr lang="en-GB" dirty="0"/>
              <a:t> The work in the BSE occupations trade area</a:t>
            </a:r>
          </a:p>
          <a:p>
            <a:pPr lvl="0"/>
            <a:r>
              <a:rPr lang="en-US" dirty="0"/>
              <a:t>2.2 – How to select and safely use hand tools and power tools</a:t>
            </a:r>
            <a:endParaRPr lang="en-GB" dirty="0"/>
          </a:p>
          <a:p>
            <a:pPr lvl="0"/>
            <a:r>
              <a:rPr lang="en-US" dirty="0"/>
              <a:t>2.4 – The </a:t>
            </a:r>
            <a:r>
              <a:rPr lang="en-GB" dirty="0"/>
              <a:t>clip and bracket types used in BSE</a:t>
            </a:r>
          </a:p>
          <a:p>
            <a:pPr lvl="0"/>
            <a:r>
              <a:rPr lang="en-US" dirty="0"/>
              <a:t>2.6 – Common fixing </a:t>
            </a:r>
            <a:r>
              <a:rPr lang="en-GB" dirty="0"/>
              <a:t>devices</a:t>
            </a:r>
            <a:r>
              <a:rPr lang="en-GB" b="1" dirty="0"/>
              <a:t> </a:t>
            </a:r>
            <a:r>
              <a:rPr lang="en-US" dirty="0"/>
              <a:t>for pipework </a:t>
            </a:r>
          </a:p>
          <a:p>
            <a:r>
              <a:rPr lang="en-GB" dirty="0"/>
              <a:t>3.1 – How to measure and mark out for fixings to pipework and plumbing and heating components</a:t>
            </a:r>
          </a:p>
          <a:p>
            <a:pPr lvl="0"/>
            <a:endParaRPr lang="en-GB" dirty="0"/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</a:pPr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  <a:p>
            <a:pPr marL="285750" indent="-285750">
              <a:lnSpc>
                <a:spcPts val="12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1B5ED-F98C-F340-95B8-73159114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devices – screws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B95B1-F332-8D4D-985E-EFEB90E7D5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11560" y="1600884"/>
            <a:ext cx="8229600" cy="4248000"/>
          </a:xfrm>
        </p:spPr>
        <p:txBody>
          <a:bodyPr/>
          <a:lstStyle/>
          <a:p>
            <a:r>
              <a:rPr lang="en-GB" dirty="0"/>
              <a:t>There are many types of screws available for different applications: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countersunk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crosshead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 err="1"/>
              <a:t>pozidrive</a:t>
            </a:r>
            <a:r>
              <a:rPr lang="en-GB" dirty="0"/>
              <a:t>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raised countersunk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round head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mirror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coach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dirty="0"/>
              <a:t>Chipboard.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CA2C66-EEBC-AE43-8196-B8B8A6B08A42}"/>
              </a:ext>
            </a:extLst>
          </p:cNvPr>
          <p:cNvSpPr/>
          <p:nvPr/>
        </p:nvSpPr>
        <p:spPr>
          <a:xfrm>
            <a:off x="4079845" y="2362834"/>
            <a:ext cx="4810620" cy="317009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Screws can be made from steel, stainless steel or brass, and come with a range of screw head types.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They can be coated with corrosion protection such as bright zinc and black japanned coatings.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latin typeface="+mn-lt"/>
              </a:rPr>
              <a:t>Screws are specified by their length in millimetres or inches, and their gauge.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+mn-lt"/>
            </a:endParaRPr>
          </a:p>
        </p:txBody>
      </p:sp>
      <p:pic>
        <p:nvPicPr>
          <p:cNvPr id="8" name="object 24">
            <a:extLst>
              <a:ext uri="{FF2B5EF4-FFF2-40B4-BE49-F238E27FC236}">
                <a16:creationId xmlns:a16="http://schemas.microsoft.com/office/drawing/2014/main" id="{DBB6ACDA-3026-4328-8E6F-E44C47D0A4F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6704" y="3744673"/>
            <a:ext cx="466981" cy="1202195"/>
          </a:xfrm>
          <a:prstGeom prst="rect">
            <a:avLst/>
          </a:prstGeom>
        </p:spPr>
      </p:pic>
      <p:grpSp>
        <p:nvGrpSpPr>
          <p:cNvPr id="9" name="object 25">
            <a:extLst>
              <a:ext uri="{FF2B5EF4-FFF2-40B4-BE49-F238E27FC236}">
                <a16:creationId xmlns:a16="http://schemas.microsoft.com/office/drawing/2014/main" id="{0780019C-C30B-4095-BFF9-47CFF6B9C91A}"/>
              </a:ext>
            </a:extLst>
          </p:cNvPr>
          <p:cNvGrpSpPr/>
          <p:nvPr/>
        </p:nvGrpSpPr>
        <p:grpSpPr>
          <a:xfrm>
            <a:off x="3024036" y="5083007"/>
            <a:ext cx="103505" cy="17145"/>
            <a:chOff x="6700487" y="2083728"/>
            <a:chExt cx="103505" cy="17145"/>
          </a:xfrm>
        </p:grpSpPr>
        <p:sp>
          <p:nvSpPr>
            <p:cNvPr id="10" name="object 26">
              <a:extLst>
                <a:ext uri="{FF2B5EF4-FFF2-40B4-BE49-F238E27FC236}">
                  <a16:creationId xmlns:a16="http://schemas.microsoft.com/office/drawing/2014/main" id="{B51C9DA2-1748-4C35-A0DB-CE73980B5F1A}"/>
                </a:ext>
              </a:extLst>
            </p:cNvPr>
            <p:cNvSpPr/>
            <p:nvPr/>
          </p:nvSpPr>
          <p:spPr>
            <a:xfrm>
              <a:off x="6702392" y="2092300"/>
              <a:ext cx="99695" cy="0"/>
            </a:xfrm>
            <a:custGeom>
              <a:avLst/>
              <a:gdLst/>
              <a:ahLst/>
              <a:cxnLst/>
              <a:rect l="l" t="t" r="r" b="b"/>
              <a:pathLst>
                <a:path w="99695">
                  <a:moveTo>
                    <a:pt x="0" y="0"/>
                  </a:moveTo>
                  <a:lnTo>
                    <a:pt x="99288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27">
              <a:extLst>
                <a:ext uri="{FF2B5EF4-FFF2-40B4-BE49-F238E27FC236}">
                  <a16:creationId xmlns:a16="http://schemas.microsoft.com/office/drawing/2014/main" id="{C0C9AAB2-796E-4F6D-8C0F-7FE1152211C9}"/>
                </a:ext>
              </a:extLst>
            </p:cNvPr>
            <p:cNvSpPr/>
            <p:nvPr/>
          </p:nvSpPr>
          <p:spPr>
            <a:xfrm>
              <a:off x="6702392" y="2083728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4">
                  <a:moveTo>
                    <a:pt x="0" y="0"/>
                  </a:moveTo>
                  <a:lnTo>
                    <a:pt x="0" y="17145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28">
              <a:extLst>
                <a:ext uri="{FF2B5EF4-FFF2-40B4-BE49-F238E27FC236}">
                  <a16:creationId xmlns:a16="http://schemas.microsoft.com/office/drawing/2014/main" id="{7F3172DE-B459-4D69-BA62-BEDE2280A60A}"/>
                </a:ext>
              </a:extLst>
            </p:cNvPr>
            <p:cNvSpPr/>
            <p:nvPr/>
          </p:nvSpPr>
          <p:spPr>
            <a:xfrm>
              <a:off x="6801677" y="2083728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4">
                  <a:moveTo>
                    <a:pt x="0" y="0"/>
                  </a:moveTo>
                  <a:lnTo>
                    <a:pt x="0" y="17145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3" name="object 29">
            <a:extLst>
              <a:ext uri="{FF2B5EF4-FFF2-40B4-BE49-F238E27FC236}">
                <a16:creationId xmlns:a16="http://schemas.microsoft.com/office/drawing/2014/main" id="{0425E426-BBDB-458A-A132-8C83181BD314}"/>
              </a:ext>
            </a:extLst>
          </p:cNvPr>
          <p:cNvGrpSpPr/>
          <p:nvPr/>
        </p:nvGrpSpPr>
        <p:grpSpPr>
          <a:xfrm>
            <a:off x="3347864" y="4005064"/>
            <a:ext cx="17145" cy="942340"/>
            <a:chOff x="7024315" y="1005785"/>
            <a:chExt cx="17145" cy="942340"/>
          </a:xfrm>
        </p:grpSpPr>
        <p:sp>
          <p:nvSpPr>
            <p:cNvPr id="14" name="object 30">
              <a:extLst>
                <a:ext uri="{FF2B5EF4-FFF2-40B4-BE49-F238E27FC236}">
                  <a16:creationId xmlns:a16="http://schemas.microsoft.com/office/drawing/2014/main" id="{741ED768-A1B8-446E-AC10-4460982F3683}"/>
                </a:ext>
              </a:extLst>
            </p:cNvPr>
            <p:cNvSpPr/>
            <p:nvPr/>
          </p:nvSpPr>
          <p:spPr>
            <a:xfrm>
              <a:off x="7032887" y="1007690"/>
              <a:ext cx="0" cy="938530"/>
            </a:xfrm>
            <a:custGeom>
              <a:avLst/>
              <a:gdLst/>
              <a:ahLst/>
              <a:cxnLst/>
              <a:rect l="l" t="t" r="r" b="b"/>
              <a:pathLst>
                <a:path h="938530">
                  <a:moveTo>
                    <a:pt x="0" y="0"/>
                  </a:moveTo>
                  <a:lnTo>
                    <a:pt x="0" y="937996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31">
              <a:extLst>
                <a:ext uri="{FF2B5EF4-FFF2-40B4-BE49-F238E27FC236}">
                  <a16:creationId xmlns:a16="http://schemas.microsoft.com/office/drawing/2014/main" id="{918E602C-39C3-4FF4-B3C5-B2A34F43AF4E}"/>
                </a:ext>
              </a:extLst>
            </p:cNvPr>
            <p:cNvSpPr/>
            <p:nvPr/>
          </p:nvSpPr>
          <p:spPr>
            <a:xfrm>
              <a:off x="7024315" y="1007690"/>
              <a:ext cx="17145" cy="0"/>
            </a:xfrm>
            <a:custGeom>
              <a:avLst/>
              <a:gdLst/>
              <a:ahLst/>
              <a:cxnLst/>
              <a:rect l="l" t="t" r="r" b="b"/>
              <a:pathLst>
                <a:path w="17145">
                  <a:moveTo>
                    <a:pt x="0" y="0"/>
                  </a:moveTo>
                  <a:lnTo>
                    <a:pt x="17145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32">
              <a:extLst>
                <a:ext uri="{FF2B5EF4-FFF2-40B4-BE49-F238E27FC236}">
                  <a16:creationId xmlns:a16="http://schemas.microsoft.com/office/drawing/2014/main" id="{19CFBE11-E205-4540-A9E9-96BAA85E7D5F}"/>
                </a:ext>
              </a:extLst>
            </p:cNvPr>
            <p:cNvSpPr/>
            <p:nvPr/>
          </p:nvSpPr>
          <p:spPr>
            <a:xfrm>
              <a:off x="7024315" y="1945684"/>
              <a:ext cx="17145" cy="0"/>
            </a:xfrm>
            <a:custGeom>
              <a:avLst/>
              <a:gdLst/>
              <a:ahLst/>
              <a:cxnLst/>
              <a:rect l="l" t="t" r="r" b="b"/>
              <a:pathLst>
                <a:path w="17145">
                  <a:moveTo>
                    <a:pt x="0" y="0"/>
                  </a:moveTo>
                  <a:lnTo>
                    <a:pt x="17145" y="0"/>
                  </a:lnTo>
                </a:path>
              </a:pathLst>
            </a:custGeom>
            <a:ln w="3810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33">
            <a:extLst>
              <a:ext uri="{FF2B5EF4-FFF2-40B4-BE49-F238E27FC236}">
                <a16:creationId xmlns:a16="http://schemas.microsoft.com/office/drawing/2014/main" id="{03C98CC9-A111-47BA-89D4-197B67BDE2A1}"/>
              </a:ext>
            </a:extLst>
          </p:cNvPr>
          <p:cNvSpPr txBox="1"/>
          <p:nvPr/>
        </p:nvSpPr>
        <p:spPr>
          <a:xfrm>
            <a:off x="3008257" y="5156794"/>
            <a:ext cx="138499" cy="623299"/>
          </a:xfrm>
          <a:prstGeom prst="rect">
            <a:avLst/>
          </a:prstGeom>
        </p:spPr>
        <p:txBody>
          <a:bodyPr vert="vert270" wrap="square" lIns="0" tIns="127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"/>
              </a:spcBef>
            </a:pPr>
            <a:r>
              <a:rPr sz="900" spc="-5" dirty="0">
                <a:solidFill>
                  <a:srgbClr val="231F20"/>
                </a:solidFill>
                <a:latin typeface="Arial"/>
                <a:cs typeface="Arial"/>
              </a:rPr>
              <a:t>gauge</a:t>
            </a:r>
            <a:endParaRPr sz="900" dirty="0">
              <a:latin typeface="Arial"/>
              <a:cs typeface="Arial"/>
            </a:endParaRPr>
          </a:p>
        </p:txBody>
      </p:sp>
      <p:sp>
        <p:nvSpPr>
          <p:cNvPr id="18" name="object 34">
            <a:extLst>
              <a:ext uri="{FF2B5EF4-FFF2-40B4-BE49-F238E27FC236}">
                <a16:creationId xmlns:a16="http://schemas.microsoft.com/office/drawing/2014/main" id="{6A7E87E7-47FB-446A-884E-B9062C42C680}"/>
              </a:ext>
            </a:extLst>
          </p:cNvPr>
          <p:cNvSpPr txBox="1"/>
          <p:nvPr/>
        </p:nvSpPr>
        <p:spPr>
          <a:xfrm>
            <a:off x="3370614" y="4293099"/>
            <a:ext cx="138499" cy="339808"/>
          </a:xfrm>
          <a:prstGeom prst="rect">
            <a:avLst/>
          </a:prstGeom>
        </p:spPr>
        <p:txBody>
          <a:bodyPr vert="vert270" wrap="square" lIns="0" tIns="1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sz="900" spc="-5" dirty="0">
                <a:solidFill>
                  <a:srgbClr val="231F20"/>
                </a:solidFill>
                <a:latin typeface="Arial"/>
                <a:cs typeface="Arial"/>
              </a:rPr>
              <a:t>length</a:t>
            </a:r>
            <a:endParaRPr sz="9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0223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78A44D7B-04F8-0B42-876E-064D8A8F8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04" y="1096964"/>
            <a:ext cx="8229600" cy="495300"/>
          </a:xfrm>
        </p:spPr>
        <p:txBody>
          <a:bodyPr/>
          <a:lstStyle/>
          <a:p>
            <a:r>
              <a:rPr lang="en-GB" altLang="en-US" dirty="0">
                <a:cs typeface="Arial" panose="020B0604020202020204" pitchFamily="34" charset="0"/>
              </a:rPr>
              <a:t>Materials and surfaces</a:t>
            </a:r>
          </a:p>
        </p:txBody>
      </p:sp>
      <p:pic>
        <p:nvPicPr>
          <p:cNvPr id="60420" name="Picture 2" descr="http://t2.gstatic.com/images?q=tbn:ANd9GcRjH99K_2fuOC5puwNEO-4nlkw9RlzIWeWL5W89od6g6jR6ACl6ng">
            <a:extLst>
              <a:ext uri="{FF2B5EF4-FFF2-40B4-BE49-F238E27FC236}">
                <a16:creationId xmlns:a16="http://schemas.microsoft.com/office/drawing/2014/main" id="{095F7473-6521-DB4A-B4BD-70F9A6051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33" y="1672432"/>
            <a:ext cx="17907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4" descr="http://wstartrack.com/wp-content/avatars/blockwork-wall-construction-4814.jpg">
            <a:extLst>
              <a:ext uri="{FF2B5EF4-FFF2-40B4-BE49-F238E27FC236}">
                <a16:creationId xmlns:a16="http://schemas.microsoft.com/office/drawing/2014/main" id="{F069185D-CBF3-0B44-AA27-71EF223CF4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652" y="3003881"/>
            <a:ext cx="1811337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6" descr="http://t3.gstatic.com/images?q=tbn:ANd9GcRBDtLKltAfkJ4rv_02jH-nlkvqFUE71IH5yg5uBEfH8v7tyRzwSw">
            <a:extLst>
              <a:ext uri="{FF2B5EF4-FFF2-40B4-BE49-F238E27FC236}">
                <a16:creationId xmlns:a16="http://schemas.microsoft.com/office/drawing/2014/main" id="{5081B914-319E-1342-B916-F1F22D3F3A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5581" y="4671217"/>
            <a:ext cx="1785938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8" descr="http://t2.gstatic.com/images?q=tbn:ANd9GcQ7xcK3k7eS_tWaU6WjlKIGfoQbCWO3pXifq3gaNkr6qiR50ZUGdg">
            <a:extLst>
              <a:ext uri="{FF2B5EF4-FFF2-40B4-BE49-F238E27FC236}">
                <a16:creationId xmlns:a16="http://schemas.microsoft.com/office/drawing/2014/main" id="{CC439537-2537-E443-AC54-B2E1AFBFA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813" y="1422475"/>
            <a:ext cx="1133475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10" descr="http://t2.gstatic.com/images?q=tbn:ANd9GcTjP_ledSYfJb3lh0ZV_QzJNdbiZjt4kf-c2YurXSWM0tE87xf1Tg">
            <a:extLst>
              <a:ext uri="{FF2B5EF4-FFF2-40B4-BE49-F238E27FC236}">
                <a16:creationId xmlns:a16="http://schemas.microsoft.com/office/drawing/2014/main" id="{6F181859-2319-8040-8A00-31016ECC4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1858" y="3001169"/>
            <a:ext cx="1116013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5" name="Picture 12" descr="http://t0.gstatic.com/images?q=tbn:ANd9GcTp4A67TP0nzZEnz70CsMH86jGmc0_2NLiMARpOSQR-tIe3gzex">
            <a:extLst>
              <a:ext uri="{FF2B5EF4-FFF2-40B4-BE49-F238E27FC236}">
                <a16:creationId xmlns:a16="http://schemas.microsoft.com/office/drawing/2014/main" id="{54BE2A18-1C6B-D042-9D1E-39B07C2103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627" y="4439660"/>
            <a:ext cx="1811337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TextBox 10">
            <a:extLst>
              <a:ext uri="{FF2B5EF4-FFF2-40B4-BE49-F238E27FC236}">
                <a16:creationId xmlns:a16="http://schemas.microsoft.com/office/drawing/2014/main" id="{24B89DDF-5E8F-BF43-AC0C-F4D85EA827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641" y="1677194"/>
            <a:ext cx="2429939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Brickwork</a:t>
            </a:r>
            <a:r>
              <a:rPr lang="en-GB" altLang="en-US" sz="2000" dirty="0"/>
              <a:t> Generally an outside finish, uneven and hard.</a:t>
            </a:r>
          </a:p>
        </p:txBody>
      </p:sp>
      <p:sp>
        <p:nvSpPr>
          <p:cNvPr id="60427" name="TextBox 11">
            <a:extLst>
              <a:ext uri="{FF2B5EF4-FFF2-40B4-BE49-F238E27FC236}">
                <a16:creationId xmlns:a16="http://schemas.microsoft.com/office/drawing/2014/main" id="{7DAF6F96-E515-6F45-9358-791F8240B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4412" y="3090863"/>
            <a:ext cx="271744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Blockwork</a:t>
            </a:r>
            <a:r>
              <a:rPr lang="en-GB" altLang="en-US" sz="2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A hidden internal fabric (first fix). Plastered or rendered.</a:t>
            </a:r>
          </a:p>
        </p:txBody>
      </p:sp>
      <p:sp>
        <p:nvSpPr>
          <p:cNvPr id="60428" name="TextBox 12">
            <a:extLst>
              <a:ext uri="{FF2B5EF4-FFF2-40B4-BE49-F238E27FC236}">
                <a16:creationId xmlns:a16="http://schemas.microsoft.com/office/drawing/2014/main" id="{AA241CA7-E800-A841-8849-AAF2DC729A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5408" y="4525168"/>
            <a:ext cx="229659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Wood</a:t>
            </a:r>
            <a:r>
              <a:rPr lang="en-GB" altLang="en-US" sz="2000" dirty="0"/>
              <a:t> Commonly floorboards or lining finish.</a:t>
            </a:r>
          </a:p>
        </p:txBody>
      </p:sp>
      <p:sp>
        <p:nvSpPr>
          <p:cNvPr id="60429" name="TextBox 13">
            <a:extLst>
              <a:ext uri="{FF2B5EF4-FFF2-40B4-BE49-F238E27FC236}">
                <a16:creationId xmlns:a16="http://schemas.microsoft.com/office/drawing/2014/main" id="{5B615FA8-D297-CF4C-8078-3B1C36CF29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5101" y="1611387"/>
            <a:ext cx="20716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Studwork</a:t>
            </a:r>
            <a:endParaRPr lang="en-GB" altLang="en-US" sz="2000" dirty="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Hidden after first fix by plaster board</a:t>
            </a:r>
          </a:p>
        </p:txBody>
      </p:sp>
      <p:sp>
        <p:nvSpPr>
          <p:cNvPr id="60430" name="TextBox 14">
            <a:extLst>
              <a:ext uri="{FF2B5EF4-FFF2-40B4-BE49-F238E27FC236}">
                <a16:creationId xmlns:a16="http://schemas.microsoft.com/office/drawing/2014/main" id="{A5A85A03-C6DB-A443-9CF1-572201E91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3095498"/>
            <a:ext cx="20716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Plasterboard</a:t>
            </a:r>
            <a:r>
              <a:rPr lang="en-GB" altLang="en-US" sz="2000" dirty="0"/>
              <a:t> Soft fabric finish requiring painting.</a:t>
            </a:r>
          </a:p>
        </p:txBody>
      </p:sp>
      <p:sp>
        <p:nvSpPr>
          <p:cNvPr id="60431" name="TextBox 15">
            <a:extLst>
              <a:ext uri="{FF2B5EF4-FFF2-40B4-BE49-F238E27FC236}">
                <a16:creationId xmlns:a16="http://schemas.microsoft.com/office/drawing/2014/main" id="{BE800428-21C5-2E4F-A298-F00632D60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0232" y="4525168"/>
            <a:ext cx="2449512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b="1" dirty="0"/>
              <a:t>Tiling</a:t>
            </a:r>
            <a:r>
              <a:rPr lang="en-GB" altLang="en-US" sz="2000" dirty="0"/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dirty="0"/>
              <a:t>A hard, decorative finish to bathrooms, WCs, kitchens and floors.</a:t>
            </a:r>
          </a:p>
        </p:txBody>
      </p:sp>
    </p:spTree>
    <p:extLst>
      <p:ext uri="{BB962C8B-B14F-4D97-AF65-F5344CB8AC3E}">
        <p14:creationId xmlns:p14="http://schemas.microsoft.com/office/powerpoint/2010/main" val="636050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61F64-17F6-2444-A44B-550C0ADC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screws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74D6C6-8754-C942-9B84-1B257E92FCD8}"/>
              </a:ext>
            </a:extLst>
          </p:cNvPr>
          <p:cNvSpPr txBox="1"/>
          <p:nvPr/>
        </p:nvSpPr>
        <p:spPr>
          <a:xfrm>
            <a:off x="323528" y="2673719"/>
            <a:ext cx="316649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New fixing technologies are being  developed all the time, take a look at these masonry fixings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.</a:t>
            </a:r>
          </a:p>
        </p:txBody>
      </p:sp>
      <p:graphicFrame>
        <p:nvGraphicFramePr>
          <p:cNvPr id="8" name="object 15">
            <a:extLst>
              <a:ext uri="{FF2B5EF4-FFF2-40B4-BE49-F238E27FC236}">
                <a16:creationId xmlns:a16="http://schemas.microsoft.com/office/drawing/2014/main" id="{12AEC34F-2BCA-40A0-88C8-3A8EA6B2F9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406297"/>
              </p:ext>
            </p:extLst>
          </p:nvPr>
        </p:nvGraphicFramePr>
        <p:xfrm>
          <a:off x="4026537" y="1008000"/>
          <a:ext cx="4555820" cy="52382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91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6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99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320675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Counte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sun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b="1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gene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or</a:t>
                      </a:r>
                      <a:r>
                        <a:rPr sz="11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 hea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sink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flus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littl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bel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sur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ace.  </a:t>
                      </a:r>
                      <a:r>
                        <a:rPr sz="1100" spc="-6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Needs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flat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blade-type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screwdriver.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56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46990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100" b="1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Crosshead/Pozidriv 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 </a:t>
                      </a:r>
                      <a:r>
                        <a:rPr sz="1100" b="1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(countersunk </a:t>
                      </a:r>
                      <a:r>
                        <a:rPr sz="1100" b="1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type) </a:t>
                      </a:r>
                      <a:r>
                        <a:rPr sz="11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spc="-6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Used </a:t>
                      </a:r>
                      <a:r>
                        <a:rPr sz="11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for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general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work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very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similar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appearance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1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countersunk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screw,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but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needs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crosshead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dri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Thi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ensu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tha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dri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doe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not  sli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ou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whead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Idea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pip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clips.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28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02870" algn="l">
                        <a:lnSpc>
                          <a:spcPct val="106100"/>
                        </a:lnSpc>
                        <a:spcBef>
                          <a:spcPts val="70"/>
                        </a:spcBef>
                      </a:pP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Raise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counte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sun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fixing 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decorative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fittings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countersunk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holes.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is </a:t>
                      </a:r>
                      <a:r>
                        <a:rPr sz="11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designe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visible.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8285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245745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Roun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b="1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fixin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coppe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saddle 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clips.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98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3462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sz="1100" b="1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Mirror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fixing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mirrors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bathroom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fittings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such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bath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panels.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chromed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cap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threads </a:t>
                      </a:r>
                      <a:r>
                        <a:rPr sz="1100" spc="-29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int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hid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5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2573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sz="1100" b="1" spc="-6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Coach </a:t>
                      </a:r>
                      <a:r>
                        <a:rPr sz="1100" b="1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screws </a:t>
                      </a:r>
                      <a:r>
                        <a:rPr sz="11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These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usually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come </a:t>
                      </a:r>
                      <a:r>
                        <a:rPr sz="11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 </a:t>
                      </a:r>
                      <a:r>
                        <a:rPr sz="11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purpose-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mad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l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plugs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fixin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vy 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constructions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such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boilers.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Can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tightened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1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 </a:t>
                      </a:r>
                      <a:r>
                        <a:rPr sz="11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spanne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bu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som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ozidri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heads.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98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0800" marR="137160" algn="l">
                        <a:lnSpc>
                          <a:spcPct val="106100"/>
                        </a:lnSpc>
                        <a:spcBef>
                          <a:spcPts val="75"/>
                        </a:spcBef>
                      </a:pP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Chipboar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1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100" b="1" spc="-1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securin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chipboar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 mediu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densit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fib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eboar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(MDF)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7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ariou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type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  head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1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1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</a:t>
                      </a:r>
                      <a:r>
                        <a:rPr sz="11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1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ailable.</a:t>
                      </a:r>
                      <a:endParaRPr sz="1100" dirty="0">
                        <a:latin typeface="Arial"/>
                        <a:cs typeface="Arial"/>
                      </a:endParaRPr>
                    </a:p>
                  </a:txBody>
                  <a:tcPr marL="0" marR="0" marT="887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object 18">
            <a:extLst>
              <a:ext uri="{FF2B5EF4-FFF2-40B4-BE49-F238E27FC236}">
                <a16:creationId xmlns:a16="http://schemas.microsoft.com/office/drawing/2014/main" id="{95CC12DF-A0B6-4C15-881B-4261D258E7D2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30270" y="3306772"/>
            <a:ext cx="291275" cy="661428"/>
          </a:xfrm>
          <a:prstGeom prst="rect">
            <a:avLst/>
          </a:prstGeom>
        </p:spPr>
      </p:pic>
      <p:pic>
        <p:nvPicPr>
          <p:cNvPr id="10" name="object 19">
            <a:extLst>
              <a:ext uri="{FF2B5EF4-FFF2-40B4-BE49-F238E27FC236}">
                <a16:creationId xmlns:a16="http://schemas.microsoft.com/office/drawing/2014/main" id="{E685643C-62E0-43CB-A67F-05A9C4CBE0C9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05031">
            <a:off x="4583391" y="1916832"/>
            <a:ext cx="292430" cy="712800"/>
          </a:xfrm>
          <a:prstGeom prst="rect">
            <a:avLst/>
          </a:prstGeom>
        </p:spPr>
      </p:pic>
      <p:pic>
        <p:nvPicPr>
          <p:cNvPr id="11" name="object 20">
            <a:extLst>
              <a:ext uri="{FF2B5EF4-FFF2-40B4-BE49-F238E27FC236}">
                <a16:creationId xmlns:a16="http://schemas.microsoft.com/office/drawing/2014/main" id="{7CC426B1-8A70-4443-BAD0-3527950E1E92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409" y="2829142"/>
            <a:ext cx="781213" cy="537011"/>
          </a:xfrm>
          <a:prstGeom prst="rect">
            <a:avLst/>
          </a:prstGeom>
        </p:spPr>
      </p:pic>
      <p:pic>
        <p:nvPicPr>
          <p:cNvPr id="12" name="object 21">
            <a:extLst>
              <a:ext uri="{FF2B5EF4-FFF2-40B4-BE49-F238E27FC236}">
                <a16:creationId xmlns:a16="http://schemas.microsoft.com/office/drawing/2014/main" id="{CA7003C9-A8FD-41C1-97FA-46B5F8FCBC6A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409" y="3932715"/>
            <a:ext cx="679383" cy="582328"/>
          </a:xfrm>
          <a:prstGeom prst="rect">
            <a:avLst/>
          </a:prstGeom>
        </p:spPr>
      </p:pic>
      <p:pic>
        <p:nvPicPr>
          <p:cNvPr id="13" name="object 22">
            <a:extLst>
              <a:ext uri="{FF2B5EF4-FFF2-40B4-BE49-F238E27FC236}">
                <a16:creationId xmlns:a16="http://schemas.microsoft.com/office/drawing/2014/main" id="{ACFB46D7-A72D-4C46-84F0-724391A6D64B}"/>
              </a:ext>
            </a:extLst>
          </p:cNvPr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977" y="4690275"/>
            <a:ext cx="800075" cy="775844"/>
          </a:xfrm>
          <a:prstGeom prst="rect">
            <a:avLst/>
          </a:prstGeom>
        </p:spPr>
      </p:pic>
      <p:pic>
        <p:nvPicPr>
          <p:cNvPr id="14" name="object 23">
            <a:extLst>
              <a:ext uri="{FF2B5EF4-FFF2-40B4-BE49-F238E27FC236}">
                <a16:creationId xmlns:a16="http://schemas.microsoft.com/office/drawing/2014/main" id="{76A46652-9907-4928-9041-6D17012707E8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193" y="5588067"/>
            <a:ext cx="718682" cy="502196"/>
          </a:xfrm>
          <a:prstGeom prst="rect">
            <a:avLst/>
          </a:prstGeom>
        </p:spPr>
      </p:pic>
      <p:pic>
        <p:nvPicPr>
          <p:cNvPr id="15" name="object 37">
            <a:extLst>
              <a:ext uri="{FF2B5EF4-FFF2-40B4-BE49-F238E27FC236}">
                <a16:creationId xmlns:a16="http://schemas.microsoft.com/office/drawing/2014/main" id="{B22D0834-C826-4AE3-BA0E-974A01AFFBD9}"/>
              </a:ext>
            </a:extLst>
          </p:cNvPr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21637">
            <a:off x="4705252" y="984781"/>
            <a:ext cx="291037" cy="64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189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A701C-1BA5-0B41-8AA3-423D6DA12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Screw heads</a:t>
            </a:r>
          </a:p>
        </p:txBody>
      </p:sp>
      <p:graphicFrame>
        <p:nvGraphicFramePr>
          <p:cNvPr id="7" name="object 9">
            <a:extLst>
              <a:ext uri="{FF2B5EF4-FFF2-40B4-BE49-F238E27FC236}">
                <a16:creationId xmlns:a16="http://schemas.microsoft.com/office/drawing/2014/main" id="{26C8C4AA-68E0-497C-908F-356A88C219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64831"/>
              </p:ext>
            </p:extLst>
          </p:nvPr>
        </p:nvGraphicFramePr>
        <p:xfrm>
          <a:off x="1543768" y="1634248"/>
          <a:ext cx="5544616" cy="402876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34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02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2721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Fla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blade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50800" marR="386715">
                        <a:lnSpc>
                          <a:spcPct val="106100"/>
                        </a:lnSpc>
                      </a:pPr>
                      <a:r>
                        <a:rPr sz="14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slotted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screws.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Care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should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taken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4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ensu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cor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ec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blad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siz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slo</a:t>
                      </a:r>
                      <a:r>
                        <a:rPr sz="1400" spc="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159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Phillip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50800" marR="90170">
                        <a:lnSpc>
                          <a:spcPct val="106100"/>
                        </a:lnSpc>
                      </a:pP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Originally</a:t>
                      </a:r>
                      <a:r>
                        <a:rPr sz="1400" spc="-1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designed</a:t>
                      </a:r>
                      <a:r>
                        <a:rPr sz="1400" spc="-1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114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1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1930s</a:t>
                      </a:r>
                      <a:r>
                        <a:rPr sz="1400" spc="-1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14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intentionally</a:t>
                      </a:r>
                      <a:r>
                        <a:rPr sz="1400" spc="-1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‘ride-out’ </a:t>
                      </a:r>
                      <a:r>
                        <a:rPr sz="14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prevent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over-tightening.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7845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b="1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ozidri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v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50800" marR="50165">
                        <a:lnSpc>
                          <a:spcPct val="106100"/>
                        </a:lnSpc>
                      </a:pPr>
                      <a:r>
                        <a:rPr sz="14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Similar </a:t>
                      </a:r>
                      <a:r>
                        <a:rPr sz="1400" spc="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Phillips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 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but </a:t>
                      </a:r>
                      <a:r>
                        <a:rPr sz="14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has </a:t>
                      </a:r>
                      <a:r>
                        <a:rPr sz="1400" spc="-5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eight-pointed star </a:t>
                      </a:r>
                      <a:r>
                        <a:rPr sz="1400" spc="-29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shape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better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grip.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compatible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with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Phillips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screws.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718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Sta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r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head</a:t>
                      </a:r>
                      <a:endParaRPr sz="1400" dirty="0">
                        <a:latin typeface="Arial"/>
                        <a:cs typeface="Arial"/>
                      </a:endParaRPr>
                    </a:p>
                    <a:p>
                      <a:pPr marL="50800" marR="388620">
                        <a:lnSpc>
                          <a:spcPct val="106100"/>
                        </a:lnSpc>
                      </a:pP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Not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often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used,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except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specialist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installations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and </a:t>
                      </a:r>
                      <a:r>
                        <a:rPr sz="14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appliances.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Also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known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7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as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Torx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screwdrivers.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323">
                <a:tc>
                  <a:txBody>
                    <a:bodyPr/>
                    <a:lstStyle/>
                    <a:p>
                      <a:pPr marL="5080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</a:t>
                      </a:r>
                      <a:r>
                        <a:rPr sz="14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xago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hea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(Alle</a:t>
                      </a:r>
                      <a:r>
                        <a:rPr sz="1400" b="1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n</a:t>
                      </a:r>
                      <a:r>
                        <a:rPr sz="1400" b="1" spc="-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k</a:t>
                      </a:r>
                      <a:r>
                        <a:rPr sz="1400" b="1" spc="-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e</a:t>
                      </a:r>
                      <a:r>
                        <a:rPr sz="1400" b="1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y)</a:t>
                      </a:r>
                      <a:endParaRPr sz="1400">
                        <a:latin typeface="Arial"/>
                        <a:cs typeface="Arial"/>
                      </a:endParaRPr>
                    </a:p>
                    <a:p>
                      <a:pPr marL="50800" marR="263525">
                        <a:lnSpc>
                          <a:spcPct val="106100"/>
                        </a:lnSpc>
                      </a:pP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Mainly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used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6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gas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industry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4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appliance</a:t>
                      </a:r>
                      <a:r>
                        <a:rPr sz="1400" spc="-12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35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servicing </a:t>
                      </a:r>
                      <a:r>
                        <a:rPr sz="1400" spc="-29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an</a:t>
                      </a:r>
                      <a:r>
                        <a:rPr sz="140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d</a:t>
                      </a:r>
                      <a:r>
                        <a:rPr sz="1400" spc="-13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solidFill>
                            <a:srgbClr val="231F20"/>
                          </a:solidFill>
                          <a:latin typeface="Arial"/>
                          <a:cs typeface="Arial"/>
                        </a:rPr>
                        <a:t>installation.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4516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9DBA"/>
                      </a:solidFill>
                      <a:prstDash val="solid"/>
                    </a:lnL>
                    <a:lnR w="6350">
                      <a:solidFill>
                        <a:srgbClr val="009DBA"/>
                      </a:solidFill>
                      <a:prstDash val="solid"/>
                    </a:lnR>
                    <a:lnT w="6350">
                      <a:solidFill>
                        <a:srgbClr val="009DBA"/>
                      </a:solidFill>
                      <a:prstDash val="solid"/>
                    </a:lnT>
                    <a:lnB w="6350">
                      <a:solidFill>
                        <a:srgbClr val="009DBA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object 17">
            <a:extLst>
              <a:ext uri="{FF2B5EF4-FFF2-40B4-BE49-F238E27FC236}">
                <a16:creationId xmlns:a16="http://schemas.microsoft.com/office/drawing/2014/main" id="{5B532A67-91E5-4492-B7B7-F301DA36D0DE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700808"/>
            <a:ext cx="562109" cy="626276"/>
          </a:xfrm>
          <a:prstGeom prst="rect">
            <a:avLst/>
          </a:prstGeom>
        </p:spPr>
      </p:pic>
      <p:pic>
        <p:nvPicPr>
          <p:cNvPr id="9" name="object 18">
            <a:extLst>
              <a:ext uri="{FF2B5EF4-FFF2-40B4-BE49-F238E27FC236}">
                <a16:creationId xmlns:a16="http://schemas.microsoft.com/office/drawing/2014/main" id="{B4C15589-2765-475E-9BC1-23F14BDF8D4A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242" y="2570744"/>
            <a:ext cx="624565" cy="626287"/>
          </a:xfrm>
          <a:prstGeom prst="rect">
            <a:avLst/>
          </a:prstGeom>
        </p:spPr>
      </p:pic>
      <p:pic>
        <p:nvPicPr>
          <p:cNvPr id="10" name="object 19">
            <a:extLst>
              <a:ext uri="{FF2B5EF4-FFF2-40B4-BE49-F238E27FC236}">
                <a16:creationId xmlns:a16="http://schemas.microsoft.com/office/drawing/2014/main" id="{CAAA35FC-A12E-4A62-8594-C1D2CC2E5B0D}"/>
              </a:ext>
            </a:extLst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335499"/>
            <a:ext cx="624565" cy="626264"/>
          </a:xfrm>
          <a:prstGeom prst="rect">
            <a:avLst/>
          </a:prstGeom>
        </p:spPr>
      </p:pic>
      <p:pic>
        <p:nvPicPr>
          <p:cNvPr id="11" name="object 20">
            <a:extLst>
              <a:ext uri="{FF2B5EF4-FFF2-40B4-BE49-F238E27FC236}">
                <a16:creationId xmlns:a16="http://schemas.microsoft.com/office/drawing/2014/main" id="{36E18BAB-AD4B-4632-A8F2-426BFAD5A448}"/>
              </a:ext>
            </a:extLst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116890"/>
            <a:ext cx="624565" cy="626264"/>
          </a:xfrm>
          <a:prstGeom prst="rect">
            <a:avLst/>
          </a:prstGeom>
        </p:spPr>
      </p:pic>
      <p:pic>
        <p:nvPicPr>
          <p:cNvPr id="12" name="object 21">
            <a:extLst>
              <a:ext uri="{FF2B5EF4-FFF2-40B4-BE49-F238E27FC236}">
                <a16:creationId xmlns:a16="http://schemas.microsoft.com/office/drawing/2014/main" id="{692E4F32-4D4B-4D3D-B05A-7440769E2C46}"/>
              </a:ext>
            </a:extLst>
          </p:cNvPr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608" y="4986814"/>
            <a:ext cx="624565" cy="62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998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BB0EDF16-B8F2-484B-AED7-663DBE11F7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70449"/>
            <a:ext cx="8229600" cy="796925"/>
          </a:xfrm>
        </p:spPr>
        <p:txBody>
          <a:bodyPr/>
          <a:lstStyle/>
          <a:p>
            <a:r>
              <a:rPr lang="en-GB" altLang="en-US" dirty="0">
                <a:cs typeface="Arial" panose="020B0604020202020204" pitchFamily="34" charset="0"/>
              </a:rPr>
              <a:t>Fixings and components – plasterboard fixings</a:t>
            </a:r>
          </a:p>
        </p:txBody>
      </p:sp>
      <p:sp>
        <p:nvSpPr>
          <p:cNvPr id="50179" name="Content Placeholder 2">
            <a:extLst>
              <a:ext uri="{FF2B5EF4-FFF2-40B4-BE49-F238E27FC236}">
                <a16:creationId xmlns:a16="http://schemas.microsoft.com/office/drawing/2014/main" id="{6293636B-FA67-A84C-94BB-48A9A8CB5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440" y="1713851"/>
            <a:ext cx="8001000" cy="4201174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Expanding plastic wall plug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Expanding metal cavity fixing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Spring toggle fixing</a:t>
            </a:r>
          </a:p>
          <a:p>
            <a:pPr marL="0" indent="0">
              <a:buFontTx/>
              <a:buNone/>
            </a:pPr>
            <a:endParaRPr lang="en-US" altLang="en-US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Self-cutting fixing (self-tapping screw)</a:t>
            </a:r>
          </a:p>
        </p:txBody>
      </p:sp>
      <p:pic>
        <p:nvPicPr>
          <p:cNvPr id="50180" name="Picture 10" descr="http://ecx.images-amazon.com/images/I/31G%2BhBbnHkL.jpg">
            <a:extLst>
              <a:ext uri="{FF2B5EF4-FFF2-40B4-BE49-F238E27FC236}">
                <a16:creationId xmlns:a16="http://schemas.microsoft.com/office/drawing/2014/main" id="{B8BCB794-6C7A-6E40-8DC2-3EE293ECCD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511" y="3571679"/>
            <a:ext cx="1554206" cy="1092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12" descr="http://t2.gstatic.com/images?q=tbn:ANd9GcRHrU1zYnFdkPc7qBNsmNVKYaP7nSbqCGcaoRktPuThCbCjyThoJQ">
            <a:extLst>
              <a:ext uri="{FF2B5EF4-FFF2-40B4-BE49-F238E27FC236}">
                <a16:creationId xmlns:a16="http://schemas.microsoft.com/office/drawing/2014/main" id="{9BBC5FF7-7056-3C4E-9BD1-7E111B278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6511" y="4701024"/>
            <a:ext cx="1495668" cy="117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4" descr="http://t3.gstatic.com/images?q=tbn:ANd9GcSF9N1qaaKzefnwsWhKCKh7vlHUtxHCAfEEI_t6yWmE_WANPml9">
            <a:extLst>
              <a:ext uri="{FF2B5EF4-FFF2-40B4-BE49-F238E27FC236}">
                <a16:creationId xmlns:a16="http://schemas.microsoft.com/office/drawing/2014/main" id="{1E569D1B-62C8-054B-9015-CBC86A15F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7359" y="2392393"/>
            <a:ext cx="1531386" cy="1020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16" descr="http://t2.gstatic.com/images?q=tbn:ANd9GcSx-uAilxdIiukVZviexTB66G3sBoHl7SyMdAAQII7jyYoiysAywA">
            <a:extLst>
              <a:ext uri="{FF2B5EF4-FFF2-40B4-BE49-F238E27FC236}">
                <a16:creationId xmlns:a16="http://schemas.microsoft.com/office/drawing/2014/main" id="{29366496-4A3D-5441-892D-796EC22615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819" y="1520967"/>
            <a:ext cx="1369591" cy="83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674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01E3D23C-D934-CA4B-A00B-A1EA9616E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796" y="985694"/>
            <a:ext cx="8229600" cy="796925"/>
          </a:xfrm>
        </p:spPr>
        <p:txBody>
          <a:bodyPr/>
          <a:lstStyle/>
          <a:p>
            <a:r>
              <a:rPr lang="en-GB" altLang="en-US" dirty="0">
                <a:cs typeface="Arial" panose="020B0604020202020204" pitchFamily="34" charset="0"/>
              </a:rPr>
              <a:t>Fixings and components – </a:t>
            </a:r>
            <a:r>
              <a:rPr lang="en-US" altLang="en-US" dirty="0">
                <a:cs typeface="Arial" panose="020B0604020202020204" pitchFamily="34" charset="0"/>
              </a:rPr>
              <a:t>masonry fixings</a:t>
            </a:r>
            <a:br>
              <a:rPr lang="en-US" altLang="en-US" dirty="0">
                <a:cs typeface="Arial" panose="020B0604020202020204" pitchFamily="34" charset="0"/>
              </a:rPr>
            </a:br>
            <a:endParaRPr lang="en-GB" altLang="en-US" dirty="0">
              <a:cs typeface="Arial" panose="020B0604020202020204" pitchFamily="34" charset="0"/>
            </a:endParaRPr>
          </a:p>
        </p:txBody>
      </p:sp>
      <p:sp>
        <p:nvSpPr>
          <p:cNvPr id="52227" name="Content Placeholder 2">
            <a:extLst>
              <a:ext uri="{FF2B5EF4-FFF2-40B4-BE49-F238E27FC236}">
                <a16:creationId xmlns:a16="http://schemas.microsoft.com/office/drawing/2014/main" id="{63F5DF05-1E53-204A-929B-3DAF44A387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5122" y="1242233"/>
            <a:ext cx="6579677" cy="4883150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</a:t>
            </a:r>
            <a:r>
              <a:rPr lang="en-US" altLang="en-US" sz="2400" dirty="0" err="1">
                <a:cs typeface="Arial" panose="020B0604020202020204" pitchFamily="34" charset="0"/>
              </a:rPr>
              <a:t>Rawl</a:t>
            </a:r>
            <a:r>
              <a:rPr lang="en-US" altLang="en-US" sz="2400" dirty="0">
                <a:cs typeface="Arial" panose="020B0604020202020204" pitchFamily="34" charset="0"/>
              </a:rPr>
              <a:t> bolt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Self-tapping wall bolt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</a:t>
            </a: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Fischer bolt basin set</a:t>
            </a:r>
          </a:p>
          <a:p>
            <a:pPr marL="0" indent="0">
              <a:buFontTx/>
              <a:buNone/>
            </a:pPr>
            <a:endParaRPr lang="en-US" altLang="en-US" sz="2400" dirty="0">
              <a:cs typeface="Arial" panose="020B0604020202020204" pitchFamily="34" charset="0"/>
            </a:endParaRPr>
          </a:p>
          <a:p>
            <a:pPr marL="0" indent="0">
              <a:buFontTx/>
              <a:buNone/>
            </a:pPr>
            <a:r>
              <a:rPr lang="en-US" altLang="en-US" sz="2400" dirty="0">
                <a:cs typeface="Arial" panose="020B0604020202020204" pitchFamily="34" charset="0"/>
              </a:rPr>
              <a:t>			</a:t>
            </a:r>
          </a:p>
        </p:txBody>
      </p:sp>
      <p:pic>
        <p:nvPicPr>
          <p:cNvPr id="52228" name="Picture 4" descr="http://t0.gstatic.com/images?q=tbn:ANd9GcTmV_o-a7p41heTxDgL4w11LRFrhGYwMMsV6iUw5iQ13DWoXUEJRA">
            <a:extLst>
              <a:ext uri="{FF2B5EF4-FFF2-40B4-BE49-F238E27FC236}">
                <a16:creationId xmlns:a16="http://schemas.microsoft.com/office/drawing/2014/main" id="{8A72D43F-6088-0648-AFD9-FFD98034A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5702" y="1706866"/>
            <a:ext cx="1933337" cy="66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8" descr="http://t3.gstatic.com/images?q=tbn:ANd9GcTxiKEj3YVKDKrDOP8XkeZnFkNjpjgD4ffTqcaGMklO1KafeVqi">
            <a:extLst>
              <a:ext uri="{FF2B5EF4-FFF2-40B4-BE49-F238E27FC236}">
                <a16:creationId xmlns:a16="http://schemas.microsoft.com/office/drawing/2014/main" id="{2D526573-6601-294F-ACE9-CEA208199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5922" y="2798339"/>
            <a:ext cx="1252899" cy="96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18" descr="http://t1.gstatic.com/images?q=tbn:ANd9GcTq_kPwH_XkeY2Zkg_xyn3BHYFKQEq3ZMYRuzjfscbOR1xT8V9p_Q">
            <a:extLst>
              <a:ext uri="{FF2B5EF4-FFF2-40B4-BE49-F238E27FC236}">
                <a16:creationId xmlns:a16="http://schemas.microsoft.com/office/drawing/2014/main" id="{C0E2C491-5D8E-C740-BE61-1E1A132B5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5122" y="4293096"/>
            <a:ext cx="1714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612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75B6C-8C93-5248-A0ED-409BFE2F2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Fixings and components – standard wall plugs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7A2965-3236-D24D-82E5-EB934AFE7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b="1" dirty="0">
                <a:cs typeface="Arial" panose="020B0604020202020204" pitchFamily="34" charset="0"/>
              </a:rPr>
              <a:t>Standard plastic wall plugs:</a:t>
            </a:r>
            <a:endParaRPr lang="en-US" b="1" dirty="0"/>
          </a:p>
        </p:txBody>
      </p:sp>
      <p:pic>
        <p:nvPicPr>
          <p:cNvPr id="5" name="Picture 6" descr="http://t2.gstatic.com/images?q=tbn:ANd9GcTauCpZV3ebvlYtX8NWXF52Ay-n2L4GxLMdH_rcEHJXFTRLl1xc">
            <a:extLst>
              <a:ext uri="{FF2B5EF4-FFF2-40B4-BE49-F238E27FC236}">
                <a16:creationId xmlns:a16="http://schemas.microsoft.com/office/drawing/2014/main" id="{225954F0-0541-1147-928C-6BD0F0D803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371788">
            <a:off x="-200365" y="3264908"/>
            <a:ext cx="2952328" cy="10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B1250F-3415-3A42-9FC3-766FE1533A16}"/>
              </a:ext>
            </a:extLst>
          </p:cNvPr>
          <p:cNvSpPr txBox="1"/>
          <p:nvPr/>
        </p:nvSpPr>
        <p:spPr>
          <a:xfrm>
            <a:off x="2411760" y="2780928"/>
            <a:ext cx="6609256" cy="400110"/>
          </a:xfrm>
          <a:prstGeom prst="rect">
            <a:avLst/>
          </a:prstGeom>
          <a:noFill/>
          <a:ln>
            <a:solidFill>
              <a:srgbClr val="FBDD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Yellow plugs: drill bit size = 5mm, screw gauge = 6–8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344577-8EB2-9D4A-9728-F5A1F5198758}"/>
              </a:ext>
            </a:extLst>
          </p:cNvPr>
          <p:cNvSpPr txBox="1"/>
          <p:nvPr/>
        </p:nvSpPr>
        <p:spPr>
          <a:xfrm>
            <a:off x="1866400" y="3628181"/>
            <a:ext cx="715461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Red plugs: drill bit size = 6mm, screw gauge = 8–10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03E568-8C11-444A-A93A-29642AB4E57A}"/>
              </a:ext>
            </a:extLst>
          </p:cNvPr>
          <p:cNvSpPr txBox="1"/>
          <p:nvPr/>
        </p:nvSpPr>
        <p:spPr>
          <a:xfrm>
            <a:off x="1532184" y="4426235"/>
            <a:ext cx="7488832" cy="400110"/>
          </a:xfrm>
          <a:prstGeom prst="rect">
            <a:avLst/>
          </a:prstGeom>
          <a:noFill/>
          <a:ln>
            <a:solidFill>
              <a:srgbClr val="6B2A18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Brown plugs: drill bit size = 7mm, screw gauge = 10–14</a:t>
            </a:r>
          </a:p>
        </p:txBody>
      </p:sp>
    </p:spTree>
    <p:extLst>
      <p:ext uri="{BB962C8B-B14F-4D97-AF65-F5344CB8AC3E}">
        <p14:creationId xmlns:p14="http://schemas.microsoft.com/office/powerpoint/2010/main" val="38449563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791</Words>
  <Application>Microsoft Office PowerPoint</Application>
  <PresentationFormat>On-screen Show (4:3)</PresentationFormat>
  <Paragraphs>104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PowerPoint 5: Common fixing devices, clips and brackets</vt:lpstr>
      <vt:lpstr>This session:</vt:lpstr>
      <vt:lpstr>Fixing devices – screws</vt:lpstr>
      <vt:lpstr>Materials and surfaces</vt:lpstr>
      <vt:lpstr>Common screws</vt:lpstr>
      <vt:lpstr>Screw heads</vt:lpstr>
      <vt:lpstr>Fixings and components – plasterboard fixings</vt:lpstr>
      <vt:lpstr>Fixings and components – masonry fixings </vt:lpstr>
      <vt:lpstr>Fixings and components – standard wall plugs</vt:lpstr>
      <vt:lpstr>Pipe clips and brackets – Domestic use</vt:lpstr>
      <vt:lpstr>PowerPoint Presentation</vt:lpstr>
      <vt:lpstr>Steel pipe support systems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Claire Brooks</cp:lastModifiedBy>
  <cp:revision>197</cp:revision>
  <dcterms:created xsi:type="dcterms:W3CDTF">2013-05-28T00:38:54Z</dcterms:created>
  <dcterms:modified xsi:type="dcterms:W3CDTF">2023-10-31T15:10:30Z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