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28" r:id="rId6"/>
    <p:sldId id="329" r:id="rId7"/>
    <p:sldId id="330" r:id="rId8"/>
    <p:sldId id="331" r:id="rId9"/>
    <p:sldId id="332" r:id="rId10"/>
    <p:sldId id="338" r:id="rId11"/>
    <p:sldId id="340" r:id="rId12"/>
    <p:sldId id="341" r:id="rId13"/>
    <p:sldId id="339" r:id="rId14"/>
    <p:sldId id="337" r:id="rId15"/>
    <p:sldId id="342" r:id="rId16"/>
    <p:sldId id="343"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Martin" initials="PM" lastIdx="6" clrIdx="0">
    <p:extLst>
      <p:ext uri="{19B8F6BF-5375-455C-9EA6-DF929625EA0E}">
        <p15:presenceInfo xmlns:p15="http://schemas.microsoft.com/office/powerpoint/2012/main" userId="1b56c76bd86290a0" providerId="Windows Live"/>
      </p:ext>
    </p:extLst>
  </p:cmAuthor>
  <p:cmAuthor id="2" name="Fiona Freel" initials="FF" lastIdx="5" clrIdx="1">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FBDD00"/>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928E56-BE8C-4B45-832B-B7449A50FF67}" v="53" dt="2023-11-01T10:39:58.571"/>
    <p1510:client id="{8DC8C247-B13D-41E9-9DFF-165290B1D39C}" v="3" dt="2023-11-01T18:11:41.3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7500"/>
    <p:restoredTop sz="86386"/>
  </p:normalViewPr>
  <p:slideViewPr>
    <p:cSldViewPr showGuides="1">
      <p:cViewPr varScale="1">
        <p:scale>
          <a:sx n="69" d="100"/>
          <a:sy n="69" d="100"/>
        </p:scale>
        <p:origin x="49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aire Brooks" userId="045b5ce1-bb15-4c22-aa7e-c7b600949989" providerId="ADAL" clId="{8DC8C247-B13D-41E9-9DFF-165290B1D39C}"/>
    <pc:docChg chg="modSld">
      <pc:chgData name="Claire Brooks" userId="045b5ce1-bb15-4c22-aa7e-c7b600949989" providerId="ADAL" clId="{8DC8C247-B13D-41E9-9DFF-165290B1D39C}" dt="2023-11-01T18:12:22.225" v="0" actId="1076"/>
      <pc:docMkLst>
        <pc:docMk/>
      </pc:docMkLst>
      <pc:sldChg chg="modSp mod">
        <pc:chgData name="Claire Brooks" userId="045b5ce1-bb15-4c22-aa7e-c7b600949989" providerId="ADAL" clId="{8DC8C247-B13D-41E9-9DFF-165290B1D39C}" dt="2023-11-01T18:12:22.225" v="0" actId="1076"/>
        <pc:sldMkLst>
          <pc:docMk/>
          <pc:sldMk cId="3345492302" sldId="340"/>
        </pc:sldMkLst>
        <pc:picChg chg="mod">
          <ac:chgData name="Claire Brooks" userId="045b5ce1-bb15-4c22-aa7e-c7b600949989" providerId="ADAL" clId="{8DC8C247-B13D-41E9-9DFF-165290B1D39C}" dt="2023-11-01T18:12:22.225" v="0" actId="1076"/>
          <ac:picMkLst>
            <pc:docMk/>
            <pc:sldMk cId="3345492302" sldId="340"/>
            <ac:picMk id="5" creationId="{B8F95F08-B53D-794B-9FA9-253E889613F2}"/>
          </ac:picMkLst>
        </pc:picChg>
      </pc:sldChg>
    </pc:docChg>
  </pc:docChgLst>
  <pc:docChgLst>
    <pc:chgData name="Claire Brooks" userId="045b5ce1-bb15-4c22-aa7e-c7b600949989" providerId="ADAL" clId="{78928E56-BE8C-4B45-832B-B7449A50FF67}"/>
    <pc:docChg chg="undo custSel addSld delSld modSld sldOrd">
      <pc:chgData name="Claire Brooks" userId="045b5ce1-bb15-4c22-aa7e-c7b600949989" providerId="ADAL" clId="{78928E56-BE8C-4B45-832B-B7449A50FF67}" dt="2023-11-01T10:39:55.768" v="129" actId="1076"/>
      <pc:docMkLst>
        <pc:docMk/>
      </pc:docMkLst>
      <pc:sldChg chg="delSp modSp add del mod modNotesTx">
        <pc:chgData name="Claire Brooks" userId="045b5ce1-bb15-4c22-aa7e-c7b600949989" providerId="ADAL" clId="{78928E56-BE8C-4B45-832B-B7449A50FF67}" dt="2023-11-01T10:36:52.425" v="109" actId="20577"/>
        <pc:sldMkLst>
          <pc:docMk/>
          <pc:sldMk cId="4269766442" sldId="329"/>
        </pc:sldMkLst>
        <pc:spChg chg="mod">
          <ac:chgData name="Claire Brooks" userId="045b5ce1-bb15-4c22-aa7e-c7b600949989" providerId="ADAL" clId="{78928E56-BE8C-4B45-832B-B7449A50FF67}" dt="2023-11-01T10:36:52.425" v="109" actId="20577"/>
          <ac:spMkLst>
            <pc:docMk/>
            <pc:sldMk cId="4269766442" sldId="329"/>
            <ac:spMk id="3" creationId="{59F9CC77-1E20-E345-BF54-92424963B161}"/>
          </ac:spMkLst>
        </pc:spChg>
        <pc:spChg chg="mod">
          <ac:chgData name="Claire Brooks" userId="045b5ce1-bb15-4c22-aa7e-c7b600949989" providerId="ADAL" clId="{78928E56-BE8C-4B45-832B-B7449A50FF67}" dt="2023-11-01T10:36:41.613" v="105" actId="2085"/>
          <ac:spMkLst>
            <pc:docMk/>
            <pc:sldMk cId="4269766442" sldId="329"/>
            <ac:spMk id="4" creationId="{F831B464-A182-9E4F-BF6E-0103FD208A05}"/>
          </ac:spMkLst>
        </pc:spChg>
        <pc:spChg chg="mod">
          <ac:chgData name="Claire Brooks" userId="045b5ce1-bb15-4c22-aa7e-c7b600949989" providerId="ADAL" clId="{78928E56-BE8C-4B45-832B-B7449A50FF67}" dt="2023-11-01T09:52:15.301" v="72" actId="14100"/>
          <ac:spMkLst>
            <pc:docMk/>
            <pc:sldMk cId="4269766442" sldId="329"/>
            <ac:spMk id="8" creationId="{8D394E4D-7164-0B42-B059-D57E0B1F0EA3}"/>
          </ac:spMkLst>
        </pc:spChg>
        <pc:spChg chg="del">
          <ac:chgData name="Claire Brooks" userId="045b5ce1-bb15-4c22-aa7e-c7b600949989" providerId="ADAL" clId="{78928E56-BE8C-4B45-832B-B7449A50FF67}" dt="2023-11-01T10:36:47.401" v="107" actId="478"/>
          <ac:spMkLst>
            <pc:docMk/>
            <pc:sldMk cId="4269766442" sldId="329"/>
            <ac:spMk id="9" creationId="{9C938162-86DA-C64A-856D-519325C459F4}"/>
          </ac:spMkLst>
        </pc:spChg>
        <pc:picChg chg="del">
          <ac:chgData name="Claire Brooks" userId="045b5ce1-bb15-4c22-aa7e-c7b600949989" providerId="ADAL" clId="{78928E56-BE8C-4B45-832B-B7449A50FF67}" dt="2023-11-01T10:36:46.352" v="106" actId="478"/>
          <ac:picMkLst>
            <pc:docMk/>
            <pc:sldMk cId="4269766442" sldId="329"/>
            <ac:picMk id="5" creationId="{C22C64C2-5B50-BA41-BABF-2A695C63A105}"/>
          </ac:picMkLst>
        </pc:picChg>
        <pc:picChg chg="mod">
          <ac:chgData name="Claire Brooks" userId="045b5ce1-bb15-4c22-aa7e-c7b600949989" providerId="ADAL" clId="{78928E56-BE8C-4B45-832B-B7449A50FF67}" dt="2023-11-01T09:52:10.296" v="70" actId="1076"/>
          <ac:picMkLst>
            <pc:docMk/>
            <pc:sldMk cId="4269766442" sldId="329"/>
            <ac:picMk id="6" creationId="{5BB1A49C-0285-8345-A933-8BF81039091E}"/>
          </ac:picMkLst>
        </pc:picChg>
      </pc:sldChg>
      <pc:sldChg chg="addSp delSp modSp mod">
        <pc:chgData name="Claire Brooks" userId="045b5ce1-bb15-4c22-aa7e-c7b600949989" providerId="ADAL" clId="{78928E56-BE8C-4B45-832B-B7449A50FF67}" dt="2023-11-01T10:30:06.837" v="86" actId="1076"/>
        <pc:sldMkLst>
          <pc:docMk/>
          <pc:sldMk cId="1563434307" sldId="330"/>
        </pc:sldMkLst>
        <pc:spChg chg="del topLvl">
          <ac:chgData name="Claire Brooks" userId="045b5ce1-bb15-4c22-aa7e-c7b600949989" providerId="ADAL" clId="{78928E56-BE8C-4B45-832B-B7449A50FF67}" dt="2023-11-01T10:29:43.888" v="78" actId="478"/>
          <ac:spMkLst>
            <pc:docMk/>
            <pc:sldMk cId="1563434307" sldId="330"/>
            <ac:spMk id="35" creationId="{0BCA0E6D-80C9-4BB8-88F6-E3863F38D3DD}"/>
          </ac:spMkLst>
        </pc:spChg>
        <pc:spChg chg="del topLvl">
          <ac:chgData name="Claire Brooks" userId="045b5ce1-bb15-4c22-aa7e-c7b600949989" providerId="ADAL" clId="{78928E56-BE8C-4B45-832B-B7449A50FF67}" dt="2023-11-01T10:30:01.126" v="84" actId="478"/>
          <ac:spMkLst>
            <pc:docMk/>
            <pc:sldMk cId="1563434307" sldId="330"/>
            <ac:spMk id="38" creationId="{4B0E779B-13C9-4B80-BE0C-97DED1F9C148}"/>
          </ac:spMkLst>
        </pc:spChg>
        <pc:spChg chg="mod">
          <ac:chgData name="Claire Brooks" userId="045b5ce1-bb15-4c22-aa7e-c7b600949989" providerId="ADAL" clId="{78928E56-BE8C-4B45-832B-B7449A50FF67}" dt="2023-10-31T09:25:15.366" v="39" actId="14100"/>
          <ac:spMkLst>
            <pc:docMk/>
            <pc:sldMk cId="1563434307" sldId="330"/>
            <ac:spMk id="39" creationId="{EA741F7D-20FF-4775-9764-24F8ACCC3DCA}"/>
          </ac:spMkLst>
        </pc:spChg>
        <pc:spChg chg="mod">
          <ac:chgData name="Claire Brooks" userId="045b5ce1-bb15-4c22-aa7e-c7b600949989" providerId="ADAL" clId="{78928E56-BE8C-4B45-832B-B7449A50FF67}" dt="2023-11-01T10:30:04.733" v="85" actId="1076"/>
          <ac:spMkLst>
            <pc:docMk/>
            <pc:sldMk cId="1563434307" sldId="330"/>
            <ac:spMk id="40" creationId="{B0F8533B-A49A-4CC7-B282-4166D8A6827B}"/>
          </ac:spMkLst>
        </pc:spChg>
        <pc:grpChg chg="add del mod">
          <ac:chgData name="Claire Brooks" userId="045b5ce1-bb15-4c22-aa7e-c7b600949989" providerId="ADAL" clId="{78928E56-BE8C-4B45-832B-B7449A50FF67}" dt="2023-11-01T10:29:43.888" v="78" actId="478"/>
          <ac:grpSpMkLst>
            <pc:docMk/>
            <pc:sldMk cId="1563434307" sldId="330"/>
            <ac:grpSpMk id="33" creationId="{00B209D3-D3D1-40CE-AE87-B67DFE0A88C0}"/>
          </ac:grpSpMkLst>
        </pc:grpChg>
        <pc:grpChg chg="add del mod">
          <ac:chgData name="Claire Brooks" userId="045b5ce1-bb15-4c22-aa7e-c7b600949989" providerId="ADAL" clId="{78928E56-BE8C-4B45-832B-B7449A50FF67}" dt="2023-11-01T10:30:01.126" v="84" actId="478"/>
          <ac:grpSpMkLst>
            <pc:docMk/>
            <pc:sldMk cId="1563434307" sldId="330"/>
            <ac:grpSpMk id="36" creationId="{26021CBB-179E-47C9-B04C-1EB4833EE4E2}"/>
          </ac:grpSpMkLst>
        </pc:grpChg>
        <pc:picChg chg="mod topLvl">
          <ac:chgData name="Claire Brooks" userId="045b5ce1-bb15-4c22-aa7e-c7b600949989" providerId="ADAL" clId="{78928E56-BE8C-4B45-832B-B7449A50FF67}" dt="2023-11-01T10:29:45.608" v="79" actId="1076"/>
          <ac:picMkLst>
            <pc:docMk/>
            <pc:sldMk cId="1563434307" sldId="330"/>
            <ac:picMk id="34" creationId="{272DF4A3-BD14-4549-BF20-6A6BAA9F185F}"/>
          </ac:picMkLst>
        </pc:picChg>
        <pc:picChg chg="mod topLvl">
          <ac:chgData name="Claire Brooks" userId="045b5ce1-bb15-4c22-aa7e-c7b600949989" providerId="ADAL" clId="{78928E56-BE8C-4B45-832B-B7449A50FF67}" dt="2023-11-01T10:30:06.837" v="86" actId="1076"/>
          <ac:picMkLst>
            <pc:docMk/>
            <pc:sldMk cId="1563434307" sldId="330"/>
            <ac:picMk id="37" creationId="{34B99C8F-F114-4C57-BDD3-22353346254D}"/>
          </ac:picMkLst>
        </pc:picChg>
      </pc:sldChg>
      <pc:sldChg chg="delSp modSp mod">
        <pc:chgData name="Claire Brooks" userId="045b5ce1-bb15-4c22-aa7e-c7b600949989" providerId="ADAL" clId="{78928E56-BE8C-4B45-832B-B7449A50FF67}" dt="2023-11-01T10:30:34.588" v="93" actId="1076"/>
        <pc:sldMkLst>
          <pc:docMk/>
          <pc:sldMk cId="269799217" sldId="331"/>
        </pc:sldMkLst>
        <pc:spChg chg="del topLvl">
          <ac:chgData name="Claire Brooks" userId="045b5ce1-bb15-4c22-aa7e-c7b600949989" providerId="ADAL" clId="{78928E56-BE8C-4B45-832B-B7449A50FF67}" dt="2023-11-01T10:30:20.084" v="89" actId="478"/>
          <ac:spMkLst>
            <pc:docMk/>
            <pc:sldMk cId="269799217" sldId="331"/>
            <ac:spMk id="9" creationId="{EDA845AF-362E-47FF-8777-925FA4182D0A}"/>
          </ac:spMkLst>
        </pc:spChg>
        <pc:spChg chg="del topLvl">
          <ac:chgData name="Claire Brooks" userId="045b5ce1-bb15-4c22-aa7e-c7b600949989" providerId="ADAL" clId="{78928E56-BE8C-4B45-832B-B7449A50FF67}" dt="2023-11-01T10:30:32.761" v="92" actId="478"/>
          <ac:spMkLst>
            <pc:docMk/>
            <pc:sldMk cId="269799217" sldId="331"/>
            <ac:spMk id="12" creationId="{ED2B4AF7-0644-4D5A-9B85-FBB158277172}"/>
          </ac:spMkLst>
        </pc:spChg>
        <pc:spChg chg="mod">
          <ac:chgData name="Claire Brooks" userId="045b5ce1-bb15-4c22-aa7e-c7b600949989" providerId="ADAL" clId="{78928E56-BE8C-4B45-832B-B7449A50FF67}" dt="2023-10-31T09:24:18.240" v="24" actId="14100"/>
          <ac:spMkLst>
            <pc:docMk/>
            <pc:sldMk cId="269799217" sldId="331"/>
            <ac:spMk id="13" creationId="{E8FD9200-78B7-44A4-B73E-3DEE724AECB8}"/>
          </ac:spMkLst>
        </pc:spChg>
        <pc:spChg chg="mod">
          <ac:chgData name="Claire Brooks" userId="045b5ce1-bb15-4c22-aa7e-c7b600949989" providerId="ADAL" clId="{78928E56-BE8C-4B45-832B-B7449A50FF67}" dt="2023-10-31T09:24:25.696" v="26" actId="1076"/>
          <ac:spMkLst>
            <pc:docMk/>
            <pc:sldMk cId="269799217" sldId="331"/>
            <ac:spMk id="14" creationId="{F5DA6400-6876-4E03-A0BA-289240E8B6E3}"/>
          </ac:spMkLst>
        </pc:spChg>
        <pc:grpChg chg="del mod">
          <ac:chgData name="Claire Brooks" userId="045b5ce1-bb15-4c22-aa7e-c7b600949989" providerId="ADAL" clId="{78928E56-BE8C-4B45-832B-B7449A50FF67}" dt="2023-11-01T10:30:20.084" v="89" actId="478"/>
          <ac:grpSpMkLst>
            <pc:docMk/>
            <pc:sldMk cId="269799217" sldId="331"/>
            <ac:grpSpMk id="7" creationId="{7B56C19C-8484-42A2-8E4E-3096DA6849D3}"/>
          </ac:grpSpMkLst>
        </pc:grpChg>
        <pc:grpChg chg="del mod">
          <ac:chgData name="Claire Brooks" userId="045b5ce1-bb15-4c22-aa7e-c7b600949989" providerId="ADAL" clId="{78928E56-BE8C-4B45-832B-B7449A50FF67}" dt="2023-11-01T10:30:32.761" v="92" actId="478"/>
          <ac:grpSpMkLst>
            <pc:docMk/>
            <pc:sldMk cId="269799217" sldId="331"/>
            <ac:grpSpMk id="10" creationId="{CC954ED9-99FD-46C8-9007-9E1738FE0E48}"/>
          </ac:grpSpMkLst>
        </pc:grpChg>
        <pc:picChg chg="mod topLvl">
          <ac:chgData name="Claire Brooks" userId="045b5ce1-bb15-4c22-aa7e-c7b600949989" providerId="ADAL" clId="{78928E56-BE8C-4B45-832B-B7449A50FF67}" dt="2023-11-01T10:30:23.500" v="90" actId="1076"/>
          <ac:picMkLst>
            <pc:docMk/>
            <pc:sldMk cId="269799217" sldId="331"/>
            <ac:picMk id="8" creationId="{53D2135D-4C3A-42FC-9FD2-E7D0B4491773}"/>
          </ac:picMkLst>
        </pc:picChg>
        <pc:picChg chg="mod topLvl">
          <ac:chgData name="Claire Brooks" userId="045b5ce1-bb15-4c22-aa7e-c7b600949989" providerId="ADAL" clId="{78928E56-BE8C-4B45-832B-B7449A50FF67}" dt="2023-11-01T10:30:34.588" v="93" actId="1076"/>
          <ac:picMkLst>
            <pc:docMk/>
            <pc:sldMk cId="269799217" sldId="331"/>
            <ac:picMk id="11" creationId="{CEA42A90-A1F4-4E08-B6A7-D2F88689BE16}"/>
          </ac:picMkLst>
        </pc:picChg>
      </pc:sldChg>
      <pc:sldChg chg="delSp modSp mod">
        <pc:chgData name="Claire Brooks" userId="045b5ce1-bb15-4c22-aa7e-c7b600949989" providerId="ADAL" clId="{78928E56-BE8C-4B45-832B-B7449A50FF67}" dt="2023-11-01T10:31:02.290" v="99" actId="1076"/>
        <pc:sldMkLst>
          <pc:docMk/>
          <pc:sldMk cId="2241859256" sldId="332"/>
        </pc:sldMkLst>
        <pc:spChg chg="del topLvl">
          <ac:chgData name="Claire Brooks" userId="045b5ce1-bb15-4c22-aa7e-c7b600949989" providerId="ADAL" clId="{78928E56-BE8C-4B45-832B-B7449A50FF67}" dt="2023-11-01T10:30:48.263" v="95" actId="478"/>
          <ac:spMkLst>
            <pc:docMk/>
            <pc:sldMk cId="2241859256" sldId="332"/>
            <ac:spMk id="8" creationId="{4F8AD472-47C3-410E-BF76-752BF70FD5B2}"/>
          </ac:spMkLst>
        </pc:spChg>
        <pc:spChg chg="del topLvl">
          <ac:chgData name="Claire Brooks" userId="045b5ce1-bb15-4c22-aa7e-c7b600949989" providerId="ADAL" clId="{78928E56-BE8C-4B45-832B-B7449A50FF67}" dt="2023-11-01T10:30:59.469" v="98" actId="478"/>
          <ac:spMkLst>
            <pc:docMk/>
            <pc:sldMk cId="2241859256" sldId="332"/>
            <ac:spMk id="11" creationId="{20C1FAE3-2723-4095-9DA5-C52E3A1E6C41}"/>
          </ac:spMkLst>
        </pc:spChg>
        <pc:spChg chg="mod">
          <ac:chgData name="Claire Brooks" userId="045b5ce1-bb15-4c22-aa7e-c7b600949989" providerId="ADAL" clId="{78928E56-BE8C-4B45-832B-B7449A50FF67}" dt="2023-10-31T09:23:50.824" v="17" actId="1076"/>
          <ac:spMkLst>
            <pc:docMk/>
            <pc:sldMk cId="2241859256" sldId="332"/>
            <ac:spMk id="15" creationId="{5539D505-DF07-4274-A0F1-89DEC356B573}"/>
          </ac:spMkLst>
        </pc:spChg>
        <pc:spChg chg="mod">
          <ac:chgData name="Claire Brooks" userId="045b5ce1-bb15-4c22-aa7e-c7b600949989" providerId="ADAL" clId="{78928E56-BE8C-4B45-832B-B7449A50FF67}" dt="2023-10-31T09:23:49.078" v="16" actId="1076"/>
          <ac:spMkLst>
            <pc:docMk/>
            <pc:sldMk cId="2241859256" sldId="332"/>
            <ac:spMk id="16" creationId="{25CA7671-C840-4643-8BC0-0A40030DEDFD}"/>
          </ac:spMkLst>
        </pc:spChg>
        <pc:grpChg chg="del">
          <ac:chgData name="Claire Brooks" userId="045b5ce1-bb15-4c22-aa7e-c7b600949989" providerId="ADAL" clId="{78928E56-BE8C-4B45-832B-B7449A50FF67}" dt="2023-11-01T10:30:48.263" v="95" actId="478"/>
          <ac:grpSpMkLst>
            <pc:docMk/>
            <pc:sldMk cId="2241859256" sldId="332"/>
            <ac:grpSpMk id="6" creationId="{5B4ED545-7275-412B-96FC-01C004B7F4C6}"/>
          </ac:grpSpMkLst>
        </pc:grpChg>
        <pc:grpChg chg="del">
          <ac:chgData name="Claire Brooks" userId="045b5ce1-bb15-4c22-aa7e-c7b600949989" providerId="ADAL" clId="{78928E56-BE8C-4B45-832B-B7449A50FF67}" dt="2023-11-01T10:30:59.469" v="98" actId="478"/>
          <ac:grpSpMkLst>
            <pc:docMk/>
            <pc:sldMk cId="2241859256" sldId="332"/>
            <ac:grpSpMk id="9" creationId="{6674070D-E1DE-4C40-ACA7-F45952D05951}"/>
          </ac:grpSpMkLst>
        </pc:grpChg>
        <pc:picChg chg="mod topLvl">
          <ac:chgData name="Claire Brooks" userId="045b5ce1-bb15-4c22-aa7e-c7b600949989" providerId="ADAL" clId="{78928E56-BE8C-4B45-832B-B7449A50FF67}" dt="2023-11-01T10:30:55.489" v="96" actId="1076"/>
          <ac:picMkLst>
            <pc:docMk/>
            <pc:sldMk cId="2241859256" sldId="332"/>
            <ac:picMk id="7" creationId="{158B15EE-B2D4-4D61-BB6A-6FBB007686D3}"/>
          </ac:picMkLst>
        </pc:picChg>
        <pc:picChg chg="mod topLvl">
          <ac:chgData name="Claire Brooks" userId="045b5ce1-bb15-4c22-aa7e-c7b600949989" providerId="ADAL" clId="{78928E56-BE8C-4B45-832B-B7449A50FF67}" dt="2023-11-01T10:31:02.290" v="99" actId="1076"/>
          <ac:picMkLst>
            <pc:docMk/>
            <pc:sldMk cId="2241859256" sldId="332"/>
            <ac:picMk id="10" creationId="{602A4A5B-FA4D-4E43-B54A-409A41102AED}"/>
          </ac:picMkLst>
        </pc:picChg>
      </pc:sldChg>
      <pc:sldChg chg="modSp mod">
        <pc:chgData name="Claire Brooks" userId="045b5ce1-bb15-4c22-aa7e-c7b600949989" providerId="ADAL" clId="{78928E56-BE8C-4B45-832B-B7449A50FF67}" dt="2023-11-01T09:49:31.140" v="60" actId="1076"/>
        <pc:sldMkLst>
          <pc:docMk/>
          <pc:sldMk cId="3630686027" sldId="337"/>
        </pc:sldMkLst>
        <pc:spChg chg="mod">
          <ac:chgData name="Claire Brooks" userId="045b5ce1-bb15-4c22-aa7e-c7b600949989" providerId="ADAL" clId="{78928E56-BE8C-4B45-832B-B7449A50FF67}" dt="2023-10-31T09:22:03.798" v="3" actId="2085"/>
          <ac:spMkLst>
            <pc:docMk/>
            <pc:sldMk cId="3630686027" sldId="337"/>
            <ac:spMk id="3" creationId="{ADC36AC8-C3BB-334A-BE04-D5FD954505A0}"/>
          </ac:spMkLst>
        </pc:spChg>
        <pc:picChg chg="mod">
          <ac:chgData name="Claire Brooks" userId="045b5ce1-bb15-4c22-aa7e-c7b600949989" providerId="ADAL" clId="{78928E56-BE8C-4B45-832B-B7449A50FF67}" dt="2023-11-01T09:49:31.140" v="60" actId="1076"/>
          <ac:picMkLst>
            <pc:docMk/>
            <pc:sldMk cId="3630686027" sldId="337"/>
            <ac:picMk id="5" creationId="{A6A6B15A-0309-7442-9908-A3FF707EA496}"/>
          </ac:picMkLst>
        </pc:picChg>
      </pc:sldChg>
      <pc:sldChg chg="modSp add del mod">
        <pc:chgData name="Claire Brooks" userId="045b5ce1-bb15-4c22-aa7e-c7b600949989" providerId="ADAL" clId="{78928E56-BE8C-4B45-832B-B7449A50FF67}" dt="2023-11-01T10:38:44.026" v="119"/>
        <pc:sldMkLst>
          <pc:docMk/>
          <pc:sldMk cId="3547609549" sldId="338"/>
        </pc:sldMkLst>
        <pc:spChg chg="mod">
          <ac:chgData name="Claire Brooks" userId="045b5ce1-bb15-4c22-aa7e-c7b600949989" providerId="ADAL" clId="{78928E56-BE8C-4B45-832B-B7449A50FF67}" dt="2023-10-31T09:23:24.277" v="13" actId="2085"/>
          <ac:spMkLst>
            <pc:docMk/>
            <pc:sldMk cId="3547609549" sldId="338"/>
            <ac:spMk id="3" creationId="{2A4F257A-25FD-9549-AA1D-6C92C2A7448E}"/>
          </ac:spMkLst>
        </pc:spChg>
      </pc:sldChg>
      <pc:sldChg chg="modSp add del mod">
        <pc:chgData name="Claire Brooks" userId="045b5ce1-bb15-4c22-aa7e-c7b600949989" providerId="ADAL" clId="{78928E56-BE8C-4B45-832B-B7449A50FF67}" dt="2023-11-01T10:37:29.679" v="111"/>
        <pc:sldMkLst>
          <pc:docMk/>
          <pc:sldMk cId="1215404172" sldId="339"/>
        </pc:sldMkLst>
        <pc:picChg chg="mod">
          <ac:chgData name="Claire Brooks" userId="045b5ce1-bb15-4c22-aa7e-c7b600949989" providerId="ADAL" clId="{78928E56-BE8C-4B45-832B-B7449A50FF67}" dt="2023-11-01T09:31:58.347" v="51" actId="1076"/>
          <ac:picMkLst>
            <pc:docMk/>
            <pc:sldMk cId="1215404172" sldId="339"/>
            <ac:picMk id="6" creationId="{6577029A-C2E8-014C-A875-D60DA4F41368}"/>
          </ac:picMkLst>
        </pc:picChg>
      </pc:sldChg>
      <pc:sldChg chg="modSp add del mod">
        <pc:chgData name="Claire Brooks" userId="045b5ce1-bb15-4c22-aa7e-c7b600949989" providerId="ADAL" clId="{78928E56-BE8C-4B45-832B-B7449A50FF67}" dt="2023-11-01T10:39:50.157" v="127" actId="1076"/>
        <pc:sldMkLst>
          <pc:docMk/>
          <pc:sldMk cId="3345492302" sldId="340"/>
        </pc:sldMkLst>
        <pc:spChg chg="mod">
          <ac:chgData name="Claire Brooks" userId="045b5ce1-bb15-4c22-aa7e-c7b600949989" providerId="ADAL" clId="{78928E56-BE8C-4B45-832B-B7449A50FF67}" dt="2023-10-31T09:22:44.155" v="7" actId="2085"/>
          <ac:spMkLst>
            <pc:docMk/>
            <pc:sldMk cId="3345492302" sldId="340"/>
            <ac:spMk id="10" creationId="{111A101F-6DD0-8B45-B81F-958A10BF6844}"/>
          </ac:spMkLst>
        </pc:spChg>
        <pc:spChg chg="mod">
          <ac:chgData name="Claire Brooks" userId="045b5ce1-bb15-4c22-aa7e-c7b600949989" providerId="ADAL" clId="{78928E56-BE8C-4B45-832B-B7449A50FF67}" dt="2023-10-31T09:22:47.775" v="8" actId="2085"/>
          <ac:spMkLst>
            <pc:docMk/>
            <pc:sldMk cId="3345492302" sldId="340"/>
            <ac:spMk id="11" creationId="{87281718-A716-0340-8078-0FD9A49FADE1}"/>
          </ac:spMkLst>
        </pc:spChg>
        <pc:spChg chg="mod">
          <ac:chgData name="Claire Brooks" userId="045b5ce1-bb15-4c22-aa7e-c7b600949989" providerId="ADAL" clId="{78928E56-BE8C-4B45-832B-B7449A50FF67}" dt="2023-10-31T09:22:51.882" v="9" actId="2085"/>
          <ac:spMkLst>
            <pc:docMk/>
            <pc:sldMk cId="3345492302" sldId="340"/>
            <ac:spMk id="12" creationId="{8264B306-1A1E-424B-A571-77B4A6AA15ED}"/>
          </ac:spMkLst>
        </pc:spChg>
        <pc:picChg chg="mod">
          <ac:chgData name="Claire Brooks" userId="045b5ce1-bb15-4c22-aa7e-c7b600949989" providerId="ADAL" clId="{78928E56-BE8C-4B45-832B-B7449A50FF67}" dt="2023-11-01T10:39:38.246" v="123" actId="1076"/>
          <ac:picMkLst>
            <pc:docMk/>
            <pc:sldMk cId="3345492302" sldId="340"/>
            <ac:picMk id="5" creationId="{B8F95F08-B53D-794B-9FA9-253E889613F2}"/>
          </ac:picMkLst>
        </pc:picChg>
        <pc:picChg chg="mod">
          <ac:chgData name="Claire Brooks" userId="045b5ce1-bb15-4c22-aa7e-c7b600949989" providerId="ADAL" clId="{78928E56-BE8C-4B45-832B-B7449A50FF67}" dt="2023-11-01T10:39:50.157" v="127" actId="1076"/>
          <ac:picMkLst>
            <pc:docMk/>
            <pc:sldMk cId="3345492302" sldId="340"/>
            <ac:picMk id="7" creationId="{7FDC2C9E-C24E-4841-9446-B621A6165EA5}"/>
          </ac:picMkLst>
        </pc:picChg>
        <pc:picChg chg="mod">
          <ac:chgData name="Claire Brooks" userId="045b5ce1-bb15-4c22-aa7e-c7b600949989" providerId="ADAL" clId="{78928E56-BE8C-4B45-832B-B7449A50FF67}" dt="2023-11-01T10:39:49.356" v="126" actId="1076"/>
          <ac:picMkLst>
            <pc:docMk/>
            <pc:sldMk cId="3345492302" sldId="340"/>
            <ac:picMk id="9" creationId="{915202E9-4440-8A40-A22D-5C7D35A11BF1}"/>
          </ac:picMkLst>
        </pc:picChg>
      </pc:sldChg>
      <pc:sldChg chg="modSp add del mod ord">
        <pc:chgData name="Claire Brooks" userId="045b5ce1-bb15-4c22-aa7e-c7b600949989" providerId="ADAL" clId="{78928E56-BE8C-4B45-832B-B7449A50FF67}" dt="2023-11-01T10:39:55.768" v="129" actId="1076"/>
        <pc:sldMkLst>
          <pc:docMk/>
          <pc:sldMk cId="3601567153" sldId="341"/>
        </pc:sldMkLst>
        <pc:spChg chg="mod">
          <ac:chgData name="Claire Brooks" userId="045b5ce1-bb15-4c22-aa7e-c7b600949989" providerId="ADAL" clId="{78928E56-BE8C-4B45-832B-B7449A50FF67}" dt="2023-10-31T09:22:11.854" v="4" actId="2085"/>
          <ac:spMkLst>
            <pc:docMk/>
            <pc:sldMk cId="3601567153" sldId="341"/>
            <ac:spMk id="8" creationId="{D0660FE2-8BBB-344B-ABE7-3D69D27DF2B2}"/>
          </ac:spMkLst>
        </pc:spChg>
        <pc:spChg chg="mod">
          <ac:chgData name="Claire Brooks" userId="045b5ce1-bb15-4c22-aa7e-c7b600949989" providerId="ADAL" clId="{78928E56-BE8C-4B45-832B-B7449A50FF67}" dt="2023-10-31T09:22:19.575" v="5" actId="2085"/>
          <ac:spMkLst>
            <pc:docMk/>
            <pc:sldMk cId="3601567153" sldId="341"/>
            <ac:spMk id="9" creationId="{9B6D480D-13F0-4045-974C-B62CE75E7790}"/>
          </ac:spMkLst>
        </pc:spChg>
        <pc:spChg chg="mod">
          <ac:chgData name="Claire Brooks" userId="045b5ce1-bb15-4c22-aa7e-c7b600949989" providerId="ADAL" clId="{78928E56-BE8C-4B45-832B-B7449A50FF67}" dt="2023-10-31T09:22:25.076" v="6" actId="2085"/>
          <ac:spMkLst>
            <pc:docMk/>
            <pc:sldMk cId="3601567153" sldId="341"/>
            <ac:spMk id="10" creationId="{D4F0E61C-EA20-4D4E-9213-E3038570F9A7}"/>
          </ac:spMkLst>
        </pc:spChg>
        <pc:picChg chg="mod">
          <ac:chgData name="Claire Brooks" userId="045b5ce1-bb15-4c22-aa7e-c7b600949989" providerId="ADAL" clId="{78928E56-BE8C-4B45-832B-B7449A50FF67}" dt="2023-11-01T09:51:57.154" v="68" actId="1076"/>
          <ac:picMkLst>
            <pc:docMk/>
            <pc:sldMk cId="3601567153" sldId="341"/>
            <ac:picMk id="5" creationId="{4A3C21E5-2641-8040-98EE-89D174D2096E}"/>
          </ac:picMkLst>
        </pc:picChg>
        <pc:picChg chg="mod">
          <ac:chgData name="Claire Brooks" userId="045b5ce1-bb15-4c22-aa7e-c7b600949989" providerId="ADAL" clId="{78928E56-BE8C-4B45-832B-B7449A50FF67}" dt="2023-11-01T10:39:55.768" v="129" actId="1076"/>
          <ac:picMkLst>
            <pc:docMk/>
            <pc:sldMk cId="3601567153" sldId="341"/>
            <ac:picMk id="7" creationId="{99478FF9-8586-4540-A039-44B5EF2C800A}"/>
          </ac:picMkLst>
        </pc:picChg>
      </pc:sldChg>
      <pc:sldChg chg="modSp add del mod">
        <pc:chgData name="Claire Brooks" userId="045b5ce1-bb15-4c22-aa7e-c7b600949989" providerId="ADAL" clId="{78928E56-BE8C-4B45-832B-B7449A50FF67}" dt="2023-11-01T10:37:50.015" v="113"/>
        <pc:sldMkLst>
          <pc:docMk/>
          <pc:sldMk cId="4200858480" sldId="342"/>
        </pc:sldMkLst>
        <pc:graphicFrameChg chg="mod">
          <ac:chgData name="Claire Brooks" userId="045b5ce1-bb15-4c22-aa7e-c7b600949989" providerId="ADAL" clId="{78928E56-BE8C-4B45-832B-B7449A50FF67}" dt="2023-11-01T09:30:59.194" v="49" actId="1076"/>
          <ac:graphicFrameMkLst>
            <pc:docMk/>
            <pc:sldMk cId="4200858480" sldId="342"/>
            <ac:graphicFrameMk id="5" creationId="{A82DC139-0CC2-4EDA-93ED-72694D246782}"/>
          </ac:graphicFrameMkLst>
        </pc:graphicFrameChg>
      </pc:sldChg>
      <pc:sldChg chg="modSp mod modAnim">
        <pc:chgData name="Claire Brooks" userId="045b5ce1-bb15-4c22-aa7e-c7b600949989" providerId="ADAL" clId="{78928E56-BE8C-4B45-832B-B7449A50FF67}" dt="2023-11-01T09:29:31.807" v="48" actId="2085"/>
        <pc:sldMkLst>
          <pc:docMk/>
          <pc:sldMk cId="817774849" sldId="343"/>
        </pc:sldMkLst>
        <pc:spChg chg="mod">
          <ac:chgData name="Claire Brooks" userId="045b5ce1-bb15-4c22-aa7e-c7b600949989" providerId="ADAL" clId="{78928E56-BE8C-4B45-832B-B7449A50FF67}" dt="2023-11-01T09:29:31.807" v="48" actId="2085"/>
          <ac:spMkLst>
            <pc:docMk/>
            <pc:sldMk cId="817774849" sldId="343"/>
            <ac:spMk id="3" creationId="{BB3BADA7-6BC0-7E4C-950E-7BDC5D12B6A8}"/>
          </ac:spMkLst>
        </pc:spChg>
      </pc:sldChg>
    </pc:docChg>
  </pc:docChgLst>
  <pc:docChgLst>
    <pc:chgData name="Katie Jones" userId="84594cfe-7278-463a-ae67-5d5a39f4a187" providerId="ADAL" clId="{EDD2B7E7-491B-43D5-B001-7C7B27D9B1A3}"/>
    <pc:docChg chg="modSld">
      <pc:chgData name="Katie Jones" userId="84594cfe-7278-463a-ae67-5d5a39f4a187" providerId="ADAL" clId="{EDD2B7E7-491B-43D5-B001-7C7B27D9B1A3}" dt="2023-10-12T08:37:49.428" v="2" actId="20577"/>
      <pc:docMkLst>
        <pc:docMk/>
      </pc:docMkLst>
      <pc:sldChg chg="modSp mod">
        <pc:chgData name="Katie Jones" userId="84594cfe-7278-463a-ae67-5d5a39f4a187" providerId="ADAL" clId="{EDD2B7E7-491B-43D5-B001-7C7B27D9B1A3}" dt="2023-10-12T08:37:49.428" v="2" actId="20577"/>
        <pc:sldMkLst>
          <pc:docMk/>
          <pc:sldMk cId="4269766442" sldId="329"/>
        </pc:sldMkLst>
        <pc:spChg chg="mod">
          <ac:chgData name="Katie Jones" userId="84594cfe-7278-463a-ae67-5d5a39f4a187" providerId="ADAL" clId="{EDD2B7E7-491B-43D5-B001-7C7B27D9B1A3}" dt="2023-10-12T08:37:49.428" v="2" actId="20577"/>
          <ac:spMkLst>
            <pc:docMk/>
            <pc:sldMk cId="4269766442" sldId="329"/>
            <ac:spMk id="9" creationId="{9C938162-86DA-C64A-856D-519325C459F4}"/>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11/1/2023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kern="1200" baseline="0" dirty="0">
                <a:solidFill>
                  <a:schemeClr val="tx1"/>
                </a:solidFill>
                <a:latin typeface="Arial" pitchFamily="-105" charset="0"/>
                <a:ea typeface="ＭＳ Ｐゴシック" pitchFamily="-105" charset="-128"/>
              </a:rPr>
              <a:t>Copyright © </a:t>
            </a:r>
            <a:r>
              <a:rPr lang="en-GB" sz="900" kern="1200" baseline="0" dirty="0">
                <a:solidFill>
                  <a:schemeClr val="tx1"/>
                </a:solidFill>
                <a:latin typeface="Arial" pitchFamily="-105" charset="0"/>
                <a:ea typeface="ＭＳ Ｐゴシック" pitchFamily="-105" charset="-128"/>
              </a:rPr>
              <a:t>2021 City and Guilds of London Institute</a:t>
            </a:r>
            <a:r>
              <a:rPr lang="en-US" sz="900" kern="1200" baseline="0" dirty="0">
                <a:solidFill>
                  <a:schemeClr val="tx1"/>
                </a:solidFill>
                <a:latin typeface="Arial" pitchFamily="-105" charset="0"/>
                <a:ea typeface="ＭＳ Ｐゴシック" pitchFamily="-105" charset="-128"/>
              </a:rPr>
              <a:t>. All </a:t>
            </a:r>
            <a:r>
              <a:rPr lang="en-US" sz="900" baseline="0" dirty="0"/>
              <a:t>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youtube.com/watch?v=0RgMcaMnY1A"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113: Plumbing, heating and ventilation </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a:t>
            </a:r>
            <a:r>
              <a:rPr lang="en-GB" dirty="0"/>
              <a:t>Copper pipework and jointing part 2</a:t>
            </a:r>
            <a:br>
              <a:rPr lang="en-GB" dirty="0"/>
            </a:b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2F144D-A2F1-564C-A765-E646A1306D48}"/>
              </a:ext>
            </a:extLst>
          </p:cNvPr>
          <p:cNvSpPr>
            <a:spLocks noGrp="1"/>
          </p:cNvSpPr>
          <p:nvPr>
            <p:ph type="title"/>
          </p:nvPr>
        </p:nvSpPr>
        <p:spPr/>
        <p:txBody>
          <a:bodyPr/>
          <a:lstStyle/>
          <a:p>
            <a:r>
              <a:rPr lang="en-US" dirty="0"/>
              <a:t>Copper pipe jointing – capillary joints</a:t>
            </a:r>
          </a:p>
        </p:txBody>
      </p:sp>
      <p:sp>
        <p:nvSpPr>
          <p:cNvPr id="3" name="Content Placeholder 2">
            <a:extLst>
              <a:ext uri="{FF2B5EF4-FFF2-40B4-BE49-F238E27FC236}">
                <a16:creationId xmlns:a16="http://schemas.microsoft.com/office/drawing/2014/main" id="{BBA07F6C-D0C0-0C40-9F57-BECBB4B16CB2}"/>
              </a:ext>
            </a:extLst>
          </p:cNvPr>
          <p:cNvSpPr>
            <a:spLocks noGrp="1"/>
          </p:cNvSpPr>
          <p:nvPr>
            <p:ph sz="quarter" idx="10"/>
          </p:nvPr>
        </p:nvSpPr>
        <p:spPr/>
        <p:txBody>
          <a:bodyPr/>
          <a:lstStyle/>
          <a:p>
            <a:r>
              <a:rPr lang="en-GB" b="1" dirty="0"/>
              <a:t>Integral solder ring </a:t>
            </a:r>
            <a:r>
              <a:rPr lang="en-GB" dirty="0"/>
              <a:t>– This type of fitting has a band of lead-free solder housed inside a raised ring on the fitting socket and so extra solder is not needed. </a:t>
            </a:r>
          </a:p>
          <a:p>
            <a:endParaRPr lang="en-US" dirty="0"/>
          </a:p>
        </p:txBody>
      </p:sp>
      <p:pic>
        <p:nvPicPr>
          <p:cNvPr id="6" name="Picture 5">
            <a:extLst>
              <a:ext uri="{FF2B5EF4-FFF2-40B4-BE49-F238E27FC236}">
                <a16:creationId xmlns:a16="http://schemas.microsoft.com/office/drawing/2014/main" id="{6577029A-C2E8-014C-A875-D60DA4F41368}"/>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a:stretch/>
        </p:blipFill>
        <p:spPr>
          <a:xfrm>
            <a:off x="251520" y="3065492"/>
            <a:ext cx="8326760" cy="1141016"/>
          </a:xfrm>
          <a:prstGeom prst="rect">
            <a:avLst/>
          </a:prstGeom>
        </p:spPr>
      </p:pic>
    </p:spTree>
    <p:extLst>
      <p:ext uri="{BB962C8B-B14F-4D97-AF65-F5344CB8AC3E}">
        <p14:creationId xmlns:p14="http://schemas.microsoft.com/office/powerpoint/2010/main" val="1215404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34DB8-BD7B-464F-8231-6093A46146AD}"/>
              </a:ext>
            </a:extLst>
          </p:cNvPr>
          <p:cNvSpPr>
            <a:spLocks noGrp="1"/>
          </p:cNvSpPr>
          <p:nvPr>
            <p:ph type="title"/>
          </p:nvPr>
        </p:nvSpPr>
        <p:spPr/>
        <p:txBody>
          <a:bodyPr/>
          <a:lstStyle/>
          <a:p>
            <a:r>
              <a:rPr lang="en-US" dirty="0"/>
              <a:t>Fitting orders</a:t>
            </a:r>
          </a:p>
        </p:txBody>
      </p:sp>
      <p:sp>
        <p:nvSpPr>
          <p:cNvPr id="3" name="Content Placeholder 2">
            <a:extLst>
              <a:ext uri="{FF2B5EF4-FFF2-40B4-BE49-F238E27FC236}">
                <a16:creationId xmlns:a16="http://schemas.microsoft.com/office/drawing/2014/main" id="{ADC36AC8-C3BB-334A-BE04-D5FD954505A0}"/>
              </a:ext>
            </a:extLst>
          </p:cNvPr>
          <p:cNvSpPr>
            <a:spLocks noGrp="1"/>
          </p:cNvSpPr>
          <p:nvPr>
            <p:ph sz="quarter" idx="10"/>
          </p:nvPr>
        </p:nvSpPr>
        <p:spPr>
          <a:xfrm>
            <a:off x="437658" y="1700808"/>
            <a:ext cx="7499176" cy="1556960"/>
          </a:xfrm>
          <a:ln>
            <a:noFill/>
          </a:ln>
        </p:spPr>
        <p:txBody>
          <a:bodyPr/>
          <a:lstStyle/>
          <a:p>
            <a:r>
              <a:rPr lang="en-GB" dirty="0"/>
              <a:t>When ordering tees with a mixture of end and branch sizes, care should be taken to ensure that the correct configuration is quoted. </a:t>
            </a:r>
          </a:p>
          <a:p>
            <a:r>
              <a:rPr lang="en-GB" dirty="0"/>
              <a:t>The method to use when ordering tees is to quote the largest end, then the smallest end, and the branch last. </a:t>
            </a:r>
          </a:p>
          <a:p>
            <a:endParaRPr lang="en-GB" dirty="0"/>
          </a:p>
          <a:p>
            <a:endParaRPr lang="en-GB" dirty="0"/>
          </a:p>
          <a:p>
            <a:r>
              <a:rPr lang="en-GB" dirty="0"/>
              <a:t>In the photograph, the tee would be ordered as: </a:t>
            </a:r>
          </a:p>
          <a:p>
            <a:r>
              <a:rPr lang="en-GB" dirty="0"/>
              <a:t>(1) 22mm × (2) 22mm × (3) 15mm </a:t>
            </a:r>
          </a:p>
          <a:p>
            <a:endParaRPr lang="en-US" dirty="0"/>
          </a:p>
        </p:txBody>
      </p:sp>
      <p:pic>
        <p:nvPicPr>
          <p:cNvPr id="5" name="Picture 4" descr="A close up of a device&#10;&#10;Description automatically generated">
            <a:extLst>
              <a:ext uri="{FF2B5EF4-FFF2-40B4-BE49-F238E27FC236}">
                <a16:creationId xmlns:a16="http://schemas.microsoft.com/office/drawing/2014/main" id="{A6A6B15A-0309-7442-9908-A3FF707EA49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156176" y="4077072"/>
            <a:ext cx="1944216" cy="1404156"/>
          </a:xfrm>
          <a:prstGeom prst="rect">
            <a:avLst/>
          </a:prstGeom>
        </p:spPr>
      </p:pic>
    </p:spTree>
    <p:extLst>
      <p:ext uri="{BB962C8B-B14F-4D97-AF65-F5344CB8AC3E}">
        <p14:creationId xmlns:p14="http://schemas.microsoft.com/office/powerpoint/2010/main" val="3630686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787CE-F739-E044-A7C1-C55461EB8D09}"/>
              </a:ext>
            </a:extLst>
          </p:cNvPr>
          <p:cNvSpPr>
            <a:spLocks noGrp="1"/>
          </p:cNvSpPr>
          <p:nvPr>
            <p:ph type="title"/>
          </p:nvPr>
        </p:nvSpPr>
        <p:spPr/>
        <p:txBody>
          <a:bodyPr/>
          <a:lstStyle/>
          <a:p>
            <a:r>
              <a:rPr lang="en-US" dirty="0"/>
              <a:t>Fitting orders</a:t>
            </a:r>
          </a:p>
        </p:txBody>
      </p:sp>
      <p:sp>
        <p:nvSpPr>
          <p:cNvPr id="3" name="Content Placeholder 2">
            <a:extLst>
              <a:ext uri="{FF2B5EF4-FFF2-40B4-BE49-F238E27FC236}">
                <a16:creationId xmlns:a16="http://schemas.microsoft.com/office/drawing/2014/main" id="{719898A4-43B1-6443-B897-CA44B3387FB1}"/>
              </a:ext>
            </a:extLst>
          </p:cNvPr>
          <p:cNvSpPr>
            <a:spLocks noGrp="1"/>
          </p:cNvSpPr>
          <p:nvPr>
            <p:ph sz="quarter" idx="10"/>
          </p:nvPr>
        </p:nvSpPr>
        <p:spPr/>
        <p:txBody>
          <a:bodyPr/>
          <a:lstStyle/>
          <a:p>
            <a:r>
              <a:rPr lang="en-US" dirty="0"/>
              <a:t>The correct order of branches is important if you need to order reducing tees such as those pictured here.</a:t>
            </a:r>
          </a:p>
        </p:txBody>
      </p:sp>
      <p:graphicFrame>
        <p:nvGraphicFramePr>
          <p:cNvPr id="5" name="object 9">
            <a:extLst>
              <a:ext uri="{FF2B5EF4-FFF2-40B4-BE49-F238E27FC236}">
                <a16:creationId xmlns:a16="http://schemas.microsoft.com/office/drawing/2014/main" id="{A82DC139-0CC2-4EDA-93ED-72694D246782}"/>
              </a:ext>
            </a:extLst>
          </p:cNvPr>
          <p:cNvGraphicFramePr>
            <a:graphicFrameLocks noGrp="1"/>
          </p:cNvGraphicFramePr>
          <p:nvPr/>
        </p:nvGraphicFramePr>
        <p:xfrm>
          <a:off x="1209712" y="2708920"/>
          <a:ext cx="6521682" cy="2417777"/>
        </p:xfrm>
        <a:graphic>
          <a:graphicData uri="http://schemas.openxmlformats.org/drawingml/2006/table">
            <a:tbl>
              <a:tblPr firstRow="1" bandRow="1">
                <a:tableStyleId>{2D5ABB26-0587-4C30-8999-92F81FD0307C}</a:tableStyleId>
              </a:tblPr>
              <a:tblGrid>
                <a:gridCol w="1515235">
                  <a:extLst>
                    <a:ext uri="{9D8B030D-6E8A-4147-A177-3AD203B41FA5}">
                      <a16:colId xmlns:a16="http://schemas.microsoft.com/office/drawing/2014/main" val="20000"/>
                    </a:ext>
                  </a:extLst>
                </a:gridCol>
                <a:gridCol w="1694521">
                  <a:extLst>
                    <a:ext uri="{9D8B030D-6E8A-4147-A177-3AD203B41FA5}">
                      <a16:colId xmlns:a16="http://schemas.microsoft.com/office/drawing/2014/main" val="20001"/>
                    </a:ext>
                  </a:extLst>
                </a:gridCol>
                <a:gridCol w="1637649">
                  <a:extLst>
                    <a:ext uri="{9D8B030D-6E8A-4147-A177-3AD203B41FA5}">
                      <a16:colId xmlns:a16="http://schemas.microsoft.com/office/drawing/2014/main" val="20002"/>
                    </a:ext>
                  </a:extLst>
                </a:gridCol>
                <a:gridCol w="1674277">
                  <a:extLst>
                    <a:ext uri="{9D8B030D-6E8A-4147-A177-3AD203B41FA5}">
                      <a16:colId xmlns:a16="http://schemas.microsoft.com/office/drawing/2014/main" val="20003"/>
                    </a:ext>
                  </a:extLst>
                </a:gridCol>
              </a:tblGrid>
              <a:tr h="741969">
                <a:tc>
                  <a:txBody>
                    <a:bodyPr/>
                    <a:lstStyle/>
                    <a:p>
                      <a:pPr marL="50800">
                        <a:lnSpc>
                          <a:spcPct val="100000"/>
                        </a:lnSpc>
                        <a:spcBef>
                          <a:spcPts val="150"/>
                        </a:spcBef>
                      </a:pPr>
                      <a:r>
                        <a:rPr sz="1400" b="1" spc="-10" dirty="0">
                          <a:solidFill>
                            <a:srgbClr val="231F20"/>
                          </a:solidFill>
                          <a:latin typeface="Arial"/>
                          <a:cs typeface="Arial"/>
                        </a:rPr>
                        <a:t>Reduce</a:t>
                      </a:r>
                      <a:r>
                        <a:rPr sz="1400" b="1" dirty="0">
                          <a:solidFill>
                            <a:srgbClr val="231F20"/>
                          </a:solidFill>
                          <a:latin typeface="Arial"/>
                          <a:cs typeface="Arial"/>
                        </a:rPr>
                        <a:t>d</a:t>
                      </a:r>
                      <a:r>
                        <a:rPr sz="1400" b="1" spc="-90" dirty="0">
                          <a:solidFill>
                            <a:srgbClr val="231F20"/>
                          </a:solidFill>
                          <a:latin typeface="Arial"/>
                          <a:cs typeface="Arial"/>
                        </a:rPr>
                        <a:t> </a:t>
                      </a:r>
                      <a:r>
                        <a:rPr sz="1400" b="1" spc="-10" dirty="0">
                          <a:solidFill>
                            <a:srgbClr val="231F20"/>
                          </a:solidFill>
                          <a:latin typeface="Arial"/>
                          <a:cs typeface="Arial"/>
                        </a:rPr>
                        <a:t>end</a:t>
                      </a:r>
                      <a:endParaRPr sz="1400" dirty="0">
                        <a:latin typeface="Arial"/>
                        <a:cs typeface="Arial"/>
                      </a:endParaRPr>
                    </a:p>
                  </a:txBody>
                  <a:tcPr marL="0" marR="0" marT="25009"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502920">
                        <a:lnSpc>
                          <a:spcPct val="106100"/>
                        </a:lnSpc>
                        <a:spcBef>
                          <a:spcPts val="70"/>
                        </a:spcBef>
                      </a:pPr>
                      <a:r>
                        <a:rPr sz="1400" b="1" spc="-10" dirty="0">
                          <a:solidFill>
                            <a:srgbClr val="231F20"/>
                          </a:solidFill>
                          <a:latin typeface="Arial"/>
                          <a:cs typeface="Arial"/>
                        </a:rPr>
                        <a:t>Reduced  </a:t>
                      </a:r>
                      <a:r>
                        <a:rPr sz="1400" b="1" spc="-40" dirty="0">
                          <a:solidFill>
                            <a:srgbClr val="231F20"/>
                          </a:solidFill>
                          <a:latin typeface="Arial"/>
                          <a:cs typeface="Arial"/>
                        </a:rPr>
                        <a:t>branch</a:t>
                      </a:r>
                      <a:endParaRPr sz="1400" dirty="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800" marR="195580">
                        <a:lnSpc>
                          <a:spcPct val="106100"/>
                        </a:lnSpc>
                        <a:spcBef>
                          <a:spcPts val="70"/>
                        </a:spcBef>
                      </a:pPr>
                      <a:r>
                        <a:rPr sz="1400" b="1" spc="-10" dirty="0">
                          <a:solidFill>
                            <a:srgbClr val="231F20"/>
                          </a:solidFill>
                          <a:latin typeface="Arial"/>
                          <a:cs typeface="Arial"/>
                        </a:rPr>
                        <a:t>Reduce</a:t>
                      </a:r>
                      <a:r>
                        <a:rPr sz="1400" b="1" dirty="0">
                          <a:solidFill>
                            <a:srgbClr val="231F20"/>
                          </a:solidFill>
                          <a:latin typeface="Arial"/>
                          <a:cs typeface="Arial"/>
                        </a:rPr>
                        <a:t>d</a:t>
                      </a:r>
                      <a:r>
                        <a:rPr sz="1400" b="1" spc="-90" dirty="0">
                          <a:solidFill>
                            <a:srgbClr val="231F20"/>
                          </a:solidFill>
                          <a:latin typeface="Arial"/>
                          <a:cs typeface="Arial"/>
                        </a:rPr>
                        <a:t> </a:t>
                      </a:r>
                      <a:r>
                        <a:rPr sz="1400" b="1" spc="-10" dirty="0">
                          <a:solidFill>
                            <a:srgbClr val="231F20"/>
                          </a:solidFill>
                          <a:latin typeface="Arial"/>
                          <a:cs typeface="Arial"/>
                        </a:rPr>
                        <a:t>end  an</a:t>
                      </a:r>
                      <a:r>
                        <a:rPr sz="1400" b="1" dirty="0">
                          <a:solidFill>
                            <a:srgbClr val="231F20"/>
                          </a:solidFill>
                          <a:latin typeface="Arial"/>
                          <a:cs typeface="Arial"/>
                        </a:rPr>
                        <a:t>d</a:t>
                      </a:r>
                      <a:r>
                        <a:rPr sz="1400" b="1" spc="-90" dirty="0">
                          <a:solidFill>
                            <a:srgbClr val="231F20"/>
                          </a:solidFill>
                          <a:latin typeface="Arial"/>
                          <a:cs typeface="Arial"/>
                        </a:rPr>
                        <a:t> </a:t>
                      </a:r>
                      <a:r>
                        <a:rPr sz="1400" b="1" spc="-10" dirty="0">
                          <a:solidFill>
                            <a:srgbClr val="231F20"/>
                          </a:solidFill>
                          <a:latin typeface="Arial"/>
                          <a:cs typeface="Arial"/>
                        </a:rPr>
                        <a:t>b</a:t>
                      </a:r>
                      <a:r>
                        <a:rPr sz="1400" b="1" spc="-35" dirty="0">
                          <a:solidFill>
                            <a:srgbClr val="231F20"/>
                          </a:solidFill>
                          <a:latin typeface="Arial"/>
                          <a:cs typeface="Arial"/>
                        </a:rPr>
                        <a:t>r</a:t>
                      </a:r>
                      <a:r>
                        <a:rPr sz="1400" b="1" spc="-10" dirty="0">
                          <a:solidFill>
                            <a:srgbClr val="231F20"/>
                          </a:solidFill>
                          <a:latin typeface="Arial"/>
                          <a:cs typeface="Arial"/>
                        </a:rPr>
                        <a:t>anch</a:t>
                      </a:r>
                      <a:endParaRPr sz="1400" dirty="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tc>
                  <a:txBody>
                    <a:bodyPr/>
                    <a:lstStyle/>
                    <a:p>
                      <a:pPr marL="50165" marR="139700">
                        <a:lnSpc>
                          <a:spcPct val="106100"/>
                        </a:lnSpc>
                        <a:spcBef>
                          <a:spcPts val="70"/>
                        </a:spcBef>
                      </a:pPr>
                      <a:r>
                        <a:rPr sz="1400" b="1" spc="-100" dirty="0">
                          <a:solidFill>
                            <a:srgbClr val="231F20"/>
                          </a:solidFill>
                          <a:latin typeface="Arial"/>
                          <a:cs typeface="Arial"/>
                        </a:rPr>
                        <a:t>T</a:t>
                      </a:r>
                      <a:r>
                        <a:rPr sz="1400" b="1" spc="-30" dirty="0">
                          <a:solidFill>
                            <a:srgbClr val="231F20"/>
                          </a:solidFill>
                          <a:latin typeface="Arial"/>
                          <a:cs typeface="Arial"/>
                        </a:rPr>
                        <a:t>w</a:t>
                      </a:r>
                      <a:r>
                        <a:rPr sz="1400" b="1" dirty="0">
                          <a:solidFill>
                            <a:srgbClr val="231F20"/>
                          </a:solidFill>
                          <a:latin typeface="Arial"/>
                          <a:cs typeface="Arial"/>
                        </a:rPr>
                        <a:t>o</a:t>
                      </a:r>
                      <a:r>
                        <a:rPr sz="1400" b="1" spc="-90" dirty="0">
                          <a:solidFill>
                            <a:srgbClr val="231F20"/>
                          </a:solidFill>
                          <a:latin typeface="Arial"/>
                          <a:cs typeface="Arial"/>
                        </a:rPr>
                        <a:t> </a:t>
                      </a:r>
                      <a:r>
                        <a:rPr sz="1400" b="1" spc="-35" dirty="0">
                          <a:solidFill>
                            <a:srgbClr val="231F20"/>
                          </a:solidFill>
                          <a:latin typeface="Arial"/>
                          <a:cs typeface="Arial"/>
                        </a:rPr>
                        <a:t>r</a:t>
                      </a:r>
                      <a:r>
                        <a:rPr sz="1400" b="1" spc="-10" dirty="0">
                          <a:solidFill>
                            <a:srgbClr val="231F20"/>
                          </a:solidFill>
                          <a:latin typeface="Arial"/>
                          <a:cs typeface="Arial"/>
                        </a:rPr>
                        <a:t>educed  end</a:t>
                      </a:r>
                      <a:r>
                        <a:rPr sz="1400" b="1" dirty="0">
                          <a:solidFill>
                            <a:srgbClr val="231F20"/>
                          </a:solidFill>
                          <a:latin typeface="Arial"/>
                          <a:cs typeface="Arial"/>
                        </a:rPr>
                        <a:t>s</a:t>
                      </a:r>
                      <a:r>
                        <a:rPr sz="1400" b="1" spc="-90" dirty="0">
                          <a:solidFill>
                            <a:srgbClr val="231F20"/>
                          </a:solidFill>
                          <a:latin typeface="Arial"/>
                          <a:cs typeface="Arial"/>
                        </a:rPr>
                        <a:t> </a:t>
                      </a:r>
                      <a:r>
                        <a:rPr sz="1400" b="1" spc="-10" dirty="0">
                          <a:solidFill>
                            <a:srgbClr val="231F20"/>
                          </a:solidFill>
                          <a:latin typeface="Arial"/>
                          <a:cs typeface="Arial"/>
                        </a:rPr>
                        <a:t>(pendant  </a:t>
                      </a:r>
                      <a:r>
                        <a:rPr sz="1400" b="1" spc="-30" dirty="0">
                          <a:solidFill>
                            <a:srgbClr val="231F20"/>
                          </a:solidFill>
                          <a:latin typeface="Arial"/>
                          <a:cs typeface="Arial"/>
                        </a:rPr>
                        <a:t>tees)</a:t>
                      </a:r>
                      <a:endParaRPr sz="140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solidFill>
                      <a:srgbClr val="DFF0F3"/>
                    </a:solidFill>
                  </a:tcPr>
                </a:tc>
                <a:extLst>
                  <a:ext uri="{0D108BD9-81ED-4DB2-BD59-A6C34878D82A}">
                    <a16:rowId xmlns:a16="http://schemas.microsoft.com/office/drawing/2014/main" val="10000"/>
                  </a:ext>
                </a:extLst>
              </a:tr>
              <a:tr h="1675808">
                <a:tc>
                  <a:txBody>
                    <a:bodyPr/>
                    <a:lstStyle/>
                    <a:p>
                      <a:pPr marL="50165" marR="346710">
                        <a:lnSpc>
                          <a:spcPct val="106100"/>
                        </a:lnSpc>
                        <a:spcBef>
                          <a:spcPts val="70"/>
                        </a:spcBef>
                      </a:pPr>
                      <a:r>
                        <a:rPr sz="1400" spc="-10" dirty="0">
                          <a:solidFill>
                            <a:srgbClr val="231F20"/>
                          </a:solidFill>
                          <a:latin typeface="Arial"/>
                          <a:cs typeface="Arial"/>
                        </a:rPr>
                        <a:t>On</a:t>
                      </a:r>
                      <a:r>
                        <a:rPr sz="1400" dirty="0">
                          <a:solidFill>
                            <a:srgbClr val="231F20"/>
                          </a:solidFill>
                          <a:latin typeface="Arial"/>
                          <a:cs typeface="Arial"/>
                        </a:rPr>
                        <a:t>e</a:t>
                      </a:r>
                      <a:r>
                        <a:rPr sz="1400" spc="-130" dirty="0">
                          <a:solidFill>
                            <a:srgbClr val="231F20"/>
                          </a:solidFill>
                          <a:latin typeface="Arial"/>
                          <a:cs typeface="Arial"/>
                        </a:rPr>
                        <a:t> </a:t>
                      </a:r>
                      <a:r>
                        <a:rPr sz="1400" spc="-10" dirty="0">
                          <a:solidFill>
                            <a:srgbClr val="231F20"/>
                          </a:solidFill>
                          <a:latin typeface="Arial"/>
                          <a:cs typeface="Arial"/>
                        </a:rPr>
                        <a:t>en</a:t>
                      </a:r>
                      <a:r>
                        <a:rPr sz="1400" dirty="0">
                          <a:solidFill>
                            <a:srgbClr val="231F20"/>
                          </a:solidFill>
                          <a:latin typeface="Arial"/>
                          <a:cs typeface="Arial"/>
                        </a:rPr>
                        <a:t>d</a:t>
                      </a:r>
                      <a:r>
                        <a:rPr sz="1400" spc="-130" dirty="0">
                          <a:solidFill>
                            <a:srgbClr val="231F20"/>
                          </a:solidFill>
                          <a:latin typeface="Arial"/>
                          <a:cs typeface="Arial"/>
                        </a:rPr>
                        <a:t> </a:t>
                      </a:r>
                      <a:r>
                        <a:rPr sz="1400" spc="-10" dirty="0">
                          <a:solidFill>
                            <a:srgbClr val="231F20"/>
                          </a:solidFill>
                          <a:latin typeface="Arial"/>
                          <a:cs typeface="Arial"/>
                        </a:rPr>
                        <a:t>is  </a:t>
                      </a:r>
                      <a:r>
                        <a:rPr sz="1400" spc="-35" dirty="0">
                          <a:solidFill>
                            <a:srgbClr val="231F20"/>
                          </a:solidFill>
                          <a:latin typeface="Arial"/>
                          <a:cs typeface="Arial"/>
                        </a:rPr>
                        <a:t>reduced</a:t>
                      </a:r>
                      <a:endParaRPr sz="140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165" marR="540385">
                        <a:lnSpc>
                          <a:spcPct val="106100"/>
                        </a:lnSpc>
                        <a:spcBef>
                          <a:spcPts val="70"/>
                        </a:spcBef>
                      </a:pPr>
                      <a:r>
                        <a:rPr sz="1400" spc="-10" dirty="0">
                          <a:solidFill>
                            <a:srgbClr val="231F20"/>
                          </a:solidFill>
                          <a:latin typeface="Arial"/>
                          <a:cs typeface="Arial"/>
                        </a:rPr>
                        <a:t>B</a:t>
                      </a:r>
                      <a:r>
                        <a:rPr sz="1400" spc="-30" dirty="0">
                          <a:solidFill>
                            <a:srgbClr val="231F20"/>
                          </a:solidFill>
                          <a:latin typeface="Arial"/>
                          <a:cs typeface="Arial"/>
                        </a:rPr>
                        <a:t>r</a:t>
                      </a:r>
                      <a:r>
                        <a:rPr sz="1400" spc="-10" dirty="0">
                          <a:solidFill>
                            <a:srgbClr val="231F20"/>
                          </a:solidFill>
                          <a:latin typeface="Arial"/>
                          <a:cs typeface="Arial"/>
                        </a:rPr>
                        <a:t>anc</a:t>
                      </a:r>
                      <a:r>
                        <a:rPr sz="1400" dirty="0">
                          <a:solidFill>
                            <a:srgbClr val="231F20"/>
                          </a:solidFill>
                          <a:latin typeface="Arial"/>
                          <a:cs typeface="Arial"/>
                        </a:rPr>
                        <a:t>h</a:t>
                      </a:r>
                      <a:r>
                        <a:rPr sz="1400" spc="-130" dirty="0">
                          <a:solidFill>
                            <a:srgbClr val="231F20"/>
                          </a:solidFill>
                          <a:latin typeface="Arial"/>
                          <a:cs typeface="Arial"/>
                        </a:rPr>
                        <a:t> </a:t>
                      </a:r>
                      <a:r>
                        <a:rPr sz="1400" spc="-10" dirty="0">
                          <a:solidFill>
                            <a:srgbClr val="231F20"/>
                          </a:solidFill>
                          <a:latin typeface="Arial"/>
                          <a:cs typeface="Arial"/>
                        </a:rPr>
                        <a:t>is  </a:t>
                      </a:r>
                      <a:r>
                        <a:rPr sz="1400" spc="-35" dirty="0">
                          <a:solidFill>
                            <a:srgbClr val="231F20"/>
                          </a:solidFill>
                          <a:latin typeface="Arial"/>
                          <a:cs typeface="Arial"/>
                        </a:rPr>
                        <a:t>reduced</a:t>
                      </a:r>
                      <a:endParaRPr sz="140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800" marR="299085">
                        <a:lnSpc>
                          <a:spcPct val="106100"/>
                        </a:lnSpc>
                        <a:spcBef>
                          <a:spcPts val="70"/>
                        </a:spcBef>
                      </a:pPr>
                      <a:r>
                        <a:rPr sz="1400" spc="-10" dirty="0">
                          <a:solidFill>
                            <a:srgbClr val="231F20"/>
                          </a:solidFill>
                          <a:latin typeface="Arial"/>
                          <a:cs typeface="Arial"/>
                        </a:rPr>
                        <a:t>On</a:t>
                      </a:r>
                      <a:r>
                        <a:rPr sz="1400" dirty="0">
                          <a:solidFill>
                            <a:srgbClr val="231F20"/>
                          </a:solidFill>
                          <a:latin typeface="Arial"/>
                          <a:cs typeface="Arial"/>
                        </a:rPr>
                        <a:t>e</a:t>
                      </a:r>
                      <a:r>
                        <a:rPr sz="1400" spc="-130" dirty="0">
                          <a:solidFill>
                            <a:srgbClr val="231F20"/>
                          </a:solidFill>
                          <a:latin typeface="Arial"/>
                          <a:cs typeface="Arial"/>
                        </a:rPr>
                        <a:t> </a:t>
                      </a:r>
                      <a:r>
                        <a:rPr sz="1400" spc="-10" dirty="0">
                          <a:solidFill>
                            <a:srgbClr val="231F20"/>
                          </a:solidFill>
                          <a:latin typeface="Arial"/>
                          <a:cs typeface="Arial"/>
                        </a:rPr>
                        <a:t>en</a:t>
                      </a:r>
                      <a:r>
                        <a:rPr sz="1400" dirty="0">
                          <a:solidFill>
                            <a:srgbClr val="231F20"/>
                          </a:solidFill>
                          <a:latin typeface="Arial"/>
                          <a:cs typeface="Arial"/>
                        </a:rPr>
                        <a:t>d</a:t>
                      </a:r>
                      <a:r>
                        <a:rPr sz="1400" spc="-130" dirty="0">
                          <a:solidFill>
                            <a:srgbClr val="231F20"/>
                          </a:solidFill>
                          <a:latin typeface="Arial"/>
                          <a:cs typeface="Arial"/>
                        </a:rPr>
                        <a:t> </a:t>
                      </a:r>
                      <a:r>
                        <a:rPr sz="1400" spc="-10" dirty="0">
                          <a:solidFill>
                            <a:srgbClr val="231F20"/>
                          </a:solidFill>
                          <a:latin typeface="Arial"/>
                          <a:cs typeface="Arial"/>
                        </a:rPr>
                        <a:t>and  b</a:t>
                      </a:r>
                      <a:r>
                        <a:rPr sz="1400" spc="-30" dirty="0">
                          <a:solidFill>
                            <a:srgbClr val="231F20"/>
                          </a:solidFill>
                          <a:latin typeface="Arial"/>
                          <a:cs typeface="Arial"/>
                        </a:rPr>
                        <a:t>r</a:t>
                      </a:r>
                      <a:r>
                        <a:rPr sz="1400" spc="-10" dirty="0">
                          <a:solidFill>
                            <a:srgbClr val="231F20"/>
                          </a:solidFill>
                          <a:latin typeface="Arial"/>
                          <a:cs typeface="Arial"/>
                        </a:rPr>
                        <a:t>anc</a:t>
                      </a:r>
                      <a:r>
                        <a:rPr sz="1400" dirty="0">
                          <a:solidFill>
                            <a:srgbClr val="231F20"/>
                          </a:solidFill>
                          <a:latin typeface="Arial"/>
                          <a:cs typeface="Arial"/>
                        </a:rPr>
                        <a:t>h</a:t>
                      </a:r>
                      <a:r>
                        <a:rPr sz="1400" spc="-130" dirty="0">
                          <a:solidFill>
                            <a:srgbClr val="231F20"/>
                          </a:solidFill>
                          <a:latin typeface="Arial"/>
                          <a:cs typeface="Arial"/>
                        </a:rPr>
                        <a:t> </a:t>
                      </a:r>
                      <a:r>
                        <a:rPr sz="1400" spc="-10" dirty="0">
                          <a:solidFill>
                            <a:srgbClr val="231F20"/>
                          </a:solidFill>
                          <a:latin typeface="Arial"/>
                          <a:cs typeface="Arial"/>
                        </a:rPr>
                        <a:t>a</a:t>
                      </a:r>
                      <a:r>
                        <a:rPr sz="1400" spc="-30" dirty="0">
                          <a:solidFill>
                            <a:srgbClr val="231F20"/>
                          </a:solidFill>
                          <a:latin typeface="Arial"/>
                          <a:cs typeface="Arial"/>
                        </a:rPr>
                        <a:t>r</a:t>
                      </a:r>
                      <a:r>
                        <a:rPr sz="1400" dirty="0">
                          <a:solidFill>
                            <a:srgbClr val="231F20"/>
                          </a:solidFill>
                          <a:latin typeface="Arial"/>
                          <a:cs typeface="Arial"/>
                        </a:rPr>
                        <a:t>e  </a:t>
                      </a:r>
                      <a:r>
                        <a:rPr sz="1400" spc="-35" dirty="0">
                          <a:solidFill>
                            <a:srgbClr val="231F20"/>
                          </a:solidFill>
                          <a:latin typeface="Arial"/>
                          <a:cs typeface="Arial"/>
                        </a:rPr>
                        <a:t>reduced</a:t>
                      </a:r>
                      <a:endParaRPr sz="1400" dirty="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tc>
                  <a:txBody>
                    <a:bodyPr/>
                    <a:lstStyle/>
                    <a:p>
                      <a:pPr marL="50165" marR="259715">
                        <a:lnSpc>
                          <a:spcPct val="106100"/>
                        </a:lnSpc>
                        <a:spcBef>
                          <a:spcPts val="70"/>
                        </a:spcBef>
                      </a:pPr>
                      <a:r>
                        <a:rPr sz="1400" spc="-10" dirty="0">
                          <a:solidFill>
                            <a:srgbClr val="231F20"/>
                          </a:solidFill>
                          <a:latin typeface="Arial"/>
                          <a:cs typeface="Arial"/>
                        </a:rPr>
                        <a:t>Bot</a:t>
                      </a:r>
                      <a:r>
                        <a:rPr sz="1400" dirty="0">
                          <a:solidFill>
                            <a:srgbClr val="231F20"/>
                          </a:solidFill>
                          <a:latin typeface="Arial"/>
                          <a:cs typeface="Arial"/>
                        </a:rPr>
                        <a:t>h</a:t>
                      </a:r>
                      <a:r>
                        <a:rPr sz="1400" spc="-130" dirty="0">
                          <a:solidFill>
                            <a:srgbClr val="231F20"/>
                          </a:solidFill>
                          <a:latin typeface="Arial"/>
                          <a:cs typeface="Arial"/>
                        </a:rPr>
                        <a:t> </a:t>
                      </a:r>
                      <a:r>
                        <a:rPr sz="1400" spc="-10" dirty="0">
                          <a:solidFill>
                            <a:srgbClr val="231F20"/>
                          </a:solidFill>
                          <a:latin typeface="Arial"/>
                          <a:cs typeface="Arial"/>
                        </a:rPr>
                        <a:t>end</a:t>
                      </a:r>
                      <a:r>
                        <a:rPr sz="1400" dirty="0">
                          <a:solidFill>
                            <a:srgbClr val="231F20"/>
                          </a:solidFill>
                          <a:latin typeface="Arial"/>
                          <a:cs typeface="Arial"/>
                        </a:rPr>
                        <a:t>s</a:t>
                      </a:r>
                      <a:r>
                        <a:rPr sz="1400" spc="-130" dirty="0">
                          <a:solidFill>
                            <a:srgbClr val="231F20"/>
                          </a:solidFill>
                          <a:latin typeface="Arial"/>
                          <a:cs typeface="Arial"/>
                        </a:rPr>
                        <a:t> </a:t>
                      </a:r>
                      <a:r>
                        <a:rPr sz="1400" spc="-10" dirty="0">
                          <a:solidFill>
                            <a:srgbClr val="231F20"/>
                          </a:solidFill>
                          <a:latin typeface="Arial"/>
                          <a:cs typeface="Arial"/>
                        </a:rPr>
                        <a:t>a</a:t>
                      </a:r>
                      <a:r>
                        <a:rPr sz="1400" spc="-30" dirty="0">
                          <a:solidFill>
                            <a:srgbClr val="231F20"/>
                          </a:solidFill>
                          <a:latin typeface="Arial"/>
                          <a:cs typeface="Arial"/>
                        </a:rPr>
                        <a:t>r</a:t>
                      </a:r>
                      <a:r>
                        <a:rPr sz="1400" dirty="0">
                          <a:solidFill>
                            <a:srgbClr val="231F20"/>
                          </a:solidFill>
                          <a:latin typeface="Arial"/>
                          <a:cs typeface="Arial"/>
                        </a:rPr>
                        <a:t>e  </a:t>
                      </a:r>
                      <a:r>
                        <a:rPr sz="1400" spc="-35" dirty="0">
                          <a:solidFill>
                            <a:srgbClr val="231F20"/>
                          </a:solidFill>
                          <a:latin typeface="Arial"/>
                          <a:cs typeface="Arial"/>
                        </a:rPr>
                        <a:t>reduced</a:t>
                      </a:r>
                      <a:endParaRPr sz="1400" dirty="0">
                        <a:latin typeface="Arial"/>
                        <a:cs typeface="Arial"/>
                      </a:endParaRPr>
                    </a:p>
                  </a:txBody>
                  <a:tcPr marL="0" marR="0" marT="11671" marB="0">
                    <a:lnL w="6350">
                      <a:solidFill>
                        <a:srgbClr val="009DBA"/>
                      </a:solidFill>
                      <a:prstDash val="solid"/>
                    </a:lnL>
                    <a:lnR w="6350">
                      <a:solidFill>
                        <a:srgbClr val="009DBA"/>
                      </a:solidFill>
                      <a:prstDash val="solid"/>
                    </a:lnR>
                    <a:lnT w="6350">
                      <a:solidFill>
                        <a:srgbClr val="009DBA"/>
                      </a:solidFill>
                      <a:prstDash val="solid"/>
                    </a:lnT>
                    <a:lnB w="6350">
                      <a:solidFill>
                        <a:srgbClr val="009DBA"/>
                      </a:solidFill>
                      <a:prstDash val="solid"/>
                    </a:lnB>
                  </a:tcPr>
                </a:tc>
                <a:extLst>
                  <a:ext uri="{0D108BD9-81ED-4DB2-BD59-A6C34878D82A}">
                    <a16:rowId xmlns:a16="http://schemas.microsoft.com/office/drawing/2014/main" val="10001"/>
                  </a:ext>
                </a:extLst>
              </a:tr>
            </a:tbl>
          </a:graphicData>
        </a:graphic>
      </p:graphicFrame>
      <p:pic>
        <p:nvPicPr>
          <p:cNvPr id="6" name="object 13">
            <a:extLst>
              <a:ext uri="{FF2B5EF4-FFF2-40B4-BE49-F238E27FC236}">
                <a16:creationId xmlns:a16="http://schemas.microsoft.com/office/drawing/2014/main" id="{55241B9C-BEA6-4F76-AA0C-E454CFAC0712}"/>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1377900" y="4084112"/>
            <a:ext cx="862796" cy="862796"/>
          </a:xfrm>
          <a:prstGeom prst="rect">
            <a:avLst/>
          </a:prstGeom>
        </p:spPr>
      </p:pic>
      <p:pic>
        <p:nvPicPr>
          <p:cNvPr id="7" name="object 14">
            <a:extLst>
              <a:ext uri="{FF2B5EF4-FFF2-40B4-BE49-F238E27FC236}">
                <a16:creationId xmlns:a16="http://schemas.microsoft.com/office/drawing/2014/main" id="{E5585FE6-1AB7-4C07-9C68-54A1933AFD07}"/>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3122406" y="4054566"/>
            <a:ext cx="892342" cy="892342"/>
          </a:xfrm>
          <a:prstGeom prst="rect">
            <a:avLst/>
          </a:prstGeom>
        </p:spPr>
      </p:pic>
      <p:pic>
        <p:nvPicPr>
          <p:cNvPr id="8" name="object 15">
            <a:extLst>
              <a:ext uri="{FF2B5EF4-FFF2-40B4-BE49-F238E27FC236}">
                <a16:creationId xmlns:a16="http://schemas.microsoft.com/office/drawing/2014/main" id="{D1F37374-61BA-4662-B5E6-8693FB005651}"/>
              </a:ext>
            </a:extLst>
          </p:cNvPr>
          <p:cNvPicPr/>
          <p:nvPr/>
        </p:nvPicPr>
        <p:blipFill>
          <a:blip r:embed="rId4" cstate="email">
            <a:extLst>
              <a:ext uri="{28A0092B-C50C-407E-A947-70E740481C1C}">
                <a14:useLocalDpi xmlns:a14="http://schemas.microsoft.com/office/drawing/2010/main" val="0"/>
              </a:ext>
            </a:extLst>
          </a:blip>
          <a:stretch>
            <a:fillRect/>
          </a:stretch>
        </p:blipFill>
        <p:spPr>
          <a:xfrm>
            <a:off x="4728076" y="4185624"/>
            <a:ext cx="936070" cy="813664"/>
          </a:xfrm>
          <a:prstGeom prst="rect">
            <a:avLst/>
          </a:prstGeom>
        </p:spPr>
      </p:pic>
      <p:pic>
        <p:nvPicPr>
          <p:cNvPr id="9" name="object 16">
            <a:extLst>
              <a:ext uri="{FF2B5EF4-FFF2-40B4-BE49-F238E27FC236}">
                <a16:creationId xmlns:a16="http://schemas.microsoft.com/office/drawing/2014/main" id="{6C753314-E795-4446-8146-EEBE553B124A}"/>
              </a:ext>
            </a:extLst>
          </p:cNvPr>
          <p:cNvPicPr/>
          <p:nvPr/>
        </p:nvPicPr>
        <p:blipFill>
          <a:blip r:embed="rId5" cstate="email">
            <a:extLst>
              <a:ext uri="{28A0092B-C50C-407E-A947-70E740481C1C}">
                <a14:useLocalDpi xmlns:a14="http://schemas.microsoft.com/office/drawing/2010/main" val="0"/>
              </a:ext>
            </a:extLst>
          </a:blip>
          <a:stretch>
            <a:fillRect/>
          </a:stretch>
        </p:blipFill>
        <p:spPr>
          <a:xfrm>
            <a:off x="6521880" y="4097978"/>
            <a:ext cx="892331" cy="892339"/>
          </a:xfrm>
          <a:prstGeom prst="rect">
            <a:avLst/>
          </a:prstGeom>
        </p:spPr>
      </p:pic>
    </p:spTree>
    <p:extLst>
      <p:ext uri="{BB962C8B-B14F-4D97-AF65-F5344CB8AC3E}">
        <p14:creationId xmlns:p14="http://schemas.microsoft.com/office/powerpoint/2010/main" val="4200858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0C9A3-F7DA-B04A-9388-82757D11977C}"/>
              </a:ext>
            </a:extLst>
          </p:cNvPr>
          <p:cNvSpPr>
            <a:spLocks noGrp="1"/>
          </p:cNvSpPr>
          <p:nvPr>
            <p:ph type="title"/>
          </p:nvPr>
        </p:nvSpPr>
        <p:spPr/>
        <p:txBody>
          <a:bodyPr/>
          <a:lstStyle/>
          <a:p>
            <a:r>
              <a:rPr lang="en-US" dirty="0"/>
              <a:t>And finally…</a:t>
            </a:r>
          </a:p>
        </p:txBody>
      </p:sp>
      <p:sp>
        <p:nvSpPr>
          <p:cNvPr id="3" name="Content Placeholder 2">
            <a:extLst>
              <a:ext uri="{FF2B5EF4-FFF2-40B4-BE49-F238E27FC236}">
                <a16:creationId xmlns:a16="http://schemas.microsoft.com/office/drawing/2014/main" id="{BB3BADA7-6BC0-7E4C-950E-7BDC5D12B6A8}"/>
              </a:ext>
            </a:extLst>
          </p:cNvPr>
          <p:cNvSpPr>
            <a:spLocks noGrp="1"/>
          </p:cNvSpPr>
          <p:nvPr>
            <p:ph sz="quarter" idx="10"/>
          </p:nvPr>
        </p:nvSpPr>
        <p:spPr>
          <a:xfrm>
            <a:off x="457200" y="1700808"/>
            <a:ext cx="8229600" cy="692864"/>
          </a:xfrm>
          <a:ln>
            <a:noFill/>
          </a:ln>
        </p:spPr>
        <p:txBody>
          <a:bodyPr/>
          <a:lstStyle/>
          <a:p>
            <a:r>
              <a:rPr lang="en-US" b="1" dirty="0"/>
              <a:t>Have you figured why the use of capillary type fittings has become less popular on large-scale construction sites?</a:t>
            </a:r>
          </a:p>
          <a:p>
            <a:endParaRPr lang="en-US" dirty="0"/>
          </a:p>
          <a:p>
            <a:pPr marL="342900" indent="-342900">
              <a:buClr>
                <a:srgbClr val="0077E3"/>
              </a:buClr>
              <a:buFont typeface="Arial" panose="020B0604020202020204" pitchFamily="34" charset="0"/>
              <a:buChar char="•"/>
            </a:pPr>
            <a:r>
              <a:rPr lang="en-US" dirty="0"/>
              <a:t>The use of flames on site is often restricted.</a:t>
            </a:r>
          </a:p>
          <a:p>
            <a:pPr marL="342900" indent="-342900">
              <a:buClr>
                <a:srgbClr val="0077E3"/>
              </a:buClr>
              <a:buFont typeface="Arial" panose="020B0604020202020204" pitchFamily="34" charset="0"/>
              <a:buChar char="•"/>
            </a:pPr>
            <a:r>
              <a:rPr lang="en-US" dirty="0"/>
              <a:t>There is far more risk of fire when soldering, brazing and welding activities take place, therefore contractors and clients are looking at alternative technologies such as press-fit to reduce the risk.</a:t>
            </a:r>
          </a:p>
          <a:p>
            <a:endParaRPr lang="en-US" dirty="0">
              <a:solidFill>
                <a:srgbClr val="FF0000"/>
              </a:solidFill>
            </a:endParaRPr>
          </a:p>
        </p:txBody>
      </p:sp>
    </p:spTree>
    <p:extLst>
      <p:ext uri="{BB962C8B-B14F-4D97-AF65-F5344CB8AC3E}">
        <p14:creationId xmlns:p14="http://schemas.microsoft.com/office/powerpoint/2010/main" val="817774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This session:</a:t>
            </a:r>
          </a:p>
        </p:txBody>
      </p:sp>
      <p:sp>
        <p:nvSpPr>
          <p:cNvPr id="3075" name="Content Placeholder 2"/>
          <p:cNvSpPr>
            <a:spLocks noGrp="1"/>
          </p:cNvSpPr>
          <p:nvPr>
            <p:ph sz="quarter" idx="10"/>
          </p:nvPr>
        </p:nvSpPr>
        <p:spPr>
          <a:xfrm>
            <a:off x="457200" y="1512000"/>
            <a:ext cx="8229600" cy="4248000"/>
          </a:xfrm>
        </p:spPr>
        <p:txBody>
          <a:bodyPr/>
          <a:lstStyle/>
          <a:p>
            <a:pPr marL="0" indent="0">
              <a:lnSpc>
                <a:spcPct val="100000"/>
              </a:lnSpc>
              <a:spcBef>
                <a:spcPts val="600"/>
              </a:spcBef>
              <a:spcAft>
                <a:spcPts val="600"/>
              </a:spcAft>
            </a:pPr>
            <a:endParaRPr lang="en-US" dirty="0">
              <a:ea typeface="ＭＳ Ｐゴシック" pitchFamily="-105" charset="-128"/>
              <a:cs typeface="ＭＳ Ｐゴシック" pitchFamily="-105" charset="-128"/>
            </a:endParaRPr>
          </a:p>
          <a:p>
            <a:pPr marL="0" indent="0">
              <a:lnSpc>
                <a:spcPct val="100000"/>
              </a:lnSpc>
              <a:spcBef>
                <a:spcPts val="600"/>
              </a:spcBef>
              <a:spcAft>
                <a:spcPts val="600"/>
              </a:spcAft>
            </a:pPr>
            <a:r>
              <a:rPr lang="en-US" dirty="0">
                <a:ea typeface="ＭＳ Ｐゴシック" pitchFamily="-105" charset="-128"/>
                <a:cs typeface="ＭＳ Ｐゴシック" pitchFamily="-105" charset="-128"/>
              </a:rPr>
              <a:t>In this session we will learn about other methods available to join </a:t>
            </a:r>
            <a:br>
              <a:rPr lang="en-US" dirty="0">
                <a:ea typeface="ＭＳ Ｐゴシック" pitchFamily="-105" charset="-128"/>
                <a:cs typeface="ＭＳ Ｐゴシック" pitchFamily="-105" charset="-128"/>
              </a:rPr>
            </a:br>
            <a:r>
              <a:rPr lang="en-US" dirty="0">
                <a:ea typeface="ＭＳ Ｐゴシック" pitchFamily="-105" charset="-128"/>
                <a:cs typeface="ＭＳ Ｐゴシック" pitchFamily="-105" charset="-128"/>
              </a:rPr>
              <a:t>copper pipe:</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lvl="0"/>
            <a:r>
              <a:rPr lang="en-GB" dirty="0"/>
              <a:t>2.1 </a:t>
            </a:r>
            <a:r>
              <a:rPr lang="en-US" dirty="0"/>
              <a:t>–</a:t>
            </a:r>
            <a:r>
              <a:rPr lang="en-GB" dirty="0"/>
              <a:t> The work in the BSE occupations trade area</a:t>
            </a:r>
          </a:p>
          <a:p>
            <a:pPr lvl="0"/>
            <a:r>
              <a:rPr lang="en-US" dirty="0"/>
              <a:t>2.2 – How to select and safely use hand tools and power tools</a:t>
            </a:r>
            <a:endParaRPr lang="en-GB" dirty="0"/>
          </a:p>
          <a:p>
            <a:pPr lvl="0"/>
            <a:r>
              <a:rPr lang="en-US" dirty="0"/>
              <a:t>2.3 – The </a:t>
            </a:r>
            <a:r>
              <a:rPr lang="en-GB" dirty="0"/>
              <a:t>pipework materials and sizes used in BSE</a:t>
            </a:r>
          </a:p>
          <a:p>
            <a:pPr lvl="0"/>
            <a:r>
              <a:rPr lang="en-GB" dirty="0"/>
              <a:t>2.5 </a:t>
            </a:r>
            <a:r>
              <a:rPr lang="en-US" dirty="0"/>
              <a:t>–</a:t>
            </a:r>
            <a:r>
              <a:rPr lang="en-GB" dirty="0"/>
              <a:t> The fitting types used in BSE</a:t>
            </a:r>
          </a:p>
          <a:p>
            <a:pPr marL="0" indent="0">
              <a:lnSpc>
                <a:spcPts val="1200"/>
              </a:lnSpc>
              <a:spcBef>
                <a:spcPts val="600"/>
              </a:spcBef>
              <a:spcAft>
                <a:spcPts val="600"/>
              </a:spcAft>
            </a:pPr>
            <a:endParaRPr lang="en-US" dirty="0">
              <a:ea typeface="ＭＳ Ｐゴシック" pitchFamily="-105" charset="-128"/>
              <a:cs typeface="ＭＳ Ｐゴシック" pitchFamily="-105" charset="-128"/>
            </a:endParaRPr>
          </a:p>
          <a:p>
            <a:pPr marL="0" indent="0">
              <a:lnSpc>
                <a:spcPts val="1200"/>
              </a:lnSpc>
              <a:spcBef>
                <a:spcPts val="600"/>
              </a:spcBef>
              <a:spcAft>
                <a:spcPts val="600"/>
              </a:spcAft>
            </a:pPr>
            <a:endParaRPr lang="en-US" sz="1000" dirty="0">
              <a:ea typeface="ＭＳ Ｐゴシック" pitchFamily="-105" charset="-128"/>
              <a:cs typeface="ＭＳ Ｐゴシック" pitchFamily="-105" charset="-128"/>
            </a:endParaRPr>
          </a:p>
          <a:p>
            <a:pPr marL="285750" indent="-285750">
              <a:lnSpc>
                <a:spcPts val="1200"/>
              </a:lnSpc>
              <a:spcBef>
                <a:spcPts val="600"/>
              </a:spcBef>
              <a:spcAft>
                <a:spcPts val="600"/>
              </a:spcAft>
              <a:buFont typeface="Arial" panose="020B0604020202020204" pitchFamily="34" charset="0"/>
              <a:buChar char="•"/>
            </a:pPr>
            <a:endParaRPr lang="en-US" dirty="0">
              <a:ea typeface="ＭＳ Ｐゴシック" pitchFamily="-105" charset="-128"/>
              <a:cs typeface="ＭＳ Ｐゴシック" pitchFamily="-105"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96777-57ED-814A-BB00-FF83E09B21E9}"/>
              </a:ext>
            </a:extLst>
          </p:cNvPr>
          <p:cNvSpPr>
            <a:spLocks noGrp="1"/>
          </p:cNvSpPr>
          <p:nvPr>
            <p:ph type="title"/>
          </p:nvPr>
        </p:nvSpPr>
        <p:spPr/>
        <p:txBody>
          <a:bodyPr/>
          <a:lstStyle/>
          <a:p>
            <a:r>
              <a:rPr lang="en-US" dirty="0"/>
              <a:t>Copper pipe jointing – press-fit </a:t>
            </a:r>
          </a:p>
        </p:txBody>
      </p:sp>
      <p:sp>
        <p:nvSpPr>
          <p:cNvPr id="3" name="Content Placeholder 2">
            <a:extLst>
              <a:ext uri="{FF2B5EF4-FFF2-40B4-BE49-F238E27FC236}">
                <a16:creationId xmlns:a16="http://schemas.microsoft.com/office/drawing/2014/main" id="{59F9CC77-1E20-E345-BF54-92424963B161}"/>
              </a:ext>
            </a:extLst>
          </p:cNvPr>
          <p:cNvSpPr>
            <a:spLocks noGrp="1"/>
          </p:cNvSpPr>
          <p:nvPr>
            <p:ph sz="quarter" idx="10"/>
          </p:nvPr>
        </p:nvSpPr>
        <p:spPr>
          <a:xfrm>
            <a:off x="457200" y="1512000"/>
            <a:ext cx="8229600" cy="764872"/>
          </a:xfrm>
        </p:spPr>
        <p:txBody>
          <a:bodyPr/>
          <a:lstStyle/>
          <a:p>
            <a:r>
              <a:rPr lang="en-US" dirty="0"/>
              <a:t>Press-fit fittings are available in all standard sizes, just like compression and push fittings … see </a:t>
            </a:r>
            <a:r>
              <a:rPr lang="en-US" dirty="0">
                <a:hlinkClick r:id="rId2"/>
              </a:rPr>
              <a:t>here</a:t>
            </a:r>
            <a:r>
              <a:rPr lang="en-US" dirty="0"/>
              <a:t> how the process is carried out.</a:t>
            </a:r>
          </a:p>
        </p:txBody>
      </p:sp>
      <p:sp>
        <p:nvSpPr>
          <p:cNvPr id="4" name="Rectangle 3">
            <a:extLst>
              <a:ext uri="{FF2B5EF4-FFF2-40B4-BE49-F238E27FC236}">
                <a16:creationId xmlns:a16="http://schemas.microsoft.com/office/drawing/2014/main" id="{F831B464-A182-9E4F-BF6E-0103FD208A05}"/>
              </a:ext>
            </a:extLst>
          </p:cNvPr>
          <p:cNvSpPr/>
          <p:nvPr/>
        </p:nvSpPr>
        <p:spPr>
          <a:xfrm>
            <a:off x="341202" y="2219247"/>
            <a:ext cx="8229600" cy="1631216"/>
          </a:xfrm>
          <a:prstGeom prst="rect">
            <a:avLst/>
          </a:prstGeom>
          <a:ln>
            <a:noFill/>
          </a:ln>
        </p:spPr>
        <p:txBody>
          <a:bodyPr wrap="square">
            <a:spAutoFit/>
          </a:bodyPr>
          <a:lstStyle/>
          <a:p>
            <a:pPr marL="342900" indent="-342900">
              <a:spcBef>
                <a:spcPts val="600"/>
              </a:spcBef>
              <a:spcAft>
                <a:spcPts val="600"/>
              </a:spcAft>
              <a:buClr>
                <a:srgbClr val="0077E3"/>
              </a:buClr>
              <a:buFont typeface="Arial" panose="020B0604020202020204" pitchFamily="34" charset="0"/>
              <a:buChar char="•"/>
            </a:pPr>
            <a:r>
              <a:rPr lang="en-US" altLang="en-US" dirty="0">
                <a:ea typeface="ＭＳ Ｐゴシック" panose="020B0600070205080204" pitchFamily="34" charset="-128"/>
                <a:cs typeface="Arial" panose="020B0604020202020204" pitchFamily="34" charset="0"/>
              </a:rPr>
              <a:t>Press-fit fittings rely on an ‘O’ ring to create the watertight seal</a:t>
            </a:r>
          </a:p>
          <a:p>
            <a:pPr marL="342900" indent="-342900">
              <a:spcBef>
                <a:spcPts val="600"/>
              </a:spcBef>
              <a:spcAft>
                <a:spcPts val="600"/>
              </a:spcAft>
              <a:buClr>
                <a:srgbClr val="0077E3"/>
              </a:buClr>
              <a:buFont typeface="Arial" panose="020B0604020202020204" pitchFamily="34" charset="0"/>
              <a:buChar char="•"/>
            </a:pPr>
            <a:r>
              <a:rPr lang="en-US" altLang="en-US" dirty="0">
                <a:ea typeface="ＭＳ Ｐゴシック" panose="020B0600070205080204" pitchFamily="34" charset="-128"/>
                <a:cs typeface="Arial" panose="020B0604020202020204" pitchFamily="34" charset="0"/>
              </a:rPr>
              <a:t>They are pushed into position after marking the component depth </a:t>
            </a:r>
          </a:p>
          <a:p>
            <a:pPr marL="342900" indent="-342900">
              <a:spcBef>
                <a:spcPts val="600"/>
              </a:spcBef>
              <a:spcAft>
                <a:spcPts val="600"/>
              </a:spcAft>
              <a:buClr>
                <a:srgbClr val="0077E3"/>
              </a:buClr>
              <a:buFont typeface="Arial" panose="020B0604020202020204" pitchFamily="34" charset="0"/>
              <a:buChar char="•"/>
            </a:pPr>
            <a:r>
              <a:rPr lang="en-US" altLang="en-US" dirty="0">
                <a:ea typeface="ＭＳ Ｐゴシック" panose="020B0600070205080204" pitchFamily="34" charset="-128"/>
                <a:cs typeface="Arial" panose="020B0604020202020204" pitchFamily="34" charset="0"/>
              </a:rPr>
              <a:t>Once in place, they are clamped in position using a mechanical crimping tool</a:t>
            </a:r>
          </a:p>
        </p:txBody>
      </p:sp>
      <p:pic>
        <p:nvPicPr>
          <p:cNvPr id="6" name="Picture 5" descr="http://www.pegleryorkshire.co.uk/MEDIA/ImageAttributes/products/YF_Main_s25_28x22.jpg">
            <a:extLst>
              <a:ext uri="{FF2B5EF4-FFF2-40B4-BE49-F238E27FC236}">
                <a16:creationId xmlns:a16="http://schemas.microsoft.com/office/drawing/2014/main" id="{5BB1A49C-0285-8345-A933-8BF81039091E}"/>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27584" y="4138669"/>
            <a:ext cx="1571625"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8D394E4D-7164-0B42-B059-D57E0B1F0EA3}"/>
              </a:ext>
            </a:extLst>
          </p:cNvPr>
          <p:cNvSpPr txBox="1"/>
          <p:nvPr/>
        </p:nvSpPr>
        <p:spPr>
          <a:xfrm>
            <a:off x="376745" y="5346000"/>
            <a:ext cx="3132228" cy="338554"/>
          </a:xfrm>
          <a:prstGeom prst="rect">
            <a:avLst/>
          </a:prstGeom>
          <a:noFill/>
        </p:spPr>
        <p:txBody>
          <a:bodyPr wrap="square" rtlCol="0">
            <a:spAutoFit/>
          </a:bodyPr>
          <a:lstStyle/>
          <a:p>
            <a:r>
              <a:rPr lang="en-US" sz="1600" dirty="0"/>
              <a:t>15mm press-fit equal tee</a:t>
            </a:r>
          </a:p>
        </p:txBody>
      </p:sp>
    </p:spTree>
    <p:extLst>
      <p:ext uri="{BB962C8B-B14F-4D97-AF65-F5344CB8AC3E}">
        <p14:creationId xmlns:p14="http://schemas.microsoft.com/office/powerpoint/2010/main" val="4269766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82E66-2550-1D40-876F-F91AE1B6E116}"/>
              </a:ext>
            </a:extLst>
          </p:cNvPr>
          <p:cNvSpPr>
            <a:spLocks noGrp="1"/>
          </p:cNvSpPr>
          <p:nvPr>
            <p:ph type="title"/>
          </p:nvPr>
        </p:nvSpPr>
        <p:spPr/>
        <p:txBody>
          <a:bodyPr/>
          <a:lstStyle/>
          <a:p>
            <a:r>
              <a:rPr lang="en-US" dirty="0"/>
              <a:t>Copper pipe jointing – press-fit </a:t>
            </a:r>
          </a:p>
        </p:txBody>
      </p:sp>
      <p:pic>
        <p:nvPicPr>
          <p:cNvPr id="34" name="object 33">
            <a:extLst>
              <a:ext uri="{FF2B5EF4-FFF2-40B4-BE49-F238E27FC236}">
                <a16:creationId xmlns:a16="http://schemas.microsoft.com/office/drawing/2014/main" id="{272DF4A3-BD14-4549-BF20-6A6BAA9F185F}"/>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1374768" y="1772816"/>
            <a:ext cx="2443182" cy="1915115"/>
          </a:xfrm>
          <a:prstGeom prst="rect">
            <a:avLst/>
          </a:prstGeom>
        </p:spPr>
      </p:pic>
      <p:pic>
        <p:nvPicPr>
          <p:cNvPr id="37" name="object 36">
            <a:extLst>
              <a:ext uri="{FF2B5EF4-FFF2-40B4-BE49-F238E27FC236}">
                <a16:creationId xmlns:a16="http://schemas.microsoft.com/office/drawing/2014/main" id="{34B99C8F-F114-4C57-BDD3-22353346254D}"/>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4632786" y="1772816"/>
            <a:ext cx="2515041" cy="1876184"/>
          </a:xfrm>
          <a:prstGeom prst="rect">
            <a:avLst/>
          </a:prstGeom>
        </p:spPr>
      </p:pic>
      <p:sp>
        <p:nvSpPr>
          <p:cNvPr id="39" name="TextBox 38">
            <a:extLst>
              <a:ext uri="{FF2B5EF4-FFF2-40B4-BE49-F238E27FC236}">
                <a16:creationId xmlns:a16="http://schemas.microsoft.com/office/drawing/2014/main" id="{EA741F7D-20FF-4775-9764-24F8ACCC3DCA}"/>
              </a:ext>
            </a:extLst>
          </p:cNvPr>
          <p:cNvSpPr txBox="1"/>
          <p:nvPr/>
        </p:nvSpPr>
        <p:spPr>
          <a:xfrm>
            <a:off x="1403647" y="3887373"/>
            <a:ext cx="2949709" cy="2128660"/>
          </a:xfrm>
          <a:prstGeom prst="rect">
            <a:avLst/>
          </a:prstGeom>
          <a:noFill/>
        </p:spPr>
        <p:txBody>
          <a:bodyPr wrap="square" rtlCol="0">
            <a:spAutoFit/>
          </a:bodyPr>
          <a:lstStyle/>
          <a:p>
            <a:pPr marL="104139" marR="323215">
              <a:lnSpc>
                <a:spcPct val="104200"/>
              </a:lnSpc>
            </a:pPr>
            <a:r>
              <a:rPr lang="en-US" sz="1800" b="1" spc="35" dirty="0">
                <a:solidFill>
                  <a:srgbClr val="009DBA"/>
                </a:solidFill>
                <a:latin typeface="+mn-lt"/>
                <a:cs typeface="Lucida Sans"/>
              </a:rPr>
              <a:t>S</a:t>
            </a:r>
            <a:r>
              <a:rPr lang="en-US" sz="1800" b="1" spc="15" dirty="0">
                <a:solidFill>
                  <a:srgbClr val="009DBA"/>
                </a:solidFill>
                <a:latin typeface="+mn-lt"/>
                <a:cs typeface="Lucida Sans"/>
              </a:rPr>
              <a:t>TE</a:t>
            </a:r>
            <a:r>
              <a:rPr lang="en-US" sz="1800" b="1" spc="20" dirty="0">
                <a:solidFill>
                  <a:srgbClr val="009DBA"/>
                </a:solidFill>
                <a:latin typeface="+mn-lt"/>
                <a:cs typeface="Lucida Sans"/>
              </a:rPr>
              <a:t>P</a:t>
            </a:r>
            <a:r>
              <a:rPr lang="en-US" sz="1800" b="1" spc="-50" dirty="0">
                <a:solidFill>
                  <a:srgbClr val="009DBA"/>
                </a:solidFill>
                <a:latin typeface="+mn-lt"/>
                <a:cs typeface="Lucida Sans"/>
              </a:rPr>
              <a:t> </a:t>
            </a:r>
            <a:r>
              <a:rPr lang="en-US" sz="1800" b="1" spc="-175" dirty="0">
                <a:solidFill>
                  <a:srgbClr val="009DBA"/>
                </a:solidFill>
                <a:latin typeface="+mn-lt"/>
                <a:cs typeface="Lucida Sans"/>
              </a:rPr>
              <a:t>1</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50" dirty="0">
                <a:solidFill>
                  <a:srgbClr val="231F20"/>
                </a:solidFill>
                <a:latin typeface="+mn-lt"/>
                <a:cs typeface="Arial"/>
              </a:rPr>
              <a:t>Cu</a:t>
            </a:r>
            <a:r>
              <a:rPr lang="en-US" sz="1800" spc="-20" dirty="0">
                <a:solidFill>
                  <a:srgbClr val="231F20"/>
                </a:solidFill>
                <a:latin typeface="+mn-lt"/>
                <a:cs typeface="Arial"/>
              </a:rPr>
              <a:t>t</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tube</a:t>
            </a:r>
            <a:r>
              <a:rPr lang="en-US" sz="1800" spc="-5" dirty="0">
                <a:solidFill>
                  <a:srgbClr val="231F20"/>
                </a:solidFill>
                <a:latin typeface="+mn-lt"/>
                <a:cs typeface="Arial"/>
              </a:rPr>
              <a:t>,</a:t>
            </a:r>
            <a:r>
              <a:rPr lang="en-US" sz="1800" spc="-65" dirty="0">
                <a:solidFill>
                  <a:srgbClr val="231F20"/>
                </a:solidFill>
                <a:latin typeface="+mn-lt"/>
                <a:cs typeface="Arial"/>
              </a:rPr>
              <a:t> </a:t>
            </a:r>
            <a:r>
              <a:rPr lang="en-US" sz="1800" spc="-5" dirty="0">
                <a:solidFill>
                  <a:srgbClr val="231F20"/>
                </a:solidFill>
                <a:latin typeface="+mn-lt"/>
                <a:cs typeface="Arial"/>
              </a:rPr>
              <a:t>p</a:t>
            </a:r>
            <a:r>
              <a:rPr lang="en-US" sz="1800" spc="-20" dirty="0">
                <a:solidFill>
                  <a:srgbClr val="231F20"/>
                </a:solidFill>
                <a:latin typeface="+mn-lt"/>
                <a:cs typeface="Arial"/>
              </a:rPr>
              <a:t>r</a:t>
            </a:r>
            <a:r>
              <a:rPr lang="en-US" sz="1800" spc="-30" dirty="0">
                <a:solidFill>
                  <a:srgbClr val="231F20"/>
                </a:solidFill>
                <a:latin typeface="+mn-lt"/>
                <a:cs typeface="Arial"/>
              </a:rPr>
              <a:t>ef</a:t>
            </a:r>
            <a:r>
              <a:rPr lang="en-US" sz="1800" spc="-25" dirty="0">
                <a:solidFill>
                  <a:srgbClr val="231F20"/>
                </a:solidFill>
                <a:latin typeface="+mn-lt"/>
                <a:cs typeface="Arial"/>
              </a:rPr>
              <a:t>e</a:t>
            </a:r>
            <a:r>
              <a:rPr lang="en-US" sz="1800" spc="-35" dirty="0">
                <a:solidFill>
                  <a:srgbClr val="231F20"/>
                </a:solidFill>
                <a:latin typeface="+mn-lt"/>
                <a:cs typeface="Arial"/>
              </a:rPr>
              <a:t>r</a:t>
            </a:r>
            <a:r>
              <a:rPr lang="en-US" sz="1800" spc="-30" dirty="0">
                <a:solidFill>
                  <a:srgbClr val="231F20"/>
                </a:solidFill>
                <a:latin typeface="+mn-lt"/>
                <a:cs typeface="Arial"/>
              </a:rPr>
              <a:t>abl</a:t>
            </a:r>
            <a:r>
              <a:rPr lang="en-US" sz="1800" spc="-25" dirty="0">
                <a:solidFill>
                  <a:srgbClr val="231F20"/>
                </a:solidFill>
                <a:latin typeface="+mn-lt"/>
                <a:cs typeface="Arial"/>
              </a:rPr>
              <a:t>y</a:t>
            </a:r>
            <a:r>
              <a:rPr lang="en-US" sz="1800" spc="-65" dirty="0">
                <a:solidFill>
                  <a:srgbClr val="231F20"/>
                </a:solidFill>
                <a:latin typeface="+mn-lt"/>
                <a:cs typeface="Arial"/>
              </a:rPr>
              <a:t> </a:t>
            </a:r>
            <a:r>
              <a:rPr lang="en-US" sz="1800" spc="-10" dirty="0">
                <a:solidFill>
                  <a:srgbClr val="231F20"/>
                </a:solidFill>
                <a:latin typeface="+mn-lt"/>
                <a:cs typeface="Arial"/>
              </a:rPr>
              <a:t>with  </a:t>
            </a:r>
            <a:r>
              <a:rPr lang="en-US" sz="1800" spc="-50" dirty="0">
                <a:solidFill>
                  <a:srgbClr val="231F20"/>
                </a:solidFill>
                <a:latin typeface="+mn-lt"/>
                <a:cs typeface="Arial"/>
              </a:rPr>
              <a:t>a</a:t>
            </a:r>
            <a:r>
              <a:rPr lang="en-US" sz="1800" spc="-35" dirty="0">
                <a:solidFill>
                  <a:srgbClr val="231F20"/>
                </a:solidFill>
                <a:latin typeface="+mn-lt"/>
                <a:cs typeface="Arial"/>
              </a:rPr>
              <a:t> </a:t>
            </a:r>
            <a:r>
              <a:rPr lang="en-US" sz="1800" spc="-5" dirty="0">
                <a:solidFill>
                  <a:srgbClr val="231F20"/>
                </a:solidFill>
                <a:latin typeface="+mn-lt"/>
                <a:cs typeface="Arial"/>
              </a:rPr>
              <a:t>tube</a:t>
            </a:r>
            <a:r>
              <a:rPr lang="en-US" sz="1800" spc="-35" dirty="0">
                <a:solidFill>
                  <a:srgbClr val="231F20"/>
                </a:solidFill>
                <a:latin typeface="+mn-lt"/>
                <a:cs typeface="Arial"/>
              </a:rPr>
              <a:t> </a:t>
            </a:r>
            <a:r>
              <a:rPr lang="en-US" sz="1800" spc="-5" dirty="0">
                <a:solidFill>
                  <a:srgbClr val="231F20"/>
                </a:solidFill>
                <a:latin typeface="+mn-lt"/>
                <a:cs typeface="Arial"/>
              </a:rPr>
              <a:t>cutter,</a:t>
            </a:r>
            <a:r>
              <a:rPr lang="en-US" sz="1800" spc="-35" dirty="0">
                <a:solidFill>
                  <a:srgbClr val="231F20"/>
                </a:solidFill>
                <a:latin typeface="+mn-lt"/>
                <a:cs typeface="Arial"/>
              </a:rPr>
              <a:t> </a:t>
            </a:r>
            <a:r>
              <a:rPr lang="en-US" sz="1800" spc="-25" dirty="0">
                <a:solidFill>
                  <a:srgbClr val="231F20"/>
                </a:solidFill>
                <a:latin typeface="+mn-lt"/>
                <a:cs typeface="Arial"/>
              </a:rPr>
              <a:t>and</a:t>
            </a:r>
            <a:r>
              <a:rPr lang="en-US" sz="1800" spc="-35" dirty="0">
                <a:solidFill>
                  <a:srgbClr val="231F20"/>
                </a:solidFill>
                <a:latin typeface="+mn-lt"/>
                <a:cs typeface="Arial"/>
              </a:rPr>
              <a:t> </a:t>
            </a:r>
            <a:r>
              <a:rPr lang="en-US" sz="1800" spc="-5" dirty="0">
                <a:solidFill>
                  <a:srgbClr val="231F20"/>
                </a:solidFill>
                <a:latin typeface="+mn-lt"/>
                <a:cs typeface="Arial"/>
              </a:rPr>
              <a:t>deburr</a:t>
            </a:r>
            <a:r>
              <a:rPr lang="en-US" sz="1800" spc="-35" dirty="0">
                <a:solidFill>
                  <a:srgbClr val="231F20"/>
                </a:solidFill>
                <a:latin typeface="+mn-lt"/>
                <a:cs typeface="Arial"/>
              </a:rPr>
              <a:t> </a:t>
            </a:r>
            <a:r>
              <a:rPr lang="en-US" sz="1800" spc="-5" dirty="0">
                <a:solidFill>
                  <a:srgbClr val="231F20"/>
                </a:solidFill>
                <a:latin typeface="+mn-lt"/>
                <a:cs typeface="Arial"/>
              </a:rPr>
              <a:t>the</a:t>
            </a:r>
            <a:r>
              <a:rPr lang="en-US" sz="1800" spc="-35" dirty="0">
                <a:solidFill>
                  <a:srgbClr val="231F20"/>
                </a:solidFill>
                <a:latin typeface="+mn-lt"/>
                <a:cs typeface="Arial"/>
              </a:rPr>
              <a:t> </a:t>
            </a:r>
            <a:r>
              <a:rPr lang="en-US" sz="1800" spc="-10" dirty="0">
                <a:solidFill>
                  <a:srgbClr val="231F20"/>
                </a:solidFill>
                <a:latin typeface="+mn-lt"/>
                <a:cs typeface="Arial"/>
              </a:rPr>
              <a:t>pipe. </a:t>
            </a:r>
            <a:r>
              <a:rPr lang="en-US" sz="1800" spc="-70" dirty="0">
                <a:solidFill>
                  <a:srgbClr val="231F20"/>
                </a:solidFill>
                <a:latin typeface="+mn-lt"/>
                <a:cs typeface="Arial"/>
              </a:rPr>
              <a:t>Ca</a:t>
            </a:r>
            <a:r>
              <a:rPr lang="en-US" sz="1800" spc="-55" dirty="0">
                <a:solidFill>
                  <a:srgbClr val="231F20"/>
                </a:solidFill>
                <a:latin typeface="+mn-lt"/>
                <a:cs typeface="Arial"/>
              </a:rPr>
              <a:t>r</a:t>
            </a:r>
            <a:r>
              <a:rPr lang="en-US" sz="1800" spc="-35" dirty="0">
                <a:solidFill>
                  <a:srgbClr val="231F20"/>
                </a:solidFill>
                <a:latin typeface="+mn-lt"/>
                <a:cs typeface="Arial"/>
              </a:rPr>
              <a:t>e</a:t>
            </a:r>
            <a:r>
              <a:rPr lang="en-US" sz="1800" spc="-65" dirty="0">
                <a:solidFill>
                  <a:srgbClr val="231F20"/>
                </a:solidFill>
                <a:latin typeface="+mn-lt"/>
                <a:cs typeface="Arial"/>
              </a:rPr>
              <a:t> </a:t>
            </a:r>
            <a:r>
              <a:rPr lang="en-US" sz="1800" spc="-30" dirty="0">
                <a:solidFill>
                  <a:srgbClr val="231F20"/>
                </a:solidFill>
                <a:latin typeface="+mn-lt"/>
                <a:cs typeface="Arial"/>
              </a:rPr>
              <a:t>shoul</a:t>
            </a:r>
            <a:r>
              <a:rPr lang="en-US" sz="1800" spc="-20" dirty="0">
                <a:solidFill>
                  <a:srgbClr val="231F20"/>
                </a:solidFill>
                <a:latin typeface="+mn-lt"/>
                <a:cs typeface="Arial"/>
              </a:rPr>
              <a:t>d</a:t>
            </a:r>
            <a:r>
              <a:rPr lang="en-US" sz="1800" spc="-65" dirty="0">
                <a:solidFill>
                  <a:srgbClr val="231F20"/>
                </a:solidFill>
                <a:latin typeface="+mn-lt"/>
                <a:cs typeface="Arial"/>
              </a:rPr>
              <a:t> </a:t>
            </a:r>
            <a:r>
              <a:rPr lang="en-US" sz="1800" spc="-30" dirty="0">
                <a:solidFill>
                  <a:srgbClr val="231F20"/>
                </a:solidFill>
                <a:latin typeface="+mn-lt"/>
                <a:cs typeface="Arial"/>
              </a:rPr>
              <a:t>b</a:t>
            </a:r>
            <a:r>
              <a:rPr lang="en-US" sz="1800" spc="-20" dirty="0">
                <a:solidFill>
                  <a:srgbClr val="231F20"/>
                </a:solidFill>
                <a:latin typeface="+mn-lt"/>
                <a:cs typeface="Arial"/>
              </a:rPr>
              <a:t>e</a:t>
            </a:r>
            <a:r>
              <a:rPr lang="en-US" sz="1800" spc="-65" dirty="0">
                <a:solidFill>
                  <a:srgbClr val="231F20"/>
                </a:solidFill>
                <a:latin typeface="+mn-lt"/>
                <a:cs typeface="Arial"/>
              </a:rPr>
              <a:t> </a:t>
            </a:r>
            <a:r>
              <a:rPr lang="en-US" sz="1800" spc="-25" dirty="0">
                <a:solidFill>
                  <a:srgbClr val="231F20"/>
                </a:solidFill>
                <a:latin typeface="+mn-lt"/>
                <a:cs typeface="Arial"/>
              </a:rPr>
              <a:t>ta</a:t>
            </a:r>
            <a:r>
              <a:rPr lang="en-US" sz="1800" spc="-40" dirty="0">
                <a:solidFill>
                  <a:srgbClr val="231F20"/>
                </a:solidFill>
                <a:latin typeface="+mn-lt"/>
                <a:cs typeface="Arial"/>
              </a:rPr>
              <a:t>ke</a:t>
            </a:r>
            <a:r>
              <a:rPr lang="en-US" sz="1800" spc="-30" dirty="0">
                <a:solidFill>
                  <a:srgbClr val="231F20"/>
                </a:solidFill>
                <a:latin typeface="+mn-lt"/>
                <a:cs typeface="Arial"/>
              </a:rPr>
              <a:t>n</a:t>
            </a:r>
            <a:r>
              <a:rPr lang="en-US" sz="1800" spc="-65" dirty="0">
                <a:solidFill>
                  <a:srgbClr val="231F20"/>
                </a:solidFill>
                <a:latin typeface="+mn-lt"/>
                <a:cs typeface="Arial"/>
              </a:rPr>
              <a:t> </a:t>
            </a:r>
            <a:r>
              <a:rPr lang="en-US" sz="1800" dirty="0">
                <a:solidFill>
                  <a:srgbClr val="231F20"/>
                </a:solidFill>
                <a:latin typeface="+mn-lt"/>
                <a:cs typeface="Arial"/>
              </a:rPr>
              <a:t>t</a:t>
            </a:r>
            <a:r>
              <a:rPr lang="en-US" sz="1800" spc="20" dirty="0">
                <a:solidFill>
                  <a:srgbClr val="231F20"/>
                </a:solidFill>
                <a:latin typeface="+mn-lt"/>
                <a:cs typeface="Arial"/>
              </a:rPr>
              <a:t>o</a:t>
            </a:r>
            <a:r>
              <a:rPr lang="en-US" sz="1800" spc="-65" dirty="0">
                <a:solidFill>
                  <a:srgbClr val="231F20"/>
                </a:solidFill>
                <a:latin typeface="+mn-lt"/>
                <a:cs typeface="Arial"/>
              </a:rPr>
              <a:t> </a:t>
            </a:r>
            <a:r>
              <a:rPr lang="en-US" sz="1800" spc="-35" dirty="0">
                <a:solidFill>
                  <a:srgbClr val="231F20"/>
                </a:solidFill>
                <a:latin typeface="+mn-lt"/>
                <a:cs typeface="Arial"/>
              </a:rPr>
              <a:t>ensu</a:t>
            </a:r>
            <a:r>
              <a:rPr lang="en-US" sz="1800" spc="-40" dirty="0">
                <a:solidFill>
                  <a:srgbClr val="231F20"/>
                </a:solidFill>
                <a:latin typeface="+mn-lt"/>
                <a:cs typeface="Arial"/>
              </a:rPr>
              <a:t>r</a:t>
            </a:r>
            <a:r>
              <a:rPr lang="en-US" sz="1800" spc="-35" dirty="0">
                <a:solidFill>
                  <a:srgbClr val="231F20"/>
                </a:solidFill>
                <a:latin typeface="+mn-lt"/>
                <a:cs typeface="Arial"/>
              </a:rPr>
              <a:t>e</a:t>
            </a:r>
            <a:r>
              <a:rPr lang="en-US" sz="1800" spc="-65" dirty="0">
                <a:solidFill>
                  <a:srgbClr val="231F20"/>
                </a:solidFill>
                <a:latin typeface="+mn-lt"/>
                <a:cs typeface="Arial"/>
              </a:rPr>
              <a:t> </a:t>
            </a:r>
            <a:r>
              <a:rPr lang="en-US" sz="1800" spc="-10" dirty="0">
                <a:solidFill>
                  <a:srgbClr val="231F20"/>
                </a:solidFill>
                <a:latin typeface="+mn-lt"/>
                <a:cs typeface="Arial"/>
              </a:rPr>
              <a:t>that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tub</a:t>
            </a:r>
            <a:r>
              <a:rPr lang="en-US" sz="1800" spc="-5" dirty="0">
                <a:solidFill>
                  <a:srgbClr val="231F20"/>
                </a:solidFill>
                <a:latin typeface="+mn-lt"/>
                <a:cs typeface="Arial"/>
              </a:rPr>
              <a:t>e</a:t>
            </a:r>
            <a:r>
              <a:rPr lang="en-US" sz="1800" spc="-65" dirty="0">
                <a:solidFill>
                  <a:srgbClr val="231F20"/>
                </a:solidFill>
                <a:latin typeface="+mn-lt"/>
                <a:cs typeface="Arial"/>
              </a:rPr>
              <a:t> </a:t>
            </a:r>
            <a:r>
              <a:rPr lang="en-US" sz="1800" spc="-30" dirty="0">
                <a:solidFill>
                  <a:srgbClr val="231F20"/>
                </a:solidFill>
                <a:latin typeface="+mn-lt"/>
                <a:cs typeface="Arial"/>
              </a:rPr>
              <a:t>i</a:t>
            </a:r>
            <a:r>
              <a:rPr lang="en-US" sz="1800" spc="-40" dirty="0">
                <a:solidFill>
                  <a:srgbClr val="231F20"/>
                </a:solidFill>
                <a:latin typeface="+mn-lt"/>
                <a:cs typeface="Arial"/>
              </a:rPr>
              <a:t>s</a:t>
            </a:r>
            <a:r>
              <a:rPr lang="en-US" sz="1800" spc="-65" dirty="0">
                <a:solidFill>
                  <a:srgbClr val="231F20"/>
                </a:solidFill>
                <a:latin typeface="+mn-lt"/>
                <a:cs typeface="Arial"/>
              </a:rPr>
              <a:t> </a:t>
            </a:r>
            <a:r>
              <a:rPr lang="en-US" sz="1800" spc="-15" dirty="0">
                <a:solidFill>
                  <a:srgbClr val="231F20"/>
                </a:solidFill>
                <a:latin typeface="+mn-lt"/>
                <a:cs typeface="Arial"/>
              </a:rPr>
              <a:t>cu</a:t>
            </a:r>
            <a:r>
              <a:rPr lang="en-US" sz="1800" spc="-5" dirty="0">
                <a:solidFill>
                  <a:srgbClr val="231F20"/>
                </a:solidFill>
                <a:latin typeface="+mn-lt"/>
                <a:cs typeface="Arial"/>
              </a:rPr>
              <a:t>t</a:t>
            </a:r>
            <a:r>
              <a:rPr lang="en-US" sz="1800" spc="-65" dirty="0">
                <a:solidFill>
                  <a:srgbClr val="231F20"/>
                </a:solidFill>
                <a:latin typeface="+mn-lt"/>
                <a:cs typeface="Arial"/>
              </a:rPr>
              <a:t> </a:t>
            </a:r>
            <a:r>
              <a:rPr lang="en-US" sz="1800" spc="-35" dirty="0">
                <a:solidFill>
                  <a:srgbClr val="231F20"/>
                </a:solidFill>
                <a:latin typeface="+mn-lt"/>
                <a:cs typeface="Arial"/>
              </a:rPr>
              <a:t>squa</a:t>
            </a:r>
            <a:r>
              <a:rPr lang="en-US" sz="1800" spc="-40" dirty="0">
                <a:solidFill>
                  <a:srgbClr val="231F20"/>
                </a:solidFill>
                <a:latin typeface="+mn-lt"/>
                <a:cs typeface="Arial"/>
              </a:rPr>
              <a:t>r</a:t>
            </a:r>
            <a:r>
              <a:rPr lang="en-US" sz="1800" spc="-35" dirty="0">
                <a:solidFill>
                  <a:srgbClr val="231F20"/>
                </a:solidFill>
                <a:latin typeface="+mn-lt"/>
                <a:cs typeface="Arial"/>
              </a:rPr>
              <a:t>e.</a:t>
            </a:r>
            <a:endParaRPr lang="en-US" sz="1800" dirty="0">
              <a:latin typeface="+mn-lt"/>
              <a:cs typeface="Arial"/>
            </a:endParaRPr>
          </a:p>
          <a:p>
            <a:endParaRPr lang="en-GB" dirty="0"/>
          </a:p>
        </p:txBody>
      </p:sp>
      <p:sp>
        <p:nvSpPr>
          <p:cNvPr id="40" name="TextBox 39">
            <a:extLst>
              <a:ext uri="{FF2B5EF4-FFF2-40B4-BE49-F238E27FC236}">
                <a16:creationId xmlns:a16="http://schemas.microsoft.com/office/drawing/2014/main" id="{B0F8533B-A49A-4CC7-B282-4166D8A6827B}"/>
              </a:ext>
            </a:extLst>
          </p:cNvPr>
          <p:cNvSpPr txBox="1"/>
          <p:nvPr/>
        </p:nvSpPr>
        <p:spPr>
          <a:xfrm>
            <a:off x="4505818" y="3854382"/>
            <a:ext cx="3165732" cy="2339102"/>
          </a:xfrm>
          <a:prstGeom prst="rect">
            <a:avLst/>
          </a:prstGeom>
          <a:noFill/>
        </p:spPr>
        <p:txBody>
          <a:bodyPr wrap="square" rtlCol="0">
            <a:spAutoFit/>
          </a:bodyPr>
          <a:lstStyle/>
          <a:p>
            <a:r>
              <a:rPr lang="en-US" sz="1800" b="1" spc="35" dirty="0">
                <a:solidFill>
                  <a:srgbClr val="009DBA"/>
                </a:solidFill>
                <a:latin typeface="+mn-lt"/>
                <a:cs typeface="Lucida Sans"/>
              </a:rPr>
              <a:t>S</a:t>
            </a:r>
            <a:r>
              <a:rPr lang="en-US" sz="1800" b="1" spc="15" dirty="0">
                <a:solidFill>
                  <a:srgbClr val="009DBA"/>
                </a:solidFill>
                <a:latin typeface="+mn-lt"/>
                <a:cs typeface="Lucida Sans"/>
              </a:rPr>
              <a:t>TE</a:t>
            </a:r>
            <a:r>
              <a:rPr lang="en-US" sz="1800" b="1" spc="20" dirty="0">
                <a:solidFill>
                  <a:srgbClr val="009DBA"/>
                </a:solidFill>
                <a:latin typeface="+mn-lt"/>
                <a:cs typeface="Lucida Sans"/>
              </a:rPr>
              <a:t>P</a:t>
            </a:r>
            <a:r>
              <a:rPr lang="en-US" sz="1800" b="1" spc="-50" dirty="0">
                <a:solidFill>
                  <a:srgbClr val="009DBA"/>
                </a:solidFill>
                <a:latin typeface="+mn-lt"/>
                <a:cs typeface="Lucida Sans"/>
              </a:rPr>
              <a:t> </a:t>
            </a:r>
            <a:r>
              <a:rPr lang="en-US" sz="1800" b="1" spc="-15" dirty="0">
                <a:solidFill>
                  <a:srgbClr val="009DBA"/>
                </a:solidFill>
                <a:latin typeface="+mn-lt"/>
                <a:cs typeface="Lucida Sans"/>
              </a:rPr>
              <a:t>2</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55" dirty="0">
                <a:solidFill>
                  <a:srgbClr val="231F20"/>
                </a:solidFill>
                <a:latin typeface="+mn-lt"/>
                <a:cs typeface="Arial"/>
              </a:rPr>
              <a:t>Th</a:t>
            </a:r>
            <a:r>
              <a:rPr lang="en-US" sz="1800" spc="-45"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tub</a:t>
            </a:r>
            <a:r>
              <a:rPr lang="en-US" sz="1800" spc="-5" dirty="0">
                <a:solidFill>
                  <a:srgbClr val="231F20"/>
                </a:solidFill>
                <a:latin typeface="+mn-lt"/>
                <a:cs typeface="Arial"/>
              </a:rPr>
              <a:t>e</a:t>
            </a:r>
            <a:r>
              <a:rPr lang="en-US" sz="1800" spc="-65" dirty="0">
                <a:solidFill>
                  <a:srgbClr val="231F20"/>
                </a:solidFill>
                <a:latin typeface="+mn-lt"/>
                <a:cs typeface="Arial"/>
              </a:rPr>
              <a:t> </a:t>
            </a:r>
            <a:r>
              <a:rPr lang="en-US" sz="1800" spc="-25" dirty="0">
                <a:solidFill>
                  <a:srgbClr val="231F20"/>
                </a:solidFill>
                <a:latin typeface="+mn-lt"/>
                <a:cs typeface="Arial"/>
              </a:rPr>
              <a:t>mus</a:t>
            </a:r>
            <a:r>
              <a:rPr lang="en-US" sz="1800" spc="-10" dirty="0">
                <a:solidFill>
                  <a:srgbClr val="231F20"/>
                </a:solidFill>
                <a:latin typeface="+mn-lt"/>
                <a:cs typeface="Arial"/>
              </a:rPr>
              <a:t>t</a:t>
            </a:r>
            <a:r>
              <a:rPr lang="en-US" sz="1800" spc="-65" dirty="0">
                <a:solidFill>
                  <a:srgbClr val="231F20"/>
                </a:solidFill>
                <a:latin typeface="+mn-lt"/>
                <a:cs typeface="Arial"/>
              </a:rPr>
              <a:t> </a:t>
            </a:r>
            <a:r>
              <a:rPr lang="en-US" sz="1800" spc="-30" dirty="0">
                <a:solidFill>
                  <a:srgbClr val="231F20"/>
                </a:solidFill>
                <a:latin typeface="+mn-lt"/>
                <a:cs typeface="Arial"/>
              </a:rPr>
              <a:t>b</a:t>
            </a:r>
            <a:r>
              <a:rPr lang="en-US" sz="1800" spc="-20"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full</a:t>
            </a:r>
            <a:r>
              <a:rPr lang="en-US" sz="1800" spc="-15" dirty="0">
                <a:solidFill>
                  <a:srgbClr val="231F20"/>
                </a:solidFill>
                <a:latin typeface="+mn-lt"/>
                <a:cs typeface="Arial"/>
              </a:rPr>
              <a:t>y</a:t>
            </a:r>
            <a:r>
              <a:rPr lang="en-US" sz="1800" spc="-65" dirty="0">
                <a:solidFill>
                  <a:srgbClr val="231F20"/>
                </a:solidFill>
                <a:latin typeface="+mn-lt"/>
                <a:cs typeface="Arial"/>
              </a:rPr>
              <a:t> </a:t>
            </a:r>
            <a:r>
              <a:rPr lang="en-US" sz="1800" spc="-30" dirty="0">
                <a:solidFill>
                  <a:srgbClr val="231F20"/>
                </a:solidFill>
                <a:latin typeface="+mn-lt"/>
                <a:cs typeface="Arial"/>
              </a:rPr>
              <a:t>inse</a:t>
            </a:r>
            <a:r>
              <a:rPr lang="en-US" sz="1800" spc="-15" dirty="0">
                <a:solidFill>
                  <a:srgbClr val="231F20"/>
                </a:solidFill>
                <a:latin typeface="+mn-lt"/>
                <a:cs typeface="Arial"/>
              </a:rPr>
              <a:t>r</a:t>
            </a:r>
            <a:r>
              <a:rPr lang="en-US" sz="1800" spc="-10" dirty="0">
                <a:solidFill>
                  <a:srgbClr val="231F20"/>
                </a:solidFill>
                <a:latin typeface="+mn-lt"/>
                <a:cs typeface="Arial"/>
              </a:rPr>
              <a:t>ted  int</a:t>
            </a:r>
            <a:r>
              <a:rPr lang="en-US" sz="1800" dirty="0">
                <a:solidFill>
                  <a:srgbClr val="231F20"/>
                </a:solidFill>
                <a:latin typeface="+mn-lt"/>
                <a:cs typeface="Arial"/>
              </a:rPr>
              <a:t>o</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40" dirty="0">
                <a:solidFill>
                  <a:srgbClr val="231F20"/>
                </a:solidFill>
                <a:latin typeface="+mn-lt"/>
                <a:cs typeface="Arial"/>
              </a:rPr>
              <a:t>soc</a:t>
            </a:r>
            <a:r>
              <a:rPr lang="en-US" sz="1800" spc="-50" dirty="0">
                <a:solidFill>
                  <a:srgbClr val="231F20"/>
                </a:solidFill>
                <a:latin typeface="+mn-lt"/>
                <a:cs typeface="Arial"/>
              </a:rPr>
              <a:t>k</a:t>
            </a:r>
            <a:r>
              <a:rPr lang="en-US" sz="1800" spc="-10" dirty="0">
                <a:solidFill>
                  <a:srgbClr val="231F20"/>
                </a:solidFill>
                <a:latin typeface="+mn-lt"/>
                <a:cs typeface="Arial"/>
              </a:rPr>
              <a:t>e</a:t>
            </a:r>
            <a:r>
              <a:rPr lang="en-US" sz="1800" spc="15" dirty="0">
                <a:solidFill>
                  <a:srgbClr val="231F20"/>
                </a:solidFill>
                <a:latin typeface="+mn-lt"/>
                <a:cs typeface="Arial"/>
              </a:rPr>
              <a:t>t</a:t>
            </a:r>
            <a:r>
              <a:rPr lang="en-US" sz="1800" spc="-15" dirty="0">
                <a:solidFill>
                  <a:srgbClr val="231F20"/>
                </a:solidFill>
                <a:latin typeface="+mn-lt"/>
                <a:cs typeface="Arial"/>
              </a:rPr>
              <a:t>.</a:t>
            </a:r>
            <a:r>
              <a:rPr lang="en-US" sz="1800" spc="-65" dirty="0">
                <a:solidFill>
                  <a:srgbClr val="231F20"/>
                </a:solidFill>
                <a:latin typeface="+mn-lt"/>
                <a:cs typeface="Arial"/>
              </a:rPr>
              <a:t> </a:t>
            </a:r>
            <a:r>
              <a:rPr lang="en-US" sz="1800" spc="-165" dirty="0">
                <a:solidFill>
                  <a:srgbClr val="231F20"/>
                </a:solidFill>
                <a:latin typeface="+mn-lt"/>
                <a:cs typeface="Arial"/>
              </a:rPr>
              <a:t>T</a:t>
            </a:r>
            <a:r>
              <a:rPr lang="en-US" sz="1800" spc="-10" dirty="0">
                <a:solidFill>
                  <a:srgbClr val="231F20"/>
                </a:solidFill>
                <a:latin typeface="+mn-lt"/>
                <a:cs typeface="Arial"/>
              </a:rPr>
              <a:t>o</a:t>
            </a:r>
            <a:r>
              <a:rPr lang="en-US" sz="1800" spc="-65" dirty="0">
                <a:solidFill>
                  <a:srgbClr val="231F20"/>
                </a:solidFill>
                <a:latin typeface="+mn-lt"/>
                <a:cs typeface="Arial"/>
              </a:rPr>
              <a:t> </a:t>
            </a:r>
            <a:r>
              <a:rPr lang="en-US" sz="1800" spc="-35" dirty="0">
                <a:solidFill>
                  <a:srgbClr val="231F20"/>
                </a:solidFill>
                <a:latin typeface="+mn-lt"/>
                <a:cs typeface="Arial"/>
              </a:rPr>
              <a:t>ensu</a:t>
            </a:r>
            <a:r>
              <a:rPr lang="en-US" sz="1800" spc="-40" dirty="0">
                <a:solidFill>
                  <a:srgbClr val="231F20"/>
                </a:solidFill>
                <a:latin typeface="+mn-lt"/>
                <a:cs typeface="Arial"/>
              </a:rPr>
              <a:t>r</a:t>
            </a:r>
            <a:r>
              <a:rPr lang="en-US" sz="1800" spc="-35"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this</a:t>
            </a:r>
            <a:r>
              <a:rPr lang="en-US" sz="1800" spc="-10" dirty="0">
                <a:solidFill>
                  <a:srgbClr val="231F20"/>
                </a:solidFill>
                <a:latin typeface="+mn-lt"/>
                <a:cs typeface="Arial"/>
              </a:rPr>
              <a:t>,</a:t>
            </a:r>
            <a:r>
              <a:rPr lang="en-US" sz="1800" spc="-65" dirty="0">
                <a:solidFill>
                  <a:srgbClr val="231F20"/>
                </a:solidFill>
                <a:latin typeface="+mn-lt"/>
                <a:cs typeface="Arial"/>
              </a:rPr>
              <a:t> </a:t>
            </a:r>
            <a:r>
              <a:rPr lang="en-US" sz="1800" spc="-45" dirty="0">
                <a:solidFill>
                  <a:srgbClr val="231F20"/>
                </a:solidFill>
                <a:latin typeface="+mn-lt"/>
                <a:cs typeface="Arial"/>
              </a:rPr>
              <a:t>us</a:t>
            </a:r>
            <a:r>
              <a:rPr lang="en-US" sz="1800" spc="-40" dirty="0">
                <a:solidFill>
                  <a:srgbClr val="231F20"/>
                </a:solidFill>
                <a:latin typeface="+mn-lt"/>
                <a:cs typeface="Arial"/>
              </a:rPr>
              <a:t>e</a:t>
            </a:r>
            <a:r>
              <a:rPr lang="en-US" sz="1800" spc="-65" dirty="0">
                <a:solidFill>
                  <a:srgbClr val="231F20"/>
                </a:solidFill>
                <a:latin typeface="+mn-lt"/>
                <a:cs typeface="Arial"/>
              </a:rPr>
              <a:t> </a:t>
            </a:r>
            <a:r>
              <a:rPr lang="en-US" sz="1800" spc="-50" dirty="0">
                <a:solidFill>
                  <a:srgbClr val="231F20"/>
                </a:solidFill>
                <a:latin typeface="+mn-lt"/>
                <a:cs typeface="Arial"/>
              </a:rPr>
              <a:t>a</a:t>
            </a:r>
            <a:r>
              <a:rPr lang="en-US" sz="1800" spc="-65" dirty="0">
                <a:solidFill>
                  <a:srgbClr val="231F20"/>
                </a:solidFill>
                <a:latin typeface="+mn-lt"/>
                <a:cs typeface="Arial"/>
              </a:rPr>
              <a:t> </a:t>
            </a:r>
            <a:r>
              <a:rPr lang="en-US" sz="1800" spc="-40" dirty="0">
                <a:solidFill>
                  <a:srgbClr val="231F20"/>
                </a:solidFill>
                <a:latin typeface="+mn-lt"/>
                <a:cs typeface="Arial"/>
              </a:rPr>
              <a:t>soc</a:t>
            </a:r>
            <a:r>
              <a:rPr lang="en-US" sz="1800" spc="-50" dirty="0">
                <a:solidFill>
                  <a:srgbClr val="231F20"/>
                </a:solidFill>
                <a:latin typeface="+mn-lt"/>
                <a:cs typeface="Arial"/>
              </a:rPr>
              <a:t>k</a:t>
            </a:r>
            <a:r>
              <a:rPr lang="en-US" sz="1800" spc="-10" dirty="0">
                <a:solidFill>
                  <a:srgbClr val="231F20"/>
                </a:solidFill>
                <a:latin typeface="+mn-lt"/>
                <a:cs typeface="Arial"/>
              </a:rPr>
              <a:t>et  </a:t>
            </a:r>
            <a:r>
              <a:rPr lang="en-US" sz="1800" spc="-15" dirty="0">
                <a:solidFill>
                  <a:srgbClr val="231F20"/>
                </a:solidFill>
                <a:latin typeface="+mn-lt"/>
                <a:cs typeface="Arial"/>
              </a:rPr>
              <a:t>dept</a:t>
            </a:r>
            <a:r>
              <a:rPr lang="en-US" sz="1800" spc="-5" dirty="0">
                <a:solidFill>
                  <a:srgbClr val="231F20"/>
                </a:solidFill>
                <a:latin typeface="+mn-lt"/>
                <a:cs typeface="Arial"/>
              </a:rPr>
              <a:t>h</a:t>
            </a:r>
            <a:r>
              <a:rPr lang="en-US" sz="1800" spc="-65" dirty="0">
                <a:solidFill>
                  <a:srgbClr val="231F20"/>
                </a:solidFill>
                <a:latin typeface="+mn-lt"/>
                <a:cs typeface="Arial"/>
              </a:rPr>
              <a:t> </a:t>
            </a:r>
            <a:r>
              <a:rPr lang="en-US" sz="1800" spc="-40" dirty="0">
                <a:solidFill>
                  <a:srgbClr val="231F20"/>
                </a:solidFill>
                <a:latin typeface="+mn-lt"/>
                <a:cs typeface="Arial"/>
              </a:rPr>
              <a:t>gaug</a:t>
            </a:r>
            <a:r>
              <a:rPr lang="en-US" sz="1800" spc="-30" dirty="0">
                <a:solidFill>
                  <a:srgbClr val="231F20"/>
                </a:solidFill>
                <a:latin typeface="+mn-lt"/>
                <a:cs typeface="Arial"/>
              </a:rPr>
              <a:t>e</a:t>
            </a:r>
            <a:r>
              <a:rPr lang="en-US" sz="1800" spc="-65" dirty="0">
                <a:solidFill>
                  <a:srgbClr val="231F20"/>
                </a:solidFill>
                <a:latin typeface="+mn-lt"/>
                <a:cs typeface="Arial"/>
              </a:rPr>
              <a:t> </a:t>
            </a:r>
            <a:r>
              <a:rPr lang="en-US" sz="1800" dirty="0">
                <a:solidFill>
                  <a:srgbClr val="231F20"/>
                </a:solidFill>
                <a:latin typeface="+mn-lt"/>
                <a:cs typeface="Arial"/>
              </a:rPr>
              <a:t>t</a:t>
            </a:r>
            <a:r>
              <a:rPr lang="en-US" sz="1800" spc="20" dirty="0">
                <a:solidFill>
                  <a:srgbClr val="231F20"/>
                </a:solidFill>
                <a:latin typeface="+mn-lt"/>
                <a:cs typeface="Arial"/>
              </a:rPr>
              <a:t>o</a:t>
            </a:r>
            <a:r>
              <a:rPr lang="en-US" sz="1800" spc="-65" dirty="0">
                <a:solidFill>
                  <a:srgbClr val="231F20"/>
                </a:solidFill>
                <a:latin typeface="+mn-lt"/>
                <a:cs typeface="Arial"/>
              </a:rPr>
              <a:t> </a:t>
            </a:r>
            <a:r>
              <a:rPr lang="en-US" sz="1800" spc="-35" dirty="0">
                <a:solidFill>
                  <a:srgbClr val="231F20"/>
                </a:solidFill>
                <a:latin typeface="+mn-lt"/>
                <a:cs typeface="Arial"/>
              </a:rPr>
              <a:t>mar</a:t>
            </a:r>
            <a:r>
              <a:rPr lang="en-US" sz="1800" spc="-25" dirty="0">
                <a:solidFill>
                  <a:srgbClr val="231F20"/>
                </a:solidFill>
                <a:latin typeface="+mn-lt"/>
                <a:cs typeface="Arial"/>
              </a:rPr>
              <a:t>k</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dept</a:t>
            </a:r>
            <a:r>
              <a:rPr lang="en-US" sz="1800" spc="-5" dirty="0">
                <a:solidFill>
                  <a:srgbClr val="231F20"/>
                </a:solidFill>
                <a:latin typeface="+mn-lt"/>
                <a:cs typeface="Arial"/>
              </a:rPr>
              <a:t>h</a:t>
            </a:r>
            <a:r>
              <a:rPr lang="en-US" sz="1800" spc="-65" dirty="0">
                <a:solidFill>
                  <a:srgbClr val="231F20"/>
                </a:solidFill>
                <a:latin typeface="+mn-lt"/>
                <a:cs typeface="Arial"/>
              </a:rPr>
              <a:t> </a:t>
            </a:r>
            <a:r>
              <a:rPr lang="en-US" sz="1800" spc="-10" dirty="0">
                <a:solidFill>
                  <a:srgbClr val="231F20"/>
                </a:solidFill>
                <a:latin typeface="+mn-lt"/>
                <a:cs typeface="Arial"/>
              </a:rPr>
              <a:t>o</a:t>
            </a:r>
            <a:r>
              <a:rPr lang="en-US" sz="1800" dirty="0">
                <a:solidFill>
                  <a:srgbClr val="231F20"/>
                </a:solidFill>
                <a:latin typeface="+mn-lt"/>
                <a:cs typeface="Arial"/>
              </a:rPr>
              <a:t>f</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40" dirty="0">
                <a:solidFill>
                  <a:srgbClr val="231F20"/>
                </a:solidFill>
                <a:latin typeface="+mn-lt"/>
                <a:cs typeface="Arial"/>
              </a:rPr>
              <a:t>soc</a:t>
            </a:r>
            <a:r>
              <a:rPr lang="en-US" sz="1800" spc="-50" dirty="0">
                <a:solidFill>
                  <a:srgbClr val="231F20"/>
                </a:solidFill>
                <a:latin typeface="+mn-lt"/>
                <a:cs typeface="Arial"/>
              </a:rPr>
              <a:t>k</a:t>
            </a:r>
            <a:r>
              <a:rPr lang="en-US" sz="1800" spc="-10" dirty="0">
                <a:solidFill>
                  <a:srgbClr val="231F20"/>
                </a:solidFill>
                <a:latin typeface="+mn-lt"/>
                <a:cs typeface="Arial"/>
              </a:rPr>
              <a:t>et  onto </a:t>
            </a:r>
            <a:r>
              <a:rPr lang="en-US" sz="1800" spc="-15" dirty="0">
                <a:solidFill>
                  <a:srgbClr val="231F20"/>
                </a:solidFill>
                <a:latin typeface="+mn-lt"/>
                <a:cs typeface="Arial"/>
              </a:rPr>
              <a:t>the tube </a:t>
            </a:r>
            <a:r>
              <a:rPr lang="en-US" sz="1800" spc="-30" dirty="0">
                <a:solidFill>
                  <a:srgbClr val="231F20"/>
                </a:solidFill>
                <a:latin typeface="+mn-lt"/>
                <a:cs typeface="Arial"/>
              </a:rPr>
              <a:t>or, alternatively, </a:t>
            </a:r>
            <a:r>
              <a:rPr lang="en-US" sz="1800" spc="-40" dirty="0">
                <a:solidFill>
                  <a:srgbClr val="231F20"/>
                </a:solidFill>
                <a:latin typeface="+mn-lt"/>
                <a:cs typeface="Arial"/>
              </a:rPr>
              <a:t>measure </a:t>
            </a:r>
            <a:r>
              <a:rPr lang="en-US" sz="1800" spc="-35" dirty="0">
                <a:solidFill>
                  <a:srgbClr val="231F20"/>
                </a:solidFill>
                <a:latin typeface="+mn-lt"/>
                <a:cs typeface="Arial"/>
              </a:rPr>
              <a:t>and </a:t>
            </a:r>
            <a:r>
              <a:rPr lang="en-US" sz="1800" spc="-30" dirty="0">
                <a:solidFill>
                  <a:srgbClr val="231F20"/>
                </a:solidFill>
                <a:latin typeface="+mn-lt"/>
                <a:cs typeface="Arial"/>
              </a:rPr>
              <a:t> </a:t>
            </a:r>
            <a:r>
              <a:rPr lang="en-US" sz="1800" spc="-35" dirty="0">
                <a:solidFill>
                  <a:srgbClr val="231F20"/>
                </a:solidFill>
                <a:latin typeface="+mn-lt"/>
                <a:cs typeface="Arial"/>
              </a:rPr>
              <a:t>mar</a:t>
            </a:r>
            <a:r>
              <a:rPr lang="en-US" sz="1800" spc="-25" dirty="0">
                <a:solidFill>
                  <a:srgbClr val="231F20"/>
                </a:solidFill>
                <a:latin typeface="+mn-lt"/>
                <a:cs typeface="Arial"/>
              </a:rPr>
              <a:t>k</a:t>
            </a:r>
            <a:r>
              <a:rPr lang="en-US" sz="1800" spc="-65" dirty="0">
                <a:solidFill>
                  <a:srgbClr val="231F20"/>
                </a:solidFill>
                <a:latin typeface="+mn-lt"/>
                <a:cs typeface="Arial"/>
              </a:rPr>
              <a:t> </a:t>
            </a:r>
            <a:r>
              <a:rPr lang="en-US" sz="1800" spc="-35" dirty="0">
                <a:solidFill>
                  <a:srgbClr val="231F20"/>
                </a:solidFill>
                <a:latin typeface="+mn-lt"/>
                <a:cs typeface="Arial"/>
              </a:rPr>
              <a:t>usin</a:t>
            </a:r>
            <a:r>
              <a:rPr lang="en-US" sz="1800" spc="-30" dirty="0">
                <a:solidFill>
                  <a:srgbClr val="231F20"/>
                </a:solidFill>
                <a:latin typeface="+mn-lt"/>
                <a:cs typeface="Arial"/>
              </a:rPr>
              <a:t>g</a:t>
            </a:r>
            <a:r>
              <a:rPr lang="en-US" sz="1800" spc="-65" dirty="0">
                <a:solidFill>
                  <a:srgbClr val="231F20"/>
                </a:solidFill>
                <a:latin typeface="+mn-lt"/>
                <a:cs typeface="Arial"/>
              </a:rPr>
              <a:t> </a:t>
            </a:r>
            <a:r>
              <a:rPr lang="en-US" sz="1800" spc="-50" dirty="0">
                <a:solidFill>
                  <a:srgbClr val="231F20"/>
                </a:solidFill>
                <a:latin typeface="+mn-lt"/>
                <a:cs typeface="Arial"/>
              </a:rPr>
              <a:t>a</a:t>
            </a:r>
            <a:r>
              <a:rPr lang="en-US" sz="1800" spc="-65" dirty="0">
                <a:solidFill>
                  <a:srgbClr val="231F20"/>
                </a:solidFill>
                <a:latin typeface="+mn-lt"/>
                <a:cs typeface="Arial"/>
              </a:rPr>
              <a:t> </a:t>
            </a:r>
            <a:r>
              <a:rPr lang="en-US" sz="1800" spc="-25" dirty="0">
                <a:solidFill>
                  <a:srgbClr val="231F20"/>
                </a:solidFill>
                <a:latin typeface="+mn-lt"/>
                <a:cs typeface="Arial"/>
              </a:rPr>
              <a:t>rule.</a:t>
            </a:r>
            <a:endParaRPr lang="en-US" sz="1800" dirty="0">
              <a:latin typeface="+mn-lt"/>
              <a:cs typeface="Arial"/>
            </a:endParaRPr>
          </a:p>
          <a:p>
            <a:endParaRPr lang="en-GB" dirty="0"/>
          </a:p>
        </p:txBody>
      </p:sp>
    </p:spTree>
    <p:extLst>
      <p:ext uri="{BB962C8B-B14F-4D97-AF65-F5344CB8AC3E}">
        <p14:creationId xmlns:p14="http://schemas.microsoft.com/office/powerpoint/2010/main" val="15634343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BAB32-B1F0-0444-9B00-D0B358926314}"/>
              </a:ext>
            </a:extLst>
          </p:cNvPr>
          <p:cNvSpPr>
            <a:spLocks noGrp="1"/>
          </p:cNvSpPr>
          <p:nvPr>
            <p:ph type="title"/>
          </p:nvPr>
        </p:nvSpPr>
        <p:spPr/>
        <p:txBody>
          <a:bodyPr/>
          <a:lstStyle/>
          <a:p>
            <a:r>
              <a:rPr lang="en-US" dirty="0"/>
              <a:t>Copper pipe jointing – press-fit </a:t>
            </a:r>
          </a:p>
        </p:txBody>
      </p:sp>
      <p:pic>
        <p:nvPicPr>
          <p:cNvPr id="8" name="object 39">
            <a:extLst>
              <a:ext uri="{FF2B5EF4-FFF2-40B4-BE49-F238E27FC236}">
                <a16:creationId xmlns:a16="http://schemas.microsoft.com/office/drawing/2014/main" id="{53D2135D-4C3A-42FC-9FD2-E7D0B4491773}"/>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877387" y="1742072"/>
            <a:ext cx="2708705" cy="2034205"/>
          </a:xfrm>
          <a:prstGeom prst="rect">
            <a:avLst/>
          </a:prstGeom>
        </p:spPr>
      </p:pic>
      <p:pic>
        <p:nvPicPr>
          <p:cNvPr id="11" name="object 42">
            <a:extLst>
              <a:ext uri="{FF2B5EF4-FFF2-40B4-BE49-F238E27FC236}">
                <a16:creationId xmlns:a16="http://schemas.microsoft.com/office/drawing/2014/main" id="{CEA42A90-A1F4-4E08-B6A7-D2F88689BE16}"/>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4283968" y="1652838"/>
            <a:ext cx="2706323" cy="2028644"/>
          </a:xfrm>
          <a:prstGeom prst="rect">
            <a:avLst/>
          </a:prstGeom>
        </p:spPr>
      </p:pic>
      <p:sp>
        <p:nvSpPr>
          <p:cNvPr id="13" name="TextBox 12">
            <a:extLst>
              <a:ext uri="{FF2B5EF4-FFF2-40B4-BE49-F238E27FC236}">
                <a16:creationId xmlns:a16="http://schemas.microsoft.com/office/drawing/2014/main" id="{E8FD9200-78B7-44A4-B73E-3DEE724AECB8}"/>
              </a:ext>
            </a:extLst>
          </p:cNvPr>
          <p:cNvSpPr txBox="1"/>
          <p:nvPr/>
        </p:nvSpPr>
        <p:spPr>
          <a:xfrm>
            <a:off x="683568" y="3894602"/>
            <a:ext cx="3096344" cy="1801455"/>
          </a:xfrm>
          <a:prstGeom prst="rect">
            <a:avLst/>
          </a:prstGeom>
          <a:noFill/>
        </p:spPr>
        <p:txBody>
          <a:bodyPr wrap="square" rtlCol="0">
            <a:spAutoFit/>
          </a:bodyPr>
          <a:lstStyle/>
          <a:p>
            <a:pPr marL="104139" marR="163830">
              <a:lnSpc>
                <a:spcPct val="104200"/>
              </a:lnSpc>
            </a:pPr>
            <a:r>
              <a:rPr lang="en-US" sz="1800" b="1" spc="35" dirty="0">
                <a:solidFill>
                  <a:srgbClr val="009DBA"/>
                </a:solidFill>
                <a:latin typeface="+mn-lt"/>
                <a:cs typeface="Lucida Sans"/>
              </a:rPr>
              <a:t>S</a:t>
            </a:r>
            <a:r>
              <a:rPr lang="en-US" sz="1800" b="1" spc="15" dirty="0">
                <a:solidFill>
                  <a:srgbClr val="009DBA"/>
                </a:solidFill>
                <a:latin typeface="+mn-lt"/>
                <a:cs typeface="Lucida Sans"/>
              </a:rPr>
              <a:t>TE</a:t>
            </a:r>
            <a:r>
              <a:rPr lang="en-US" sz="1800" b="1" spc="20" dirty="0">
                <a:solidFill>
                  <a:srgbClr val="009DBA"/>
                </a:solidFill>
                <a:latin typeface="+mn-lt"/>
                <a:cs typeface="Lucida Sans"/>
              </a:rPr>
              <a:t>P</a:t>
            </a:r>
            <a:r>
              <a:rPr lang="en-US" sz="1800" b="1" spc="-50" dirty="0">
                <a:solidFill>
                  <a:srgbClr val="009DBA"/>
                </a:solidFill>
                <a:latin typeface="+mn-lt"/>
                <a:cs typeface="Lucida Sans"/>
              </a:rPr>
              <a:t> </a:t>
            </a:r>
            <a:r>
              <a:rPr lang="en-US" sz="1800" b="1" spc="-15" dirty="0">
                <a:solidFill>
                  <a:srgbClr val="009DBA"/>
                </a:solidFill>
                <a:latin typeface="+mn-lt"/>
                <a:cs typeface="Lucida Sans"/>
              </a:rPr>
              <a:t>3</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35" dirty="0">
                <a:solidFill>
                  <a:srgbClr val="231F20"/>
                </a:solidFill>
                <a:latin typeface="+mn-lt"/>
                <a:cs typeface="Arial"/>
              </a:rPr>
              <a:t>Inse</a:t>
            </a:r>
            <a:r>
              <a:rPr lang="en-US" sz="1800" spc="-20" dirty="0">
                <a:solidFill>
                  <a:srgbClr val="231F20"/>
                </a:solidFill>
                <a:latin typeface="+mn-lt"/>
                <a:cs typeface="Arial"/>
              </a:rPr>
              <a:t>r</a:t>
            </a:r>
            <a:r>
              <a:rPr lang="en-US" sz="1800" spc="35" dirty="0">
                <a:solidFill>
                  <a:srgbClr val="231F20"/>
                </a:solidFill>
                <a:latin typeface="+mn-lt"/>
                <a:cs typeface="Arial"/>
              </a:rPr>
              <a:t>t</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tub</a:t>
            </a:r>
            <a:r>
              <a:rPr lang="en-US" sz="1800" spc="-5" dirty="0">
                <a:solidFill>
                  <a:srgbClr val="231F20"/>
                </a:solidFill>
                <a:latin typeface="+mn-lt"/>
                <a:cs typeface="Arial"/>
              </a:rPr>
              <a:t>e</a:t>
            </a:r>
            <a:r>
              <a:rPr lang="en-US" sz="1800" spc="-65" dirty="0">
                <a:solidFill>
                  <a:srgbClr val="231F20"/>
                </a:solidFill>
                <a:latin typeface="+mn-lt"/>
                <a:cs typeface="Arial"/>
              </a:rPr>
              <a:t> </a:t>
            </a:r>
            <a:r>
              <a:rPr lang="en-US" sz="1800" spc="-10" dirty="0">
                <a:solidFill>
                  <a:srgbClr val="231F20"/>
                </a:solidFill>
                <a:latin typeface="+mn-lt"/>
                <a:cs typeface="Arial"/>
              </a:rPr>
              <a:t>int</a:t>
            </a:r>
            <a:r>
              <a:rPr lang="en-US" sz="1800" dirty="0">
                <a:solidFill>
                  <a:srgbClr val="231F20"/>
                </a:solidFill>
                <a:latin typeface="+mn-lt"/>
                <a:cs typeface="Arial"/>
              </a:rPr>
              <a:t>o</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5" dirty="0">
                <a:solidFill>
                  <a:srgbClr val="231F20"/>
                </a:solidFill>
                <a:latin typeface="+mn-lt"/>
                <a:cs typeface="Arial"/>
              </a:rPr>
              <a:t>fittin</a:t>
            </a:r>
            <a:r>
              <a:rPr lang="en-US" sz="1800" spc="5" dirty="0">
                <a:solidFill>
                  <a:srgbClr val="231F20"/>
                </a:solidFill>
                <a:latin typeface="+mn-lt"/>
                <a:cs typeface="Arial"/>
              </a:rPr>
              <a:t>g</a:t>
            </a:r>
            <a:r>
              <a:rPr lang="en-US" sz="1800" spc="-65" dirty="0">
                <a:solidFill>
                  <a:srgbClr val="231F20"/>
                </a:solidFill>
                <a:latin typeface="+mn-lt"/>
                <a:cs typeface="Arial"/>
              </a:rPr>
              <a:t> </a:t>
            </a:r>
            <a:r>
              <a:rPr lang="en-US" sz="1800" spc="-30" dirty="0">
                <a:solidFill>
                  <a:srgbClr val="231F20"/>
                </a:solidFill>
                <a:latin typeface="+mn-lt"/>
                <a:cs typeface="Arial"/>
              </a:rPr>
              <a:t>all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w</a:t>
            </a:r>
            <a:r>
              <a:rPr lang="en-US" sz="1800" spc="-70" dirty="0">
                <a:solidFill>
                  <a:srgbClr val="231F20"/>
                </a:solidFill>
                <a:latin typeface="+mn-lt"/>
                <a:cs typeface="Arial"/>
              </a:rPr>
              <a:t>a</a:t>
            </a:r>
            <a:r>
              <a:rPr lang="en-US" sz="1800" spc="-25" dirty="0">
                <a:solidFill>
                  <a:srgbClr val="231F20"/>
                </a:solidFill>
                <a:latin typeface="+mn-lt"/>
                <a:cs typeface="Arial"/>
              </a:rPr>
              <a:t>y</a:t>
            </a:r>
            <a:r>
              <a:rPr lang="en-US" sz="1800" spc="-65" dirty="0">
                <a:solidFill>
                  <a:srgbClr val="231F20"/>
                </a:solidFill>
                <a:latin typeface="+mn-lt"/>
                <a:cs typeface="Arial"/>
              </a:rPr>
              <a:t> </a:t>
            </a:r>
            <a:r>
              <a:rPr lang="en-US" sz="1800" dirty="0">
                <a:solidFill>
                  <a:srgbClr val="231F20"/>
                </a:solidFill>
                <a:latin typeface="+mn-lt"/>
                <a:cs typeface="Arial"/>
              </a:rPr>
              <a:t>t</a:t>
            </a:r>
            <a:r>
              <a:rPr lang="en-US" sz="1800" spc="20" dirty="0">
                <a:solidFill>
                  <a:srgbClr val="231F20"/>
                </a:solidFill>
                <a:latin typeface="+mn-lt"/>
                <a:cs typeface="Arial"/>
              </a:rPr>
              <a:t>o</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tub</a:t>
            </a:r>
            <a:r>
              <a:rPr lang="en-US" sz="1800" spc="-5"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stop</a:t>
            </a:r>
            <a:r>
              <a:rPr lang="en-US" sz="1800" spc="-5" dirty="0">
                <a:solidFill>
                  <a:srgbClr val="231F20"/>
                </a:solidFill>
                <a:latin typeface="+mn-lt"/>
                <a:cs typeface="Arial"/>
              </a:rPr>
              <a:t>.</a:t>
            </a:r>
            <a:r>
              <a:rPr lang="en-US" sz="1800" spc="-65" dirty="0">
                <a:solidFill>
                  <a:srgbClr val="231F20"/>
                </a:solidFill>
                <a:latin typeface="+mn-lt"/>
                <a:cs typeface="Arial"/>
              </a:rPr>
              <a:t> </a:t>
            </a:r>
            <a:r>
              <a:rPr lang="en-US" sz="1800" spc="-55" dirty="0">
                <a:solidFill>
                  <a:srgbClr val="231F20"/>
                </a:solidFill>
                <a:latin typeface="+mn-lt"/>
                <a:cs typeface="Arial"/>
              </a:rPr>
              <a:t>Th</a:t>
            </a:r>
            <a:r>
              <a:rPr lang="en-US" sz="1800" spc="-45" dirty="0">
                <a:solidFill>
                  <a:srgbClr val="231F20"/>
                </a:solidFill>
                <a:latin typeface="+mn-lt"/>
                <a:cs typeface="Arial"/>
              </a:rPr>
              <a:t>e</a:t>
            </a:r>
            <a:r>
              <a:rPr lang="en-US" sz="1800" spc="-65" dirty="0">
                <a:solidFill>
                  <a:srgbClr val="231F20"/>
                </a:solidFill>
                <a:latin typeface="+mn-lt"/>
                <a:cs typeface="Arial"/>
              </a:rPr>
              <a:t> </a:t>
            </a:r>
            <a:r>
              <a:rPr lang="en-US" sz="1800" spc="-5" dirty="0">
                <a:solidFill>
                  <a:srgbClr val="231F20"/>
                </a:solidFill>
                <a:latin typeface="+mn-lt"/>
                <a:cs typeface="Arial"/>
              </a:rPr>
              <a:t>fittin</a:t>
            </a:r>
            <a:r>
              <a:rPr lang="en-US" sz="1800" spc="5" dirty="0">
                <a:solidFill>
                  <a:srgbClr val="231F20"/>
                </a:solidFill>
                <a:latin typeface="+mn-lt"/>
                <a:cs typeface="Arial"/>
              </a:rPr>
              <a:t>g</a:t>
            </a:r>
            <a:r>
              <a:rPr lang="en-US" sz="1800" spc="-65" dirty="0">
                <a:solidFill>
                  <a:srgbClr val="231F20"/>
                </a:solidFill>
                <a:latin typeface="+mn-lt"/>
                <a:cs typeface="Arial"/>
              </a:rPr>
              <a:t> </a:t>
            </a:r>
            <a:r>
              <a:rPr lang="en-US" sz="1800" spc="-15" dirty="0">
                <a:solidFill>
                  <a:srgbClr val="231F20"/>
                </a:solidFill>
                <a:latin typeface="+mn-lt"/>
                <a:cs typeface="Arial"/>
              </a:rPr>
              <a:t>depth  </a:t>
            </a:r>
            <a:r>
              <a:rPr lang="en-US" sz="1800" spc="-35" dirty="0">
                <a:solidFill>
                  <a:srgbClr val="231F20"/>
                </a:solidFill>
                <a:latin typeface="+mn-lt"/>
                <a:cs typeface="Arial"/>
              </a:rPr>
              <a:t>mar</a:t>
            </a:r>
            <a:r>
              <a:rPr lang="en-US" sz="1800" spc="-25" dirty="0">
                <a:solidFill>
                  <a:srgbClr val="231F20"/>
                </a:solidFill>
                <a:latin typeface="+mn-lt"/>
                <a:cs typeface="Arial"/>
              </a:rPr>
              <a:t>k</a:t>
            </a:r>
            <a:r>
              <a:rPr lang="en-US" sz="1800" spc="-65" dirty="0">
                <a:solidFill>
                  <a:srgbClr val="231F20"/>
                </a:solidFill>
                <a:latin typeface="+mn-lt"/>
                <a:cs typeface="Arial"/>
              </a:rPr>
              <a:t> </a:t>
            </a:r>
            <a:r>
              <a:rPr lang="en-US" sz="1800" spc="-5" dirty="0">
                <a:solidFill>
                  <a:srgbClr val="231F20"/>
                </a:solidFill>
                <a:latin typeface="+mn-lt"/>
                <a:cs typeface="Arial"/>
              </a:rPr>
              <a:t>p</a:t>
            </a:r>
            <a:r>
              <a:rPr lang="en-US" sz="1800" spc="-20" dirty="0">
                <a:solidFill>
                  <a:srgbClr val="231F20"/>
                </a:solidFill>
                <a:latin typeface="+mn-lt"/>
                <a:cs typeface="Arial"/>
              </a:rPr>
              <a:t>r</a:t>
            </a:r>
            <a:r>
              <a:rPr lang="en-US" sz="1800" spc="-55" dirty="0">
                <a:solidFill>
                  <a:srgbClr val="231F20"/>
                </a:solidFill>
                <a:latin typeface="+mn-lt"/>
                <a:cs typeface="Arial"/>
              </a:rPr>
              <a:t>e</a:t>
            </a:r>
            <a:r>
              <a:rPr lang="en-US" sz="1800" spc="-30" dirty="0">
                <a:solidFill>
                  <a:srgbClr val="231F20"/>
                </a:solidFill>
                <a:latin typeface="+mn-lt"/>
                <a:cs typeface="Arial"/>
              </a:rPr>
              <a:t>viousl</a:t>
            </a:r>
            <a:r>
              <a:rPr lang="en-US" sz="1800" spc="-25" dirty="0">
                <a:solidFill>
                  <a:srgbClr val="231F20"/>
                </a:solidFill>
                <a:latin typeface="+mn-lt"/>
                <a:cs typeface="Arial"/>
              </a:rPr>
              <a:t>y</a:t>
            </a:r>
            <a:r>
              <a:rPr lang="en-US" sz="1800" spc="-65" dirty="0">
                <a:solidFill>
                  <a:srgbClr val="231F20"/>
                </a:solidFill>
                <a:latin typeface="+mn-lt"/>
                <a:cs typeface="Arial"/>
              </a:rPr>
              <a:t> </a:t>
            </a:r>
            <a:r>
              <a:rPr lang="en-US" sz="1800" spc="-40" dirty="0">
                <a:solidFill>
                  <a:srgbClr val="231F20"/>
                </a:solidFill>
                <a:latin typeface="+mn-lt"/>
                <a:cs typeface="Arial"/>
              </a:rPr>
              <a:t>mad</a:t>
            </a:r>
            <a:r>
              <a:rPr lang="en-US" sz="1800" spc="-25" dirty="0">
                <a:solidFill>
                  <a:srgbClr val="231F20"/>
                </a:solidFill>
                <a:latin typeface="+mn-lt"/>
                <a:cs typeface="Arial"/>
              </a:rPr>
              <a:t>e</a:t>
            </a:r>
            <a:r>
              <a:rPr lang="en-US" sz="1800" spc="-65" dirty="0">
                <a:solidFill>
                  <a:srgbClr val="231F20"/>
                </a:solidFill>
                <a:latin typeface="+mn-lt"/>
                <a:cs typeface="Arial"/>
              </a:rPr>
              <a:t> </a:t>
            </a:r>
            <a:r>
              <a:rPr lang="en-US" sz="1800" spc="-25" dirty="0">
                <a:solidFill>
                  <a:srgbClr val="231F20"/>
                </a:solidFill>
                <a:latin typeface="+mn-lt"/>
                <a:cs typeface="Arial"/>
              </a:rPr>
              <a:t>o</a:t>
            </a:r>
            <a:r>
              <a:rPr lang="en-US" sz="1800" spc="-15" dirty="0">
                <a:solidFill>
                  <a:srgbClr val="231F20"/>
                </a:solidFill>
                <a:latin typeface="+mn-lt"/>
                <a:cs typeface="Arial"/>
              </a:rPr>
              <a:t>n</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tub</a:t>
            </a:r>
            <a:r>
              <a:rPr lang="en-US" sz="1800" spc="-5" dirty="0">
                <a:solidFill>
                  <a:srgbClr val="231F20"/>
                </a:solidFill>
                <a:latin typeface="+mn-lt"/>
                <a:cs typeface="Arial"/>
              </a:rPr>
              <a:t>e</a:t>
            </a:r>
            <a:r>
              <a:rPr lang="en-US" sz="1800" spc="-65" dirty="0">
                <a:solidFill>
                  <a:srgbClr val="231F20"/>
                </a:solidFill>
                <a:latin typeface="+mn-lt"/>
                <a:cs typeface="Arial"/>
              </a:rPr>
              <a:t> </a:t>
            </a:r>
            <a:r>
              <a:rPr lang="en-US" sz="1800" spc="-15" dirty="0">
                <a:solidFill>
                  <a:srgbClr val="231F20"/>
                </a:solidFill>
                <a:latin typeface="+mn-lt"/>
                <a:cs typeface="Arial"/>
              </a:rPr>
              <a:t>wil</a:t>
            </a:r>
            <a:r>
              <a:rPr lang="en-US" sz="1800" spc="-5" dirty="0">
                <a:solidFill>
                  <a:srgbClr val="231F20"/>
                </a:solidFill>
                <a:latin typeface="+mn-lt"/>
                <a:cs typeface="Arial"/>
              </a:rPr>
              <a:t>l</a:t>
            </a:r>
            <a:r>
              <a:rPr lang="en-US" sz="1800" spc="-65" dirty="0">
                <a:solidFill>
                  <a:srgbClr val="231F20"/>
                </a:solidFill>
                <a:latin typeface="+mn-lt"/>
                <a:cs typeface="Arial"/>
              </a:rPr>
              <a:t> </a:t>
            </a:r>
            <a:r>
              <a:rPr lang="en-US" sz="1800" spc="-25" dirty="0">
                <a:solidFill>
                  <a:srgbClr val="231F20"/>
                </a:solidFill>
                <a:latin typeface="+mn-lt"/>
                <a:cs typeface="Arial"/>
              </a:rPr>
              <a:t>help  </a:t>
            </a:r>
            <a:r>
              <a:rPr lang="en-US" sz="1800" spc="-65" dirty="0">
                <a:solidFill>
                  <a:srgbClr val="231F20"/>
                </a:solidFill>
                <a:latin typeface="+mn-lt"/>
                <a:cs typeface="Arial"/>
              </a:rPr>
              <a:t>a</a:t>
            </a:r>
            <a:r>
              <a:rPr lang="en-US" sz="1800" spc="-50" dirty="0">
                <a:solidFill>
                  <a:srgbClr val="231F20"/>
                </a:solidFill>
                <a:latin typeface="+mn-lt"/>
                <a:cs typeface="Arial"/>
              </a:rPr>
              <a:t>s</a:t>
            </a:r>
            <a:r>
              <a:rPr lang="en-US" sz="1800" spc="-65" dirty="0">
                <a:solidFill>
                  <a:srgbClr val="231F20"/>
                </a:solidFill>
                <a:latin typeface="+mn-lt"/>
                <a:cs typeface="Arial"/>
              </a:rPr>
              <a:t> </a:t>
            </a:r>
            <a:r>
              <a:rPr lang="en-US" sz="1800" spc="-50" dirty="0">
                <a:solidFill>
                  <a:srgbClr val="231F20"/>
                </a:solidFill>
                <a:latin typeface="+mn-lt"/>
                <a:cs typeface="Arial"/>
              </a:rPr>
              <a:t>a</a:t>
            </a:r>
            <a:r>
              <a:rPr lang="en-US" sz="1800" spc="-65" dirty="0">
                <a:solidFill>
                  <a:srgbClr val="231F20"/>
                </a:solidFill>
                <a:latin typeface="+mn-lt"/>
                <a:cs typeface="Arial"/>
              </a:rPr>
              <a:t> </a:t>
            </a:r>
            <a:r>
              <a:rPr lang="en-US" sz="1800" spc="-25" dirty="0">
                <a:solidFill>
                  <a:srgbClr val="231F20"/>
                </a:solidFill>
                <a:latin typeface="+mn-lt"/>
                <a:cs typeface="Arial"/>
              </a:rPr>
              <a:t>guide.</a:t>
            </a:r>
            <a:endParaRPr lang="en-US" sz="1800" dirty="0">
              <a:latin typeface="+mn-lt"/>
              <a:cs typeface="Arial"/>
            </a:endParaRPr>
          </a:p>
        </p:txBody>
      </p:sp>
      <p:sp>
        <p:nvSpPr>
          <p:cNvPr id="14" name="TextBox 13">
            <a:extLst>
              <a:ext uri="{FF2B5EF4-FFF2-40B4-BE49-F238E27FC236}">
                <a16:creationId xmlns:a16="http://schemas.microsoft.com/office/drawing/2014/main" id="{F5DA6400-6876-4E03-A0BA-289240E8B6E3}"/>
              </a:ext>
            </a:extLst>
          </p:cNvPr>
          <p:cNvSpPr txBox="1"/>
          <p:nvPr/>
        </p:nvSpPr>
        <p:spPr>
          <a:xfrm>
            <a:off x="4355976" y="3771491"/>
            <a:ext cx="2706323" cy="1924566"/>
          </a:xfrm>
          <a:prstGeom prst="rect">
            <a:avLst/>
          </a:prstGeom>
          <a:noFill/>
        </p:spPr>
        <p:txBody>
          <a:bodyPr wrap="square" rtlCol="0">
            <a:spAutoFit/>
          </a:bodyPr>
          <a:lstStyle/>
          <a:p>
            <a:pPr>
              <a:lnSpc>
                <a:spcPct val="100000"/>
              </a:lnSpc>
              <a:spcBef>
                <a:spcPts val="50"/>
              </a:spcBef>
            </a:pPr>
            <a:endParaRPr lang="en-US" sz="800" dirty="0">
              <a:latin typeface="Times New Roman"/>
              <a:cs typeface="Times New Roman"/>
            </a:endParaRPr>
          </a:p>
          <a:p>
            <a:pPr marL="104139" marR="113664">
              <a:lnSpc>
                <a:spcPct val="104200"/>
              </a:lnSpc>
            </a:pPr>
            <a:r>
              <a:rPr lang="en-US" sz="1800" b="1" spc="35" dirty="0">
                <a:solidFill>
                  <a:srgbClr val="009DBA"/>
                </a:solidFill>
                <a:latin typeface="+mn-lt"/>
                <a:cs typeface="Lucida Sans"/>
              </a:rPr>
              <a:t>S</a:t>
            </a:r>
            <a:r>
              <a:rPr lang="en-US" sz="1800" b="1" spc="15" dirty="0">
                <a:solidFill>
                  <a:srgbClr val="009DBA"/>
                </a:solidFill>
                <a:latin typeface="+mn-lt"/>
                <a:cs typeface="Lucida Sans"/>
              </a:rPr>
              <a:t>TE</a:t>
            </a:r>
            <a:r>
              <a:rPr lang="en-US" sz="1800" b="1" spc="20" dirty="0">
                <a:solidFill>
                  <a:srgbClr val="009DBA"/>
                </a:solidFill>
                <a:latin typeface="+mn-lt"/>
                <a:cs typeface="Lucida Sans"/>
              </a:rPr>
              <a:t>P</a:t>
            </a:r>
            <a:r>
              <a:rPr lang="en-US" sz="1800" b="1" spc="-50" dirty="0">
                <a:solidFill>
                  <a:srgbClr val="009DBA"/>
                </a:solidFill>
                <a:latin typeface="+mn-lt"/>
                <a:cs typeface="Lucida Sans"/>
              </a:rPr>
              <a:t> </a:t>
            </a:r>
            <a:r>
              <a:rPr lang="en-US" sz="1800" b="1" spc="40" dirty="0">
                <a:solidFill>
                  <a:srgbClr val="009DBA"/>
                </a:solidFill>
                <a:latin typeface="+mn-lt"/>
                <a:cs typeface="Lucida Sans"/>
              </a:rPr>
              <a:t>4</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50" dirty="0">
                <a:solidFill>
                  <a:srgbClr val="231F20"/>
                </a:solidFill>
                <a:latin typeface="Arial"/>
                <a:cs typeface="Arial"/>
              </a:rPr>
              <a:t>Plac</a:t>
            </a:r>
            <a:r>
              <a:rPr lang="en-US" sz="1800" spc="-45" dirty="0">
                <a:solidFill>
                  <a:srgbClr val="231F20"/>
                </a:solidFill>
                <a:latin typeface="Arial"/>
                <a:cs typeface="Arial"/>
              </a:rPr>
              <a:t>e</a:t>
            </a:r>
            <a:r>
              <a:rPr lang="en-US" sz="1800" spc="-65" dirty="0">
                <a:solidFill>
                  <a:srgbClr val="231F20"/>
                </a:solidFill>
                <a:latin typeface="Arial"/>
                <a:cs typeface="Arial"/>
              </a:rPr>
              <a:t> </a:t>
            </a:r>
            <a:r>
              <a:rPr lang="en-US" sz="1800" spc="-15" dirty="0">
                <a:solidFill>
                  <a:srgbClr val="231F20"/>
                </a:solidFill>
                <a:latin typeface="Arial"/>
                <a:cs typeface="Arial"/>
              </a:rPr>
              <a:t>th</a:t>
            </a:r>
            <a:r>
              <a:rPr lang="en-US" sz="1800" spc="-10" dirty="0">
                <a:solidFill>
                  <a:srgbClr val="231F20"/>
                </a:solidFill>
                <a:latin typeface="Arial"/>
                <a:cs typeface="Arial"/>
              </a:rPr>
              <a:t>e</a:t>
            </a:r>
            <a:r>
              <a:rPr lang="en-US" sz="1800" spc="-65" dirty="0">
                <a:solidFill>
                  <a:srgbClr val="231F20"/>
                </a:solidFill>
                <a:latin typeface="Arial"/>
                <a:cs typeface="Arial"/>
              </a:rPr>
              <a:t> </a:t>
            </a:r>
            <a:r>
              <a:rPr lang="en-US" sz="1800" spc="-30" dirty="0">
                <a:solidFill>
                  <a:srgbClr val="231F20"/>
                </a:solidFill>
                <a:latin typeface="Arial"/>
                <a:cs typeface="Arial"/>
              </a:rPr>
              <a:t>j</a:t>
            </a:r>
            <a:r>
              <a:rPr lang="en-US" sz="1800" spc="-60" dirty="0">
                <a:solidFill>
                  <a:srgbClr val="231F20"/>
                </a:solidFill>
                <a:latin typeface="Arial"/>
                <a:cs typeface="Arial"/>
              </a:rPr>
              <a:t>a</a:t>
            </a:r>
            <a:r>
              <a:rPr lang="en-US" sz="1800" spc="-20" dirty="0">
                <a:solidFill>
                  <a:srgbClr val="231F20"/>
                </a:solidFill>
                <a:latin typeface="Arial"/>
                <a:cs typeface="Arial"/>
              </a:rPr>
              <a:t>w</a:t>
            </a:r>
            <a:r>
              <a:rPr lang="en-US" sz="1800" spc="-50" dirty="0">
                <a:solidFill>
                  <a:srgbClr val="231F20"/>
                </a:solidFill>
                <a:latin typeface="Arial"/>
                <a:cs typeface="Arial"/>
              </a:rPr>
              <a:t>s</a:t>
            </a:r>
            <a:r>
              <a:rPr lang="en-US" sz="1800" spc="-65" dirty="0">
                <a:solidFill>
                  <a:srgbClr val="231F20"/>
                </a:solidFill>
                <a:latin typeface="Arial"/>
                <a:cs typeface="Arial"/>
              </a:rPr>
              <a:t> </a:t>
            </a:r>
            <a:r>
              <a:rPr lang="en-US" sz="1800" spc="-10" dirty="0">
                <a:solidFill>
                  <a:srgbClr val="231F20"/>
                </a:solidFill>
                <a:latin typeface="Arial"/>
                <a:cs typeface="Arial"/>
              </a:rPr>
              <a:t>o</a:t>
            </a:r>
            <a:r>
              <a:rPr lang="en-US" sz="1800" dirty="0">
                <a:solidFill>
                  <a:srgbClr val="231F20"/>
                </a:solidFill>
                <a:latin typeface="Arial"/>
                <a:cs typeface="Arial"/>
              </a:rPr>
              <a:t>f</a:t>
            </a:r>
            <a:r>
              <a:rPr lang="en-US" sz="1800" spc="-65" dirty="0">
                <a:solidFill>
                  <a:srgbClr val="231F20"/>
                </a:solidFill>
                <a:latin typeface="Arial"/>
                <a:cs typeface="Arial"/>
              </a:rPr>
              <a:t> </a:t>
            </a:r>
            <a:r>
              <a:rPr lang="en-US" sz="1800" spc="-15" dirty="0">
                <a:solidFill>
                  <a:srgbClr val="231F20"/>
                </a:solidFill>
                <a:latin typeface="Arial"/>
                <a:cs typeface="Arial"/>
              </a:rPr>
              <a:t>th</a:t>
            </a:r>
            <a:r>
              <a:rPr lang="en-US" sz="1800" spc="-10" dirty="0">
                <a:solidFill>
                  <a:srgbClr val="231F20"/>
                </a:solidFill>
                <a:latin typeface="Arial"/>
                <a:cs typeface="Arial"/>
              </a:rPr>
              <a:t>e</a:t>
            </a:r>
            <a:r>
              <a:rPr lang="en-US" sz="1800" spc="-65" dirty="0">
                <a:solidFill>
                  <a:srgbClr val="231F20"/>
                </a:solidFill>
                <a:latin typeface="Arial"/>
                <a:cs typeface="Arial"/>
              </a:rPr>
              <a:t> </a:t>
            </a:r>
            <a:r>
              <a:rPr lang="en-US" sz="1800" spc="-5" dirty="0">
                <a:solidFill>
                  <a:srgbClr val="231F20"/>
                </a:solidFill>
                <a:latin typeface="Arial"/>
                <a:cs typeface="Arial"/>
              </a:rPr>
              <a:t>p</a:t>
            </a:r>
            <a:r>
              <a:rPr lang="en-US" sz="1800" spc="-20" dirty="0">
                <a:solidFill>
                  <a:srgbClr val="231F20"/>
                </a:solidFill>
                <a:latin typeface="Arial"/>
                <a:cs typeface="Arial"/>
              </a:rPr>
              <a:t>r</a:t>
            </a:r>
            <a:r>
              <a:rPr lang="en-US" sz="1800" spc="-30" dirty="0">
                <a:solidFill>
                  <a:srgbClr val="231F20"/>
                </a:solidFill>
                <a:latin typeface="Arial"/>
                <a:cs typeface="Arial"/>
              </a:rPr>
              <a:t>ess-fit  </a:t>
            </a:r>
            <a:r>
              <a:rPr lang="en-US" sz="1800" spc="-5" dirty="0">
                <a:solidFill>
                  <a:srgbClr val="231F20"/>
                </a:solidFill>
                <a:latin typeface="Arial"/>
                <a:cs typeface="Arial"/>
              </a:rPr>
              <a:t>tool</a:t>
            </a:r>
            <a:r>
              <a:rPr lang="en-US" sz="1800" spc="-65" dirty="0">
                <a:solidFill>
                  <a:srgbClr val="231F20"/>
                </a:solidFill>
                <a:latin typeface="Arial"/>
                <a:cs typeface="Arial"/>
              </a:rPr>
              <a:t> </a:t>
            </a:r>
            <a:r>
              <a:rPr lang="en-US" sz="1800" spc="-30" dirty="0">
                <a:solidFill>
                  <a:srgbClr val="231F20"/>
                </a:solidFill>
                <a:latin typeface="Arial"/>
                <a:cs typeface="Arial"/>
              </a:rPr>
              <a:t>over</a:t>
            </a:r>
            <a:r>
              <a:rPr lang="en-US" sz="1800" spc="-65" dirty="0">
                <a:solidFill>
                  <a:srgbClr val="231F20"/>
                </a:solidFill>
                <a:latin typeface="Arial"/>
                <a:cs typeface="Arial"/>
              </a:rPr>
              <a:t> </a:t>
            </a:r>
            <a:r>
              <a:rPr lang="en-US" sz="1800" spc="-15" dirty="0">
                <a:solidFill>
                  <a:srgbClr val="231F20"/>
                </a:solidFill>
                <a:latin typeface="Arial"/>
                <a:cs typeface="Arial"/>
              </a:rPr>
              <a:t>the</a:t>
            </a:r>
            <a:r>
              <a:rPr lang="en-US" sz="1800" spc="-65" dirty="0">
                <a:solidFill>
                  <a:srgbClr val="231F20"/>
                </a:solidFill>
                <a:latin typeface="Arial"/>
                <a:cs typeface="Arial"/>
              </a:rPr>
              <a:t> </a:t>
            </a:r>
            <a:r>
              <a:rPr lang="en-US" sz="1800" spc="-30" dirty="0">
                <a:solidFill>
                  <a:srgbClr val="231F20"/>
                </a:solidFill>
                <a:latin typeface="Arial"/>
                <a:cs typeface="Arial"/>
              </a:rPr>
              <a:t>bead</a:t>
            </a:r>
            <a:r>
              <a:rPr lang="en-US" sz="1800" spc="-60" dirty="0">
                <a:solidFill>
                  <a:srgbClr val="231F20"/>
                </a:solidFill>
                <a:latin typeface="Arial"/>
                <a:cs typeface="Arial"/>
              </a:rPr>
              <a:t> </a:t>
            </a:r>
            <a:r>
              <a:rPr lang="en-US" sz="1800" spc="-5" dirty="0">
                <a:solidFill>
                  <a:srgbClr val="231F20"/>
                </a:solidFill>
                <a:latin typeface="Arial"/>
                <a:cs typeface="Arial"/>
              </a:rPr>
              <a:t>of</a:t>
            </a:r>
            <a:r>
              <a:rPr lang="en-US" sz="1800" spc="-65" dirty="0">
                <a:solidFill>
                  <a:srgbClr val="231F20"/>
                </a:solidFill>
                <a:latin typeface="Arial"/>
                <a:cs typeface="Arial"/>
              </a:rPr>
              <a:t> </a:t>
            </a:r>
            <a:r>
              <a:rPr lang="en-US" sz="1800" spc="-15" dirty="0">
                <a:solidFill>
                  <a:srgbClr val="231F20"/>
                </a:solidFill>
                <a:latin typeface="Arial"/>
                <a:cs typeface="Arial"/>
              </a:rPr>
              <a:t>the</a:t>
            </a:r>
            <a:r>
              <a:rPr lang="en-US" sz="1800" spc="-65" dirty="0">
                <a:solidFill>
                  <a:srgbClr val="231F20"/>
                </a:solidFill>
                <a:latin typeface="Arial"/>
                <a:cs typeface="Arial"/>
              </a:rPr>
              <a:t> </a:t>
            </a:r>
            <a:r>
              <a:rPr lang="en-US" sz="1800" spc="-10" dirty="0">
                <a:solidFill>
                  <a:srgbClr val="231F20"/>
                </a:solidFill>
                <a:latin typeface="Arial"/>
                <a:cs typeface="Arial"/>
              </a:rPr>
              <a:t>fitting,</a:t>
            </a:r>
            <a:r>
              <a:rPr lang="en-US" sz="1800" spc="-65" dirty="0">
                <a:solidFill>
                  <a:srgbClr val="231F20"/>
                </a:solidFill>
                <a:latin typeface="Arial"/>
                <a:cs typeface="Arial"/>
              </a:rPr>
              <a:t> </a:t>
            </a:r>
            <a:r>
              <a:rPr lang="en-US" sz="1800" spc="-35" dirty="0">
                <a:solidFill>
                  <a:srgbClr val="231F20"/>
                </a:solidFill>
                <a:latin typeface="Arial"/>
                <a:cs typeface="Arial"/>
              </a:rPr>
              <a:t>making</a:t>
            </a:r>
            <a:r>
              <a:rPr lang="en-US" sz="1800" spc="-60" dirty="0">
                <a:solidFill>
                  <a:srgbClr val="231F20"/>
                </a:solidFill>
                <a:latin typeface="Arial"/>
                <a:cs typeface="Arial"/>
              </a:rPr>
              <a:t> </a:t>
            </a:r>
            <a:r>
              <a:rPr lang="en-US" sz="1800" spc="-35" dirty="0">
                <a:solidFill>
                  <a:srgbClr val="231F20"/>
                </a:solidFill>
                <a:latin typeface="Arial"/>
                <a:cs typeface="Arial"/>
              </a:rPr>
              <a:t>sure </a:t>
            </a:r>
            <a:r>
              <a:rPr lang="en-US" sz="1800" spc="-210" dirty="0">
                <a:solidFill>
                  <a:srgbClr val="231F20"/>
                </a:solidFill>
                <a:latin typeface="Arial"/>
                <a:cs typeface="Arial"/>
              </a:rPr>
              <a:t> </a:t>
            </a:r>
            <a:r>
              <a:rPr lang="en-US" sz="1800" spc="-10" dirty="0">
                <a:solidFill>
                  <a:srgbClr val="231F20"/>
                </a:solidFill>
                <a:latin typeface="Arial"/>
                <a:cs typeface="Arial"/>
              </a:rPr>
              <a:t>tha</a:t>
            </a:r>
            <a:r>
              <a:rPr lang="en-US" sz="1800" dirty="0">
                <a:solidFill>
                  <a:srgbClr val="231F20"/>
                </a:solidFill>
                <a:latin typeface="Arial"/>
                <a:cs typeface="Arial"/>
              </a:rPr>
              <a:t>t</a:t>
            </a:r>
            <a:r>
              <a:rPr lang="en-US" sz="1800" spc="-65" dirty="0">
                <a:solidFill>
                  <a:srgbClr val="231F20"/>
                </a:solidFill>
                <a:latin typeface="Arial"/>
                <a:cs typeface="Arial"/>
              </a:rPr>
              <a:t> </a:t>
            </a:r>
            <a:r>
              <a:rPr lang="en-US" sz="1800" spc="-15" dirty="0">
                <a:solidFill>
                  <a:srgbClr val="231F20"/>
                </a:solidFill>
                <a:latin typeface="Arial"/>
                <a:cs typeface="Arial"/>
              </a:rPr>
              <a:t>th</a:t>
            </a:r>
            <a:r>
              <a:rPr lang="en-US" sz="1800" spc="-10" dirty="0">
                <a:solidFill>
                  <a:srgbClr val="231F20"/>
                </a:solidFill>
                <a:latin typeface="Arial"/>
                <a:cs typeface="Arial"/>
              </a:rPr>
              <a:t>e</a:t>
            </a:r>
            <a:r>
              <a:rPr lang="en-US" sz="1800" spc="-65" dirty="0">
                <a:solidFill>
                  <a:srgbClr val="231F20"/>
                </a:solidFill>
                <a:latin typeface="Arial"/>
                <a:cs typeface="Arial"/>
              </a:rPr>
              <a:t> </a:t>
            </a:r>
            <a:r>
              <a:rPr lang="en-US" sz="1800" spc="-30" dirty="0">
                <a:solidFill>
                  <a:srgbClr val="231F20"/>
                </a:solidFill>
                <a:latin typeface="Arial"/>
                <a:cs typeface="Arial"/>
              </a:rPr>
              <a:t>j</a:t>
            </a:r>
            <a:r>
              <a:rPr lang="en-US" sz="1800" spc="-60" dirty="0">
                <a:solidFill>
                  <a:srgbClr val="231F20"/>
                </a:solidFill>
                <a:latin typeface="Arial"/>
                <a:cs typeface="Arial"/>
              </a:rPr>
              <a:t>a</a:t>
            </a:r>
            <a:r>
              <a:rPr lang="en-US" sz="1800" spc="-20" dirty="0">
                <a:solidFill>
                  <a:srgbClr val="231F20"/>
                </a:solidFill>
                <a:latin typeface="Arial"/>
                <a:cs typeface="Arial"/>
              </a:rPr>
              <a:t>w</a:t>
            </a:r>
            <a:r>
              <a:rPr lang="en-US" sz="1800" spc="-50" dirty="0">
                <a:solidFill>
                  <a:srgbClr val="231F20"/>
                </a:solidFill>
                <a:latin typeface="Arial"/>
                <a:cs typeface="Arial"/>
              </a:rPr>
              <a:t>s</a:t>
            </a:r>
            <a:r>
              <a:rPr lang="en-US" sz="1800" spc="-65" dirty="0">
                <a:solidFill>
                  <a:srgbClr val="231F20"/>
                </a:solidFill>
                <a:latin typeface="Arial"/>
                <a:cs typeface="Arial"/>
              </a:rPr>
              <a:t> </a:t>
            </a:r>
            <a:r>
              <a:rPr lang="en-US" sz="1800" spc="-10" dirty="0">
                <a:solidFill>
                  <a:srgbClr val="231F20"/>
                </a:solidFill>
                <a:latin typeface="Arial"/>
                <a:cs typeface="Arial"/>
              </a:rPr>
              <a:t>o</a:t>
            </a:r>
            <a:r>
              <a:rPr lang="en-US" sz="1800" dirty="0">
                <a:solidFill>
                  <a:srgbClr val="231F20"/>
                </a:solidFill>
                <a:latin typeface="Arial"/>
                <a:cs typeface="Arial"/>
              </a:rPr>
              <a:t>f</a:t>
            </a:r>
            <a:r>
              <a:rPr lang="en-US" sz="1800" spc="-65" dirty="0">
                <a:solidFill>
                  <a:srgbClr val="231F20"/>
                </a:solidFill>
                <a:latin typeface="Arial"/>
                <a:cs typeface="Arial"/>
              </a:rPr>
              <a:t> </a:t>
            </a:r>
            <a:r>
              <a:rPr lang="en-US" sz="1800" spc="-15" dirty="0">
                <a:solidFill>
                  <a:srgbClr val="231F20"/>
                </a:solidFill>
                <a:latin typeface="Arial"/>
                <a:cs typeface="Arial"/>
              </a:rPr>
              <a:t>th</a:t>
            </a:r>
            <a:r>
              <a:rPr lang="en-US" sz="1800" spc="-10" dirty="0">
                <a:solidFill>
                  <a:srgbClr val="231F20"/>
                </a:solidFill>
                <a:latin typeface="Arial"/>
                <a:cs typeface="Arial"/>
              </a:rPr>
              <a:t>e</a:t>
            </a:r>
            <a:r>
              <a:rPr lang="en-US" sz="1800" spc="-65" dirty="0">
                <a:solidFill>
                  <a:srgbClr val="231F20"/>
                </a:solidFill>
                <a:latin typeface="Arial"/>
                <a:cs typeface="Arial"/>
              </a:rPr>
              <a:t> </a:t>
            </a:r>
            <a:r>
              <a:rPr lang="en-US" sz="1800" spc="-5" dirty="0">
                <a:solidFill>
                  <a:srgbClr val="231F20"/>
                </a:solidFill>
                <a:latin typeface="Arial"/>
                <a:cs typeface="Arial"/>
              </a:rPr>
              <a:t>too</a:t>
            </a:r>
            <a:r>
              <a:rPr lang="en-US" sz="1800" dirty="0">
                <a:solidFill>
                  <a:srgbClr val="231F20"/>
                </a:solidFill>
                <a:latin typeface="Arial"/>
                <a:cs typeface="Arial"/>
              </a:rPr>
              <a:t>l</a:t>
            </a:r>
            <a:r>
              <a:rPr lang="en-US" sz="1800" spc="-65" dirty="0">
                <a:solidFill>
                  <a:srgbClr val="231F20"/>
                </a:solidFill>
                <a:latin typeface="Arial"/>
                <a:cs typeface="Arial"/>
              </a:rPr>
              <a:t> </a:t>
            </a:r>
            <a:r>
              <a:rPr lang="en-US" sz="1800" spc="-35" dirty="0">
                <a:solidFill>
                  <a:srgbClr val="231F20"/>
                </a:solidFill>
                <a:latin typeface="Arial"/>
                <a:cs typeface="Arial"/>
              </a:rPr>
              <a:t>a</a:t>
            </a:r>
            <a:r>
              <a:rPr lang="en-US" sz="1800" spc="-40" dirty="0">
                <a:solidFill>
                  <a:srgbClr val="231F20"/>
                </a:solidFill>
                <a:latin typeface="Arial"/>
                <a:cs typeface="Arial"/>
              </a:rPr>
              <a:t>r</a:t>
            </a:r>
            <a:r>
              <a:rPr lang="en-US" sz="1800" spc="-35" dirty="0">
                <a:solidFill>
                  <a:srgbClr val="231F20"/>
                </a:solidFill>
                <a:latin typeface="Arial"/>
                <a:cs typeface="Arial"/>
              </a:rPr>
              <a:t>e</a:t>
            </a:r>
            <a:r>
              <a:rPr lang="en-US" sz="1800" spc="-65" dirty="0">
                <a:solidFill>
                  <a:srgbClr val="231F20"/>
                </a:solidFill>
                <a:latin typeface="Arial"/>
                <a:cs typeface="Arial"/>
              </a:rPr>
              <a:t> </a:t>
            </a:r>
            <a:r>
              <a:rPr lang="en-US" sz="1800" spc="-20" dirty="0">
                <a:solidFill>
                  <a:srgbClr val="231F20"/>
                </a:solidFill>
                <a:latin typeface="Arial"/>
                <a:cs typeface="Arial"/>
              </a:rPr>
              <a:t>w</a:t>
            </a:r>
            <a:r>
              <a:rPr lang="en-US" sz="1800" spc="-30" dirty="0">
                <a:solidFill>
                  <a:srgbClr val="231F20"/>
                </a:solidFill>
                <a:latin typeface="Arial"/>
                <a:cs typeface="Arial"/>
              </a:rPr>
              <a:t>el</a:t>
            </a:r>
            <a:r>
              <a:rPr lang="en-US" sz="1800" spc="-10" dirty="0">
                <a:solidFill>
                  <a:srgbClr val="231F20"/>
                </a:solidFill>
                <a:latin typeface="Arial"/>
                <a:cs typeface="Arial"/>
              </a:rPr>
              <a:t>l</a:t>
            </a:r>
            <a:r>
              <a:rPr lang="en-US" sz="1800" spc="-65" dirty="0">
                <a:solidFill>
                  <a:srgbClr val="231F20"/>
                </a:solidFill>
                <a:latin typeface="Arial"/>
                <a:cs typeface="Arial"/>
              </a:rPr>
              <a:t> </a:t>
            </a:r>
            <a:r>
              <a:rPr lang="en-US" sz="1800" spc="-20" dirty="0">
                <a:solidFill>
                  <a:srgbClr val="231F20"/>
                </a:solidFill>
                <a:latin typeface="Arial"/>
                <a:cs typeface="Arial"/>
              </a:rPr>
              <a:t>lubricated.</a:t>
            </a:r>
            <a:endParaRPr lang="en-US" sz="1800" dirty="0">
              <a:latin typeface="Arial"/>
              <a:cs typeface="Arial"/>
            </a:endParaRPr>
          </a:p>
        </p:txBody>
      </p:sp>
    </p:spTree>
    <p:extLst>
      <p:ext uri="{BB962C8B-B14F-4D97-AF65-F5344CB8AC3E}">
        <p14:creationId xmlns:p14="http://schemas.microsoft.com/office/powerpoint/2010/main" val="269799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931C9-1C6D-F74D-A411-44962497BDCD}"/>
              </a:ext>
            </a:extLst>
          </p:cNvPr>
          <p:cNvSpPr>
            <a:spLocks noGrp="1"/>
          </p:cNvSpPr>
          <p:nvPr>
            <p:ph type="title"/>
          </p:nvPr>
        </p:nvSpPr>
        <p:spPr/>
        <p:txBody>
          <a:bodyPr/>
          <a:lstStyle/>
          <a:p>
            <a:r>
              <a:rPr lang="en-US" dirty="0"/>
              <a:t>Copper pipe jointing – press-fit </a:t>
            </a:r>
          </a:p>
        </p:txBody>
      </p:sp>
      <p:pic>
        <p:nvPicPr>
          <p:cNvPr id="7" name="object 45">
            <a:extLst>
              <a:ext uri="{FF2B5EF4-FFF2-40B4-BE49-F238E27FC236}">
                <a16:creationId xmlns:a16="http://schemas.microsoft.com/office/drawing/2014/main" id="{158B15EE-B2D4-4D61-BB6A-6FBB007686D3}"/>
              </a:ext>
            </a:extLst>
          </p:cNvPr>
          <p:cNvPicPr/>
          <p:nvPr/>
        </p:nvPicPr>
        <p:blipFill>
          <a:blip r:embed="rId2" cstate="email">
            <a:extLst>
              <a:ext uri="{28A0092B-C50C-407E-A947-70E740481C1C}">
                <a14:useLocalDpi xmlns:a14="http://schemas.microsoft.com/office/drawing/2010/main" val="0"/>
              </a:ext>
            </a:extLst>
          </a:blip>
          <a:stretch>
            <a:fillRect/>
          </a:stretch>
        </p:blipFill>
        <p:spPr>
          <a:xfrm>
            <a:off x="899592" y="1903150"/>
            <a:ext cx="2704695" cy="2057610"/>
          </a:xfrm>
          <a:prstGeom prst="rect">
            <a:avLst/>
          </a:prstGeom>
        </p:spPr>
      </p:pic>
      <p:pic>
        <p:nvPicPr>
          <p:cNvPr id="10" name="object 48">
            <a:extLst>
              <a:ext uri="{FF2B5EF4-FFF2-40B4-BE49-F238E27FC236}">
                <a16:creationId xmlns:a16="http://schemas.microsoft.com/office/drawing/2014/main" id="{602A4A5B-FA4D-4E43-B54A-409A41102AED}"/>
              </a:ext>
            </a:extLst>
          </p:cNvPr>
          <p:cNvPicPr/>
          <p:nvPr/>
        </p:nvPicPr>
        <p:blipFill>
          <a:blip r:embed="rId3" cstate="email">
            <a:extLst>
              <a:ext uri="{28A0092B-C50C-407E-A947-70E740481C1C}">
                <a14:useLocalDpi xmlns:a14="http://schemas.microsoft.com/office/drawing/2010/main" val="0"/>
              </a:ext>
            </a:extLst>
          </a:blip>
          <a:stretch>
            <a:fillRect/>
          </a:stretch>
        </p:blipFill>
        <p:spPr>
          <a:xfrm>
            <a:off x="4572000" y="1932990"/>
            <a:ext cx="2660026" cy="1893713"/>
          </a:xfrm>
          <a:prstGeom prst="rect">
            <a:avLst/>
          </a:prstGeom>
        </p:spPr>
      </p:pic>
      <p:sp>
        <p:nvSpPr>
          <p:cNvPr id="13" name="TextBox 12">
            <a:extLst>
              <a:ext uri="{FF2B5EF4-FFF2-40B4-BE49-F238E27FC236}">
                <a16:creationId xmlns:a16="http://schemas.microsoft.com/office/drawing/2014/main" id="{36225D9B-F842-4ADD-AE88-9D7E59DE28BC}"/>
              </a:ext>
            </a:extLst>
          </p:cNvPr>
          <p:cNvSpPr txBox="1"/>
          <p:nvPr/>
        </p:nvSpPr>
        <p:spPr>
          <a:xfrm>
            <a:off x="1045590" y="4069216"/>
            <a:ext cx="2704695" cy="1512168"/>
          </a:xfrm>
          <a:prstGeom prst="rect">
            <a:avLst/>
          </a:prstGeom>
          <a:noFill/>
        </p:spPr>
        <p:txBody>
          <a:bodyPr wrap="square" rtlCol="0">
            <a:spAutoFit/>
          </a:bodyPr>
          <a:lstStyle/>
          <a:p>
            <a:endParaRPr lang="en-GB" dirty="0"/>
          </a:p>
        </p:txBody>
      </p:sp>
      <p:sp>
        <p:nvSpPr>
          <p:cNvPr id="14" name="TextBox 13">
            <a:extLst>
              <a:ext uri="{FF2B5EF4-FFF2-40B4-BE49-F238E27FC236}">
                <a16:creationId xmlns:a16="http://schemas.microsoft.com/office/drawing/2014/main" id="{9BE68F50-EFC6-4CD3-AE85-60C606830BC5}"/>
              </a:ext>
            </a:extLst>
          </p:cNvPr>
          <p:cNvSpPr txBox="1"/>
          <p:nvPr/>
        </p:nvSpPr>
        <p:spPr>
          <a:xfrm>
            <a:off x="1197990" y="4221616"/>
            <a:ext cx="2704695" cy="1512168"/>
          </a:xfrm>
          <a:prstGeom prst="rect">
            <a:avLst/>
          </a:prstGeom>
          <a:noFill/>
        </p:spPr>
        <p:txBody>
          <a:bodyPr wrap="square" rtlCol="0">
            <a:spAutoFit/>
          </a:bodyPr>
          <a:lstStyle/>
          <a:p>
            <a:endParaRPr lang="en-GB" dirty="0"/>
          </a:p>
        </p:txBody>
      </p:sp>
      <p:sp>
        <p:nvSpPr>
          <p:cNvPr id="15" name="TextBox 14">
            <a:extLst>
              <a:ext uri="{FF2B5EF4-FFF2-40B4-BE49-F238E27FC236}">
                <a16:creationId xmlns:a16="http://schemas.microsoft.com/office/drawing/2014/main" id="{5539D505-DF07-4274-A0F1-89DEC356B573}"/>
              </a:ext>
            </a:extLst>
          </p:cNvPr>
          <p:cNvSpPr txBox="1"/>
          <p:nvPr/>
        </p:nvSpPr>
        <p:spPr>
          <a:xfrm>
            <a:off x="1045589" y="4074055"/>
            <a:ext cx="2704695" cy="1513363"/>
          </a:xfrm>
          <a:prstGeom prst="rect">
            <a:avLst/>
          </a:prstGeom>
          <a:noFill/>
        </p:spPr>
        <p:txBody>
          <a:bodyPr wrap="square" rtlCol="0">
            <a:spAutoFit/>
          </a:bodyPr>
          <a:lstStyle/>
          <a:p>
            <a:pPr marL="104139" marR="98425">
              <a:lnSpc>
                <a:spcPct val="104200"/>
              </a:lnSpc>
            </a:pPr>
            <a:r>
              <a:rPr lang="en-US" sz="1800" b="1" spc="35" dirty="0">
                <a:solidFill>
                  <a:srgbClr val="009DBA"/>
                </a:solidFill>
                <a:latin typeface="+mn-lt"/>
                <a:cs typeface="Lucida Sans"/>
              </a:rPr>
              <a:t>S</a:t>
            </a:r>
            <a:r>
              <a:rPr lang="en-US" sz="1800" b="1" spc="15" dirty="0">
                <a:solidFill>
                  <a:srgbClr val="009DBA"/>
                </a:solidFill>
                <a:latin typeface="+mn-lt"/>
                <a:cs typeface="Lucida Sans"/>
              </a:rPr>
              <a:t>TE</a:t>
            </a:r>
            <a:r>
              <a:rPr lang="en-US" sz="1800" b="1" spc="20" dirty="0">
                <a:solidFill>
                  <a:srgbClr val="009DBA"/>
                </a:solidFill>
                <a:latin typeface="+mn-lt"/>
                <a:cs typeface="Lucida Sans"/>
              </a:rPr>
              <a:t>P</a:t>
            </a:r>
            <a:r>
              <a:rPr lang="en-US" sz="1800" b="1" spc="-50" dirty="0">
                <a:solidFill>
                  <a:srgbClr val="009DBA"/>
                </a:solidFill>
                <a:latin typeface="+mn-lt"/>
                <a:cs typeface="Lucida Sans"/>
              </a:rPr>
              <a:t> </a:t>
            </a:r>
            <a:r>
              <a:rPr lang="en-US" sz="1800" b="1" spc="-10" dirty="0">
                <a:solidFill>
                  <a:srgbClr val="009DBA"/>
                </a:solidFill>
                <a:latin typeface="+mn-lt"/>
                <a:cs typeface="Lucida Sans"/>
              </a:rPr>
              <a:t>5</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30" dirty="0">
                <a:solidFill>
                  <a:srgbClr val="231F20"/>
                </a:solidFill>
                <a:latin typeface="+mn-lt"/>
                <a:cs typeface="Arial"/>
              </a:rPr>
              <a:t>A</a:t>
            </a:r>
            <a:r>
              <a:rPr lang="en-US" sz="1800" spc="-65" dirty="0">
                <a:solidFill>
                  <a:srgbClr val="231F20"/>
                </a:solidFill>
                <a:latin typeface="+mn-lt"/>
                <a:cs typeface="Arial"/>
              </a:rPr>
              <a:t> </a:t>
            </a:r>
            <a:r>
              <a:rPr lang="en-US" sz="1800" spc="-35" dirty="0">
                <a:solidFill>
                  <a:srgbClr val="231F20"/>
                </a:solidFill>
                <a:latin typeface="+mn-lt"/>
                <a:cs typeface="Arial"/>
              </a:rPr>
              <a:t>90</a:t>
            </a:r>
            <a:r>
              <a:rPr lang="en-US" sz="1800" spc="-20" dirty="0">
                <a:solidFill>
                  <a:srgbClr val="231F20"/>
                </a:solidFill>
                <a:latin typeface="+mn-lt"/>
                <a:cs typeface="Arial"/>
              </a:rPr>
              <a:t> </a:t>
            </a:r>
            <a:r>
              <a:rPr lang="en-US" sz="1800" spc="-35" dirty="0">
                <a:solidFill>
                  <a:srgbClr val="231F20"/>
                </a:solidFill>
                <a:latin typeface="+mn-lt"/>
                <a:cs typeface="Arial"/>
              </a:rPr>
              <a:t>angl</a:t>
            </a:r>
            <a:r>
              <a:rPr lang="en-US" sz="1800" spc="-30" dirty="0">
                <a:solidFill>
                  <a:srgbClr val="231F20"/>
                </a:solidFill>
                <a:latin typeface="+mn-lt"/>
                <a:cs typeface="Arial"/>
              </a:rPr>
              <a:t>e</a:t>
            </a:r>
            <a:r>
              <a:rPr lang="en-US" sz="1800" spc="-65" dirty="0">
                <a:solidFill>
                  <a:srgbClr val="231F20"/>
                </a:solidFill>
                <a:latin typeface="+mn-lt"/>
                <a:cs typeface="Arial"/>
              </a:rPr>
              <a:t> </a:t>
            </a:r>
            <a:r>
              <a:rPr lang="en-US" sz="1800" spc="-10" dirty="0">
                <a:solidFill>
                  <a:srgbClr val="231F20"/>
                </a:solidFill>
                <a:latin typeface="+mn-lt"/>
                <a:cs typeface="Arial"/>
              </a:rPr>
              <a:t>bet</a:t>
            </a:r>
            <a:r>
              <a:rPr lang="en-US" sz="1800" spc="-25" dirty="0">
                <a:solidFill>
                  <a:srgbClr val="231F20"/>
                </a:solidFill>
                <a:latin typeface="+mn-lt"/>
                <a:cs typeface="Arial"/>
              </a:rPr>
              <a:t>w</a:t>
            </a:r>
            <a:r>
              <a:rPr lang="en-US" sz="1800" spc="-40" dirty="0">
                <a:solidFill>
                  <a:srgbClr val="231F20"/>
                </a:solidFill>
                <a:latin typeface="+mn-lt"/>
                <a:cs typeface="Arial"/>
              </a:rPr>
              <a:t>ee</a:t>
            </a:r>
            <a:r>
              <a:rPr lang="en-US" sz="1800" spc="-30" dirty="0">
                <a:solidFill>
                  <a:srgbClr val="231F20"/>
                </a:solidFill>
                <a:latin typeface="+mn-lt"/>
                <a:cs typeface="Arial"/>
              </a:rPr>
              <a:t>n</a:t>
            </a:r>
            <a:r>
              <a:rPr lang="en-US" sz="1800" spc="-65" dirty="0">
                <a:solidFill>
                  <a:srgbClr val="231F20"/>
                </a:solidFill>
                <a:latin typeface="+mn-lt"/>
                <a:cs typeface="Arial"/>
              </a:rPr>
              <a:t>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5" dirty="0">
                <a:solidFill>
                  <a:srgbClr val="231F20"/>
                </a:solidFill>
                <a:latin typeface="+mn-lt"/>
                <a:cs typeface="Arial"/>
              </a:rPr>
              <a:t>too</a:t>
            </a:r>
            <a:r>
              <a:rPr lang="en-US" sz="1800" dirty="0">
                <a:solidFill>
                  <a:srgbClr val="231F20"/>
                </a:solidFill>
                <a:latin typeface="+mn-lt"/>
                <a:cs typeface="Arial"/>
              </a:rPr>
              <a:t>l</a:t>
            </a:r>
            <a:r>
              <a:rPr lang="en-US" sz="1800" spc="-65" dirty="0">
                <a:solidFill>
                  <a:srgbClr val="231F20"/>
                </a:solidFill>
                <a:latin typeface="+mn-lt"/>
                <a:cs typeface="Arial"/>
              </a:rPr>
              <a:t> </a:t>
            </a:r>
            <a:r>
              <a:rPr lang="en-US" sz="1800" spc="-30" dirty="0">
                <a:solidFill>
                  <a:srgbClr val="231F20"/>
                </a:solidFill>
                <a:latin typeface="+mn-lt"/>
                <a:cs typeface="Arial"/>
              </a:rPr>
              <a:t>and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70" dirty="0">
                <a:solidFill>
                  <a:srgbClr val="231F20"/>
                </a:solidFill>
                <a:latin typeface="+mn-lt"/>
                <a:cs typeface="Arial"/>
              </a:rPr>
              <a:t> </a:t>
            </a:r>
            <a:r>
              <a:rPr lang="en-US" sz="1800" spc="-40" dirty="0">
                <a:solidFill>
                  <a:srgbClr val="231F20"/>
                </a:solidFill>
                <a:latin typeface="+mn-lt"/>
                <a:cs typeface="Arial"/>
              </a:rPr>
              <a:t>soc</a:t>
            </a:r>
            <a:r>
              <a:rPr lang="en-US" sz="1800" spc="-50" dirty="0">
                <a:solidFill>
                  <a:srgbClr val="231F20"/>
                </a:solidFill>
                <a:latin typeface="+mn-lt"/>
                <a:cs typeface="Arial"/>
              </a:rPr>
              <a:t>k</a:t>
            </a:r>
            <a:r>
              <a:rPr lang="en-US" sz="1800" spc="-10" dirty="0">
                <a:solidFill>
                  <a:srgbClr val="231F20"/>
                </a:solidFill>
                <a:latin typeface="+mn-lt"/>
                <a:cs typeface="Arial"/>
              </a:rPr>
              <a:t>e</a:t>
            </a:r>
            <a:r>
              <a:rPr lang="en-US" sz="1800" dirty="0">
                <a:solidFill>
                  <a:srgbClr val="231F20"/>
                </a:solidFill>
                <a:latin typeface="+mn-lt"/>
                <a:cs typeface="Arial"/>
              </a:rPr>
              <a:t>t</a:t>
            </a:r>
            <a:r>
              <a:rPr lang="en-US" sz="1800" spc="-70" dirty="0">
                <a:solidFill>
                  <a:srgbClr val="231F20"/>
                </a:solidFill>
                <a:latin typeface="+mn-lt"/>
                <a:cs typeface="Arial"/>
              </a:rPr>
              <a:t> </a:t>
            </a:r>
            <a:r>
              <a:rPr lang="en-US" sz="1800" spc="-25" dirty="0">
                <a:solidFill>
                  <a:srgbClr val="231F20"/>
                </a:solidFill>
                <a:latin typeface="+mn-lt"/>
                <a:cs typeface="Arial"/>
              </a:rPr>
              <a:t>mus</a:t>
            </a:r>
            <a:r>
              <a:rPr lang="en-US" sz="1800" spc="-10" dirty="0">
                <a:solidFill>
                  <a:srgbClr val="231F20"/>
                </a:solidFill>
                <a:latin typeface="+mn-lt"/>
                <a:cs typeface="Arial"/>
              </a:rPr>
              <a:t>t</a:t>
            </a:r>
            <a:r>
              <a:rPr lang="en-US" sz="1800" spc="-70" dirty="0">
                <a:solidFill>
                  <a:srgbClr val="231F20"/>
                </a:solidFill>
                <a:latin typeface="+mn-lt"/>
                <a:cs typeface="Arial"/>
              </a:rPr>
              <a:t> </a:t>
            </a:r>
            <a:r>
              <a:rPr lang="en-US" sz="1800" spc="-30" dirty="0">
                <a:solidFill>
                  <a:srgbClr val="231F20"/>
                </a:solidFill>
                <a:latin typeface="+mn-lt"/>
                <a:cs typeface="Arial"/>
              </a:rPr>
              <a:t>b</a:t>
            </a:r>
            <a:r>
              <a:rPr lang="en-US" sz="1800" spc="-20" dirty="0">
                <a:solidFill>
                  <a:srgbClr val="231F20"/>
                </a:solidFill>
                <a:latin typeface="+mn-lt"/>
                <a:cs typeface="Arial"/>
              </a:rPr>
              <a:t>e</a:t>
            </a:r>
            <a:r>
              <a:rPr lang="en-US" sz="1800" spc="-70" dirty="0">
                <a:solidFill>
                  <a:srgbClr val="231F20"/>
                </a:solidFill>
                <a:latin typeface="+mn-lt"/>
                <a:cs typeface="Arial"/>
              </a:rPr>
              <a:t> </a:t>
            </a:r>
            <a:r>
              <a:rPr lang="en-US" sz="1800" spc="-30" dirty="0">
                <a:solidFill>
                  <a:srgbClr val="231F20"/>
                </a:solidFill>
                <a:latin typeface="+mn-lt"/>
                <a:cs typeface="Arial"/>
              </a:rPr>
              <a:t>maintaine</a:t>
            </a:r>
            <a:r>
              <a:rPr lang="en-US" sz="1800" spc="-20" dirty="0">
                <a:solidFill>
                  <a:srgbClr val="231F20"/>
                </a:solidFill>
                <a:latin typeface="+mn-lt"/>
                <a:cs typeface="Arial"/>
              </a:rPr>
              <a:t>d</a:t>
            </a:r>
            <a:r>
              <a:rPr lang="en-US" sz="1800" spc="-70" dirty="0">
                <a:solidFill>
                  <a:srgbClr val="231F20"/>
                </a:solidFill>
                <a:latin typeface="+mn-lt"/>
                <a:cs typeface="Arial"/>
              </a:rPr>
              <a:t> </a:t>
            </a:r>
            <a:r>
              <a:rPr lang="en-US" sz="1800" spc="-30" dirty="0">
                <a:solidFill>
                  <a:srgbClr val="231F20"/>
                </a:solidFill>
                <a:latin typeface="+mn-lt"/>
                <a:cs typeface="Arial"/>
              </a:rPr>
              <a:t>whe</a:t>
            </a:r>
            <a:r>
              <a:rPr lang="en-US" sz="1800" spc="-20" dirty="0">
                <a:solidFill>
                  <a:srgbClr val="231F20"/>
                </a:solidFill>
                <a:latin typeface="+mn-lt"/>
                <a:cs typeface="Arial"/>
              </a:rPr>
              <a:t>n</a:t>
            </a:r>
            <a:r>
              <a:rPr lang="en-US" sz="1800" spc="-70" dirty="0">
                <a:solidFill>
                  <a:srgbClr val="231F20"/>
                </a:solidFill>
                <a:latin typeface="+mn-lt"/>
                <a:cs typeface="Arial"/>
              </a:rPr>
              <a:t> </a:t>
            </a:r>
            <a:r>
              <a:rPr lang="en-US" sz="1800" spc="-35" dirty="0">
                <a:solidFill>
                  <a:srgbClr val="231F20"/>
                </a:solidFill>
                <a:latin typeface="+mn-lt"/>
                <a:cs typeface="Arial"/>
              </a:rPr>
              <a:t>making  </a:t>
            </a:r>
            <a:r>
              <a:rPr lang="en-US" sz="1800" spc="-15" dirty="0">
                <a:solidFill>
                  <a:srgbClr val="231F20"/>
                </a:solidFill>
                <a:latin typeface="+mn-lt"/>
                <a:cs typeface="Arial"/>
              </a:rPr>
              <a:t>th</a:t>
            </a:r>
            <a:r>
              <a:rPr lang="en-US" sz="1800" spc="-10" dirty="0">
                <a:solidFill>
                  <a:srgbClr val="231F20"/>
                </a:solidFill>
                <a:latin typeface="+mn-lt"/>
                <a:cs typeface="Arial"/>
              </a:rPr>
              <a:t>e</a:t>
            </a:r>
            <a:r>
              <a:rPr lang="en-US" sz="1800" spc="-65" dirty="0">
                <a:solidFill>
                  <a:srgbClr val="231F20"/>
                </a:solidFill>
                <a:latin typeface="+mn-lt"/>
                <a:cs typeface="Arial"/>
              </a:rPr>
              <a:t> </a:t>
            </a:r>
            <a:r>
              <a:rPr lang="en-US" sz="1800" spc="-20" dirty="0">
                <a:solidFill>
                  <a:srgbClr val="231F20"/>
                </a:solidFill>
                <a:latin typeface="+mn-lt"/>
                <a:cs typeface="Arial"/>
              </a:rPr>
              <a:t>joints.</a:t>
            </a:r>
            <a:endParaRPr lang="en-US" sz="1800" dirty="0">
              <a:latin typeface="+mn-lt"/>
              <a:cs typeface="Arial"/>
            </a:endParaRPr>
          </a:p>
        </p:txBody>
      </p:sp>
      <p:sp>
        <p:nvSpPr>
          <p:cNvPr id="16" name="TextBox 15">
            <a:extLst>
              <a:ext uri="{FF2B5EF4-FFF2-40B4-BE49-F238E27FC236}">
                <a16:creationId xmlns:a16="http://schemas.microsoft.com/office/drawing/2014/main" id="{25CA7671-C840-4643-8BC0-0A40030DEDFD}"/>
              </a:ext>
            </a:extLst>
          </p:cNvPr>
          <p:cNvSpPr txBox="1"/>
          <p:nvPr/>
        </p:nvSpPr>
        <p:spPr>
          <a:xfrm>
            <a:off x="4790815" y="4044226"/>
            <a:ext cx="2660027" cy="1801455"/>
          </a:xfrm>
          <a:prstGeom prst="rect">
            <a:avLst/>
          </a:prstGeom>
          <a:noFill/>
        </p:spPr>
        <p:txBody>
          <a:bodyPr wrap="square" rtlCol="0">
            <a:spAutoFit/>
          </a:bodyPr>
          <a:lstStyle/>
          <a:p>
            <a:pPr marL="104139" marR="119380">
              <a:lnSpc>
                <a:spcPct val="104200"/>
              </a:lnSpc>
            </a:pPr>
            <a:r>
              <a:rPr lang="en-US" sz="1800" b="1" spc="20" dirty="0">
                <a:solidFill>
                  <a:srgbClr val="009DBA"/>
                </a:solidFill>
                <a:latin typeface="+mn-lt"/>
                <a:cs typeface="Lucida Sans"/>
              </a:rPr>
              <a:t>STEP</a:t>
            </a:r>
            <a:r>
              <a:rPr lang="en-US" sz="1800" b="1" spc="-50" dirty="0">
                <a:solidFill>
                  <a:srgbClr val="009DBA"/>
                </a:solidFill>
                <a:latin typeface="+mn-lt"/>
                <a:cs typeface="Lucida Sans"/>
              </a:rPr>
              <a:t> </a:t>
            </a:r>
            <a:r>
              <a:rPr lang="en-US" sz="1800" b="1" spc="15" dirty="0">
                <a:solidFill>
                  <a:srgbClr val="009DBA"/>
                </a:solidFill>
                <a:latin typeface="+mn-lt"/>
                <a:cs typeface="Lucida Sans"/>
              </a:rPr>
              <a:t>6</a:t>
            </a:r>
            <a:r>
              <a:rPr lang="en-US" sz="1800" b="1" spc="-50" dirty="0">
                <a:solidFill>
                  <a:srgbClr val="009DBA"/>
                </a:solidFill>
                <a:latin typeface="+mn-lt"/>
                <a:cs typeface="Lucida Sans"/>
              </a:rPr>
              <a:t> </a:t>
            </a:r>
            <a:r>
              <a:rPr lang="en-US" sz="1800" b="1" spc="20" dirty="0">
                <a:solidFill>
                  <a:srgbClr val="009DBA"/>
                </a:solidFill>
                <a:latin typeface="+mn-lt"/>
                <a:cs typeface="Lucida Sans"/>
              </a:rPr>
              <a:t>–</a:t>
            </a:r>
            <a:r>
              <a:rPr lang="en-US" sz="1800" b="1" spc="-50" dirty="0">
                <a:solidFill>
                  <a:srgbClr val="009DBA"/>
                </a:solidFill>
                <a:latin typeface="+mn-lt"/>
                <a:cs typeface="Lucida Sans"/>
              </a:rPr>
              <a:t> </a:t>
            </a:r>
            <a:r>
              <a:rPr lang="en-US" sz="1800" spc="-55" dirty="0">
                <a:solidFill>
                  <a:srgbClr val="231F20"/>
                </a:solidFill>
                <a:latin typeface="+mn-lt"/>
                <a:cs typeface="Arial"/>
              </a:rPr>
              <a:t>Press</a:t>
            </a:r>
            <a:r>
              <a:rPr lang="en-US" sz="1800" spc="-65" dirty="0">
                <a:solidFill>
                  <a:srgbClr val="231F20"/>
                </a:solidFill>
                <a:latin typeface="+mn-lt"/>
                <a:cs typeface="Arial"/>
              </a:rPr>
              <a:t> </a:t>
            </a:r>
            <a:r>
              <a:rPr lang="en-US" sz="1800" spc="-15" dirty="0">
                <a:solidFill>
                  <a:srgbClr val="231F20"/>
                </a:solidFill>
                <a:latin typeface="+mn-lt"/>
                <a:cs typeface="Arial"/>
              </a:rPr>
              <a:t>the</a:t>
            </a:r>
            <a:r>
              <a:rPr lang="en-US" sz="1800" spc="-65" dirty="0">
                <a:solidFill>
                  <a:srgbClr val="231F20"/>
                </a:solidFill>
                <a:latin typeface="+mn-lt"/>
                <a:cs typeface="Arial"/>
              </a:rPr>
              <a:t> </a:t>
            </a:r>
            <a:r>
              <a:rPr lang="en-US" sz="1800" spc="-10" dirty="0">
                <a:solidFill>
                  <a:srgbClr val="231F20"/>
                </a:solidFill>
                <a:latin typeface="+mn-lt"/>
                <a:cs typeface="Arial"/>
              </a:rPr>
              <a:t>trigger</a:t>
            </a:r>
            <a:r>
              <a:rPr lang="en-US" sz="1800" spc="-65" dirty="0">
                <a:solidFill>
                  <a:srgbClr val="231F20"/>
                </a:solidFill>
                <a:latin typeface="+mn-lt"/>
                <a:cs typeface="Arial"/>
              </a:rPr>
              <a:t> </a:t>
            </a:r>
            <a:r>
              <a:rPr lang="en-US" sz="1800" spc="-20" dirty="0">
                <a:solidFill>
                  <a:srgbClr val="231F20"/>
                </a:solidFill>
                <a:latin typeface="+mn-lt"/>
                <a:cs typeface="Arial"/>
              </a:rPr>
              <a:t>on</a:t>
            </a:r>
            <a:r>
              <a:rPr lang="en-US" sz="1800" spc="-65" dirty="0">
                <a:solidFill>
                  <a:srgbClr val="231F20"/>
                </a:solidFill>
                <a:latin typeface="+mn-lt"/>
                <a:cs typeface="Arial"/>
              </a:rPr>
              <a:t> </a:t>
            </a:r>
            <a:r>
              <a:rPr lang="en-US" sz="1800" spc="-15" dirty="0">
                <a:solidFill>
                  <a:srgbClr val="231F20"/>
                </a:solidFill>
                <a:latin typeface="+mn-lt"/>
                <a:cs typeface="Arial"/>
              </a:rPr>
              <a:t>the</a:t>
            </a:r>
            <a:r>
              <a:rPr lang="en-US" sz="1800" spc="-65" dirty="0">
                <a:solidFill>
                  <a:srgbClr val="231F20"/>
                </a:solidFill>
                <a:latin typeface="+mn-lt"/>
                <a:cs typeface="Arial"/>
              </a:rPr>
              <a:t> </a:t>
            </a:r>
            <a:r>
              <a:rPr lang="en-US" sz="1800" spc="-30" dirty="0">
                <a:solidFill>
                  <a:srgbClr val="231F20"/>
                </a:solidFill>
                <a:latin typeface="+mn-lt"/>
                <a:cs typeface="Arial"/>
              </a:rPr>
              <a:t>press-fit </a:t>
            </a:r>
            <a:r>
              <a:rPr lang="en-US" sz="1800" spc="-25" dirty="0">
                <a:solidFill>
                  <a:srgbClr val="231F20"/>
                </a:solidFill>
                <a:latin typeface="+mn-lt"/>
                <a:cs typeface="Arial"/>
              </a:rPr>
              <a:t> </a:t>
            </a:r>
            <a:r>
              <a:rPr lang="en-US" sz="1800" spc="-15" dirty="0">
                <a:solidFill>
                  <a:srgbClr val="231F20"/>
                </a:solidFill>
                <a:latin typeface="+mn-lt"/>
                <a:cs typeface="Arial"/>
              </a:rPr>
              <a:t>too</a:t>
            </a:r>
            <a:r>
              <a:rPr lang="en-US" sz="1800" dirty="0">
                <a:solidFill>
                  <a:srgbClr val="231F20"/>
                </a:solidFill>
                <a:latin typeface="+mn-lt"/>
                <a:cs typeface="Arial"/>
              </a:rPr>
              <a:t>l</a:t>
            </a:r>
            <a:r>
              <a:rPr lang="en-US" sz="1800" spc="-85" dirty="0">
                <a:solidFill>
                  <a:srgbClr val="231F20"/>
                </a:solidFill>
                <a:latin typeface="+mn-lt"/>
                <a:cs typeface="Arial"/>
              </a:rPr>
              <a:t> </a:t>
            </a:r>
            <a:r>
              <a:rPr lang="en-US" sz="1800" spc="-10" dirty="0">
                <a:solidFill>
                  <a:srgbClr val="231F20"/>
                </a:solidFill>
                <a:latin typeface="+mn-lt"/>
                <a:cs typeface="Arial"/>
              </a:rPr>
              <a:t>t</a:t>
            </a:r>
            <a:r>
              <a:rPr lang="en-US" sz="1800" spc="20" dirty="0">
                <a:solidFill>
                  <a:srgbClr val="231F20"/>
                </a:solidFill>
                <a:latin typeface="+mn-lt"/>
                <a:cs typeface="Arial"/>
              </a:rPr>
              <a:t>o</a:t>
            </a:r>
            <a:r>
              <a:rPr lang="en-US" sz="1800" spc="-85" dirty="0">
                <a:solidFill>
                  <a:srgbClr val="231F20"/>
                </a:solidFill>
                <a:latin typeface="+mn-lt"/>
                <a:cs typeface="Arial"/>
              </a:rPr>
              <a:t> </a:t>
            </a:r>
            <a:r>
              <a:rPr lang="en-US" sz="1800" spc="-35" dirty="0">
                <a:solidFill>
                  <a:srgbClr val="231F20"/>
                </a:solidFill>
                <a:latin typeface="+mn-lt"/>
                <a:cs typeface="Arial"/>
              </a:rPr>
              <a:t>sta</a:t>
            </a:r>
            <a:r>
              <a:rPr lang="en-US" sz="1800" spc="-20" dirty="0">
                <a:solidFill>
                  <a:srgbClr val="231F20"/>
                </a:solidFill>
                <a:latin typeface="+mn-lt"/>
                <a:cs typeface="Arial"/>
              </a:rPr>
              <a:t>r</a:t>
            </a:r>
            <a:r>
              <a:rPr lang="en-US" sz="1800" spc="35" dirty="0">
                <a:solidFill>
                  <a:srgbClr val="231F20"/>
                </a:solidFill>
                <a:latin typeface="+mn-lt"/>
                <a:cs typeface="Arial"/>
              </a:rPr>
              <a:t>t</a:t>
            </a:r>
            <a:r>
              <a:rPr lang="en-US" sz="1800" spc="-85" dirty="0">
                <a:solidFill>
                  <a:srgbClr val="231F20"/>
                </a:solidFill>
                <a:latin typeface="+mn-lt"/>
                <a:cs typeface="Arial"/>
              </a:rPr>
              <a:t> </a:t>
            </a:r>
            <a:r>
              <a:rPr lang="en-US" sz="1800" spc="-25" dirty="0">
                <a:solidFill>
                  <a:srgbClr val="231F20"/>
                </a:solidFill>
                <a:latin typeface="+mn-lt"/>
                <a:cs typeface="Arial"/>
              </a:rPr>
              <a:t>th</a:t>
            </a:r>
            <a:r>
              <a:rPr lang="en-US" sz="1800" spc="-10" dirty="0">
                <a:solidFill>
                  <a:srgbClr val="231F20"/>
                </a:solidFill>
                <a:latin typeface="+mn-lt"/>
                <a:cs typeface="Arial"/>
              </a:rPr>
              <a:t>e</a:t>
            </a:r>
            <a:r>
              <a:rPr lang="en-US" sz="1800" spc="-85" dirty="0">
                <a:solidFill>
                  <a:srgbClr val="231F20"/>
                </a:solidFill>
                <a:latin typeface="+mn-lt"/>
                <a:cs typeface="Arial"/>
              </a:rPr>
              <a:t> </a:t>
            </a:r>
            <a:r>
              <a:rPr lang="en-US" sz="1800" spc="-25" dirty="0">
                <a:solidFill>
                  <a:srgbClr val="231F20"/>
                </a:solidFill>
                <a:latin typeface="+mn-lt"/>
                <a:cs typeface="Arial"/>
              </a:rPr>
              <a:t>jointin</a:t>
            </a:r>
            <a:r>
              <a:rPr lang="en-US" sz="1800" spc="-10" dirty="0">
                <a:solidFill>
                  <a:srgbClr val="231F20"/>
                </a:solidFill>
                <a:latin typeface="+mn-lt"/>
                <a:cs typeface="Arial"/>
              </a:rPr>
              <a:t>g</a:t>
            </a:r>
            <a:r>
              <a:rPr lang="en-US" sz="1800" spc="-85" dirty="0">
                <a:solidFill>
                  <a:srgbClr val="231F20"/>
                </a:solidFill>
                <a:latin typeface="+mn-lt"/>
                <a:cs typeface="Arial"/>
              </a:rPr>
              <a:t> </a:t>
            </a:r>
            <a:r>
              <a:rPr lang="en-US" sz="1800" spc="-15" dirty="0">
                <a:solidFill>
                  <a:srgbClr val="231F20"/>
                </a:solidFill>
                <a:latin typeface="+mn-lt"/>
                <a:cs typeface="Arial"/>
              </a:rPr>
              <a:t>p</a:t>
            </a:r>
            <a:r>
              <a:rPr lang="en-US" sz="1800" spc="-30" dirty="0">
                <a:solidFill>
                  <a:srgbClr val="231F20"/>
                </a:solidFill>
                <a:latin typeface="+mn-lt"/>
                <a:cs typeface="Arial"/>
              </a:rPr>
              <a:t>r</a:t>
            </a:r>
            <a:r>
              <a:rPr lang="en-US" sz="1800" spc="-55" dirty="0">
                <a:solidFill>
                  <a:srgbClr val="231F20"/>
                </a:solidFill>
                <a:latin typeface="+mn-lt"/>
                <a:cs typeface="Arial"/>
              </a:rPr>
              <a:t>ocess</a:t>
            </a:r>
            <a:r>
              <a:rPr lang="en-US" sz="1800" spc="-20" dirty="0">
                <a:solidFill>
                  <a:srgbClr val="231F20"/>
                </a:solidFill>
                <a:latin typeface="+mn-lt"/>
                <a:cs typeface="Arial"/>
              </a:rPr>
              <a:t>,</a:t>
            </a:r>
            <a:r>
              <a:rPr lang="en-US" sz="1800" spc="-85" dirty="0">
                <a:solidFill>
                  <a:srgbClr val="231F20"/>
                </a:solidFill>
                <a:latin typeface="+mn-lt"/>
                <a:cs typeface="Arial"/>
              </a:rPr>
              <a:t> </a:t>
            </a:r>
            <a:r>
              <a:rPr lang="en-US" sz="1800" spc="-45" dirty="0">
                <a:solidFill>
                  <a:srgbClr val="231F20"/>
                </a:solidFill>
                <a:latin typeface="+mn-lt"/>
                <a:cs typeface="Arial"/>
              </a:rPr>
              <a:t>makin</a:t>
            </a:r>
            <a:r>
              <a:rPr lang="en-US" sz="1800" spc="-30" dirty="0">
                <a:solidFill>
                  <a:srgbClr val="231F20"/>
                </a:solidFill>
                <a:latin typeface="+mn-lt"/>
                <a:cs typeface="Arial"/>
              </a:rPr>
              <a:t>g</a:t>
            </a:r>
            <a:r>
              <a:rPr lang="en-US" sz="1800" spc="-85" dirty="0">
                <a:solidFill>
                  <a:srgbClr val="231F20"/>
                </a:solidFill>
                <a:latin typeface="+mn-lt"/>
                <a:cs typeface="Arial"/>
              </a:rPr>
              <a:t> </a:t>
            </a:r>
            <a:r>
              <a:rPr lang="en-US" sz="1800" spc="-40" dirty="0">
                <a:solidFill>
                  <a:srgbClr val="231F20"/>
                </a:solidFill>
                <a:latin typeface="+mn-lt"/>
                <a:cs typeface="Arial"/>
              </a:rPr>
              <a:t>su</a:t>
            </a:r>
            <a:r>
              <a:rPr lang="en-US" sz="1800" spc="-50" dirty="0">
                <a:solidFill>
                  <a:srgbClr val="231F20"/>
                </a:solidFill>
                <a:latin typeface="+mn-lt"/>
                <a:cs typeface="Arial"/>
              </a:rPr>
              <a:t>r</a:t>
            </a:r>
            <a:r>
              <a:rPr lang="en-US" sz="1800" spc="-25" dirty="0">
                <a:solidFill>
                  <a:srgbClr val="231F20"/>
                </a:solidFill>
                <a:latin typeface="+mn-lt"/>
                <a:cs typeface="Arial"/>
              </a:rPr>
              <a:t>e  </a:t>
            </a:r>
            <a:r>
              <a:rPr lang="en-US" sz="1800" spc="-10" dirty="0">
                <a:solidFill>
                  <a:srgbClr val="231F20"/>
                </a:solidFill>
                <a:latin typeface="+mn-lt"/>
                <a:cs typeface="Arial"/>
              </a:rPr>
              <a:t>that</a:t>
            </a:r>
            <a:r>
              <a:rPr lang="en-US" sz="1800" spc="-65" dirty="0">
                <a:solidFill>
                  <a:srgbClr val="231F20"/>
                </a:solidFill>
                <a:latin typeface="+mn-lt"/>
                <a:cs typeface="Arial"/>
              </a:rPr>
              <a:t> </a:t>
            </a:r>
            <a:r>
              <a:rPr lang="en-US" sz="1800" spc="-30" dirty="0">
                <a:solidFill>
                  <a:srgbClr val="231F20"/>
                </a:solidFill>
                <a:latin typeface="+mn-lt"/>
                <a:cs typeface="Arial"/>
              </a:rPr>
              <a:t>fingers</a:t>
            </a:r>
            <a:r>
              <a:rPr lang="en-US" sz="1800" spc="-65" dirty="0">
                <a:solidFill>
                  <a:srgbClr val="231F20"/>
                </a:solidFill>
                <a:latin typeface="+mn-lt"/>
                <a:cs typeface="Arial"/>
              </a:rPr>
              <a:t> </a:t>
            </a:r>
            <a:r>
              <a:rPr lang="en-US" sz="1800" spc="-35" dirty="0">
                <a:solidFill>
                  <a:srgbClr val="231F20"/>
                </a:solidFill>
                <a:latin typeface="+mn-lt"/>
                <a:cs typeface="Arial"/>
              </a:rPr>
              <a:t>are</a:t>
            </a:r>
            <a:r>
              <a:rPr lang="en-US" sz="1800" spc="-65" dirty="0">
                <a:solidFill>
                  <a:srgbClr val="231F20"/>
                </a:solidFill>
                <a:latin typeface="+mn-lt"/>
                <a:cs typeface="Arial"/>
              </a:rPr>
              <a:t> </a:t>
            </a:r>
            <a:r>
              <a:rPr lang="en-US" sz="1800" spc="-20" dirty="0">
                <a:solidFill>
                  <a:srgbClr val="231F20"/>
                </a:solidFill>
                <a:latin typeface="+mn-lt"/>
                <a:cs typeface="Arial"/>
              </a:rPr>
              <a:t>kept</a:t>
            </a:r>
            <a:r>
              <a:rPr lang="en-US" sz="1800" spc="-65" dirty="0">
                <a:solidFill>
                  <a:srgbClr val="231F20"/>
                </a:solidFill>
                <a:latin typeface="+mn-lt"/>
                <a:cs typeface="Arial"/>
              </a:rPr>
              <a:t> </a:t>
            </a:r>
            <a:r>
              <a:rPr lang="en-US" sz="1800" spc="-45" dirty="0">
                <a:solidFill>
                  <a:srgbClr val="231F20"/>
                </a:solidFill>
                <a:latin typeface="+mn-lt"/>
                <a:cs typeface="Arial"/>
              </a:rPr>
              <a:t>away</a:t>
            </a:r>
            <a:r>
              <a:rPr lang="en-US" sz="1800" spc="-65" dirty="0">
                <a:solidFill>
                  <a:srgbClr val="231F20"/>
                </a:solidFill>
                <a:latin typeface="+mn-lt"/>
                <a:cs typeface="Arial"/>
              </a:rPr>
              <a:t> </a:t>
            </a:r>
            <a:r>
              <a:rPr lang="en-US" sz="1800" spc="-15" dirty="0">
                <a:solidFill>
                  <a:srgbClr val="231F20"/>
                </a:solidFill>
                <a:latin typeface="+mn-lt"/>
                <a:cs typeface="Arial"/>
              </a:rPr>
              <a:t>from</a:t>
            </a:r>
            <a:r>
              <a:rPr lang="en-US" sz="1800" spc="-65" dirty="0">
                <a:solidFill>
                  <a:srgbClr val="231F20"/>
                </a:solidFill>
                <a:latin typeface="+mn-lt"/>
                <a:cs typeface="Arial"/>
              </a:rPr>
              <a:t> </a:t>
            </a:r>
            <a:r>
              <a:rPr lang="en-US" sz="1800" spc="-15" dirty="0">
                <a:solidFill>
                  <a:srgbClr val="231F20"/>
                </a:solidFill>
                <a:latin typeface="+mn-lt"/>
                <a:cs typeface="Arial"/>
              </a:rPr>
              <a:t>the</a:t>
            </a:r>
            <a:r>
              <a:rPr lang="en-US" sz="1800" spc="-65" dirty="0">
                <a:solidFill>
                  <a:srgbClr val="231F20"/>
                </a:solidFill>
                <a:latin typeface="+mn-lt"/>
                <a:cs typeface="Arial"/>
              </a:rPr>
              <a:t> </a:t>
            </a:r>
            <a:r>
              <a:rPr lang="en-US" sz="1800" spc="-40" dirty="0">
                <a:solidFill>
                  <a:srgbClr val="231F20"/>
                </a:solidFill>
                <a:latin typeface="+mn-lt"/>
                <a:cs typeface="Arial"/>
              </a:rPr>
              <a:t>jaws.</a:t>
            </a:r>
            <a:endParaRPr lang="en-US" sz="1800" dirty="0">
              <a:latin typeface="+mn-lt"/>
              <a:cs typeface="Arial"/>
            </a:endParaRPr>
          </a:p>
        </p:txBody>
      </p:sp>
    </p:spTree>
    <p:extLst>
      <p:ext uri="{BB962C8B-B14F-4D97-AF65-F5344CB8AC3E}">
        <p14:creationId xmlns:p14="http://schemas.microsoft.com/office/powerpoint/2010/main" val="2241859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4DCEC-7172-7246-813E-F2743EA19C2F}"/>
              </a:ext>
            </a:extLst>
          </p:cNvPr>
          <p:cNvSpPr>
            <a:spLocks noGrp="1"/>
          </p:cNvSpPr>
          <p:nvPr>
            <p:ph type="title"/>
          </p:nvPr>
        </p:nvSpPr>
        <p:spPr/>
        <p:txBody>
          <a:bodyPr/>
          <a:lstStyle/>
          <a:p>
            <a:r>
              <a:rPr lang="en-US" dirty="0"/>
              <a:t>Copper pipe jointing – capillary joints</a:t>
            </a:r>
          </a:p>
        </p:txBody>
      </p:sp>
      <p:sp>
        <p:nvSpPr>
          <p:cNvPr id="3" name="Content Placeholder 2">
            <a:extLst>
              <a:ext uri="{FF2B5EF4-FFF2-40B4-BE49-F238E27FC236}">
                <a16:creationId xmlns:a16="http://schemas.microsoft.com/office/drawing/2014/main" id="{2A4F257A-25FD-9549-AA1D-6C92C2A7448E}"/>
              </a:ext>
            </a:extLst>
          </p:cNvPr>
          <p:cNvSpPr>
            <a:spLocks noGrp="1"/>
          </p:cNvSpPr>
          <p:nvPr>
            <p:ph sz="quarter" idx="10"/>
          </p:nvPr>
        </p:nvSpPr>
        <p:spPr>
          <a:xfrm>
            <a:off x="457200" y="1512000"/>
            <a:ext cx="8229600" cy="1196920"/>
          </a:xfrm>
          <a:ln>
            <a:noFill/>
          </a:ln>
        </p:spPr>
        <p:txBody>
          <a:bodyPr/>
          <a:lstStyle/>
          <a:p>
            <a:r>
              <a:rPr lang="en-US" dirty="0"/>
              <a:t>Capillary jointing has been the traditional way of jointing copper pipe for some time, but now – particularly on larger construction sites – this is becoming less popular. </a:t>
            </a:r>
            <a:r>
              <a:rPr lang="en-US" dirty="0">
                <a:solidFill>
                  <a:srgbClr val="FF0000"/>
                </a:solidFill>
              </a:rPr>
              <a:t>See if you can guess why before the end of this presentation!</a:t>
            </a:r>
          </a:p>
          <a:p>
            <a:endParaRPr lang="en-US" dirty="0"/>
          </a:p>
        </p:txBody>
      </p:sp>
      <p:sp>
        <p:nvSpPr>
          <p:cNvPr id="4" name="TextBox 3">
            <a:extLst>
              <a:ext uri="{FF2B5EF4-FFF2-40B4-BE49-F238E27FC236}">
                <a16:creationId xmlns:a16="http://schemas.microsoft.com/office/drawing/2014/main" id="{3744CAD8-2632-C14D-A1DC-7DF848E4FF36}"/>
              </a:ext>
            </a:extLst>
          </p:cNvPr>
          <p:cNvSpPr txBox="1"/>
          <p:nvPr/>
        </p:nvSpPr>
        <p:spPr>
          <a:xfrm>
            <a:off x="374848" y="2830332"/>
            <a:ext cx="8229600" cy="1015663"/>
          </a:xfrm>
          <a:prstGeom prst="rect">
            <a:avLst/>
          </a:prstGeom>
          <a:noFill/>
        </p:spPr>
        <p:txBody>
          <a:bodyPr wrap="square" rtlCol="0">
            <a:spAutoFit/>
          </a:bodyPr>
          <a:lstStyle/>
          <a:p>
            <a:r>
              <a:rPr lang="en-GB" dirty="0"/>
              <a:t>Capillary fittings use the principle of capillary action to draw solder into the fitting when they are heated by a blowtorch. There are two different types: </a:t>
            </a:r>
          </a:p>
        </p:txBody>
      </p:sp>
      <p:pic>
        <p:nvPicPr>
          <p:cNvPr id="6" name="Picture 5">
            <a:extLst>
              <a:ext uri="{FF2B5EF4-FFF2-40B4-BE49-F238E27FC236}">
                <a16:creationId xmlns:a16="http://schemas.microsoft.com/office/drawing/2014/main" id="{3D96D0DD-D85B-C24E-A9C0-CCD57FD50058}"/>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619672" y="3827894"/>
            <a:ext cx="1981200" cy="1384300"/>
          </a:xfrm>
          <a:prstGeom prst="rect">
            <a:avLst/>
          </a:prstGeom>
        </p:spPr>
      </p:pic>
      <p:pic>
        <p:nvPicPr>
          <p:cNvPr id="8" name="Picture 7" descr="A close up of a device&#10;&#10;Description automatically generated">
            <a:extLst>
              <a:ext uri="{FF2B5EF4-FFF2-40B4-BE49-F238E27FC236}">
                <a16:creationId xmlns:a16="http://schemas.microsoft.com/office/drawing/2014/main" id="{984E2174-DEB9-144A-AD4D-7FF327F9592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364088" y="3737979"/>
            <a:ext cx="1981200" cy="1447800"/>
          </a:xfrm>
          <a:prstGeom prst="rect">
            <a:avLst/>
          </a:prstGeom>
        </p:spPr>
      </p:pic>
      <p:sp>
        <p:nvSpPr>
          <p:cNvPr id="9" name="TextBox 8">
            <a:extLst>
              <a:ext uri="{FF2B5EF4-FFF2-40B4-BE49-F238E27FC236}">
                <a16:creationId xmlns:a16="http://schemas.microsoft.com/office/drawing/2014/main" id="{8044C7FE-BBD2-9C48-935D-E9168E263CF4}"/>
              </a:ext>
            </a:extLst>
          </p:cNvPr>
          <p:cNvSpPr txBox="1"/>
          <p:nvPr/>
        </p:nvSpPr>
        <p:spPr>
          <a:xfrm>
            <a:off x="1763688" y="5218543"/>
            <a:ext cx="2592288" cy="400110"/>
          </a:xfrm>
          <a:prstGeom prst="rect">
            <a:avLst/>
          </a:prstGeom>
          <a:noFill/>
        </p:spPr>
        <p:txBody>
          <a:bodyPr wrap="square" rtlCol="0">
            <a:spAutoFit/>
          </a:bodyPr>
          <a:lstStyle/>
          <a:p>
            <a:r>
              <a:rPr lang="en-US" dirty="0"/>
              <a:t>Integral solder ring</a:t>
            </a:r>
          </a:p>
        </p:txBody>
      </p:sp>
      <p:sp>
        <p:nvSpPr>
          <p:cNvPr id="10" name="TextBox 9">
            <a:extLst>
              <a:ext uri="{FF2B5EF4-FFF2-40B4-BE49-F238E27FC236}">
                <a16:creationId xmlns:a16="http://schemas.microsoft.com/office/drawing/2014/main" id="{A29A65E0-3F0E-B347-A4B0-A33106A01357}"/>
              </a:ext>
            </a:extLst>
          </p:cNvPr>
          <p:cNvSpPr txBox="1"/>
          <p:nvPr/>
        </p:nvSpPr>
        <p:spPr>
          <a:xfrm>
            <a:off x="5652120" y="5185779"/>
            <a:ext cx="1241648" cy="400110"/>
          </a:xfrm>
          <a:prstGeom prst="rect">
            <a:avLst/>
          </a:prstGeom>
          <a:noFill/>
        </p:spPr>
        <p:txBody>
          <a:bodyPr wrap="square" rtlCol="0">
            <a:spAutoFit/>
          </a:bodyPr>
          <a:lstStyle/>
          <a:p>
            <a:r>
              <a:rPr lang="en-US" dirty="0"/>
              <a:t>End feed</a:t>
            </a:r>
          </a:p>
        </p:txBody>
      </p:sp>
    </p:spTree>
    <p:extLst>
      <p:ext uri="{BB962C8B-B14F-4D97-AF65-F5344CB8AC3E}">
        <p14:creationId xmlns:p14="http://schemas.microsoft.com/office/powerpoint/2010/main" val="3547609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3E39E-882A-6B4C-9782-8EEFD3855774}"/>
              </a:ext>
            </a:extLst>
          </p:cNvPr>
          <p:cNvSpPr>
            <a:spLocks noGrp="1"/>
          </p:cNvSpPr>
          <p:nvPr>
            <p:ph type="title"/>
          </p:nvPr>
        </p:nvSpPr>
        <p:spPr/>
        <p:txBody>
          <a:bodyPr/>
          <a:lstStyle/>
          <a:p>
            <a:r>
              <a:rPr lang="en-US" dirty="0"/>
              <a:t>Copper pipe jointing – capillary joints</a:t>
            </a:r>
          </a:p>
        </p:txBody>
      </p:sp>
      <p:pic>
        <p:nvPicPr>
          <p:cNvPr id="5" name="Content Placeholder 4" descr="A picture containing indoor, table, piece, bowl&#10;&#10;Description automatically generated">
            <a:extLst>
              <a:ext uri="{FF2B5EF4-FFF2-40B4-BE49-F238E27FC236}">
                <a16:creationId xmlns:a16="http://schemas.microsoft.com/office/drawing/2014/main" id="{B8F95F08-B53D-794B-9FA9-253E889613F2}"/>
              </a:ext>
            </a:extLst>
          </p:cNvPr>
          <p:cNvPicPr>
            <a:picLocks noGrp="1" noChangeAspect="1"/>
          </p:cNvPicPr>
          <p:nvPr>
            <p:ph sz="quarter" idx="10"/>
          </p:nvPr>
        </p:nvPicPr>
        <p:blipFill>
          <a:blip r:embed="rId2" cstate="email">
            <a:extLst>
              <a:ext uri="{28A0092B-C50C-407E-A947-70E740481C1C}">
                <a14:useLocalDpi xmlns:a14="http://schemas.microsoft.com/office/drawing/2010/main" val="0"/>
              </a:ext>
            </a:extLst>
          </a:blip>
          <a:stretch>
            <a:fillRect/>
          </a:stretch>
        </p:blipFill>
        <p:spPr>
          <a:xfrm>
            <a:off x="212122" y="1540097"/>
            <a:ext cx="2933700" cy="2286000"/>
          </a:xfrm>
        </p:spPr>
      </p:pic>
      <p:pic>
        <p:nvPicPr>
          <p:cNvPr id="7" name="Picture 6" descr="A picture containing food, photo, sitting, table&#10;&#10;Description automatically generated">
            <a:extLst>
              <a:ext uri="{FF2B5EF4-FFF2-40B4-BE49-F238E27FC236}">
                <a16:creationId xmlns:a16="http://schemas.microsoft.com/office/drawing/2014/main" id="{7FDC2C9E-C24E-4841-9446-B621A6165EA5}"/>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158318" y="1609062"/>
            <a:ext cx="2844800" cy="2222500"/>
          </a:xfrm>
          <a:prstGeom prst="rect">
            <a:avLst/>
          </a:prstGeom>
        </p:spPr>
      </p:pic>
      <p:pic>
        <p:nvPicPr>
          <p:cNvPr id="9" name="Picture 8" descr="A picture containing indoor, table, sitting, food&#10;&#10;Description automatically generated">
            <a:extLst>
              <a:ext uri="{FF2B5EF4-FFF2-40B4-BE49-F238E27FC236}">
                <a16:creationId xmlns:a16="http://schemas.microsoft.com/office/drawing/2014/main" id="{915202E9-4440-8A40-A22D-5C7D35A11BF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028110" y="1565497"/>
            <a:ext cx="2819400" cy="2235200"/>
          </a:xfrm>
          <a:prstGeom prst="rect">
            <a:avLst/>
          </a:prstGeom>
        </p:spPr>
      </p:pic>
      <p:sp>
        <p:nvSpPr>
          <p:cNvPr id="10" name="TextBox 9">
            <a:extLst>
              <a:ext uri="{FF2B5EF4-FFF2-40B4-BE49-F238E27FC236}">
                <a16:creationId xmlns:a16="http://schemas.microsoft.com/office/drawing/2014/main" id="{111A101F-6DD0-8B45-B81F-958A10BF6844}"/>
              </a:ext>
            </a:extLst>
          </p:cNvPr>
          <p:cNvSpPr txBox="1"/>
          <p:nvPr/>
        </p:nvSpPr>
        <p:spPr>
          <a:xfrm>
            <a:off x="457200" y="3898394"/>
            <a:ext cx="2418555" cy="584775"/>
          </a:xfrm>
          <a:prstGeom prst="rect">
            <a:avLst/>
          </a:prstGeom>
          <a:noFill/>
          <a:ln>
            <a:noFill/>
          </a:ln>
        </p:spPr>
        <p:txBody>
          <a:bodyPr wrap="square" rtlCol="0">
            <a:spAutoFit/>
          </a:bodyPr>
          <a:lstStyle/>
          <a:p>
            <a:r>
              <a:rPr lang="en-US" sz="1600" b="1" dirty="0"/>
              <a:t>Step 1 </a:t>
            </a:r>
            <a:r>
              <a:rPr lang="en-US" sz="1600" dirty="0"/>
              <a:t>– Cut and deburr the pipe.</a:t>
            </a:r>
          </a:p>
        </p:txBody>
      </p:sp>
      <p:sp>
        <p:nvSpPr>
          <p:cNvPr id="11" name="TextBox 10">
            <a:extLst>
              <a:ext uri="{FF2B5EF4-FFF2-40B4-BE49-F238E27FC236}">
                <a16:creationId xmlns:a16="http://schemas.microsoft.com/office/drawing/2014/main" id="{87281718-A716-0340-8078-0FD9A49FADE1}"/>
              </a:ext>
            </a:extLst>
          </p:cNvPr>
          <p:cNvSpPr txBox="1"/>
          <p:nvPr/>
        </p:nvSpPr>
        <p:spPr>
          <a:xfrm>
            <a:off x="3275857" y="3898394"/>
            <a:ext cx="2655087" cy="1323439"/>
          </a:xfrm>
          <a:prstGeom prst="rect">
            <a:avLst/>
          </a:prstGeom>
          <a:noFill/>
          <a:ln>
            <a:noFill/>
          </a:ln>
        </p:spPr>
        <p:txBody>
          <a:bodyPr wrap="square" rtlCol="0">
            <a:spAutoFit/>
          </a:bodyPr>
          <a:lstStyle/>
          <a:p>
            <a:r>
              <a:rPr lang="en-US" sz="1600" b="1" dirty="0"/>
              <a:t>Step 2 </a:t>
            </a:r>
            <a:r>
              <a:rPr lang="en-US" sz="1600" dirty="0"/>
              <a:t>– </a:t>
            </a:r>
            <a:r>
              <a:rPr lang="en-GB" sz="1600" dirty="0"/>
              <a:t>Clean the end of the tube and the inside of the fitting with steel wool or cleaning pad. </a:t>
            </a:r>
          </a:p>
          <a:p>
            <a:endParaRPr lang="en-US" sz="1600" dirty="0"/>
          </a:p>
        </p:txBody>
      </p:sp>
      <p:sp>
        <p:nvSpPr>
          <p:cNvPr id="12" name="TextBox 11">
            <a:extLst>
              <a:ext uri="{FF2B5EF4-FFF2-40B4-BE49-F238E27FC236}">
                <a16:creationId xmlns:a16="http://schemas.microsoft.com/office/drawing/2014/main" id="{8264B306-1A1E-424B-A571-77B4A6AA15ED}"/>
              </a:ext>
            </a:extLst>
          </p:cNvPr>
          <p:cNvSpPr txBox="1"/>
          <p:nvPr/>
        </p:nvSpPr>
        <p:spPr>
          <a:xfrm>
            <a:off x="6072088" y="3898394"/>
            <a:ext cx="3036416" cy="2308324"/>
          </a:xfrm>
          <a:prstGeom prst="rect">
            <a:avLst/>
          </a:prstGeom>
          <a:noFill/>
          <a:ln>
            <a:noFill/>
          </a:ln>
        </p:spPr>
        <p:txBody>
          <a:bodyPr wrap="square" rtlCol="0">
            <a:spAutoFit/>
          </a:bodyPr>
          <a:lstStyle/>
          <a:p>
            <a:r>
              <a:rPr lang="en-US" sz="1600" b="1" dirty="0"/>
              <a:t>Step 3 </a:t>
            </a:r>
            <a:r>
              <a:rPr lang="en-US" sz="1600" dirty="0"/>
              <a:t>– </a:t>
            </a:r>
            <a:r>
              <a:rPr lang="en-GB" sz="1600" dirty="0"/>
              <a:t>Apply flux to end of tube only, not to the inside of the fitting. Insert tube into the fitting, twist tube slightly when inserting. This ensures an even spread of flux. Clean any excess flux from outside the tube immediately with a dry cloth. </a:t>
            </a:r>
          </a:p>
        </p:txBody>
      </p:sp>
    </p:spTree>
    <p:extLst>
      <p:ext uri="{BB962C8B-B14F-4D97-AF65-F5344CB8AC3E}">
        <p14:creationId xmlns:p14="http://schemas.microsoft.com/office/powerpoint/2010/main" val="3345492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D6622-B286-9649-BC60-17FF2868D5B6}"/>
              </a:ext>
            </a:extLst>
          </p:cNvPr>
          <p:cNvSpPr>
            <a:spLocks noGrp="1"/>
          </p:cNvSpPr>
          <p:nvPr>
            <p:ph type="title"/>
          </p:nvPr>
        </p:nvSpPr>
        <p:spPr/>
        <p:txBody>
          <a:bodyPr/>
          <a:lstStyle/>
          <a:p>
            <a:r>
              <a:rPr lang="en-US" dirty="0"/>
              <a:t>Copper pipe jointing – capillary joints</a:t>
            </a:r>
          </a:p>
        </p:txBody>
      </p:sp>
      <p:pic>
        <p:nvPicPr>
          <p:cNvPr id="5" name="Content Placeholder 4" descr="A picture containing indoor, table, glass, sitting&#10;&#10;Description automatically generated">
            <a:extLst>
              <a:ext uri="{FF2B5EF4-FFF2-40B4-BE49-F238E27FC236}">
                <a16:creationId xmlns:a16="http://schemas.microsoft.com/office/drawing/2014/main" id="{4A3C21E5-2641-8040-98EE-89D174D2096E}"/>
              </a:ext>
            </a:extLst>
          </p:cNvPr>
          <p:cNvPicPr>
            <a:picLocks noGrp="1" noChangeAspect="1"/>
          </p:cNvPicPr>
          <p:nvPr>
            <p:ph sz="quarter" idx="10"/>
          </p:nvPr>
        </p:nvPicPr>
        <p:blipFill>
          <a:blip r:embed="rId2" cstate="email">
            <a:extLst>
              <a:ext uri="{28A0092B-C50C-407E-A947-70E740481C1C}">
                <a14:useLocalDpi xmlns:a14="http://schemas.microsoft.com/office/drawing/2010/main" val="0"/>
              </a:ext>
            </a:extLst>
          </a:blip>
          <a:stretch>
            <a:fillRect/>
          </a:stretch>
        </p:blipFill>
        <p:spPr>
          <a:xfrm>
            <a:off x="345077" y="1916832"/>
            <a:ext cx="2819400" cy="2222500"/>
          </a:xfrm>
        </p:spPr>
      </p:pic>
      <p:pic>
        <p:nvPicPr>
          <p:cNvPr id="7" name="Picture 6" descr="A picture containing table, food, dog, sitting&#10;&#10;Description automatically generated">
            <a:extLst>
              <a:ext uri="{FF2B5EF4-FFF2-40B4-BE49-F238E27FC236}">
                <a16:creationId xmlns:a16="http://schemas.microsoft.com/office/drawing/2014/main" id="{99478FF9-8586-4540-A039-44B5EF2C800A}"/>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80112" y="1916832"/>
            <a:ext cx="2819400" cy="2209800"/>
          </a:xfrm>
          <a:prstGeom prst="rect">
            <a:avLst/>
          </a:prstGeom>
        </p:spPr>
      </p:pic>
      <p:sp>
        <p:nvSpPr>
          <p:cNvPr id="8" name="TextBox 7">
            <a:extLst>
              <a:ext uri="{FF2B5EF4-FFF2-40B4-BE49-F238E27FC236}">
                <a16:creationId xmlns:a16="http://schemas.microsoft.com/office/drawing/2014/main" id="{D0660FE2-8BBB-344B-ABE7-3D69D27DF2B2}"/>
              </a:ext>
            </a:extLst>
          </p:cNvPr>
          <p:cNvSpPr txBox="1"/>
          <p:nvPr/>
        </p:nvSpPr>
        <p:spPr>
          <a:xfrm>
            <a:off x="201805" y="4201533"/>
            <a:ext cx="2962672" cy="1569660"/>
          </a:xfrm>
          <a:prstGeom prst="rect">
            <a:avLst/>
          </a:prstGeom>
          <a:noFill/>
          <a:ln>
            <a:noFill/>
          </a:ln>
        </p:spPr>
        <p:txBody>
          <a:bodyPr wrap="square" rtlCol="0">
            <a:spAutoFit/>
          </a:bodyPr>
          <a:lstStyle/>
          <a:p>
            <a:r>
              <a:rPr lang="en-US" sz="1600" b="1" dirty="0"/>
              <a:t>Step 4 </a:t>
            </a:r>
            <a:r>
              <a:rPr lang="en-US" sz="1600" dirty="0"/>
              <a:t>– A</a:t>
            </a:r>
            <a:r>
              <a:rPr lang="en-GB" sz="1600" dirty="0" err="1"/>
              <a:t>pply</a:t>
            </a:r>
            <a:r>
              <a:rPr lang="en-GB" sz="1600" dirty="0"/>
              <a:t> heat evenly to fitting and wait for 10 seconds. If the fitting is an integral soldered ring type, then solder will appear at the mouth of the fitting. </a:t>
            </a:r>
          </a:p>
        </p:txBody>
      </p:sp>
      <p:sp>
        <p:nvSpPr>
          <p:cNvPr id="9" name="TextBox 8">
            <a:extLst>
              <a:ext uri="{FF2B5EF4-FFF2-40B4-BE49-F238E27FC236}">
                <a16:creationId xmlns:a16="http://schemas.microsoft.com/office/drawing/2014/main" id="{9B6D480D-13F0-4045-974C-B62CE75E7790}"/>
              </a:ext>
            </a:extLst>
          </p:cNvPr>
          <p:cNvSpPr txBox="1"/>
          <p:nvPr/>
        </p:nvSpPr>
        <p:spPr>
          <a:xfrm>
            <a:off x="3249754" y="1880031"/>
            <a:ext cx="2417440" cy="4031873"/>
          </a:xfrm>
          <a:prstGeom prst="rect">
            <a:avLst/>
          </a:prstGeom>
          <a:noFill/>
          <a:ln>
            <a:noFill/>
          </a:ln>
        </p:spPr>
        <p:txBody>
          <a:bodyPr wrap="square" rtlCol="0">
            <a:spAutoFit/>
          </a:bodyPr>
          <a:lstStyle/>
          <a:p>
            <a:r>
              <a:rPr lang="en-US" sz="1600" b="1" dirty="0"/>
              <a:t>Step 5 </a:t>
            </a:r>
            <a:r>
              <a:rPr lang="en-US" sz="1600" dirty="0"/>
              <a:t>– </a:t>
            </a:r>
            <a:r>
              <a:rPr lang="en-GB" sz="1600" dirty="0"/>
              <a:t>If fitting is an end feed type, then apply solder wire equivalent to half the diameter of the pipe (for 22mm, apply 11mm of solder wire) to the mouth of the fitting, ensuring that solder flows all around the socket. </a:t>
            </a:r>
          </a:p>
          <a:p>
            <a:endParaRPr lang="en-GB" sz="1600" dirty="0"/>
          </a:p>
          <a:p>
            <a:r>
              <a:rPr lang="en-GB" sz="1600" dirty="0"/>
              <a:t>Do not use too much heat or the fitting and flux will turn black and the fitting will not solder. </a:t>
            </a:r>
          </a:p>
        </p:txBody>
      </p:sp>
      <p:sp>
        <p:nvSpPr>
          <p:cNvPr id="10" name="TextBox 9">
            <a:extLst>
              <a:ext uri="{FF2B5EF4-FFF2-40B4-BE49-F238E27FC236}">
                <a16:creationId xmlns:a16="http://schemas.microsoft.com/office/drawing/2014/main" id="{D4F0E61C-EA20-4D4E-9213-E3038570F9A7}"/>
              </a:ext>
            </a:extLst>
          </p:cNvPr>
          <p:cNvSpPr txBox="1"/>
          <p:nvPr/>
        </p:nvSpPr>
        <p:spPr>
          <a:xfrm>
            <a:off x="5743593" y="4363898"/>
            <a:ext cx="2962672" cy="1323439"/>
          </a:xfrm>
          <a:prstGeom prst="rect">
            <a:avLst/>
          </a:prstGeom>
          <a:noFill/>
          <a:ln>
            <a:noFill/>
          </a:ln>
        </p:spPr>
        <p:txBody>
          <a:bodyPr wrap="square" rtlCol="0">
            <a:spAutoFit/>
          </a:bodyPr>
          <a:lstStyle/>
          <a:p>
            <a:r>
              <a:rPr lang="en-US" sz="1600" b="1" dirty="0"/>
              <a:t>Step 6 </a:t>
            </a:r>
            <a:r>
              <a:rPr lang="en-US" sz="1600" dirty="0"/>
              <a:t>– </a:t>
            </a:r>
            <a:r>
              <a:rPr lang="en-GB" sz="1600" dirty="0"/>
              <a:t>When the fitting has cooled down a little, clean off any excess flux with a damp cloth. </a:t>
            </a:r>
          </a:p>
          <a:p>
            <a:endParaRPr lang="en-GB" sz="1600" dirty="0"/>
          </a:p>
        </p:txBody>
      </p:sp>
    </p:spTree>
    <p:extLst>
      <p:ext uri="{BB962C8B-B14F-4D97-AF65-F5344CB8AC3E}">
        <p14:creationId xmlns:p14="http://schemas.microsoft.com/office/powerpoint/2010/main" val="360156715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TotalTime>
  <Words>891</Words>
  <Application>Microsoft Office PowerPoint</Application>
  <PresentationFormat>On-screen Show (4:3)</PresentationFormat>
  <Paragraphs>71</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PowerPoint 3: Copper pipework and jointing part 2 </vt:lpstr>
      <vt:lpstr>This session:</vt:lpstr>
      <vt:lpstr>Copper pipe jointing – press-fit </vt:lpstr>
      <vt:lpstr>Copper pipe jointing – press-fit </vt:lpstr>
      <vt:lpstr>Copper pipe jointing – press-fit </vt:lpstr>
      <vt:lpstr>Copper pipe jointing – press-fit </vt:lpstr>
      <vt:lpstr>Copper pipe jointing – capillary joints</vt:lpstr>
      <vt:lpstr>Copper pipe jointing – capillary joints</vt:lpstr>
      <vt:lpstr>Copper pipe jointing – capillary joints</vt:lpstr>
      <vt:lpstr>Copper pipe jointing – capillary joints</vt:lpstr>
      <vt:lpstr>Fitting orders</vt:lpstr>
      <vt:lpstr>Fitting orders</vt:lpstr>
      <vt:lpstr>And finally…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Claire Brooks</cp:lastModifiedBy>
  <cp:revision>173</cp:revision>
  <dcterms:created xsi:type="dcterms:W3CDTF">2013-05-28T00:38:54Z</dcterms:created>
  <dcterms:modified xsi:type="dcterms:W3CDTF">2023-11-01T18:12:26Z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