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6"/>
  </p:notesMasterIdLst>
  <p:handoutMasterIdLst>
    <p:handoutMasterId r:id="rId17"/>
  </p:handoutMasterIdLst>
  <p:sldIdLst>
    <p:sldId id="256" r:id="rId5"/>
    <p:sldId id="328" r:id="rId6"/>
    <p:sldId id="329" r:id="rId7"/>
    <p:sldId id="330" r:id="rId8"/>
    <p:sldId id="331" r:id="rId9"/>
    <p:sldId id="332" r:id="rId10"/>
    <p:sldId id="333" r:id="rId11"/>
    <p:sldId id="334" r:id="rId12"/>
    <p:sldId id="335" r:id="rId13"/>
    <p:sldId id="336" r:id="rId14"/>
    <p:sldId id="267" r:id="rId15"/>
  </p:sldIdLst>
  <p:sldSz cx="9144000" cy="6858000" type="screen4x3"/>
  <p:notesSz cx="6858000" cy="9144000"/>
  <p:custDataLst>
    <p:tags r:id="rId18"/>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Martin" initials="PM" lastIdx="11" clrIdx="0">
    <p:extLst>
      <p:ext uri="{19B8F6BF-5375-455C-9EA6-DF929625EA0E}">
        <p15:presenceInfo xmlns:p15="http://schemas.microsoft.com/office/powerpoint/2012/main" userId="1b56c76bd86290a0" providerId="Windows Live"/>
      </p:ext>
    </p:extLst>
  </p:cmAuthor>
  <p:cmAuthor id="2" name="Fiona Freel" initials="FF" lastIdx="11" clrIdx="1">
    <p:extLst>
      <p:ext uri="{19B8F6BF-5375-455C-9EA6-DF929625EA0E}">
        <p15:presenceInfo xmlns:p15="http://schemas.microsoft.com/office/powerpoint/2012/main" userId="S::Fiona.Freel@cityandguilds.com::3a7a7974-e831-4583-92ac-603bf88d45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FBDD00"/>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9ED7A5A-9F2F-4FF2-9C49-2FBFC700501F}" v="15" dt="2023-11-01T10:05:20.1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640"/>
    <p:restoredTop sz="86327"/>
  </p:normalViewPr>
  <p:slideViewPr>
    <p:cSldViewPr showGuides="1">
      <p:cViewPr varScale="1">
        <p:scale>
          <a:sx n="69" d="100"/>
          <a:sy n="69" d="100"/>
        </p:scale>
        <p:origin x="508" y="40"/>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B9ED7A5A-9F2F-4FF2-9C49-2FBFC700501F}"/>
    <pc:docChg chg="undo custSel modSld">
      <pc:chgData name="Claire Brooks" userId="045b5ce1-bb15-4c22-aa7e-c7b600949989" providerId="ADAL" clId="{B9ED7A5A-9F2F-4FF2-9C49-2FBFC700501F}" dt="2023-11-01T10:05:09.131" v="109" actId="478"/>
      <pc:docMkLst>
        <pc:docMk/>
      </pc:docMkLst>
      <pc:sldChg chg="modSp mod">
        <pc:chgData name="Claire Brooks" userId="045b5ce1-bb15-4c22-aa7e-c7b600949989" providerId="ADAL" clId="{B9ED7A5A-9F2F-4FF2-9C49-2FBFC700501F}" dt="2023-10-31T12:23:42.136" v="1" actId="1076"/>
        <pc:sldMkLst>
          <pc:docMk/>
          <pc:sldMk cId="0" sldId="328"/>
        </pc:sldMkLst>
        <pc:spChg chg="mod">
          <ac:chgData name="Claire Brooks" userId="045b5ce1-bb15-4c22-aa7e-c7b600949989" providerId="ADAL" clId="{B9ED7A5A-9F2F-4FF2-9C49-2FBFC700501F}" dt="2023-10-31T12:23:42.136" v="1" actId="1076"/>
          <ac:spMkLst>
            <pc:docMk/>
            <pc:sldMk cId="0" sldId="328"/>
            <ac:spMk id="2" creationId="{0DA389BD-C7D8-FC41-B8B1-920AA504BF19}"/>
          </ac:spMkLst>
        </pc:spChg>
      </pc:sldChg>
      <pc:sldChg chg="addSp delSp modSp mod addAnim delAnim">
        <pc:chgData name="Claire Brooks" userId="045b5ce1-bb15-4c22-aa7e-c7b600949989" providerId="ADAL" clId="{B9ED7A5A-9F2F-4FF2-9C49-2FBFC700501F}" dt="2023-11-01T10:05:09.131" v="109" actId="478"/>
        <pc:sldMkLst>
          <pc:docMk/>
          <pc:sldMk cId="3738141809" sldId="330"/>
        </pc:sldMkLst>
        <pc:spChg chg="mod">
          <ac:chgData name="Claire Brooks" userId="045b5ce1-bb15-4c22-aa7e-c7b600949989" providerId="ADAL" clId="{B9ED7A5A-9F2F-4FF2-9C49-2FBFC700501F}" dt="2023-11-01T10:05:07.999" v="107" actId="14100"/>
          <ac:spMkLst>
            <pc:docMk/>
            <pc:sldMk cId="3738141809" sldId="330"/>
            <ac:spMk id="10" creationId="{71C1C567-9A1F-CE40-AB53-12E038FF3CEF}"/>
          </ac:spMkLst>
        </pc:spChg>
        <pc:spChg chg="add del mod">
          <ac:chgData name="Claire Brooks" userId="045b5ce1-bb15-4c22-aa7e-c7b600949989" providerId="ADAL" clId="{B9ED7A5A-9F2F-4FF2-9C49-2FBFC700501F}" dt="2023-11-01T10:05:08.499" v="108" actId="478"/>
          <ac:spMkLst>
            <pc:docMk/>
            <pc:sldMk cId="3738141809" sldId="330"/>
            <ac:spMk id="11" creationId="{3A83EBF8-6BDF-0141-BB34-86A22EAB26C5}"/>
          </ac:spMkLst>
        </pc:spChg>
        <pc:spChg chg="mod">
          <ac:chgData name="Claire Brooks" userId="045b5ce1-bb15-4c22-aa7e-c7b600949989" providerId="ADAL" clId="{B9ED7A5A-9F2F-4FF2-9C49-2FBFC700501F}" dt="2023-11-01T10:05:06.897" v="105" actId="1076"/>
          <ac:spMkLst>
            <pc:docMk/>
            <pc:sldMk cId="3738141809" sldId="330"/>
            <ac:spMk id="12" creationId="{90630ADD-FEC6-6C47-A414-14555D7C78A7}"/>
          </ac:spMkLst>
        </pc:spChg>
        <pc:spChg chg="mod">
          <ac:chgData name="Claire Brooks" userId="045b5ce1-bb15-4c22-aa7e-c7b600949989" providerId="ADAL" clId="{B9ED7A5A-9F2F-4FF2-9C49-2FBFC700501F}" dt="2023-10-31T12:24:17.951" v="6" actId="2085"/>
          <ac:spMkLst>
            <pc:docMk/>
            <pc:sldMk cId="3738141809" sldId="330"/>
            <ac:spMk id="13" creationId="{7CB9FF8B-8BA4-E74B-BCDE-0C81B4F49468}"/>
          </ac:spMkLst>
        </pc:spChg>
        <pc:picChg chg="add del">
          <ac:chgData name="Claire Brooks" userId="045b5ce1-bb15-4c22-aa7e-c7b600949989" providerId="ADAL" clId="{B9ED7A5A-9F2F-4FF2-9C49-2FBFC700501F}" dt="2023-11-01T10:05:09.131" v="109" actId="478"/>
          <ac:picMkLst>
            <pc:docMk/>
            <pc:sldMk cId="3738141809" sldId="330"/>
            <ac:picMk id="5" creationId="{9A8FF77E-5100-4352-9845-B7D50572DF46}"/>
          </ac:picMkLst>
        </pc:picChg>
      </pc:sldChg>
      <pc:sldChg chg="addSp delSp modSp mod">
        <pc:chgData name="Claire Brooks" userId="045b5ce1-bb15-4c22-aa7e-c7b600949989" providerId="ADAL" clId="{B9ED7A5A-9F2F-4FF2-9C49-2FBFC700501F}" dt="2023-11-01T10:04:45.038" v="99" actId="14100"/>
        <pc:sldMkLst>
          <pc:docMk/>
          <pc:sldMk cId="2999655574" sldId="331"/>
        </pc:sldMkLst>
        <pc:spChg chg="mod">
          <ac:chgData name="Claire Brooks" userId="045b5ce1-bb15-4c22-aa7e-c7b600949989" providerId="ADAL" clId="{B9ED7A5A-9F2F-4FF2-9C49-2FBFC700501F}" dt="2023-11-01T10:04:45.038" v="99" actId="14100"/>
          <ac:spMkLst>
            <pc:docMk/>
            <pc:sldMk cId="2999655574" sldId="331"/>
            <ac:spMk id="3" creationId="{C72A2B96-11A9-B34A-A7AE-3A33C645919B}"/>
          </ac:spMkLst>
        </pc:spChg>
        <pc:spChg chg="add del mod">
          <ac:chgData name="Claire Brooks" userId="045b5ce1-bb15-4c22-aa7e-c7b600949989" providerId="ADAL" clId="{B9ED7A5A-9F2F-4FF2-9C49-2FBFC700501F}" dt="2023-11-01T10:04:42.580" v="98" actId="478"/>
          <ac:spMkLst>
            <pc:docMk/>
            <pc:sldMk cId="2999655574" sldId="331"/>
            <ac:spMk id="6" creationId="{3C3B23DE-6739-C923-C2B4-52049FB31F39}"/>
          </ac:spMkLst>
        </pc:spChg>
        <pc:spChg chg="del mod">
          <ac:chgData name="Claire Brooks" userId="045b5ce1-bb15-4c22-aa7e-c7b600949989" providerId="ADAL" clId="{B9ED7A5A-9F2F-4FF2-9C49-2FBFC700501F}" dt="2023-10-31T12:27:09.742" v="36" actId="478"/>
          <ac:spMkLst>
            <pc:docMk/>
            <pc:sldMk cId="2999655574" sldId="331"/>
            <ac:spMk id="6" creationId="{420F1BF8-5444-6443-9D27-8E1370CB79C1}"/>
          </ac:spMkLst>
        </pc:spChg>
        <pc:picChg chg="del">
          <ac:chgData name="Claire Brooks" userId="045b5ce1-bb15-4c22-aa7e-c7b600949989" providerId="ADAL" clId="{B9ED7A5A-9F2F-4FF2-9C49-2FBFC700501F}" dt="2023-11-01T10:04:39.805" v="97" actId="478"/>
          <ac:picMkLst>
            <pc:docMk/>
            <pc:sldMk cId="2999655574" sldId="331"/>
            <ac:picMk id="4" creationId="{E6CF09CC-7A90-AE42-87DA-7825C469B56B}"/>
          </ac:picMkLst>
        </pc:picChg>
      </pc:sldChg>
      <pc:sldChg chg="modSp mod">
        <pc:chgData name="Claire Brooks" userId="045b5ce1-bb15-4c22-aa7e-c7b600949989" providerId="ADAL" clId="{B9ED7A5A-9F2F-4FF2-9C49-2FBFC700501F}" dt="2023-10-31T12:28:07.193" v="56" actId="1076"/>
        <pc:sldMkLst>
          <pc:docMk/>
          <pc:sldMk cId="3173159397" sldId="332"/>
        </pc:sldMkLst>
        <pc:spChg chg="mod">
          <ac:chgData name="Claire Brooks" userId="045b5ce1-bb15-4c22-aa7e-c7b600949989" providerId="ADAL" clId="{B9ED7A5A-9F2F-4FF2-9C49-2FBFC700501F}" dt="2023-10-31T12:27:21.310" v="38" actId="14100"/>
          <ac:spMkLst>
            <pc:docMk/>
            <pc:sldMk cId="3173159397" sldId="332"/>
            <ac:spMk id="5" creationId="{6F3847D3-58E9-7440-B13E-0F56CE1402F4}"/>
          </ac:spMkLst>
        </pc:spChg>
        <pc:spChg chg="mod">
          <ac:chgData name="Claire Brooks" userId="045b5ce1-bb15-4c22-aa7e-c7b600949989" providerId="ADAL" clId="{B9ED7A5A-9F2F-4FF2-9C49-2FBFC700501F}" dt="2023-10-31T12:28:07.193" v="56" actId="1076"/>
          <ac:spMkLst>
            <pc:docMk/>
            <pc:sldMk cId="3173159397" sldId="332"/>
            <ac:spMk id="8" creationId="{D17CB8CF-49AE-4ABB-B699-CC089C8FF695}"/>
          </ac:spMkLst>
        </pc:spChg>
        <pc:spChg chg="mod">
          <ac:chgData name="Claire Brooks" userId="045b5ce1-bb15-4c22-aa7e-c7b600949989" providerId="ADAL" clId="{B9ED7A5A-9F2F-4FF2-9C49-2FBFC700501F}" dt="2023-10-31T12:28:03.722" v="54" actId="1076"/>
          <ac:spMkLst>
            <pc:docMk/>
            <pc:sldMk cId="3173159397" sldId="332"/>
            <ac:spMk id="9" creationId="{12DFA652-F841-49AD-9297-BB71A360DCDC}"/>
          </ac:spMkLst>
        </pc:spChg>
      </pc:sldChg>
      <pc:sldChg chg="delSp modSp mod">
        <pc:chgData name="Claire Brooks" userId="045b5ce1-bb15-4c22-aa7e-c7b600949989" providerId="ADAL" clId="{B9ED7A5A-9F2F-4FF2-9C49-2FBFC700501F}" dt="2023-11-01T10:04:33.810" v="96" actId="478"/>
        <pc:sldMkLst>
          <pc:docMk/>
          <pc:sldMk cId="3647601500" sldId="334"/>
        </pc:sldMkLst>
        <pc:spChg chg="del mod">
          <ac:chgData name="Claire Brooks" userId="045b5ce1-bb15-4c22-aa7e-c7b600949989" providerId="ADAL" clId="{B9ED7A5A-9F2F-4FF2-9C49-2FBFC700501F}" dt="2023-11-01T10:04:33.810" v="96" actId="478"/>
          <ac:spMkLst>
            <pc:docMk/>
            <pc:sldMk cId="3647601500" sldId="334"/>
            <ac:spMk id="4" creationId="{9F526B22-1906-6B44-B752-46A2B1767A15}"/>
          </ac:spMkLst>
        </pc:spChg>
        <pc:picChg chg="del mod">
          <ac:chgData name="Claire Brooks" userId="045b5ce1-bb15-4c22-aa7e-c7b600949989" providerId="ADAL" clId="{B9ED7A5A-9F2F-4FF2-9C49-2FBFC700501F}" dt="2023-11-01T10:04:29.977" v="94" actId="478"/>
          <ac:picMkLst>
            <pc:docMk/>
            <pc:sldMk cId="3647601500" sldId="334"/>
            <ac:picMk id="5" creationId="{792E1B7E-2C93-1840-9DDD-F52CD65BE65F}"/>
          </ac:picMkLst>
        </pc:picChg>
        <pc:cxnChg chg="del">
          <ac:chgData name="Claire Brooks" userId="045b5ce1-bb15-4c22-aa7e-c7b600949989" providerId="ADAL" clId="{B9ED7A5A-9F2F-4FF2-9C49-2FBFC700501F}" dt="2023-11-01T10:04:30.935" v="95" actId="478"/>
          <ac:cxnSpMkLst>
            <pc:docMk/>
            <pc:sldMk cId="3647601500" sldId="334"/>
            <ac:cxnSpMk id="7" creationId="{C549C793-A579-5842-93EB-AB4D19C41851}"/>
          </ac:cxnSpMkLst>
        </pc:cxnChg>
      </pc:sldChg>
      <pc:sldChg chg="addSp delSp modSp mod delAnim">
        <pc:chgData name="Claire Brooks" userId="045b5ce1-bb15-4c22-aa7e-c7b600949989" providerId="ADAL" clId="{B9ED7A5A-9F2F-4FF2-9C49-2FBFC700501F}" dt="2023-11-01T10:04:24.610" v="93" actId="14100"/>
        <pc:sldMkLst>
          <pc:docMk/>
          <pc:sldMk cId="1491532997" sldId="335"/>
        </pc:sldMkLst>
        <pc:spChg chg="del mod">
          <ac:chgData name="Claire Brooks" userId="045b5ce1-bb15-4c22-aa7e-c7b600949989" providerId="ADAL" clId="{B9ED7A5A-9F2F-4FF2-9C49-2FBFC700501F}" dt="2023-11-01T10:04:17.704" v="89" actId="478"/>
          <ac:spMkLst>
            <pc:docMk/>
            <pc:sldMk cId="1491532997" sldId="335"/>
            <ac:spMk id="3" creationId="{1558AE8A-109B-E34A-8E6A-5DE11E18D9CE}"/>
          </ac:spMkLst>
        </pc:spChg>
        <pc:spChg chg="add del mod">
          <ac:chgData name="Claire Brooks" userId="045b5ce1-bb15-4c22-aa7e-c7b600949989" providerId="ADAL" clId="{B9ED7A5A-9F2F-4FF2-9C49-2FBFC700501F}" dt="2023-11-01T10:01:49.350" v="75" actId="478"/>
          <ac:spMkLst>
            <pc:docMk/>
            <pc:sldMk cId="1491532997" sldId="335"/>
            <ac:spMk id="6" creationId="{21A67AB0-1B97-DB52-D292-1A7FDF327D5F}"/>
          </ac:spMkLst>
        </pc:spChg>
        <pc:spChg chg="add del mod">
          <ac:chgData name="Claire Brooks" userId="045b5ce1-bb15-4c22-aa7e-c7b600949989" providerId="ADAL" clId="{B9ED7A5A-9F2F-4FF2-9C49-2FBFC700501F}" dt="2023-11-01T10:04:03.381" v="79" actId="478"/>
          <ac:spMkLst>
            <pc:docMk/>
            <pc:sldMk cId="1491532997" sldId="335"/>
            <ac:spMk id="9" creationId="{991A72B9-2DB3-CFFE-4F69-E082869E61B9}"/>
          </ac:spMkLst>
        </pc:spChg>
        <pc:spChg chg="add del mod">
          <ac:chgData name="Claire Brooks" userId="045b5ce1-bb15-4c22-aa7e-c7b600949989" providerId="ADAL" clId="{B9ED7A5A-9F2F-4FF2-9C49-2FBFC700501F}" dt="2023-11-01T10:04:06.223" v="81" actId="478"/>
          <ac:spMkLst>
            <pc:docMk/>
            <pc:sldMk cId="1491532997" sldId="335"/>
            <ac:spMk id="11" creationId="{75415FA1-BB54-6341-90EE-5303DE201D75}"/>
          </ac:spMkLst>
        </pc:spChg>
        <pc:spChg chg="add del mod">
          <ac:chgData name="Claire Brooks" userId="045b5ce1-bb15-4c22-aa7e-c7b600949989" providerId="ADAL" clId="{B9ED7A5A-9F2F-4FF2-9C49-2FBFC700501F}" dt="2023-11-01T10:04:09.523" v="84" actId="478"/>
          <ac:spMkLst>
            <pc:docMk/>
            <pc:sldMk cId="1491532997" sldId="335"/>
            <ac:spMk id="12" creationId="{6FD16C0B-E530-7349-9EEF-D43AEF3199EF}"/>
          </ac:spMkLst>
        </pc:spChg>
        <pc:spChg chg="add del">
          <ac:chgData name="Claire Brooks" userId="045b5ce1-bb15-4c22-aa7e-c7b600949989" providerId="ADAL" clId="{B9ED7A5A-9F2F-4FF2-9C49-2FBFC700501F}" dt="2023-11-01T10:04:07.861" v="82" actId="478"/>
          <ac:spMkLst>
            <pc:docMk/>
            <pc:sldMk cId="1491532997" sldId="335"/>
            <ac:spMk id="13" creationId="{CE721B50-C676-8143-BE91-4D72B12239AF}"/>
          </ac:spMkLst>
        </pc:spChg>
        <pc:spChg chg="mod">
          <ac:chgData name="Claire Brooks" userId="045b5ce1-bb15-4c22-aa7e-c7b600949989" providerId="ADAL" clId="{B9ED7A5A-9F2F-4FF2-9C49-2FBFC700501F}" dt="2023-11-01T10:04:24.610" v="93" actId="14100"/>
          <ac:spMkLst>
            <pc:docMk/>
            <pc:sldMk cId="1491532997" sldId="335"/>
            <ac:spMk id="14" creationId="{1F0FFC2D-CEF4-0F4E-A0FB-B3DEC0985D06}"/>
          </ac:spMkLst>
        </pc:spChg>
        <pc:picChg chg="add del mod">
          <ac:chgData name="Claire Brooks" userId="045b5ce1-bb15-4c22-aa7e-c7b600949989" providerId="ADAL" clId="{B9ED7A5A-9F2F-4FF2-9C49-2FBFC700501F}" dt="2023-11-01T10:04:01.299" v="78" actId="478"/>
          <ac:picMkLst>
            <pc:docMk/>
            <pc:sldMk cId="1491532997" sldId="335"/>
            <ac:picMk id="5" creationId="{5EAFA579-DCDB-4E4E-8C21-737A608FCC09}"/>
          </ac:picMkLst>
        </pc:picChg>
        <pc:picChg chg="add del mod">
          <ac:chgData name="Claire Brooks" userId="045b5ce1-bb15-4c22-aa7e-c7b600949989" providerId="ADAL" clId="{B9ED7A5A-9F2F-4FF2-9C49-2FBFC700501F}" dt="2023-11-01T10:04:08.474" v="83" actId="478"/>
          <ac:picMkLst>
            <pc:docMk/>
            <pc:sldMk cId="1491532997" sldId="335"/>
            <ac:picMk id="8" creationId="{46FD7492-8731-AA4F-9271-28A185742490}"/>
          </ac:picMkLst>
        </pc:picChg>
        <pc:picChg chg="add del">
          <ac:chgData name="Claire Brooks" userId="045b5ce1-bb15-4c22-aa7e-c7b600949989" providerId="ADAL" clId="{B9ED7A5A-9F2F-4FF2-9C49-2FBFC700501F}" dt="2023-11-01T10:04:05.001" v="80" actId="478"/>
          <ac:picMkLst>
            <pc:docMk/>
            <pc:sldMk cId="1491532997" sldId="335"/>
            <ac:picMk id="10" creationId="{DD60C690-8CCF-1C41-8C11-1F4736E2A683}"/>
          </ac:picMkLst>
        </pc:picChg>
      </pc:sldChg>
      <pc:sldChg chg="modSp mod">
        <pc:chgData name="Claire Brooks" userId="045b5ce1-bb15-4c22-aa7e-c7b600949989" providerId="ADAL" clId="{B9ED7A5A-9F2F-4FF2-9C49-2FBFC700501F}" dt="2023-10-31T12:26:36.731" v="34" actId="255"/>
        <pc:sldMkLst>
          <pc:docMk/>
          <pc:sldMk cId="1620344552" sldId="336"/>
        </pc:sldMkLst>
        <pc:spChg chg="mod">
          <ac:chgData name="Claire Brooks" userId="045b5ce1-bb15-4c22-aa7e-c7b600949989" providerId="ADAL" clId="{B9ED7A5A-9F2F-4FF2-9C49-2FBFC700501F}" dt="2023-10-31T12:25:58.211" v="27" actId="255"/>
          <ac:spMkLst>
            <pc:docMk/>
            <pc:sldMk cId="1620344552" sldId="336"/>
            <ac:spMk id="3" creationId="{5B363C19-F9F7-48B8-A249-F86681E18BA5}"/>
          </ac:spMkLst>
        </pc:spChg>
        <pc:spChg chg="mod">
          <ac:chgData name="Claire Brooks" userId="045b5ce1-bb15-4c22-aa7e-c7b600949989" providerId="ADAL" clId="{B9ED7A5A-9F2F-4FF2-9C49-2FBFC700501F}" dt="2023-10-31T12:25:45.362" v="26" actId="2085"/>
          <ac:spMkLst>
            <pc:docMk/>
            <pc:sldMk cId="1620344552" sldId="336"/>
            <ac:spMk id="5" creationId="{86826CB7-95F9-C542-AE86-E3B5853FB5C9}"/>
          </ac:spMkLst>
        </pc:spChg>
        <pc:spChg chg="mod">
          <ac:chgData name="Claire Brooks" userId="045b5ce1-bb15-4c22-aa7e-c7b600949989" providerId="ADAL" clId="{B9ED7A5A-9F2F-4FF2-9C49-2FBFC700501F}" dt="2023-10-31T12:26:24.787" v="32" actId="255"/>
          <ac:spMkLst>
            <pc:docMk/>
            <pc:sldMk cId="1620344552" sldId="336"/>
            <ac:spMk id="6" creationId="{71F0671A-E178-4E05-905E-2584918D0DB3}"/>
          </ac:spMkLst>
        </pc:spChg>
        <pc:spChg chg="mod">
          <ac:chgData name="Claire Brooks" userId="045b5ce1-bb15-4c22-aa7e-c7b600949989" providerId="ADAL" clId="{B9ED7A5A-9F2F-4FF2-9C49-2FBFC700501F}" dt="2023-10-31T12:26:19.241" v="31" actId="255"/>
          <ac:spMkLst>
            <pc:docMk/>
            <pc:sldMk cId="1620344552" sldId="336"/>
            <ac:spMk id="8" creationId="{1EFB6F14-8D20-41B4-9A81-47537E17557E}"/>
          </ac:spMkLst>
        </pc:spChg>
        <pc:spChg chg="mod">
          <ac:chgData name="Claire Brooks" userId="045b5ce1-bb15-4c22-aa7e-c7b600949989" providerId="ADAL" clId="{B9ED7A5A-9F2F-4FF2-9C49-2FBFC700501F}" dt="2023-10-31T12:26:14.868" v="30" actId="255"/>
          <ac:spMkLst>
            <pc:docMk/>
            <pc:sldMk cId="1620344552" sldId="336"/>
            <ac:spMk id="9" creationId="{0043D785-164C-420C-835D-401750B80DB1}"/>
          </ac:spMkLst>
        </pc:spChg>
        <pc:spChg chg="mod">
          <ac:chgData name="Claire Brooks" userId="045b5ce1-bb15-4c22-aa7e-c7b600949989" providerId="ADAL" clId="{B9ED7A5A-9F2F-4FF2-9C49-2FBFC700501F}" dt="2023-10-31T12:26:31.210" v="33" actId="255"/>
          <ac:spMkLst>
            <pc:docMk/>
            <pc:sldMk cId="1620344552" sldId="336"/>
            <ac:spMk id="10" creationId="{5AA0D51D-ACD2-4A8E-8C97-B6607E7BCA5B}"/>
          </ac:spMkLst>
        </pc:spChg>
        <pc:spChg chg="mod">
          <ac:chgData name="Claire Brooks" userId="045b5ce1-bb15-4c22-aa7e-c7b600949989" providerId="ADAL" clId="{B9ED7A5A-9F2F-4FF2-9C49-2FBFC700501F}" dt="2023-10-31T12:26:36.731" v="34" actId="255"/>
          <ac:spMkLst>
            <pc:docMk/>
            <pc:sldMk cId="1620344552" sldId="336"/>
            <ac:spMk id="11" creationId="{C180FB05-145F-4D7C-A465-EA7A2872F363}"/>
          </ac:spMkLst>
        </pc:spChg>
        <pc:spChg chg="mod">
          <ac:chgData name="Claire Brooks" userId="045b5ce1-bb15-4c22-aa7e-c7b600949989" providerId="ADAL" clId="{B9ED7A5A-9F2F-4FF2-9C49-2FBFC700501F}" dt="2023-10-31T12:26:09.648" v="29" actId="255"/>
          <ac:spMkLst>
            <pc:docMk/>
            <pc:sldMk cId="1620344552" sldId="336"/>
            <ac:spMk id="12" creationId="{E00407CE-152D-4A17-AB8A-C8B37CF12EF7}"/>
          </ac:spMkLst>
        </pc:spChg>
        <pc:spChg chg="mod">
          <ac:chgData name="Claire Brooks" userId="045b5ce1-bb15-4c22-aa7e-c7b600949989" providerId="ADAL" clId="{B9ED7A5A-9F2F-4FF2-9C49-2FBFC700501F}" dt="2023-10-31T12:26:05.175" v="28" actId="255"/>
          <ac:spMkLst>
            <pc:docMk/>
            <pc:sldMk cId="1620344552" sldId="336"/>
            <ac:spMk id="13" creationId="{083A4A86-21A9-42EF-8A14-C34A1A97124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11/1/2023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8438752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1867798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defPPr>
              <a:defRPr lang="en-GB"/>
            </a:defPPr>
            <a:lvl1pPr>
              <a:spcBef>
                <a:spcPts val="600"/>
              </a:spcBef>
              <a:defRPr sz="900" baseline="0"/>
            </a:lvl1pPr>
          </a:lstStyle>
          <a:p>
            <a:pPr lvl="0"/>
            <a:r>
              <a:rPr lang="en-US" dirty="0"/>
              <a:t>Copyright © </a:t>
            </a:r>
            <a:r>
              <a:rPr lang="en-GB" dirty="0"/>
              <a:t>2021 City and Guilds of London Institute</a:t>
            </a:r>
            <a:r>
              <a:rPr lang="en-US" dirty="0"/>
              <a:t>. All rights reserved. </a:t>
            </a:r>
          </a:p>
          <a:p>
            <a:pPr lvl="0"/>
            <a:endParaRPr lang="en-US" dirty="0"/>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11</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legislation.gov.uk/cy/uksi/1999/1148/contents/made"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113: Plumbing, heating and ventilation </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10: </a:t>
            </a:r>
            <a:r>
              <a:rPr lang="en-GB" dirty="0"/>
              <a:t>Cold water systems in industrial and commercial premises</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9C18F-FFF6-2B4D-B9A5-EDC164CC28FB}"/>
              </a:ext>
            </a:extLst>
          </p:cNvPr>
          <p:cNvSpPr>
            <a:spLocks noGrp="1"/>
          </p:cNvSpPr>
          <p:nvPr>
            <p:ph type="title"/>
          </p:nvPr>
        </p:nvSpPr>
        <p:spPr/>
        <p:txBody>
          <a:bodyPr/>
          <a:lstStyle/>
          <a:p>
            <a:r>
              <a:rPr lang="en-US" dirty="0"/>
              <a:t>Float operated valves</a:t>
            </a:r>
          </a:p>
        </p:txBody>
      </p:sp>
      <p:pic>
        <p:nvPicPr>
          <p:cNvPr id="4" name="Picture 7" descr="equilibrium FOV.png">
            <a:extLst>
              <a:ext uri="{FF2B5EF4-FFF2-40B4-BE49-F238E27FC236}">
                <a16:creationId xmlns:a16="http://schemas.microsoft.com/office/drawing/2014/main" id="{A22FA4A2-0974-EB42-A11A-DF74F4D4F17F}"/>
              </a:ext>
            </a:extLst>
          </p:cNvPr>
          <p:cNvPicPr>
            <a:picLocks noGrp="1" noChangeAspect="1" noChangeArrowheads="1"/>
          </p:cNvPicPr>
          <p:nvPr>
            <p:ph sz="quarter" idx="10"/>
          </p:nvPr>
        </p:nvPicPr>
        <p:blipFill>
          <a:blip r:embed="rId3" cstate="email">
            <a:extLst>
              <a:ext uri="{28A0092B-C50C-407E-A947-70E740481C1C}">
                <a14:useLocalDpi xmlns:a14="http://schemas.microsoft.com/office/drawing/2010/main" val="0"/>
              </a:ext>
            </a:extLst>
          </a:blip>
          <a:srcRect/>
          <a:stretch>
            <a:fillRect/>
          </a:stretch>
        </p:blipFill>
        <p:spPr bwMode="auto">
          <a:xfrm>
            <a:off x="440804" y="1403281"/>
            <a:ext cx="8229600" cy="3140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86826CB7-95F9-C542-AE86-E3B5853FB5C9}"/>
              </a:ext>
            </a:extLst>
          </p:cNvPr>
          <p:cNvSpPr txBox="1"/>
          <p:nvPr/>
        </p:nvSpPr>
        <p:spPr>
          <a:xfrm>
            <a:off x="440804" y="4725144"/>
            <a:ext cx="8245996" cy="1015663"/>
          </a:xfrm>
          <a:prstGeom prst="rect">
            <a:avLst/>
          </a:prstGeom>
          <a:noFill/>
          <a:ln>
            <a:noFill/>
          </a:ln>
        </p:spPr>
        <p:txBody>
          <a:bodyPr wrap="square" rtlCol="0">
            <a:spAutoFit/>
          </a:bodyPr>
          <a:lstStyle/>
          <a:p>
            <a:r>
              <a:rPr lang="en-US" dirty="0"/>
              <a:t>No matter whether the cistern is a domestic one or a large I&amp;C cistern, it must be fitted with a device to control the level. Most commonly, this is done with a Float Operated Valve – FOV. </a:t>
            </a:r>
          </a:p>
        </p:txBody>
      </p:sp>
      <p:sp>
        <p:nvSpPr>
          <p:cNvPr id="3" name="TextBox 2">
            <a:extLst>
              <a:ext uri="{FF2B5EF4-FFF2-40B4-BE49-F238E27FC236}">
                <a16:creationId xmlns:a16="http://schemas.microsoft.com/office/drawing/2014/main" id="{5B363C19-F9F7-48B8-A249-F86681E18BA5}"/>
              </a:ext>
            </a:extLst>
          </p:cNvPr>
          <p:cNvSpPr txBox="1"/>
          <p:nvPr/>
        </p:nvSpPr>
        <p:spPr>
          <a:xfrm>
            <a:off x="899592" y="2224069"/>
            <a:ext cx="1008112" cy="261610"/>
          </a:xfrm>
          <a:prstGeom prst="rect">
            <a:avLst/>
          </a:prstGeom>
          <a:solidFill>
            <a:schemeClr val="bg1"/>
          </a:solidFill>
        </p:spPr>
        <p:txBody>
          <a:bodyPr wrap="square" rtlCol="0">
            <a:spAutoFit/>
          </a:bodyPr>
          <a:lstStyle/>
          <a:p>
            <a:r>
              <a:rPr lang="en-US" sz="1100" dirty="0"/>
              <a:t>Copper float</a:t>
            </a:r>
            <a:endParaRPr lang="en-GB" sz="1100" dirty="0"/>
          </a:p>
        </p:txBody>
      </p:sp>
      <p:sp>
        <p:nvSpPr>
          <p:cNvPr id="6" name="TextBox 5">
            <a:extLst>
              <a:ext uri="{FF2B5EF4-FFF2-40B4-BE49-F238E27FC236}">
                <a16:creationId xmlns:a16="http://schemas.microsoft.com/office/drawing/2014/main" id="{71F0671A-E178-4E05-905E-2584918D0DB3}"/>
              </a:ext>
            </a:extLst>
          </p:cNvPr>
          <p:cNvSpPr txBox="1"/>
          <p:nvPr/>
        </p:nvSpPr>
        <p:spPr>
          <a:xfrm>
            <a:off x="3995936" y="3573016"/>
            <a:ext cx="1368152" cy="261610"/>
          </a:xfrm>
          <a:prstGeom prst="rect">
            <a:avLst/>
          </a:prstGeom>
          <a:solidFill>
            <a:schemeClr val="bg1"/>
          </a:solidFill>
        </p:spPr>
        <p:txBody>
          <a:bodyPr wrap="square" rtlCol="0">
            <a:spAutoFit/>
          </a:bodyPr>
          <a:lstStyle/>
          <a:p>
            <a:r>
              <a:rPr lang="en-US" sz="1100" dirty="0">
                <a:latin typeface="+mn-lt"/>
              </a:rPr>
              <a:t>Float arm</a:t>
            </a:r>
            <a:endParaRPr lang="en-GB" sz="1100" dirty="0">
              <a:latin typeface="+mn-lt"/>
            </a:endParaRPr>
          </a:p>
        </p:txBody>
      </p:sp>
      <p:sp>
        <p:nvSpPr>
          <p:cNvPr id="8" name="TextBox 7">
            <a:extLst>
              <a:ext uri="{FF2B5EF4-FFF2-40B4-BE49-F238E27FC236}">
                <a16:creationId xmlns:a16="http://schemas.microsoft.com/office/drawing/2014/main" id="{1EFB6F14-8D20-41B4-9A81-47537E17557E}"/>
              </a:ext>
            </a:extLst>
          </p:cNvPr>
          <p:cNvSpPr txBox="1"/>
          <p:nvPr/>
        </p:nvSpPr>
        <p:spPr>
          <a:xfrm>
            <a:off x="5580112" y="3427779"/>
            <a:ext cx="792088" cy="430887"/>
          </a:xfrm>
          <a:prstGeom prst="rect">
            <a:avLst/>
          </a:prstGeom>
          <a:solidFill>
            <a:schemeClr val="bg1"/>
          </a:solidFill>
        </p:spPr>
        <p:txBody>
          <a:bodyPr wrap="square" rtlCol="0">
            <a:spAutoFit/>
          </a:bodyPr>
          <a:lstStyle/>
          <a:p>
            <a:r>
              <a:rPr lang="en-US" sz="1100" dirty="0"/>
              <a:t>Water outlet</a:t>
            </a:r>
            <a:endParaRPr lang="en-GB" sz="1100" dirty="0"/>
          </a:p>
        </p:txBody>
      </p:sp>
      <p:sp>
        <p:nvSpPr>
          <p:cNvPr id="9" name="TextBox 8">
            <a:extLst>
              <a:ext uri="{FF2B5EF4-FFF2-40B4-BE49-F238E27FC236}">
                <a16:creationId xmlns:a16="http://schemas.microsoft.com/office/drawing/2014/main" id="{0043D785-164C-420C-835D-401750B80DB1}"/>
              </a:ext>
            </a:extLst>
          </p:cNvPr>
          <p:cNvSpPr txBox="1"/>
          <p:nvPr/>
        </p:nvSpPr>
        <p:spPr>
          <a:xfrm>
            <a:off x="6492535" y="3364721"/>
            <a:ext cx="1008112" cy="430887"/>
          </a:xfrm>
          <a:prstGeom prst="rect">
            <a:avLst/>
          </a:prstGeom>
          <a:solidFill>
            <a:schemeClr val="bg1"/>
          </a:solidFill>
        </p:spPr>
        <p:txBody>
          <a:bodyPr wrap="square" rtlCol="0">
            <a:spAutoFit/>
          </a:bodyPr>
          <a:lstStyle/>
          <a:p>
            <a:r>
              <a:rPr lang="en-US" sz="1100" dirty="0"/>
              <a:t>Flange gasket</a:t>
            </a:r>
            <a:endParaRPr lang="en-GB" sz="1100" dirty="0"/>
          </a:p>
        </p:txBody>
      </p:sp>
      <p:sp>
        <p:nvSpPr>
          <p:cNvPr id="10" name="TextBox 9">
            <a:extLst>
              <a:ext uri="{FF2B5EF4-FFF2-40B4-BE49-F238E27FC236}">
                <a16:creationId xmlns:a16="http://schemas.microsoft.com/office/drawing/2014/main" id="{5AA0D51D-ACD2-4A8E-8C97-B6607E7BCA5B}"/>
              </a:ext>
            </a:extLst>
          </p:cNvPr>
          <p:cNvSpPr txBox="1"/>
          <p:nvPr/>
        </p:nvSpPr>
        <p:spPr>
          <a:xfrm>
            <a:off x="7164288" y="2942450"/>
            <a:ext cx="840415" cy="430887"/>
          </a:xfrm>
          <a:prstGeom prst="rect">
            <a:avLst/>
          </a:prstGeom>
          <a:solidFill>
            <a:schemeClr val="bg1"/>
          </a:solidFill>
        </p:spPr>
        <p:txBody>
          <a:bodyPr wrap="square" rtlCol="0">
            <a:spAutoFit/>
          </a:bodyPr>
          <a:lstStyle/>
          <a:p>
            <a:r>
              <a:rPr lang="en-US" sz="1100" dirty="0"/>
              <a:t>Flange bolts</a:t>
            </a:r>
            <a:endParaRPr lang="en-GB" sz="1100" dirty="0"/>
          </a:p>
        </p:txBody>
      </p:sp>
      <p:sp>
        <p:nvSpPr>
          <p:cNvPr id="11" name="TextBox 10">
            <a:extLst>
              <a:ext uri="{FF2B5EF4-FFF2-40B4-BE49-F238E27FC236}">
                <a16:creationId xmlns:a16="http://schemas.microsoft.com/office/drawing/2014/main" id="{C180FB05-145F-4D7C-A465-EA7A2872F363}"/>
              </a:ext>
            </a:extLst>
          </p:cNvPr>
          <p:cNvSpPr txBox="1"/>
          <p:nvPr/>
        </p:nvSpPr>
        <p:spPr>
          <a:xfrm>
            <a:off x="8004703" y="2224069"/>
            <a:ext cx="936104" cy="261610"/>
          </a:xfrm>
          <a:prstGeom prst="rect">
            <a:avLst/>
          </a:prstGeom>
          <a:solidFill>
            <a:schemeClr val="bg1"/>
          </a:solidFill>
        </p:spPr>
        <p:txBody>
          <a:bodyPr wrap="square" rtlCol="0">
            <a:spAutoFit/>
          </a:bodyPr>
          <a:lstStyle/>
          <a:p>
            <a:r>
              <a:rPr lang="en-US" sz="1100" dirty="0"/>
              <a:t>Water inlet</a:t>
            </a:r>
            <a:endParaRPr lang="en-GB" sz="1100" dirty="0"/>
          </a:p>
        </p:txBody>
      </p:sp>
      <p:sp>
        <p:nvSpPr>
          <p:cNvPr id="12" name="TextBox 11">
            <a:extLst>
              <a:ext uri="{FF2B5EF4-FFF2-40B4-BE49-F238E27FC236}">
                <a16:creationId xmlns:a16="http://schemas.microsoft.com/office/drawing/2014/main" id="{E00407CE-152D-4A17-AB8A-C8B37CF12EF7}"/>
              </a:ext>
            </a:extLst>
          </p:cNvPr>
          <p:cNvSpPr txBox="1"/>
          <p:nvPr/>
        </p:nvSpPr>
        <p:spPr>
          <a:xfrm>
            <a:off x="7428639" y="1526400"/>
            <a:ext cx="1512168" cy="261610"/>
          </a:xfrm>
          <a:prstGeom prst="rect">
            <a:avLst/>
          </a:prstGeom>
          <a:solidFill>
            <a:schemeClr val="bg1"/>
          </a:solidFill>
        </p:spPr>
        <p:txBody>
          <a:bodyPr wrap="square" rtlCol="0">
            <a:spAutoFit/>
          </a:bodyPr>
          <a:lstStyle/>
          <a:p>
            <a:r>
              <a:rPr lang="en-US" sz="1100" dirty="0"/>
              <a:t>Flange</a:t>
            </a:r>
            <a:endParaRPr lang="en-GB" sz="1100" dirty="0"/>
          </a:p>
        </p:txBody>
      </p:sp>
      <p:sp>
        <p:nvSpPr>
          <p:cNvPr id="13" name="TextBox 12">
            <a:extLst>
              <a:ext uri="{FF2B5EF4-FFF2-40B4-BE49-F238E27FC236}">
                <a16:creationId xmlns:a16="http://schemas.microsoft.com/office/drawing/2014/main" id="{083A4A86-21A9-42EF-8A14-C34A1A97124C}"/>
              </a:ext>
            </a:extLst>
          </p:cNvPr>
          <p:cNvSpPr txBox="1"/>
          <p:nvPr/>
        </p:nvSpPr>
        <p:spPr>
          <a:xfrm>
            <a:off x="5796136" y="1343078"/>
            <a:ext cx="696399" cy="261610"/>
          </a:xfrm>
          <a:prstGeom prst="rect">
            <a:avLst/>
          </a:prstGeom>
          <a:solidFill>
            <a:schemeClr val="bg1"/>
          </a:solidFill>
        </p:spPr>
        <p:txBody>
          <a:bodyPr wrap="square" rtlCol="0">
            <a:spAutoFit/>
          </a:bodyPr>
          <a:lstStyle/>
          <a:p>
            <a:r>
              <a:rPr lang="en-US" sz="1100" dirty="0"/>
              <a:t>Piston</a:t>
            </a:r>
            <a:endParaRPr lang="en-GB" sz="1100" dirty="0"/>
          </a:p>
        </p:txBody>
      </p:sp>
    </p:spTree>
    <p:extLst>
      <p:ext uri="{BB962C8B-B14F-4D97-AF65-F5344CB8AC3E}">
        <p14:creationId xmlns:p14="http://schemas.microsoft.com/office/powerpoint/2010/main" val="16203445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This session:</a:t>
            </a:r>
          </a:p>
        </p:txBody>
      </p:sp>
      <p:sp>
        <p:nvSpPr>
          <p:cNvPr id="3075" name="Content Placeholder 2"/>
          <p:cNvSpPr>
            <a:spLocks noGrp="1"/>
          </p:cNvSpPr>
          <p:nvPr>
            <p:ph sz="quarter" idx="10"/>
          </p:nvPr>
        </p:nvSpPr>
        <p:spPr>
          <a:xfrm>
            <a:off x="457200" y="1390588"/>
            <a:ext cx="8229600" cy="2133024"/>
          </a:xfrm>
        </p:spPr>
        <p:txBody>
          <a:bodyPr/>
          <a:lstStyle/>
          <a:p>
            <a:pPr marL="0" indent="0">
              <a:lnSpc>
                <a:spcPct val="100000"/>
              </a:lnSpc>
              <a:spcBef>
                <a:spcPts val="600"/>
              </a:spcBef>
              <a:spcAft>
                <a:spcPts val="600"/>
              </a:spcAft>
            </a:pPr>
            <a:r>
              <a:rPr lang="en-US" dirty="0">
                <a:ea typeface="ＭＳ Ｐゴシック" pitchFamily="-105" charset="-128"/>
                <a:cs typeface="ＭＳ Ｐゴシック" pitchFamily="-105" charset="-128"/>
              </a:rPr>
              <a:t>In this session we will take a look at how the water that is supplied to an industrial or commercial property is distributed and used:</a:t>
            </a:r>
          </a:p>
          <a:p>
            <a:pPr marL="0" indent="0">
              <a:lnSpc>
                <a:spcPct val="100000"/>
              </a:lnSpc>
              <a:spcBef>
                <a:spcPts val="600"/>
              </a:spcBef>
              <a:spcAft>
                <a:spcPts val="600"/>
              </a:spcAft>
            </a:pPr>
            <a:endParaRPr lang="en-US" dirty="0">
              <a:ea typeface="ＭＳ Ｐゴシック" pitchFamily="-105" charset="-128"/>
              <a:cs typeface="ＭＳ Ｐゴシック" pitchFamily="-105" charset="-128"/>
            </a:endParaRPr>
          </a:p>
          <a:p>
            <a:pPr>
              <a:lnSpc>
                <a:spcPct val="100000"/>
              </a:lnSpc>
              <a:spcBef>
                <a:spcPts val="600"/>
              </a:spcBef>
              <a:spcAft>
                <a:spcPts val="600"/>
              </a:spcAft>
            </a:pPr>
            <a:r>
              <a:rPr lang="en-GB" dirty="0"/>
              <a:t>1.4 – The types and layout features of cold water systems</a:t>
            </a:r>
          </a:p>
          <a:p>
            <a:pPr>
              <a:lnSpc>
                <a:spcPct val="100000"/>
              </a:lnSpc>
              <a:spcBef>
                <a:spcPts val="600"/>
              </a:spcBef>
              <a:spcAft>
                <a:spcPts val="600"/>
              </a:spcAft>
            </a:pPr>
            <a:r>
              <a:rPr lang="en-GB" dirty="0"/>
              <a:t>2.3 – The pipework materials and sizes used in BSE</a:t>
            </a:r>
          </a:p>
          <a:p>
            <a:pPr marL="0" indent="0">
              <a:lnSpc>
                <a:spcPct val="100000"/>
              </a:lnSpc>
              <a:spcBef>
                <a:spcPts val="600"/>
              </a:spcBef>
              <a:spcAft>
                <a:spcPts val="600"/>
              </a:spcAft>
            </a:pPr>
            <a:endParaRPr lang="en-US" dirty="0">
              <a:ea typeface="ＭＳ Ｐゴシック" pitchFamily="-105" charset="-128"/>
              <a:cs typeface="ＭＳ Ｐゴシック" pitchFamily="-105" charset="-128"/>
            </a:endParaRPr>
          </a:p>
          <a:p>
            <a:pPr marL="0" indent="0">
              <a:lnSpc>
                <a:spcPts val="1200"/>
              </a:lnSpc>
              <a:spcBef>
                <a:spcPts val="600"/>
              </a:spcBef>
              <a:spcAft>
                <a:spcPts val="600"/>
              </a:spcAft>
            </a:pPr>
            <a:endParaRPr lang="en-US" sz="1000" dirty="0">
              <a:ea typeface="ＭＳ Ｐゴシック" pitchFamily="-105" charset="-128"/>
              <a:cs typeface="ＭＳ Ｐゴシック" pitchFamily="-105" charset="-128"/>
            </a:endParaRPr>
          </a:p>
          <a:p>
            <a:pPr>
              <a:lnSpc>
                <a:spcPts val="1200"/>
              </a:lnSpc>
              <a:spcBef>
                <a:spcPts val="600"/>
              </a:spcBef>
              <a:spcAft>
                <a:spcPts val="600"/>
              </a:spcAft>
            </a:pPr>
            <a:endParaRPr lang="en-US" dirty="0">
              <a:ea typeface="ＭＳ Ｐゴシック" pitchFamily="-105" charset="-128"/>
              <a:cs typeface="ＭＳ Ｐゴシック" pitchFamily="-105" charset="-128"/>
            </a:endParaRPr>
          </a:p>
        </p:txBody>
      </p:sp>
      <p:sp>
        <p:nvSpPr>
          <p:cNvPr id="2" name="TextBox 1">
            <a:extLst>
              <a:ext uri="{FF2B5EF4-FFF2-40B4-BE49-F238E27FC236}">
                <a16:creationId xmlns:a16="http://schemas.microsoft.com/office/drawing/2014/main" id="{0DA389BD-C7D8-FC41-B8B1-920AA504BF19}"/>
              </a:ext>
            </a:extLst>
          </p:cNvPr>
          <p:cNvSpPr txBox="1"/>
          <p:nvPr/>
        </p:nvSpPr>
        <p:spPr>
          <a:xfrm>
            <a:off x="287524" y="3568595"/>
            <a:ext cx="8568952" cy="2246769"/>
          </a:xfrm>
          <a:prstGeom prst="rect">
            <a:avLst/>
          </a:prstGeom>
          <a:noFill/>
          <a:ln>
            <a:noFill/>
          </a:ln>
        </p:spPr>
        <p:txBody>
          <a:bodyPr wrap="square" rtlCol="0">
            <a:spAutoFit/>
          </a:bodyPr>
          <a:lstStyle/>
          <a:p>
            <a:r>
              <a:rPr lang="en-US" b="1" dirty="0"/>
              <a:t>Remember: </a:t>
            </a:r>
            <a:r>
              <a:rPr lang="en-US" dirty="0"/>
              <a:t>The principle of cold water systems stays the same whether it’s a house, a school or an office block. </a:t>
            </a:r>
          </a:p>
          <a:p>
            <a:endParaRPr lang="en-US" dirty="0"/>
          </a:p>
          <a:p>
            <a:r>
              <a:rPr lang="en-US" dirty="0"/>
              <a:t>The layout may change slightly, but all work on cold water systems provided by the water supplier (the Water Undertaker) must comply with the correct regulations. In our case, that regulation is </a:t>
            </a:r>
            <a:r>
              <a:rPr lang="en-US" dirty="0">
                <a:hlinkClick r:id="rId2"/>
              </a:rPr>
              <a:t>The Water Supply (Water Fittings) Regulations 1999</a:t>
            </a:r>
            <a:r>
              <a:rPr lang="en-US"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14DC8-FB6E-BC40-B39A-9A84007108E7}"/>
              </a:ext>
            </a:extLst>
          </p:cNvPr>
          <p:cNvSpPr>
            <a:spLocks noGrp="1"/>
          </p:cNvSpPr>
          <p:nvPr>
            <p:ph type="title"/>
          </p:nvPr>
        </p:nvSpPr>
        <p:spPr/>
        <p:txBody>
          <a:bodyPr/>
          <a:lstStyle/>
          <a:p>
            <a:r>
              <a:rPr lang="en-US" dirty="0"/>
              <a:t>Industrial </a:t>
            </a:r>
            <a:r>
              <a:rPr lang="en-US"/>
              <a:t>and commercial </a:t>
            </a:r>
            <a:r>
              <a:rPr lang="en-US" dirty="0"/>
              <a:t>cold water supplies</a:t>
            </a:r>
          </a:p>
        </p:txBody>
      </p:sp>
      <p:sp>
        <p:nvSpPr>
          <p:cNvPr id="3" name="Content Placeholder 2">
            <a:extLst>
              <a:ext uri="{FF2B5EF4-FFF2-40B4-BE49-F238E27FC236}">
                <a16:creationId xmlns:a16="http://schemas.microsoft.com/office/drawing/2014/main" id="{10B9ECB2-0E77-B34A-B585-42D14A23FE74}"/>
              </a:ext>
            </a:extLst>
          </p:cNvPr>
          <p:cNvSpPr>
            <a:spLocks noGrp="1"/>
          </p:cNvSpPr>
          <p:nvPr>
            <p:ph sz="quarter" idx="10"/>
          </p:nvPr>
        </p:nvSpPr>
        <p:spPr>
          <a:xfrm>
            <a:off x="457200" y="1512000"/>
            <a:ext cx="8229600" cy="692864"/>
          </a:xfrm>
        </p:spPr>
        <p:txBody>
          <a:bodyPr/>
          <a:lstStyle/>
          <a:p>
            <a:r>
              <a:rPr lang="en-US" dirty="0">
                <a:solidFill>
                  <a:srgbClr val="FF0000"/>
                </a:solidFill>
              </a:rPr>
              <a:t>What do you think might be the main differences between a domestic cold water system and an I&amp;C cold water system?</a:t>
            </a:r>
          </a:p>
        </p:txBody>
      </p:sp>
      <p:sp>
        <p:nvSpPr>
          <p:cNvPr id="4" name="TextBox 3">
            <a:extLst>
              <a:ext uri="{FF2B5EF4-FFF2-40B4-BE49-F238E27FC236}">
                <a16:creationId xmlns:a16="http://schemas.microsoft.com/office/drawing/2014/main" id="{E8DFA148-ECE6-F548-8A07-53FD4C35F108}"/>
              </a:ext>
            </a:extLst>
          </p:cNvPr>
          <p:cNvSpPr txBox="1"/>
          <p:nvPr/>
        </p:nvSpPr>
        <p:spPr>
          <a:xfrm>
            <a:off x="349551" y="2215624"/>
            <a:ext cx="5266928" cy="1015663"/>
          </a:xfrm>
          <a:prstGeom prst="rect">
            <a:avLst/>
          </a:prstGeom>
          <a:noFill/>
        </p:spPr>
        <p:txBody>
          <a:bodyPr wrap="square" rtlCol="0">
            <a:spAutoFit/>
          </a:bodyPr>
          <a:lstStyle/>
          <a:p>
            <a:r>
              <a:rPr lang="en-US" b="1" dirty="0"/>
              <a:t>Size</a:t>
            </a:r>
            <a:r>
              <a:rPr lang="en-US" dirty="0"/>
              <a:t> – Typically a domestic supply is 25mm diameter, while an I&amp;C supply may be anything from 25mm to 300mm.</a:t>
            </a:r>
          </a:p>
        </p:txBody>
      </p:sp>
      <p:pic>
        <p:nvPicPr>
          <p:cNvPr id="6" name="Picture 5" descr="A picture containing building, outdoor, blue, sitting&#10;&#10;Description automatically generated">
            <a:extLst>
              <a:ext uri="{FF2B5EF4-FFF2-40B4-BE49-F238E27FC236}">
                <a16:creationId xmlns:a16="http://schemas.microsoft.com/office/drawing/2014/main" id="{6A7A52C4-F386-5D4E-90C3-31FF00E4D4DF}"/>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652120" y="2215624"/>
            <a:ext cx="3034680" cy="3449301"/>
          </a:xfrm>
          <a:prstGeom prst="rect">
            <a:avLst/>
          </a:prstGeom>
        </p:spPr>
      </p:pic>
      <p:sp>
        <p:nvSpPr>
          <p:cNvPr id="8" name="TextBox 7">
            <a:extLst>
              <a:ext uri="{FF2B5EF4-FFF2-40B4-BE49-F238E27FC236}">
                <a16:creationId xmlns:a16="http://schemas.microsoft.com/office/drawing/2014/main" id="{3512A210-BF40-5342-8653-53F1ADF07135}"/>
              </a:ext>
            </a:extLst>
          </p:cNvPr>
          <p:cNvSpPr txBox="1"/>
          <p:nvPr/>
        </p:nvSpPr>
        <p:spPr>
          <a:xfrm>
            <a:off x="349551" y="3418156"/>
            <a:ext cx="5050904" cy="2246769"/>
          </a:xfrm>
          <a:prstGeom prst="rect">
            <a:avLst/>
          </a:prstGeom>
          <a:noFill/>
        </p:spPr>
        <p:txBody>
          <a:bodyPr wrap="square" rtlCol="0">
            <a:spAutoFit/>
          </a:bodyPr>
          <a:lstStyle/>
          <a:p>
            <a:r>
              <a:rPr lang="en-US" b="1" dirty="0"/>
              <a:t>Quantity</a:t>
            </a:r>
            <a:r>
              <a:rPr lang="en-US" dirty="0"/>
              <a:t> – A domestic dwelling may require enough water for perhaps two WCs, a bath, two wash hand basins and a kitchen sink.</a:t>
            </a:r>
          </a:p>
          <a:p>
            <a:r>
              <a:rPr lang="en-US" dirty="0"/>
              <a:t>For example, a school may have dozens of bathrooms, large-scale kitchens, showers and laboratories. Hence the large pipe! </a:t>
            </a:r>
          </a:p>
        </p:txBody>
      </p:sp>
    </p:spTree>
    <p:extLst>
      <p:ext uri="{BB962C8B-B14F-4D97-AF65-F5344CB8AC3E}">
        <p14:creationId xmlns:p14="http://schemas.microsoft.com/office/powerpoint/2010/main" val="3058698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14DC8-FB6E-BC40-B39A-9A84007108E7}"/>
              </a:ext>
            </a:extLst>
          </p:cNvPr>
          <p:cNvSpPr>
            <a:spLocks noGrp="1"/>
          </p:cNvSpPr>
          <p:nvPr>
            <p:ph type="title"/>
          </p:nvPr>
        </p:nvSpPr>
        <p:spPr/>
        <p:txBody>
          <a:bodyPr/>
          <a:lstStyle/>
          <a:p>
            <a:r>
              <a:rPr lang="en-US" dirty="0"/>
              <a:t>Industrial and commercial cold water supplies</a:t>
            </a:r>
          </a:p>
        </p:txBody>
      </p:sp>
      <p:sp>
        <p:nvSpPr>
          <p:cNvPr id="3" name="Content Placeholder 2">
            <a:extLst>
              <a:ext uri="{FF2B5EF4-FFF2-40B4-BE49-F238E27FC236}">
                <a16:creationId xmlns:a16="http://schemas.microsoft.com/office/drawing/2014/main" id="{10B9ECB2-0E77-B34A-B585-42D14A23FE74}"/>
              </a:ext>
            </a:extLst>
          </p:cNvPr>
          <p:cNvSpPr>
            <a:spLocks noGrp="1"/>
          </p:cNvSpPr>
          <p:nvPr>
            <p:ph sz="quarter" idx="10"/>
          </p:nvPr>
        </p:nvSpPr>
        <p:spPr>
          <a:xfrm>
            <a:off x="457200" y="1512000"/>
            <a:ext cx="8229600" cy="692864"/>
          </a:xfrm>
        </p:spPr>
        <p:txBody>
          <a:bodyPr/>
          <a:lstStyle/>
          <a:p>
            <a:r>
              <a:rPr lang="en-US" dirty="0">
                <a:solidFill>
                  <a:srgbClr val="FF0000"/>
                </a:solidFill>
              </a:rPr>
              <a:t>What do you think might be the main differences between a domestic cold water system and an I&amp;C cold water system?</a:t>
            </a:r>
          </a:p>
        </p:txBody>
      </p:sp>
      <p:sp>
        <p:nvSpPr>
          <p:cNvPr id="10" name="TextBox 9">
            <a:extLst>
              <a:ext uri="{FF2B5EF4-FFF2-40B4-BE49-F238E27FC236}">
                <a16:creationId xmlns:a16="http://schemas.microsoft.com/office/drawing/2014/main" id="{71C1C567-9A1F-CE40-AB53-12E038FF3CEF}"/>
              </a:ext>
            </a:extLst>
          </p:cNvPr>
          <p:cNvSpPr txBox="1"/>
          <p:nvPr/>
        </p:nvSpPr>
        <p:spPr>
          <a:xfrm>
            <a:off x="227800" y="2221042"/>
            <a:ext cx="4700864" cy="1323439"/>
          </a:xfrm>
          <a:prstGeom prst="rect">
            <a:avLst/>
          </a:prstGeom>
          <a:noFill/>
          <a:ln>
            <a:noFill/>
          </a:ln>
        </p:spPr>
        <p:txBody>
          <a:bodyPr wrap="square" rtlCol="0">
            <a:spAutoFit/>
          </a:bodyPr>
          <a:lstStyle/>
          <a:p>
            <a:r>
              <a:rPr lang="en-US" b="1" dirty="0"/>
              <a:t>Pressure</a:t>
            </a:r>
            <a:r>
              <a:rPr lang="en-US" dirty="0"/>
              <a:t> – To get water to heights requires pressure. In fact, to raise water 10m in height, a minimum pressure of 1 bar is needed!</a:t>
            </a:r>
          </a:p>
        </p:txBody>
      </p:sp>
      <p:sp>
        <p:nvSpPr>
          <p:cNvPr id="11" name="TextBox 10">
            <a:extLst>
              <a:ext uri="{FF2B5EF4-FFF2-40B4-BE49-F238E27FC236}">
                <a16:creationId xmlns:a16="http://schemas.microsoft.com/office/drawing/2014/main" id="{3A83EBF8-6BDF-0141-BB34-86A22EAB26C5}"/>
              </a:ext>
            </a:extLst>
          </p:cNvPr>
          <p:cNvSpPr txBox="1"/>
          <p:nvPr/>
        </p:nvSpPr>
        <p:spPr>
          <a:xfrm>
            <a:off x="5076054" y="5354593"/>
            <a:ext cx="3939789" cy="307777"/>
          </a:xfrm>
          <a:prstGeom prst="rect">
            <a:avLst/>
          </a:prstGeom>
          <a:noFill/>
          <a:ln>
            <a:noFill/>
          </a:ln>
        </p:spPr>
        <p:txBody>
          <a:bodyPr wrap="square" rtlCol="0">
            <a:spAutoFit/>
          </a:bodyPr>
          <a:lstStyle/>
          <a:p>
            <a:r>
              <a:rPr lang="en-US" sz="1400" dirty="0"/>
              <a:t>This tower building in Swansea is 107m tall.</a:t>
            </a:r>
          </a:p>
        </p:txBody>
      </p:sp>
      <p:sp>
        <p:nvSpPr>
          <p:cNvPr id="12" name="TextBox 11">
            <a:extLst>
              <a:ext uri="{FF2B5EF4-FFF2-40B4-BE49-F238E27FC236}">
                <a16:creationId xmlns:a16="http://schemas.microsoft.com/office/drawing/2014/main" id="{90630ADD-FEC6-6C47-A414-14555D7C78A7}"/>
              </a:ext>
            </a:extLst>
          </p:cNvPr>
          <p:cNvSpPr txBox="1"/>
          <p:nvPr/>
        </p:nvSpPr>
        <p:spPr>
          <a:xfrm>
            <a:off x="329936" y="3544481"/>
            <a:ext cx="4369328" cy="1015663"/>
          </a:xfrm>
          <a:prstGeom prst="rect">
            <a:avLst/>
          </a:prstGeom>
          <a:noFill/>
        </p:spPr>
        <p:txBody>
          <a:bodyPr wrap="square" rtlCol="0">
            <a:spAutoFit/>
          </a:bodyPr>
          <a:lstStyle/>
          <a:p>
            <a:r>
              <a:rPr lang="en-US" dirty="0">
                <a:solidFill>
                  <a:srgbClr val="FF0000"/>
                </a:solidFill>
              </a:rPr>
              <a:t>The tower building here is 107m tall. What pressure would be needed to get the water to its highest point?</a:t>
            </a:r>
          </a:p>
        </p:txBody>
      </p:sp>
      <p:sp>
        <p:nvSpPr>
          <p:cNvPr id="13" name="TextBox 12">
            <a:extLst>
              <a:ext uri="{FF2B5EF4-FFF2-40B4-BE49-F238E27FC236}">
                <a16:creationId xmlns:a16="http://schemas.microsoft.com/office/drawing/2014/main" id="{7CB9FF8B-8BA4-E74B-BCDE-0C81B4F49468}"/>
              </a:ext>
            </a:extLst>
          </p:cNvPr>
          <p:cNvSpPr txBox="1"/>
          <p:nvPr/>
        </p:nvSpPr>
        <p:spPr>
          <a:xfrm>
            <a:off x="227800" y="4598926"/>
            <a:ext cx="4650311" cy="1323439"/>
          </a:xfrm>
          <a:prstGeom prst="rect">
            <a:avLst/>
          </a:prstGeom>
          <a:noFill/>
          <a:ln>
            <a:noFill/>
          </a:ln>
        </p:spPr>
        <p:txBody>
          <a:bodyPr wrap="square" rtlCol="0">
            <a:spAutoFit/>
          </a:bodyPr>
          <a:lstStyle/>
          <a:p>
            <a:r>
              <a:rPr lang="en-US" dirty="0"/>
              <a:t>Correct, 10.7 bar! Mains water is normally around 2.5 bar … so how do we get the water to the highest point? Let’s take a look.</a:t>
            </a:r>
          </a:p>
        </p:txBody>
      </p:sp>
      <p:pic>
        <p:nvPicPr>
          <p:cNvPr id="5" name="Picture 4" descr="A picture containing sky, outdoor, building, city&#10;&#10;Description automatically generated">
            <a:extLst>
              <a:ext uri="{FF2B5EF4-FFF2-40B4-BE49-F238E27FC236}">
                <a16:creationId xmlns:a16="http://schemas.microsoft.com/office/drawing/2014/main" id="{9A8FF77E-5100-4352-9845-B7D50572DF46}"/>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185139" y="2778325"/>
            <a:ext cx="3721620" cy="2482320"/>
          </a:xfrm>
          <a:prstGeom prst="rect">
            <a:avLst/>
          </a:prstGeom>
        </p:spPr>
      </p:pic>
    </p:spTree>
    <p:extLst>
      <p:ext uri="{BB962C8B-B14F-4D97-AF65-F5344CB8AC3E}">
        <p14:creationId xmlns:p14="http://schemas.microsoft.com/office/powerpoint/2010/main" val="3738141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ssolv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dissolv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dissolve">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EE49D2-D76A-3640-9838-5CBB914EC86C}"/>
              </a:ext>
            </a:extLst>
          </p:cNvPr>
          <p:cNvSpPr>
            <a:spLocks noGrp="1"/>
          </p:cNvSpPr>
          <p:nvPr>
            <p:ph type="title"/>
          </p:nvPr>
        </p:nvSpPr>
        <p:spPr/>
        <p:txBody>
          <a:bodyPr/>
          <a:lstStyle/>
          <a:p>
            <a:r>
              <a:rPr lang="en-US" dirty="0"/>
              <a:t>Boosted cold water systems</a:t>
            </a:r>
          </a:p>
        </p:txBody>
      </p:sp>
      <p:sp>
        <p:nvSpPr>
          <p:cNvPr id="5" name="TextBox 4">
            <a:extLst>
              <a:ext uri="{FF2B5EF4-FFF2-40B4-BE49-F238E27FC236}">
                <a16:creationId xmlns:a16="http://schemas.microsoft.com/office/drawing/2014/main" id="{4F33B1A9-638C-D741-A82C-71FD19A45534}"/>
              </a:ext>
            </a:extLst>
          </p:cNvPr>
          <p:cNvSpPr txBox="1"/>
          <p:nvPr/>
        </p:nvSpPr>
        <p:spPr>
          <a:xfrm>
            <a:off x="383704" y="1628800"/>
            <a:ext cx="8303096" cy="2554545"/>
          </a:xfrm>
          <a:prstGeom prst="rect">
            <a:avLst/>
          </a:prstGeom>
          <a:noFill/>
        </p:spPr>
        <p:txBody>
          <a:bodyPr wrap="square" rtlCol="0">
            <a:spAutoFit/>
          </a:bodyPr>
          <a:lstStyle/>
          <a:p>
            <a:pPr eaLnBrk="1" hangingPunct="1"/>
            <a:r>
              <a:rPr lang="en-US" altLang="en-US" dirty="0"/>
              <a:t>Boosted cold water is a method that can supply water to the highest part of the building. There are several ways this can be done, including:</a:t>
            </a:r>
          </a:p>
          <a:p>
            <a:pPr marL="342900" indent="-342900" eaLnBrk="1" hangingPunct="1">
              <a:buFont typeface="Arial" panose="020B0604020202020204" pitchFamily="34" charset="0"/>
              <a:buChar char="•"/>
            </a:pPr>
            <a:endParaRPr lang="en-US" altLang="en-US" dirty="0"/>
          </a:p>
          <a:p>
            <a:pPr marL="342900" indent="-342900" eaLnBrk="1" hangingPunct="1">
              <a:buClr>
                <a:srgbClr val="0077E3"/>
              </a:buClr>
              <a:buFont typeface="Arial" panose="020B0604020202020204" pitchFamily="34" charset="0"/>
              <a:buChar char="•"/>
            </a:pPr>
            <a:r>
              <a:rPr lang="en-US" altLang="en-US" b="1" dirty="0"/>
              <a:t>direct boosting </a:t>
            </a:r>
            <a:r>
              <a:rPr lang="en-US" altLang="en-US" dirty="0"/>
              <a:t>systems – which draw water directly from the cold water mains supply </a:t>
            </a:r>
          </a:p>
          <a:p>
            <a:pPr marL="342900" indent="-342900" eaLnBrk="1" hangingPunct="1">
              <a:buClr>
                <a:srgbClr val="0077E3"/>
              </a:buClr>
              <a:buFont typeface="Arial" panose="020B0604020202020204" pitchFamily="34" charset="0"/>
              <a:buChar char="•"/>
            </a:pPr>
            <a:r>
              <a:rPr lang="en-US" altLang="en-US" dirty="0"/>
              <a:t>the more popular </a:t>
            </a:r>
            <a:r>
              <a:rPr lang="en-US" altLang="en-US" b="1" dirty="0"/>
              <a:t>indirect boosting </a:t>
            </a:r>
            <a:r>
              <a:rPr lang="en-US" altLang="en-US" dirty="0"/>
              <a:t>systems – which draw from a break cistern. </a:t>
            </a:r>
          </a:p>
          <a:p>
            <a:pPr marL="342900" indent="-342900">
              <a:buFont typeface="Arial" panose="020B0604020202020204" pitchFamily="34" charset="0"/>
              <a:buChar char="•"/>
            </a:pPr>
            <a:endParaRPr lang="en-US" dirty="0"/>
          </a:p>
        </p:txBody>
      </p:sp>
      <p:sp>
        <p:nvSpPr>
          <p:cNvPr id="3" name="TextBox 2">
            <a:extLst>
              <a:ext uri="{FF2B5EF4-FFF2-40B4-BE49-F238E27FC236}">
                <a16:creationId xmlns:a16="http://schemas.microsoft.com/office/drawing/2014/main" id="{C72A2B96-11A9-B34A-A7AE-3A33C645919B}"/>
              </a:ext>
            </a:extLst>
          </p:cNvPr>
          <p:cNvSpPr txBox="1"/>
          <p:nvPr/>
        </p:nvSpPr>
        <p:spPr>
          <a:xfrm>
            <a:off x="677652" y="4119749"/>
            <a:ext cx="7350732" cy="707886"/>
          </a:xfrm>
          <a:prstGeom prst="rect">
            <a:avLst/>
          </a:prstGeom>
          <a:noFill/>
          <a:ln>
            <a:noFill/>
          </a:ln>
        </p:spPr>
        <p:txBody>
          <a:bodyPr wrap="square" rtlCol="0">
            <a:spAutoFit/>
          </a:bodyPr>
          <a:lstStyle/>
          <a:p>
            <a:r>
              <a:rPr lang="en-US" dirty="0"/>
              <a:t>Most water undertakers (suppliers) won’t allow direct boosting </a:t>
            </a:r>
            <a:r>
              <a:rPr lang="en-US" b="1" dirty="0"/>
              <a:t>unless</a:t>
            </a:r>
            <a:r>
              <a:rPr lang="en-US" dirty="0"/>
              <a:t> the amount of water being drawn is less than 0.2L/s!</a:t>
            </a:r>
          </a:p>
        </p:txBody>
      </p:sp>
    </p:spTree>
    <p:extLst>
      <p:ext uri="{BB962C8B-B14F-4D97-AF65-F5344CB8AC3E}">
        <p14:creationId xmlns:p14="http://schemas.microsoft.com/office/powerpoint/2010/main" val="2999655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style.rotation</p:attrName>
                                        </p:attrNameLst>
                                      </p:cBhvr>
                                      <p:tavLst>
                                        <p:tav tm="0">
                                          <p:val>
                                            <p:fltVal val="720"/>
                                          </p:val>
                                        </p:tav>
                                        <p:tav tm="100000">
                                          <p:val>
                                            <p:fltVal val="0"/>
                                          </p:val>
                                        </p:tav>
                                      </p:tavLst>
                                    </p:anim>
                                    <p:anim calcmode="lin" valueType="num">
                                      <p:cBhvr>
                                        <p:cTn id="9" dur="2000" fill="hold"/>
                                        <p:tgtEl>
                                          <p:spTgt spid="3"/>
                                        </p:tgtEl>
                                        <p:attrNameLst>
                                          <p:attrName>ppt_h</p:attrName>
                                        </p:attrNameLst>
                                      </p:cBhvr>
                                      <p:tavLst>
                                        <p:tav tm="0">
                                          <p:val>
                                            <p:fltVal val="0"/>
                                          </p:val>
                                        </p:tav>
                                        <p:tav tm="100000">
                                          <p:val>
                                            <p:strVal val="#ppt_h"/>
                                          </p:val>
                                        </p:tav>
                                      </p:tavLst>
                                    </p:anim>
                                    <p:anim calcmode="lin" valueType="num">
                                      <p:cBhvr>
                                        <p:cTn id="10" dur="2000" fill="hold"/>
                                        <p:tgtEl>
                                          <p:spTgt spid="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49FCAF-F7F6-C641-BFB4-A7039D6072F3}"/>
              </a:ext>
            </a:extLst>
          </p:cNvPr>
          <p:cNvSpPr>
            <a:spLocks noGrp="1"/>
          </p:cNvSpPr>
          <p:nvPr>
            <p:ph type="title"/>
          </p:nvPr>
        </p:nvSpPr>
        <p:spPr/>
        <p:txBody>
          <a:bodyPr/>
          <a:lstStyle/>
          <a:p>
            <a:r>
              <a:rPr lang="en-US" dirty="0"/>
              <a:t>Direct boosted cold water</a:t>
            </a:r>
          </a:p>
        </p:txBody>
      </p:sp>
      <p:pic>
        <p:nvPicPr>
          <p:cNvPr id="4" name="Picture 7" descr="direct boosting.png">
            <a:extLst>
              <a:ext uri="{FF2B5EF4-FFF2-40B4-BE49-F238E27FC236}">
                <a16:creationId xmlns:a16="http://schemas.microsoft.com/office/drawing/2014/main" id="{9CACA4CC-6FC9-A74C-98F7-462BC8CA7890}"/>
              </a:ext>
            </a:extLst>
          </p:cNvPr>
          <p:cNvPicPr>
            <a:picLocks noGrp="1" noChangeAspect="1" noChangeArrowheads="1"/>
          </p:cNvPicPr>
          <p:nvPr>
            <p:ph sz="quarter" idx="10"/>
          </p:nvPr>
        </p:nvPicPr>
        <p:blipFill>
          <a:blip r:embed="rId3" cstate="email">
            <a:extLst>
              <a:ext uri="{28A0092B-C50C-407E-A947-70E740481C1C}">
                <a14:useLocalDpi xmlns:a14="http://schemas.microsoft.com/office/drawing/2010/main" val="0"/>
              </a:ext>
            </a:extLst>
          </a:blip>
          <a:srcRect/>
          <a:stretch>
            <a:fillRect/>
          </a:stretch>
        </p:blipFill>
        <p:spPr bwMode="auto">
          <a:xfrm>
            <a:off x="4150296" y="1484784"/>
            <a:ext cx="4536504" cy="4583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6F3847D3-58E9-7440-B13E-0F56CE1402F4}"/>
              </a:ext>
            </a:extLst>
          </p:cNvPr>
          <p:cNvSpPr txBox="1"/>
          <p:nvPr/>
        </p:nvSpPr>
        <p:spPr>
          <a:xfrm>
            <a:off x="463848" y="1773176"/>
            <a:ext cx="5548312" cy="3477875"/>
          </a:xfrm>
          <a:prstGeom prst="rect">
            <a:avLst/>
          </a:prstGeom>
          <a:noFill/>
        </p:spPr>
        <p:txBody>
          <a:bodyPr wrap="square" rtlCol="0">
            <a:spAutoFit/>
          </a:bodyPr>
          <a:lstStyle/>
          <a:p>
            <a:pPr marL="342900" indent="-342900" eaLnBrk="1" hangingPunct="1">
              <a:buClr>
                <a:srgbClr val="0077E3"/>
              </a:buClr>
              <a:buFont typeface="Arial" panose="020B0604020202020204" pitchFamily="34" charset="0"/>
              <a:buChar char="•"/>
              <a:defRPr/>
            </a:pPr>
            <a:r>
              <a:rPr lang="en-GB" dirty="0">
                <a:cs typeface="Calibri" charset="0"/>
              </a:rPr>
              <a:t>The pumps are controlled by a</a:t>
            </a:r>
            <a:r>
              <a:rPr lang="en-US" dirty="0">
                <a:cs typeface="Calibri" charset="0"/>
              </a:rPr>
              <a:t> float switch inside the high-level cistern. The pumps either switch on or off depending on the water level in the cistern. </a:t>
            </a:r>
          </a:p>
          <a:p>
            <a:pPr marL="342900" indent="-342900" eaLnBrk="1" hangingPunct="1">
              <a:buClr>
                <a:srgbClr val="0077E3"/>
              </a:buClr>
              <a:buFont typeface="Arial" panose="020B0604020202020204" pitchFamily="34" charset="0"/>
              <a:buChar char="•"/>
              <a:defRPr/>
            </a:pPr>
            <a:endParaRPr lang="en-US" dirty="0">
              <a:cs typeface="Calibri" charset="0"/>
            </a:endParaRPr>
          </a:p>
          <a:p>
            <a:pPr marL="342900" indent="-342900" eaLnBrk="1" hangingPunct="1">
              <a:buClr>
                <a:srgbClr val="0077E3"/>
              </a:buClr>
              <a:buFont typeface="Arial" panose="020B0604020202020204" pitchFamily="34" charset="0"/>
              <a:buChar char="•"/>
              <a:defRPr/>
            </a:pPr>
            <a:r>
              <a:rPr lang="en-US" dirty="0">
                <a:cs typeface="Calibri" charset="0"/>
              </a:rPr>
              <a:t>When the water drops to about half the cistern capacity, the pumps will be activated and will switch off again when the water level reaches a depth of about 50mm below the shut-off level of the float operated valve.</a:t>
            </a:r>
            <a:endParaRPr lang="en-GB" dirty="0">
              <a:cs typeface="Calibri" charset="0"/>
            </a:endParaRPr>
          </a:p>
          <a:p>
            <a:pPr marL="342900" indent="-342900">
              <a:buFont typeface="Arial" panose="020B0604020202020204" pitchFamily="34" charset="0"/>
              <a:buChar char="•"/>
            </a:pPr>
            <a:endParaRPr lang="en-US" dirty="0"/>
          </a:p>
        </p:txBody>
      </p:sp>
      <p:sp>
        <p:nvSpPr>
          <p:cNvPr id="3" name="TextBox 2">
            <a:extLst>
              <a:ext uri="{FF2B5EF4-FFF2-40B4-BE49-F238E27FC236}">
                <a16:creationId xmlns:a16="http://schemas.microsoft.com/office/drawing/2014/main" id="{795F2717-AAF7-439E-BB46-58CBDDD83A47}"/>
              </a:ext>
            </a:extLst>
          </p:cNvPr>
          <p:cNvSpPr txBox="1"/>
          <p:nvPr/>
        </p:nvSpPr>
        <p:spPr>
          <a:xfrm>
            <a:off x="7668344" y="1531475"/>
            <a:ext cx="1011808" cy="483402"/>
          </a:xfrm>
          <a:prstGeom prst="rect">
            <a:avLst/>
          </a:prstGeom>
          <a:solidFill>
            <a:schemeClr val="bg1"/>
          </a:solidFill>
        </p:spPr>
        <p:txBody>
          <a:bodyPr wrap="square" rtlCol="0">
            <a:spAutoFit/>
          </a:bodyPr>
          <a:lstStyle/>
          <a:p>
            <a:pPr>
              <a:lnSpc>
                <a:spcPct val="150000"/>
              </a:lnSpc>
            </a:pPr>
            <a:r>
              <a:rPr lang="en-US" sz="900" dirty="0">
                <a:latin typeface="Gill Sans MT" panose="020B0502020104020203" pitchFamily="34" charset="0"/>
              </a:rPr>
              <a:t>Pump stop</a:t>
            </a:r>
            <a:endParaRPr lang="en-US" sz="800" dirty="0">
              <a:latin typeface="Gill Sans MT" panose="020B0502020104020203" pitchFamily="34" charset="0"/>
            </a:endParaRPr>
          </a:p>
          <a:p>
            <a:pPr>
              <a:lnSpc>
                <a:spcPct val="150000"/>
              </a:lnSpc>
            </a:pPr>
            <a:r>
              <a:rPr lang="en-US" sz="900" dirty="0">
                <a:latin typeface="Gill Sans MT" panose="020B0502020104020203" pitchFamily="34" charset="0"/>
              </a:rPr>
              <a:t>Pump start</a:t>
            </a:r>
            <a:endParaRPr lang="en-GB" sz="900" dirty="0">
              <a:latin typeface="Gill Sans MT" panose="020B0502020104020203" pitchFamily="34" charset="0"/>
            </a:endParaRPr>
          </a:p>
        </p:txBody>
      </p:sp>
      <p:sp>
        <p:nvSpPr>
          <p:cNvPr id="6" name="TextBox 5">
            <a:extLst>
              <a:ext uri="{FF2B5EF4-FFF2-40B4-BE49-F238E27FC236}">
                <a16:creationId xmlns:a16="http://schemas.microsoft.com/office/drawing/2014/main" id="{B8B5ECDC-4481-447D-ADE9-7501EE36B91D}"/>
              </a:ext>
            </a:extLst>
          </p:cNvPr>
          <p:cNvSpPr txBox="1"/>
          <p:nvPr/>
        </p:nvSpPr>
        <p:spPr>
          <a:xfrm>
            <a:off x="4822180" y="4941168"/>
            <a:ext cx="1368152" cy="230832"/>
          </a:xfrm>
          <a:prstGeom prst="rect">
            <a:avLst/>
          </a:prstGeom>
          <a:solidFill>
            <a:schemeClr val="bg1"/>
          </a:solidFill>
        </p:spPr>
        <p:txBody>
          <a:bodyPr wrap="square" rtlCol="0">
            <a:spAutoFit/>
          </a:bodyPr>
          <a:lstStyle/>
          <a:p>
            <a:r>
              <a:rPr lang="en-US" sz="900" dirty="0">
                <a:latin typeface="Gill Sans MT" panose="020B0502020104020203" pitchFamily="34" charset="0"/>
              </a:rPr>
              <a:t>Stop valve</a:t>
            </a:r>
            <a:endParaRPr lang="en-GB" sz="900" dirty="0">
              <a:latin typeface="Gill Sans MT" panose="020B0502020104020203" pitchFamily="34" charset="0"/>
            </a:endParaRPr>
          </a:p>
        </p:txBody>
      </p:sp>
      <p:sp>
        <p:nvSpPr>
          <p:cNvPr id="7" name="TextBox 6">
            <a:extLst>
              <a:ext uri="{FF2B5EF4-FFF2-40B4-BE49-F238E27FC236}">
                <a16:creationId xmlns:a16="http://schemas.microsoft.com/office/drawing/2014/main" id="{2C0EDA6F-C7F4-4757-84B4-E7C3B878DD18}"/>
              </a:ext>
            </a:extLst>
          </p:cNvPr>
          <p:cNvSpPr txBox="1"/>
          <p:nvPr/>
        </p:nvSpPr>
        <p:spPr>
          <a:xfrm>
            <a:off x="3394212" y="5352831"/>
            <a:ext cx="1512168" cy="230832"/>
          </a:xfrm>
          <a:prstGeom prst="rect">
            <a:avLst/>
          </a:prstGeom>
          <a:solidFill>
            <a:schemeClr val="bg1"/>
          </a:solidFill>
        </p:spPr>
        <p:txBody>
          <a:bodyPr wrap="square" rtlCol="0">
            <a:spAutoFit/>
          </a:bodyPr>
          <a:lstStyle/>
          <a:p>
            <a:pPr algn="r"/>
            <a:r>
              <a:rPr lang="en-US" sz="900" dirty="0">
                <a:latin typeface="Gill Sans MT" panose="020B0502020104020203" pitchFamily="34" charset="0"/>
              </a:rPr>
              <a:t>Incoming supply</a:t>
            </a:r>
            <a:endParaRPr lang="en-GB" sz="900" dirty="0">
              <a:latin typeface="Gill Sans MT" panose="020B0502020104020203" pitchFamily="34" charset="0"/>
            </a:endParaRPr>
          </a:p>
        </p:txBody>
      </p:sp>
      <p:sp>
        <p:nvSpPr>
          <p:cNvPr id="8" name="TextBox 7">
            <a:extLst>
              <a:ext uri="{FF2B5EF4-FFF2-40B4-BE49-F238E27FC236}">
                <a16:creationId xmlns:a16="http://schemas.microsoft.com/office/drawing/2014/main" id="{D17CB8CF-49AE-4ABB-B699-CC089C8FF695}"/>
              </a:ext>
            </a:extLst>
          </p:cNvPr>
          <p:cNvSpPr txBox="1"/>
          <p:nvPr/>
        </p:nvSpPr>
        <p:spPr>
          <a:xfrm>
            <a:off x="5402559" y="5774120"/>
            <a:ext cx="720080" cy="382070"/>
          </a:xfrm>
          <a:prstGeom prst="rect">
            <a:avLst/>
          </a:prstGeom>
          <a:solidFill>
            <a:schemeClr val="bg1"/>
          </a:solidFill>
        </p:spPr>
        <p:txBody>
          <a:bodyPr wrap="square" rtlCol="0">
            <a:spAutoFit/>
          </a:bodyPr>
          <a:lstStyle/>
          <a:p>
            <a:r>
              <a:rPr lang="en-US" sz="900" dirty="0">
                <a:latin typeface="Gill Sans MT" panose="020B0502020104020203" pitchFamily="34" charset="0"/>
              </a:rPr>
              <a:t>Duplicate pumps</a:t>
            </a:r>
            <a:endParaRPr lang="en-GB" sz="900" dirty="0">
              <a:latin typeface="Gill Sans MT" panose="020B0502020104020203" pitchFamily="34" charset="0"/>
            </a:endParaRPr>
          </a:p>
        </p:txBody>
      </p:sp>
      <p:sp>
        <p:nvSpPr>
          <p:cNvPr id="9" name="TextBox 8">
            <a:extLst>
              <a:ext uri="{FF2B5EF4-FFF2-40B4-BE49-F238E27FC236}">
                <a16:creationId xmlns:a16="http://schemas.microsoft.com/office/drawing/2014/main" id="{12DFA652-F841-49AD-9297-BB71A360DCDC}"/>
              </a:ext>
            </a:extLst>
          </p:cNvPr>
          <p:cNvSpPr txBox="1"/>
          <p:nvPr/>
        </p:nvSpPr>
        <p:spPr>
          <a:xfrm>
            <a:off x="6437304" y="5694525"/>
            <a:ext cx="2520280" cy="461665"/>
          </a:xfrm>
          <a:prstGeom prst="rect">
            <a:avLst/>
          </a:prstGeom>
          <a:solidFill>
            <a:schemeClr val="bg1"/>
          </a:solidFill>
        </p:spPr>
        <p:txBody>
          <a:bodyPr wrap="square" rtlCol="0">
            <a:spAutoFit/>
          </a:bodyPr>
          <a:lstStyle/>
          <a:p>
            <a:r>
              <a:rPr lang="en-US" sz="800" dirty="0">
                <a:latin typeface="Gill Sans MT" panose="020B0502020104020203" pitchFamily="34" charset="0"/>
              </a:rPr>
              <a:t>NOTE: This drawing does not show any additional backflow prevention devices that may be required under the Water Supply (water fittings) Regulations 1999.</a:t>
            </a:r>
            <a:endParaRPr lang="en-GB" sz="800" dirty="0">
              <a:latin typeface="Gill Sans MT" panose="020B0502020104020203" pitchFamily="34" charset="0"/>
            </a:endParaRPr>
          </a:p>
        </p:txBody>
      </p:sp>
    </p:spTree>
    <p:extLst>
      <p:ext uri="{BB962C8B-B14F-4D97-AF65-F5344CB8AC3E}">
        <p14:creationId xmlns:p14="http://schemas.microsoft.com/office/powerpoint/2010/main" val="3173159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54996-1B98-9C4B-8896-F88094FD1658}"/>
              </a:ext>
            </a:extLst>
          </p:cNvPr>
          <p:cNvSpPr>
            <a:spLocks noGrp="1"/>
          </p:cNvSpPr>
          <p:nvPr>
            <p:ph type="title"/>
          </p:nvPr>
        </p:nvSpPr>
        <p:spPr/>
        <p:txBody>
          <a:bodyPr/>
          <a:lstStyle/>
          <a:p>
            <a:r>
              <a:rPr lang="en-US" dirty="0"/>
              <a:t>Indirect boosted cold water</a:t>
            </a:r>
          </a:p>
        </p:txBody>
      </p:sp>
      <p:pic>
        <p:nvPicPr>
          <p:cNvPr id="4" name="Picture 12" descr="indirect boosting from a break cistern.png">
            <a:extLst>
              <a:ext uri="{FF2B5EF4-FFF2-40B4-BE49-F238E27FC236}">
                <a16:creationId xmlns:a16="http://schemas.microsoft.com/office/drawing/2014/main" id="{54B1A020-428B-7E4F-B30F-24A3576BF740}"/>
              </a:ext>
            </a:extLst>
          </p:cNvPr>
          <p:cNvPicPr>
            <a:picLocks noGrp="1" noChangeAspect="1" noChangeArrowheads="1"/>
          </p:cNvPicPr>
          <p:nvPr>
            <p:ph sz="quarter" idx="10"/>
          </p:nvPr>
        </p:nvPicPr>
        <p:blipFill>
          <a:blip r:embed="rId2" cstate="email">
            <a:extLst>
              <a:ext uri="{28A0092B-C50C-407E-A947-70E740481C1C}">
                <a14:useLocalDpi xmlns:a14="http://schemas.microsoft.com/office/drawing/2010/main" val="0"/>
              </a:ext>
            </a:extLst>
          </a:blip>
          <a:srcRect/>
          <a:stretch>
            <a:fillRect/>
          </a:stretch>
        </p:blipFill>
        <p:spPr bwMode="auto">
          <a:xfrm>
            <a:off x="3958804" y="1700808"/>
            <a:ext cx="490042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3C6474BE-B44C-0840-964F-12BF2E0644AA}"/>
              </a:ext>
            </a:extLst>
          </p:cNvPr>
          <p:cNvSpPr txBox="1"/>
          <p:nvPr/>
        </p:nvSpPr>
        <p:spPr>
          <a:xfrm>
            <a:off x="249192" y="1728535"/>
            <a:ext cx="5987008" cy="3170099"/>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US" dirty="0">
                <a:cs typeface="Calibri" charset="0"/>
              </a:rPr>
              <a:t>A break cistern is used to store the water before it is pumped via a boosting pump (a booster set). </a:t>
            </a:r>
          </a:p>
          <a:p>
            <a:pPr marL="342900" indent="-342900">
              <a:buClr>
                <a:srgbClr val="0077E3"/>
              </a:buClr>
              <a:buFont typeface="Arial" panose="020B0604020202020204" pitchFamily="34" charset="0"/>
              <a:buChar char="•"/>
            </a:pPr>
            <a:endParaRPr lang="en-US" dirty="0">
              <a:cs typeface="Calibri" charset="0"/>
            </a:endParaRPr>
          </a:p>
          <a:p>
            <a:pPr marL="342900" indent="-342900">
              <a:buClr>
                <a:srgbClr val="0077E3"/>
              </a:buClr>
              <a:buFont typeface="Arial" panose="020B0604020202020204" pitchFamily="34" charset="0"/>
              <a:buChar char="•"/>
            </a:pPr>
            <a:r>
              <a:rPr lang="en-US" dirty="0">
                <a:cs typeface="Calibri" charset="0"/>
              </a:rPr>
              <a:t>The pumps are fitted to the outlet of the break cistern.</a:t>
            </a:r>
          </a:p>
          <a:p>
            <a:pPr marL="342900" indent="-342900">
              <a:buClr>
                <a:srgbClr val="0077E3"/>
              </a:buClr>
              <a:buFont typeface="Arial" panose="020B0604020202020204" pitchFamily="34" charset="0"/>
              <a:buChar char="•"/>
            </a:pPr>
            <a:endParaRPr lang="en-US" dirty="0">
              <a:cs typeface="Calibri" charset="0"/>
            </a:endParaRPr>
          </a:p>
          <a:p>
            <a:pPr marL="342900" indent="-342900" eaLnBrk="1" hangingPunct="1">
              <a:buClr>
                <a:srgbClr val="0077E3"/>
              </a:buClr>
              <a:buFont typeface="Arial" panose="020B0604020202020204" pitchFamily="34" charset="0"/>
              <a:buChar char="•"/>
              <a:defRPr/>
            </a:pPr>
            <a:r>
              <a:rPr lang="en-US" dirty="0">
                <a:cs typeface="Calibri" charset="0"/>
              </a:rPr>
              <a:t>The water level in the cistern is controlled by water level switches that activate the pumps. </a:t>
            </a:r>
          </a:p>
          <a:p>
            <a:pPr marL="342900" indent="-342900">
              <a:buFont typeface="Arial" panose="020B0604020202020204" pitchFamily="34" charset="0"/>
              <a:buChar char="•"/>
            </a:pPr>
            <a:endParaRPr lang="en-US" dirty="0">
              <a:cs typeface="Calibri" charset="0"/>
            </a:endParaRPr>
          </a:p>
        </p:txBody>
      </p:sp>
      <p:sp>
        <p:nvSpPr>
          <p:cNvPr id="3" name="TextBox 2">
            <a:extLst>
              <a:ext uri="{FF2B5EF4-FFF2-40B4-BE49-F238E27FC236}">
                <a16:creationId xmlns:a16="http://schemas.microsoft.com/office/drawing/2014/main" id="{94F97DD0-942F-4065-A6B9-ABCAB273833B}"/>
              </a:ext>
            </a:extLst>
          </p:cNvPr>
          <p:cNvSpPr txBox="1"/>
          <p:nvPr/>
        </p:nvSpPr>
        <p:spPr>
          <a:xfrm>
            <a:off x="8290756" y="1772816"/>
            <a:ext cx="792088" cy="369332"/>
          </a:xfrm>
          <a:prstGeom prst="rect">
            <a:avLst/>
          </a:prstGeom>
          <a:solidFill>
            <a:schemeClr val="bg1"/>
          </a:solidFill>
        </p:spPr>
        <p:txBody>
          <a:bodyPr wrap="square" rtlCol="0">
            <a:spAutoFit/>
          </a:bodyPr>
          <a:lstStyle/>
          <a:p>
            <a:r>
              <a:rPr lang="en-US" sz="900" dirty="0">
                <a:latin typeface="Gill Sans MT" panose="020B0502020104020203" pitchFamily="34" charset="0"/>
              </a:rPr>
              <a:t>Pump stop</a:t>
            </a:r>
          </a:p>
          <a:p>
            <a:r>
              <a:rPr lang="en-US" sz="900" dirty="0">
                <a:latin typeface="Gill Sans MT" panose="020B0502020104020203" pitchFamily="34" charset="0"/>
              </a:rPr>
              <a:t>Pump start</a:t>
            </a:r>
            <a:endParaRPr lang="en-GB" sz="900" dirty="0">
              <a:latin typeface="Gill Sans MT" panose="020B0502020104020203" pitchFamily="34" charset="0"/>
            </a:endParaRPr>
          </a:p>
        </p:txBody>
      </p:sp>
      <p:sp>
        <p:nvSpPr>
          <p:cNvPr id="6" name="TextBox 5">
            <a:extLst>
              <a:ext uri="{FF2B5EF4-FFF2-40B4-BE49-F238E27FC236}">
                <a16:creationId xmlns:a16="http://schemas.microsoft.com/office/drawing/2014/main" id="{E08E33A7-1284-4FA2-ADD4-51B8B629359F}"/>
              </a:ext>
            </a:extLst>
          </p:cNvPr>
          <p:cNvSpPr txBox="1"/>
          <p:nvPr/>
        </p:nvSpPr>
        <p:spPr>
          <a:xfrm>
            <a:off x="6119103" y="1949977"/>
            <a:ext cx="792088" cy="369332"/>
          </a:xfrm>
          <a:prstGeom prst="rect">
            <a:avLst/>
          </a:prstGeom>
          <a:solidFill>
            <a:schemeClr val="bg1"/>
          </a:solidFill>
        </p:spPr>
        <p:txBody>
          <a:bodyPr wrap="square" rtlCol="0">
            <a:spAutoFit/>
          </a:bodyPr>
          <a:lstStyle/>
          <a:p>
            <a:pPr algn="r"/>
            <a:r>
              <a:rPr lang="en-US" sz="900" dirty="0">
                <a:latin typeface="Gill Sans MT" panose="020B0502020104020203" pitchFamily="34" charset="0"/>
              </a:rPr>
              <a:t>Pump stop</a:t>
            </a:r>
          </a:p>
          <a:p>
            <a:pPr algn="r"/>
            <a:r>
              <a:rPr lang="en-US" sz="900" dirty="0">
                <a:latin typeface="Gill Sans MT" panose="020B0502020104020203" pitchFamily="34" charset="0"/>
              </a:rPr>
              <a:t>Pump start</a:t>
            </a:r>
            <a:endParaRPr lang="en-GB" sz="900" dirty="0">
              <a:latin typeface="Gill Sans MT" panose="020B0502020104020203" pitchFamily="34" charset="0"/>
            </a:endParaRPr>
          </a:p>
        </p:txBody>
      </p:sp>
      <p:sp>
        <p:nvSpPr>
          <p:cNvPr id="7" name="TextBox 6">
            <a:extLst>
              <a:ext uri="{FF2B5EF4-FFF2-40B4-BE49-F238E27FC236}">
                <a16:creationId xmlns:a16="http://schemas.microsoft.com/office/drawing/2014/main" id="{6221245A-9D0D-4544-8F65-767E6F9B7C82}"/>
              </a:ext>
            </a:extLst>
          </p:cNvPr>
          <p:cNvSpPr txBox="1"/>
          <p:nvPr/>
        </p:nvSpPr>
        <p:spPr>
          <a:xfrm>
            <a:off x="5015435" y="4653136"/>
            <a:ext cx="1368152" cy="180000"/>
          </a:xfrm>
          <a:prstGeom prst="rect">
            <a:avLst/>
          </a:prstGeom>
          <a:solidFill>
            <a:schemeClr val="bg1"/>
          </a:solidFill>
        </p:spPr>
        <p:txBody>
          <a:bodyPr wrap="square" rtlCol="0">
            <a:spAutoFit/>
          </a:bodyPr>
          <a:lstStyle/>
          <a:p>
            <a:r>
              <a:rPr lang="en-US" sz="900" dirty="0">
                <a:latin typeface="Gill Sans MT" panose="020B0502020104020203" pitchFamily="34" charset="0"/>
              </a:rPr>
              <a:t>Filtered air vent</a:t>
            </a:r>
            <a:endParaRPr lang="en-GB" sz="900" dirty="0">
              <a:latin typeface="Gill Sans MT" panose="020B0502020104020203" pitchFamily="34" charset="0"/>
            </a:endParaRPr>
          </a:p>
        </p:txBody>
      </p:sp>
      <p:sp>
        <p:nvSpPr>
          <p:cNvPr id="8" name="TextBox 7">
            <a:extLst>
              <a:ext uri="{FF2B5EF4-FFF2-40B4-BE49-F238E27FC236}">
                <a16:creationId xmlns:a16="http://schemas.microsoft.com/office/drawing/2014/main" id="{E8300604-F1DA-4311-9BCC-E0292706802E}"/>
              </a:ext>
            </a:extLst>
          </p:cNvPr>
          <p:cNvSpPr txBox="1"/>
          <p:nvPr/>
        </p:nvSpPr>
        <p:spPr>
          <a:xfrm>
            <a:off x="3166716" y="4926360"/>
            <a:ext cx="1584176" cy="230832"/>
          </a:xfrm>
          <a:prstGeom prst="rect">
            <a:avLst/>
          </a:prstGeom>
          <a:solidFill>
            <a:schemeClr val="bg1"/>
          </a:solidFill>
        </p:spPr>
        <p:txBody>
          <a:bodyPr wrap="square" rtlCol="0">
            <a:spAutoFit/>
          </a:bodyPr>
          <a:lstStyle/>
          <a:p>
            <a:pPr algn="r"/>
            <a:r>
              <a:rPr lang="en-US" sz="900" dirty="0">
                <a:latin typeface="Gill Sans MT" panose="020B0502020104020203" pitchFamily="34" charset="0"/>
              </a:rPr>
              <a:t>Incoming service</a:t>
            </a:r>
            <a:endParaRPr lang="en-GB" sz="900" dirty="0">
              <a:latin typeface="Gill Sans MT" panose="020B0502020104020203" pitchFamily="34" charset="0"/>
            </a:endParaRPr>
          </a:p>
        </p:txBody>
      </p:sp>
      <p:sp>
        <p:nvSpPr>
          <p:cNvPr id="9" name="TextBox 8">
            <a:extLst>
              <a:ext uri="{FF2B5EF4-FFF2-40B4-BE49-F238E27FC236}">
                <a16:creationId xmlns:a16="http://schemas.microsoft.com/office/drawing/2014/main" id="{38B711B7-91A9-4BFB-AB1A-1A208217B5D4}"/>
              </a:ext>
            </a:extLst>
          </p:cNvPr>
          <p:cNvSpPr txBox="1"/>
          <p:nvPr/>
        </p:nvSpPr>
        <p:spPr>
          <a:xfrm>
            <a:off x="3947565" y="5157192"/>
            <a:ext cx="792088" cy="369332"/>
          </a:xfrm>
          <a:prstGeom prst="rect">
            <a:avLst/>
          </a:prstGeom>
          <a:solidFill>
            <a:schemeClr val="bg1"/>
          </a:solidFill>
        </p:spPr>
        <p:txBody>
          <a:bodyPr wrap="square" rtlCol="0">
            <a:spAutoFit/>
          </a:bodyPr>
          <a:lstStyle/>
          <a:p>
            <a:pPr algn="r"/>
            <a:r>
              <a:rPr lang="en-US" sz="900" dirty="0">
                <a:latin typeface="Gill Sans MT" panose="020B0502020104020203" pitchFamily="34" charset="0"/>
              </a:rPr>
              <a:t>Pump stop</a:t>
            </a:r>
          </a:p>
          <a:p>
            <a:pPr algn="r"/>
            <a:r>
              <a:rPr lang="en-US" sz="900" dirty="0">
                <a:latin typeface="Gill Sans MT" panose="020B0502020104020203" pitchFamily="34" charset="0"/>
              </a:rPr>
              <a:t>Pump start</a:t>
            </a:r>
            <a:endParaRPr lang="en-GB" sz="900" dirty="0">
              <a:latin typeface="Gill Sans MT" panose="020B0502020104020203" pitchFamily="34" charset="0"/>
            </a:endParaRPr>
          </a:p>
        </p:txBody>
      </p:sp>
      <p:sp>
        <p:nvSpPr>
          <p:cNvPr id="10" name="TextBox 9">
            <a:extLst>
              <a:ext uri="{FF2B5EF4-FFF2-40B4-BE49-F238E27FC236}">
                <a16:creationId xmlns:a16="http://schemas.microsoft.com/office/drawing/2014/main" id="{4CFF38BF-BDCC-4387-89AB-FE975C6A9ED0}"/>
              </a:ext>
            </a:extLst>
          </p:cNvPr>
          <p:cNvSpPr txBox="1"/>
          <p:nvPr/>
        </p:nvSpPr>
        <p:spPr>
          <a:xfrm>
            <a:off x="4259351" y="5497589"/>
            <a:ext cx="1440160" cy="162000"/>
          </a:xfrm>
          <a:prstGeom prst="rect">
            <a:avLst/>
          </a:prstGeom>
          <a:solidFill>
            <a:schemeClr val="bg1"/>
          </a:solidFill>
        </p:spPr>
        <p:txBody>
          <a:bodyPr wrap="square" rtlCol="0">
            <a:spAutoFit/>
          </a:bodyPr>
          <a:lstStyle/>
          <a:p>
            <a:pPr algn="r"/>
            <a:r>
              <a:rPr lang="en-US" sz="900" dirty="0">
                <a:latin typeface="Gill Sans MT" panose="020B0502020104020203" pitchFamily="34" charset="0"/>
              </a:rPr>
              <a:t>Break cistern</a:t>
            </a:r>
            <a:endParaRPr lang="en-GB" sz="900" dirty="0">
              <a:latin typeface="Gill Sans MT" panose="020B0502020104020203" pitchFamily="34" charset="0"/>
            </a:endParaRPr>
          </a:p>
        </p:txBody>
      </p:sp>
      <p:sp>
        <p:nvSpPr>
          <p:cNvPr id="11" name="TextBox 10">
            <a:extLst>
              <a:ext uri="{FF2B5EF4-FFF2-40B4-BE49-F238E27FC236}">
                <a16:creationId xmlns:a16="http://schemas.microsoft.com/office/drawing/2014/main" id="{74F46471-0980-4EAA-BB79-FFBE130D15DF}"/>
              </a:ext>
            </a:extLst>
          </p:cNvPr>
          <p:cNvSpPr txBox="1"/>
          <p:nvPr/>
        </p:nvSpPr>
        <p:spPr>
          <a:xfrm>
            <a:off x="5875735" y="5690068"/>
            <a:ext cx="792088" cy="369332"/>
          </a:xfrm>
          <a:prstGeom prst="rect">
            <a:avLst/>
          </a:prstGeom>
          <a:solidFill>
            <a:schemeClr val="bg1"/>
          </a:solidFill>
        </p:spPr>
        <p:txBody>
          <a:bodyPr wrap="square" rtlCol="0">
            <a:spAutoFit/>
          </a:bodyPr>
          <a:lstStyle/>
          <a:p>
            <a:r>
              <a:rPr lang="en-US" sz="900" dirty="0">
                <a:latin typeface="Gill Sans MT" panose="020B0502020104020203" pitchFamily="34" charset="0"/>
              </a:rPr>
              <a:t>Duplicate pumps</a:t>
            </a:r>
            <a:endParaRPr lang="en-GB" sz="900" dirty="0">
              <a:latin typeface="Gill Sans MT" panose="020B0502020104020203" pitchFamily="34" charset="0"/>
            </a:endParaRPr>
          </a:p>
        </p:txBody>
      </p:sp>
      <p:sp>
        <p:nvSpPr>
          <p:cNvPr id="12" name="TextBox 11">
            <a:extLst>
              <a:ext uri="{FF2B5EF4-FFF2-40B4-BE49-F238E27FC236}">
                <a16:creationId xmlns:a16="http://schemas.microsoft.com/office/drawing/2014/main" id="{D617708E-6B5B-4EB0-927D-A76B78D7F6F3}"/>
              </a:ext>
            </a:extLst>
          </p:cNvPr>
          <p:cNvSpPr txBox="1"/>
          <p:nvPr/>
        </p:nvSpPr>
        <p:spPr>
          <a:xfrm>
            <a:off x="5804152" y="4881669"/>
            <a:ext cx="1107039" cy="162000"/>
          </a:xfrm>
          <a:prstGeom prst="rect">
            <a:avLst/>
          </a:prstGeom>
          <a:solidFill>
            <a:schemeClr val="bg1"/>
          </a:solidFill>
        </p:spPr>
        <p:txBody>
          <a:bodyPr wrap="square" rtlCol="0">
            <a:spAutoFit/>
          </a:bodyPr>
          <a:lstStyle/>
          <a:p>
            <a:r>
              <a:rPr lang="en-US" sz="900" dirty="0">
                <a:latin typeface="Gill Sans MT" panose="020B0502020104020203" pitchFamily="34" charset="0"/>
              </a:rPr>
              <a:t>Overflow and filter</a:t>
            </a:r>
            <a:endParaRPr lang="en-GB" sz="900" dirty="0">
              <a:latin typeface="Gill Sans MT" panose="020B0502020104020203" pitchFamily="34" charset="0"/>
            </a:endParaRPr>
          </a:p>
        </p:txBody>
      </p:sp>
    </p:spTree>
    <p:extLst>
      <p:ext uri="{BB962C8B-B14F-4D97-AF65-F5344CB8AC3E}">
        <p14:creationId xmlns:p14="http://schemas.microsoft.com/office/powerpoint/2010/main" val="1748982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08F4B-2890-DA40-86E8-37C5808006B3}"/>
              </a:ext>
            </a:extLst>
          </p:cNvPr>
          <p:cNvSpPr>
            <a:spLocks noGrp="1"/>
          </p:cNvSpPr>
          <p:nvPr>
            <p:ph type="title"/>
          </p:nvPr>
        </p:nvSpPr>
        <p:spPr/>
        <p:txBody>
          <a:bodyPr/>
          <a:lstStyle/>
          <a:p>
            <a:r>
              <a:rPr lang="en-US" dirty="0"/>
              <a:t>Storage cisterns</a:t>
            </a:r>
          </a:p>
        </p:txBody>
      </p:sp>
      <p:sp>
        <p:nvSpPr>
          <p:cNvPr id="3" name="Content Placeholder 2">
            <a:extLst>
              <a:ext uri="{FF2B5EF4-FFF2-40B4-BE49-F238E27FC236}">
                <a16:creationId xmlns:a16="http://schemas.microsoft.com/office/drawing/2014/main" id="{7F2CB3DA-6B42-7846-A2F9-5642D9DDA8D6}"/>
              </a:ext>
            </a:extLst>
          </p:cNvPr>
          <p:cNvSpPr>
            <a:spLocks noGrp="1"/>
          </p:cNvSpPr>
          <p:nvPr>
            <p:ph sz="quarter" idx="10"/>
          </p:nvPr>
        </p:nvSpPr>
        <p:spPr/>
        <p:txBody>
          <a:bodyPr/>
          <a:lstStyle/>
          <a:p>
            <a:r>
              <a:rPr lang="en-US" dirty="0"/>
              <a:t>Large commercial and industrial systems may incorporate cisterns. This may be:</a:t>
            </a:r>
          </a:p>
          <a:p>
            <a:pPr marL="342900" indent="-342900">
              <a:buClr>
                <a:srgbClr val="0077E3"/>
              </a:buClr>
              <a:buFont typeface="Arial" panose="020B0604020202020204" pitchFamily="34" charset="0"/>
              <a:buChar char="•"/>
            </a:pPr>
            <a:r>
              <a:rPr lang="en-US" dirty="0"/>
              <a:t>break cistern – at the bottom of a boosted cold water installation, </a:t>
            </a:r>
            <a:br>
              <a:rPr lang="en-US" dirty="0"/>
            </a:br>
            <a:r>
              <a:rPr lang="en-US" dirty="0"/>
              <a:t>and/or</a:t>
            </a:r>
          </a:p>
          <a:p>
            <a:pPr marL="342900" indent="-342900">
              <a:buClr>
                <a:srgbClr val="0077E3"/>
              </a:buClr>
              <a:buFont typeface="Arial" panose="020B0604020202020204" pitchFamily="34" charset="0"/>
              <a:buChar char="•"/>
            </a:pPr>
            <a:r>
              <a:rPr lang="en-US" dirty="0"/>
              <a:t>a storage cistern at the top of a building feeding the outlets by gravity.</a:t>
            </a:r>
          </a:p>
        </p:txBody>
      </p:sp>
    </p:spTree>
    <p:extLst>
      <p:ext uri="{BB962C8B-B14F-4D97-AF65-F5344CB8AC3E}">
        <p14:creationId xmlns:p14="http://schemas.microsoft.com/office/powerpoint/2010/main" val="36476015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0D952C-4F48-AE4A-B64C-F6548BD1668E}"/>
              </a:ext>
            </a:extLst>
          </p:cNvPr>
          <p:cNvSpPr>
            <a:spLocks noGrp="1"/>
          </p:cNvSpPr>
          <p:nvPr>
            <p:ph type="title"/>
          </p:nvPr>
        </p:nvSpPr>
        <p:spPr/>
        <p:txBody>
          <a:bodyPr/>
          <a:lstStyle/>
          <a:p>
            <a:r>
              <a:rPr lang="en-US" dirty="0"/>
              <a:t>Industrial and commercial storage cisterns</a:t>
            </a:r>
          </a:p>
        </p:txBody>
      </p:sp>
      <p:sp>
        <p:nvSpPr>
          <p:cNvPr id="14" name="TextBox 13">
            <a:extLst>
              <a:ext uri="{FF2B5EF4-FFF2-40B4-BE49-F238E27FC236}">
                <a16:creationId xmlns:a16="http://schemas.microsoft.com/office/drawing/2014/main" id="{1F0FFC2D-CEF4-0F4E-A0FB-B3DEC0985D06}"/>
              </a:ext>
            </a:extLst>
          </p:cNvPr>
          <p:cNvSpPr txBox="1"/>
          <p:nvPr/>
        </p:nvSpPr>
        <p:spPr>
          <a:xfrm>
            <a:off x="320142" y="1700808"/>
            <a:ext cx="7924266" cy="2246769"/>
          </a:xfrm>
          <a:prstGeom prst="rect">
            <a:avLst/>
          </a:prstGeom>
          <a:noFill/>
          <a:ln>
            <a:noFill/>
          </a:ln>
        </p:spPr>
        <p:txBody>
          <a:bodyPr wrap="square" rtlCol="0">
            <a:spAutoFit/>
          </a:bodyPr>
          <a:lstStyle/>
          <a:p>
            <a:r>
              <a:rPr lang="en-US" dirty="0"/>
              <a:t>Due to their size, I&amp;C cisterns are often built in sections and are often constructed from Glass Reinforced Plastic (GRP), which is relatively light and strong.</a:t>
            </a:r>
          </a:p>
          <a:p>
            <a:endParaRPr lang="en-US" dirty="0"/>
          </a:p>
          <a:p>
            <a:r>
              <a:rPr lang="en-US" dirty="0"/>
              <a:t>Some older </a:t>
            </a:r>
            <a:r>
              <a:rPr lang="en-US" dirty="0" err="1"/>
              <a:t>galvanised</a:t>
            </a:r>
            <a:r>
              <a:rPr lang="en-US" dirty="0"/>
              <a:t> steel tanks are still in operation, but tend to rust over time, causing problems with water quality.</a:t>
            </a:r>
          </a:p>
          <a:p>
            <a:endParaRPr lang="en-US" dirty="0"/>
          </a:p>
        </p:txBody>
      </p:sp>
    </p:spTree>
    <p:extLst>
      <p:ext uri="{BB962C8B-B14F-4D97-AF65-F5344CB8AC3E}">
        <p14:creationId xmlns:p14="http://schemas.microsoft.com/office/powerpoint/2010/main" val="1491532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13243</TotalTime>
  <Words>811</Words>
  <Application>Microsoft Office PowerPoint</Application>
  <PresentationFormat>On-screen Show (4:3)</PresentationFormat>
  <Paragraphs>80</Paragraphs>
  <Slides>11</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Gill Sans MT</vt:lpstr>
      <vt:lpstr>Lucida Grande</vt:lpstr>
      <vt:lpstr>Times New Roman</vt:lpstr>
      <vt:lpstr>Default Design</vt:lpstr>
      <vt:lpstr>PowerPoint 10: Cold water systems in industrial and commercial premises</vt:lpstr>
      <vt:lpstr>This session:</vt:lpstr>
      <vt:lpstr>Industrial and commercial cold water supplies</vt:lpstr>
      <vt:lpstr>Industrial and commercial cold water supplies</vt:lpstr>
      <vt:lpstr>Boosted cold water systems</vt:lpstr>
      <vt:lpstr>Direct boosted cold water</vt:lpstr>
      <vt:lpstr>Indirect boosted cold water</vt:lpstr>
      <vt:lpstr>Storage cisterns</vt:lpstr>
      <vt:lpstr>Industrial and commercial storage cisterns</vt:lpstr>
      <vt:lpstr>Float operated valves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248</cp:revision>
  <dcterms:created xsi:type="dcterms:W3CDTF">2013-05-28T00:38:54Z</dcterms:created>
  <dcterms:modified xsi:type="dcterms:W3CDTF">2023-11-01T10:05:25Z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