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7"/>
  </p:notesMasterIdLst>
  <p:handoutMasterIdLst>
    <p:handoutMasterId r:id="rId18"/>
  </p:handoutMasterIdLst>
  <p:sldIdLst>
    <p:sldId id="256" r:id="rId5"/>
    <p:sldId id="328" r:id="rId6"/>
    <p:sldId id="329" r:id="rId7"/>
    <p:sldId id="350" r:id="rId8"/>
    <p:sldId id="330" r:id="rId9"/>
    <p:sldId id="342" r:id="rId10"/>
    <p:sldId id="349" r:id="rId11"/>
    <p:sldId id="344" r:id="rId12"/>
    <p:sldId id="345" r:id="rId13"/>
    <p:sldId id="352" r:id="rId14"/>
    <p:sldId id="353" r:id="rId15"/>
    <p:sldId id="267" r:id="rId16"/>
  </p:sldIdLst>
  <p:sldSz cx="9144000" cy="6858000" type="screen4x3"/>
  <p:notesSz cx="6858000" cy="9144000"/>
  <p:custDataLst>
    <p:tags r:id="rId19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6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  <p:cmAuthor id="2" name="Fiona Freel" initials="FF" lastIdx="6" clrIdx="1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FBDD00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7D25FA-2B8C-4D0D-A710-B83E4D5D7D81}" v="1" dt="2023-10-31T15:11:37.8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80" autoAdjust="0"/>
    <p:restoredTop sz="86267" autoAdjust="0"/>
  </p:normalViewPr>
  <p:slideViewPr>
    <p:cSldViewPr showGuides="1">
      <p:cViewPr varScale="1">
        <p:scale>
          <a:sx n="69" d="100"/>
          <a:sy n="69" d="100"/>
        </p:scale>
        <p:origin x="1048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6E7D25FA-2B8C-4D0D-A710-B83E4D5D7D81}"/>
    <pc:docChg chg="modSld">
      <pc:chgData name="Claire Brooks" userId="045b5ce1-bb15-4c22-aa7e-c7b600949989" providerId="ADAL" clId="{6E7D25FA-2B8C-4D0D-A710-B83E4D5D7D81}" dt="2023-10-31T12:22:32.082" v="1" actId="2085"/>
      <pc:docMkLst>
        <pc:docMk/>
      </pc:docMkLst>
      <pc:sldChg chg="modSp mod">
        <pc:chgData name="Claire Brooks" userId="045b5ce1-bb15-4c22-aa7e-c7b600949989" providerId="ADAL" clId="{6E7D25FA-2B8C-4D0D-A710-B83E4D5D7D81}" dt="2023-10-31T12:22:19.751" v="0" actId="2085"/>
        <pc:sldMkLst>
          <pc:docMk/>
          <pc:sldMk cId="3798309178" sldId="350"/>
        </pc:sldMkLst>
        <pc:spChg chg="mod">
          <ac:chgData name="Claire Brooks" userId="045b5ce1-bb15-4c22-aa7e-c7b600949989" providerId="ADAL" clId="{6E7D25FA-2B8C-4D0D-A710-B83E4D5D7D81}" dt="2023-10-31T12:22:19.751" v="0" actId="2085"/>
          <ac:spMkLst>
            <pc:docMk/>
            <pc:sldMk cId="3798309178" sldId="350"/>
            <ac:spMk id="6" creationId="{A54744D8-C0E0-B248-8BF1-37437F916255}"/>
          </ac:spMkLst>
        </pc:spChg>
      </pc:sldChg>
      <pc:sldChg chg="modSp mod">
        <pc:chgData name="Claire Brooks" userId="045b5ce1-bb15-4c22-aa7e-c7b600949989" providerId="ADAL" clId="{6E7D25FA-2B8C-4D0D-A710-B83E4D5D7D81}" dt="2023-10-31T12:22:32.082" v="1" actId="2085"/>
        <pc:sldMkLst>
          <pc:docMk/>
          <pc:sldMk cId="3539760202" sldId="353"/>
        </pc:sldMkLst>
        <pc:spChg chg="mod">
          <ac:chgData name="Claire Brooks" userId="045b5ce1-bb15-4c22-aa7e-c7b600949989" providerId="ADAL" clId="{6E7D25FA-2B8C-4D0D-A710-B83E4D5D7D81}" dt="2023-10-31T12:22:32.082" v="1" actId="2085"/>
          <ac:spMkLst>
            <pc:docMk/>
            <pc:sldMk cId="3539760202" sldId="353"/>
            <ac:spMk id="4" creationId="{0FE4731A-453F-BB4D-B3DA-E7F2FE77865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</a:t>
            </a:r>
            <a:r>
              <a:rPr lang="en-US" sz="900" kern="1200" baseline="0" dirty="0">
                <a:solidFill>
                  <a:schemeClr val="tx1"/>
                </a:solidFill>
                <a:latin typeface="Arial" pitchFamily="-105" charset="0"/>
                <a:ea typeface="ＭＳ Ｐゴシック" pitchFamily="-105" charset="-128"/>
              </a:rPr>
              <a:t>© </a:t>
            </a:r>
            <a:r>
              <a:rPr lang="en-GB" sz="900" kern="1200" baseline="0" dirty="0">
                <a:solidFill>
                  <a:schemeClr val="tx1"/>
                </a:solidFill>
                <a:latin typeface="Arial" pitchFamily="-105" charset="0"/>
                <a:ea typeface="ＭＳ Ｐゴシック" pitchFamily="-105" charset="-128"/>
              </a:rPr>
              <a:t>2021 City and Guilds of London Institute</a:t>
            </a:r>
            <a:r>
              <a:rPr lang="en-US" sz="900" kern="1200" baseline="0" dirty="0">
                <a:solidFill>
                  <a:schemeClr val="tx1"/>
                </a:solidFill>
                <a:latin typeface="Arial" pitchFamily="-105" charset="0"/>
                <a:ea typeface="ＭＳ Ｐゴシック" pitchFamily="-105" charset="-128"/>
              </a:rPr>
              <a:t>. All rights reserved</a:t>
            </a:r>
            <a:r>
              <a:rPr lang="en-US" sz="900" baseline="0" dirty="0"/>
              <a:t>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12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tiff"/><Relationship Id="rId2" Type="http://schemas.openxmlformats.org/officeDocument/2006/relationships/image" Target="../media/image52.tif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png"/><Relationship Id="rId18" Type="http://schemas.openxmlformats.org/officeDocument/2006/relationships/image" Target="../media/image4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17" Type="http://schemas.openxmlformats.org/officeDocument/2006/relationships/image" Target="../media/image47.png"/><Relationship Id="rId2" Type="http://schemas.openxmlformats.org/officeDocument/2006/relationships/image" Target="../media/image32.png"/><Relationship Id="rId16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5" Type="http://schemas.openxmlformats.org/officeDocument/2006/relationships/image" Target="../media/image4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Relationship Id="rId14" Type="http://schemas.openxmlformats.org/officeDocument/2006/relationships/image" Target="../media/image4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113: Plumbing, heating and ventilation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9: </a:t>
            </a:r>
            <a:r>
              <a:rPr lang="en-GB" dirty="0"/>
              <a:t>Direct and indirect cold water systems</a:t>
            </a:r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63F2C-EB92-5E49-A874-CCBBFCEDF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second fix connections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BF193B-3497-A241-8933-9B51ECC6F278}"/>
              </a:ext>
            </a:extLst>
          </p:cNvPr>
          <p:cNvSpPr txBox="1">
            <a:spLocks noGrp="1"/>
          </p:cNvSpPr>
          <p:nvPr>
            <p:ph sz="quarter" idx="10"/>
          </p:nvPr>
        </p:nvSpPr>
        <p:spPr>
          <a:xfrm>
            <a:off x="436500" y="1556792"/>
            <a:ext cx="8229600" cy="266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All appliances, whether a bath, wash hand basin or dishwasher, must be provided with means of isolation. A slotted ball valve or service valve is most suitable.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Flexes for WC and wash hand basin connections may have built in service valves or they may be installed separately on rigid pipework.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Dishwashers and washing machine valves must also be provided with isolation.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1AA7B1-CA10-9041-9825-43F879BC44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3987149"/>
            <a:ext cx="1843600" cy="1843600"/>
          </a:xfrm>
          <a:prstGeom prst="rect">
            <a:avLst/>
          </a:prstGeom>
        </p:spPr>
      </p:pic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4CCE27CA-1E26-CD40-8625-ACA9BDF075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246791" y="3987149"/>
            <a:ext cx="2020768" cy="202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3546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3405C-E92E-9346-AD8A-A8FA9703F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second fix connections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E4731A-453F-BB4D-B3DA-E7F2FE77865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445013"/>
            <a:ext cx="8383960" cy="1480531"/>
          </a:xfrm>
          <a:ln>
            <a:noFill/>
          </a:ln>
        </p:spPr>
        <p:txBody>
          <a:bodyPr/>
          <a:lstStyle/>
          <a:p>
            <a:r>
              <a:rPr lang="en-US" b="1" dirty="0"/>
              <a:t>Washbasins</a:t>
            </a:r>
            <a:r>
              <a:rPr lang="en-US" dirty="0"/>
              <a:t> are usually connected with 15mm pipe, but many new monobloc washbasin taps have 10mm connections. </a:t>
            </a:r>
          </a:p>
          <a:p>
            <a:r>
              <a:rPr lang="en-US" dirty="0"/>
              <a:t>10mm pipe should be restricted to the last 1m of pipework, otherwise the flow rates required may be affected.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08B4FB-AC56-184C-8D97-4599C825E0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840" y="2979969"/>
            <a:ext cx="2455075" cy="284490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BFD8A07-1945-3C46-92E3-606200506D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8645" y="3001322"/>
            <a:ext cx="2409754" cy="27586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CA79973-10AE-714B-8CEB-DB4C9393D365}"/>
              </a:ext>
            </a:extLst>
          </p:cNvPr>
          <p:cNvSpPr txBox="1"/>
          <p:nvPr/>
        </p:nvSpPr>
        <p:spPr>
          <a:xfrm>
            <a:off x="1403648" y="4430417"/>
            <a:ext cx="60832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Flexible connections are an alternative, although their use may be restricted in some healthcare facilities due to tightened restrictions concerning contamination.</a:t>
            </a:r>
          </a:p>
        </p:txBody>
      </p:sp>
    </p:spTree>
    <p:extLst>
      <p:ext uri="{BB962C8B-B14F-4D97-AF65-F5344CB8AC3E}">
        <p14:creationId xmlns:p14="http://schemas.microsoft.com/office/powerpoint/2010/main" val="3539760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This session: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In this session we will look at how the water which is supplied to a property is distributed and used: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/>
              <a:t>1.4 </a:t>
            </a:r>
            <a:r>
              <a:rPr lang="en-GB" dirty="0"/>
              <a:t>– The types and layout features of cold water systems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2.3 – The pipework materials and sizes used in BSE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Cold water system basics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95536" y="1750420"/>
            <a:ext cx="8229600" cy="3357160"/>
          </a:xfrm>
        </p:spPr>
        <p:txBody>
          <a:bodyPr/>
          <a:lstStyle/>
          <a:p>
            <a:r>
              <a:rPr lang="en-GB" dirty="0"/>
              <a:t>In this session we will look at the systems we install within a property.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Each dwelling should have at least one ‘potable’ water supply outlet.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In the home this is normally the kitchen sink.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Drinking water must also be provided in areas of food preparation in other buildings like offices or commercial properties.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We can either connect outlets </a:t>
            </a:r>
            <a:r>
              <a:rPr lang="en-GB" b="1" dirty="0"/>
              <a:t>directly</a:t>
            </a:r>
            <a:r>
              <a:rPr lang="en-GB" dirty="0"/>
              <a:t> to the mains water supply or </a:t>
            </a:r>
            <a:r>
              <a:rPr lang="en-GB" b="1" dirty="0"/>
              <a:t>indirectly</a:t>
            </a:r>
            <a:r>
              <a:rPr lang="en-GB" dirty="0"/>
              <a:t> via a protected cold water storage cistern (CWSC).</a:t>
            </a:r>
          </a:p>
        </p:txBody>
      </p:sp>
    </p:spTree>
    <p:extLst>
      <p:ext uri="{BB962C8B-B14F-4D97-AF65-F5344CB8AC3E}">
        <p14:creationId xmlns:p14="http://schemas.microsoft.com/office/powerpoint/2010/main" val="558874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625E0D-D641-3740-94E9-46765FE71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to the dwelling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D5D976-804C-3449-B1CC-8D59AC4CB6C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1052904"/>
          </a:xfrm>
        </p:spPr>
        <p:txBody>
          <a:bodyPr/>
          <a:lstStyle/>
          <a:p>
            <a:r>
              <a:rPr lang="en-GB" dirty="0"/>
              <a:t>When the water supply enters the property, it should terminate with a screw-down stop valve, a lever action, spherical plug valve or, on large installations, a flanged gate valve. 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4744D8-C0E0-B248-8BF1-37437F916255}"/>
              </a:ext>
            </a:extLst>
          </p:cNvPr>
          <p:cNvSpPr txBox="1"/>
          <p:nvPr/>
        </p:nvSpPr>
        <p:spPr>
          <a:xfrm>
            <a:off x="250515" y="2852936"/>
            <a:ext cx="3834167" cy="224676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As you can see in the image, the water main enters the building underground.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This water main should be between 750mm and 1350mm below ground.</a:t>
            </a:r>
          </a:p>
        </p:txBody>
      </p:sp>
      <p:grpSp>
        <p:nvGrpSpPr>
          <p:cNvPr id="83" name="object 9">
            <a:extLst>
              <a:ext uri="{FF2B5EF4-FFF2-40B4-BE49-F238E27FC236}">
                <a16:creationId xmlns:a16="http://schemas.microsoft.com/office/drawing/2014/main" id="{CE08CB70-3C79-4C38-8CE9-2BE3925728D9}"/>
              </a:ext>
            </a:extLst>
          </p:cNvPr>
          <p:cNvGrpSpPr/>
          <p:nvPr/>
        </p:nvGrpSpPr>
        <p:grpSpPr>
          <a:xfrm>
            <a:off x="4248749" y="2519416"/>
            <a:ext cx="4393215" cy="3240964"/>
            <a:chOff x="2556899" y="3343439"/>
            <a:chExt cx="4393215" cy="3240964"/>
          </a:xfrm>
        </p:grpSpPr>
        <p:sp>
          <p:nvSpPr>
            <p:cNvPr id="84" name="object 10">
              <a:extLst>
                <a:ext uri="{FF2B5EF4-FFF2-40B4-BE49-F238E27FC236}">
                  <a16:creationId xmlns:a16="http://schemas.microsoft.com/office/drawing/2014/main" id="{9B48A59C-B5BB-4368-9C60-25096E026BF0}"/>
                </a:ext>
              </a:extLst>
            </p:cNvPr>
            <p:cNvSpPr/>
            <p:nvPr/>
          </p:nvSpPr>
          <p:spPr>
            <a:xfrm>
              <a:off x="4306112" y="3799297"/>
              <a:ext cx="209550" cy="0"/>
            </a:xfrm>
            <a:custGeom>
              <a:avLst/>
              <a:gdLst/>
              <a:ahLst/>
              <a:cxnLst/>
              <a:rect l="l" t="t" r="r" b="b"/>
              <a:pathLst>
                <a:path w="209550">
                  <a:moveTo>
                    <a:pt x="0" y="0"/>
                  </a:moveTo>
                  <a:lnTo>
                    <a:pt x="209384" y="0"/>
                  </a:lnTo>
                </a:path>
              </a:pathLst>
            </a:custGeom>
            <a:ln w="659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5" name="object 11">
              <a:extLst>
                <a:ext uri="{FF2B5EF4-FFF2-40B4-BE49-F238E27FC236}">
                  <a16:creationId xmlns:a16="http://schemas.microsoft.com/office/drawing/2014/main" id="{14B64BF0-FFD6-4905-8795-EC423FB9A99F}"/>
                </a:ext>
              </a:extLst>
            </p:cNvPr>
            <p:cNvPicPr/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30017" y="4907432"/>
              <a:ext cx="4313758" cy="1676971"/>
            </a:xfrm>
            <a:prstGeom prst="rect">
              <a:avLst/>
            </a:prstGeom>
          </p:spPr>
        </p:pic>
        <p:sp>
          <p:nvSpPr>
            <p:cNvPr id="86" name="object 12">
              <a:extLst>
                <a:ext uri="{FF2B5EF4-FFF2-40B4-BE49-F238E27FC236}">
                  <a16:creationId xmlns:a16="http://schemas.microsoft.com/office/drawing/2014/main" id="{A5D88ADA-E68E-4A73-AF5C-CACD1C6DEDE9}"/>
                </a:ext>
              </a:extLst>
            </p:cNvPr>
            <p:cNvSpPr/>
            <p:nvPr/>
          </p:nvSpPr>
          <p:spPr>
            <a:xfrm>
              <a:off x="3834295" y="3663098"/>
              <a:ext cx="167005" cy="2534285"/>
            </a:xfrm>
            <a:custGeom>
              <a:avLst/>
              <a:gdLst/>
              <a:ahLst/>
              <a:cxnLst/>
              <a:rect l="l" t="t" r="r" b="b"/>
              <a:pathLst>
                <a:path w="167004" h="2534285">
                  <a:moveTo>
                    <a:pt x="166992" y="2517825"/>
                  </a:moveTo>
                  <a:lnTo>
                    <a:pt x="0" y="2517825"/>
                  </a:lnTo>
                  <a:lnTo>
                    <a:pt x="0" y="2533688"/>
                  </a:lnTo>
                  <a:lnTo>
                    <a:pt x="166992" y="2533688"/>
                  </a:lnTo>
                  <a:lnTo>
                    <a:pt x="166992" y="2517825"/>
                  </a:lnTo>
                  <a:close/>
                </a:path>
                <a:path w="167004" h="2534285">
                  <a:moveTo>
                    <a:pt x="166992" y="2145817"/>
                  </a:moveTo>
                  <a:lnTo>
                    <a:pt x="0" y="2145817"/>
                  </a:lnTo>
                  <a:lnTo>
                    <a:pt x="0" y="2157234"/>
                  </a:lnTo>
                  <a:lnTo>
                    <a:pt x="166992" y="2157234"/>
                  </a:lnTo>
                  <a:lnTo>
                    <a:pt x="166992" y="2145817"/>
                  </a:lnTo>
                  <a:close/>
                </a:path>
                <a:path w="167004" h="2534285">
                  <a:moveTo>
                    <a:pt x="166992" y="1771497"/>
                  </a:moveTo>
                  <a:lnTo>
                    <a:pt x="0" y="1771497"/>
                  </a:lnTo>
                  <a:lnTo>
                    <a:pt x="0" y="1785277"/>
                  </a:lnTo>
                  <a:lnTo>
                    <a:pt x="166992" y="1785277"/>
                  </a:lnTo>
                  <a:lnTo>
                    <a:pt x="166992" y="1771497"/>
                  </a:lnTo>
                  <a:close/>
                </a:path>
                <a:path w="167004" h="2534285">
                  <a:moveTo>
                    <a:pt x="166992" y="1397596"/>
                  </a:moveTo>
                  <a:lnTo>
                    <a:pt x="0" y="1397596"/>
                  </a:lnTo>
                  <a:lnTo>
                    <a:pt x="0" y="1410906"/>
                  </a:lnTo>
                  <a:lnTo>
                    <a:pt x="166992" y="1410906"/>
                  </a:lnTo>
                  <a:lnTo>
                    <a:pt x="166992" y="1397596"/>
                  </a:lnTo>
                  <a:close/>
                </a:path>
                <a:path w="167004" h="2534285">
                  <a:moveTo>
                    <a:pt x="166992" y="374383"/>
                  </a:moveTo>
                  <a:lnTo>
                    <a:pt x="0" y="374383"/>
                  </a:lnTo>
                  <a:lnTo>
                    <a:pt x="0" y="388150"/>
                  </a:lnTo>
                  <a:lnTo>
                    <a:pt x="166992" y="388150"/>
                  </a:lnTo>
                  <a:lnTo>
                    <a:pt x="166992" y="374383"/>
                  </a:lnTo>
                  <a:close/>
                </a:path>
                <a:path w="167004" h="2534285">
                  <a:moveTo>
                    <a:pt x="166992" y="0"/>
                  </a:moveTo>
                  <a:lnTo>
                    <a:pt x="0" y="0"/>
                  </a:lnTo>
                  <a:lnTo>
                    <a:pt x="0" y="13868"/>
                  </a:lnTo>
                  <a:lnTo>
                    <a:pt x="166992" y="13868"/>
                  </a:lnTo>
                  <a:lnTo>
                    <a:pt x="166992" y="0"/>
                  </a:lnTo>
                  <a:close/>
                </a:path>
              </a:pathLst>
            </a:custGeom>
            <a:solidFill>
              <a:srgbClr val="D9C2B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13">
              <a:extLst>
                <a:ext uri="{FF2B5EF4-FFF2-40B4-BE49-F238E27FC236}">
                  <a16:creationId xmlns:a16="http://schemas.microsoft.com/office/drawing/2014/main" id="{83D133BB-7A67-40D6-91C4-3868139D337B}"/>
                </a:ext>
              </a:extLst>
            </p:cNvPr>
            <p:cNvSpPr/>
            <p:nvPr/>
          </p:nvSpPr>
          <p:spPr>
            <a:xfrm>
              <a:off x="3834293" y="3343439"/>
              <a:ext cx="167005" cy="2883535"/>
            </a:xfrm>
            <a:custGeom>
              <a:avLst/>
              <a:gdLst/>
              <a:ahLst/>
              <a:cxnLst/>
              <a:rect l="l" t="t" r="r" b="b"/>
              <a:pathLst>
                <a:path w="167004" h="2883535">
                  <a:moveTo>
                    <a:pt x="166917" y="0"/>
                  </a:moveTo>
                  <a:lnTo>
                    <a:pt x="166992" y="2883398"/>
                  </a:lnTo>
                  <a:lnTo>
                    <a:pt x="0" y="2880794"/>
                  </a:lnTo>
                  <a:lnTo>
                    <a:pt x="0" y="0"/>
                  </a:lnTo>
                </a:path>
              </a:pathLst>
            </a:custGeom>
            <a:ln w="659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14">
              <a:extLst>
                <a:ext uri="{FF2B5EF4-FFF2-40B4-BE49-F238E27FC236}">
                  <a16:creationId xmlns:a16="http://schemas.microsoft.com/office/drawing/2014/main" id="{55A85817-C228-4EB2-8315-6FBD47BB5220}"/>
                </a:ext>
              </a:extLst>
            </p:cNvPr>
            <p:cNvSpPr/>
            <p:nvPr/>
          </p:nvSpPr>
          <p:spPr>
            <a:xfrm>
              <a:off x="4001174" y="5328958"/>
              <a:ext cx="2948940" cy="866775"/>
            </a:xfrm>
            <a:custGeom>
              <a:avLst/>
              <a:gdLst/>
              <a:ahLst/>
              <a:cxnLst/>
              <a:rect l="l" t="t" r="r" b="b"/>
              <a:pathLst>
                <a:path w="2948940" h="866775">
                  <a:moveTo>
                    <a:pt x="2948343" y="0"/>
                  </a:moveTo>
                  <a:lnTo>
                    <a:pt x="0" y="0"/>
                  </a:lnTo>
                  <a:lnTo>
                    <a:pt x="0" y="866444"/>
                  </a:lnTo>
                  <a:lnTo>
                    <a:pt x="256667" y="866444"/>
                  </a:lnTo>
                  <a:lnTo>
                    <a:pt x="529043" y="189737"/>
                  </a:lnTo>
                  <a:lnTo>
                    <a:pt x="2948343" y="189737"/>
                  </a:lnTo>
                  <a:lnTo>
                    <a:pt x="2948343" y="0"/>
                  </a:lnTo>
                  <a:close/>
                </a:path>
              </a:pathLst>
            </a:custGeom>
            <a:solidFill>
              <a:srgbClr val="C7C8C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15">
              <a:extLst>
                <a:ext uri="{FF2B5EF4-FFF2-40B4-BE49-F238E27FC236}">
                  <a16:creationId xmlns:a16="http://schemas.microsoft.com/office/drawing/2014/main" id="{CF9014DA-C732-4AC2-8514-9B7988A24325}"/>
                </a:ext>
              </a:extLst>
            </p:cNvPr>
            <p:cNvSpPr/>
            <p:nvPr/>
          </p:nvSpPr>
          <p:spPr>
            <a:xfrm>
              <a:off x="3565563" y="3357384"/>
              <a:ext cx="162560" cy="2838450"/>
            </a:xfrm>
            <a:custGeom>
              <a:avLst/>
              <a:gdLst/>
              <a:ahLst/>
              <a:cxnLst/>
              <a:rect l="l" t="t" r="r" b="b"/>
              <a:pathLst>
                <a:path w="162560" h="2838450">
                  <a:moveTo>
                    <a:pt x="162077" y="2815869"/>
                  </a:moveTo>
                  <a:lnTo>
                    <a:pt x="0" y="2815869"/>
                  </a:lnTo>
                  <a:lnTo>
                    <a:pt x="0" y="2838450"/>
                  </a:lnTo>
                  <a:lnTo>
                    <a:pt x="162077" y="2838450"/>
                  </a:lnTo>
                  <a:lnTo>
                    <a:pt x="162077" y="2815869"/>
                  </a:lnTo>
                  <a:close/>
                </a:path>
                <a:path w="162560" h="2838450">
                  <a:moveTo>
                    <a:pt x="162077" y="2691092"/>
                  </a:moveTo>
                  <a:lnTo>
                    <a:pt x="0" y="2691092"/>
                  </a:lnTo>
                  <a:lnTo>
                    <a:pt x="0" y="2704871"/>
                  </a:lnTo>
                  <a:lnTo>
                    <a:pt x="162077" y="2704871"/>
                  </a:lnTo>
                  <a:lnTo>
                    <a:pt x="162077" y="2691092"/>
                  </a:lnTo>
                  <a:close/>
                </a:path>
                <a:path w="162560" h="2838450">
                  <a:moveTo>
                    <a:pt x="162077" y="2566276"/>
                  </a:moveTo>
                  <a:lnTo>
                    <a:pt x="0" y="2566276"/>
                  </a:lnTo>
                  <a:lnTo>
                    <a:pt x="0" y="2580043"/>
                  </a:lnTo>
                  <a:lnTo>
                    <a:pt x="162077" y="2580043"/>
                  </a:lnTo>
                  <a:lnTo>
                    <a:pt x="162077" y="2566276"/>
                  </a:lnTo>
                  <a:close/>
                </a:path>
                <a:path w="162560" h="2838450">
                  <a:moveTo>
                    <a:pt x="162077" y="2441498"/>
                  </a:moveTo>
                  <a:lnTo>
                    <a:pt x="0" y="2441498"/>
                  </a:lnTo>
                  <a:lnTo>
                    <a:pt x="0" y="2455278"/>
                  </a:lnTo>
                  <a:lnTo>
                    <a:pt x="162077" y="2455278"/>
                  </a:lnTo>
                  <a:lnTo>
                    <a:pt x="162077" y="2441498"/>
                  </a:lnTo>
                  <a:close/>
                </a:path>
                <a:path w="162560" h="2838450">
                  <a:moveTo>
                    <a:pt x="162077" y="2316683"/>
                  </a:moveTo>
                  <a:lnTo>
                    <a:pt x="0" y="2316683"/>
                  </a:lnTo>
                  <a:lnTo>
                    <a:pt x="0" y="2330450"/>
                  </a:lnTo>
                  <a:lnTo>
                    <a:pt x="162077" y="2330450"/>
                  </a:lnTo>
                  <a:lnTo>
                    <a:pt x="162077" y="2316683"/>
                  </a:lnTo>
                  <a:close/>
                </a:path>
                <a:path w="162560" h="2838450">
                  <a:moveTo>
                    <a:pt x="162077" y="2191905"/>
                  </a:moveTo>
                  <a:lnTo>
                    <a:pt x="0" y="2191905"/>
                  </a:lnTo>
                  <a:lnTo>
                    <a:pt x="0" y="2205634"/>
                  </a:lnTo>
                  <a:lnTo>
                    <a:pt x="162077" y="2205634"/>
                  </a:lnTo>
                  <a:lnTo>
                    <a:pt x="162077" y="2191905"/>
                  </a:lnTo>
                  <a:close/>
                </a:path>
                <a:path w="162560" h="2838450">
                  <a:moveTo>
                    <a:pt x="162077" y="2067077"/>
                  </a:moveTo>
                  <a:lnTo>
                    <a:pt x="0" y="2067077"/>
                  </a:lnTo>
                  <a:lnTo>
                    <a:pt x="0" y="2080806"/>
                  </a:lnTo>
                  <a:lnTo>
                    <a:pt x="162077" y="2080806"/>
                  </a:lnTo>
                  <a:lnTo>
                    <a:pt x="162077" y="2067077"/>
                  </a:lnTo>
                  <a:close/>
                </a:path>
                <a:path w="162560" h="2838450">
                  <a:moveTo>
                    <a:pt x="162077" y="1942312"/>
                  </a:moveTo>
                  <a:lnTo>
                    <a:pt x="0" y="1942312"/>
                  </a:lnTo>
                  <a:lnTo>
                    <a:pt x="0" y="1956041"/>
                  </a:lnTo>
                  <a:lnTo>
                    <a:pt x="162077" y="1956041"/>
                  </a:lnTo>
                  <a:lnTo>
                    <a:pt x="162077" y="1942312"/>
                  </a:lnTo>
                  <a:close/>
                </a:path>
                <a:path w="162560" h="2838450">
                  <a:moveTo>
                    <a:pt x="162077" y="1817484"/>
                  </a:moveTo>
                  <a:lnTo>
                    <a:pt x="0" y="1817484"/>
                  </a:lnTo>
                  <a:lnTo>
                    <a:pt x="0" y="1831213"/>
                  </a:lnTo>
                  <a:lnTo>
                    <a:pt x="162077" y="1831213"/>
                  </a:lnTo>
                  <a:lnTo>
                    <a:pt x="162077" y="1817484"/>
                  </a:lnTo>
                  <a:close/>
                </a:path>
                <a:path w="162560" h="2838450">
                  <a:moveTo>
                    <a:pt x="162077" y="1692719"/>
                  </a:moveTo>
                  <a:lnTo>
                    <a:pt x="0" y="1692719"/>
                  </a:lnTo>
                  <a:lnTo>
                    <a:pt x="0" y="1706435"/>
                  </a:lnTo>
                  <a:lnTo>
                    <a:pt x="162077" y="1706435"/>
                  </a:lnTo>
                  <a:lnTo>
                    <a:pt x="162077" y="1692719"/>
                  </a:lnTo>
                  <a:close/>
                </a:path>
                <a:path w="162560" h="2838450">
                  <a:moveTo>
                    <a:pt x="162077" y="1567903"/>
                  </a:moveTo>
                  <a:lnTo>
                    <a:pt x="0" y="1567903"/>
                  </a:lnTo>
                  <a:lnTo>
                    <a:pt x="0" y="1581632"/>
                  </a:lnTo>
                  <a:lnTo>
                    <a:pt x="162077" y="1581632"/>
                  </a:lnTo>
                  <a:lnTo>
                    <a:pt x="162077" y="1567903"/>
                  </a:lnTo>
                  <a:close/>
                </a:path>
                <a:path w="162560" h="2838450">
                  <a:moveTo>
                    <a:pt x="162077" y="1443139"/>
                  </a:moveTo>
                  <a:lnTo>
                    <a:pt x="0" y="1443139"/>
                  </a:lnTo>
                  <a:lnTo>
                    <a:pt x="0" y="1456855"/>
                  </a:lnTo>
                  <a:lnTo>
                    <a:pt x="162077" y="1456855"/>
                  </a:lnTo>
                  <a:lnTo>
                    <a:pt x="162077" y="1443139"/>
                  </a:lnTo>
                  <a:close/>
                </a:path>
                <a:path w="162560" h="2838450">
                  <a:moveTo>
                    <a:pt x="162077" y="1318310"/>
                  </a:moveTo>
                  <a:lnTo>
                    <a:pt x="0" y="1318310"/>
                  </a:lnTo>
                  <a:lnTo>
                    <a:pt x="0" y="1332039"/>
                  </a:lnTo>
                  <a:lnTo>
                    <a:pt x="162077" y="1332039"/>
                  </a:lnTo>
                  <a:lnTo>
                    <a:pt x="162077" y="1318310"/>
                  </a:lnTo>
                  <a:close/>
                </a:path>
                <a:path w="162560" h="2838450">
                  <a:moveTo>
                    <a:pt x="162077" y="1193533"/>
                  </a:moveTo>
                  <a:lnTo>
                    <a:pt x="0" y="1193533"/>
                  </a:lnTo>
                  <a:lnTo>
                    <a:pt x="0" y="1207211"/>
                  </a:lnTo>
                  <a:lnTo>
                    <a:pt x="162077" y="1207211"/>
                  </a:lnTo>
                  <a:lnTo>
                    <a:pt x="162077" y="1193533"/>
                  </a:lnTo>
                  <a:close/>
                </a:path>
                <a:path w="162560" h="2838450">
                  <a:moveTo>
                    <a:pt x="162077" y="1068717"/>
                  </a:moveTo>
                  <a:lnTo>
                    <a:pt x="0" y="1068717"/>
                  </a:lnTo>
                  <a:lnTo>
                    <a:pt x="0" y="1082446"/>
                  </a:lnTo>
                  <a:lnTo>
                    <a:pt x="162077" y="1082446"/>
                  </a:lnTo>
                  <a:lnTo>
                    <a:pt x="162077" y="1068717"/>
                  </a:lnTo>
                  <a:close/>
                </a:path>
                <a:path w="162560" h="2838450">
                  <a:moveTo>
                    <a:pt x="162077" y="943940"/>
                  </a:moveTo>
                  <a:lnTo>
                    <a:pt x="0" y="943940"/>
                  </a:lnTo>
                  <a:lnTo>
                    <a:pt x="0" y="957618"/>
                  </a:lnTo>
                  <a:lnTo>
                    <a:pt x="162077" y="957618"/>
                  </a:lnTo>
                  <a:lnTo>
                    <a:pt x="162077" y="943940"/>
                  </a:lnTo>
                  <a:close/>
                </a:path>
                <a:path w="162560" h="2838450">
                  <a:moveTo>
                    <a:pt x="162077" y="819124"/>
                  </a:moveTo>
                  <a:lnTo>
                    <a:pt x="0" y="819124"/>
                  </a:lnTo>
                  <a:lnTo>
                    <a:pt x="0" y="832840"/>
                  </a:lnTo>
                  <a:lnTo>
                    <a:pt x="162077" y="832840"/>
                  </a:lnTo>
                  <a:lnTo>
                    <a:pt x="162077" y="819124"/>
                  </a:lnTo>
                  <a:close/>
                </a:path>
                <a:path w="162560" h="2838450">
                  <a:moveTo>
                    <a:pt x="162077" y="694347"/>
                  </a:moveTo>
                  <a:lnTo>
                    <a:pt x="0" y="694347"/>
                  </a:lnTo>
                  <a:lnTo>
                    <a:pt x="0" y="708025"/>
                  </a:lnTo>
                  <a:lnTo>
                    <a:pt x="162077" y="708025"/>
                  </a:lnTo>
                  <a:lnTo>
                    <a:pt x="162077" y="694347"/>
                  </a:lnTo>
                  <a:close/>
                </a:path>
                <a:path w="162560" h="2838450">
                  <a:moveTo>
                    <a:pt x="162077" y="569518"/>
                  </a:moveTo>
                  <a:lnTo>
                    <a:pt x="0" y="569518"/>
                  </a:lnTo>
                  <a:lnTo>
                    <a:pt x="0" y="583247"/>
                  </a:lnTo>
                  <a:lnTo>
                    <a:pt x="162077" y="583247"/>
                  </a:lnTo>
                  <a:lnTo>
                    <a:pt x="162077" y="569518"/>
                  </a:lnTo>
                  <a:close/>
                </a:path>
                <a:path w="162560" h="2838450">
                  <a:moveTo>
                    <a:pt x="162077" y="444754"/>
                  </a:moveTo>
                  <a:lnTo>
                    <a:pt x="0" y="444754"/>
                  </a:lnTo>
                  <a:lnTo>
                    <a:pt x="0" y="458520"/>
                  </a:lnTo>
                  <a:lnTo>
                    <a:pt x="162077" y="458520"/>
                  </a:lnTo>
                  <a:lnTo>
                    <a:pt x="162077" y="444754"/>
                  </a:lnTo>
                  <a:close/>
                </a:path>
                <a:path w="162560" h="2838450">
                  <a:moveTo>
                    <a:pt x="162077" y="319938"/>
                  </a:moveTo>
                  <a:lnTo>
                    <a:pt x="0" y="319938"/>
                  </a:lnTo>
                  <a:lnTo>
                    <a:pt x="0" y="333654"/>
                  </a:lnTo>
                  <a:lnTo>
                    <a:pt x="162077" y="333654"/>
                  </a:lnTo>
                  <a:lnTo>
                    <a:pt x="162077" y="319938"/>
                  </a:lnTo>
                  <a:close/>
                </a:path>
                <a:path w="162560" h="2838450">
                  <a:moveTo>
                    <a:pt x="162077" y="195148"/>
                  </a:moveTo>
                  <a:lnTo>
                    <a:pt x="0" y="195148"/>
                  </a:lnTo>
                  <a:lnTo>
                    <a:pt x="0" y="208851"/>
                  </a:lnTo>
                  <a:lnTo>
                    <a:pt x="162077" y="208851"/>
                  </a:lnTo>
                  <a:lnTo>
                    <a:pt x="162077" y="195148"/>
                  </a:lnTo>
                  <a:close/>
                </a:path>
                <a:path w="162560" h="2838450">
                  <a:moveTo>
                    <a:pt x="162077" y="0"/>
                  </a:moveTo>
                  <a:lnTo>
                    <a:pt x="0" y="0"/>
                  </a:lnTo>
                  <a:lnTo>
                    <a:pt x="0" y="84061"/>
                  </a:lnTo>
                  <a:lnTo>
                    <a:pt x="162077" y="84061"/>
                  </a:lnTo>
                  <a:lnTo>
                    <a:pt x="162077" y="0"/>
                  </a:lnTo>
                  <a:close/>
                </a:path>
              </a:pathLst>
            </a:custGeom>
            <a:solidFill>
              <a:srgbClr val="DBC09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16">
              <a:extLst>
                <a:ext uri="{FF2B5EF4-FFF2-40B4-BE49-F238E27FC236}">
                  <a16:creationId xmlns:a16="http://schemas.microsoft.com/office/drawing/2014/main" id="{84FA6D68-F09D-47FF-97B4-035F0B8CBB48}"/>
                </a:ext>
              </a:extLst>
            </p:cNvPr>
            <p:cNvSpPr/>
            <p:nvPr/>
          </p:nvSpPr>
          <p:spPr>
            <a:xfrm>
              <a:off x="3565563" y="3357384"/>
              <a:ext cx="162560" cy="2838450"/>
            </a:xfrm>
            <a:custGeom>
              <a:avLst/>
              <a:gdLst/>
              <a:ahLst/>
              <a:cxnLst/>
              <a:rect l="l" t="t" r="r" b="b"/>
              <a:pathLst>
                <a:path w="162560" h="2838450">
                  <a:moveTo>
                    <a:pt x="0" y="0"/>
                  </a:moveTo>
                  <a:lnTo>
                    <a:pt x="162077" y="0"/>
                  </a:lnTo>
                  <a:lnTo>
                    <a:pt x="162077" y="2838450"/>
                  </a:lnTo>
                  <a:lnTo>
                    <a:pt x="0" y="2838450"/>
                  </a:lnTo>
                  <a:lnTo>
                    <a:pt x="0" y="0"/>
                  </a:lnTo>
                  <a:close/>
                </a:path>
              </a:pathLst>
            </a:custGeom>
            <a:ln w="6591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17">
              <a:extLst>
                <a:ext uri="{FF2B5EF4-FFF2-40B4-BE49-F238E27FC236}">
                  <a16:creationId xmlns:a16="http://schemas.microsoft.com/office/drawing/2014/main" id="{E2182E77-4318-4472-A6A2-9AFA685DC711}"/>
                </a:ext>
              </a:extLst>
            </p:cNvPr>
            <p:cNvSpPr/>
            <p:nvPr/>
          </p:nvSpPr>
          <p:spPr>
            <a:xfrm>
              <a:off x="3834726" y="3676967"/>
              <a:ext cx="167005" cy="360680"/>
            </a:xfrm>
            <a:custGeom>
              <a:avLst/>
              <a:gdLst/>
              <a:ahLst/>
              <a:cxnLst/>
              <a:rect l="l" t="t" r="r" b="b"/>
              <a:pathLst>
                <a:path w="167004" h="360679">
                  <a:moveTo>
                    <a:pt x="166700" y="0"/>
                  </a:moveTo>
                  <a:lnTo>
                    <a:pt x="0" y="0"/>
                  </a:lnTo>
                  <a:lnTo>
                    <a:pt x="0" y="360514"/>
                  </a:lnTo>
                  <a:lnTo>
                    <a:pt x="166700" y="360514"/>
                  </a:lnTo>
                  <a:lnTo>
                    <a:pt x="166700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18">
              <a:extLst>
                <a:ext uri="{FF2B5EF4-FFF2-40B4-BE49-F238E27FC236}">
                  <a16:creationId xmlns:a16="http://schemas.microsoft.com/office/drawing/2014/main" id="{698DE1D7-8904-423C-A99B-EB14EFE4DC85}"/>
                </a:ext>
              </a:extLst>
            </p:cNvPr>
            <p:cNvSpPr/>
            <p:nvPr/>
          </p:nvSpPr>
          <p:spPr>
            <a:xfrm>
              <a:off x="3834726" y="3676967"/>
              <a:ext cx="167005" cy="360680"/>
            </a:xfrm>
            <a:custGeom>
              <a:avLst/>
              <a:gdLst/>
              <a:ahLst/>
              <a:cxnLst/>
              <a:rect l="l" t="t" r="r" b="b"/>
              <a:pathLst>
                <a:path w="167004" h="360679">
                  <a:moveTo>
                    <a:pt x="0" y="0"/>
                  </a:moveTo>
                  <a:lnTo>
                    <a:pt x="166700" y="0"/>
                  </a:lnTo>
                  <a:lnTo>
                    <a:pt x="166700" y="360514"/>
                  </a:lnTo>
                  <a:lnTo>
                    <a:pt x="0" y="360514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19">
              <a:extLst>
                <a:ext uri="{FF2B5EF4-FFF2-40B4-BE49-F238E27FC236}">
                  <a16:creationId xmlns:a16="http://schemas.microsoft.com/office/drawing/2014/main" id="{6BC0EAFB-9250-4FD3-A237-BAF68428A367}"/>
                </a:ext>
              </a:extLst>
            </p:cNvPr>
            <p:cNvSpPr/>
            <p:nvPr/>
          </p:nvSpPr>
          <p:spPr>
            <a:xfrm>
              <a:off x="3834726" y="4051249"/>
              <a:ext cx="167005" cy="360680"/>
            </a:xfrm>
            <a:custGeom>
              <a:avLst/>
              <a:gdLst/>
              <a:ahLst/>
              <a:cxnLst/>
              <a:rect l="l" t="t" r="r" b="b"/>
              <a:pathLst>
                <a:path w="167004" h="360679">
                  <a:moveTo>
                    <a:pt x="166700" y="0"/>
                  </a:moveTo>
                  <a:lnTo>
                    <a:pt x="0" y="0"/>
                  </a:lnTo>
                  <a:lnTo>
                    <a:pt x="0" y="360641"/>
                  </a:lnTo>
                  <a:lnTo>
                    <a:pt x="166700" y="360641"/>
                  </a:lnTo>
                  <a:lnTo>
                    <a:pt x="166700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20">
              <a:extLst>
                <a:ext uri="{FF2B5EF4-FFF2-40B4-BE49-F238E27FC236}">
                  <a16:creationId xmlns:a16="http://schemas.microsoft.com/office/drawing/2014/main" id="{5DA9A999-C616-48B6-9026-2A57E443734F}"/>
                </a:ext>
              </a:extLst>
            </p:cNvPr>
            <p:cNvSpPr/>
            <p:nvPr/>
          </p:nvSpPr>
          <p:spPr>
            <a:xfrm>
              <a:off x="3834726" y="4051249"/>
              <a:ext cx="167005" cy="360680"/>
            </a:xfrm>
            <a:custGeom>
              <a:avLst/>
              <a:gdLst/>
              <a:ahLst/>
              <a:cxnLst/>
              <a:rect l="l" t="t" r="r" b="b"/>
              <a:pathLst>
                <a:path w="167004" h="360679">
                  <a:moveTo>
                    <a:pt x="0" y="0"/>
                  </a:moveTo>
                  <a:lnTo>
                    <a:pt x="166700" y="0"/>
                  </a:lnTo>
                  <a:lnTo>
                    <a:pt x="166700" y="360641"/>
                  </a:lnTo>
                  <a:lnTo>
                    <a:pt x="0" y="360641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21">
              <a:extLst>
                <a:ext uri="{FF2B5EF4-FFF2-40B4-BE49-F238E27FC236}">
                  <a16:creationId xmlns:a16="http://schemas.microsoft.com/office/drawing/2014/main" id="{DC2F1725-00E5-4896-9370-AA262CE92C10}"/>
                </a:ext>
              </a:extLst>
            </p:cNvPr>
            <p:cNvSpPr/>
            <p:nvPr/>
          </p:nvSpPr>
          <p:spPr>
            <a:xfrm>
              <a:off x="3834714" y="3343440"/>
              <a:ext cx="167005" cy="320040"/>
            </a:xfrm>
            <a:custGeom>
              <a:avLst/>
              <a:gdLst/>
              <a:ahLst/>
              <a:cxnLst/>
              <a:rect l="l" t="t" r="r" b="b"/>
              <a:pathLst>
                <a:path w="167004" h="320039">
                  <a:moveTo>
                    <a:pt x="166700" y="0"/>
                  </a:moveTo>
                  <a:lnTo>
                    <a:pt x="0" y="0"/>
                  </a:lnTo>
                  <a:lnTo>
                    <a:pt x="0" y="319659"/>
                  </a:lnTo>
                  <a:lnTo>
                    <a:pt x="166700" y="319659"/>
                  </a:lnTo>
                  <a:lnTo>
                    <a:pt x="166700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22">
              <a:extLst>
                <a:ext uri="{FF2B5EF4-FFF2-40B4-BE49-F238E27FC236}">
                  <a16:creationId xmlns:a16="http://schemas.microsoft.com/office/drawing/2014/main" id="{94D9531E-7747-4F3F-93CF-B7A1C20E7664}"/>
                </a:ext>
              </a:extLst>
            </p:cNvPr>
            <p:cNvSpPr/>
            <p:nvPr/>
          </p:nvSpPr>
          <p:spPr>
            <a:xfrm>
              <a:off x="3834726" y="3343440"/>
              <a:ext cx="167005" cy="320040"/>
            </a:xfrm>
            <a:custGeom>
              <a:avLst/>
              <a:gdLst/>
              <a:ahLst/>
              <a:cxnLst/>
              <a:rect l="l" t="t" r="r" b="b"/>
              <a:pathLst>
                <a:path w="167004" h="320039">
                  <a:moveTo>
                    <a:pt x="166700" y="0"/>
                  </a:moveTo>
                  <a:lnTo>
                    <a:pt x="166700" y="319658"/>
                  </a:lnTo>
                  <a:lnTo>
                    <a:pt x="0" y="319658"/>
                  </a:lnTo>
                  <a:lnTo>
                    <a:pt x="0" y="0"/>
                  </a:lnTo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23">
              <a:extLst>
                <a:ext uri="{FF2B5EF4-FFF2-40B4-BE49-F238E27FC236}">
                  <a16:creationId xmlns:a16="http://schemas.microsoft.com/office/drawing/2014/main" id="{101BA59B-7C57-4F79-A139-CEB49521B471}"/>
                </a:ext>
              </a:extLst>
            </p:cNvPr>
            <p:cNvSpPr/>
            <p:nvPr/>
          </p:nvSpPr>
          <p:spPr>
            <a:xfrm>
              <a:off x="3834726" y="5448376"/>
              <a:ext cx="167005" cy="360680"/>
            </a:xfrm>
            <a:custGeom>
              <a:avLst/>
              <a:gdLst/>
              <a:ahLst/>
              <a:cxnLst/>
              <a:rect l="l" t="t" r="r" b="b"/>
              <a:pathLst>
                <a:path w="167004" h="360679">
                  <a:moveTo>
                    <a:pt x="166700" y="0"/>
                  </a:moveTo>
                  <a:lnTo>
                    <a:pt x="0" y="0"/>
                  </a:lnTo>
                  <a:lnTo>
                    <a:pt x="0" y="360540"/>
                  </a:lnTo>
                  <a:lnTo>
                    <a:pt x="166700" y="360540"/>
                  </a:lnTo>
                  <a:lnTo>
                    <a:pt x="166700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24">
              <a:extLst>
                <a:ext uri="{FF2B5EF4-FFF2-40B4-BE49-F238E27FC236}">
                  <a16:creationId xmlns:a16="http://schemas.microsoft.com/office/drawing/2014/main" id="{C1D66172-F62B-4CDF-94D8-E6B1680C2E50}"/>
                </a:ext>
              </a:extLst>
            </p:cNvPr>
            <p:cNvSpPr/>
            <p:nvPr/>
          </p:nvSpPr>
          <p:spPr>
            <a:xfrm>
              <a:off x="3834726" y="5448376"/>
              <a:ext cx="167005" cy="360680"/>
            </a:xfrm>
            <a:custGeom>
              <a:avLst/>
              <a:gdLst/>
              <a:ahLst/>
              <a:cxnLst/>
              <a:rect l="l" t="t" r="r" b="b"/>
              <a:pathLst>
                <a:path w="167004" h="360679">
                  <a:moveTo>
                    <a:pt x="0" y="0"/>
                  </a:moveTo>
                  <a:lnTo>
                    <a:pt x="166700" y="0"/>
                  </a:lnTo>
                  <a:lnTo>
                    <a:pt x="166700" y="360540"/>
                  </a:lnTo>
                  <a:lnTo>
                    <a:pt x="0" y="360540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25">
              <a:extLst>
                <a:ext uri="{FF2B5EF4-FFF2-40B4-BE49-F238E27FC236}">
                  <a16:creationId xmlns:a16="http://schemas.microsoft.com/office/drawing/2014/main" id="{208E1D8E-2919-4DEE-944A-041C2DE7CE10}"/>
                </a:ext>
              </a:extLst>
            </p:cNvPr>
            <p:cNvSpPr/>
            <p:nvPr/>
          </p:nvSpPr>
          <p:spPr>
            <a:xfrm>
              <a:off x="3834726" y="5820333"/>
              <a:ext cx="167005" cy="360680"/>
            </a:xfrm>
            <a:custGeom>
              <a:avLst/>
              <a:gdLst/>
              <a:ahLst/>
              <a:cxnLst/>
              <a:rect l="l" t="t" r="r" b="b"/>
              <a:pathLst>
                <a:path w="167004" h="360679">
                  <a:moveTo>
                    <a:pt x="166700" y="0"/>
                  </a:moveTo>
                  <a:lnTo>
                    <a:pt x="0" y="0"/>
                  </a:lnTo>
                  <a:lnTo>
                    <a:pt x="0" y="360591"/>
                  </a:lnTo>
                  <a:lnTo>
                    <a:pt x="166700" y="360591"/>
                  </a:lnTo>
                  <a:lnTo>
                    <a:pt x="166700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26">
              <a:extLst>
                <a:ext uri="{FF2B5EF4-FFF2-40B4-BE49-F238E27FC236}">
                  <a16:creationId xmlns:a16="http://schemas.microsoft.com/office/drawing/2014/main" id="{A0DCFD12-C6AF-4BBD-931A-152169A77269}"/>
                </a:ext>
              </a:extLst>
            </p:cNvPr>
            <p:cNvSpPr/>
            <p:nvPr/>
          </p:nvSpPr>
          <p:spPr>
            <a:xfrm>
              <a:off x="3834726" y="5820333"/>
              <a:ext cx="167005" cy="360680"/>
            </a:xfrm>
            <a:custGeom>
              <a:avLst/>
              <a:gdLst/>
              <a:ahLst/>
              <a:cxnLst/>
              <a:rect l="l" t="t" r="r" b="b"/>
              <a:pathLst>
                <a:path w="167004" h="360679">
                  <a:moveTo>
                    <a:pt x="0" y="0"/>
                  </a:moveTo>
                  <a:lnTo>
                    <a:pt x="166700" y="0"/>
                  </a:lnTo>
                  <a:lnTo>
                    <a:pt x="166700" y="360591"/>
                  </a:lnTo>
                  <a:lnTo>
                    <a:pt x="0" y="360591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27">
              <a:extLst>
                <a:ext uri="{FF2B5EF4-FFF2-40B4-BE49-F238E27FC236}">
                  <a16:creationId xmlns:a16="http://schemas.microsoft.com/office/drawing/2014/main" id="{DF62BD4A-7F4A-47BC-BDD7-794DF29B88C1}"/>
                </a:ext>
              </a:extLst>
            </p:cNvPr>
            <p:cNvSpPr/>
            <p:nvPr/>
          </p:nvSpPr>
          <p:spPr>
            <a:xfrm>
              <a:off x="3834726" y="5074005"/>
              <a:ext cx="167005" cy="360680"/>
            </a:xfrm>
            <a:custGeom>
              <a:avLst/>
              <a:gdLst/>
              <a:ahLst/>
              <a:cxnLst/>
              <a:rect l="l" t="t" r="r" b="b"/>
              <a:pathLst>
                <a:path w="167004" h="360679">
                  <a:moveTo>
                    <a:pt x="166700" y="0"/>
                  </a:moveTo>
                  <a:lnTo>
                    <a:pt x="0" y="0"/>
                  </a:lnTo>
                  <a:lnTo>
                    <a:pt x="0" y="360591"/>
                  </a:lnTo>
                  <a:lnTo>
                    <a:pt x="166700" y="360591"/>
                  </a:lnTo>
                  <a:lnTo>
                    <a:pt x="166700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28">
              <a:extLst>
                <a:ext uri="{FF2B5EF4-FFF2-40B4-BE49-F238E27FC236}">
                  <a16:creationId xmlns:a16="http://schemas.microsoft.com/office/drawing/2014/main" id="{ED2C1D40-BDD8-4271-89C4-62BBE9A6D3C8}"/>
                </a:ext>
              </a:extLst>
            </p:cNvPr>
            <p:cNvSpPr/>
            <p:nvPr/>
          </p:nvSpPr>
          <p:spPr>
            <a:xfrm>
              <a:off x="3834726" y="5074005"/>
              <a:ext cx="167005" cy="360680"/>
            </a:xfrm>
            <a:custGeom>
              <a:avLst/>
              <a:gdLst/>
              <a:ahLst/>
              <a:cxnLst/>
              <a:rect l="l" t="t" r="r" b="b"/>
              <a:pathLst>
                <a:path w="167004" h="360679">
                  <a:moveTo>
                    <a:pt x="0" y="0"/>
                  </a:moveTo>
                  <a:lnTo>
                    <a:pt x="166700" y="0"/>
                  </a:lnTo>
                  <a:lnTo>
                    <a:pt x="166700" y="360591"/>
                  </a:lnTo>
                  <a:lnTo>
                    <a:pt x="0" y="360591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29">
              <a:extLst>
                <a:ext uri="{FF2B5EF4-FFF2-40B4-BE49-F238E27FC236}">
                  <a16:creationId xmlns:a16="http://schemas.microsoft.com/office/drawing/2014/main" id="{AC97A6A7-DD3E-46E4-866F-271653207387}"/>
                </a:ext>
              </a:extLst>
            </p:cNvPr>
            <p:cNvSpPr/>
            <p:nvPr/>
          </p:nvSpPr>
          <p:spPr>
            <a:xfrm>
              <a:off x="3834726" y="4757775"/>
              <a:ext cx="167005" cy="303530"/>
            </a:xfrm>
            <a:custGeom>
              <a:avLst/>
              <a:gdLst/>
              <a:ahLst/>
              <a:cxnLst/>
              <a:rect l="l" t="t" r="r" b="b"/>
              <a:pathLst>
                <a:path w="167004" h="303529">
                  <a:moveTo>
                    <a:pt x="0" y="302920"/>
                  </a:moveTo>
                  <a:lnTo>
                    <a:pt x="166700" y="302920"/>
                  </a:lnTo>
                  <a:lnTo>
                    <a:pt x="166700" y="0"/>
                  </a:lnTo>
                  <a:lnTo>
                    <a:pt x="0" y="0"/>
                  </a:lnTo>
                  <a:lnTo>
                    <a:pt x="0" y="30292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30">
              <a:extLst>
                <a:ext uri="{FF2B5EF4-FFF2-40B4-BE49-F238E27FC236}">
                  <a16:creationId xmlns:a16="http://schemas.microsoft.com/office/drawing/2014/main" id="{B7F761A7-6EB0-4D37-92B3-70978E40774A}"/>
                </a:ext>
              </a:extLst>
            </p:cNvPr>
            <p:cNvSpPr/>
            <p:nvPr/>
          </p:nvSpPr>
          <p:spPr>
            <a:xfrm>
              <a:off x="3834726" y="4700092"/>
              <a:ext cx="167005" cy="360680"/>
            </a:xfrm>
            <a:custGeom>
              <a:avLst/>
              <a:gdLst/>
              <a:ahLst/>
              <a:cxnLst/>
              <a:rect l="l" t="t" r="r" b="b"/>
              <a:pathLst>
                <a:path w="167004" h="360679">
                  <a:moveTo>
                    <a:pt x="0" y="0"/>
                  </a:moveTo>
                  <a:lnTo>
                    <a:pt x="166700" y="0"/>
                  </a:lnTo>
                  <a:lnTo>
                    <a:pt x="166700" y="360603"/>
                  </a:lnTo>
                  <a:lnTo>
                    <a:pt x="0" y="360603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31">
              <a:extLst>
                <a:ext uri="{FF2B5EF4-FFF2-40B4-BE49-F238E27FC236}">
                  <a16:creationId xmlns:a16="http://schemas.microsoft.com/office/drawing/2014/main" id="{1C23F6CD-65CB-4CDB-B366-765B584523DF}"/>
                </a:ext>
              </a:extLst>
            </p:cNvPr>
            <p:cNvSpPr/>
            <p:nvPr/>
          </p:nvSpPr>
          <p:spPr>
            <a:xfrm>
              <a:off x="3561486" y="3441445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86"/>
                  </a:lnTo>
                  <a:lnTo>
                    <a:pt x="166687" y="111086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32">
              <a:extLst>
                <a:ext uri="{FF2B5EF4-FFF2-40B4-BE49-F238E27FC236}">
                  <a16:creationId xmlns:a16="http://schemas.microsoft.com/office/drawing/2014/main" id="{E2F6A1BA-55FB-4DF4-B7EB-5A77CA766DCB}"/>
                </a:ext>
              </a:extLst>
            </p:cNvPr>
            <p:cNvSpPr/>
            <p:nvPr/>
          </p:nvSpPr>
          <p:spPr>
            <a:xfrm>
              <a:off x="3561486" y="3441445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86"/>
                  </a:lnTo>
                  <a:lnTo>
                    <a:pt x="0" y="111086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33">
              <a:extLst>
                <a:ext uri="{FF2B5EF4-FFF2-40B4-BE49-F238E27FC236}">
                  <a16:creationId xmlns:a16="http://schemas.microsoft.com/office/drawing/2014/main" id="{1EAF01A2-57A2-4191-BDAF-913C5561963E}"/>
                </a:ext>
              </a:extLst>
            </p:cNvPr>
            <p:cNvSpPr/>
            <p:nvPr/>
          </p:nvSpPr>
          <p:spPr>
            <a:xfrm>
              <a:off x="3561486" y="3566223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86"/>
                  </a:lnTo>
                  <a:lnTo>
                    <a:pt x="166687" y="111086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34">
              <a:extLst>
                <a:ext uri="{FF2B5EF4-FFF2-40B4-BE49-F238E27FC236}">
                  <a16:creationId xmlns:a16="http://schemas.microsoft.com/office/drawing/2014/main" id="{EF355B64-7A40-48FE-A773-5733DC12C579}"/>
                </a:ext>
              </a:extLst>
            </p:cNvPr>
            <p:cNvSpPr/>
            <p:nvPr/>
          </p:nvSpPr>
          <p:spPr>
            <a:xfrm>
              <a:off x="3561486" y="3566223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86"/>
                  </a:lnTo>
                  <a:lnTo>
                    <a:pt x="0" y="111086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35">
              <a:extLst>
                <a:ext uri="{FF2B5EF4-FFF2-40B4-BE49-F238E27FC236}">
                  <a16:creationId xmlns:a16="http://schemas.microsoft.com/office/drawing/2014/main" id="{91C3340B-D358-4966-AA72-71440728A249}"/>
                </a:ext>
              </a:extLst>
            </p:cNvPr>
            <p:cNvSpPr/>
            <p:nvPr/>
          </p:nvSpPr>
          <p:spPr>
            <a:xfrm>
              <a:off x="3561486" y="3691039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86"/>
                  </a:lnTo>
                  <a:lnTo>
                    <a:pt x="166687" y="111086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36">
              <a:extLst>
                <a:ext uri="{FF2B5EF4-FFF2-40B4-BE49-F238E27FC236}">
                  <a16:creationId xmlns:a16="http://schemas.microsoft.com/office/drawing/2014/main" id="{F615CB88-F40F-4D69-B684-FFC5576F4E5C}"/>
                </a:ext>
              </a:extLst>
            </p:cNvPr>
            <p:cNvSpPr/>
            <p:nvPr/>
          </p:nvSpPr>
          <p:spPr>
            <a:xfrm>
              <a:off x="3561486" y="3691039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86"/>
                  </a:lnTo>
                  <a:lnTo>
                    <a:pt x="0" y="111086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37">
              <a:extLst>
                <a:ext uri="{FF2B5EF4-FFF2-40B4-BE49-F238E27FC236}">
                  <a16:creationId xmlns:a16="http://schemas.microsoft.com/office/drawing/2014/main" id="{C2EBB3FC-24E6-4F4C-A0F2-6F4C7F82D385}"/>
                </a:ext>
              </a:extLst>
            </p:cNvPr>
            <p:cNvSpPr/>
            <p:nvPr/>
          </p:nvSpPr>
          <p:spPr>
            <a:xfrm>
              <a:off x="3561486" y="3815905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0998"/>
                  </a:lnTo>
                  <a:lnTo>
                    <a:pt x="166687" y="110998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38">
              <a:extLst>
                <a:ext uri="{FF2B5EF4-FFF2-40B4-BE49-F238E27FC236}">
                  <a16:creationId xmlns:a16="http://schemas.microsoft.com/office/drawing/2014/main" id="{35D0E942-93CA-4A9C-9A4D-DCC0327FF89A}"/>
                </a:ext>
              </a:extLst>
            </p:cNvPr>
            <p:cNvSpPr/>
            <p:nvPr/>
          </p:nvSpPr>
          <p:spPr>
            <a:xfrm>
              <a:off x="3561486" y="3815905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0998"/>
                  </a:lnTo>
                  <a:lnTo>
                    <a:pt x="0" y="110998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39">
              <a:extLst>
                <a:ext uri="{FF2B5EF4-FFF2-40B4-BE49-F238E27FC236}">
                  <a16:creationId xmlns:a16="http://schemas.microsoft.com/office/drawing/2014/main" id="{64B115AD-000C-437A-9EDF-39ED1D86A2FB}"/>
                </a:ext>
              </a:extLst>
            </p:cNvPr>
            <p:cNvSpPr/>
            <p:nvPr/>
          </p:nvSpPr>
          <p:spPr>
            <a:xfrm>
              <a:off x="3561486" y="3940632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99"/>
                  </a:lnTo>
                  <a:lnTo>
                    <a:pt x="166687" y="111099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40">
              <a:extLst>
                <a:ext uri="{FF2B5EF4-FFF2-40B4-BE49-F238E27FC236}">
                  <a16:creationId xmlns:a16="http://schemas.microsoft.com/office/drawing/2014/main" id="{1B49C414-6C52-4BAF-8CBD-60EDCF63A7DE}"/>
                </a:ext>
              </a:extLst>
            </p:cNvPr>
            <p:cNvSpPr/>
            <p:nvPr/>
          </p:nvSpPr>
          <p:spPr>
            <a:xfrm>
              <a:off x="3561486" y="3940632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99"/>
                  </a:lnTo>
                  <a:lnTo>
                    <a:pt x="0" y="111099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41">
              <a:extLst>
                <a:ext uri="{FF2B5EF4-FFF2-40B4-BE49-F238E27FC236}">
                  <a16:creationId xmlns:a16="http://schemas.microsoft.com/office/drawing/2014/main" id="{9BBA5810-2400-423D-A4B0-E7006C049FC7}"/>
                </a:ext>
              </a:extLst>
            </p:cNvPr>
            <p:cNvSpPr/>
            <p:nvPr/>
          </p:nvSpPr>
          <p:spPr>
            <a:xfrm>
              <a:off x="3561486" y="4065409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86"/>
                  </a:lnTo>
                  <a:lnTo>
                    <a:pt x="166687" y="111086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42">
              <a:extLst>
                <a:ext uri="{FF2B5EF4-FFF2-40B4-BE49-F238E27FC236}">
                  <a16:creationId xmlns:a16="http://schemas.microsoft.com/office/drawing/2014/main" id="{108E362B-C11C-424E-91D8-3DA4F23363B6}"/>
                </a:ext>
              </a:extLst>
            </p:cNvPr>
            <p:cNvSpPr/>
            <p:nvPr/>
          </p:nvSpPr>
          <p:spPr>
            <a:xfrm>
              <a:off x="3561486" y="4065409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86"/>
                  </a:lnTo>
                  <a:lnTo>
                    <a:pt x="0" y="111086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43">
              <a:extLst>
                <a:ext uri="{FF2B5EF4-FFF2-40B4-BE49-F238E27FC236}">
                  <a16:creationId xmlns:a16="http://schemas.microsoft.com/office/drawing/2014/main" id="{D7DD6093-A0EF-4A7F-B445-4C964032F104}"/>
                </a:ext>
              </a:extLst>
            </p:cNvPr>
            <p:cNvSpPr/>
            <p:nvPr/>
          </p:nvSpPr>
          <p:spPr>
            <a:xfrm>
              <a:off x="3561486" y="4190225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99"/>
                  </a:lnTo>
                  <a:lnTo>
                    <a:pt x="166687" y="111099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44">
              <a:extLst>
                <a:ext uri="{FF2B5EF4-FFF2-40B4-BE49-F238E27FC236}">
                  <a16:creationId xmlns:a16="http://schemas.microsoft.com/office/drawing/2014/main" id="{73579495-7DF8-41DE-8A4B-6D766E264B33}"/>
                </a:ext>
              </a:extLst>
            </p:cNvPr>
            <p:cNvSpPr/>
            <p:nvPr/>
          </p:nvSpPr>
          <p:spPr>
            <a:xfrm>
              <a:off x="3561486" y="4190225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99"/>
                  </a:lnTo>
                  <a:lnTo>
                    <a:pt x="0" y="111099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45">
              <a:extLst>
                <a:ext uri="{FF2B5EF4-FFF2-40B4-BE49-F238E27FC236}">
                  <a16:creationId xmlns:a16="http://schemas.microsoft.com/office/drawing/2014/main" id="{F59BD96F-DBFB-4234-BD04-08C0A7B5A40C}"/>
                </a:ext>
              </a:extLst>
            </p:cNvPr>
            <p:cNvSpPr/>
            <p:nvPr/>
          </p:nvSpPr>
          <p:spPr>
            <a:xfrm>
              <a:off x="3561486" y="4315002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99"/>
                  </a:lnTo>
                  <a:lnTo>
                    <a:pt x="166687" y="111099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46">
              <a:extLst>
                <a:ext uri="{FF2B5EF4-FFF2-40B4-BE49-F238E27FC236}">
                  <a16:creationId xmlns:a16="http://schemas.microsoft.com/office/drawing/2014/main" id="{F5FC5BFF-F839-49E2-871A-963885FED57D}"/>
                </a:ext>
              </a:extLst>
            </p:cNvPr>
            <p:cNvSpPr/>
            <p:nvPr/>
          </p:nvSpPr>
          <p:spPr>
            <a:xfrm>
              <a:off x="3561486" y="4315002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99"/>
                  </a:lnTo>
                  <a:lnTo>
                    <a:pt x="0" y="111099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47">
              <a:extLst>
                <a:ext uri="{FF2B5EF4-FFF2-40B4-BE49-F238E27FC236}">
                  <a16:creationId xmlns:a16="http://schemas.microsoft.com/office/drawing/2014/main" id="{114340A4-48AD-468C-9796-B460AEFD154D}"/>
                </a:ext>
              </a:extLst>
            </p:cNvPr>
            <p:cNvSpPr/>
            <p:nvPr/>
          </p:nvSpPr>
          <p:spPr>
            <a:xfrm>
              <a:off x="3561486" y="4439831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86"/>
                  </a:lnTo>
                  <a:lnTo>
                    <a:pt x="166687" y="111086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48">
              <a:extLst>
                <a:ext uri="{FF2B5EF4-FFF2-40B4-BE49-F238E27FC236}">
                  <a16:creationId xmlns:a16="http://schemas.microsoft.com/office/drawing/2014/main" id="{7BC4A5C3-E255-437E-A35B-49438E0960B5}"/>
                </a:ext>
              </a:extLst>
            </p:cNvPr>
            <p:cNvSpPr/>
            <p:nvPr/>
          </p:nvSpPr>
          <p:spPr>
            <a:xfrm>
              <a:off x="3561486" y="4439831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86"/>
                  </a:lnTo>
                  <a:lnTo>
                    <a:pt x="0" y="111086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49">
              <a:extLst>
                <a:ext uri="{FF2B5EF4-FFF2-40B4-BE49-F238E27FC236}">
                  <a16:creationId xmlns:a16="http://schemas.microsoft.com/office/drawing/2014/main" id="{247E8CFC-E8ED-49AB-9C62-9172BF3A1C83}"/>
                </a:ext>
              </a:extLst>
            </p:cNvPr>
            <p:cNvSpPr/>
            <p:nvPr/>
          </p:nvSpPr>
          <p:spPr>
            <a:xfrm>
              <a:off x="3561486" y="4564595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99"/>
                  </a:lnTo>
                  <a:lnTo>
                    <a:pt x="166687" y="111099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50">
              <a:extLst>
                <a:ext uri="{FF2B5EF4-FFF2-40B4-BE49-F238E27FC236}">
                  <a16:creationId xmlns:a16="http://schemas.microsoft.com/office/drawing/2014/main" id="{5A0EE8CE-7933-4D27-8809-EEDC05FBB144}"/>
                </a:ext>
              </a:extLst>
            </p:cNvPr>
            <p:cNvSpPr/>
            <p:nvPr/>
          </p:nvSpPr>
          <p:spPr>
            <a:xfrm>
              <a:off x="3561486" y="4564595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99"/>
                  </a:lnTo>
                  <a:lnTo>
                    <a:pt x="0" y="111099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51">
              <a:extLst>
                <a:ext uri="{FF2B5EF4-FFF2-40B4-BE49-F238E27FC236}">
                  <a16:creationId xmlns:a16="http://schemas.microsoft.com/office/drawing/2014/main" id="{9853E232-22AF-4BB2-8970-F2910928B743}"/>
                </a:ext>
              </a:extLst>
            </p:cNvPr>
            <p:cNvSpPr/>
            <p:nvPr/>
          </p:nvSpPr>
          <p:spPr>
            <a:xfrm>
              <a:off x="3561486" y="4689424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86"/>
                  </a:lnTo>
                  <a:lnTo>
                    <a:pt x="166687" y="111086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52">
              <a:extLst>
                <a:ext uri="{FF2B5EF4-FFF2-40B4-BE49-F238E27FC236}">
                  <a16:creationId xmlns:a16="http://schemas.microsoft.com/office/drawing/2014/main" id="{A38B1001-DD03-4F15-A807-C93251E1F56F}"/>
                </a:ext>
              </a:extLst>
            </p:cNvPr>
            <p:cNvSpPr/>
            <p:nvPr/>
          </p:nvSpPr>
          <p:spPr>
            <a:xfrm>
              <a:off x="3561486" y="4689424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86"/>
                  </a:lnTo>
                  <a:lnTo>
                    <a:pt x="0" y="111086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53">
              <a:extLst>
                <a:ext uri="{FF2B5EF4-FFF2-40B4-BE49-F238E27FC236}">
                  <a16:creationId xmlns:a16="http://schemas.microsoft.com/office/drawing/2014/main" id="{C03FA72D-72A7-4F14-A488-9D2D9382FBD0}"/>
                </a:ext>
              </a:extLst>
            </p:cNvPr>
            <p:cNvSpPr/>
            <p:nvPr/>
          </p:nvSpPr>
          <p:spPr>
            <a:xfrm>
              <a:off x="3561486" y="4814239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48"/>
                  </a:lnTo>
                  <a:lnTo>
                    <a:pt x="166687" y="111048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54">
              <a:extLst>
                <a:ext uri="{FF2B5EF4-FFF2-40B4-BE49-F238E27FC236}">
                  <a16:creationId xmlns:a16="http://schemas.microsoft.com/office/drawing/2014/main" id="{8C4274E6-DB86-4FA7-B69F-F32D1D0BE2DF}"/>
                </a:ext>
              </a:extLst>
            </p:cNvPr>
            <p:cNvSpPr/>
            <p:nvPr/>
          </p:nvSpPr>
          <p:spPr>
            <a:xfrm>
              <a:off x="3561486" y="4814239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48"/>
                  </a:lnTo>
                  <a:lnTo>
                    <a:pt x="0" y="111048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55">
              <a:extLst>
                <a:ext uri="{FF2B5EF4-FFF2-40B4-BE49-F238E27FC236}">
                  <a16:creationId xmlns:a16="http://schemas.microsoft.com/office/drawing/2014/main" id="{5DCD2FA2-5731-41AF-9F89-A3A5E585EBB3}"/>
                </a:ext>
              </a:extLst>
            </p:cNvPr>
            <p:cNvSpPr/>
            <p:nvPr/>
          </p:nvSpPr>
          <p:spPr>
            <a:xfrm>
              <a:off x="3561486" y="4939017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86"/>
                  </a:lnTo>
                  <a:lnTo>
                    <a:pt x="166687" y="111086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56">
              <a:extLst>
                <a:ext uri="{FF2B5EF4-FFF2-40B4-BE49-F238E27FC236}">
                  <a16:creationId xmlns:a16="http://schemas.microsoft.com/office/drawing/2014/main" id="{D8668CD3-3A4B-446C-9302-3FAC30445E46}"/>
                </a:ext>
              </a:extLst>
            </p:cNvPr>
            <p:cNvSpPr/>
            <p:nvPr/>
          </p:nvSpPr>
          <p:spPr>
            <a:xfrm>
              <a:off x="3561486" y="4939017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86"/>
                  </a:lnTo>
                  <a:lnTo>
                    <a:pt x="0" y="111086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57">
              <a:extLst>
                <a:ext uri="{FF2B5EF4-FFF2-40B4-BE49-F238E27FC236}">
                  <a16:creationId xmlns:a16="http://schemas.microsoft.com/office/drawing/2014/main" id="{7996A20C-19A6-4321-8E29-5B67F7483A21}"/>
                </a:ext>
              </a:extLst>
            </p:cNvPr>
            <p:cNvSpPr/>
            <p:nvPr/>
          </p:nvSpPr>
          <p:spPr>
            <a:xfrm>
              <a:off x="3561486" y="5063820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48"/>
                  </a:lnTo>
                  <a:lnTo>
                    <a:pt x="166687" y="111048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58">
              <a:extLst>
                <a:ext uri="{FF2B5EF4-FFF2-40B4-BE49-F238E27FC236}">
                  <a16:creationId xmlns:a16="http://schemas.microsoft.com/office/drawing/2014/main" id="{E2BE3413-181D-40BE-A1CB-1AC6440B2230}"/>
                </a:ext>
              </a:extLst>
            </p:cNvPr>
            <p:cNvSpPr/>
            <p:nvPr/>
          </p:nvSpPr>
          <p:spPr>
            <a:xfrm>
              <a:off x="3561486" y="5063820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48"/>
                  </a:lnTo>
                  <a:lnTo>
                    <a:pt x="0" y="111048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59">
              <a:extLst>
                <a:ext uri="{FF2B5EF4-FFF2-40B4-BE49-F238E27FC236}">
                  <a16:creationId xmlns:a16="http://schemas.microsoft.com/office/drawing/2014/main" id="{3E2E6513-3450-49CB-8A7A-0C3858EDB7F0}"/>
                </a:ext>
              </a:extLst>
            </p:cNvPr>
            <p:cNvSpPr/>
            <p:nvPr/>
          </p:nvSpPr>
          <p:spPr>
            <a:xfrm>
              <a:off x="3561486" y="5188597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99"/>
                  </a:lnTo>
                  <a:lnTo>
                    <a:pt x="166687" y="111099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60">
              <a:extLst>
                <a:ext uri="{FF2B5EF4-FFF2-40B4-BE49-F238E27FC236}">
                  <a16:creationId xmlns:a16="http://schemas.microsoft.com/office/drawing/2014/main" id="{01FCED51-D739-4898-BF28-FB6D0011E2F9}"/>
                </a:ext>
              </a:extLst>
            </p:cNvPr>
            <p:cNvSpPr/>
            <p:nvPr/>
          </p:nvSpPr>
          <p:spPr>
            <a:xfrm>
              <a:off x="3561486" y="5188597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99"/>
                  </a:lnTo>
                  <a:lnTo>
                    <a:pt x="0" y="111099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61">
              <a:extLst>
                <a:ext uri="{FF2B5EF4-FFF2-40B4-BE49-F238E27FC236}">
                  <a16:creationId xmlns:a16="http://schemas.microsoft.com/office/drawing/2014/main" id="{86978A80-9D02-468D-AF35-388B314B75D3}"/>
                </a:ext>
              </a:extLst>
            </p:cNvPr>
            <p:cNvSpPr/>
            <p:nvPr/>
          </p:nvSpPr>
          <p:spPr>
            <a:xfrm>
              <a:off x="3561486" y="5313425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36"/>
                  </a:lnTo>
                  <a:lnTo>
                    <a:pt x="166687" y="111036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62">
              <a:extLst>
                <a:ext uri="{FF2B5EF4-FFF2-40B4-BE49-F238E27FC236}">
                  <a16:creationId xmlns:a16="http://schemas.microsoft.com/office/drawing/2014/main" id="{E8B563C6-FB71-4E0C-A087-0850B41CC784}"/>
                </a:ext>
              </a:extLst>
            </p:cNvPr>
            <p:cNvSpPr/>
            <p:nvPr/>
          </p:nvSpPr>
          <p:spPr>
            <a:xfrm>
              <a:off x="3561486" y="5313425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36"/>
                  </a:lnTo>
                  <a:lnTo>
                    <a:pt x="0" y="111036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63">
              <a:extLst>
                <a:ext uri="{FF2B5EF4-FFF2-40B4-BE49-F238E27FC236}">
                  <a16:creationId xmlns:a16="http://schemas.microsoft.com/office/drawing/2014/main" id="{D76EB243-AB14-44D2-8B3A-970769CD125A}"/>
                </a:ext>
              </a:extLst>
            </p:cNvPr>
            <p:cNvSpPr/>
            <p:nvPr/>
          </p:nvSpPr>
          <p:spPr>
            <a:xfrm>
              <a:off x="3561486" y="5438190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99"/>
                  </a:lnTo>
                  <a:lnTo>
                    <a:pt x="166687" y="111099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64">
              <a:extLst>
                <a:ext uri="{FF2B5EF4-FFF2-40B4-BE49-F238E27FC236}">
                  <a16:creationId xmlns:a16="http://schemas.microsoft.com/office/drawing/2014/main" id="{D97DF275-4FDD-4E15-88DE-0D39BB892BB5}"/>
                </a:ext>
              </a:extLst>
            </p:cNvPr>
            <p:cNvSpPr/>
            <p:nvPr/>
          </p:nvSpPr>
          <p:spPr>
            <a:xfrm>
              <a:off x="3561486" y="5438190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99"/>
                  </a:lnTo>
                  <a:lnTo>
                    <a:pt x="0" y="111099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65">
              <a:extLst>
                <a:ext uri="{FF2B5EF4-FFF2-40B4-BE49-F238E27FC236}">
                  <a16:creationId xmlns:a16="http://schemas.microsoft.com/office/drawing/2014/main" id="{165ABABA-C0AA-4AA9-9C7C-022A8358CEB5}"/>
                </a:ext>
              </a:extLst>
            </p:cNvPr>
            <p:cNvSpPr/>
            <p:nvPr/>
          </p:nvSpPr>
          <p:spPr>
            <a:xfrm>
              <a:off x="3561486" y="5563018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48"/>
                  </a:lnTo>
                  <a:lnTo>
                    <a:pt x="166687" y="111048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66">
              <a:extLst>
                <a:ext uri="{FF2B5EF4-FFF2-40B4-BE49-F238E27FC236}">
                  <a16:creationId xmlns:a16="http://schemas.microsoft.com/office/drawing/2014/main" id="{080AD05B-9AE3-46E1-8B61-D0811A097058}"/>
                </a:ext>
              </a:extLst>
            </p:cNvPr>
            <p:cNvSpPr/>
            <p:nvPr/>
          </p:nvSpPr>
          <p:spPr>
            <a:xfrm>
              <a:off x="3561486" y="5563018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48"/>
                  </a:lnTo>
                  <a:lnTo>
                    <a:pt x="0" y="111048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67">
              <a:extLst>
                <a:ext uri="{FF2B5EF4-FFF2-40B4-BE49-F238E27FC236}">
                  <a16:creationId xmlns:a16="http://schemas.microsoft.com/office/drawing/2014/main" id="{C81AD403-EF00-43B9-B200-236616693B1E}"/>
                </a:ext>
              </a:extLst>
            </p:cNvPr>
            <p:cNvSpPr/>
            <p:nvPr/>
          </p:nvSpPr>
          <p:spPr>
            <a:xfrm>
              <a:off x="3561486" y="5687834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48"/>
                  </a:lnTo>
                  <a:lnTo>
                    <a:pt x="166687" y="111048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68">
              <a:extLst>
                <a:ext uri="{FF2B5EF4-FFF2-40B4-BE49-F238E27FC236}">
                  <a16:creationId xmlns:a16="http://schemas.microsoft.com/office/drawing/2014/main" id="{785091BB-8810-4138-B716-1F11049BA596}"/>
                </a:ext>
              </a:extLst>
            </p:cNvPr>
            <p:cNvSpPr/>
            <p:nvPr/>
          </p:nvSpPr>
          <p:spPr>
            <a:xfrm>
              <a:off x="3561486" y="5687834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48"/>
                  </a:lnTo>
                  <a:lnTo>
                    <a:pt x="0" y="111048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69">
              <a:extLst>
                <a:ext uri="{FF2B5EF4-FFF2-40B4-BE49-F238E27FC236}">
                  <a16:creationId xmlns:a16="http://schemas.microsoft.com/office/drawing/2014/main" id="{1F6A72DA-5D3B-4097-A386-08882E3352F2}"/>
                </a:ext>
              </a:extLst>
            </p:cNvPr>
            <p:cNvSpPr/>
            <p:nvPr/>
          </p:nvSpPr>
          <p:spPr>
            <a:xfrm>
              <a:off x="3561486" y="5812662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0998"/>
                  </a:lnTo>
                  <a:lnTo>
                    <a:pt x="166687" y="110998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70">
              <a:extLst>
                <a:ext uri="{FF2B5EF4-FFF2-40B4-BE49-F238E27FC236}">
                  <a16:creationId xmlns:a16="http://schemas.microsoft.com/office/drawing/2014/main" id="{1B689361-B958-4ED0-BBA3-CB17194D6EC0}"/>
                </a:ext>
              </a:extLst>
            </p:cNvPr>
            <p:cNvSpPr/>
            <p:nvPr/>
          </p:nvSpPr>
          <p:spPr>
            <a:xfrm>
              <a:off x="3561486" y="5812662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0998"/>
                  </a:lnTo>
                  <a:lnTo>
                    <a:pt x="0" y="110998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71">
              <a:extLst>
                <a:ext uri="{FF2B5EF4-FFF2-40B4-BE49-F238E27FC236}">
                  <a16:creationId xmlns:a16="http://schemas.microsoft.com/office/drawing/2014/main" id="{CB1E9800-59AC-49DB-9533-8300BBF1009F}"/>
                </a:ext>
              </a:extLst>
            </p:cNvPr>
            <p:cNvSpPr/>
            <p:nvPr/>
          </p:nvSpPr>
          <p:spPr>
            <a:xfrm>
              <a:off x="3561486" y="5937427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1048"/>
                  </a:lnTo>
                  <a:lnTo>
                    <a:pt x="166687" y="111048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72">
              <a:extLst>
                <a:ext uri="{FF2B5EF4-FFF2-40B4-BE49-F238E27FC236}">
                  <a16:creationId xmlns:a16="http://schemas.microsoft.com/office/drawing/2014/main" id="{673B04A6-D20B-4BFD-9A9E-29CD3A5056C2}"/>
                </a:ext>
              </a:extLst>
            </p:cNvPr>
            <p:cNvSpPr/>
            <p:nvPr/>
          </p:nvSpPr>
          <p:spPr>
            <a:xfrm>
              <a:off x="3561486" y="5937427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1048"/>
                  </a:lnTo>
                  <a:lnTo>
                    <a:pt x="0" y="111048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73">
              <a:extLst>
                <a:ext uri="{FF2B5EF4-FFF2-40B4-BE49-F238E27FC236}">
                  <a16:creationId xmlns:a16="http://schemas.microsoft.com/office/drawing/2014/main" id="{EB2DC183-B7F5-4C4E-9694-2443F9EDE6F7}"/>
                </a:ext>
              </a:extLst>
            </p:cNvPr>
            <p:cNvSpPr/>
            <p:nvPr/>
          </p:nvSpPr>
          <p:spPr>
            <a:xfrm>
              <a:off x="3561486" y="6062255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166687" y="0"/>
                  </a:moveTo>
                  <a:lnTo>
                    <a:pt x="0" y="0"/>
                  </a:lnTo>
                  <a:lnTo>
                    <a:pt x="0" y="110998"/>
                  </a:lnTo>
                  <a:lnTo>
                    <a:pt x="166687" y="110998"/>
                  </a:lnTo>
                  <a:lnTo>
                    <a:pt x="166687" y="0"/>
                  </a:lnTo>
                  <a:close/>
                </a:path>
              </a:pathLst>
            </a:custGeom>
            <a:solidFill>
              <a:srgbClr val="E3C2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74">
              <a:extLst>
                <a:ext uri="{FF2B5EF4-FFF2-40B4-BE49-F238E27FC236}">
                  <a16:creationId xmlns:a16="http://schemas.microsoft.com/office/drawing/2014/main" id="{09C03A81-A5F3-4C4B-95FF-464CB8C87813}"/>
                </a:ext>
              </a:extLst>
            </p:cNvPr>
            <p:cNvSpPr/>
            <p:nvPr/>
          </p:nvSpPr>
          <p:spPr>
            <a:xfrm>
              <a:off x="3561486" y="6062255"/>
              <a:ext cx="167005" cy="111125"/>
            </a:xfrm>
            <a:custGeom>
              <a:avLst/>
              <a:gdLst/>
              <a:ahLst/>
              <a:cxnLst/>
              <a:rect l="l" t="t" r="r" b="b"/>
              <a:pathLst>
                <a:path w="167004" h="111125">
                  <a:moveTo>
                    <a:pt x="0" y="0"/>
                  </a:moveTo>
                  <a:lnTo>
                    <a:pt x="166687" y="0"/>
                  </a:lnTo>
                  <a:lnTo>
                    <a:pt x="166687" y="110998"/>
                  </a:lnTo>
                  <a:lnTo>
                    <a:pt x="0" y="110998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75">
              <a:extLst>
                <a:ext uri="{FF2B5EF4-FFF2-40B4-BE49-F238E27FC236}">
                  <a16:creationId xmlns:a16="http://schemas.microsoft.com/office/drawing/2014/main" id="{000641B7-3A14-497D-A454-0B918CD6F0D1}"/>
                </a:ext>
              </a:extLst>
            </p:cNvPr>
            <p:cNvSpPr/>
            <p:nvPr/>
          </p:nvSpPr>
          <p:spPr>
            <a:xfrm>
              <a:off x="3286874" y="6196774"/>
              <a:ext cx="971550" cy="264160"/>
            </a:xfrm>
            <a:custGeom>
              <a:avLst/>
              <a:gdLst/>
              <a:ahLst/>
              <a:cxnLst/>
              <a:rect l="l" t="t" r="r" b="b"/>
              <a:pathLst>
                <a:path w="971550" h="264160">
                  <a:moveTo>
                    <a:pt x="971473" y="0"/>
                  </a:moveTo>
                  <a:lnTo>
                    <a:pt x="0" y="0"/>
                  </a:lnTo>
                  <a:lnTo>
                    <a:pt x="0" y="263537"/>
                  </a:lnTo>
                  <a:lnTo>
                    <a:pt x="971473" y="263537"/>
                  </a:lnTo>
                  <a:lnTo>
                    <a:pt x="971473" y="0"/>
                  </a:lnTo>
                  <a:close/>
                </a:path>
              </a:pathLst>
            </a:custGeom>
            <a:solidFill>
              <a:srgbClr val="D8D8D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76">
              <a:extLst>
                <a:ext uri="{FF2B5EF4-FFF2-40B4-BE49-F238E27FC236}">
                  <a16:creationId xmlns:a16="http://schemas.microsoft.com/office/drawing/2014/main" id="{016B2708-0153-41DB-8D4F-CD7A74ADB3FC}"/>
                </a:ext>
              </a:extLst>
            </p:cNvPr>
            <p:cNvSpPr/>
            <p:nvPr/>
          </p:nvSpPr>
          <p:spPr>
            <a:xfrm>
              <a:off x="3286874" y="6196774"/>
              <a:ext cx="971550" cy="264160"/>
            </a:xfrm>
            <a:custGeom>
              <a:avLst/>
              <a:gdLst/>
              <a:ahLst/>
              <a:cxnLst/>
              <a:rect l="l" t="t" r="r" b="b"/>
              <a:pathLst>
                <a:path w="971550" h="264160">
                  <a:moveTo>
                    <a:pt x="0" y="263537"/>
                  </a:moveTo>
                  <a:lnTo>
                    <a:pt x="971473" y="263537"/>
                  </a:lnTo>
                  <a:lnTo>
                    <a:pt x="971473" y="0"/>
                  </a:lnTo>
                  <a:lnTo>
                    <a:pt x="0" y="0"/>
                  </a:lnTo>
                  <a:lnTo>
                    <a:pt x="0" y="263537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77">
              <a:extLst>
                <a:ext uri="{FF2B5EF4-FFF2-40B4-BE49-F238E27FC236}">
                  <a16:creationId xmlns:a16="http://schemas.microsoft.com/office/drawing/2014/main" id="{84A1DA5D-4DC6-4690-9610-73CB984F9E33}"/>
                </a:ext>
              </a:extLst>
            </p:cNvPr>
            <p:cNvSpPr/>
            <p:nvPr/>
          </p:nvSpPr>
          <p:spPr>
            <a:xfrm>
              <a:off x="3835412" y="4643119"/>
              <a:ext cx="167005" cy="114935"/>
            </a:xfrm>
            <a:custGeom>
              <a:avLst/>
              <a:gdLst/>
              <a:ahLst/>
              <a:cxnLst/>
              <a:rect l="l" t="t" r="r" b="b"/>
              <a:pathLst>
                <a:path w="167004" h="114935">
                  <a:moveTo>
                    <a:pt x="166700" y="0"/>
                  </a:moveTo>
                  <a:lnTo>
                    <a:pt x="0" y="0"/>
                  </a:lnTo>
                  <a:lnTo>
                    <a:pt x="0" y="114655"/>
                  </a:lnTo>
                  <a:lnTo>
                    <a:pt x="166700" y="114655"/>
                  </a:lnTo>
                  <a:lnTo>
                    <a:pt x="166700" y="0"/>
                  </a:lnTo>
                  <a:close/>
                </a:path>
              </a:pathLst>
            </a:custGeom>
            <a:solidFill>
              <a:srgbClr val="F4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78">
              <a:extLst>
                <a:ext uri="{FF2B5EF4-FFF2-40B4-BE49-F238E27FC236}">
                  <a16:creationId xmlns:a16="http://schemas.microsoft.com/office/drawing/2014/main" id="{942C56A5-4E22-407C-A361-CD6D96AC03C6}"/>
                </a:ext>
              </a:extLst>
            </p:cNvPr>
            <p:cNvSpPr/>
            <p:nvPr/>
          </p:nvSpPr>
          <p:spPr>
            <a:xfrm>
              <a:off x="3835412" y="4643119"/>
              <a:ext cx="167005" cy="114935"/>
            </a:xfrm>
            <a:custGeom>
              <a:avLst/>
              <a:gdLst/>
              <a:ahLst/>
              <a:cxnLst/>
              <a:rect l="l" t="t" r="r" b="b"/>
              <a:pathLst>
                <a:path w="167004" h="114935">
                  <a:moveTo>
                    <a:pt x="166700" y="114655"/>
                  </a:moveTo>
                  <a:lnTo>
                    <a:pt x="0" y="114655"/>
                  </a:lnTo>
                  <a:lnTo>
                    <a:pt x="0" y="0"/>
                  </a:lnTo>
                  <a:lnTo>
                    <a:pt x="166700" y="0"/>
                  </a:lnTo>
                  <a:lnTo>
                    <a:pt x="166700" y="114655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79">
              <a:extLst>
                <a:ext uri="{FF2B5EF4-FFF2-40B4-BE49-F238E27FC236}">
                  <a16:creationId xmlns:a16="http://schemas.microsoft.com/office/drawing/2014/main" id="{202F766A-BC43-4824-A8EC-85DAC5A96875}"/>
                </a:ext>
              </a:extLst>
            </p:cNvPr>
            <p:cNvSpPr/>
            <p:nvPr/>
          </p:nvSpPr>
          <p:spPr>
            <a:xfrm>
              <a:off x="3834980" y="4413694"/>
              <a:ext cx="3107690" cy="229870"/>
            </a:xfrm>
            <a:custGeom>
              <a:avLst/>
              <a:gdLst/>
              <a:ahLst/>
              <a:cxnLst/>
              <a:rect l="l" t="t" r="r" b="b"/>
              <a:pathLst>
                <a:path w="3107690" h="229870">
                  <a:moveTo>
                    <a:pt x="3107131" y="0"/>
                  </a:moveTo>
                  <a:lnTo>
                    <a:pt x="0" y="0"/>
                  </a:lnTo>
                  <a:lnTo>
                    <a:pt x="0" y="229425"/>
                  </a:lnTo>
                  <a:lnTo>
                    <a:pt x="3107131" y="229425"/>
                  </a:lnTo>
                  <a:lnTo>
                    <a:pt x="3107131" y="0"/>
                  </a:lnTo>
                  <a:close/>
                </a:path>
              </a:pathLst>
            </a:custGeom>
            <a:solidFill>
              <a:srgbClr val="F4E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80">
              <a:extLst>
                <a:ext uri="{FF2B5EF4-FFF2-40B4-BE49-F238E27FC236}">
                  <a16:creationId xmlns:a16="http://schemas.microsoft.com/office/drawing/2014/main" id="{1BC3D2AF-7C97-4D75-913A-1AF5C7615778}"/>
                </a:ext>
              </a:extLst>
            </p:cNvPr>
            <p:cNvSpPr/>
            <p:nvPr/>
          </p:nvSpPr>
          <p:spPr>
            <a:xfrm>
              <a:off x="3834980" y="4413694"/>
              <a:ext cx="3107690" cy="229870"/>
            </a:xfrm>
            <a:custGeom>
              <a:avLst/>
              <a:gdLst/>
              <a:ahLst/>
              <a:cxnLst/>
              <a:rect l="l" t="t" r="r" b="b"/>
              <a:pathLst>
                <a:path w="3107690" h="229870">
                  <a:moveTo>
                    <a:pt x="0" y="0"/>
                  </a:moveTo>
                  <a:lnTo>
                    <a:pt x="3107131" y="0"/>
                  </a:lnTo>
                  <a:lnTo>
                    <a:pt x="3107131" y="229425"/>
                  </a:lnTo>
                  <a:lnTo>
                    <a:pt x="0" y="229425"/>
                  </a:lnTo>
                  <a:lnTo>
                    <a:pt x="0" y="0"/>
                  </a:lnTo>
                  <a:close/>
                </a:path>
              </a:pathLst>
            </a:custGeom>
            <a:ln w="494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5" name="object 81">
              <a:extLst>
                <a:ext uri="{FF2B5EF4-FFF2-40B4-BE49-F238E27FC236}">
                  <a16:creationId xmlns:a16="http://schemas.microsoft.com/office/drawing/2014/main" id="{39B86501-C916-4A2D-A776-009075B906C2}"/>
                </a:ext>
              </a:extLst>
            </p:cNvPr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56899" y="3539487"/>
              <a:ext cx="2440910" cy="2477696"/>
            </a:xfrm>
            <a:prstGeom prst="rect">
              <a:avLst/>
            </a:prstGeom>
          </p:spPr>
        </p:pic>
      </p:grpSp>
      <p:sp>
        <p:nvSpPr>
          <p:cNvPr id="156" name="object 82">
            <a:extLst>
              <a:ext uri="{FF2B5EF4-FFF2-40B4-BE49-F238E27FC236}">
                <a16:creationId xmlns:a16="http://schemas.microsoft.com/office/drawing/2014/main" id="{01FCAE91-4CFD-411F-A42D-C7733988A282}"/>
              </a:ext>
            </a:extLst>
          </p:cNvPr>
          <p:cNvSpPr txBox="1"/>
          <p:nvPr/>
        </p:nvSpPr>
        <p:spPr>
          <a:xfrm>
            <a:off x="6318417" y="4928504"/>
            <a:ext cx="1715770" cy="3187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20100"/>
              </a:lnSpc>
              <a:spcBef>
                <a:spcPts val="95"/>
              </a:spcBef>
            </a:pPr>
            <a:r>
              <a:rPr sz="800" spc="40" dirty="0">
                <a:latin typeface="Gill Sans MT"/>
                <a:cs typeface="Gill Sans MT"/>
              </a:rPr>
              <a:t>75mm</a:t>
            </a:r>
            <a:r>
              <a:rPr sz="800" spc="-50" dirty="0">
                <a:latin typeface="Gill Sans MT"/>
                <a:cs typeface="Gill Sans MT"/>
              </a:rPr>
              <a:t> </a:t>
            </a:r>
            <a:r>
              <a:rPr sz="800" spc="-5" dirty="0">
                <a:latin typeface="Gill Sans MT"/>
                <a:cs typeface="Gill Sans MT"/>
              </a:rPr>
              <a:t>se</a:t>
            </a:r>
            <a:r>
              <a:rPr sz="800" spc="15" dirty="0">
                <a:latin typeface="Gill Sans MT"/>
                <a:cs typeface="Gill Sans MT"/>
              </a:rPr>
              <a:t>r</a:t>
            </a:r>
            <a:r>
              <a:rPr sz="800" spc="25" dirty="0">
                <a:latin typeface="Gill Sans MT"/>
                <a:cs typeface="Gill Sans MT"/>
              </a:rPr>
              <a:t>vice</a:t>
            </a:r>
            <a:r>
              <a:rPr sz="800" spc="-50" dirty="0">
                <a:latin typeface="Gill Sans MT"/>
                <a:cs typeface="Gill Sans MT"/>
              </a:rPr>
              <a:t> </a:t>
            </a:r>
            <a:r>
              <a:rPr sz="800" spc="40" dirty="0">
                <a:latin typeface="Gill Sans MT"/>
                <a:cs typeface="Gill Sans MT"/>
              </a:rPr>
              <a:t>duc</a:t>
            </a:r>
            <a:r>
              <a:rPr sz="800" dirty="0">
                <a:latin typeface="Gill Sans MT"/>
                <a:cs typeface="Gill Sans MT"/>
              </a:rPr>
              <a:t>t</a:t>
            </a:r>
            <a:r>
              <a:rPr sz="800" spc="-50" dirty="0">
                <a:latin typeface="Gill Sans MT"/>
                <a:cs typeface="Gill Sans MT"/>
              </a:rPr>
              <a:t> </a:t>
            </a:r>
            <a:r>
              <a:rPr sz="800" spc="30" dirty="0">
                <a:latin typeface="Gill Sans MT"/>
                <a:cs typeface="Gill Sans MT"/>
              </a:rPr>
              <a:t>sealed</a:t>
            </a:r>
            <a:r>
              <a:rPr sz="800" spc="-50" dirty="0">
                <a:latin typeface="Gill Sans MT"/>
                <a:cs typeface="Gill Sans MT"/>
              </a:rPr>
              <a:t> </a:t>
            </a:r>
            <a:r>
              <a:rPr sz="800" spc="25" dirty="0">
                <a:latin typeface="Gill Sans MT"/>
                <a:cs typeface="Gill Sans MT"/>
              </a:rPr>
              <a:t>at</a:t>
            </a:r>
            <a:r>
              <a:rPr sz="800" spc="-50" dirty="0">
                <a:latin typeface="Gill Sans MT"/>
                <a:cs typeface="Gill Sans MT"/>
              </a:rPr>
              <a:t> </a:t>
            </a:r>
            <a:r>
              <a:rPr sz="800" spc="30" dirty="0">
                <a:latin typeface="Gill Sans MT"/>
                <a:cs typeface="Gill Sans MT"/>
              </a:rPr>
              <a:t>both</a:t>
            </a:r>
            <a:r>
              <a:rPr sz="800" spc="-50" dirty="0">
                <a:latin typeface="Gill Sans MT"/>
                <a:cs typeface="Gill Sans MT"/>
              </a:rPr>
              <a:t> </a:t>
            </a:r>
            <a:r>
              <a:rPr sz="800" spc="30" dirty="0">
                <a:latin typeface="Gill Sans MT"/>
                <a:cs typeface="Gill Sans MT"/>
              </a:rPr>
              <a:t>ends  </a:t>
            </a:r>
            <a:r>
              <a:rPr sz="800" spc="-40" dirty="0">
                <a:latin typeface="Gill Sans MT"/>
                <a:cs typeface="Gill Sans MT"/>
              </a:rPr>
              <a:t>No</a:t>
            </a:r>
            <a:r>
              <a:rPr sz="800" spc="-50" dirty="0">
                <a:latin typeface="Gill Sans MT"/>
                <a:cs typeface="Gill Sans MT"/>
              </a:rPr>
              <a:t> </a:t>
            </a:r>
            <a:r>
              <a:rPr sz="800" spc="5" dirty="0">
                <a:latin typeface="Gill Sans MT"/>
                <a:cs typeface="Gill Sans MT"/>
              </a:rPr>
              <a:t>other</a:t>
            </a:r>
            <a:r>
              <a:rPr sz="800" spc="-50" dirty="0">
                <a:latin typeface="Gill Sans MT"/>
                <a:cs typeface="Gill Sans MT"/>
              </a:rPr>
              <a:t> </a:t>
            </a:r>
            <a:r>
              <a:rPr sz="800" spc="-5" dirty="0">
                <a:latin typeface="Gill Sans MT"/>
                <a:cs typeface="Gill Sans MT"/>
              </a:rPr>
              <a:t>se</a:t>
            </a:r>
            <a:r>
              <a:rPr sz="800" spc="10" dirty="0">
                <a:latin typeface="Gill Sans MT"/>
                <a:cs typeface="Gill Sans MT"/>
              </a:rPr>
              <a:t>r</a:t>
            </a:r>
            <a:r>
              <a:rPr sz="800" spc="25" dirty="0">
                <a:latin typeface="Gill Sans MT"/>
                <a:cs typeface="Gill Sans MT"/>
              </a:rPr>
              <a:t>vice</a:t>
            </a:r>
            <a:r>
              <a:rPr sz="800" spc="-50" dirty="0">
                <a:latin typeface="Gill Sans MT"/>
                <a:cs typeface="Gill Sans MT"/>
              </a:rPr>
              <a:t> </a:t>
            </a:r>
            <a:r>
              <a:rPr sz="800" spc="-25" dirty="0">
                <a:latin typeface="Gill Sans MT"/>
                <a:cs typeface="Gill Sans MT"/>
              </a:rPr>
              <a:t>or</a:t>
            </a:r>
            <a:r>
              <a:rPr sz="800" spc="-50" dirty="0">
                <a:latin typeface="Gill Sans MT"/>
                <a:cs typeface="Gill Sans MT"/>
              </a:rPr>
              <a:t> </a:t>
            </a:r>
            <a:r>
              <a:rPr sz="800" spc="30" dirty="0">
                <a:latin typeface="Gill Sans MT"/>
                <a:cs typeface="Gill Sans MT"/>
              </a:rPr>
              <a:t>cable</a:t>
            </a:r>
            <a:r>
              <a:rPr sz="800" spc="-50" dirty="0">
                <a:latin typeface="Gill Sans MT"/>
                <a:cs typeface="Gill Sans MT"/>
              </a:rPr>
              <a:t> </a:t>
            </a:r>
            <a:r>
              <a:rPr sz="800" spc="30" dirty="0">
                <a:latin typeface="Gill Sans MT"/>
                <a:cs typeface="Gill Sans MT"/>
              </a:rPr>
              <a:t>in</a:t>
            </a:r>
            <a:r>
              <a:rPr sz="800" spc="-50" dirty="0">
                <a:latin typeface="Gill Sans MT"/>
                <a:cs typeface="Gill Sans MT"/>
              </a:rPr>
              <a:t> </a:t>
            </a:r>
            <a:r>
              <a:rPr sz="800" spc="40" dirty="0">
                <a:latin typeface="Gill Sans MT"/>
                <a:cs typeface="Gill Sans MT"/>
              </a:rPr>
              <a:t>duc</a:t>
            </a:r>
            <a:r>
              <a:rPr sz="800" dirty="0">
                <a:latin typeface="Gill Sans MT"/>
                <a:cs typeface="Gill Sans MT"/>
              </a:rPr>
              <a:t>t</a:t>
            </a:r>
          </a:p>
        </p:txBody>
      </p:sp>
      <p:sp>
        <p:nvSpPr>
          <p:cNvPr id="157" name="object 83">
            <a:extLst>
              <a:ext uri="{FF2B5EF4-FFF2-40B4-BE49-F238E27FC236}">
                <a16:creationId xmlns:a16="http://schemas.microsoft.com/office/drawing/2014/main" id="{93164319-3CC5-43FC-92FB-0F758AAFF23C}"/>
              </a:ext>
            </a:extLst>
          </p:cNvPr>
          <p:cNvSpPr txBox="1"/>
          <p:nvPr/>
        </p:nvSpPr>
        <p:spPr>
          <a:xfrm>
            <a:off x="6528784" y="3394983"/>
            <a:ext cx="358140" cy="15049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800" spc="35" dirty="0">
                <a:latin typeface="Gill Sans MT"/>
                <a:cs typeface="Gill Sans MT"/>
              </a:rPr>
              <a:t>150mm</a:t>
            </a:r>
            <a:endParaRPr sz="800">
              <a:latin typeface="Gill Sans MT"/>
              <a:cs typeface="Gill Sans MT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BB53C58-A820-8A48-BDD4-55ED18771043}"/>
              </a:ext>
            </a:extLst>
          </p:cNvPr>
          <p:cNvCxnSpPr/>
          <p:nvPr/>
        </p:nvCxnSpPr>
        <p:spPr>
          <a:xfrm>
            <a:off x="4860032" y="4137642"/>
            <a:ext cx="0" cy="64807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8309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Direct cold water systems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79513" y="1553650"/>
            <a:ext cx="4392488" cy="381956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All cold water taps are fed directly from the mains supply and are therefore potable.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Direct systems are the most common type of cold water system used in modern Domestic properties.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Relatively high pressure of supply available from the mains and it is a cost-effective installation.</a:t>
            </a:r>
          </a:p>
        </p:txBody>
      </p:sp>
      <p:grpSp>
        <p:nvGrpSpPr>
          <p:cNvPr id="1182" name="Group 1181">
            <a:extLst>
              <a:ext uri="{FF2B5EF4-FFF2-40B4-BE49-F238E27FC236}">
                <a16:creationId xmlns:a16="http://schemas.microsoft.com/office/drawing/2014/main" id="{839932D0-81DE-4930-B7A3-7A841E8197DB}"/>
              </a:ext>
            </a:extLst>
          </p:cNvPr>
          <p:cNvGrpSpPr/>
          <p:nvPr/>
        </p:nvGrpSpPr>
        <p:grpSpPr>
          <a:xfrm>
            <a:off x="4716016" y="764704"/>
            <a:ext cx="3345179" cy="5771515"/>
            <a:chOff x="1409228" y="3626609"/>
            <a:chExt cx="3345179" cy="5771515"/>
          </a:xfrm>
        </p:grpSpPr>
        <p:grpSp>
          <p:nvGrpSpPr>
            <p:cNvPr id="790" name="object 12">
              <a:extLst>
                <a:ext uri="{FF2B5EF4-FFF2-40B4-BE49-F238E27FC236}">
                  <a16:creationId xmlns:a16="http://schemas.microsoft.com/office/drawing/2014/main" id="{665E4F18-9BCC-449F-AFFD-4852721CDF78}"/>
                </a:ext>
              </a:extLst>
            </p:cNvPr>
            <p:cNvGrpSpPr/>
            <p:nvPr/>
          </p:nvGrpSpPr>
          <p:grpSpPr>
            <a:xfrm>
              <a:off x="1409228" y="3626609"/>
              <a:ext cx="3345179" cy="5771515"/>
              <a:chOff x="1409228" y="3626609"/>
              <a:chExt cx="3345179" cy="5771515"/>
            </a:xfrm>
          </p:grpSpPr>
          <p:sp>
            <p:nvSpPr>
              <p:cNvPr id="791" name="object 13">
                <a:extLst>
                  <a:ext uri="{FF2B5EF4-FFF2-40B4-BE49-F238E27FC236}">
                    <a16:creationId xmlns:a16="http://schemas.microsoft.com/office/drawing/2014/main" id="{61743BE4-DDA5-414C-B7C8-7B41871161F8}"/>
                  </a:ext>
                </a:extLst>
              </p:cNvPr>
              <p:cNvSpPr/>
              <p:nvPr/>
            </p:nvSpPr>
            <p:spPr>
              <a:xfrm>
                <a:off x="3153537" y="5211762"/>
                <a:ext cx="39370" cy="90170"/>
              </a:xfrm>
              <a:custGeom>
                <a:avLst/>
                <a:gdLst/>
                <a:ahLst/>
                <a:cxnLst/>
                <a:rect l="l" t="t" r="r" b="b"/>
                <a:pathLst>
                  <a:path w="39369" h="90170">
                    <a:moveTo>
                      <a:pt x="38963" y="0"/>
                    </a:moveTo>
                    <a:lnTo>
                      <a:pt x="0" y="0"/>
                    </a:lnTo>
                    <a:lnTo>
                      <a:pt x="0" y="89649"/>
                    </a:lnTo>
                    <a:lnTo>
                      <a:pt x="38963" y="89649"/>
                    </a:lnTo>
                    <a:lnTo>
                      <a:pt x="38963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2" name="object 14">
                <a:extLst>
                  <a:ext uri="{FF2B5EF4-FFF2-40B4-BE49-F238E27FC236}">
                    <a16:creationId xmlns:a16="http://schemas.microsoft.com/office/drawing/2014/main" id="{093DBBDC-59C8-4853-81A2-90EAEA0F4A28}"/>
                  </a:ext>
                </a:extLst>
              </p:cNvPr>
              <p:cNvSpPr/>
              <p:nvPr/>
            </p:nvSpPr>
            <p:spPr>
              <a:xfrm>
                <a:off x="3153537" y="5211762"/>
                <a:ext cx="39370" cy="90170"/>
              </a:xfrm>
              <a:custGeom>
                <a:avLst/>
                <a:gdLst/>
                <a:ahLst/>
                <a:cxnLst/>
                <a:rect l="l" t="t" r="r" b="b"/>
                <a:pathLst>
                  <a:path w="39369" h="90170">
                    <a:moveTo>
                      <a:pt x="0" y="89649"/>
                    </a:moveTo>
                    <a:lnTo>
                      <a:pt x="38963" y="89649"/>
                    </a:lnTo>
                    <a:lnTo>
                      <a:pt x="38963" y="0"/>
                    </a:lnTo>
                    <a:lnTo>
                      <a:pt x="0" y="0"/>
                    </a:lnTo>
                    <a:lnTo>
                      <a:pt x="0" y="89649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3" name="object 15">
                <a:extLst>
                  <a:ext uri="{FF2B5EF4-FFF2-40B4-BE49-F238E27FC236}">
                    <a16:creationId xmlns:a16="http://schemas.microsoft.com/office/drawing/2014/main" id="{900B5348-228A-4CEC-BFCB-206EAA31B135}"/>
                  </a:ext>
                </a:extLst>
              </p:cNvPr>
              <p:cNvSpPr/>
              <p:nvPr/>
            </p:nvSpPr>
            <p:spPr>
              <a:xfrm>
                <a:off x="2771927" y="5211762"/>
                <a:ext cx="39370" cy="90170"/>
              </a:xfrm>
              <a:custGeom>
                <a:avLst/>
                <a:gdLst/>
                <a:ahLst/>
                <a:cxnLst/>
                <a:rect l="l" t="t" r="r" b="b"/>
                <a:pathLst>
                  <a:path w="39369" h="90170">
                    <a:moveTo>
                      <a:pt x="38976" y="0"/>
                    </a:moveTo>
                    <a:lnTo>
                      <a:pt x="0" y="0"/>
                    </a:lnTo>
                    <a:lnTo>
                      <a:pt x="0" y="89649"/>
                    </a:lnTo>
                    <a:lnTo>
                      <a:pt x="38976" y="89649"/>
                    </a:lnTo>
                    <a:lnTo>
                      <a:pt x="38976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4" name="object 16">
                <a:extLst>
                  <a:ext uri="{FF2B5EF4-FFF2-40B4-BE49-F238E27FC236}">
                    <a16:creationId xmlns:a16="http://schemas.microsoft.com/office/drawing/2014/main" id="{B1C539DC-D56E-4786-BEEE-FA5888A0E6C9}"/>
                  </a:ext>
                </a:extLst>
              </p:cNvPr>
              <p:cNvSpPr/>
              <p:nvPr/>
            </p:nvSpPr>
            <p:spPr>
              <a:xfrm>
                <a:off x="2771927" y="5211762"/>
                <a:ext cx="39370" cy="90170"/>
              </a:xfrm>
              <a:custGeom>
                <a:avLst/>
                <a:gdLst/>
                <a:ahLst/>
                <a:cxnLst/>
                <a:rect l="l" t="t" r="r" b="b"/>
                <a:pathLst>
                  <a:path w="39369" h="90170">
                    <a:moveTo>
                      <a:pt x="0" y="89649"/>
                    </a:moveTo>
                    <a:lnTo>
                      <a:pt x="38976" y="89649"/>
                    </a:lnTo>
                    <a:lnTo>
                      <a:pt x="38976" y="0"/>
                    </a:lnTo>
                    <a:lnTo>
                      <a:pt x="0" y="0"/>
                    </a:lnTo>
                    <a:lnTo>
                      <a:pt x="0" y="89649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5" name="object 17">
                <a:extLst>
                  <a:ext uri="{FF2B5EF4-FFF2-40B4-BE49-F238E27FC236}">
                    <a16:creationId xmlns:a16="http://schemas.microsoft.com/office/drawing/2014/main" id="{A1CC3B12-3D3B-45F2-9986-4099931774F7}"/>
                  </a:ext>
                </a:extLst>
              </p:cNvPr>
              <p:cNvSpPr/>
              <p:nvPr/>
            </p:nvSpPr>
            <p:spPr>
              <a:xfrm>
                <a:off x="2719920" y="4963692"/>
                <a:ext cx="531495" cy="218440"/>
              </a:xfrm>
              <a:custGeom>
                <a:avLst/>
                <a:gdLst/>
                <a:ahLst/>
                <a:cxnLst/>
                <a:rect l="l" t="t" r="r" b="b"/>
                <a:pathLst>
                  <a:path w="531495" h="218439">
                    <a:moveTo>
                      <a:pt x="531406" y="0"/>
                    </a:moveTo>
                    <a:lnTo>
                      <a:pt x="0" y="0"/>
                    </a:lnTo>
                    <a:lnTo>
                      <a:pt x="0" y="213360"/>
                    </a:lnTo>
                    <a:lnTo>
                      <a:pt x="2349" y="213360"/>
                    </a:lnTo>
                    <a:lnTo>
                      <a:pt x="2349" y="218440"/>
                    </a:lnTo>
                    <a:lnTo>
                      <a:pt x="529056" y="218440"/>
                    </a:lnTo>
                    <a:lnTo>
                      <a:pt x="529056" y="213360"/>
                    </a:lnTo>
                    <a:lnTo>
                      <a:pt x="531406" y="213360"/>
                    </a:lnTo>
                    <a:lnTo>
                      <a:pt x="531406" y="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6" name="object 18">
                <a:extLst>
                  <a:ext uri="{FF2B5EF4-FFF2-40B4-BE49-F238E27FC236}">
                    <a16:creationId xmlns:a16="http://schemas.microsoft.com/office/drawing/2014/main" id="{B3EBFB25-AC67-42ED-8C9B-9990A176C618}"/>
                  </a:ext>
                </a:extLst>
              </p:cNvPr>
              <p:cNvSpPr/>
              <p:nvPr/>
            </p:nvSpPr>
            <p:spPr>
              <a:xfrm>
                <a:off x="2719920" y="4809317"/>
                <a:ext cx="531495" cy="373380"/>
              </a:xfrm>
              <a:custGeom>
                <a:avLst/>
                <a:gdLst/>
                <a:ahLst/>
                <a:cxnLst/>
                <a:rect l="l" t="t" r="r" b="b"/>
                <a:pathLst>
                  <a:path w="531495" h="373379">
                    <a:moveTo>
                      <a:pt x="303669" y="0"/>
                    </a:moveTo>
                    <a:lnTo>
                      <a:pt x="303669" y="18224"/>
                    </a:lnTo>
                    <a:lnTo>
                      <a:pt x="40335" y="18224"/>
                    </a:lnTo>
                    <a:lnTo>
                      <a:pt x="24667" y="21406"/>
                    </a:lnTo>
                    <a:lnTo>
                      <a:pt x="11842" y="30070"/>
                    </a:lnTo>
                    <a:lnTo>
                      <a:pt x="3180" y="42891"/>
                    </a:lnTo>
                    <a:lnTo>
                      <a:pt x="0" y="58547"/>
                    </a:lnTo>
                    <a:lnTo>
                      <a:pt x="0" y="361264"/>
                    </a:lnTo>
                    <a:lnTo>
                      <a:pt x="0" y="367919"/>
                    </a:lnTo>
                    <a:lnTo>
                      <a:pt x="5448" y="373367"/>
                    </a:lnTo>
                    <a:lnTo>
                      <a:pt x="12103" y="373367"/>
                    </a:lnTo>
                    <a:lnTo>
                      <a:pt x="519315" y="373367"/>
                    </a:lnTo>
                    <a:lnTo>
                      <a:pt x="525957" y="373367"/>
                    </a:lnTo>
                    <a:lnTo>
                      <a:pt x="531406" y="367919"/>
                    </a:lnTo>
                    <a:lnTo>
                      <a:pt x="531406" y="361264"/>
                    </a:lnTo>
                    <a:lnTo>
                      <a:pt x="531406" y="58547"/>
                    </a:lnTo>
                    <a:lnTo>
                      <a:pt x="528225" y="42891"/>
                    </a:lnTo>
                    <a:lnTo>
                      <a:pt x="519564" y="30070"/>
                    </a:lnTo>
                    <a:lnTo>
                      <a:pt x="506744" y="21406"/>
                    </a:lnTo>
                    <a:lnTo>
                      <a:pt x="491083" y="18224"/>
                    </a:lnTo>
                    <a:lnTo>
                      <a:pt x="427431" y="18224"/>
                    </a:lnTo>
                    <a:lnTo>
                      <a:pt x="427431" y="0"/>
                    </a:lnTo>
                  </a:path>
                </a:pathLst>
              </a:custGeom>
              <a:ln w="711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7" name="object 19">
                <a:extLst>
                  <a:ext uri="{FF2B5EF4-FFF2-40B4-BE49-F238E27FC236}">
                    <a16:creationId xmlns:a16="http://schemas.microsoft.com/office/drawing/2014/main" id="{5C8552AC-75BB-42ED-8983-EE494323550D}"/>
                  </a:ext>
                </a:extLst>
              </p:cNvPr>
              <p:cNvSpPr/>
              <p:nvPr/>
            </p:nvSpPr>
            <p:spPr>
              <a:xfrm>
                <a:off x="2903303" y="6816209"/>
                <a:ext cx="62230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62230" h="87629">
                    <a:moveTo>
                      <a:pt x="62153" y="0"/>
                    </a:moveTo>
                    <a:lnTo>
                      <a:pt x="0" y="0"/>
                    </a:lnTo>
                    <a:lnTo>
                      <a:pt x="0" y="87515"/>
                    </a:lnTo>
                    <a:lnTo>
                      <a:pt x="62153" y="87515"/>
                    </a:lnTo>
                    <a:lnTo>
                      <a:pt x="62153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8" name="object 20">
                <a:extLst>
                  <a:ext uri="{FF2B5EF4-FFF2-40B4-BE49-F238E27FC236}">
                    <a16:creationId xmlns:a16="http://schemas.microsoft.com/office/drawing/2014/main" id="{38D1071A-4A42-4982-9BA9-77EBC403F76F}"/>
                  </a:ext>
                </a:extLst>
              </p:cNvPr>
              <p:cNvSpPr/>
              <p:nvPr/>
            </p:nvSpPr>
            <p:spPr>
              <a:xfrm>
                <a:off x="2903303" y="6816209"/>
                <a:ext cx="62230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62230" h="87629">
                    <a:moveTo>
                      <a:pt x="62153" y="0"/>
                    </a:moveTo>
                    <a:lnTo>
                      <a:pt x="62153" y="87515"/>
                    </a:lnTo>
                    <a:lnTo>
                      <a:pt x="0" y="87515"/>
                    </a:lnTo>
                    <a:lnTo>
                      <a:pt x="0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9" name="object 21">
                <a:extLst>
                  <a:ext uri="{FF2B5EF4-FFF2-40B4-BE49-F238E27FC236}">
                    <a16:creationId xmlns:a16="http://schemas.microsoft.com/office/drawing/2014/main" id="{BC2C49BE-02D3-4CEE-BDC7-BDA90F78A9AF}"/>
                  </a:ext>
                </a:extLst>
              </p:cNvPr>
              <p:cNvSpPr/>
              <p:nvPr/>
            </p:nvSpPr>
            <p:spPr>
              <a:xfrm>
                <a:off x="3177565" y="6816209"/>
                <a:ext cx="62230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62230" h="87629">
                    <a:moveTo>
                      <a:pt x="62115" y="0"/>
                    </a:moveTo>
                    <a:lnTo>
                      <a:pt x="0" y="0"/>
                    </a:lnTo>
                    <a:lnTo>
                      <a:pt x="0" y="87515"/>
                    </a:lnTo>
                    <a:lnTo>
                      <a:pt x="62115" y="87515"/>
                    </a:lnTo>
                    <a:lnTo>
                      <a:pt x="62115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0" name="object 22">
                <a:extLst>
                  <a:ext uri="{FF2B5EF4-FFF2-40B4-BE49-F238E27FC236}">
                    <a16:creationId xmlns:a16="http://schemas.microsoft.com/office/drawing/2014/main" id="{83CF523B-85CE-439E-96B1-46C392335834}"/>
                  </a:ext>
                </a:extLst>
              </p:cNvPr>
              <p:cNvSpPr/>
              <p:nvPr/>
            </p:nvSpPr>
            <p:spPr>
              <a:xfrm>
                <a:off x="3177565" y="6816209"/>
                <a:ext cx="62230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62230" h="87629">
                    <a:moveTo>
                      <a:pt x="0" y="0"/>
                    </a:moveTo>
                    <a:lnTo>
                      <a:pt x="0" y="87515"/>
                    </a:lnTo>
                    <a:lnTo>
                      <a:pt x="62115" y="87515"/>
                    </a:lnTo>
                    <a:lnTo>
                      <a:pt x="62115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1" name="object 23">
                <a:extLst>
                  <a:ext uri="{FF2B5EF4-FFF2-40B4-BE49-F238E27FC236}">
                    <a16:creationId xmlns:a16="http://schemas.microsoft.com/office/drawing/2014/main" id="{4B976A68-56C5-4288-B4C8-6C1464E89238}"/>
                  </a:ext>
                </a:extLst>
              </p:cNvPr>
              <p:cNvSpPr/>
              <p:nvPr/>
            </p:nvSpPr>
            <p:spPr>
              <a:xfrm>
                <a:off x="2844271" y="6528627"/>
                <a:ext cx="454659" cy="310515"/>
              </a:xfrm>
              <a:custGeom>
                <a:avLst/>
                <a:gdLst/>
                <a:ahLst/>
                <a:cxnLst/>
                <a:rect l="l" t="t" r="r" b="b"/>
                <a:pathLst>
                  <a:path w="454660" h="310515">
                    <a:moveTo>
                      <a:pt x="446684" y="0"/>
                    </a:moveTo>
                    <a:lnTo>
                      <a:pt x="7251" y="0"/>
                    </a:lnTo>
                    <a:lnTo>
                      <a:pt x="0" y="7251"/>
                    </a:lnTo>
                    <a:lnTo>
                      <a:pt x="253" y="229400"/>
                    </a:lnTo>
                    <a:lnTo>
                      <a:pt x="23933" y="286358"/>
                    </a:lnTo>
                    <a:lnTo>
                      <a:pt x="80873" y="310045"/>
                    </a:lnTo>
                    <a:lnTo>
                      <a:pt x="373583" y="310045"/>
                    </a:lnTo>
                    <a:lnTo>
                      <a:pt x="404898" y="303682"/>
                    </a:lnTo>
                    <a:lnTo>
                      <a:pt x="430541" y="286358"/>
                    </a:lnTo>
                    <a:lnTo>
                      <a:pt x="447865" y="260715"/>
                    </a:lnTo>
                    <a:lnTo>
                      <a:pt x="454228" y="229400"/>
                    </a:lnTo>
                    <a:lnTo>
                      <a:pt x="453999" y="16116"/>
                    </a:lnTo>
                    <a:lnTo>
                      <a:pt x="453974" y="7251"/>
                    </a:lnTo>
                    <a:lnTo>
                      <a:pt x="446684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2" name="object 24">
                <a:extLst>
                  <a:ext uri="{FF2B5EF4-FFF2-40B4-BE49-F238E27FC236}">
                    <a16:creationId xmlns:a16="http://schemas.microsoft.com/office/drawing/2014/main" id="{452166D6-401C-4D5D-BC00-1DB86F0EE9CC}"/>
                  </a:ext>
                </a:extLst>
              </p:cNvPr>
              <p:cNvSpPr/>
              <p:nvPr/>
            </p:nvSpPr>
            <p:spPr>
              <a:xfrm>
                <a:off x="2844271" y="6528627"/>
                <a:ext cx="454659" cy="310515"/>
              </a:xfrm>
              <a:custGeom>
                <a:avLst/>
                <a:gdLst/>
                <a:ahLst/>
                <a:cxnLst/>
                <a:rect l="l" t="t" r="r" b="b"/>
                <a:pathLst>
                  <a:path w="454660" h="310515">
                    <a:moveTo>
                      <a:pt x="453999" y="16116"/>
                    </a:moveTo>
                    <a:lnTo>
                      <a:pt x="453974" y="7251"/>
                    </a:lnTo>
                    <a:lnTo>
                      <a:pt x="446684" y="0"/>
                    </a:lnTo>
                    <a:lnTo>
                      <a:pt x="437832" y="0"/>
                    </a:lnTo>
                    <a:lnTo>
                      <a:pt x="16116" y="0"/>
                    </a:lnTo>
                    <a:lnTo>
                      <a:pt x="7251" y="0"/>
                    </a:lnTo>
                    <a:lnTo>
                      <a:pt x="0" y="7251"/>
                    </a:lnTo>
                    <a:lnTo>
                      <a:pt x="25" y="16116"/>
                    </a:lnTo>
                    <a:lnTo>
                      <a:pt x="253" y="229400"/>
                    </a:lnTo>
                    <a:lnTo>
                      <a:pt x="6614" y="260715"/>
                    </a:lnTo>
                    <a:lnTo>
                      <a:pt x="23933" y="286358"/>
                    </a:lnTo>
                    <a:lnTo>
                      <a:pt x="49567" y="303682"/>
                    </a:lnTo>
                    <a:lnTo>
                      <a:pt x="80873" y="310045"/>
                    </a:lnTo>
                    <a:lnTo>
                      <a:pt x="373583" y="310045"/>
                    </a:lnTo>
                    <a:lnTo>
                      <a:pt x="404898" y="303682"/>
                    </a:lnTo>
                    <a:lnTo>
                      <a:pt x="430541" y="286358"/>
                    </a:lnTo>
                    <a:lnTo>
                      <a:pt x="447865" y="260715"/>
                    </a:lnTo>
                    <a:lnTo>
                      <a:pt x="454228" y="229400"/>
                    </a:lnTo>
                    <a:lnTo>
                      <a:pt x="453999" y="16116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3" name="object 25">
                <a:extLst>
                  <a:ext uri="{FF2B5EF4-FFF2-40B4-BE49-F238E27FC236}">
                    <a16:creationId xmlns:a16="http://schemas.microsoft.com/office/drawing/2014/main" id="{D2757D0B-2238-4B1D-A5BB-6DE487E7CAE3}"/>
                  </a:ext>
                </a:extLst>
              </p:cNvPr>
              <p:cNvSpPr/>
              <p:nvPr/>
            </p:nvSpPr>
            <p:spPr>
              <a:xfrm>
                <a:off x="3634525" y="6498302"/>
                <a:ext cx="123189" cy="405765"/>
              </a:xfrm>
              <a:custGeom>
                <a:avLst/>
                <a:gdLst/>
                <a:ahLst/>
                <a:cxnLst/>
                <a:rect l="l" t="t" r="r" b="b"/>
                <a:pathLst>
                  <a:path w="123189" h="405765">
                    <a:moveTo>
                      <a:pt x="122796" y="0"/>
                    </a:moveTo>
                    <a:lnTo>
                      <a:pt x="0" y="0"/>
                    </a:lnTo>
                    <a:lnTo>
                      <a:pt x="0" y="405422"/>
                    </a:lnTo>
                    <a:lnTo>
                      <a:pt x="122796" y="405422"/>
                    </a:lnTo>
                    <a:lnTo>
                      <a:pt x="122796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4" name="object 26">
                <a:extLst>
                  <a:ext uri="{FF2B5EF4-FFF2-40B4-BE49-F238E27FC236}">
                    <a16:creationId xmlns:a16="http://schemas.microsoft.com/office/drawing/2014/main" id="{3A665E12-EF9F-4972-8EB9-6CA5261FFF05}"/>
                  </a:ext>
                </a:extLst>
              </p:cNvPr>
              <p:cNvSpPr/>
              <p:nvPr/>
            </p:nvSpPr>
            <p:spPr>
              <a:xfrm>
                <a:off x="3634525" y="6498302"/>
                <a:ext cx="123189" cy="405765"/>
              </a:xfrm>
              <a:custGeom>
                <a:avLst/>
                <a:gdLst/>
                <a:ahLst/>
                <a:cxnLst/>
                <a:rect l="l" t="t" r="r" b="b"/>
                <a:pathLst>
                  <a:path w="123189" h="405765">
                    <a:moveTo>
                      <a:pt x="122796" y="0"/>
                    </a:moveTo>
                    <a:lnTo>
                      <a:pt x="122796" y="405422"/>
                    </a:lnTo>
                    <a:lnTo>
                      <a:pt x="0" y="405422"/>
                    </a:lnTo>
                    <a:lnTo>
                      <a:pt x="0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5" name="object 27">
                <a:extLst>
                  <a:ext uri="{FF2B5EF4-FFF2-40B4-BE49-F238E27FC236}">
                    <a16:creationId xmlns:a16="http://schemas.microsoft.com/office/drawing/2014/main" id="{1546265D-1393-4526-9275-B5BB1E31BFAA}"/>
                  </a:ext>
                </a:extLst>
              </p:cNvPr>
              <p:cNvSpPr/>
              <p:nvPr/>
            </p:nvSpPr>
            <p:spPr>
              <a:xfrm>
                <a:off x="1779432" y="5397965"/>
                <a:ext cx="72390" cy="389826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3898265">
                    <a:moveTo>
                      <a:pt x="72047" y="0"/>
                    </a:moveTo>
                    <a:lnTo>
                      <a:pt x="0" y="17094"/>
                    </a:lnTo>
                    <a:lnTo>
                      <a:pt x="0" y="3896563"/>
                    </a:lnTo>
                    <a:lnTo>
                      <a:pt x="72072" y="3897668"/>
                    </a:lnTo>
                    <a:lnTo>
                      <a:pt x="72047" y="0"/>
                    </a:lnTo>
                    <a:close/>
                  </a:path>
                </a:pathLst>
              </a:custGeom>
              <a:solidFill>
                <a:srgbClr val="D9C2B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6" name="object 28">
                <a:extLst>
                  <a:ext uri="{FF2B5EF4-FFF2-40B4-BE49-F238E27FC236}">
                    <a16:creationId xmlns:a16="http://schemas.microsoft.com/office/drawing/2014/main" id="{CAD122DF-EF8E-49E0-8C90-B8CC1E80F496}"/>
                  </a:ext>
                </a:extLst>
              </p:cNvPr>
              <p:cNvSpPr/>
              <p:nvPr/>
            </p:nvSpPr>
            <p:spPr>
              <a:xfrm>
                <a:off x="1779432" y="5397965"/>
                <a:ext cx="72390" cy="389826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3898265">
                    <a:moveTo>
                      <a:pt x="0" y="17094"/>
                    </a:moveTo>
                    <a:lnTo>
                      <a:pt x="72047" y="0"/>
                    </a:lnTo>
                    <a:lnTo>
                      <a:pt x="72072" y="3897668"/>
                    </a:lnTo>
                    <a:lnTo>
                      <a:pt x="0" y="3896563"/>
                    </a:lnTo>
                    <a:lnTo>
                      <a:pt x="0" y="1709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7" name="object 29">
                <a:extLst>
                  <a:ext uri="{FF2B5EF4-FFF2-40B4-BE49-F238E27FC236}">
                    <a16:creationId xmlns:a16="http://schemas.microsoft.com/office/drawing/2014/main" id="{67881907-4ABF-413E-9ED3-CAD94120A254}"/>
                  </a:ext>
                </a:extLst>
              </p:cNvPr>
              <p:cNvSpPr/>
              <p:nvPr/>
            </p:nvSpPr>
            <p:spPr>
              <a:xfrm>
                <a:off x="1779600" y="6903732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59">
                    <a:moveTo>
                      <a:pt x="2926702" y="0"/>
                    </a:moveTo>
                    <a:lnTo>
                      <a:pt x="0" y="0"/>
                    </a:lnTo>
                    <a:lnTo>
                      <a:pt x="0" y="98983"/>
                    </a:lnTo>
                    <a:lnTo>
                      <a:pt x="2926702" y="98983"/>
                    </a:lnTo>
                    <a:lnTo>
                      <a:pt x="2926702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8" name="object 30">
                <a:extLst>
                  <a:ext uri="{FF2B5EF4-FFF2-40B4-BE49-F238E27FC236}">
                    <a16:creationId xmlns:a16="http://schemas.microsoft.com/office/drawing/2014/main" id="{19DE697D-988E-42E9-8A73-56EEBD37CA69}"/>
                  </a:ext>
                </a:extLst>
              </p:cNvPr>
              <p:cNvSpPr/>
              <p:nvPr/>
            </p:nvSpPr>
            <p:spPr>
              <a:xfrm>
                <a:off x="1779600" y="6903732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59">
                    <a:moveTo>
                      <a:pt x="0" y="0"/>
                    </a:moveTo>
                    <a:lnTo>
                      <a:pt x="2926702" y="0"/>
                    </a:lnTo>
                    <a:lnTo>
                      <a:pt x="2926702" y="98983"/>
                    </a:lnTo>
                    <a:lnTo>
                      <a:pt x="0" y="98983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9" name="object 31">
                <a:extLst>
                  <a:ext uri="{FF2B5EF4-FFF2-40B4-BE49-F238E27FC236}">
                    <a16:creationId xmlns:a16="http://schemas.microsoft.com/office/drawing/2014/main" id="{CAFEA775-1CF6-4B2B-A943-5E712A596769}"/>
                  </a:ext>
                </a:extLst>
              </p:cNvPr>
              <p:cNvSpPr/>
              <p:nvPr/>
            </p:nvSpPr>
            <p:spPr>
              <a:xfrm>
                <a:off x="1878279" y="8908084"/>
                <a:ext cx="2828290" cy="488950"/>
              </a:xfrm>
              <a:custGeom>
                <a:avLst/>
                <a:gdLst/>
                <a:ahLst/>
                <a:cxnLst/>
                <a:rect l="l" t="t" r="r" b="b"/>
                <a:pathLst>
                  <a:path w="2828290" h="488950">
                    <a:moveTo>
                      <a:pt x="2827845" y="0"/>
                    </a:moveTo>
                    <a:lnTo>
                      <a:pt x="0" y="0"/>
                    </a:lnTo>
                    <a:lnTo>
                      <a:pt x="0" y="488340"/>
                    </a:lnTo>
                    <a:lnTo>
                      <a:pt x="2827845" y="488340"/>
                    </a:lnTo>
                    <a:lnTo>
                      <a:pt x="2827845" y="0"/>
                    </a:lnTo>
                    <a:close/>
                  </a:path>
                </a:pathLst>
              </a:custGeom>
              <a:solidFill>
                <a:srgbClr val="D5C9C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0" name="object 32">
                <a:extLst>
                  <a:ext uri="{FF2B5EF4-FFF2-40B4-BE49-F238E27FC236}">
                    <a16:creationId xmlns:a16="http://schemas.microsoft.com/office/drawing/2014/main" id="{2E3374E2-483A-4C6C-B68D-7A90FC7276A8}"/>
                  </a:ext>
                </a:extLst>
              </p:cNvPr>
              <p:cNvSpPr/>
              <p:nvPr/>
            </p:nvSpPr>
            <p:spPr>
              <a:xfrm>
                <a:off x="1851451" y="8908089"/>
                <a:ext cx="2854960" cy="374015"/>
              </a:xfrm>
              <a:custGeom>
                <a:avLst/>
                <a:gdLst/>
                <a:ahLst/>
                <a:cxnLst/>
                <a:rect l="l" t="t" r="r" b="b"/>
                <a:pathLst>
                  <a:path w="2854960" h="374015">
                    <a:moveTo>
                      <a:pt x="2854667" y="0"/>
                    </a:moveTo>
                    <a:lnTo>
                      <a:pt x="0" y="0"/>
                    </a:lnTo>
                    <a:lnTo>
                      <a:pt x="0" y="373989"/>
                    </a:lnTo>
                    <a:lnTo>
                      <a:pt x="110782" y="373989"/>
                    </a:lnTo>
                    <a:lnTo>
                      <a:pt x="228358" y="81902"/>
                    </a:lnTo>
                    <a:lnTo>
                      <a:pt x="2854667" y="81902"/>
                    </a:lnTo>
                    <a:lnTo>
                      <a:pt x="2854667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1" name="object 33">
                <a:extLst>
                  <a:ext uri="{FF2B5EF4-FFF2-40B4-BE49-F238E27FC236}">
                    <a16:creationId xmlns:a16="http://schemas.microsoft.com/office/drawing/2014/main" id="{12E24965-3A00-4DAB-B8B3-521DE5A5528C}"/>
                  </a:ext>
                </a:extLst>
              </p:cNvPr>
              <p:cNvSpPr/>
              <p:nvPr/>
            </p:nvSpPr>
            <p:spPr>
              <a:xfrm>
                <a:off x="1663420" y="5469686"/>
                <a:ext cx="70485" cy="3813175"/>
              </a:xfrm>
              <a:custGeom>
                <a:avLst/>
                <a:gdLst/>
                <a:ahLst/>
                <a:cxnLst/>
                <a:rect l="l" t="t" r="r" b="b"/>
                <a:pathLst>
                  <a:path w="70485" h="3813175">
                    <a:moveTo>
                      <a:pt x="69951" y="0"/>
                    </a:moveTo>
                    <a:lnTo>
                      <a:pt x="0" y="0"/>
                    </a:lnTo>
                    <a:lnTo>
                      <a:pt x="0" y="3812578"/>
                    </a:lnTo>
                    <a:lnTo>
                      <a:pt x="69951" y="3812578"/>
                    </a:lnTo>
                    <a:lnTo>
                      <a:pt x="69951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2" name="object 34">
                <a:extLst>
                  <a:ext uri="{FF2B5EF4-FFF2-40B4-BE49-F238E27FC236}">
                    <a16:creationId xmlns:a16="http://schemas.microsoft.com/office/drawing/2014/main" id="{5128B9B7-22CC-4125-BFA2-6BCEC4109A21}"/>
                  </a:ext>
                </a:extLst>
              </p:cNvPr>
              <p:cNvSpPr/>
              <p:nvPr/>
            </p:nvSpPr>
            <p:spPr>
              <a:xfrm>
                <a:off x="1663420" y="5469686"/>
                <a:ext cx="70485" cy="3813175"/>
              </a:xfrm>
              <a:custGeom>
                <a:avLst/>
                <a:gdLst/>
                <a:ahLst/>
                <a:cxnLst/>
                <a:rect l="l" t="t" r="r" b="b"/>
                <a:pathLst>
                  <a:path w="70485" h="3813175">
                    <a:moveTo>
                      <a:pt x="0" y="0"/>
                    </a:moveTo>
                    <a:lnTo>
                      <a:pt x="69951" y="0"/>
                    </a:lnTo>
                    <a:lnTo>
                      <a:pt x="69951" y="3812565"/>
                    </a:lnTo>
                    <a:lnTo>
                      <a:pt x="0" y="381256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3" name="object 35">
                <a:extLst>
                  <a:ext uri="{FF2B5EF4-FFF2-40B4-BE49-F238E27FC236}">
                    <a16:creationId xmlns:a16="http://schemas.microsoft.com/office/drawing/2014/main" id="{385CA43E-EEAF-4077-8250-81D2C867F1E8}"/>
                  </a:ext>
                </a:extLst>
              </p:cNvPr>
              <p:cNvSpPr/>
              <p:nvPr/>
            </p:nvSpPr>
            <p:spPr>
              <a:xfrm>
                <a:off x="1779600" y="658648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25"/>
                    </a:lnTo>
                    <a:lnTo>
                      <a:pt x="71958" y="155625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4" name="object 36">
                <a:extLst>
                  <a:ext uri="{FF2B5EF4-FFF2-40B4-BE49-F238E27FC236}">
                    <a16:creationId xmlns:a16="http://schemas.microsoft.com/office/drawing/2014/main" id="{5AE50920-5B71-4AC5-8E67-6089DA06B95E}"/>
                  </a:ext>
                </a:extLst>
              </p:cNvPr>
              <p:cNvSpPr/>
              <p:nvPr/>
            </p:nvSpPr>
            <p:spPr>
              <a:xfrm>
                <a:off x="1779600" y="658648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25"/>
                    </a:lnTo>
                    <a:lnTo>
                      <a:pt x="0" y="15562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5" name="object 37">
                <a:extLst>
                  <a:ext uri="{FF2B5EF4-FFF2-40B4-BE49-F238E27FC236}">
                    <a16:creationId xmlns:a16="http://schemas.microsoft.com/office/drawing/2014/main" id="{3E028B19-8496-41BC-84D6-7AE60EAF7AC4}"/>
                  </a:ext>
                </a:extLst>
              </p:cNvPr>
              <p:cNvSpPr/>
              <p:nvPr/>
            </p:nvSpPr>
            <p:spPr>
              <a:xfrm>
                <a:off x="1779600" y="6748068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6" name="object 38">
                <a:extLst>
                  <a:ext uri="{FF2B5EF4-FFF2-40B4-BE49-F238E27FC236}">
                    <a16:creationId xmlns:a16="http://schemas.microsoft.com/office/drawing/2014/main" id="{5AE7FF2D-F654-4E7B-B02D-E8784A468EEE}"/>
                  </a:ext>
                </a:extLst>
              </p:cNvPr>
              <p:cNvSpPr/>
              <p:nvPr/>
            </p:nvSpPr>
            <p:spPr>
              <a:xfrm>
                <a:off x="1779600" y="6748068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63"/>
                    </a:lnTo>
                    <a:lnTo>
                      <a:pt x="0" y="155663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7" name="object 39">
                <a:extLst>
                  <a:ext uri="{FF2B5EF4-FFF2-40B4-BE49-F238E27FC236}">
                    <a16:creationId xmlns:a16="http://schemas.microsoft.com/office/drawing/2014/main" id="{7E7DB525-0E9B-4BC6-8560-32E5662A0DC1}"/>
                  </a:ext>
                </a:extLst>
              </p:cNvPr>
              <p:cNvSpPr/>
              <p:nvPr/>
            </p:nvSpPr>
            <p:spPr>
              <a:xfrm>
                <a:off x="1779600" y="642490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8" name="object 40">
                <a:extLst>
                  <a:ext uri="{FF2B5EF4-FFF2-40B4-BE49-F238E27FC236}">
                    <a16:creationId xmlns:a16="http://schemas.microsoft.com/office/drawing/2014/main" id="{6B9F06A0-5591-40CA-B040-423E17E5A30C}"/>
                  </a:ext>
                </a:extLst>
              </p:cNvPr>
              <p:cNvSpPr/>
              <p:nvPr/>
            </p:nvSpPr>
            <p:spPr>
              <a:xfrm>
                <a:off x="1779600" y="642490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38"/>
                    </a:lnTo>
                    <a:lnTo>
                      <a:pt x="0" y="155638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9" name="object 41">
                <a:extLst>
                  <a:ext uri="{FF2B5EF4-FFF2-40B4-BE49-F238E27FC236}">
                    <a16:creationId xmlns:a16="http://schemas.microsoft.com/office/drawing/2014/main" id="{1C86D9F9-9784-4233-BC9D-B656F0D652F2}"/>
                  </a:ext>
                </a:extLst>
              </p:cNvPr>
              <p:cNvSpPr/>
              <p:nvPr/>
            </p:nvSpPr>
            <p:spPr>
              <a:xfrm>
                <a:off x="1779600" y="626329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0" name="object 42">
                <a:extLst>
                  <a:ext uri="{FF2B5EF4-FFF2-40B4-BE49-F238E27FC236}">
                    <a16:creationId xmlns:a16="http://schemas.microsoft.com/office/drawing/2014/main" id="{7C47530A-527A-4B90-AE96-1ED2668CB5A7}"/>
                  </a:ext>
                </a:extLst>
              </p:cNvPr>
              <p:cNvSpPr/>
              <p:nvPr/>
            </p:nvSpPr>
            <p:spPr>
              <a:xfrm>
                <a:off x="1779600" y="626329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1" name="object 43">
                <a:extLst>
                  <a:ext uri="{FF2B5EF4-FFF2-40B4-BE49-F238E27FC236}">
                    <a16:creationId xmlns:a16="http://schemas.microsoft.com/office/drawing/2014/main" id="{F395F12C-51A7-42A6-9DA7-266E95ADCB78}"/>
                  </a:ext>
                </a:extLst>
              </p:cNvPr>
              <p:cNvSpPr/>
              <p:nvPr/>
            </p:nvSpPr>
            <p:spPr>
              <a:xfrm>
                <a:off x="1779600" y="610171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2" name="object 44">
                <a:extLst>
                  <a:ext uri="{FF2B5EF4-FFF2-40B4-BE49-F238E27FC236}">
                    <a16:creationId xmlns:a16="http://schemas.microsoft.com/office/drawing/2014/main" id="{D93B76C0-DF18-482B-AA62-E3858A1C2EAD}"/>
                  </a:ext>
                </a:extLst>
              </p:cNvPr>
              <p:cNvSpPr/>
              <p:nvPr/>
            </p:nvSpPr>
            <p:spPr>
              <a:xfrm>
                <a:off x="1779600" y="610171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3" name="object 45">
                <a:extLst>
                  <a:ext uri="{FF2B5EF4-FFF2-40B4-BE49-F238E27FC236}">
                    <a16:creationId xmlns:a16="http://schemas.microsoft.com/office/drawing/2014/main" id="{24932F6D-B4F5-441F-8F23-501B22F302B3}"/>
                  </a:ext>
                </a:extLst>
              </p:cNvPr>
              <p:cNvSpPr/>
              <p:nvPr/>
            </p:nvSpPr>
            <p:spPr>
              <a:xfrm>
                <a:off x="1779600" y="5940119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4" name="object 46">
                <a:extLst>
                  <a:ext uri="{FF2B5EF4-FFF2-40B4-BE49-F238E27FC236}">
                    <a16:creationId xmlns:a16="http://schemas.microsoft.com/office/drawing/2014/main" id="{CC6F3C02-BE93-45E1-9C01-6C271D149D69}"/>
                  </a:ext>
                </a:extLst>
              </p:cNvPr>
              <p:cNvSpPr/>
              <p:nvPr/>
            </p:nvSpPr>
            <p:spPr>
              <a:xfrm>
                <a:off x="1779600" y="5940119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5" name="object 47">
                <a:extLst>
                  <a:ext uri="{FF2B5EF4-FFF2-40B4-BE49-F238E27FC236}">
                    <a16:creationId xmlns:a16="http://schemas.microsoft.com/office/drawing/2014/main" id="{5F331FD8-0EE4-41ED-8E71-A2D4760B658A}"/>
                  </a:ext>
                </a:extLst>
              </p:cNvPr>
              <p:cNvSpPr/>
              <p:nvPr/>
            </p:nvSpPr>
            <p:spPr>
              <a:xfrm>
                <a:off x="1779600" y="5778525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6" name="object 48">
                <a:extLst>
                  <a:ext uri="{FF2B5EF4-FFF2-40B4-BE49-F238E27FC236}">
                    <a16:creationId xmlns:a16="http://schemas.microsoft.com/office/drawing/2014/main" id="{9CD0C350-AEA8-4B12-9106-0A840CCE2F5E}"/>
                  </a:ext>
                </a:extLst>
              </p:cNvPr>
              <p:cNvSpPr/>
              <p:nvPr/>
            </p:nvSpPr>
            <p:spPr>
              <a:xfrm>
                <a:off x="1779600" y="5778525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7" name="object 49">
                <a:extLst>
                  <a:ext uri="{FF2B5EF4-FFF2-40B4-BE49-F238E27FC236}">
                    <a16:creationId xmlns:a16="http://schemas.microsoft.com/office/drawing/2014/main" id="{EA259649-EF82-4BD7-B98F-52C2E4007B1B}"/>
                  </a:ext>
                </a:extLst>
              </p:cNvPr>
              <p:cNvSpPr/>
              <p:nvPr/>
            </p:nvSpPr>
            <p:spPr>
              <a:xfrm>
                <a:off x="1779600" y="5616955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8" name="object 50">
                <a:extLst>
                  <a:ext uri="{FF2B5EF4-FFF2-40B4-BE49-F238E27FC236}">
                    <a16:creationId xmlns:a16="http://schemas.microsoft.com/office/drawing/2014/main" id="{41C6D0D0-147C-4AEE-9120-85541A882347}"/>
                  </a:ext>
                </a:extLst>
              </p:cNvPr>
              <p:cNvSpPr/>
              <p:nvPr/>
            </p:nvSpPr>
            <p:spPr>
              <a:xfrm>
                <a:off x="1779600" y="5616955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9" name="object 51">
                <a:extLst>
                  <a:ext uri="{FF2B5EF4-FFF2-40B4-BE49-F238E27FC236}">
                    <a16:creationId xmlns:a16="http://schemas.microsoft.com/office/drawing/2014/main" id="{FEB1261B-5DFD-4EE6-8BE0-AD1A4518BF54}"/>
                  </a:ext>
                </a:extLst>
              </p:cNvPr>
              <p:cNvSpPr/>
              <p:nvPr/>
            </p:nvSpPr>
            <p:spPr>
              <a:xfrm>
                <a:off x="1779600" y="5455348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38"/>
                    </a:lnTo>
                    <a:lnTo>
                      <a:pt x="71958" y="155638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0" name="object 52">
                <a:extLst>
                  <a:ext uri="{FF2B5EF4-FFF2-40B4-BE49-F238E27FC236}">
                    <a16:creationId xmlns:a16="http://schemas.microsoft.com/office/drawing/2014/main" id="{ACD5AFAD-AF92-47EF-9605-C47DD57DCF8A}"/>
                  </a:ext>
                </a:extLst>
              </p:cNvPr>
              <p:cNvSpPr/>
              <p:nvPr/>
            </p:nvSpPr>
            <p:spPr>
              <a:xfrm>
                <a:off x="1779600" y="5455348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1" name="object 53">
                <a:extLst>
                  <a:ext uri="{FF2B5EF4-FFF2-40B4-BE49-F238E27FC236}">
                    <a16:creationId xmlns:a16="http://schemas.microsoft.com/office/drawing/2014/main" id="{B55DD05B-3BAA-4113-9F04-943A3463945B}"/>
                  </a:ext>
                </a:extLst>
              </p:cNvPr>
              <p:cNvSpPr/>
              <p:nvPr/>
            </p:nvSpPr>
            <p:spPr>
              <a:xfrm>
                <a:off x="1779600" y="8194992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25"/>
                    </a:lnTo>
                    <a:lnTo>
                      <a:pt x="71958" y="155625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2" name="object 54">
                <a:extLst>
                  <a:ext uri="{FF2B5EF4-FFF2-40B4-BE49-F238E27FC236}">
                    <a16:creationId xmlns:a16="http://schemas.microsoft.com/office/drawing/2014/main" id="{8ADB59C4-F3F3-42EC-A7DF-17FB5834D059}"/>
                  </a:ext>
                </a:extLst>
              </p:cNvPr>
              <p:cNvSpPr/>
              <p:nvPr/>
            </p:nvSpPr>
            <p:spPr>
              <a:xfrm>
                <a:off x="1779600" y="8194992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38"/>
                    </a:lnTo>
                    <a:lnTo>
                      <a:pt x="0" y="155638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3" name="object 55">
                <a:extLst>
                  <a:ext uri="{FF2B5EF4-FFF2-40B4-BE49-F238E27FC236}">
                    <a16:creationId xmlns:a16="http://schemas.microsoft.com/office/drawing/2014/main" id="{E94365C0-94B4-44E7-88B9-EB9122534828}"/>
                  </a:ext>
                </a:extLst>
              </p:cNvPr>
              <p:cNvSpPr/>
              <p:nvPr/>
            </p:nvSpPr>
            <p:spPr>
              <a:xfrm>
                <a:off x="1779600" y="8356587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4" name="object 56">
                <a:extLst>
                  <a:ext uri="{FF2B5EF4-FFF2-40B4-BE49-F238E27FC236}">
                    <a16:creationId xmlns:a16="http://schemas.microsoft.com/office/drawing/2014/main" id="{886268E4-94EC-4AB7-A10B-D99935E47E2F}"/>
                  </a:ext>
                </a:extLst>
              </p:cNvPr>
              <p:cNvSpPr/>
              <p:nvPr/>
            </p:nvSpPr>
            <p:spPr>
              <a:xfrm>
                <a:off x="1779600" y="8356587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5" name="object 57">
                <a:extLst>
                  <a:ext uri="{FF2B5EF4-FFF2-40B4-BE49-F238E27FC236}">
                    <a16:creationId xmlns:a16="http://schemas.microsoft.com/office/drawing/2014/main" id="{F9DB97B4-8EF2-4920-8E64-DD47FF5D942E}"/>
                  </a:ext>
                </a:extLst>
              </p:cNvPr>
              <p:cNvSpPr/>
              <p:nvPr/>
            </p:nvSpPr>
            <p:spPr>
              <a:xfrm>
                <a:off x="1779600" y="8033397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25"/>
                    </a:lnTo>
                    <a:lnTo>
                      <a:pt x="71958" y="155625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6" name="object 58">
                <a:extLst>
                  <a:ext uri="{FF2B5EF4-FFF2-40B4-BE49-F238E27FC236}">
                    <a16:creationId xmlns:a16="http://schemas.microsoft.com/office/drawing/2014/main" id="{BB122DAE-795F-40F6-874E-7946FC842113}"/>
                  </a:ext>
                </a:extLst>
              </p:cNvPr>
              <p:cNvSpPr/>
              <p:nvPr/>
            </p:nvSpPr>
            <p:spPr>
              <a:xfrm>
                <a:off x="1779600" y="8033397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25"/>
                    </a:lnTo>
                    <a:lnTo>
                      <a:pt x="0" y="15562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7" name="object 59">
                <a:extLst>
                  <a:ext uri="{FF2B5EF4-FFF2-40B4-BE49-F238E27FC236}">
                    <a16:creationId xmlns:a16="http://schemas.microsoft.com/office/drawing/2014/main" id="{EF648B0A-BD39-4666-B266-20AB200829EC}"/>
                  </a:ext>
                </a:extLst>
              </p:cNvPr>
              <p:cNvSpPr/>
              <p:nvPr/>
            </p:nvSpPr>
            <p:spPr>
              <a:xfrm>
                <a:off x="1779600" y="8959621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25"/>
                    </a:lnTo>
                    <a:lnTo>
                      <a:pt x="71958" y="155625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8" name="object 60">
                <a:extLst>
                  <a:ext uri="{FF2B5EF4-FFF2-40B4-BE49-F238E27FC236}">
                    <a16:creationId xmlns:a16="http://schemas.microsoft.com/office/drawing/2014/main" id="{1A06AF8D-BF9F-41FE-BD66-4E56B5FAD03E}"/>
                  </a:ext>
                </a:extLst>
              </p:cNvPr>
              <p:cNvSpPr/>
              <p:nvPr/>
            </p:nvSpPr>
            <p:spPr>
              <a:xfrm>
                <a:off x="1779600" y="8959621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38"/>
                    </a:lnTo>
                    <a:lnTo>
                      <a:pt x="0" y="155638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9" name="object 61">
                <a:extLst>
                  <a:ext uri="{FF2B5EF4-FFF2-40B4-BE49-F238E27FC236}">
                    <a16:creationId xmlns:a16="http://schemas.microsoft.com/office/drawing/2014/main" id="{678E9F1C-C677-4ECA-A35D-41C79E8A5B9B}"/>
                  </a:ext>
                </a:extLst>
              </p:cNvPr>
              <p:cNvSpPr/>
              <p:nvPr/>
            </p:nvSpPr>
            <p:spPr>
              <a:xfrm>
                <a:off x="1779600" y="912017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0" name="object 62">
                <a:extLst>
                  <a:ext uri="{FF2B5EF4-FFF2-40B4-BE49-F238E27FC236}">
                    <a16:creationId xmlns:a16="http://schemas.microsoft.com/office/drawing/2014/main" id="{A0835980-0988-41AA-BD70-2CF9043D0879}"/>
                  </a:ext>
                </a:extLst>
              </p:cNvPr>
              <p:cNvSpPr/>
              <p:nvPr/>
            </p:nvSpPr>
            <p:spPr>
              <a:xfrm>
                <a:off x="1779600" y="912017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63"/>
                    </a:lnTo>
                    <a:lnTo>
                      <a:pt x="0" y="155663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1" name="object 63">
                <a:extLst>
                  <a:ext uri="{FF2B5EF4-FFF2-40B4-BE49-F238E27FC236}">
                    <a16:creationId xmlns:a16="http://schemas.microsoft.com/office/drawing/2014/main" id="{BA8303A9-2E25-485D-8DDF-668866F285BC}"/>
                  </a:ext>
                </a:extLst>
              </p:cNvPr>
              <p:cNvSpPr/>
              <p:nvPr/>
            </p:nvSpPr>
            <p:spPr>
              <a:xfrm>
                <a:off x="1779600" y="879802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2" name="object 64">
                <a:extLst>
                  <a:ext uri="{FF2B5EF4-FFF2-40B4-BE49-F238E27FC236}">
                    <a16:creationId xmlns:a16="http://schemas.microsoft.com/office/drawing/2014/main" id="{0168D1DC-46E4-4203-8214-86A75F971DA1}"/>
                  </a:ext>
                </a:extLst>
              </p:cNvPr>
              <p:cNvSpPr/>
              <p:nvPr/>
            </p:nvSpPr>
            <p:spPr>
              <a:xfrm>
                <a:off x="1779600" y="879802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3" name="object 65">
                <a:extLst>
                  <a:ext uri="{FF2B5EF4-FFF2-40B4-BE49-F238E27FC236}">
                    <a16:creationId xmlns:a16="http://schemas.microsoft.com/office/drawing/2014/main" id="{17EADDE6-1D71-437D-B02C-4E20E5F54A67}"/>
                  </a:ext>
                </a:extLst>
              </p:cNvPr>
              <p:cNvSpPr/>
              <p:nvPr/>
            </p:nvSpPr>
            <p:spPr>
              <a:xfrm>
                <a:off x="1779600" y="863663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4" name="object 66">
                <a:extLst>
                  <a:ext uri="{FF2B5EF4-FFF2-40B4-BE49-F238E27FC236}">
                    <a16:creationId xmlns:a16="http://schemas.microsoft.com/office/drawing/2014/main" id="{83F32C4E-8734-4766-BA11-05E69DED0CF9}"/>
                  </a:ext>
                </a:extLst>
              </p:cNvPr>
              <p:cNvSpPr/>
              <p:nvPr/>
            </p:nvSpPr>
            <p:spPr>
              <a:xfrm>
                <a:off x="1779600" y="863663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63"/>
                    </a:lnTo>
                    <a:lnTo>
                      <a:pt x="0" y="155663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5" name="object 67">
                <a:extLst>
                  <a:ext uri="{FF2B5EF4-FFF2-40B4-BE49-F238E27FC236}">
                    <a16:creationId xmlns:a16="http://schemas.microsoft.com/office/drawing/2014/main" id="{FD0C6318-6532-445E-A03B-60A2D41C6568}"/>
                  </a:ext>
                </a:extLst>
              </p:cNvPr>
              <p:cNvSpPr/>
              <p:nvPr/>
            </p:nvSpPr>
            <p:spPr>
              <a:xfrm>
                <a:off x="1779600" y="7871802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6" name="object 68">
                <a:extLst>
                  <a:ext uri="{FF2B5EF4-FFF2-40B4-BE49-F238E27FC236}">
                    <a16:creationId xmlns:a16="http://schemas.microsoft.com/office/drawing/2014/main" id="{0000DD76-142D-47DC-8815-1F933677F080}"/>
                  </a:ext>
                </a:extLst>
              </p:cNvPr>
              <p:cNvSpPr/>
              <p:nvPr/>
            </p:nvSpPr>
            <p:spPr>
              <a:xfrm>
                <a:off x="1779600" y="7871802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7" name="object 69">
                <a:extLst>
                  <a:ext uri="{FF2B5EF4-FFF2-40B4-BE49-F238E27FC236}">
                    <a16:creationId xmlns:a16="http://schemas.microsoft.com/office/drawing/2014/main" id="{13535570-71EC-42D0-BE8C-EDA856416442}"/>
                  </a:ext>
                </a:extLst>
              </p:cNvPr>
              <p:cNvSpPr/>
              <p:nvPr/>
            </p:nvSpPr>
            <p:spPr>
              <a:xfrm>
                <a:off x="1779600" y="7710182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76"/>
                    </a:lnTo>
                    <a:lnTo>
                      <a:pt x="71958" y="155676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8" name="object 70">
                <a:extLst>
                  <a:ext uri="{FF2B5EF4-FFF2-40B4-BE49-F238E27FC236}">
                    <a16:creationId xmlns:a16="http://schemas.microsoft.com/office/drawing/2014/main" id="{06C9FA6D-96C6-4C03-BA73-BA39653ACA63}"/>
                  </a:ext>
                </a:extLst>
              </p:cNvPr>
              <p:cNvSpPr/>
              <p:nvPr/>
            </p:nvSpPr>
            <p:spPr>
              <a:xfrm>
                <a:off x="1779600" y="7710182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702"/>
                    </a:lnTo>
                    <a:lnTo>
                      <a:pt x="0" y="15570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9" name="object 71">
                <a:extLst>
                  <a:ext uri="{FF2B5EF4-FFF2-40B4-BE49-F238E27FC236}">
                    <a16:creationId xmlns:a16="http://schemas.microsoft.com/office/drawing/2014/main" id="{0DF959BF-81C3-4B21-9BC1-8387BB953340}"/>
                  </a:ext>
                </a:extLst>
              </p:cNvPr>
              <p:cNvSpPr/>
              <p:nvPr/>
            </p:nvSpPr>
            <p:spPr>
              <a:xfrm>
                <a:off x="1779600" y="7548651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0" name="object 72">
                <a:extLst>
                  <a:ext uri="{FF2B5EF4-FFF2-40B4-BE49-F238E27FC236}">
                    <a16:creationId xmlns:a16="http://schemas.microsoft.com/office/drawing/2014/main" id="{76B368CD-9FF9-40AF-B4A0-97F59A4CF4FC}"/>
                  </a:ext>
                </a:extLst>
              </p:cNvPr>
              <p:cNvSpPr/>
              <p:nvPr/>
            </p:nvSpPr>
            <p:spPr>
              <a:xfrm>
                <a:off x="1779600" y="7548651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1" name="object 73">
                <a:extLst>
                  <a:ext uri="{FF2B5EF4-FFF2-40B4-BE49-F238E27FC236}">
                    <a16:creationId xmlns:a16="http://schemas.microsoft.com/office/drawing/2014/main" id="{5DB063C5-29F7-4437-9454-DF732C66E47F}"/>
                  </a:ext>
                </a:extLst>
              </p:cNvPr>
              <p:cNvSpPr/>
              <p:nvPr/>
            </p:nvSpPr>
            <p:spPr>
              <a:xfrm>
                <a:off x="1779600" y="7387043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2" name="object 74">
                <a:extLst>
                  <a:ext uri="{FF2B5EF4-FFF2-40B4-BE49-F238E27FC236}">
                    <a16:creationId xmlns:a16="http://schemas.microsoft.com/office/drawing/2014/main" id="{EAEC164E-F8D9-464F-965E-71940385DE77}"/>
                  </a:ext>
                </a:extLst>
              </p:cNvPr>
              <p:cNvSpPr/>
              <p:nvPr/>
            </p:nvSpPr>
            <p:spPr>
              <a:xfrm>
                <a:off x="1779600" y="7387043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3" name="object 75">
                <a:extLst>
                  <a:ext uri="{FF2B5EF4-FFF2-40B4-BE49-F238E27FC236}">
                    <a16:creationId xmlns:a16="http://schemas.microsoft.com/office/drawing/2014/main" id="{745F3244-9A4D-4FC4-A9C4-8B1A54FFB31F}"/>
                  </a:ext>
                </a:extLst>
              </p:cNvPr>
              <p:cNvSpPr/>
              <p:nvPr/>
            </p:nvSpPr>
            <p:spPr>
              <a:xfrm>
                <a:off x="1779600" y="7225461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4" name="object 76">
                <a:extLst>
                  <a:ext uri="{FF2B5EF4-FFF2-40B4-BE49-F238E27FC236}">
                    <a16:creationId xmlns:a16="http://schemas.microsoft.com/office/drawing/2014/main" id="{2A29AAB8-4770-4BE2-BF4F-BF9DB65F5127}"/>
                  </a:ext>
                </a:extLst>
              </p:cNvPr>
              <p:cNvSpPr/>
              <p:nvPr/>
            </p:nvSpPr>
            <p:spPr>
              <a:xfrm>
                <a:off x="1779600" y="7225461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5" name="object 77">
                <a:extLst>
                  <a:ext uri="{FF2B5EF4-FFF2-40B4-BE49-F238E27FC236}">
                    <a16:creationId xmlns:a16="http://schemas.microsoft.com/office/drawing/2014/main" id="{3A2058C6-AFB8-43B2-82F9-0E413F1CED7B}"/>
                  </a:ext>
                </a:extLst>
              </p:cNvPr>
              <p:cNvSpPr/>
              <p:nvPr/>
            </p:nvSpPr>
            <p:spPr>
              <a:xfrm>
                <a:off x="1779600" y="7063879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6" name="object 78">
                <a:extLst>
                  <a:ext uri="{FF2B5EF4-FFF2-40B4-BE49-F238E27FC236}">
                    <a16:creationId xmlns:a16="http://schemas.microsoft.com/office/drawing/2014/main" id="{14887C16-F013-49E8-B5E0-90019A0142CD}"/>
                  </a:ext>
                </a:extLst>
              </p:cNvPr>
              <p:cNvSpPr/>
              <p:nvPr/>
            </p:nvSpPr>
            <p:spPr>
              <a:xfrm>
                <a:off x="1779600" y="7063879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09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63"/>
                    </a:lnTo>
                    <a:lnTo>
                      <a:pt x="0" y="155663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7" name="object 79">
                <a:extLst>
                  <a:ext uri="{FF2B5EF4-FFF2-40B4-BE49-F238E27FC236}">
                    <a16:creationId xmlns:a16="http://schemas.microsoft.com/office/drawing/2014/main" id="{E6EBB373-F2C6-4F98-ABF1-0DD966AA45EC}"/>
                  </a:ext>
                </a:extLst>
              </p:cNvPr>
              <p:cNvSpPr/>
              <p:nvPr/>
            </p:nvSpPr>
            <p:spPr>
              <a:xfrm>
                <a:off x="1661667" y="556155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04"/>
                    </a:lnTo>
                    <a:lnTo>
                      <a:pt x="71945" y="47904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8" name="object 80">
                <a:extLst>
                  <a:ext uri="{FF2B5EF4-FFF2-40B4-BE49-F238E27FC236}">
                    <a16:creationId xmlns:a16="http://schemas.microsoft.com/office/drawing/2014/main" id="{6EB5285F-7D44-4D0E-9D8C-58118354CD07}"/>
                  </a:ext>
                </a:extLst>
              </p:cNvPr>
              <p:cNvSpPr/>
              <p:nvPr/>
            </p:nvSpPr>
            <p:spPr>
              <a:xfrm>
                <a:off x="1661667" y="556155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04"/>
                    </a:lnTo>
                    <a:lnTo>
                      <a:pt x="0" y="47904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9" name="object 81">
                <a:extLst>
                  <a:ext uri="{FF2B5EF4-FFF2-40B4-BE49-F238E27FC236}">
                    <a16:creationId xmlns:a16="http://schemas.microsoft.com/office/drawing/2014/main" id="{ACB8DBE5-C66D-4F75-8632-76709C91BED2}"/>
                  </a:ext>
                </a:extLst>
              </p:cNvPr>
              <p:cNvSpPr/>
              <p:nvPr/>
            </p:nvSpPr>
            <p:spPr>
              <a:xfrm>
                <a:off x="1661667" y="550767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0" name="object 82">
                <a:extLst>
                  <a:ext uri="{FF2B5EF4-FFF2-40B4-BE49-F238E27FC236}">
                    <a16:creationId xmlns:a16="http://schemas.microsoft.com/office/drawing/2014/main" id="{E713623E-F8E4-4711-97E6-096D52915D04}"/>
                  </a:ext>
                </a:extLst>
              </p:cNvPr>
              <p:cNvSpPr/>
              <p:nvPr/>
            </p:nvSpPr>
            <p:spPr>
              <a:xfrm>
                <a:off x="1661667" y="550767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1" name="object 83">
                <a:extLst>
                  <a:ext uri="{FF2B5EF4-FFF2-40B4-BE49-F238E27FC236}">
                    <a16:creationId xmlns:a16="http://schemas.microsoft.com/office/drawing/2014/main" id="{4C9233D0-51E8-43C1-ABF3-9E7ED5D70889}"/>
                  </a:ext>
                </a:extLst>
              </p:cNvPr>
              <p:cNvSpPr/>
              <p:nvPr/>
            </p:nvSpPr>
            <p:spPr>
              <a:xfrm>
                <a:off x="1661667" y="556155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2" name="object 84">
                <a:extLst>
                  <a:ext uri="{FF2B5EF4-FFF2-40B4-BE49-F238E27FC236}">
                    <a16:creationId xmlns:a16="http://schemas.microsoft.com/office/drawing/2014/main" id="{8E2E714F-D8C1-4153-873D-0EC7B442E456}"/>
                  </a:ext>
                </a:extLst>
              </p:cNvPr>
              <p:cNvSpPr/>
              <p:nvPr/>
            </p:nvSpPr>
            <p:spPr>
              <a:xfrm>
                <a:off x="1661667" y="556155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3" name="object 85">
                <a:extLst>
                  <a:ext uri="{FF2B5EF4-FFF2-40B4-BE49-F238E27FC236}">
                    <a16:creationId xmlns:a16="http://schemas.microsoft.com/office/drawing/2014/main" id="{82A67C4B-26ED-4D07-B8F5-4D303761910C}"/>
                  </a:ext>
                </a:extLst>
              </p:cNvPr>
              <p:cNvSpPr/>
              <p:nvPr/>
            </p:nvSpPr>
            <p:spPr>
              <a:xfrm>
                <a:off x="1661667" y="561541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4" name="object 86">
                <a:extLst>
                  <a:ext uri="{FF2B5EF4-FFF2-40B4-BE49-F238E27FC236}">
                    <a16:creationId xmlns:a16="http://schemas.microsoft.com/office/drawing/2014/main" id="{90D732F9-7AF6-42F6-9875-EEF10CDC153E}"/>
                  </a:ext>
                </a:extLst>
              </p:cNvPr>
              <p:cNvSpPr/>
              <p:nvPr/>
            </p:nvSpPr>
            <p:spPr>
              <a:xfrm>
                <a:off x="1661667" y="561541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5" name="object 87">
                <a:extLst>
                  <a:ext uri="{FF2B5EF4-FFF2-40B4-BE49-F238E27FC236}">
                    <a16:creationId xmlns:a16="http://schemas.microsoft.com/office/drawing/2014/main" id="{EF5F48FF-14B2-4C74-942D-DCB834C31676}"/>
                  </a:ext>
                </a:extLst>
              </p:cNvPr>
              <p:cNvSpPr/>
              <p:nvPr/>
            </p:nvSpPr>
            <p:spPr>
              <a:xfrm>
                <a:off x="1661667" y="566926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42"/>
                    </a:lnTo>
                    <a:lnTo>
                      <a:pt x="71945" y="47942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6" name="object 88">
                <a:extLst>
                  <a:ext uri="{FF2B5EF4-FFF2-40B4-BE49-F238E27FC236}">
                    <a16:creationId xmlns:a16="http://schemas.microsoft.com/office/drawing/2014/main" id="{89B93DE2-F8A3-470F-B333-E75E55F78C93}"/>
                  </a:ext>
                </a:extLst>
              </p:cNvPr>
              <p:cNvSpPr/>
              <p:nvPr/>
            </p:nvSpPr>
            <p:spPr>
              <a:xfrm>
                <a:off x="1661667" y="566926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42"/>
                    </a:lnTo>
                    <a:lnTo>
                      <a:pt x="0" y="4794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7" name="object 89">
                <a:extLst>
                  <a:ext uri="{FF2B5EF4-FFF2-40B4-BE49-F238E27FC236}">
                    <a16:creationId xmlns:a16="http://schemas.microsoft.com/office/drawing/2014/main" id="{1CF7B44E-78B7-442B-B583-E73A7D695785}"/>
                  </a:ext>
                </a:extLst>
              </p:cNvPr>
              <p:cNvSpPr/>
              <p:nvPr/>
            </p:nvSpPr>
            <p:spPr>
              <a:xfrm>
                <a:off x="1661667" y="572315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8" name="object 90">
                <a:extLst>
                  <a:ext uri="{FF2B5EF4-FFF2-40B4-BE49-F238E27FC236}">
                    <a16:creationId xmlns:a16="http://schemas.microsoft.com/office/drawing/2014/main" id="{50B58E1B-C5ED-4970-911B-D0CE06BD89C5}"/>
                  </a:ext>
                </a:extLst>
              </p:cNvPr>
              <p:cNvSpPr/>
              <p:nvPr/>
            </p:nvSpPr>
            <p:spPr>
              <a:xfrm>
                <a:off x="1661667" y="572315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9" name="object 91">
                <a:extLst>
                  <a:ext uri="{FF2B5EF4-FFF2-40B4-BE49-F238E27FC236}">
                    <a16:creationId xmlns:a16="http://schemas.microsoft.com/office/drawing/2014/main" id="{5558249B-7A94-457A-BD96-3BC532384121}"/>
                  </a:ext>
                </a:extLst>
              </p:cNvPr>
              <p:cNvSpPr/>
              <p:nvPr/>
            </p:nvSpPr>
            <p:spPr>
              <a:xfrm>
                <a:off x="1661667" y="577701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0" name="object 92">
                <a:extLst>
                  <a:ext uri="{FF2B5EF4-FFF2-40B4-BE49-F238E27FC236}">
                    <a16:creationId xmlns:a16="http://schemas.microsoft.com/office/drawing/2014/main" id="{040464DF-52CB-4915-977F-F6F2DFAB4633}"/>
                  </a:ext>
                </a:extLst>
              </p:cNvPr>
              <p:cNvSpPr/>
              <p:nvPr/>
            </p:nvSpPr>
            <p:spPr>
              <a:xfrm>
                <a:off x="1661667" y="577701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1" name="object 93">
                <a:extLst>
                  <a:ext uri="{FF2B5EF4-FFF2-40B4-BE49-F238E27FC236}">
                    <a16:creationId xmlns:a16="http://schemas.microsoft.com/office/drawing/2014/main" id="{845BB7DD-4C32-4720-95AA-C43C86BAA1A7}"/>
                  </a:ext>
                </a:extLst>
              </p:cNvPr>
              <p:cNvSpPr/>
              <p:nvPr/>
            </p:nvSpPr>
            <p:spPr>
              <a:xfrm>
                <a:off x="1661667" y="583088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2" name="object 94">
                <a:extLst>
                  <a:ext uri="{FF2B5EF4-FFF2-40B4-BE49-F238E27FC236}">
                    <a16:creationId xmlns:a16="http://schemas.microsoft.com/office/drawing/2014/main" id="{524DDE16-7811-4487-917A-8F4C7A670A1A}"/>
                  </a:ext>
                </a:extLst>
              </p:cNvPr>
              <p:cNvSpPr/>
              <p:nvPr/>
            </p:nvSpPr>
            <p:spPr>
              <a:xfrm>
                <a:off x="1661667" y="583088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3" name="object 95">
                <a:extLst>
                  <a:ext uri="{FF2B5EF4-FFF2-40B4-BE49-F238E27FC236}">
                    <a16:creationId xmlns:a16="http://schemas.microsoft.com/office/drawing/2014/main" id="{27CBD2A0-60B1-4974-B95D-106F0CF361F4}"/>
                  </a:ext>
                </a:extLst>
              </p:cNvPr>
              <p:cNvSpPr/>
              <p:nvPr/>
            </p:nvSpPr>
            <p:spPr>
              <a:xfrm>
                <a:off x="1661667" y="588474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42"/>
                    </a:lnTo>
                    <a:lnTo>
                      <a:pt x="71945" y="47942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4" name="object 96">
                <a:extLst>
                  <a:ext uri="{FF2B5EF4-FFF2-40B4-BE49-F238E27FC236}">
                    <a16:creationId xmlns:a16="http://schemas.microsoft.com/office/drawing/2014/main" id="{2825B725-0AE8-4A8C-A2DE-0027D462F610}"/>
                  </a:ext>
                </a:extLst>
              </p:cNvPr>
              <p:cNvSpPr/>
              <p:nvPr/>
            </p:nvSpPr>
            <p:spPr>
              <a:xfrm>
                <a:off x="1661667" y="588474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5" name="object 97">
                <a:extLst>
                  <a:ext uri="{FF2B5EF4-FFF2-40B4-BE49-F238E27FC236}">
                    <a16:creationId xmlns:a16="http://schemas.microsoft.com/office/drawing/2014/main" id="{69FA7B3C-61E1-4E60-A891-D6543C6F073A}"/>
                  </a:ext>
                </a:extLst>
              </p:cNvPr>
              <p:cNvSpPr/>
              <p:nvPr/>
            </p:nvSpPr>
            <p:spPr>
              <a:xfrm>
                <a:off x="1661667" y="593862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67"/>
                    </a:lnTo>
                    <a:lnTo>
                      <a:pt x="71945" y="4796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6" name="object 98">
                <a:extLst>
                  <a:ext uri="{FF2B5EF4-FFF2-40B4-BE49-F238E27FC236}">
                    <a16:creationId xmlns:a16="http://schemas.microsoft.com/office/drawing/2014/main" id="{8D3055F9-E3FF-48C8-8DFC-9E6AA5256BF7}"/>
                  </a:ext>
                </a:extLst>
              </p:cNvPr>
              <p:cNvSpPr/>
              <p:nvPr/>
            </p:nvSpPr>
            <p:spPr>
              <a:xfrm>
                <a:off x="1661667" y="593862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7" name="object 99">
                <a:extLst>
                  <a:ext uri="{FF2B5EF4-FFF2-40B4-BE49-F238E27FC236}">
                    <a16:creationId xmlns:a16="http://schemas.microsoft.com/office/drawing/2014/main" id="{778456D1-DB44-42DC-806F-2F87E014B82A}"/>
                  </a:ext>
                </a:extLst>
              </p:cNvPr>
              <p:cNvSpPr/>
              <p:nvPr/>
            </p:nvSpPr>
            <p:spPr>
              <a:xfrm>
                <a:off x="1661667" y="599249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8" name="object 100">
                <a:extLst>
                  <a:ext uri="{FF2B5EF4-FFF2-40B4-BE49-F238E27FC236}">
                    <a16:creationId xmlns:a16="http://schemas.microsoft.com/office/drawing/2014/main" id="{8425C431-78D4-4221-B682-6ABF126DCD5B}"/>
                  </a:ext>
                </a:extLst>
              </p:cNvPr>
              <p:cNvSpPr/>
              <p:nvPr/>
            </p:nvSpPr>
            <p:spPr>
              <a:xfrm>
                <a:off x="1661667" y="599249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9" name="object 101">
                <a:extLst>
                  <a:ext uri="{FF2B5EF4-FFF2-40B4-BE49-F238E27FC236}">
                    <a16:creationId xmlns:a16="http://schemas.microsoft.com/office/drawing/2014/main" id="{9AFFA168-C546-4F60-998A-C5D871EA57EB}"/>
                  </a:ext>
                </a:extLst>
              </p:cNvPr>
              <p:cNvSpPr/>
              <p:nvPr/>
            </p:nvSpPr>
            <p:spPr>
              <a:xfrm>
                <a:off x="1661667" y="604636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0" name="object 102">
                <a:extLst>
                  <a:ext uri="{FF2B5EF4-FFF2-40B4-BE49-F238E27FC236}">
                    <a16:creationId xmlns:a16="http://schemas.microsoft.com/office/drawing/2014/main" id="{74808D29-CFCD-4081-8631-FD04EC47C6BA}"/>
                  </a:ext>
                </a:extLst>
              </p:cNvPr>
              <p:cNvSpPr/>
              <p:nvPr/>
            </p:nvSpPr>
            <p:spPr>
              <a:xfrm>
                <a:off x="1661667" y="604636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1" name="object 103">
                <a:extLst>
                  <a:ext uri="{FF2B5EF4-FFF2-40B4-BE49-F238E27FC236}">
                    <a16:creationId xmlns:a16="http://schemas.microsoft.com/office/drawing/2014/main" id="{99A268B5-071E-499D-A48B-E69E0EDFE66B}"/>
                  </a:ext>
                </a:extLst>
              </p:cNvPr>
              <p:cNvSpPr/>
              <p:nvPr/>
            </p:nvSpPr>
            <p:spPr>
              <a:xfrm>
                <a:off x="1661667" y="610022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2" name="object 104">
                <a:extLst>
                  <a:ext uri="{FF2B5EF4-FFF2-40B4-BE49-F238E27FC236}">
                    <a16:creationId xmlns:a16="http://schemas.microsoft.com/office/drawing/2014/main" id="{374AF4D2-1E18-4BE3-980C-FAC37490D107}"/>
                  </a:ext>
                </a:extLst>
              </p:cNvPr>
              <p:cNvSpPr/>
              <p:nvPr/>
            </p:nvSpPr>
            <p:spPr>
              <a:xfrm>
                <a:off x="1661667" y="610022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3" name="object 105">
                <a:extLst>
                  <a:ext uri="{FF2B5EF4-FFF2-40B4-BE49-F238E27FC236}">
                    <a16:creationId xmlns:a16="http://schemas.microsoft.com/office/drawing/2014/main" id="{0B43AFA0-6E5A-4D27-AF5C-74A691A3DA79}"/>
                  </a:ext>
                </a:extLst>
              </p:cNvPr>
              <p:cNvSpPr/>
              <p:nvPr/>
            </p:nvSpPr>
            <p:spPr>
              <a:xfrm>
                <a:off x="1661667" y="615407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4" name="object 106">
                <a:extLst>
                  <a:ext uri="{FF2B5EF4-FFF2-40B4-BE49-F238E27FC236}">
                    <a16:creationId xmlns:a16="http://schemas.microsoft.com/office/drawing/2014/main" id="{1A86EA82-4AC9-4933-94E7-3F3C858B1461}"/>
                  </a:ext>
                </a:extLst>
              </p:cNvPr>
              <p:cNvSpPr/>
              <p:nvPr/>
            </p:nvSpPr>
            <p:spPr>
              <a:xfrm>
                <a:off x="1661667" y="615407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67"/>
                    </a:lnTo>
                    <a:lnTo>
                      <a:pt x="0" y="4796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5" name="object 107">
                <a:extLst>
                  <a:ext uri="{FF2B5EF4-FFF2-40B4-BE49-F238E27FC236}">
                    <a16:creationId xmlns:a16="http://schemas.microsoft.com/office/drawing/2014/main" id="{EA12FBBC-D191-4EB5-A947-AF76B9518D47}"/>
                  </a:ext>
                </a:extLst>
              </p:cNvPr>
              <p:cNvSpPr/>
              <p:nvPr/>
            </p:nvSpPr>
            <p:spPr>
              <a:xfrm>
                <a:off x="1661667" y="620796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67"/>
                    </a:lnTo>
                    <a:lnTo>
                      <a:pt x="71945" y="4796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6" name="object 108">
                <a:extLst>
                  <a:ext uri="{FF2B5EF4-FFF2-40B4-BE49-F238E27FC236}">
                    <a16:creationId xmlns:a16="http://schemas.microsoft.com/office/drawing/2014/main" id="{AC814F70-0785-41C6-B111-65436E459269}"/>
                  </a:ext>
                </a:extLst>
              </p:cNvPr>
              <p:cNvSpPr/>
              <p:nvPr/>
            </p:nvSpPr>
            <p:spPr>
              <a:xfrm>
                <a:off x="1661667" y="620796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7" name="object 109">
                <a:extLst>
                  <a:ext uri="{FF2B5EF4-FFF2-40B4-BE49-F238E27FC236}">
                    <a16:creationId xmlns:a16="http://schemas.microsoft.com/office/drawing/2014/main" id="{81EA0894-3DDC-467C-A30D-26474AD4B9A0}"/>
                  </a:ext>
                </a:extLst>
              </p:cNvPr>
              <p:cNvSpPr/>
              <p:nvPr/>
            </p:nvSpPr>
            <p:spPr>
              <a:xfrm>
                <a:off x="1661667" y="626184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8" name="object 110">
                <a:extLst>
                  <a:ext uri="{FF2B5EF4-FFF2-40B4-BE49-F238E27FC236}">
                    <a16:creationId xmlns:a16="http://schemas.microsoft.com/office/drawing/2014/main" id="{7832FCD5-B4C6-490D-8EA0-52B424F3873B}"/>
                  </a:ext>
                </a:extLst>
              </p:cNvPr>
              <p:cNvSpPr/>
              <p:nvPr/>
            </p:nvSpPr>
            <p:spPr>
              <a:xfrm>
                <a:off x="1661667" y="626184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9" name="object 111">
                <a:extLst>
                  <a:ext uri="{FF2B5EF4-FFF2-40B4-BE49-F238E27FC236}">
                    <a16:creationId xmlns:a16="http://schemas.microsoft.com/office/drawing/2014/main" id="{0DC816F6-1BE3-4376-96E9-6F38E31B65FA}"/>
                  </a:ext>
                </a:extLst>
              </p:cNvPr>
              <p:cNvSpPr/>
              <p:nvPr/>
            </p:nvSpPr>
            <p:spPr>
              <a:xfrm>
                <a:off x="1661667" y="631570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0" name="object 112">
                <a:extLst>
                  <a:ext uri="{FF2B5EF4-FFF2-40B4-BE49-F238E27FC236}">
                    <a16:creationId xmlns:a16="http://schemas.microsoft.com/office/drawing/2014/main" id="{7D5BB86A-6B67-45DC-93EB-1CE4F77D07DF}"/>
                  </a:ext>
                </a:extLst>
              </p:cNvPr>
              <p:cNvSpPr/>
              <p:nvPr/>
            </p:nvSpPr>
            <p:spPr>
              <a:xfrm>
                <a:off x="1661667" y="631570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04"/>
                    </a:lnTo>
                    <a:lnTo>
                      <a:pt x="0" y="47904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1" name="object 113">
                <a:extLst>
                  <a:ext uri="{FF2B5EF4-FFF2-40B4-BE49-F238E27FC236}">
                    <a16:creationId xmlns:a16="http://schemas.microsoft.com/office/drawing/2014/main" id="{5CC25A68-C7A2-4DFD-8CD3-555B2171EA9C}"/>
                  </a:ext>
                </a:extLst>
              </p:cNvPr>
              <p:cNvSpPr/>
              <p:nvPr/>
            </p:nvSpPr>
            <p:spPr>
              <a:xfrm>
                <a:off x="1661667" y="636957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2" name="object 114">
                <a:extLst>
                  <a:ext uri="{FF2B5EF4-FFF2-40B4-BE49-F238E27FC236}">
                    <a16:creationId xmlns:a16="http://schemas.microsoft.com/office/drawing/2014/main" id="{B5E1B44C-19E6-44A2-B348-0D429EB3DD08}"/>
                  </a:ext>
                </a:extLst>
              </p:cNvPr>
              <p:cNvSpPr/>
              <p:nvPr/>
            </p:nvSpPr>
            <p:spPr>
              <a:xfrm>
                <a:off x="1661667" y="636957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3" name="object 115">
                <a:extLst>
                  <a:ext uri="{FF2B5EF4-FFF2-40B4-BE49-F238E27FC236}">
                    <a16:creationId xmlns:a16="http://schemas.microsoft.com/office/drawing/2014/main" id="{358702F3-8C06-425B-884F-7F9ABB84FE4D}"/>
                  </a:ext>
                </a:extLst>
              </p:cNvPr>
              <p:cNvSpPr/>
              <p:nvPr/>
            </p:nvSpPr>
            <p:spPr>
              <a:xfrm>
                <a:off x="1661667" y="642344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4" name="object 116">
                <a:extLst>
                  <a:ext uri="{FF2B5EF4-FFF2-40B4-BE49-F238E27FC236}">
                    <a16:creationId xmlns:a16="http://schemas.microsoft.com/office/drawing/2014/main" id="{2203BE94-4A66-4B1E-B044-E51271E93928}"/>
                  </a:ext>
                </a:extLst>
              </p:cNvPr>
              <p:cNvSpPr/>
              <p:nvPr/>
            </p:nvSpPr>
            <p:spPr>
              <a:xfrm>
                <a:off x="1661667" y="642344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5" name="object 117">
                <a:extLst>
                  <a:ext uri="{FF2B5EF4-FFF2-40B4-BE49-F238E27FC236}">
                    <a16:creationId xmlns:a16="http://schemas.microsoft.com/office/drawing/2014/main" id="{B242CE6A-7314-4E3A-B8F8-EA2ECFCB3B8B}"/>
                  </a:ext>
                </a:extLst>
              </p:cNvPr>
              <p:cNvSpPr/>
              <p:nvPr/>
            </p:nvSpPr>
            <p:spPr>
              <a:xfrm>
                <a:off x="1661667" y="647729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67"/>
                    </a:lnTo>
                    <a:lnTo>
                      <a:pt x="71945" y="4796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6" name="object 118">
                <a:extLst>
                  <a:ext uri="{FF2B5EF4-FFF2-40B4-BE49-F238E27FC236}">
                    <a16:creationId xmlns:a16="http://schemas.microsoft.com/office/drawing/2014/main" id="{C6E39DE8-13F2-4F61-8412-70DCD189F584}"/>
                  </a:ext>
                </a:extLst>
              </p:cNvPr>
              <p:cNvSpPr/>
              <p:nvPr/>
            </p:nvSpPr>
            <p:spPr>
              <a:xfrm>
                <a:off x="1661667" y="647729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67"/>
                    </a:lnTo>
                    <a:lnTo>
                      <a:pt x="0" y="4796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7" name="object 119">
                <a:extLst>
                  <a:ext uri="{FF2B5EF4-FFF2-40B4-BE49-F238E27FC236}">
                    <a16:creationId xmlns:a16="http://schemas.microsoft.com/office/drawing/2014/main" id="{216B653E-8E70-4012-BD91-45D53F79E5DD}"/>
                  </a:ext>
                </a:extLst>
              </p:cNvPr>
              <p:cNvSpPr/>
              <p:nvPr/>
            </p:nvSpPr>
            <p:spPr>
              <a:xfrm>
                <a:off x="1661667" y="653116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8" name="object 120">
                <a:extLst>
                  <a:ext uri="{FF2B5EF4-FFF2-40B4-BE49-F238E27FC236}">
                    <a16:creationId xmlns:a16="http://schemas.microsoft.com/office/drawing/2014/main" id="{B3F7FFE3-863A-4B3C-BDEA-8EBFAF946415}"/>
                  </a:ext>
                </a:extLst>
              </p:cNvPr>
              <p:cNvSpPr/>
              <p:nvPr/>
            </p:nvSpPr>
            <p:spPr>
              <a:xfrm>
                <a:off x="1661667" y="653116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9" name="object 121">
                <a:extLst>
                  <a:ext uri="{FF2B5EF4-FFF2-40B4-BE49-F238E27FC236}">
                    <a16:creationId xmlns:a16="http://schemas.microsoft.com/office/drawing/2014/main" id="{62DFD85F-CAB1-4CF2-AE89-4693C9955FEF}"/>
                  </a:ext>
                </a:extLst>
              </p:cNvPr>
              <p:cNvSpPr/>
              <p:nvPr/>
            </p:nvSpPr>
            <p:spPr>
              <a:xfrm>
                <a:off x="1661667" y="658503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0" name="object 122">
                <a:extLst>
                  <a:ext uri="{FF2B5EF4-FFF2-40B4-BE49-F238E27FC236}">
                    <a16:creationId xmlns:a16="http://schemas.microsoft.com/office/drawing/2014/main" id="{3805D2E9-F077-4820-9C6B-3D3622874006}"/>
                  </a:ext>
                </a:extLst>
              </p:cNvPr>
              <p:cNvSpPr/>
              <p:nvPr/>
            </p:nvSpPr>
            <p:spPr>
              <a:xfrm>
                <a:off x="1661667" y="658503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1" name="object 123">
                <a:extLst>
                  <a:ext uri="{FF2B5EF4-FFF2-40B4-BE49-F238E27FC236}">
                    <a16:creationId xmlns:a16="http://schemas.microsoft.com/office/drawing/2014/main" id="{3D576FEA-CF39-40C8-B17A-0B6C4E17428B}"/>
                  </a:ext>
                </a:extLst>
              </p:cNvPr>
              <p:cNvSpPr/>
              <p:nvPr/>
            </p:nvSpPr>
            <p:spPr>
              <a:xfrm>
                <a:off x="1661667" y="663892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2" name="object 124">
                <a:extLst>
                  <a:ext uri="{FF2B5EF4-FFF2-40B4-BE49-F238E27FC236}">
                    <a16:creationId xmlns:a16="http://schemas.microsoft.com/office/drawing/2014/main" id="{F3B40490-6E49-4E52-9C49-3B097C9FF1AD}"/>
                  </a:ext>
                </a:extLst>
              </p:cNvPr>
              <p:cNvSpPr/>
              <p:nvPr/>
            </p:nvSpPr>
            <p:spPr>
              <a:xfrm>
                <a:off x="1661667" y="663892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3" name="object 125">
                <a:extLst>
                  <a:ext uri="{FF2B5EF4-FFF2-40B4-BE49-F238E27FC236}">
                    <a16:creationId xmlns:a16="http://schemas.microsoft.com/office/drawing/2014/main" id="{EDEFE170-F731-4446-B2BD-DA32EB58D69D}"/>
                  </a:ext>
                </a:extLst>
              </p:cNvPr>
              <p:cNvSpPr/>
              <p:nvPr/>
            </p:nvSpPr>
            <p:spPr>
              <a:xfrm>
                <a:off x="1661667" y="669278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4" name="object 126">
                <a:extLst>
                  <a:ext uri="{FF2B5EF4-FFF2-40B4-BE49-F238E27FC236}">
                    <a16:creationId xmlns:a16="http://schemas.microsoft.com/office/drawing/2014/main" id="{A8887A80-EE21-404C-8112-110645B4E560}"/>
                  </a:ext>
                </a:extLst>
              </p:cNvPr>
              <p:cNvSpPr/>
              <p:nvPr/>
            </p:nvSpPr>
            <p:spPr>
              <a:xfrm>
                <a:off x="1661667" y="669278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5" name="object 127">
                <a:extLst>
                  <a:ext uri="{FF2B5EF4-FFF2-40B4-BE49-F238E27FC236}">
                    <a16:creationId xmlns:a16="http://schemas.microsoft.com/office/drawing/2014/main" id="{CFBDDCB2-0DFB-41CF-87C2-4AF7474B526A}"/>
                  </a:ext>
                </a:extLst>
              </p:cNvPr>
              <p:cNvSpPr/>
              <p:nvPr/>
            </p:nvSpPr>
            <p:spPr>
              <a:xfrm>
                <a:off x="1661667" y="674662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80"/>
                    </a:lnTo>
                    <a:lnTo>
                      <a:pt x="71945" y="47980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6" name="object 128">
                <a:extLst>
                  <a:ext uri="{FF2B5EF4-FFF2-40B4-BE49-F238E27FC236}">
                    <a16:creationId xmlns:a16="http://schemas.microsoft.com/office/drawing/2014/main" id="{D343890E-56A5-4005-AE86-807EEE764620}"/>
                  </a:ext>
                </a:extLst>
              </p:cNvPr>
              <p:cNvSpPr/>
              <p:nvPr/>
            </p:nvSpPr>
            <p:spPr>
              <a:xfrm>
                <a:off x="1661667" y="674662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80"/>
                    </a:lnTo>
                    <a:lnTo>
                      <a:pt x="0" y="4798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7" name="object 129">
                <a:extLst>
                  <a:ext uri="{FF2B5EF4-FFF2-40B4-BE49-F238E27FC236}">
                    <a16:creationId xmlns:a16="http://schemas.microsoft.com/office/drawing/2014/main" id="{0C8707EA-7768-4284-9F04-27F3DFE9EFF3}"/>
                  </a:ext>
                </a:extLst>
              </p:cNvPr>
              <p:cNvSpPr/>
              <p:nvPr/>
            </p:nvSpPr>
            <p:spPr>
              <a:xfrm>
                <a:off x="1661667" y="680049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67"/>
                    </a:lnTo>
                    <a:lnTo>
                      <a:pt x="71945" y="4796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8" name="object 130">
                <a:extLst>
                  <a:ext uri="{FF2B5EF4-FFF2-40B4-BE49-F238E27FC236}">
                    <a16:creationId xmlns:a16="http://schemas.microsoft.com/office/drawing/2014/main" id="{56827EBF-6B0E-4A9E-A963-71DA6F519474}"/>
                  </a:ext>
                </a:extLst>
              </p:cNvPr>
              <p:cNvSpPr/>
              <p:nvPr/>
            </p:nvSpPr>
            <p:spPr>
              <a:xfrm>
                <a:off x="1661667" y="680049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67"/>
                    </a:lnTo>
                    <a:lnTo>
                      <a:pt x="0" y="4796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9" name="object 131">
                <a:extLst>
                  <a:ext uri="{FF2B5EF4-FFF2-40B4-BE49-F238E27FC236}">
                    <a16:creationId xmlns:a16="http://schemas.microsoft.com/office/drawing/2014/main" id="{98061AE8-B913-4D13-8300-3E4F3A093C6C}"/>
                  </a:ext>
                </a:extLst>
              </p:cNvPr>
              <p:cNvSpPr/>
              <p:nvPr/>
            </p:nvSpPr>
            <p:spPr>
              <a:xfrm>
                <a:off x="1661667" y="685436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0" name="object 132">
                <a:extLst>
                  <a:ext uri="{FF2B5EF4-FFF2-40B4-BE49-F238E27FC236}">
                    <a16:creationId xmlns:a16="http://schemas.microsoft.com/office/drawing/2014/main" id="{C11EA78B-99C0-4A97-80D7-774E286651F2}"/>
                  </a:ext>
                </a:extLst>
              </p:cNvPr>
              <p:cNvSpPr/>
              <p:nvPr/>
            </p:nvSpPr>
            <p:spPr>
              <a:xfrm>
                <a:off x="1661667" y="685436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1" name="object 133">
                <a:extLst>
                  <a:ext uri="{FF2B5EF4-FFF2-40B4-BE49-F238E27FC236}">
                    <a16:creationId xmlns:a16="http://schemas.microsoft.com/office/drawing/2014/main" id="{B4DDA392-49E0-4688-9330-C4B561BB534C}"/>
                  </a:ext>
                </a:extLst>
              </p:cNvPr>
              <p:cNvSpPr/>
              <p:nvPr/>
            </p:nvSpPr>
            <p:spPr>
              <a:xfrm>
                <a:off x="1661667" y="690826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04"/>
                    </a:lnTo>
                    <a:lnTo>
                      <a:pt x="71945" y="47904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2" name="object 134">
                <a:extLst>
                  <a:ext uri="{FF2B5EF4-FFF2-40B4-BE49-F238E27FC236}">
                    <a16:creationId xmlns:a16="http://schemas.microsoft.com/office/drawing/2014/main" id="{6CD9DF79-BB3D-4083-8D9F-D9DBDE7070B8}"/>
                  </a:ext>
                </a:extLst>
              </p:cNvPr>
              <p:cNvSpPr/>
              <p:nvPr/>
            </p:nvSpPr>
            <p:spPr>
              <a:xfrm>
                <a:off x="1661667" y="690826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04"/>
                    </a:lnTo>
                    <a:lnTo>
                      <a:pt x="0" y="47904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3" name="object 135">
                <a:extLst>
                  <a:ext uri="{FF2B5EF4-FFF2-40B4-BE49-F238E27FC236}">
                    <a16:creationId xmlns:a16="http://schemas.microsoft.com/office/drawing/2014/main" id="{9D2F06F9-CE84-41D5-92E4-741F4BBE8AFD}"/>
                  </a:ext>
                </a:extLst>
              </p:cNvPr>
              <p:cNvSpPr/>
              <p:nvPr/>
            </p:nvSpPr>
            <p:spPr>
              <a:xfrm>
                <a:off x="1661667" y="696211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4" name="object 136">
                <a:extLst>
                  <a:ext uri="{FF2B5EF4-FFF2-40B4-BE49-F238E27FC236}">
                    <a16:creationId xmlns:a16="http://schemas.microsoft.com/office/drawing/2014/main" id="{36903FEC-32E5-4D75-92B6-F84AF6BF3492}"/>
                  </a:ext>
                </a:extLst>
              </p:cNvPr>
              <p:cNvSpPr/>
              <p:nvPr/>
            </p:nvSpPr>
            <p:spPr>
              <a:xfrm>
                <a:off x="1661667" y="696211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5" name="object 137">
                <a:extLst>
                  <a:ext uri="{FF2B5EF4-FFF2-40B4-BE49-F238E27FC236}">
                    <a16:creationId xmlns:a16="http://schemas.microsoft.com/office/drawing/2014/main" id="{200EF599-1CD4-410F-9E1E-9D55036676C6}"/>
                  </a:ext>
                </a:extLst>
              </p:cNvPr>
              <p:cNvSpPr/>
              <p:nvPr/>
            </p:nvSpPr>
            <p:spPr>
              <a:xfrm>
                <a:off x="1661667" y="701597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6" name="object 138">
                <a:extLst>
                  <a:ext uri="{FF2B5EF4-FFF2-40B4-BE49-F238E27FC236}">
                    <a16:creationId xmlns:a16="http://schemas.microsoft.com/office/drawing/2014/main" id="{279053D9-7A2F-42B7-829A-BDF12F65004F}"/>
                  </a:ext>
                </a:extLst>
              </p:cNvPr>
              <p:cNvSpPr/>
              <p:nvPr/>
            </p:nvSpPr>
            <p:spPr>
              <a:xfrm>
                <a:off x="1661667" y="701597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7" name="object 139">
                <a:extLst>
                  <a:ext uri="{FF2B5EF4-FFF2-40B4-BE49-F238E27FC236}">
                    <a16:creationId xmlns:a16="http://schemas.microsoft.com/office/drawing/2014/main" id="{0119AE7C-C950-4313-905F-7DCD4FA63795}"/>
                  </a:ext>
                </a:extLst>
              </p:cNvPr>
              <p:cNvSpPr/>
              <p:nvPr/>
            </p:nvSpPr>
            <p:spPr>
              <a:xfrm>
                <a:off x="1661667" y="706983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67"/>
                    </a:lnTo>
                    <a:lnTo>
                      <a:pt x="71945" y="4796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8" name="object 140">
                <a:extLst>
                  <a:ext uri="{FF2B5EF4-FFF2-40B4-BE49-F238E27FC236}">
                    <a16:creationId xmlns:a16="http://schemas.microsoft.com/office/drawing/2014/main" id="{6E6661C3-8A3B-4D3F-BF8E-761B0D77E18E}"/>
                  </a:ext>
                </a:extLst>
              </p:cNvPr>
              <p:cNvSpPr/>
              <p:nvPr/>
            </p:nvSpPr>
            <p:spPr>
              <a:xfrm>
                <a:off x="1661667" y="706983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67"/>
                    </a:lnTo>
                    <a:lnTo>
                      <a:pt x="0" y="4796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9" name="object 141">
                <a:extLst>
                  <a:ext uri="{FF2B5EF4-FFF2-40B4-BE49-F238E27FC236}">
                    <a16:creationId xmlns:a16="http://schemas.microsoft.com/office/drawing/2014/main" id="{080A850E-0DB0-4F91-AF8B-468579C0E42F}"/>
                  </a:ext>
                </a:extLst>
              </p:cNvPr>
              <p:cNvSpPr/>
              <p:nvPr/>
            </p:nvSpPr>
            <p:spPr>
              <a:xfrm>
                <a:off x="1661667" y="712370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0" name="object 142">
                <a:extLst>
                  <a:ext uri="{FF2B5EF4-FFF2-40B4-BE49-F238E27FC236}">
                    <a16:creationId xmlns:a16="http://schemas.microsoft.com/office/drawing/2014/main" id="{30E0FC59-5385-41FD-9141-7BAB9C0280D8}"/>
                  </a:ext>
                </a:extLst>
              </p:cNvPr>
              <p:cNvSpPr/>
              <p:nvPr/>
            </p:nvSpPr>
            <p:spPr>
              <a:xfrm>
                <a:off x="1661667" y="712370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1" name="object 143">
                <a:extLst>
                  <a:ext uri="{FF2B5EF4-FFF2-40B4-BE49-F238E27FC236}">
                    <a16:creationId xmlns:a16="http://schemas.microsoft.com/office/drawing/2014/main" id="{0B9A8208-1D60-40F9-8489-FF69F6997588}"/>
                  </a:ext>
                </a:extLst>
              </p:cNvPr>
              <p:cNvSpPr/>
              <p:nvPr/>
            </p:nvSpPr>
            <p:spPr>
              <a:xfrm>
                <a:off x="1661667" y="717759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2" name="object 144">
                <a:extLst>
                  <a:ext uri="{FF2B5EF4-FFF2-40B4-BE49-F238E27FC236}">
                    <a16:creationId xmlns:a16="http://schemas.microsoft.com/office/drawing/2014/main" id="{9CEDF8B9-6BAE-4115-80AE-5F555F45E733}"/>
                  </a:ext>
                </a:extLst>
              </p:cNvPr>
              <p:cNvSpPr/>
              <p:nvPr/>
            </p:nvSpPr>
            <p:spPr>
              <a:xfrm>
                <a:off x="1661667" y="717759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3" name="object 145">
                <a:extLst>
                  <a:ext uri="{FF2B5EF4-FFF2-40B4-BE49-F238E27FC236}">
                    <a16:creationId xmlns:a16="http://schemas.microsoft.com/office/drawing/2014/main" id="{E878EB44-B45E-456D-88B6-F081F225C590}"/>
                  </a:ext>
                </a:extLst>
              </p:cNvPr>
              <p:cNvSpPr/>
              <p:nvPr/>
            </p:nvSpPr>
            <p:spPr>
              <a:xfrm>
                <a:off x="1661667" y="723146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4" name="object 146">
                <a:extLst>
                  <a:ext uri="{FF2B5EF4-FFF2-40B4-BE49-F238E27FC236}">
                    <a16:creationId xmlns:a16="http://schemas.microsoft.com/office/drawing/2014/main" id="{94092495-6E08-4C6A-AA22-5AF86557AD5C}"/>
                  </a:ext>
                </a:extLst>
              </p:cNvPr>
              <p:cNvSpPr/>
              <p:nvPr/>
            </p:nvSpPr>
            <p:spPr>
              <a:xfrm>
                <a:off x="1661667" y="723146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5" name="object 147">
                <a:extLst>
                  <a:ext uri="{FF2B5EF4-FFF2-40B4-BE49-F238E27FC236}">
                    <a16:creationId xmlns:a16="http://schemas.microsoft.com/office/drawing/2014/main" id="{40D347AC-DB51-4AC1-833B-227E62D1DE3A}"/>
                  </a:ext>
                </a:extLst>
              </p:cNvPr>
              <p:cNvSpPr/>
              <p:nvPr/>
            </p:nvSpPr>
            <p:spPr>
              <a:xfrm>
                <a:off x="1661667" y="728532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6" name="object 148">
                <a:extLst>
                  <a:ext uri="{FF2B5EF4-FFF2-40B4-BE49-F238E27FC236}">
                    <a16:creationId xmlns:a16="http://schemas.microsoft.com/office/drawing/2014/main" id="{282A7860-D04C-4A19-BC3D-072304C55A4B}"/>
                  </a:ext>
                </a:extLst>
              </p:cNvPr>
              <p:cNvSpPr/>
              <p:nvPr/>
            </p:nvSpPr>
            <p:spPr>
              <a:xfrm>
                <a:off x="1661667" y="728532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7" name="object 149">
                <a:extLst>
                  <a:ext uri="{FF2B5EF4-FFF2-40B4-BE49-F238E27FC236}">
                    <a16:creationId xmlns:a16="http://schemas.microsoft.com/office/drawing/2014/main" id="{5BB8837F-4F5C-461F-90F2-D76F92AF2257}"/>
                  </a:ext>
                </a:extLst>
              </p:cNvPr>
              <p:cNvSpPr/>
              <p:nvPr/>
            </p:nvSpPr>
            <p:spPr>
              <a:xfrm>
                <a:off x="1661667" y="733920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8" name="object 150">
                <a:extLst>
                  <a:ext uri="{FF2B5EF4-FFF2-40B4-BE49-F238E27FC236}">
                    <a16:creationId xmlns:a16="http://schemas.microsoft.com/office/drawing/2014/main" id="{7B1E7EDA-BB82-4D04-9846-04D0054DB505}"/>
                  </a:ext>
                </a:extLst>
              </p:cNvPr>
              <p:cNvSpPr/>
              <p:nvPr/>
            </p:nvSpPr>
            <p:spPr>
              <a:xfrm>
                <a:off x="1661667" y="733920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9" name="object 151">
                <a:extLst>
                  <a:ext uri="{FF2B5EF4-FFF2-40B4-BE49-F238E27FC236}">
                    <a16:creationId xmlns:a16="http://schemas.microsoft.com/office/drawing/2014/main" id="{584C9506-B314-40B6-9F74-8FE340756B9F}"/>
                  </a:ext>
                </a:extLst>
              </p:cNvPr>
              <p:cNvSpPr/>
              <p:nvPr/>
            </p:nvSpPr>
            <p:spPr>
              <a:xfrm>
                <a:off x="1661667" y="739306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0" name="object 152">
                <a:extLst>
                  <a:ext uri="{FF2B5EF4-FFF2-40B4-BE49-F238E27FC236}">
                    <a16:creationId xmlns:a16="http://schemas.microsoft.com/office/drawing/2014/main" id="{364354B1-1A1E-483D-B39F-E84F009B2A0B}"/>
                  </a:ext>
                </a:extLst>
              </p:cNvPr>
              <p:cNvSpPr/>
              <p:nvPr/>
            </p:nvSpPr>
            <p:spPr>
              <a:xfrm>
                <a:off x="1661667" y="739306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1" name="object 153">
                <a:extLst>
                  <a:ext uri="{FF2B5EF4-FFF2-40B4-BE49-F238E27FC236}">
                    <a16:creationId xmlns:a16="http://schemas.microsoft.com/office/drawing/2014/main" id="{460421C0-6A35-48D9-A3E8-D7531A2E05EA}"/>
                  </a:ext>
                </a:extLst>
              </p:cNvPr>
              <p:cNvSpPr/>
              <p:nvPr/>
            </p:nvSpPr>
            <p:spPr>
              <a:xfrm>
                <a:off x="1661667" y="744694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2" name="object 154">
                <a:extLst>
                  <a:ext uri="{FF2B5EF4-FFF2-40B4-BE49-F238E27FC236}">
                    <a16:creationId xmlns:a16="http://schemas.microsoft.com/office/drawing/2014/main" id="{D2EFA01F-EFE3-470C-83E2-7C5ACFA2BB1E}"/>
                  </a:ext>
                </a:extLst>
              </p:cNvPr>
              <p:cNvSpPr/>
              <p:nvPr/>
            </p:nvSpPr>
            <p:spPr>
              <a:xfrm>
                <a:off x="1661667" y="744694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3" name="object 155">
                <a:extLst>
                  <a:ext uri="{FF2B5EF4-FFF2-40B4-BE49-F238E27FC236}">
                    <a16:creationId xmlns:a16="http://schemas.microsoft.com/office/drawing/2014/main" id="{C92229CD-D911-4A09-A027-B86871DA36CF}"/>
                  </a:ext>
                </a:extLst>
              </p:cNvPr>
              <p:cNvSpPr/>
              <p:nvPr/>
            </p:nvSpPr>
            <p:spPr>
              <a:xfrm>
                <a:off x="1661667" y="750078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4" name="object 156">
                <a:extLst>
                  <a:ext uri="{FF2B5EF4-FFF2-40B4-BE49-F238E27FC236}">
                    <a16:creationId xmlns:a16="http://schemas.microsoft.com/office/drawing/2014/main" id="{1E68605A-2838-456E-92DB-09B959943A5D}"/>
                  </a:ext>
                </a:extLst>
              </p:cNvPr>
              <p:cNvSpPr/>
              <p:nvPr/>
            </p:nvSpPr>
            <p:spPr>
              <a:xfrm>
                <a:off x="1661667" y="750078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5" name="object 157">
                <a:extLst>
                  <a:ext uri="{FF2B5EF4-FFF2-40B4-BE49-F238E27FC236}">
                    <a16:creationId xmlns:a16="http://schemas.microsoft.com/office/drawing/2014/main" id="{61C40CF2-B551-4479-904B-38CBC564617C}"/>
                  </a:ext>
                </a:extLst>
              </p:cNvPr>
              <p:cNvSpPr/>
              <p:nvPr/>
            </p:nvSpPr>
            <p:spPr>
              <a:xfrm>
                <a:off x="1661667" y="755464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80"/>
                    </a:lnTo>
                    <a:lnTo>
                      <a:pt x="71945" y="47980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6" name="object 158">
                <a:extLst>
                  <a:ext uri="{FF2B5EF4-FFF2-40B4-BE49-F238E27FC236}">
                    <a16:creationId xmlns:a16="http://schemas.microsoft.com/office/drawing/2014/main" id="{738831A2-3DDB-43BA-92C7-B09F13EACDC3}"/>
                  </a:ext>
                </a:extLst>
              </p:cNvPr>
              <p:cNvSpPr/>
              <p:nvPr/>
            </p:nvSpPr>
            <p:spPr>
              <a:xfrm>
                <a:off x="1661667" y="755464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80"/>
                    </a:lnTo>
                    <a:lnTo>
                      <a:pt x="0" y="4798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7" name="object 159">
                <a:extLst>
                  <a:ext uri="{FF2B5EF4-FFF2-40B4-BE49-F238E27FC236}">
                    <a16:creationId xmlns:a16="http://schemas.microsoft.com/office/drawing/2014/main" id="{0EE100CA-FCDB-44A9-8C59-9D459A4930C7}"/>
                  </a:ext>
                </a:extLst>
              </p:cNvPr>
              <p:cNvSpPr/>
              <p:nvPr/>
            </p:nvSpPr>
            <p:spPr>
              <a:xfrm>
                <a:off x="1661667" y="760851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8" name="object 160">
                <a:extLst>
                  <a:ext uri="{FF2B5EF4-FFF2-40B4-BE49-F238E27FC236}">
                    <a16:creationId xmlns:a16="http://schemas.microsoft.com/office/drawing/2014/main" id="{C3D9A4AF-9AC2-4173-973A-7FC8AF9A98FE}"/>
                  </a:ext>
                </a:extLst>
              </p:cNvPr>
              <p:cNvSpPr/>
              <p:nvPr/>
            </p:nvSpPr>
            <p:spPr>
              <a:xfrm>
                <a:off x="1661667" y="760851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9" name="object 161">
                <a:extLst>
                  <a:ext uri="{FF2B5EF4-FFF2-40B4-BE49-F238E27FC236}">
                    <a16:creationId xmlns:a16="http://schemas.microsoft.com/office/drawing/2014/main" id="{00863FD2-4EFC-4079-B1E5-E8BB440AA67F}"/>
                  </a:ext>
                </a:extLst>
              </p:cNvPr>
              <p:cNvSpPr/>
              <p:nvPr/>
            </p:nvSpPr>
            <p:spPr>
              <a:xfrm>
                <a:off x="1661667" y="766237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0" name="object 162">
                <a:extLst>
                  <a:ext uri="{FF2B5EF4-FFF2-40B4-BE49-F238E27FC236}">
                    <a16:creationId xmlns:a16="http://schemas.microsoft.com/office/drawing/2014/main" id="{DF4A5E5D-D272-47EE-A356-044224A2C3DF}"/>
                  </a:ext>
                </a:extLst>
              </p:cNvPr>
              <p:cNvSpPr/>
              <p:nvPr/>
            </p:nvSpPr>
            <p:spPr>
              <a:xfrm>
                <a:off x="1661667" y="766237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1" name="object 163">
                <a:extLst>
                  <a:ext uri="{FF2B5EF4-FFF2-40B4-BE49-F238E27FC236}">
                    <a16:creationId xmlns:a16="http://schemas.microsoft.com/office/drawing/2014/main" id="{B7F33C43-1CA7-4B7B-AA4E-750207866C38}"/>
                  </a:ext>
                </a:extLst>
              </p:cNvPr>
              <p:cNvSpPr/>
              <p:nvPr/>
            </p:nvSpPr>
            <p:spPr>
              <a:xfrm>
                <a:off x="1661667" y="771627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2" name="object 164">
                <a:extLst>
                  <a:ext uri="{FF2B5EF4-FFF2-40B4-BE49-F238E27FC236}">
                    <a16:creationId xmlns:a16="http://schemas.microsoft.com/office/drawing/2014/main" id="{EF84615A-BD0E-441B-9909-69B3994A63E5}"/>
                  </a:ext>
                </a:extLst>
              </p:cNvPr>
              <p:cNvSpPr/>
              <p:nvPr/>
            </p:nvSpPr>
            <p:spPr>
              <a:xfrm>
                <a:off x="1661667" y="771627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3" name="object 165">
                <a:extLst>
                  <a:ext uri="{FF2B5EF4-FFF2-40B4-BE49-F238E27FC236}">
                    <a16:creationId xmlns:a16="http://schemas.microsoft.com/office/drawing/2014/main" id="{834BD61F-8A68-472D-B901-13ED24223C21}"/>
                  </a:ext>
                </a:extLst>
              </p:cNvPr>
              <p:cNvSpPr/>
              <p:nvPr/>
            </p:nvSpPr>
            <p:spPr>
              <a:xfrm>
                <a:off x="1661667" y="777013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4" name="object 166">
                <a:extLst>
                  <a:ext uri="{FF2B5EF4-FFF2-40B4-BE49-F238E27FC236}">
                    <a16:creationId xmlns:a16="http://schemas.microsoft.com/office/drawing/2014/main" id="{C577087E-26CF-4495-9C47-3D36EE87F9F9}"/>
                  </a:ext>
                </a:extLst>
              </p:cNvPr>
              <p:cNvSpPr/>
              <p:nvPr/>
            </p:nvSpPr>
            <p:spPr>
              <a:xfrm>
                <a:off x="1661667" y="777013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5" name="object 167">
                <a:extLst>
                  <a:ext uri="{FF2B5EF4-FFF2-40B4-BE49-F238E27FC236}">
                    <a16:creationId xmlns:a16="http://schemas.microsoft.com/office/drawing/2014/main" id="{BE0A660B-258F-474C-A848-E27754C0E3B9}"/>
                  </a:ext>
                </a:extLst>
              </p:cNvPr>
              <p:cNvSpPr/>
              <p:nvPr/>
            </p:nvSpPr>
            <p:spPr>
              <a:xfrm>
                <a:off x="1661667" y="782401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6" name="object 168">
                <a:extLst>
                  <a:ext uri="{FF2B5EF4-FFF2-40B4-BE49-F238E27FC236}">
                    <a16:creationId xmlns:a16="http://schemas.microsoft.com/office/drawing/2014/main" id="{03216286-A5A1-4A98-BE9A-35390F3272E6}"/>
                  </a:ext>
                </a:extLst>
              </p:cNvPr>
              <p:cNvSpPr/>
              <p:nvPr/>
            </p:nvSpPr>
            <p:spPr>
              <a:xfrm>
                <a:off x="1661667" y="782401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7" name="object 169">
                <a:extLst>
                  <a:ext uri="{FF2B5EF4-FFF2-40B4-BE49-F238E27FC236}">
                    <a16:creationId xmlns:a16="http://schemas.microsoft.com/office/drawing/2014/main" id="{2A00B955-3E36-413A-9A90-0BBC925D14B6}"/>
                  </a:ext>
                </a:extLst>
              </p:cNvPr>
              <p:cNvSpPr/>
              <p:nvPr/>
            </p:nvSpPr>
            <p:spPr>
              <a:xfrm>
                <a:off x="1661667" y="787787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8" name="object 170">
                <a:extLst>
                  <a:ext uri="{FF2B5EF4-FFF2-40B4-BE49-F238E27FC236}">
                    <a16:creationId xmlns:a16="http://schemas.microsoft.com/office/drawing/2014/main" id="{B92D8518-441D-4A82-A992-2608781B4BAD}"/>
                  </a:ext>
                </a:extLst>
              </p:cNvPr>
              <p:cNvSpPr/>
              <p:nvPr/>
            </p:nvSpPr>
            <p:spPr>
              <a:xfrm>
                <a:off x="1661667" y="787787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9" name="object 171">
                <a:extLst>
                  <a:ext uri="{FF2B5EF4-FFF2-40B4-BE49-F238E27FC236}">
                    <a16:creationId xmlns:a16="http://schemas.microsoft.com/office/drawing/2014/main" id="{AC4E597A-95D7-4095-9838-D041579A5EC6}"/>
                  </a:ext>
                </a:extLst>
              </p:cNvPr>
              <p:cNvSpPr/>
              <p:nvPr/>
            </p:nvSpPr>
            <p:spPr>
              <a:xfrm>
                <a:off x="1661667" y="793175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0" name="object 172">
                <a:extLst>
                  <a:ext uri="{FF2B5EF4-FFF2-40B4-BE49-F238E27FC236}">
                    <a16:creationId xmlns:a16="http://schemas.microsoft.com/office/drawing/2014/main" id="{71BEF8C0-48A5-4651-8E52-107DACA5D68A}"/>
                  </a:ext>
                </a:extLst>
              </p:cNvPr>
              <p:cNvSpPr/>
              <p:nvPr/>
            </p:nvSpPr>
            <p:spPr>
              <a:xfrm>
                <a:off x="1661667" y="793175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1" name="object 173">
                <a:extLst>
                  <a:ext uri="{FF2B5EF4-FFF2-40B4-BE49-F238E27FC236}">
                    <a16:creationId xmlns:a16="http://schemas.microsoft.com/office/drawing/2014/main" id="{B86E995C-E559-4EBF-8927-BAC1133592BD}"/>
                  </a:ext>
                </a:extLst>
              </p:cNvPr>
              <p:cNvSpPr/>
              <p:nvPr/>
            </p:nvSpPr>
            <p:spPr>
              <a:xfrm>
                <a:off x="1661667" y="798561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2" name="object 174">
                <a:extLst>
                  <a:ext uri="{FF2B5EF4-FFF2-40B4-BE49-F238E27FC236}">
                    <a16:creationId xmlns:a16="http://schemas.microsoft.com/office/drawing/2014/main" id="{5BCB5D6D-6DD8-4F55-A318-D7803A660D19}"/>
                  </a:ext>
                </a:extLst>
              </p:cNvPr>
              <p:cNvSpPr/>
              <p:nvPr/>
            </p:nvSpPr>
            <p:spPr>
              <a:xfrm>
                <a:off x="1661667" y="798561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3" name="object 175">
                <a:extLst>
                  <a:ext uri="{FF2B5EF4-FFF2-40B4-BE49-F238E27FC236}">
                    <a16:creationId xmlns:a16="http://schemas.microsoft.com/office/drawing/2014/main" id="{2246C961-BDC5-47B0-B502-1673FD724E60}"/>
                  </a:ext>
                </a:extLst>
              </p:cNvPr>
              <p:cNvSpPr/>
              <p:nvPr/>
            </p:nvSpPr>
            <p:spPr>
              <a:xfrm>
                <a:off x="1661667" y="803949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4" name="object 176">
                <a:extLst>
                  <a:ext uri="{FF2B5EF4-FFF2-40B4-BE49-F238E27FC236}">
                    <a16:creationId xmlns:a16="http://schemas.microsoft.com/office/drawing/2014/main" id="{F31664BF-C93F-44F7-94EC-F87DDA96754F}"/>
                  </a:ext>
                </a:extLst>
              </p:cNvPr>
              <p:cNvSpPr/>
              <p:nvPr/>
            </p:nvSpPr>
            <p:spPr>
              <a:xfrm>
                <a:off x="1661667" y="803949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5" name="object 177">
                <a:extLst>
                  <a:ext uri="{FF2B5EF4-FFF2-40B4-BE49-F238E27FC236}">
                    <a16:creationId xmlns:a16="http://schemas.microsoft.com/office/drawing/2014/main" id="{941632C4-8AD1-492F-9CAE-D044A67DF8CA}"/>
                  </a:ext>
                </a:extLst>
              </p:cNvPr>
              <p:cNvSpPr/>
              <p:nvPr/>
            </p:nvSpPr>
            <p:spPr>
              <a:xfrm>
                <a:off x="1661667" y="809335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6" name="object 178">
                <a:extLst>
                  <a:ext uri="{FF2B5EF4-FFF2-40B4-BE49-F238E27FC236}">
                    <a16:creationId xmlns:a16="http://schemas.microsoft.com/office/drawing/2014/main" id="{B09C58E7-2907-4C52-A070-D65F761E364C}"/>
                  </a:ext>
                </a:extLst>
              </p:cNvPr>
              <p:cNvSpPr/>
              <p:nvPr/>
            </p:nvSpPr>
            <p:spPr>
              <a:xfrm>
                <a:off x="1661667" y="809335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7" name="object 179">
                <a:extLst>
                  <a:ext uri="{FF2B5EF4-FFF2-40B4-BE49-F238E27FC236}">
                    <a16:creationId xmlns:a16="http://schemas.microsoft.com/office/drawing/2014/main" id="{F96A5324-6A2D-4B49-BDE7-8865571AC26E}"/>
                  </a:ext>
                </a:extLst>
              </p:cNvPr>
              <p:cNvSpPr/>
              <p:nvPr/>
            </p:nvSpPr>
            <p:spPr>
              <a:xfrm>
                <a:off x="1661667" y="814721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8" name="object 180">
                <a:extLst>
                  <a:ext uri="{FF2B5EF4-FFF2-40B4-BE49-F238E27FC236}">
                    <a16:creationId xmlns:a16="http://schemas.microsoft.com/office/drawing/2014/main" id="{CAF4DAEC-2564-4D7F-B4D1-39DEFB45D4B1}"/>
                  </a:ext>
                </a:extLst>
              </p:cNvPr>
              <p:cNvSpPr/>
              <p:nvPr/>
            </p:nvSpPr>
            <p:spPr>
              <a:xfrm>
                <a:off x="1661667" y="814721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9" name="object 181">
                <a:extLst>
                  <a:ext uri="{FF2B5EF4-FFF2-40B4-BE49-F238E27FC236}">
                    <a16:creationId xmlns:a16="http://schemas.microsoft.com/office/drawing/2014/main" id="{F415AE3E-039A-4AF6-B4C0-63FA153B469A}"/>
                  </a:ext>
                </a:extLst>
              </p:cNvPr>
              <p:cNvSpPr/>
              <p:nvPr/>
            </p:nvSpPr>
            <p:spPr>
              <a:xfrm>
                <a:off x="1661667" y="820108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0" name="object 182">
                <a:extLst>
                  <a:ext uri="{FF2B5EF4-FFF2-40B4-BE49-F238E27FC236}">
                    <a16:creationId xmlns:a16="http://schemas.microsoft.com/office/drawing/2014/main" id="{89DB9960-701E-4EF9-ABF2-47BDF59CC450}"/>
                  </a:ext>
                </a:extLst>
              </p:cNvPr>
              <p:cNvSpPr/>
              <p:nvPr/>
            </p:nvSpPr>
            <p:spPr>
              <a:xfrm>
                <a:off x="1661667" y="820108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1" name="object 183">
                <a:extLst>
                  <a:ext uri="{FF2B5EF4-FFF2-40B4-BE49-F238E27FC236}">
                    <a16:creationId xmlns:a16="http://schemas.microsoft.com/office/drawing/2014/main" id="{1DCB70B6-EF05-4707-9FD4-D2A0340C59E8}"/>
                  </a:ext>
                </a:extLst>
              </p:cNvPr>
              <p:cNvSpPr/>
              <p:nvPr/>
            </p:nvSpPr>
            <p:spPr>
              <a:xfrm>
                <a:off x="1661667" y="825498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2" name="object 184">
                <a:extLst>
                  <a:ext uri="{FF2B5EF4-FFF2-40B4-BE49-F238E27FC236}">
                    <a16:creationId xmlns:a16="http://schemas.microsoft.com/office/drawing/2014/main" id="{C282B4E4-055A-4C41-9BBE-B5D1E6150B35}"/>
                  </a:ext>
                </a:extLst>
              </p:cNvPr>
              <p:cNvSpPr/>
              <p:nvPr/>
            </p:nvSpPr>
            <p:spPr>
              <a:xfrm>
                <a:off x="1661667" y="825498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3" name="object 185">
                <a:extLst>
                  <a:ext uri="{FF2B5EF4-FFF2-40B4-BE49-F238E27FC236}">
                    <a16:creationId xmlns:a16="http://schemas.microsoft.com/office/drawing/2014/main" id="{9E38EEFA-43DB-4BAA-9DA3-C088E61E71E8}"/>
                  </a:ext>
                </a:extLst>
              </p:cNvPr>
              <p:cNvSpPr/>
              <p:nvPr/>
            </p:nvSpPr>
            <p:spPr>
              <a:xfrm>
                <a:off x="1661667" y="830882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4" name="object 186">
                <a:extLst>
                  <a:ext uri="{FF2B5EF4-FFF2-40B4-BE49-F238E27FC236}">
                    <a16:creationId xmlns:a16="http://schemas.microsoft.com/office/drawing/2014/main" id="{BC4CA597-F1F1-4FEA-8A0A-3251F657B336}"/>
                  </a:ext>
                </a:extLst>
              </p:cNvPr>
              <p:cNvSpPr/>
              <p:nvPr/>
            </p:nvSpPr>
            <p:spPr>
              <a:xfrm>
                <a:off x="1661667" y="830882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42"/>
                    </a:lnTo>
                    <a:lnTo>
                      <a:pt x="0" y="4794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5" name="object 187">
                <a:extLst>
                  <a:ext uri="{FF2B5EF4-FFF2-40B4-BE49-F238E27FC236}">
                    <a16:creationId xmlns:a16="http://schemas.microsoft.com/office/drawing/2014/main" id="{922B5279-B038-49B2-B8EB-8BD216ACE29D}"/>
                  </a:ext>
                </a:extLst>
              </p:cNvPr>
              <p:cNvSpPr/>
              <p:nvPr/>
            </p:nvSpPr>
            <p:spPr>
              <a:xfrm>
                <a:off x="1661667" y="836268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6" name="object 188">
                <a:extLst>
                  <a:ext uri="{FF2B5EF4-FFF2-40B4-BE49-F238E27FC236}">
                    <a16:creationId xmlns:a16="http://schemas.microsoft.com/office/drawing/2014/main" id="{D3ED10EE-7F43-4B6C-9F67-B2FA88A5E1DD}"/>
                  </a:ext>
                </a:extLst>
              </p:cNvPr>
              <p:cNvSpPr/>
              <p:nvPr/>
            </p:nvSpPr>
            <p:spPr>
              <a:xfrm>
                <a:off x="1661667" y="836268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67"/>
                    </a:lnTo>
                    <a:lnTo>
                      <a:pt x="0" y="4796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7" name="object 189">
                <a:extLst>
                  <a:ext uri="{FF2B5EF4-FFF2-40B4-BE49-F238E27FC236}">
                    <a16:creationId xmlns:a16="http://schemas.microsoft.com/office/drawing/2014/main" id="{1D23BEB4-65CE-4586-9D51-CF28F758D99F}"/>
                  </a:ext>
                </a:extLst>
              </p:cNvPr>
              <p:cNvSpPr/>
              <p:nvPr/>
            </p:nvSpPr>
            <p:spPr>
              <a:xfrm>
                <a:off x="1661667" y="841656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8" name="object 190">
                <a:extLst>
                  <a:ext uri="{FF2B5EF4-FFF2-40B4-BE49-F238E27FC236}">
                    <a16:creationId xmlns:a16="http://schemas.microsoft.com/office/drawing/2014/main" id="{66A7F7FB-C7F9-4C34-ACEE-587E0AE2E52B}"/>
                  </a:ext>
                </a:extLst>
              </p:cNvPr>
              <p:cNvSpPr/>
              <p:nvPr/>
            </p:nvSpPr>
            <p:spPr>
              <a:xfrm>
                <a:off x="1661667" y="841656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9" name="object 191">
                <a:extLst>
                  <a:ext uri="{FF2B5EF4-FFF2-40B4-BE49-F238E27FC236}">
                    <a16:creationId xmlns:a16="http://schemas.microsoft.com/office/drawing/2014/main" id="{2EB4BF45-64C9-4414-B7F1-9E64F4CFF476}"/>
                  </a:ext>
                </a:extLst>
              </p:cNvPr>
              <p:cNvSpPr/>
              <p:nvPr/>
            </p:nvSpPr>
            <p:spPr>
              <a:xfrm>
                <a:off x="1661667" y="847042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0" name="object 192">
                <a:extLst>
                  <a:ext uri="{FF2B5EF4-FFF2-40B4-BE49-F238E27FC236}">
                    <a16:creationId xmlns:a16="http://schemas.microsoft.com/office/drawing/2014/main" id="{5E773395-1138-46E8-A28B-1610CA9D6265}"/>
                  </a:ext>
                </a:extLst>
              </p:cNvPr>
              <p:cNvSpPr/>
              <p:nvPr/>
            </p:nvSpPr>
            <p:spPr>
              <a:xfrm>
                <a:off x="1661667" y="847042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1" name="object 193">
                <a:extLst>
                  <a:ext uri="{FF2B5EF4-FFF2-40B4-BE49-F238E27FC236}">
                    <a16:creationId xmlns:a16="http://schemas.microsoft.com/office/drawing/2014/main" id="{1B271037-6960-4A11-8BEF-22D5765B7DD0}"/>
                  </a:ext>
                </a:extLst>
              </p:cNvPr>
              <p:cNvSpPr/>
              <p:nvPr/>
            </p:nvSpPr>
            <p:spPr>
              <a:xfrm>
                <a:off x="1661667" y="852430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2" name="object 194">
                <a:extLst>
                  <a:ext uri="{FF2B5EF4-FFF2-40B4-BE49-F238E27FC236}">
                    <a16:creationId xmlns:a16="http://schemas.microsoft.com/office/drawing/2014/main" id="{DB2CE690-A6EF-4632-97C0-D5640FDA5022}"/>
                  </a:ext>
                </a:extLst>
              </p:cNvPr>
              <p:cNvSpPr/>
              <p:nvPr/>
            </p:nvSpPr>
            <p:spPr>
              <a:xfrm>
                <a:off x="1661667" y="852430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3" name="object 195">
                <a:extLst>
                  <a:ext uri="{FF2B5EF4-FFF2-40B4-BE49-F238E27FC236}">
                    <a16:creationId xmlns:a16="http://schemas.microsoft.com/office/drawing/2014/main" id="{4BDCE8D4-748C-44EB-9E3C-23E02A50699D}"/>
                  </a:ext>
                </a:extLst>
              </p:cNvPr>
              <p:cNvSpPr/>
              <p:nvPr/>
            </p:nvSpPr>
            <p:spPr>
              <a:xfrm>
                <a:off x="1661667" y="857816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4" name="object 196">
                <a:extLst>
                  <a:ext uri="{FF2B5EF4-FFF2-40B4-BE49-F238E27FC236}">
                    <a16:creationId xmlns:a16="http://schemas.microsoft.com/office/drawing/2014/main" id="{88D48134-406C-4D1B-9631-E701E6817C5D}"/>
                  </a:ext>
                </a:extLst>
              </p:cNvPr>
              <p:cNvSpPr/>
              <p:nvPr/>
            </p:nvSpPr>
            <p:spPr>
              <a:xfrm>
                <a:off x="1661667" y="857816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5" name="object 197">
                <a:extLst>
                  <a:ext uri="{FF2B5EF4-FFF2-40B4-BE49-F238E27FC236}">
                    <a16:creationId xmlns:a16="http://schemas.microsoft.com/office/drawing/2014/main" id="{BA3E403A-9209-4E61-9927-D9F848B7D35D}"/>
                  </a:ext>
                </a:extLst>
              </p:cNvPr>
              <p:cNvSpPr/>
              <p:nvPr/>
            </p:nvSpPr>
            <p:spPr>
              <a:xfrm>
                <a:off x="1661667" y="863203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6" name="object 198">
                <a:extLst>
                  <a:ext uri="{FF2B5EF4-FFF2-40B4-BE49-F238E27FC236}">
                    <a16:creationId xmlns:a16="http://schemas.microsoft.com/office/drawing/2014/main" id="{B1391C84-6019-4BB3-980F-B9D2B8AA07A7}"/>
                  </a:ext>
                </a:extLst>
              </p:cNvPr>
              <p:cNvSpPr/>
              <p:nvPr/>
            </p:nvSpPr>
            <p:spPr>
              <a:xfrm>
                <a:off x="1661667" y="863203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7" name="object 199">
                <a:extLst>
                  <a:ext uri="{FF2B5EF4-FFF2-40B4-BE49-F238E27FC236}">
                    <a16:creationId xmlns:a16="http://schemas.microsoft.com/office/drawing/2014/main" id="{26EC3D59-60B3-4990-9FF7-613434CC96C7}"/>
                  </a:ext>
                </a:extLst>
              </p:cNvPr>
              <p:cNvSpPr/>
              <p:nvPr/>
            </p:nvSpPr>
            <p:spPr>
              <a:xfrm>
                <a:off x="1661667" y="868589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8" name="object 200">
                <a:extLst>
                  <a:ext uri="{FF2B5EF4-FFF2-40B4-BE49-F238E27FC236}">
                    <a16:creationId xmlns:a16="http://schemas.microsoft.com/office/drawing/2014/main" id="{31E391D1-0214-4FEF-B5B8-E90311C0DAF8}"/>
                  </a:ext>
                </a:extLst>
              </p:cNvPr>
              <p:cNvSpPr/>
              <p:nvPr/>
            </p:nvSpPr>
            <p:spPr>
              <a:xfrm>
                <a:off x="1661667" y="868589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9" name="object 201">
                <a:extLst>
                  <a:ext uri="{FF2B5EF4-FFF2-40B4-BE49-F238E27FC236}">
                    <a16:creationId xmlns:a16="http://schemas.microsoft.com/office/drawing/2014/main" id="{821D2773-8308-4E62-A349-F8EA8B0CCEE7}"/>
                  </a:ext>
                </a:extLst>
              </p:cNvPr>
              <p:cNvSpPr/>
              <p:nvPr/>
            </p:nvSpPr>
            <p:spPr>
              <a:xfrm>
                <a:off x="1661667" y="873975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0" name="object 202">
                <a:extLst>
                  <a:ext uri="{FF2B5EF4-FFF2-40B4-BE49-F238E27FC236}">
                    <a16:creationId xmlns:a16="http://schemas.microsoft.com/office/drawing/2014/main" id="{73BB94D3-E7EC-4651-A715-3207A9394DF5}"/>
                  </a:ext>
                </a:extLst>
              </p:cNvPr>
              <p:cNvSpPr/>
              <p:nvPr/>
            </p:nvSpPr>
            <p:spPr>
              <a:xfrm>
                <a:off x="1661667" y="873975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1" name="object 203">
                <a:extLst>
                  <a:ext uri="{FF2B5EF4-FFF2-40B4-BE49-F238E27FC236}">
                    <a16:creationId xmlns:a16="http://schemas.microsoft.com/office/drawing/2014/main" id="{697AC3CB-D81B-481A-94C0-876E8140E0FD}"/>
                  </a:ext>
                </a:extLst>
              </p:cNvPr>
              <p:cNvSpPr/>
              <p:nvPr/>
            </p:nvSpPr>
            <p:spPr>
              <a:xfrm>
                <a:off x="1661667" y="879363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2" name="object 204">
                <a:extLst>
                  <a:ext uri="{FF2B5EF4-FFF2-40B4-BE49-F238E27FC236}">
                    <a16:creationId xmlns:a16="http://schemas.microsoft.com/office/drawing/2014/main" id="{24A1B8C3-F151-46E6-8933-DDA760F564AA}"/>
                  </a:ext>
                </a:extLst>
              </p:cNvPr>
              <p:cNvSpPr/>
              <p:nvPr/>
            </p:nvSpPr>
            <p:spPr>
              <a:xfrm>
                <a:off x="1661667" y="879363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3" name="object 205">
                <a:extLst>
                  <a:ext uri="{FF2B5EF4-FFF2-40B4-BE49-F238E27FC236}">
                    <a16:creationId xmlns:a16="http://schemas.microsoft.com/office/drawing/2014/main" id="{94A14C97-E32E-4940-B3DA-C3A2ABBC68AE}"/>
                  </a:ext>
                </a:extLst>
              </p:cNvPr>
              <p:cNvSpPr/>
              <p:nvPr/>
            </p:nvSpPr>
            <p:spPr>
              <a:xfrm>
                <a:off x="1661667" y="884749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4" name="object 206">
                <a:extLst>
                  <a:ext uri="{FF2B5EF4-FFF2-40B4-BE49-F238E27FC236}">
                    <a16:creationId xmlns:a16="http://schemas.microsoft.com/office/drawing/2014/main" id="{EC575521-02A9-4049-AC1D-C36B723625C4}"/>
                  </a:ext>
                </a:extLst>
              </p:cNvPr>
              <p:cNvSpPr/>
              <p:nvPr/>
            </p:nvSpPr>
            <p:spPr>
              <a:xfrm>
                <a:off x="1661667" y="884749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67"/>
                    </a:lnTo>
                    <a:lnTo>
                      <a:pt x="0" y="4796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5" name="object 207">
                <a:extLst>
                  <a:ext uri="{FF2B5EF4-FFF2-40B4-BE49-F238E27FC236}">
                    <a16:creationId xmlns:a16="http://schemas.microsoft.com/office/drawing/2014/main" id="{87FAE5CE-D5AC-4DCA-9958-EBE834A72EA1}"/>
                  </a:ext>
                </a:extLst>
              </p:cNvPr>
              <p:cNvSpPr/>
              <p:nvPr/>
            </p:nvSpPr>
            <p:spPr>
              <a:xfrm>
                <a:off x="1661667" y="890137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6" name="object 208">
                <a:extLst>
                  <a:ext uri="{FF2B5EF4-FFF2-40B4-BE49-F238E27FC236}">
                    <a16:creationId xmlns:a16="http://schemas.microsoft.com/office/drawing/2014/main" id="{111A4104-2641-4DB5-BE36-71AD300DFCE1}"/>
                  </a:ext>
                </a:extLst>
              </p:cNvPr>
              <p:cNvSpPr/>
              <p:nvPr/>
            </p:nvSpPr>
            <p:spPr>
              <a:xfrm>
                <a:off x="1661667" y="890137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7" name="object 209">
                <a:extLst>
                  <a:ext uri="{FF2B5EF4-FFF2-40B4-BE49-F238E27FC236}">
                    <a16:creationId xmlns:a16="http://schemas.microsoft.com/office/drawing/2014/main" id="{F187EFCD-CB07-4E13-8F97-0700AD41D385}"/>
                  </a:ext>
                </a:extLst>
              </p:cNvPr>
              <p:cNvSpPr/>
              <p:nvPr/>
            </p:nvSpPr>
            <p:spPr>
              <a:xfrm>
                <a:off x="1661667" y="895523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8" name="object 210">
                <a:extLst>
                  <a:ext uri="{FF2B5EF4-FFF2-40B4-BE49-F238E27FC236}">
                    <a16:creationId xmlns:a16="http://schemas.microsoft.com/office/drawing/2014/main" id="{05918667-9008-49AE-956D-FE10AA3B18CA}"/>
                  </a:ext>
                </a:extLst>
              </p:cNvPr>
              <p:cNvSpPr/>
              <p:nvPr/>
            </p:nvSpPr>
            <p:spPr>
              <a:xfrm>
                <a:off x="1661667" y="895523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9" name="object 211">
                <a:extLst>
                  <a:ext uri="{FF2B5EF4-FFF2-40B4-BE49-F238E27FC236}">
                    <a16:creationId xmlns:a16="http://schemas.microsoft.com/office/drawing/2014/main" id="{07E74BF1-DE0F-4E1B-8BD3-EA0F645D9A56}"/>
                  </a:ext>
                </a:extLst>
              </p:cNvPr>
              <p:cNvSpPr/>
              <p:nvPr/>
            </p:nvSpPr>
            <p:spPr>
              <a:xfrm>
                <a:off x="1661667" y="900911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0" name="object 212">
                <a:extLst>
                  <a:ext uri="{FF2B5EF4-FFF2-40B4-BE49-F238E27FC236}">
                    <a16:creationId xmlns:a16="http://schemas.microsoft.com/office/drawing/2014/main" id="{D893A9B2-38AB-41F3-92B3-75BC4A991074}"/>
                  </a:ext>
                </a:extLst>
              </p:cNvPr>
              <p:cNvSpPr/>
              <p:nvPr/>
            </p:nvSpPr>
            <p:spPr>
              <a:xfrm>
                <a:off x="1661667" y="900911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1" name="object 213">
                <a:extLst>
                  <a:ext uri="{FF2B5EF4-FFF2-40B4-BE49-F238E27FC236}">
                    <a16:creationId xmlns:a16="http://schemas.microsoft.com/office/drawing/2014/main" id="{37AFC208-2CAB-477D-B915-396F64C25621}"/>
                  </a:ext>
                </a:extLst>
              </p:cNvPr>
              <p:cNvSpPr/>
              <p:nvPr/>
            </p:nvSpPr>
            <p:spPr>
              <a:xfrm>
                <a:off x="1661667" y="906299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2" name="object 214">
                <a:extLst>
                  <a:ext uri="{FF2B5EF4-FFF2-40B4-BE49-F238E27FC236}">
                    <a16:creationId xmlns:a16="http://schemas.microsoft.com/office/drawing/2014/main" id="{396A10C8-F0A6-46E3-9F8D-24C901B8E5B5}"/>
                  </a:ext>
                </a:extLst>
              </p:cNvPr>
              <p:cNvSpPr/>
              <p:nvPr/>
            </p:nvSpPr>
            <p:spPr>
              <a:xfrm>
                <a:off x="1661667" y="906299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3" name="object 215">
                <a:extLst>
                  <a:ext uri="{FF2B5EF4-FFF2-40B4-BE49-F238E27FC236}">
                    <a16:creationId xmlns:a16="http://schemas.microsoft.com/office/drawing/2014/main" id="{1304C746-79CB-4A07-969A-546CE7E2F6E7}"/>
                  </a:ext>
                </a:extLst>
              </p:cNvPr>
              <p:cNvSpPr/>
              <p:nvPr/>
            </p:nvSpPr>
            <p:spPr>
              <a:xfrm>
                <a:off x="1661667" y="911687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4" name="object 216">
                <a:extLst>
                  <a:ext uri="{FF2B5EF4-FFF2-40B4-BE49-F238E27FC236}">
                    <a16:creationId xmlns:a16="http://schemas.microsoft.com/office/drawing/2014/main" id="{D8B297AF-D74C-4555-848A-2043540BDC63}"/>
                  </a:ext>
                </a:extLst>
              </p:cNvPr>
              <p:cNvSpPr/>
              <p:nvPr/>
            </p:nvSpPr>
            <p:spPr>
              <a:xfrm>
                <a:off x="1661667" y="911687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5" name="object 217">
                <a:extLst>
                  <a:ext uri="{FF2B5EF4-FFF2-40B4-BE49-F238E27FC236}">
                    <a16:creationId xmlns:a16="http://schemas.microsoft.com/office/drawing/2014/main" id="{D6B452E5-D5CC-4200-A4B8-F9DC09D5A82A}"/>
                  </a:ext>
                </a:extLst>
              </p:cNvPr>
              <p:cNvSpPr/>
              <p:nvPr/>
            </p:nvSpPr>
            <p:spPr>
              <a:xfrm>
                <a:off x="1661667" y="917073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6" name="object 218">
                <a:extLst>
                  <a:ext uri="{FF2B5EF4-FFF2-40B4-BE49-F238E27FC236}">
                    <a16:creationId xmlns:a16="http://schemas.microsoft.com/office/drawing/2014/main" id="{DFFCD30B-F1F3-4FF1-8915-0733F23E0E56}"/>
                  </a:ext>
                </a:extLst>
              </p:cNvPr>
              <p:cNvSpPr/>
              <p:nvPr/>
            </p:nvSpPr>
            <p:spPr>
              <a:xfrm>
                <a:off x="1661667" y="917073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7" name="object 219">
                <a:extLst>
                  <a:ext uri="{FF2B5EF4-FFF2-40B4-BE49-F238E27FC236}">
                    <a16:creationId xmlns:a16="http://schemas.microsoft.com/office/drawing/2014/main" id="{AF5DEED8-E389-40A3-A283-DD5ABE762CC1}"/>
                  </a:ext>
                </a:extLst>
              </p:cNvPr>
              <p:cNvSpPr/>
              <p:nvPr/>
            </p:nvSpPr>
            <p:spPr>
              <a:xfrm>
                <a:off x="1661667" y="922460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8" name="object 220">
                <a:extLst>
                  <a:ext uri="{FF2B5EF4-FFF2-40B4-BE49-F238E27FC236}">
                    <a16:creationId xmlns:a16="http://schemas.microsoft.com/office/drawing/2014/main" id="{F2D7A070-031F-4C0C-AC0D-5949EBC4E1BA}"/>
                  </a:ext>
                </a:extLst>
              </p:cNvPr>
              <p:cNvSpPr/>
              <p:nvPr/>
            </p:nvSpPr>
            <p:spPr>
              <a:xfrm>
                <a:off x="1661667" y="922460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59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9" name="object 221">
                <a:extLst>
                  <a:ext uri="{FF2B5EF4-FFF2-40B4-BE49-F238E27FC236}">
                    <a16:creationId xmlns:a16="http://schemas.microsoft.com/office/drawing/2014/main" id="{D44ABA72-9489-4655-B774-891733F9D3BD}"/>
                  </a:ext>
                </a:extLst>
              </p:cNvPr>
              <p:cNvSpPr/>
              <p:nvPr/>
            </p:nvSpPr>
            <p:spPr>
              <a:xfrm>
                <a:off x="1661667" y="545381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0" name="object 222">
                <a:extLst>
                  <a:ext uri="{FF2B5EF4-FFF2-40B4-BE49-F238E27FC236}">
                    <a16:creationId xmlns:a16="http://schemas.microsoft.com/office/drawing/2014/main" id="{785FAC52-2B71-4784-9922-B4D967178355}"/>
                  </a:ext>
                </a:extLst>
              </p:cNvPr>
              <p:cNvSpPr/>
              <p:nvPr/>
            </p:nvSpPr>
            <p:spPr>
              <a:xfrm>
                <a:off x="1661667" y="545381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1" name="object 223">
                <a:extLst>
                  <a:ext uri="{FF2B5EF4-FFF2-40B4-BE49-F238E27FC236}">
                    <a16:creationId xmlns:a16="http://schemas.microsoft.com/office/drawing/2014/main" id="{2AA1B093-7C47-424F-98FE-7481AA78E83E}"/>
                  </a:ext>
                </a:extLst>
              </p:cNvPr>
              <p:cNvSpPr/>
              <p:nvPr/>
            </p:nvSpPr>
            <p:spPr>
              <a:xfrm>
                <a:off x="1543126" y="9282658"/>
                <a:ext cx="419734" cy="114300"/>
              </a:xfrm>
              <a:custGeom>
                <a:avLst/>
                <a:gdLst/>
                <a:ahLst/>
                <a:cxnLst/>
                <a:rect l="l" t="t" r="r" b="b"/>
                <a:pathLst>
                  <a:path w="419735" h="114300">
                    <a:moveTo>
                      <a:pt x="419328" y="0"/>
                    </a:moveTo>
                    <a:lnTo>
                      <a:pt x="0" y="0"/>
                    </a:lnTo>
                    <a:lnTo>
                      <a:pt x="0" y="113766"/>
                    </a:lnTo>
                    <a:lnTo>
                      <a:pt x="419328" y="113766"/>
                    </a:lnTo>
                    <a:lnTo>
                      <a:pt x="41932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2" name="object 224">
                <a:extLst>
                  <a:ext uri="{FF2B5EF4-FFF2-40B4-BE49-F238E27FC236}">
                    <a16:creationId xmlns:a16="http://schemas.microsoft.com/office/drawing/2014/main" id="{8B7D9D5F-2F37-45C5-B587-2062ED8B50F7}"/>
                  </a:ext>
                </a:extLst>
              </p:cNvPr>
              <p:cNvSpPr/>
              <p:nvPr/>
            </p:nvSpPr>
            <p:spPr>
              <a:xfrm>
                <a:off x="1543126" y="9282658"/>
                <a:ext cx="419734" cy="114300"/>
              </a:xfrm>
              <a:custGeom>
                <a:avLst/>
                <a:gdLst/>
                <a:ahLst/>
                <a:cxnLst/>
                <a:rect l="l" t="t" r="r" b="b"/>
                <a:pathLst>
                  <a:path w="419735" h="114300">
                    <a:moveTo>
                      <a:pt x="0" y="113766"/>
                    </a:moveTo>
                    <a:lnTo>
                      <a:pt x="419341" y="113766"/>
                    </a:lnTo>
                    <a:lnTo>
                      <a:pt x="419341" y="0"/>
                    </a:lnTo>
                    <a:lnTo>
                      <a:pt x="0" y="0"/>
                    </a:lnTo>
                    <a:lnTo>
                      <a:pt x="0" y="11376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3" name="object 225">
                <a:extLst>
                  <a:ext uri="{FF2B5EF4-FFF2-40B4-BE49-F238E27FC236}">
                    <a16:creationId xmlns:a16="http://schemas.microsoft.com/office/drawing/2014/main" id="{30F63956-4E38-420F-A8E7-74B3F2291FD0}"/>
                  </a:ext>
                </a:extLst>
              </p:cNvPr>
              <p:cNvSpPr/>
              <p:nvPr/>
            </p:nvSpPr>
            <p:spPr>
              <a:xfrm>
                <a:off x="1521354" y="3665072"/>
                <a:ext cx="3183255" cy="1846580"/>
              </a:xfrm>
              <a:custGeom>
                <a:avLst/>
                <a:gdLst/>
                <a:ahLst/>
                <a:cxnLst/>
                <a:rect l="l" t="t" r="r" b="b"/>
                <a:pathLst>
                  <a:path w="3183254" h="1846579">
                    <a:moveTo>
                      <a:pt x="2505557" y="0"/>
                    </a:moveTo>
                    <a:lnTo>
                      <a:pt x="0" y="1766633"/>
                    </a:lnTo>
                    <a:lnTo>
                      <a:pt x="381" y="1846414"/>
                    </a:lnTo>
                    <a:lnTo>
                      <a:pt x="134048" y="1846414"/>
                    </a:lnTo>
                    <a:lnTo>
                      <a:pt x="134048" y="1792478"/>
                    </a:lnTo>
                    <a:lnTo>
                      <a:pt x="2505557" y="122212"/>
                    </a:lnTo>
                    <a:lnTo>
                      <a:pt x="3182759" y="600481"/>
                    </a:lnTo>
                    <a:lnTo>
                      <a:pt x="3182759" y="478802"/>
                    </a:lnTo>
                    <a:lnTo>
                      <a:pt x="2505557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4" name="object 226">
                <a:extLst>
                  <a:ext uri="{FF2B5EF4-FFF2-40B4-BE49-F238E27FC236}">
                    <a16:creationId xmlns:a16="http://schemas.microsoft.com/office/drawing/2014/main" id="{BB3581C6-4966-4047-9B58-AC4A04D1D76E}"/>
                  </a:ext>
                </a:extLst>
              </p:cNvPr>
              <p:cNvSpPr/>
              <p:nvPr/>
            </p:nvSpPr>
            <p:spPr>
              <a:xfrm>
                <a:off x="1521354" y="3665072"/>
                <a:ext cx="3183255" cy="1846580"/>
              </a:xfrm>
              <a:custGeom>
                <a:avLst/>
                <a:gdLst/>
                <a:ahLst/>
                <a:cxnLst/>
                <a:rect l="l" t="t" r="r" b="b"/>
                <a:pathLst>
                  <a:path w="3183254" h="1846579">
                    <a:moveTo>
                      <a:pt x="3182759" y="478802"/>
                    </a:moveTo>
                    <a:lnTo>
                      <a:pt x="2505557" y="0"/>
                    </a:lnTo>
                    <a:lnTo>
                      <a:pt x="0" y="1766633"/>
                    </a:lnTo>
                    <a:lnTo>
                      <a:pt x="381" y="1846414"/>
                    </a:lnTo>
                    <a:lnTo>
                      <a:pt x="134048" y="1846414"/>
                    </a:lnTo>
                    <a:lnTo>
                      <a:pt x="134048" y="1792478"/>
                    </a:lnTo>
                    <a:lnTo>
                      <a:pt x="2505557" y="122212"/>
                    </a:lnTo>
                    <a:lnTo>
                      <a:pt x="3182759" y="600481"/>
                    </a:lnTo>
                    <a:lnTo>
                      <a:pt x="3182759" y="47880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5" name="object 227">
                <a:extLst>
                  <a:ext uri="{FF2B5EF4-FFF2-40B4-BE49-F238E27FC236}">
                    <a16:creationId xmlns:a16="http://schemas.microsoft.com/office/drawing/2014/main" id="{BCFD996C-66A3-424C-B30D-194BB492AC10}"/>
                  </a:ext>
                </a:extLst>
              </p:cNvPr>
              <p:cNvSpPr/>
              <p:nvPr/>
            </p:nvSpPr>
            <p:spPr>
              <a:xfrm>
                <a:off x="1462733" y="5267760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22" y="0"/>
                    </a:moveTo>
                    <a:lnTo>
                      <a:pt x="0" y="147612"/>
                    </a:lnTo>
                    <a:lnTo>
                      <a:pt x="31140" y="184327"/>
                    </a:lnTo>
                    <a:lnTo>
                      <a:pt x="260896" y="22682"/>
                    </a:lnTo>
                    <a:lnTo>
                      <a:pt x="2570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6" name="object 228">
                <a:extLst>
                  <a:ext uri="{FF2B5EF4-FFF2-40B4-BE49-F238E27FC236}">
                    <a16:creationId xmlns:a16="http://schemas.microsoft.com/office/drawing/2014/main" id="{40415927-43B9-4344-88D8-AC97BE015FFB}"/>
                  </a:ext>
                </a:extLst>
              </p:cNvPr>
              <p:cNvSpPr/>
              <p:nvPr/>
            </p:nvSpPr>
            <p:spPr>
              <a:xfrm>
                <a:off x="1462733" y="5267760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612"/>
                    </a:moveTo>
                    <a:lnTo>
                      <a:pt x="31140" y="184327"/>
                    </a:lnTo>
                    <a:lnTo>
                      <a:pt x="260896" y="22682"/>
                    </a:lnTo>
                    <a:lnTo>
                      <a:pt x="257022" y="0"/>
                    </a:lnTo>
                    <a:lnTo>
                      <a:pt x="0" y="14761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7" name="object 229">
                <a:extLst>
                  <a:ext uri="{FF2B5EF4-FFF2-40B4-BE49-F238E27FC236}">
                    <a16:creationId xmlns:a16="http://schemas.microsoft.com/office/drawing/2014/main" id="{F38FFEAE-60AC-4D0D-A1DB-498917627B82}"/>
                  </a:ext>
                </a:extLst>
              </p:cNvPr>
              <p:cNvSpPr/>
              <p:nvPr/>
            </p:nvSpPr>
            <p:spPr>
              <a:xfrm>
                <a:off x="1692480" y="5106117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47" y="0"/>
                    </a:moveTo>
                    <a:lnTo>
                      <a:pt x="0" y="147599"/>
                    </a:lnTo>
                    <a:lnTo>
                      <a:pt x="31153" y="184327"/>
                    </a:lnTo>
                    <a:lnTo>
                      <a:pt x="260883" y="22669"/>
                    </a:lnTo>
                    <a:lnTo>
                      <a:pt x="257047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8" name="object 230">
                <a:extLst>
                  <a:ext uri="{FF2B5EF4-FFF2-40B4-BE49-F238E27FC236}">
                    <a16:creationId xmlns:a16="http://schemas.microsoft.com/office/drawing/2014/main" id="{1A3560A2-455D-416F-9AB3-DA4901A3CB56}"/>
                  </a:ext>
                </a:extLst>
              </p:cNvPr>
              <p:cNvSpPr/>
              <p:nvPr/>
            </p:nvSpPr>
            <p:spPr>
              <a:xfrm>
                <a:off x="1692480" y="5106117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99"/>
                    </a:moveTo>
                    <a:lnTo>
                      <a:pt x="31153" y="184327"/>
                    </a:lnTo>
                    <a:lnTo>
                      <a:pt x="260883" y="22669"/>
                    </a:lnTo>
                    <a:lnTo>
                      <a:pt x="257047" y="0"/>
                    </a:lnTo>
                    <a:lnTo>
                      <a:pt x="0" y="1475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9" name="object 231">
                <a:extLst>
                  <a:ext uri="{FF2B5EF4-FFF2-40B4-BE49-F238E27FC236}">
                    <a16:creationId xmlns:a16="http://schemas.microsoft.com/office/drawing/2014/main" id="{71417D4D-239C-4DEE-961A-A79FD59D177F}"/>
                  </a:ext>
                </a:extLst>
              </p:cNvPr>
              <p:cNvSpPr/>
              <p:nvPr/>
            </p:nvSpPr>
            <p:spPr>
              <a:xfrm>
                <a:off x="1922240" y="4944461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22" y="0"/>
                    </a:moveTo>
                    <a:lnTo>
                      <a:pt x="0" y="147599"/>
                    </a:lnTo>
                    <a:lnTo>
                      <a:pt x="31127" y="184327"/>
                    </a:lnTo>
                    <a:lnTo>
                      <a:pt x="260896" y="22694"/>
                    </a:lnTo>
                    <a:lnTo>
                      <a:pt x="2570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0" name="object 232">
                <a:extLst>
                  <a:ext uri="{FF2B5EF4-FFF2-40B4-BE49-F238E27FC236}">
                    <a16:creationId xmlns:a16="http://schemas.microsoft.com/office/drawing/2014/main" id="{B151B273-A2B9-4D07-87D6-AAED707280CE}"/>
                  </a:ext>
                </a:extLst>
              </p:cNvPr>
              <p:cNvSpPr/>
              <p:nvPr/>
            </p:nvSpPr>
            <p:spPr>
              <a:xfrm>
                <a:off x="1922240" y="4944461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99"/>
                    </a:moveTo>
                    <a:lnTo>
                      <a:pt x="31127" y="184327"/>
                    </a:lnTo>
                    <a:lnTo>
                      <a:pt x="260896" y="22694"/>
                    </a:lnTo>
                    <a:lnTo>
                      <a:pt x="257022" y="0"/>
                    </a:lnTo>
                    <a:lnTo>
                      <a:pt x="0" y="1475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1" name="object 233">
                <a:extLst>
                  <a:ext uri="{FF2B5EF4-FFF2-40B4-BE49-F238E27FC236}">
                    <a16:creationId xmlns:a16="http://schemas.microsoft.com/office/drawing/2014/main" id="{4E2A90B5-3E0D-4F4C-A605-DB827071E20E}"/>
                  </a:ext>
                </a:extLst>
              </p:cNvPr>
              <p:cNvSpPr/>
              <p:nvPr/>
            </p:nvSpPr>
            <p:spPr>
              <a:xfrm>
                <a:off x="2151987" y="4782833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22" y="0"/>
                    </a:moveTo>
                    <a:lnTo>
                      <a:pt x="0" y="147586"/>
                    </a:lnTo>
                    <a:lnTo>
                      <a:pt x="31153" y="184327"/>
                    </a:lnTo>
                    <a:lnTo>
                      <a:pt x="260896" y="22656"/>
                    </a:lnTo>
                    <a:lnTo>
                      <a:pt x="2570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2" name="object 234">
                <a:extLst>
                  <a:ext uri="{FF2B5EF4-FFF2-40B4-BE49-F238E27FC236}">
                    <a16:creationId xmlns:a16="http://schemas.microsoft.com/office/drawing/2014/main" id="{5525A06C-69ED-4B88-84A5-69B6B10F9CFC}"/>
                  </a:ext>
                </a:extLst>
              </p:cNvPr>
              <p:cNvSpPr/>
              <p:nvPr/>
            </p:nvSpPr>
            <p:spPr>
              <a:xfrm>
                <a:off x="2151987" y="4782833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86"/>
                    </a:moveTo>
                    <a:lnTo>
                      <a:pt x="31153" y="184327"/>
                    </a:lnTo>
                    <a:lnTo>
                      <a:pt x="260896" y="22656"/>
                    </a:lnTo>
                    <a:lnTo>
                      <a:pt x="257022" y="0"/>
                    </a:lnTo>
                    <a:lnTo>
                      <a:pt x="0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3" name="object 235">
                <a:extLst>
                  <a:ext uri="{FF2B5EF4-FFF2-40B4-BE49-F238E27FC236}">
                    <a16:creationId xmlns:a16="http://schemas.microsoft.com/office/drawing/2014/main" id="{67B4A78F-5E97-45DE-AD1D-A561A47115B6}"/>
                  </a:ext>
                </a:extLst>
              </p:cNvPr>
              <p:cNvSpPr/>
              <p:nvPr/>
            </p:nvSpPr>
            <p:spPr>
              <a:xfrm>
                <a:off x="2381747" y="4621179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47" y="0"/>
                    </a:moveTo>
                    <a:lnTo>
                      <a:pt x="0" y="147599"/>
                    </a:lnTo>
                    <a:lnTo>
                      <a:pt x="31140" y="184315"/>
                    </a:lnTo>
                    <a:lnTo>
                      <a:pt x="260883" y="22682"/>
                    </a:lnTo>
                    <a:lnTo>
                      <a:pt x="257047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4" name="object 236">
                <a:extLst>
                  <a:ext uri="{FF2B5EF4-FFF2-40B4-BE49-F238E27FC236}">
                    <a16:creationId xmlns:a16="http://schemas.microsoft.com/office/drawing/2014/main" id="{72602BBE-F44D-475A-8E72-A02A0A7F49F5}"/>
                  </a:ext>
                </a:extLst>
              </p:cNvPr>
              <p:cNvSpPr/>
              <p:nvPr/>
            </p:nvSpPr>
            <p:spPr>
              <a:xfrm>
                <a:off x="2381747" y="4621179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99"/>
                    </a:moveTo>
                    <a:lnTo>
                      <a:pt x="31140" y="184315"/>
                    </a:lnTo>
                    <a:lnTo>
                      <a:pt x="260883" y="22682"/>
                    </a:lnTo>
                    <a:lnTo>
                      <a:pt x="257047" y="0"/>
                    </a:lnTo>
                    <a:lnTo>
                      <a:pt x="0" y="1475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5" name="object 237">
                <a:extLst>
                  <a:ext uri="{FF2B5EF4-FFF2-40B4-BE49-F238E27FC236}">
                    <a16:creationId xmlns:a16="http://schemas.microsoft.com/office/drawing/2014/main" id="{286C9988-7DBC-4750-A54B-4D0F77D53047}"/>
                  </a:ext>
                </a:extLst>
              </p:cNvPr>
              <p:cNvSpPr/>
              <p:nvPr/>
            </p:nvSpPr>
            <p:spPr>
              <a:xfrm>
                <a:off x="2611493" y="4459550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47" y="0"/>
                    </a:moveTo>
                    <a:lnTo>
                      <a:pt x="0" y="147586"/>
                    </a:lnTo>
                    <a:lnTo>
                      <a:pt x="31140" y="184315"/>
                    </a:lnTo>
                    <a:lnTo>
                      <a:pt x="260896" y="22656"/>
                    </a:lnTo>
                    <a:lnTo>
                      <a:pt x="257047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6" name="object 238">
                <a:extLst>
                  <a:ext uri="{FF2B5EF4-FFF2-40B4-BE49-F238E27FC236}">
                    <a16:creationId xmlns:a16="http://schemas.microsoft.com/office/drawing/2014/main" id="{AA9E380A-2A07-4B25-BA8A-3E17C34A9D40}"/>
                  </a:ext>
                </a:extLst>
              </p:cNvPr>
              <p:cNvSpPr/>
              <p:nvPr/>
            </p:nvSpPr>
            <p:spPr>
              <a:xfrm>
                <a:off x="2611493" y="4459550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86"/>
                    </a:moveTo>
                    <a:lnTo>
                      <a:pt x="31140" y="184315"/>
                    </a:lnTo>
                    <a:lnTo>
                      <a:pt x="260896" y="22656"/>
                    </a:lnTo>
                    <a:lnTo>
                      <a:pt x="257047" y="0"/>
                    </a:lnTo>
                    <a:lnTo>
                      <a:pt x="0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7" name="object 239">
                <a:extLst>
                  <a:ext uri="{FF2B5EF4-FFF2-40B4-BE49-F238E27FC236}">
                    <a16:creationId xmlns:a16="http://schemas.microsoft.com/office/drawing/2014/main" id="{9D60F108-5BC1-4D06-AC0C-4890AB9EAFFF}"/>
                  </a:ext>
                </a:extLst>
              </p:cNvPr>
              <p:cNvSpPr/>
              <p:nvPr/>
            </p:nvSpPr>
            <p:spPr>
              <a:xfrm>
                <a:off x="2841268" y="4297894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22" y="0"/>
                    </a:moveTo>
                    <a:lnTo>
                      <a:pt x="0" y="147586"/>
                    </a:lnTo>
                    <a:lnTo>
                      <a:pt x="31127" y="184315"/>
                    </a:lnTo>
                    <a:lnTo>
                      <a:pt x="260883" y="22682"/>
                    </a:lnTo>
                    <a:lnTo>
                      <a:pt x="2570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8" name="object 240">
                <a:extLst>
                  <a:ext uri="{FF2B5EF4-FFF2-40B4-BE49-F238E27FC236}">
                    <a16:creationId xmlns:a16="http://schemas.microsoft.com/office/drawing/2014/main" id="{EFF6E572-7F37-436A-A29F-856906F407FE}"/>
                  </a:ext>
                </a:extLst>
              </p:cNvPr>
              <p:cNvSpPr/>
              <p:nvPr/>
            </p:nvSpPr>
            <p:spPr>
              <a:xfrm>
                <a:off x="2841268" y="4297894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86"/>
                    </a:moveTo>
                    <a:lnTo>
                      <a:pt x="31127" y="184315"/>
                    </a:lnTo>
                    <a:lnTo>
                      <a:pt x="260883" y="22682"/>
                    </a:lnTo>
                    <a:lnTo>
                      <a:pt x="257022" y="0"/>
                    </a:lnTo>
                    <a:lnTo>
                      <a:pt x="0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9" name="object 241">
                <a:extLst>
                  <a:ext uri="{FF2B5EF4-FFF2-40B4-BE49-F238E27FC236}">
                    <a16:creationId xmlns:a16="http://schemas.microsoft.com/office/drawing/2014/main" id="{4256A20C-8C93-4648-8D2B-A5FFBD85FEF7}"/>
                  </a:ext>
                </a:extLst>
              </p:cNvPr>
              <p:cNvSpPr/>
              <p:nvPr/>
            </p:nvSpPr>
            <p:spPr>
              <a:xfrm>
                <a:off x="3070985" y="4136252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73" y="0"/>
                    </a:moveTo>
                    <a:lnTo>
                      <a:pt x="0" y="147586"/>
                    </a:lnTo>
                    <a:lnTo>
                      <a:pt x="31165" y="184327"/>
                    </a:lnTo>
                    <a:lnTo>
                      <a:pt x="260921" y="22669"/>
                    </a:lnTo>
                    <a:lnTo>
                      <a:pt x="257073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0" name="object 242">
                <a:extLst>
                  <a:ext uri="{FF2B5EF4-FFF2-40B4-BE49-F238E27FC236}">
                    <a16:creationId xmlns:a16="http://schemas.microsoft.com/office/drawing/2014/main" id="{B15B676A-C9D7-40BE-A5A0-77B33B1D5824}"/>
                  </a:ext>
                </a:extLst>
              </p:cNvPr>
              <p:cNvSpPr/>
              <p:nvPr/>
            </p:nvSpPr>
            <p:spPr>
              <a:xfrm>
                <a:off x="3070985" y="4136252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86"/>
                    </a:moveTo>
                    <a:lnTo>
                      <a:pt x="31165" y="184327"/>
                    </a:lnTo>
                    <a:lnTo>
                      <a:pt x="260921" y="22669"/>
                    </a:lnTo>
                    <a:lnTo>
                      <a:pt x="257073" y="0"/>
                    </a:lnTo>
                    <a:lnTo>
                      <a:pt x="0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1" name="object 243">
                <a:extLst>
                  <a:ext uri="{FF2B5EF4-FFF2-40B4-BE49-F238E27FC236}">
                    <a16:creationId xmlns:a16="http://schemas.microsoft.com/office/drawing/2014/main" id="{302C62BC-4E2E-4636-A4F3-977863208BFA}"/>
                  </a:ext>
                </a:extLst>
              </p:cNvPr>
              <p:cNvSpPr/>
              <p:nvPr/>
            </p:nvSpPr>
            <p:spPr>
              <a:xfrm>
                <a:off x="3300759" y="3974599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47" y="0"/>
                    </a:moveTo>
                    <a:lnTo>
                      <a:pt x="0" y="147612"/>
                    </a:lnTo>
                    <a:lnTo>
                      <a:pt x="31153" y="184327"/>
                    </a:lnTo>
                    <a:lnTo>
                      <a:pt x="260883" y="22682"/>
                    </a:lnTo>
                    <a:lnTo>
                      <a:pt x="257047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2" name="object 244">
                <a:extLst>
                  <a:ext uri="{FF2B5EF4-FFF2-40B4-BE49-F238E27FC236}">
                    <a16:creationId xmlns:a16="http://schemas.microsoft.com/office/drawing/2014/main" id="{19EF0E4A-6FCC-44A8-B4ED-E25534B9CC02}"/>
                  </a:ext>
                </a:extLst>
              </p:cNvPr>
              <p:cNvSpPr/>
              <p:nvPr/>
            </p:nvSpPr>
            <p:spPr>
              <a:xfrm>
                <a:off x="3300759" y="3974599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612"/>
                    </a:moveTo>
                    <a:lnTo>
                      <a:pt x="31153" y="184327"/>
                    </a:lnTo>
                    <a:lnTo>
                      <a:pt x="260883" y="22682"/>
                    </a:lnTo>
                    <a:lnTo>
                      <a:pt x="257047" y="0"/>
                    </a:lnTo>
                    <a:lnTo>
                      <a:pt x="0" y="14761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3" name="object 245">
                <a:extLst>
                  <a:ext uri="{FF2B5EF4-FFF2-40B4-BE49-F238E27FC236}">
                    <a16:creationId xmlns:a16="http://schemas.microsoft.com/office/drawing/2014/main" id="{DD8F7AD3-6BF3-49D9-B4F9-FEA8B604E4A9}"/>
                  </a:ext>
                </a:extLst>
              </p:cNvPr>
              <p:cNvSpPr/>
              <p:nvPr/>
            </p:nvSpPr>
            <p:spPr>
              <a:xfrm>
                <a:off x="3530547" y="3812956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6997" y="0"/>
                    </a:moveTo>
                    <a:lnTo>
                      <a:pt x="0" y="147599"/>
                    </a:lnTo>
                    <a:lnTo>
                      <a:pt x="31089" y="184327"/>
                    </a:lnTo>
                    <a:lnTo>
                      <a:pt x="260870" y="22669"/>
                    </a:lnTo>
                    <a:lnTo>
                      <a:pt x="256997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4" name="object 246">
                <a:extLst>
                  <a:ext uri="{FF2B5EF4-FFF2-40B4-BE49-F238E27FC236}">
                    <a16:creationId xmlns:a16="http://schemas.microsoft.com/office/drawing/2014/main" id="{5F65B067-43E1-4785-8D00-5097FCC47A3F}"/>
                  </a:ext>
                </a:extLst>
              </p:cNvPr>
              <p:cNvSpPr/>
              <p:nvPr/>
            </p:nvSpPr>
            <p:spPr>
              <a:xfrm>
                <a:off x="3530547" y="3812956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99"/>
                    </a:moveTo>
                    <a:lnTo>
                      <a:pt x="31089" y="184327"/>
                    </a:lnTo>
                    <a:lnTo>
                      <a:pt x="260870" y="22669"/>
                    </a:lnTo>
                    <a:lnTo>
                      <a:pt x="256997" y="0"/>
                    </a:lnTo>
                    <a:lnTo>
                      <a:pt x="0" y="1475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5" name="object 247">
                <a:extLst>
                  <a:ext uri="{FF2B5EF4-FFF2-40B4-BE49-F238E27FC236}">
                    <a16:creationId xmlns:a16="http://schemas.microsoft.com/office/drawing/2014/main" id="{1FFE0E07-A6A8-4530-9404-212D992DC9AB}"/>
                  </a:ext>
                </a:extLst>
              </p:cNvPr>
              <p:cNvSpPr/>
              <p:nvPr/>
            </p:nvSpPr>
            <p:spPr>
              <a:xfrm>
                <a:off x="3760266" y="3651328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73" y="0"/>
                    </a:moveTo>
                    <a:lnTo>
                      <a:pt x="0" y="147586"/>
                    </a:lnTo>
                    <a:lnTo>
                      <a:pt x="31153" y="184302"/>
                    </a:lnTo>
                    <a:lnTo>
                      <a:pt x="260883" y="22656"/>
                    </a:lnTo>
                    <a:lnTo>
                      <a:pt x="257073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6" name="object 248">
                <a:extLst>
                  <a:ext uri="{FF2B5EF4-FFF2-40B4-BE49-F238E27FC236}">
                    <a16:creationId xmlns:a16="http://schemas.microsoft.com/office/drawing/2014/main" id="{8DDEEEDE-196C-4A3D-8654-06D1901B2C65}"/>
                  </a:ext>
                </a:extLst>
              </p:cNvPr>
              <p:cNvSpPr/>
              <p:nvPr/>
            </p:nvSpPr>
            <p:spPr>
              <a:xfrm>
                <a:off x="3760266" y="3651328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86"/>
                    </a:moveTo>
                    <a:lnTo>
                      <a:pt x="31153" y="184302"/>
                    </a:lnTo>
                    <a:lnTo>
                      <a:pt x="260883" y="22656"/>
                    </a:lnTo>
                    <a:lnTo>
                      <a:pt x="257073" y="0"/>
                    </a:lnTo>
                    <a:lnTo>
                      <a:pt x="0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7" name="object 249">
                <a:extLst>
                  <a:ext uri="{FF2B5EF4-FFF2-40B4-BE49-F238E27FC236}">
                    <a16:creationId xmlns:a16="http://schemas.microsoft.com/office/drawing/2014/main" id="{1F6D7F6B-8BDE-4768-913E-3A1B1B6FC71B}"/>
                  </a:ext>
                </a:extLst>
              </p:cNvPr>
              <p:cNvSpPr/>
              <p:nvPr/>
            </p:nvSpPr>
            <p:spPr>
              <a:xfrm>
                <a:off x="4492188" y="3974599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3848" y="0"/>
                    </a:moveTo>
                    <a:lnTo>
                      <a:pt x="0" y="22682"/>
                    </a:lnTo>
                    <a:lnTo>
                      <a:pt x="229730" y="184327"/>
                    </a:lnTo>
                    <a:lnTo>
                      <a:pt x="260870" y="147612"/>
                    </a:lnTo>
                    <a:lnTo>
                      <a:pt x="3848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8" name="object 250">
                <a:extLst>
                  <a:ext uri="{FF2B5EF4-FFF2-40B4-BE49-F238E27FC236}">
                    <a16:creationId xmlns:a16="http://schemas.microsoft.com/office/drawing/2014/main" id="{0987F600-7E92-4AC0-B7D0-540068311A8C}"/>
                  </a:ext>
                </a:extLst>
              </p:cNvPr>
              <p:cNvSpPr/>
              <p:nvPr/>
            </p:nvSpPr>
            <p:spPr>
              <a:xfrm>
                <a:off x="4492188" y="3974599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60870" y="147612"/>
                    </a:moveTo>
                    <a:lnTo>
                      <a:pt x="229730" y="184327"/>
                    </a:lnTo>
                    <a:lnTo>
                      <a:pt x="0" y="22682"/>
                    </a:lnTo>
                    <a:lnTo>
                      <a:pt x="3848" y="0"/>
                    </a:lnTo>
                    <a:lnTo>
                      <a:pt x="260870" y="14761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9" name="object 251">
                <a:extLst>
                  <a:ext uri="{FF2B5EF4-FFF2-40B4-BE49-F238E27FC236}">
                    <a16:creationId xmlns:a16="http://schemas.microsoft.com/office/drawing/2014/main" id="{DF20A655-5CC3-4124-893B-7FD05420AFD5}"/>
                  </a:ext>
                </a:extLst>
              </p:cNvPr>
              <p:cNvSpPr/>
              <p:nvPr/>
            </p:nvSpPr>
            <p:spPr>
              <a:xfrm>
                <a:off x="4262415" y="3812956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3860" y="0"/>
                    </a:moveTo>
                    <a:lnTo>
                      <a:pt x="0" y="22669"/>
                    </a:lnTo>
                    <a:lnTo>
                      <a:pt x="229781" y="184327"/>
                    </a:lnTo>
                    <a:lnTo>
                      <a:pt x="260883" y="147599"/>
                    </a:lnTo>
                    <a:lnTo>
                      <a:pt x="3860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0" name="object 252">
                <a:extLst>
                  <a:ext uri="{FF2B5EF4-FFF2-40B4-BE49-F238E27FC236}">
                    <a16:creationId xmlns:a16="http://schemas.microsoft.com/office/drawing/2014/main" id="{67B82FAA-53EE-4942-993E-3F6CDCCCB74D}"/>
                  </a:ext>
                </a:extLst>
              </p:cNvPr>
              <p:cNvSpPr/>
              <p:nvPr/>
            </p:nvSpPr>
            <p:spPr>
              <a:xfrm>
                <a:off x="4262415" y="3812956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60883" y="147599"/>
                    </a:moveTo>
                    <a:lnTo>
                      <a:pt x="229781" y="184327"/>
                    </a:lnTo>
                    <a:lnTo>
                      <a:pt x="0" y="22669"/>
                    </a:lnTo>
                    <a:lnTo>
                      <a:pt x="3860" y="0"/>
                    </a:lnTo>
                    <a:lnTo>
                      <a:pt x="260883" y="1475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1" name="object 253">
                <a:extLst>
                  <a:ext uri="{FF2B5EF4-FFF2-40B4-BE49-F238E27FC236}">
                    <a16:creationId xmlns:a16="http://schemas.microsoft.com/office/drawing/2014/main" id="{19A44A78-4B6B-4B57-B12B-A5E818AB1B47}"/>
                  </a:ext>
                </a:extLst>
              </p:cNvPr>
              <p:cNvSpPr/>
              <p:nvPr/>
            </p:nvSpPr>
            <p:spPr>
              <a:xfrm>
                <a:off x="4032670" y="3651328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3822" y="0"/>
                    </a:moveTo>
                    <a:lnTo>
                      <a:pt x="0" y="22656"/>
                    </a:lnTo>
                    <a:lnTo>
                      <a:pt x="229743" y="184302"/>
                    </a:lnTo>
                    <a:lnTo>
                      <a:pt x="260896" y="147586"/>
                    </a:lnTo>
                    <a:lnTo>
                      <a:pt x="38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2" name="object 254">
                <a:extLst>
                  <a:ext uri="{FF2B5EF4-FFF2-40B4-BE49-F238E27FC236}">
                    <a16:creationId xmlns:a16="http://schemas.microsoft.com/office/drawing/2014/main" id="{B20B374B-229C-432E-92E1-4860D4DD3C8C}"/>
                  </a:ext>
                </a:extLst>
              </p:cNvPr>
              <p:cNvSpPr/>
              <p:nvPr/>
            </p:nvSpPr>
            <p:spPr>
              <a:xfrm>
                <a:off x="4032670" y="3651328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60896" y="147586"/>
                    </a:moveTo>
                    <a:lnTo>
                      <a:pt x="229743" y="184302"/>
                    </a:lnTo>
                    <a:lnTo>
                      <a:pt x="0" y="22656"/>
                    </a:lnTo>
                    <a:lnTo>
                      <a:pt x="3822" y="0"/>
                    </a:lnTo>
                    <a:lnTo>
                      <a:pt x="260896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3" name="object 255">
                <a:extLst>
                  <a:ext uri="{FF2B5EF4-FFF2-40B4-BE49-F238E27FC236}">
                    <a16:creationId xmlns:a16="http://schemas.microsoft.com/office/drawing/2014/main" id="{D268EF8A-DBAF-42D2-A3D5-CDD95D249172}"/>
                  </a:ext>
                </a:extLst>
              </p:cNvPr>
              <p:cNvSpPr/>
              <p:nvPr/>
            </p:nvSpPr>
            <p:spPr>
              <a:xfrm>
                <a:off x="1779155" y="5400776"/>
                <a:ext cx="72390" cy="4953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9529">
                    <a:moveTo>
                      <a:pt x="72148" y="0"/>
                    </a:moveTo>
                    <a:lnTo>
                      <a:pt x="0" y="0"/>
                    </a:lnTo>
                    <a:lnTo>
                      <a:pt x="0" y="49529"/>
                    </a:lnTo>
                    <a:lnTo>
                      <a:pt x="72148" y="49529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4" name="object 256">
                <a:extLst>
                  <a:ext uri="{FF2B5EF4-FFF2-40B4-BE49-F238E27FC236}">
                    <a16:creationId xmlns:a16="http://schemas.microsoft.com/office/drawing/2014/main" id="{023C5529-E2D6-4403-9309-45700FA1EDCF}"/>
                  </a:ext>
                </a:extLst>
              </p:cNvPr>
              <p:cNvSpPr/>
              <p:nvPr/>
            </p:nvSpPr>
            <p:spPr>
              <a:xfrm>
                <a:off x="1779155" y="5400776"/>
                <a:ext cx="72390" cy="4953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9529">
                    <a:moveTo>
                      <a:pt x="72148" y="49529"/>
                    </a:moveTo>
                    <a:lnTo>
                      <a:pt x="0" y="49529"/>
                    </a:lnTo>
                    <a:lnTo>
                      <a:pt x="0" y="0"/>
                    </a:lnTo>
                    <a:lnTo>
                      <a:pt x="72148" y="0"/>
                    </a:lnTo>
                    <a:lnTo>
                      <a:pt x="72148" y="4952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5" name="object 257">
                <a:extLst>
                  <a:ext uri="{FF2B5EF4-FFF2-40B4-BE49-F238E27FC236}">
                    <a16:creationId xmlns:a16="http://schemas.microsoft.com/office/drawing/2014/main" id="{0B5AA38D-F0CB-4CAD-A2A9-DD1EDE444E70}"/>
                  </a:ext>
                </a:extLst>
              </p:cNvPr>
              <p:cNvSpPr/>
              <p:nvPr/>
            </p:nvSpPr>
            <p:spPr>
              <a:xfrm>
                <a:off x="1779638" y="7002703"/>
                <a:ext cx="7239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4609">
                    <a:moveTo>
                      <a:pt x="71983" y="0"/>
                    </a:moveTo>
                    <a:lnTo>
                      <a:pt x="0" y="0"/>
                    </a:lnTo>
                    <a:lnTo>
                      <a:pt x="0" y="54038"/>
                    </a:lnTo>
                    <a:lnTo>
                      <a:pt x="71983" y="54038"/>
                    </a:lnTo>
                    <a:lnTo>
                      <a:pt x="71983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6" name="object 258">
                <a:extLst>
                  <a:ext uri="{FF2B5EF4-FFF2-40B4-BE49-F238E27FC236}">
                    <a16:creationId xmlns:a16="http://schemas.microsoft.com/office/drawing/2014/main" id="{0A26783B-59AF-4608-820C-17F4D0166DB5}"/>
                  </a:ext>
                </a:extLst>
              </p:cNvPr>
              <p:cNvSpPr/>
              <p:nvPr/>
            </p:nvSpPr>
            <p:spPr>
              <a:xfrm>
                <a:off x="1779638" y="7002716"/>
                <a:ext cx="7239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4609">
                    <a:moveTo>
                      <a:pt x="71983" y="54025"/>
                    </a:moveTo>
                    <a:lnTo>
                      <a:pt x="0" y="54025"/>
                    </a:lnTo>
                    <a:lnTo>
                      <a:pt x="0" y="0"/>
                    </a:lnTo>
                    <a:lnTo>
                      <a:pt x="71983" y="0"/>
                    </a:lnTo>
                    <a:lnTo>
                      <a:pt x="71983" y="54025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7" name="object 259">
                <a:extLst>
                  <a:ext uri="{FF2B5EF4-FFF2-40B4-BE49-F238E27FC236}">
                    <a16:creationId xmlns:a16="http://schemas.microsoft.com/office/drawing/2014/main" id="{8F71590C-FE5E-4C87-BF94-2646806C60FC}"/>
                  </a:ext>
                </a:extLst>
              </p:cNvPr>
              <p:cNvSpPr/>
              <p:nvPr/>
            </p:nvSpPr>
            <p:spPr>
              <a:xfrm>
                <a:off x="1779904" y="8612047"/>
                <a:ext cx="72390" cy="4953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952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49479"/>
                    </a:lnTo>
                    <a:lnTo>
                      <a:pt x="71958" y="49479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8" name="object 260">
                <a:extLst>
                  <a:ext uri="{FF2B5EF4-FFF2-40B4-BE49-F238E27FC236}">
                    <a16:creationId xmlns:a16="http://schemas.microsoft.com/office/drawing/2014/main" id="{EC59C380-D208-4E8D-BD53-82E6FBB2D45F}"/>
                  </a:ext>
                </a:extLst>
              </p:cNvPr>
              <p:cNvSpPr/>
              <p:nvPr/>
            </p:nvSpPr>
            <p:spPr>
              <a:xfrm>
                <a:off x="1779917" y="8612060"/>
                <a:ext cx="72390" cy="4953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9529">
                    <a:moveTo>
                      <a:pt x="71945" y="49466"/>
                    </a:moveTo>
                    <a:lnTo>
                      <a:pt x="0" y="49466"/>
                    </a:lnTo>
                    <a:lnTo>
                      <a:pt x="0" y="0"/>
                    </a:lnTo>
                    <a:lnTo>
                      <a:pt x="71945" y="0"/>
                    </a:lnTo>
                    <a:lnTo>
                      <a:pt x="71945" y="4946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9" name="object 261">
                <a:extLst>
                  <a:ext uri="{FF2B5EF4-FFF2-40B4-BE49-F238E27FC236}">
                    <a16:creationId xmlns:a16="http://schemas.microsoft.com/office/drawing/2014/main" id="{A2A70288-D728-4383-99A4-480222652D22}"/>
                  </a:ext>
                </a:extLst>
              </p:cNvPr>
              <p:cNvSpPr/>
              <p:nvPr/>
            </p:nvSpPr>
            <p:spPr>
              <a:xfrm>
                <a:off x="1779714" y="8513012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59">
                    <a:moveTo>
                      <a:pt x="2926676" y="0"/>
                    </a:moveTo>
                    <a:lnTo>
                      <a:pt x="0" y="0"/>
                    </a:lnTo>
                    <a:lnTo>
                      <a:pt x="0" y="99047"/>
                    </a:lnTo>
                    <a:lnTo>
                      <a:pt x="2926676" y="99047"/>
                    </a:lnTo>
                    <a:lnTo>
                      <a:pt x="2926676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0" name="object 262">
                <a:extLst>
                  <a:ext uri="{FF2B5EF4-FFF2-40B4-BE49-F238E27FC236}">
                    <a16:creationId xmlns:a16="http://schemas.microsoft.com/office/drawing/2014/main" id="{E357E1D2-6225-49F4-B77B-24FDB43BD728}"/>
                  </a:ext>
                </a:extLst>
              </p:cNvPr>
              <p:cNvSpPr/>
              <p:nvPr/>
            </p:nvSpPr>
            <p:spPr>
              <a:xfrm>
                <a:off x="1779714" y="8513012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59">
                    <a:moveTo>
                      <a:pt x="0" y="0"/>
                    </a:moveTo>
                    <a:lnTo>
                      <a:pt x="2926676" y="0"/>
                    </a:lnTo>
                    <a:lnTo>
                      <a:pt x="2926676" y="99047"/>
                    </a:lnTo>
                    <a:lnTo>
                      <a:pt x="0" y="9904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1" name="object 263">
                <a:extLst>
                  <a:ext uri="{FF2B5EF4-FFF2-40B4-BE49-F238E27FC236}">
                    <a16:creationId xmlns:a16="http://schemas.microsoft.com/office/drawing/2014/main" id="{9E25468B-F041-458F-B0CC-B3228724AA53}"/>
                  </a:ext>
                </a:extLst>
              </p:cNvPr>
              <p:cNvSpPr/>
              <p:nvPr/>
            </p:nvSpPr>
            <p:spPr>
              <a:xfrm>
                <a:off x="1779587" y="5301767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60">
                    <a:moveTo>
                      <a:pt x="2926715" y="0"/>
                    </a:moveTo>
                    <a:lnTo>
                      <a:pt x="0" y="0"/>
                    </a:lnTo>
                    <a:lnTo>
                      <a:pt x="0" y="99009"/>
                    </a:lnTo>
                    <a:lnTo>
                      <a:pt x="2926715" y="99009"/>
                    </a:lnTo>
                    <a:lnTo>
                      <a:pt x="2926715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2" name="object 264">
                <a:extLst>
                  <a:ext uri="{FF2B5EF4-FFF2-40B4-BE49-F238E27FC236}">
                    <a16:creationId xmlns:a16="http://schemas.microsoft.com/office/drawing/2014/main" id="{FEB64DCD-2731-4A50-B7F0-053BF561529E}"/>
                  </a:ext>
                </a:extLst>
              </p:cNvPr>
              <p:cNvSpPr/>
              <p:nvPr/>
            </p:nvSpPr>
            <p:spPr>
              <a:xfrm>
                <a:off x="1779587" y="5301767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60">
                    <a:moveTo>
                      <a:pt x="0" y="0"/>
                    </a:moveTo>
                    <a:lnTo>
                      <a:pt x="2926715" y="0"/>
                    </a:lnTo>
                    <a:lnTo>
                      <a:pt x="2926715" y="99009"/>
                    </a:lnTo>
                    <a:lnTo>
                      <a:pt x="0" y="9900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43" name="object 265">
                <a:extLst>
                  <a:ext uri="{FF2B5EF4-FFF2-40B4-BE49-F238E27FC236}">
                    <a16:creationId xmlns:a16="http://schemas.microsoft.com/office/drawing/2014/main" id="{59E35FE2-2BE3-475D-90A1-2E48CB16945C}"/>
                  </a:ext>
                </a:extLst>
              </p:cNvPr>
              <p:cNvPicPr/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12730" y="3626609"/>
                <a:ext cx="185483" cy="86817"/>
              </a:xfrm>
              <a:prstGeom prst="rect">
                <a:avLst/>
              </a:prstGeom>
            </p:spPr>
          </p:pic>
          <p:sp>
            <p:nvSpPr>
              <p:cNvPr id="1044" name="object 266">
                <a:extLst>
                  <a:ext uri="{FF2B5EF4-FFF2-40B4-BE49-F238E27FC236}">
                    <a16:creationId xmlns:a16="http://schemas.microsoft.com/office/drawing/2014/main" id="{9CE3F516-B803-4678-AD2E-B85B7AAF474F}"/>
                  </a:ext>
                </a:extLst>
              </p:cNvPr>
              <p:cNvSpPr/>
              <p:nvPr/>
            </p:nvSpPr>
            <p:spPr>
              <a:xfrm>
                <a:off x="1650676" y="8510234"/>
                <a:ext cx="317500" cy="346075"/>
              </a:xfrm>
              <a:custGeom>
                <a:avLst/>
                <a:gdLst/>
                <a:ahLst/>
                <a:cxnLst/>
                <a:rect l="l" t="t" r="r" b="b"/>
                <a:pathLst>
                  <a:path w="317500" h="346075">
                    <a:moveTo>
                      <a:pt x="0" y="345795"/>
                    </a:moveTo>
                    <a:lnTo>
                      <a:pt x="276796" y="345795"/>
                    </a:lnTo>
                    <a:lnTo>
                      <a:pt x="292451" y="342615"/>
                    </a:lnTo>
                    <a:lnTo>
                      <a:pt x="305273" y="333956"/>
                    </a:lnTo>
                    <a:lnTo>
                      <a:pt x="313936" y="321138"/>
                    </a:lnTo>
                    <a:lnTo>
                      <a:pt x="317119" y="305485"/>
                    </a:lnTo>
                    <a:lnTo>
                      <a:pt x="317119" y="0"/>
                    </a:lnTo>
                  </a:path>
                </a:pathLst>
              </a:custGeom>
              <a:ln w="64858">
                <a:solidFill>
                  <a:srgbClr val="E3A35D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5" name="object 267">
                <a:extLst>
                  <a:ext uri="{FF2B5EF4-FFF2-40B4-BE49-F238E27FC236}">
                    <a16:creationId xmlns:a16="http://schemas.microsoft.com/office/drawing/2014/main" id="{04D63FFA-7C17-4C65-94A3-91A9D50ADB0B}"/>
                  </a:ext>
                </a:extLst>
              </p:cNvPr>
              <p:cNvSpPr/>
              <p:nvPr/>
            </p:nvSpPr>
            <p:spPr>
              <a:xfrm>
                <a:off x="2705887" y="5185587"/>
                <a:ext cx="56261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562610" h="27939">
                    <a:moveTo>
                      <a:pt x="562216" y="0"/>
                    </a:moveTo>
                    <a:lnTo>
                      <a:pt x="0" y="0"/>
                    </a:lnTo>
                    <a:lnTo>
                      <a:pt x="0" y="27508"/>
                    </a:lnTo>
                    <a:lnTo>
                      <a:pt x="562216" y="27508"/>
                    </a:lnTo>
                    <a:lnTo>
                      <a:pt x="562216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6" name="object 268">
                <a:extLst>
                  <a:ext uri="{FF2B5EF4-FFF2-40B4-BE49-F238E27FC236}">
                    <a16:creationId xmlns:a16="http://schemas.microsoft.com/office/drawing/2014/main" id="{DB924A77-F819-479E-BECD-60E4DE07ED5C}"/>
                  </a:ext>
                </a:extLst>
              </p:cNvPr>
              <p:cNvSpPr/>
              <p:nvPr/>
            </p:nvSpPr>
            <p:spPr>
              <a:xfrm>
                <a:off x="2705887" y="5185587"/>
                <a:ext cx="56261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562610" h="27939">
                    <a:moveTo>
                      <a:pt x="0" y="27508"/>
                    </a:moveTo>
                    <a:lnTo>
                      <a:pt x="562228" y="27508"/>
                    </a:lnTo>
                    <a:lnTo>
                      <a:pt x="562228" y="0"/>
                    </a:lnTo>
                    <a:lnTo>
                      <a:pt x="0" y="0"/>
                    </a:lnTo>
                    <a:lnTo>
                      <a:pt x="0" y="27508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7" name="object 269">
                <a:extLst>
                  <a:ext uri="{FF2B5EF4-FFF2-40B4-BE49-F238E27FC236}">
                    <a16:creationId xmlns:a16="http://schemas.microsoft.com/office/drawing/2014/main" id="{54403A3E-F154-4ED0-945A-93D84EE9D4B7}"/>
                  </a:ext>
                </a:extLst>
              </p:cNvPr>
              <p:cNvSpPr/>
              <p:nvPr/>
            </p:nvSpPr>
            <p:spPr>
              <a:xfrm>
                <a:off x="2527960" y="6851370"/>
                <a:ext cx="23495" cy="53340"/>
              </a:xfrm>
              <a:custGeom>
                <a:avLst/>
                <a:gdLst/>
                <a:ahLst/>
                <a:cxnLst/>
                <a:rect l="l" t="t" r="r" b="b"/>
                <a:pathLst>
                  <a:path w="23494" h="53340">
                    <a:moveTo>
                      <a:pt x="23063" y="0"/>
                    </a:moveTo>
                    <a:lnTo>
                      <a:pt x="0" y="0"/>
                    </a:lnTo>
                    <a:lnTo>
                      <a:pt x="0" y="53073"/>
                    </a:lnTo>
                    <a:lnTo>
                      <a:pt x="23063" y="53073"/>
                    </a:lnTo>
                    <a:lnTo>
                      <a:pt x="23063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8" name="object 270">
                <a:extLst>
                  <a:ext uri="{FF2B5EF4-FFF2-40B4-BE49-F238E27FC236}">
                    <a16:creationId xmlns:a16="http://schemas.microsoft.com/office/drawing/2014/main" id="{91A2EAB8-BC9F-45C2-9E09-1ADF26B464AD}"/>
                  </a:ext>
                </a:extLst>
              </p:cNvPr>
              <p:cNvSpPr/>
              <p:nvPr/>
            </p:nvSpPr>
            <p:spPr>
              <a:xfrm>
                <a:off x="2527960" y="6851370"/>
                <a:ext cx="23495" cy="53340"/>
              </a:xfrm>
              <a:custGeom>
                <a:avLst/>
                <a:gdLst/>
                <a:ahLst/>
                <a:cxnLst/>
                <a:rect l="l" t="t" r="r" b="b"/>
                <a:pathLst>
                  <a:path w="23494" h="53340">
                    <a:moveTo>
                      <a:pt x="0" y="53073"/>
                    </a:moveTo>
                    <a:lnTo>
                      <a:pt x="23063" y="53073"/>
                    </a:lnTo>
                    <a:lnTo>
                      <a:pt x="23063" y="0"/>
                    </a:lnTo>
                    <a:lnTo>
                      <a:pt x="0" y="0"/>
                    </a:lnTo>
                    <a:lnTo>
                      <a:pt x="0" y="53073"/>
                    </a:lnTo>
                    <a:close/>
                  </a:path>
                </a:pathLst>
              </a:custGeom>
              <a:ln w="355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9" name="object 271">
                <a:extLst>
                  <a:ext uri="{FF2B5EF4-FFF2-40B4-BE49-F238E27FC236}">
                    <a16:creationId xmlns:a16="http://schemas.microsoft.com/office/drawing/2014/main" id="{F146065F-E406-47B2-B431-BCB33CC10F9A}"/>
                  </a:ext>
                </a:extLst>
              </p:cNvPr>
              <p:cNvSpPr/>
              <p:nvPr/>
            </p:nvSpPr>
            <p:spPr>
              <a:xfrm>
                <a:off x="2302001" y="6851370"/>
                <a:ext cx="23495" cy="53340"/>
              </a:xfrm>
              <a:custGeom>
                <a:avLst/>
                <a:gdLst/>
                <a:ahLst/>
                <a:cxnLst/>
                <a:rect l="l" t="t" r="r" b="b"/>
                <a:pathLst>
                  <a:path w="23494" h="53340">
                    <a:moveTo>
                      <a:pt x="23075" y="0"/>
                    </a:moveTo>
                    <a:lnTo>
                      <a:pt x="0" y="0"/>
                    </a:lnTo>
                    <a:lnTo>
                      <a:pt x="0" y="53073"/>
                    </a:lnTo>
                    <a:lnTo>
                      <a:pt x="23075" y="53073"/>
                    </a:lnTo>
                    <a:lnTo>
                      <a:pt x="23075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0" name="object 272">
                <a:extLst>
                  <a:ext uri="{FF2B5EF4-FFF2-40B4-BE49-F238E27FC236}">
                    <a16:creationId xmlns:a16="http://schemas.microsoft.com/office/drawing/2014/main" id="{FD9261D5-ADE5-4795-BB82-AD0ADBBC6101}"/>
                  </a:ext>
                </a:extLst>
              </p:cNvPr>
              <p:cNvSpPr/>
              <p:nvPr/>
            </p:nvSpPr>
            <p:spPr>
              <a:xfrm>
                <a:off x="2302001" y="6851370"/>
                <a:ext cx="23495" cy="53340"/>
              </a:xfrm>
              <a:custGeom>
                <a:avLst/>
                <a:gdLst/>
                <a:ahLst/>
                <a:cxnLst/>
                <a:rect l="l" t="t" r="r" b="b"/>
                <a:pathLst>
                  <a:path w="23494" h="53340">
                    <a:moveTo>
                      <a:pt x="0" y="53073"/>
                    </a:moveTo>
                    <a:lnTo>
                      <a:pt x="23075" y="53073"/>
                    </a:lnTo>
                    <a:lnTo>
                      <a:pt x="23075" y="0"/>
                    </a:lnTo>
                    <a:lnTo>
                      <a:pt x="0" y="0"/>
                    </a:lnTo>
                    <a:lnTo>
                      <a:pt x="0" y="53073"/>
                    </a:lnTo>
                    <a:close/>
                  </a:path>
                </a:pathLst>
              </a:custGeom>
              <a:ln w="355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1" name="object 273">
                <a:extLst>
                  <a:ext uri="{FF2B5EF4-FFF2-40B4-BE49-F238E27FC236}">
                    <a16:creationId xmlns:a16="http://schemas.microsoft.com/office/drawing/2014/main" id="{69FFA923-338E-4D1B-A566-D07E9474F1FA}"/>
                  </a:ext>
                </a:extLst>
              </p:cNvPr>
              <p:cNvSpPr/>
              <p:nvPr/>
            </p:nvSpPr>
            <p:spPr>
              <a:xfrm>
                <a:off x="2722229" y="4884135"/>
                <a:ext cx="246379" cy="45720"/>
              </a:xfrm>
              <a:custGeom>
                <a:avLst/>
                <a:gdLst/>
                <a:ahLst/>
                <a:cxnLst/>
                <a:rect l="l" t="t" r="r" b="b"/>
                <a:pathLst>
                  <a:path w="246380" h="45720">
                    <a:moveTo>
                      <a:pt x="246214" y="45288"/>
                    </a:moveTo>
                    <a:lnTo>
                      <a:pt x="30949" y="0"/>
                    </a:lnTo>
                    <a:lnTo>
                      <a:pt x="0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52" name="object 274">
                <a:extLst>
                  <a:ext uri="{FF2B5EF4-FFF2-40B4-BE49-F238E27FC236}">
                    <a16:creationId xmlns:a16="http://schemas.microsoft.com/office/drawing/2014/main" id="{6F6380C8-EE7F-4D68-9933-BAB3F0E2063C}"/>
                  </a:ext>
                </a:extLst>
              </p:cNvPr>
              <p:cNvPicPr/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14194" y="4873751"/>
                <a:ext cx="108514" cy="108514"/>
              </a:xfrm>
              <a:prstGeom prst="rect">
                <a:avLst/>
              </a:prstGeom>
            </p:spPr>
          </p:pic>
          <p:sp>
            <p:nvSpPr>
              <p:cNvPr id="1053" name="object 275">
                <a:extLst>
                  <a:ext uri="{FF2B5EF4-FFF2-40B4-BE49-F238E27FC236}">
                    <a16:creationId xmlns:a16="http://schemas.microsoft.com/office/drawing/2014/main" id="{DFBDEF77-726A-4D4D-AF7C-C5F2F6A73987}"/>
                  </a:ext>
                </a:extLst>
              </p:cNvPr>
              <p:cNvSpPr/>
              <p:nvPr/>
            </p:nvSpPr>
            <p:spPr>
              <a:xfrm>
                <a:off x="2914190" y="4873758"/>
                <a:ext cx="108585" cy="108585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108585">
                    <a:moveTo>
                      <a:pt x="54254" y="108508"/>
                    </a:moveTo>
                    <a:lnTo>
                      <a:pt x="33143" y="104246"/>
                    </a:lnTo>
                    <a:lnTo>
                      <a:pt x="15897" y="92621"/>
                    </a:lnTo>
                    <a:lnTo>
                      <a:pt x="4266" y="75376"/>
                    </a:lnTo>
                    <a:lnTo>
                      <a:pt x="0" y="54254"/>
                    </a:lnTo>
                    <a:lnTo>
                      <a:pt x="4266" y="33132"/>
                    </a:lnTo>
                    <a:lnTo>
                      <a:pt x="15897" y="15887"/>
                    </a:lnTo>
                    <a:lnTo>
                      <a:pt x="33143" y="4262"/>
                    </a:lnTo>
                    <a:lnTo>
                      <a:pt x="54254" y="0"/>
                    </a:lnTo>
                    <a:lnTo>
                      <a:pt x="75383" y="4262"/>
                    </a:lnTo>
                    <a:lnTo>
                      <a:pt x="92632" y="15887"/>
                    </a:lnTo>
                    <a:lnTo>
                      <a:pt x="104258" y="33132"/>
                    </a:lnTo>
                    <a:lnTo>
                      <a:pt x="108521" y="54254"/>
                    </a:lnTo>
                    <a:lnTo>
                      <a:pt x="104258" y="75376"/>
                    </a:lnTo>
                    <a:lnTo>
                      <a:pt x="92632" y="92621"/>
                    </a:lnTo>
                    <a:lnTo>
                      <a:pt x="75383" y="104246"/>
                    </a:lnTo>
                    <a:lnTo>
                      <a:pt x="54254" y="108508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54" name="object 276">
                <a:extLst>
                  <a:ext uri="{FF2B5EF4-FFF2-40B4-BE49-F238E27FC236}">
                    <a16:creationId xmlns:a16="http://schemas.microsoft.com/office/drawing/2014/main" id="{F0095B5E-DAD4-485E-9210-586A79876515}"/>
                  </a:ext>
                </a:extLst>
              </p:cNvPr>
              <p:cNvPicPr/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08350" y="6253578"/>
                <a:ext cx="178196" cy="142240"/>
              </a:xfrm>
              <a:prstGeom prst="rect">
                <a:avLst/>
              </a:prstGeom>
            </p:spPr>
          </p:pic>
          <p:pic>
            <p:nvPicPr>
              <p:cNvPr id="1055" name="object 277">
                <a:extLst>
                  <a:ext uri="{FF2B5EF4-FFF2-40B4-BE49-F238E27FC236}">
                    <a16:creationId xmlns:a16="http://schemas.microsoft.com/office/drawing/2014/main" id="{C6FD5504-BC38-4D98-AA4C-E221EABF31F7}"/>
                  </a:ext>
                </a:extLst>
              </p:cNvPr>
              <p:cNvPicPr/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712835" y="7826385"/>
                <a:ext cx="178197" cy="142252"/>
              </a:xfrm>
              <a:prstGeom prst="rect">
                <a:avLst/>
              </a:prstGeom>
            </p:spPr>
          </p:pic>
          <p:pic>
            <p:nvPicPr>
              <p:cNvPr id="1056" name="object 278">
                <a:extLst>
                  <a:ext uri="{FF2B5EF4-FFF2-40B4-BE49-F238E27FC236}">
                    <a16:creationId xmlns:a16="http://schemas.microsoft.com/office/drawing/2014/main" id="{0F10F235-B15F-4A90-B904-A4D2C4A02A97}"/>
                  </a:ext>
                </a:extLst>
              </p:cNvPr>
              <p:cNvPicPr/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977093" y="6383270"/>
                <a:ext cx="186468" cy="148761"/>
              </a:xfrm>
              <a:prstGeom prst="rect">
                <a:avLst/>
              </a:prstGeom>
            </p:spPr>
          </p:pic>
          <p:pic>
            <p:nvPicPr>
              <p:cNvPr id="1057" name="object 279">
                <a:extLst>
                  <a:ext uri="{FF2B5EF4-FFF2-40B4-BE49-F238E27FC236}">
                    <a16:creationId xmlns:a16="http://schemas.microsoft.com/office/drawing/2014/main" id="{E6E4F298-BEDF-4662-A38D-C2ECE89716C1}"/>
                  </a:ext>
                </a:extLst>
              </p:cNvPr>
              <p:cNvPicPr/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45448" y="6403130"/>
                <a:ext cx="252251" cy="183362"/>
              </a:xfrm>
              <a:prstGeom prst="rect">
                <a:avLst/>
              </a:prstGeom>
            </p:spPr>
          </p:pic>
          <p:pic>
            <p:nvPicPr>
              <p:cNvPr id="1058" name="object 280">
                <a:extLst>
                  <a:ext uri="{FF2B5EF4-FFF2-40B4-BE49-F238E27FC236}">
                    <a16:creationId xmlns:a16="http://schemas.microsoft.com/office/drawing/2014/main" id="{484EF1C0-C675-4BB8-9352-969017ECD64D}"/>
                  </a:ext>
                </a:extLst>
              </p:cNvPr>
              <p:cNvPicPr/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47827" y="6562117"/>
                <a:ext cx="250672" cy="222323"/>
              </a:xfrm>
              <a:prstGeom prst="rect">
                <a:avLst/>
              </a:prstGeom>
            </p:spPr>
          </p:pic>
          <p:sp>
            <p:nvSpPr>
              <p:cNvPr id="1059" name="object 281">
                <a:extLst>
                  <a:ext uri="{FF2B5EF4-FFF2-40B4-BE49-F238E27FC236}">
                    <a16:creationId xmlns:a16="http://schemas.microsoft.com/office/drawing/2014/main" id="{8D1939F9-246C-47BF-9EE6-2C4D3902B227}"/>
                  </a:ext>
                </a:extLst>
              </p:cNvPr>
              <p:cNvSpPr/>
              <p:nvPr/>
            </p:nvSpPr>
            <p:spPr>
              <a:xfrm>
                <a:off x="3499013" y="6394013"/>
                <a:ext cx="410209" cy="117475"/>
              </a:xfrm>
              <a:custGeom>
                <a:avLst/>
                <a:gdLst/>
                <a:ahLst/>
                <a:cxnLst/>
                <a:rect l="l" t="t" r="r" b="b"/>
                <a:pathLst>
                  <a:path w="410210" h="117475">
                    <a:moveTo>
                      <a:pt x="205768" y="117139"/>
                    </a:moveTo>
                    <a:lnTo>
                      <a:pt x="203708" y="117144"/>
                    </a:lnTo>
                    <a:lnTo>
                      <a:pt x="205892" y="117144"/>
                    </a:lnTo>
                    <a:close/>
                  </a:path>
                  <a:path w="410210" h="117475">
                    <a:moveTo>
                      <a:pt x="409613" y="0"/>
                    </a:moveTo>
                    <a:lnTo>
                      <a:pt x="0" y="0"/>
                    </a:lnTo>
                    <a:lnTo>
                      <a:pt x="32170" y="68854"/>
                    </a:lnTo>
                    <a:lnTo>
                      <a:pt x="102946" y="103506"/>
                    </a:lnTo>
                    <a:lnTo>
                      <a:pt x="173721" y="115691"/>
                    </a:lnTo>
                    <a:lnTo>
                      <a:pt x="205768" y="117139"/>
                    </a:lnTo>
                    <a:lnTo>
                      <a:pt x="322746" y="116821"/>
                    </a:lnTo>
                    <a:lnTo>
                      <a:pt x="383874" y="104511"/>
                    </a:lnTo>
                    <a:lnTo>
                      <a:pt x="406395" y="69231"/>
                    </a:lnTo>
                    <a:lnTo>
                      <a:pt x="409613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0" name="object 282">
                <a:extLst>
                  <a:ext uri="{FF2B5EF4-FFF2-40B4-BE49-F238E27FC236}">
                    <a16:creationId xmlns:a16="http://schemas.microsoft.com/office/drawing/2014/main" id="{20858FBE-A115-46AA-91A4-65F33BEF3441}"/>
                  </a:ext>
                </a:extLst>
              </p:cNvPr>
              <p:cNvSpPr/>
              <p:nvPr/>
            </p:nvSpPr>
            <p:spPr>
              <a:xfrm>
                <a:off x="3499013" y="6394013"/>
                <a:ext cx="410209" cy="117475"/>
              </a:xfrm>
              <a:custGeom>
                <a:avLst/>
                <a:gdLst/>
                <a:ahLst/>
                <a:cxnLst/>
                <a:rect l="l" t="t" r="r" b="b"/>
                <a:pathLst>
                  <a:path w="410210" h="117475">
                    <a:moveTo>
                      <a:pt x="0" y="0"/>
                    </a:moveTo>
                    <a:lnTo>
                      <a:pt x="32170" y="68854"/>
                    </a:lnTo>
                    <a:lnTo>
                      <a:pt x="102946" y="103506"/>
                    </a:lnTo>
                    <a:lnTo>
                      <a:pt x="173721" y="115691"/>
                    </a:lnTo>
                    <a:lnTo>
                      <a:pt x="205892" y="117144"/>
                    </a:lnTo>
                    <a:lnTo>
                      <a:pt x="203708" y="117144"/>
                    </a:lnTo>
                    <a:lnTo>
                      <a:pt x="322746" y="116821"/>
                    </a:lnTo>
                    <a:lnTo>
                      <a:pt x="383874" y="104511"/>
                    </a:lnTo>
                    <a:lnTo>
                      <a:pt x="406395" y="69231"/>
                    </a:lnTo>
                    <a:lnTo>
                      <a:pt x="409613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1" name="object 283">
                <a:extLst>
                  <a:ext uri="{FF2B5EF4-FFF2-40B4-BE49-F238E27FC236}">
                    <a16:creationId xmlns:a16="http://schemas.microsoft.com/office/drawing/2014/main" id="{C84B925C-950D-4F63-B519-20FB8714189B}"/>
                  </a:ext>
                </a:extLst>
              </p:cNvPr>
              <p:cNvSpPr/>
              <p:nvPr/>
            </p:nvSpPr>
            <p:spPr>
              <a:xfrm>
                <a:off x="4245218" y="6447342"/>
                <a:ext cx="148590" cy="17145"/>
              </a:xfrm>
              <a:custGeom>
                <a:avLst/>
                <a:gdLst/>
                <a:ahLst/>
                <a:cxnLst/>
                <a:rect l="l" t="t" r="r" b="b"/>
                <a:pathLst>
                  <a:path w="148589" h="17145">
                    <a:moveTo>
                      <a:pt x="0" y="17106"/>
                    </a:moveTo>
                    <a:lnTo>
                      <a:pt x="115963" y="0"/>
                    </a:lnTo>
                    <a:lnTo>
                      <a:pt x="148056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62" name="object 284">
                <a:extLst>
                  <a:ext uri="{FF2B5EF4-FFF2-40B4-BE49-F238E27FC236}">
                    <a16:creationId xmlns:a16="http://schemas.microsoft.com/office/drawing/2014/main" id="{AC0F00CA-54D8-422D-8614-B669A5A12430}"/>
                  </a:ext>
                </a:extLst>
              </p:cNvPr>
              <p:cNvPicPr/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211537" y="6431343"/>
                <a:ext cx="65073" cy="65067"/>
              </a:xfrm>
              <a:prstGeom prst="rect">
                <a:avLst/>
              </a:prstGeom>
            </p:spPr>
          </p:pic>
          <p:sp>
            <p:nvSpPr>
              <p:cNvPr id="1063" name="object 285">
                <a:extLst>
                  <a:ext uri="{FF2B5EF4-FFF2-40B4-BE49-F238E27FC236}">
                    <a16:creationId xmlns:a16="http://schemas.microsoft.com/office/drawing/2014/main" id="{394257CC-CE79-48CF-AE5E-A8F9236B08C2}"/>
                  </a:ext>
                </a:extLst>
              </p:cNvPr>
              <p:cNvSpPr/>
              <p:nvPr/>
            </p:nvSpPr>
            <p:spPr>
              <a:xfrm>
                <a:off x="4211533" y="6431336"/>
                <a:ext cx="65405" cy="65405"/>
              </a:xfrm>
              <a:custGeom>
                <a:avLst/>
                <a:gdLst/>
                <a:ahLst/>
                <a:cxnLst/>
                <a:rect l="l" t="t" r="r" b="b"/>
                <a:pathLst>
                  <a:path w="65404" h="65404">
                    <a:moveTo>
                      <a:pt x="32562" y="65074"/>
                    </a:moveTo>
                    <a:lnTo>
                      <a:pt x="19888" y="62518"/>
                    </a:lnTo>
                    <a:lnTo>
                      <a:pt x="9537" y="55546"/>
                    </a:lnTo>
                    <a:lnTo>
                      <a:pt x="2559" y="45208"/>
                    </a:lnTo>
                    <a:lnTo>
                      <a:pt x="0" y="32550"/>
                    </a:lnTo>
                    <a:lnTo>
                      <a:pt x="2559" y="19882"/>
                    </a:lnTo>
                    <a:lnTo>
                      <a:pt x="9537" y="9536"/>
                    </a:lnTo>
                    <a:lnTo>
                      <a:pt x="19888" y="2558"/>
                    </a:lnTo>
                    <a:lnTo>
                      <a:pt x="32562" y="0"/>
                    </a:lnTo>
                    <a:lnTo>
                      <a:pt x="45229" y="2558"/>
                    </a:lnTo>
                    <a:lnTo>
                      <a:pt x="55562" y="9536"/>
                    </a:lnTo>
                    <a:lnTo>
                      <a:pt x="62523" y="19882"/>
                    </a:lnTo>
                    <a:lnTo>
                      <a:pt x="65074" y="32550"/>
                    </a:lnTo>
                    <a:lnTo>
                      <a:pt x="62523" y="45208"/>
                    </a:lnTo>
                    <a:lnTo>
                      <a:pt x="55562" y="55546"/>
                    </a:lnTo>
                    <a:lnTo>
                      <a:pt x="45229" y="62518"/>
                    </a:lnTo>
                    <a:lnTo>
                      <a:pt x="32562" y="65074"/>
                    </a:lnTo>
                    <a:close/>
                  </a:path>
                </a:pathLst>
              </a:custGeom>
              <a:ln w="355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4" name="object 286">
                <a:extLst>
                  <a:ext uri="{FF2B5EF4-FFF2-40B4-BE49-F238E27FC236}">
                    <a16:creationId xmlns:a16="http://schemas.microsoft.com/office/drawing/2014/main" id="{84DEF306-5BCD-4D9F-BF5A-4DB11A8E0F76}"/>
                  </a:ext>
                </a:extLst>
              </p:cNvPr>
              <p:cNvSpPr/>
              <p:nvPr/>
            </p:nvSpPr>
            <p:spPr>
              <a:xfrm>
                <a:off x="1543135" y="4265547"/>
                <a:ext cx="3161030" cy="5131435"/>
              </a:xfrm>
              <a:custGeom>
                <a:avLst/>
                <a:gdLst/>
                <a:ahLst/>
                <a:cxnLst/>
                <a:rect l="l" t="t" r="r" b="b"/>
                <a:pathLst>
                  <a:path w="3161029" h="5131434">
                    <a:moveTo>
                      <a:pt x="3160979" y="0"/>
                    </a:moveTo>
                    <a:lnTo>
                      <a:pt x="3160979" y="5130876"/>
                    </a:lnTo>
                    <a:lnTo>
                      <a:pt x="0" y="5130876"/>
                    </a:lnTo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5" name="object 287">
                <a:extLst>
                  <a:ext uri="{FF2B5EF4-FFF2-40B4-BE49-F238E27FC236}">
                    <a16:creationId xmlns:a16="http://schemas.microsoft.com/office/drawing/2014/main" id="{F00FE440-F25B-43B5-A20F-640D2E11135E}"/>
                  </a:ext>
                </a:extLst>
              </p:cNvPr>
              <p:cNvSpPr/>
              <p:nvPr/>
            </p:nvSpPr>
            <p:spPr>
              <a:xfrm>
                <a:off x="3012246" y="4802504"/>
                <a:ext cx="146685" cy="16510"/>
              </a:xfrm>
              <a:custGeom>
                <a:avLst/>
                <a:gdLst/>
                <a:ahLst/>
                <a:cxnLst/>
                <a:rect l="l" t="t" r="r" b="b"/>
                <a:pathLst>
                  <a:path w="146685" h="16510">
                    <a:moveTo>
                      <a:pt x="146443" y="15900"/>
                    </a:moveTo>
                    <a:lnTo>
                      <a:pt x="146443" y="0"/>
                    </a:lnTo>
                    <a:lnTo>
                      <a:pt x="0" y="0"/>
                    </a:lnTo>
                    <a:lnTo>
                      <a:pt x="0" y="15900"/>
                    </a:lnTo>
                  </a:path>
                </a:pathLst>
              </a:custGeom>
              <a:ln w="7112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6" name="object 288">
                <a:extLst>
                  <a:ext uri="{FF2B5EF4-FFF2-40B4-BE49-F238E27FC236}">
                    <a16:creationId xmlns:a16="http://schemas.microsoft.com/office/drawing/2014/main" id="{4E82DF18-D18A-49FE-B12C-3F88B363E742}"/>
                  </a:ext>
                </a:extLst>
              </p:cNvPr>
              <p:cNvSpPr/>
              <p:nvPr/>
            </p:nvSpPr>
            <p:spPr>
              <a:xfrm>
                <a:off x="4214035" y="6738986"/>
                <a:ext cx="117475" cy="165100"/>
              </a:xfrm>
              <a:custGeom>
                <a:avLst/>
                <a:gdLst/>
                <a:ahLst/>
                <a:cxnLst/>
                <a:rect l="l" t="t" r="r" b="b"/>
                <a:pathLst>
                  <a:path w="117475" h="165100">
                    <a:moveTo>
                      <a:pt x="116954" y="0"/>
                    </a:moveTo>
                    <a:lnTo>
                      <a:pt x="0" y="0"/>
                    </a:lnTo>
                    <a:lnTo>
                      <a:pt x="0" y="164744"/>
                    </a:lnTo>
                    <a:lnTo>
                      <a:pt x="116954" y="164744"/>
                    </a:lnTo>
                    <a:lnTo>
                      <a:pt x="116954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7" name="object 289">
                <a:extLst>
                  <a:ext uri="{FF2B5EF4-FFF2-40B4-BE49-F238E27FC236}">
                    <a16:creationId xmlns:a16="http://schemas.microsoft.com/office/drawing/2014/main" id="{34D3D4FE-26B6-4847-91B6-5FE175B42E98}"/>
                  </a:ext>
                </a:extLst>
              </p:cNvPr>
              <p:cNvSpPr/>
              <p:nvPr/>
            </p:nvSpPr>
            <p:spPr>
              <a:xfrm>
                <a:off x="4214035" y="6738986"/>
                <a:ext cx="117475" cy="165100"/>
              </a:xfrm>
              <a:custGeom>
                <a:avLst/>
                <a:gdLst/>
                <a:ahLst/>
                <a:cxnLst/>
                <a:rect l="l" t="t" r="r" b="b"/>
                <a:pathLst>
                  <a:path w="117475" h="165100">
                    <a:moveTo>
                      <a:pt x="116954" y="0"/>
                    </a:moveTo>
                    <a:lnTo>
                      <a:pt x="116954" y="164744"/>
                    </a:lnTo>
                    <a:lnTo>
                      <a:pt x="0" y="164744"/>
                    </a:lnTo>
                    <a:lnTo>
                      <a:pt x="0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8" name="object 290">
                <a:extLst>
                  <a:ext uri="{FF2B5EF4-FFF2-40B4-BE49-F238E27FC236}">
                    <a16:creationId xmlns:a16="http://schemas.microsoft.com/office/drawing/2014/main" id="{B8AB9192-5AF6-4E24-95B9-0905483E15BE}"/>
                  </a:ext>
                </a:extLst>
              </p:cNvPr>
              <p:cNvSpPr/>
              <p:nvPr/>
            </p:nvSpPr>
            <p:spPr>
              <a:xfrm>
                <a:off x="4149435" y="6425021"/>
                <a:ext cx="2457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45745">
                    <a:moveTo>
                      <a:pt x="0" y="0"/>
                    </a:moveTo>
                    <a:lnTo>
                      <a:pt x="245440" y="0"/>
                    </a:lnTo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9" name="object 291">
                <a:extLst>
                  <a:ext uri="{FF2B5EF4-FFF2-40B4-BE49-F238E27FC236}">
                    <a16:creationId xmlns:a16="http://schemas.microsoft.com/office/drawing/2014/main" id="{2758BBD0-D286-462E-A5A9-9052DF8C699C}"/>
                  </a:ext>
                </a:extLst>
              </p:cNvPr>
              <p:cNvSpPr/>
              <p:nvPr/>
            </p:nvSpPr>
            <p:spPr>
              <a:xfrm>
                <a:off x="2658750" y="4872811"/>
                <a:ext cx="51435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51435" h="28575">
                    <a:moveTo>
                      <a:pt x="0" y="28448"/>
                    </a:moveTo>
                    <a:lnTo>
                      <a:pt x="51358" y="28448"/>
                    </a:lnTo>
                    <a:lnTo>
                      <a:pt x="51358" y="0"/>
                    </a:lnTo>
                    <a:lnTo>
                      <a:pt x="0" y="0"/>
                    </a:lnTo>
                    <a:lnTo>
                      <a:pt x="0" y="28448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0" name="object 292">
                <a:extLst>
                  <a:ext uri="{FF2B5EF4-FFF2-40B4-BE49-F238E27FC236}">
                    <a16:creationId xmlns:a16="http://schemas.microsoft.com/office/drawing/2014/main" id="{CEE48709-4FB5-4FD6-B307-1403261EE4B2}"/>
                  </a:ext>
                </a:extLst>
              </p:cNvPr>
              <p:cNvSpPr/>
              <p:nvPr/>
            </p:nvSpPr>
            <p:spPr>
              <a:xfrm>
                <a:off x="2658750" y="4876367"/>
                <a:ext cx="51435" cy="21590"/>
              </a:xfrm>
              <a:custGeom>
                <a:avLst/>
                <a:gdLst/>
                <a:ahLst/>
                <a:cxnLst/>
                <a:rect l="l" t="t" r="r" b="b"/>
                <a:pathLst>
                  <a:path w="51435" h="21589">
                    <a:moveTo>
                      <a:pt x="0" y="21335"/>
                    </a:moveTo>
                    <a:lnTo>
                      <a:pt x="51358" y="21335"/>
                    </a:lnTo>
                    <a:lnTo>
                      <a:pt x="51358" y="0"/>
                    </a:lnTo>
                    <a:lnTo>
                      <a:pt x="0" y="0"/>
                    </a:lnTo>
                    <a:lnTo>
                      <a:pt x="0" y="21335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1" name="object 293">
                <a:extLst>
                  <a:ext uri="{FF2B5EF4-FFF2-40B4-BE49-F238E27FC236}">
                    <a16:creationId xmlns:a16="http://schemas.microsoft.com/office/drawing/2014/main" id="{365D7B02-5BB1-43F1-91BB-F2DF328A7EE0}"/>
                  </a:ext>
                </a:extLst>
              </p:cNvPr>
              <p:cNvSpPr/>
              <p:nvPr/>
            </p:nvSpPr>
            <p:spPr>
              <a:xfrm>
                <a:off x="2709087" y="4865598"/>
                <a:ext cx="12700" cy="43180"/>
              </a:xfrm>
              <a:custGeom>
                <a:avLst/>
                <a:gdLst/>
                <a:ahLst/>
                <a:cxnLst/>
                <a:rect l="l" t="t" r="r" b="b"/>
                <a:pathLst>
                  <a:path w="12700" h="43179">
                    <a:moveTo>
                      <a:pt x="12547" y="0"/>
                    </a:moveTo>
                    <a:lnTo>
                      <a:pt x="0" y="0"/>
                    </a:lnTo>
                    <a:lnTo>
                      <a:pt x="0" y="42887"/>
                    </a:lnTo>
                    <a:lnTo>
                      <a:pt x="12547" y="42887"/>
                    </a:lnTo>
                    <a:lnTo>
                      <a:pt x="12547" y="0"/>
                    </a:lnTo>
                    <a:close/>
                  </a:path>
                </a:pathLst>
              </a:custGeom>
              <a:solidFill>
                <a:srgbClr val="93959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2" name="object 294">
                <a:extLst>
                  <a:ext uri="{FF2B5EF4-FFF2-40B4-BE49-F238E27FC236}">
                    <a16:creationId xmlns:a16="http://schemas.microsoft.com/office/drawing/2014/main" id="{FBFDDBED-2F83-4E82-8915-76629523EA3B}"/>
                  </a:ext>
                </a:extLst>
              </p:cNvPr>
              <p:cNvSpPr/>
              <p:nvPr/>
            </p:nvSpPr>
            <p:spPr>
              <a:xfrm>
                <a:off x="2709087" y="4865598"/>
                <a:ext cx="12700" cy="43180"/>
              </a:xfrm>
              <a:custGeom>
                <a:avLst/>
                <a:gdLst/>
                <a:ahLst/>
                <a:cxnLst/>
                <a:rect l="l" t="t" r="r" b="b"/>
                <a:pathLst>
                  <a:path w="12700" h="43179">
                    <a:moveTo>
                      <a:pt x="12547" y="0"/>
                    </a:moveTo>
                    <a:lnTo>
                      <a:pt x="0" y="0"/>
                    </a:lnTo>
                    <a:lnTo>
                      <a:pt x="0" y="42887"/>
                    </a:lnTo>
                    <a:lnTo>
                      <a:pt x="12547" y="42887"/>
                    </a:lnTo>
                    <a:lnTo>
                      <a:pt x="12547" y="0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3" name="object 295">
                <a:extLst>
                  <a:ext uri="{FF2B5EF4-FFF2-40B4-BE49-F238E27FC236}">
                    <a16:creationId xmlns:a16="http://schemas.microsoft.com/office/drawing/2014/main" id="{CBCD9FF0-BF0D-4A33-A9D9-793B40AF211A}"/>
                  </a:ext>
                </a:extLst>
              </p:cNvPr>
              <p:cNvSpPr/>
              <p:nvPr/>
            </p:nvSpPr>
            <p:spPr>
              <a:xfrm>
                <a:off x="2570010" y="8461146"/>
                <a:ext cx="742315" cy="52069"/>
              </a:xfrm>
              <a:custGeom>
                <a:avLst/>
                <a:gdLst/>
                <a:ahLst/>
                <a:cxnLst/>
                <a:rect l="l" t="t" r="r" b="b"/>
                <a:pathLst>
                  <a:path w="742314" h="52070">
                    <a:moveTo>
                      <a:pt x="0" y="51955"/>
                    </a:moveTo>
                    <a:lnTo>
                      <a:pt x="742099" y="51955"/>
                    </a:lnTo>
                    <a:lnTo>
                      <a:pt x="742099" y="0"/>
                    </a:lnTo>
                    <a:lnTo>
                      <a:pt x="0" y="0"/>
                    </a:lnTo>
                    <a:lnTo>
                      <a:pt x="0" y="51955"/>
                    </a:lnTo>
                    <a:close/>
                  </a:path>
                </a:pathLst>
              </a:custGeom>
              <a:solidFill>
                <a:srgbClr val="58595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4" name="object 296">
                <a:extLst>
                  <a:ext uri="{FF2B5EF4-FFF2-40B4-BE49-F238E27FC236}">
                    <a16:creationId xmlns:a16="http://schemas.microsoft.com/office/drawing/2014/main" id="{8AD7E837-4619-46E2-BD68-177172075CEE}"/>
                  </a:ext>
                </a:extLst>
              </p:cNvPr>
              <p:cNvSpPr/>
              <p:nvPr/>
            </p:nvSpPr>
            <p:spPr>
              <a:xfrm>
                <a:off x="2570010" y="8024253"/>
                <a:ext cx="742315" cy="488950"/>
              </a:xfrm>
              <a:custGeom>
                <a:avLst/>
                <a:gdLst/>
                <a:ahLst/>
                <a:cxnLst/>
                <a:rect l="l" t="t" r="r" b="b"/>
                <a:pathLst>
                  <a:path w="742314" h="488950">
                    <a:moveTo>
                      <a:pt x="742099" y="488848"/>
                    </a:moveTo>
                    <a:lnTo>
                      <a:pt x="0" y="488848"/>
                    </a:lnTo>
                    <a:lnTo>
                      <a:pt x="0" y="0"/>
                    </a:lnTo>
                    <a:lnTo>
                      <a:pt x="742099" y="0"/>
                    </a:lnTo>
                    <a:lnTo>
                      <a:pt x="742099" y="488848"/>
                    </a:lnTo>
                    <a:close/>
                  </a:path>
                </a:pathLst>
              </a:custGeom>
              <a:ln w="355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5" name="object 297">
                <a:extLst>
                  <a:ext uri="{FF2B5EF4-FFF2-40B4-BE49-F238E27FC236}">
                    <a16:creationId xmlns:a16="http://schemas.microsoft.com/office/drawing/2014/main" id="{61EEC021-BB63-4AA2-9D77-A4084D4D7EFF}"/>
                  </a:ext>
                </a:extLst>
              </p:cNvPr>
              <p:cNvSpPr/>
              <p:nvPr/>
            </p:nvSpPr>
            <p:spPr>
              <a:xfrm>
                <a:off x="2570010" y="7972310"/>
                <a:ext cx="742315" cy="488950"/>
              </a:xfrm>
              <a:custGeom>
                <a:avLst/>
                <a:gdLst/>
                <a:ahLst/>
                <a:cxnLst/>
                <a:rect l="l" t="t" r="r" b="b"/>
                <a:pathLst>
                  <a:path w="742314" h="488950">
                    <a:moveTo>
                      <a:pt x="742099" y="0"/>
                    </a:moveTo>
                    <a:lnTo>
                      <a:pt x="0" y="0"/>
                    </a:lnTo>
                    <a:lnTo>
                      <a:pt x="0" y="488835"/>
                    </a:lnTo>
                    <a:lnTo>
                      <a:pt x="742099" y="488835"/>
                    </a:lnTo>
                    <a:lnTo>
                      <a:pt x="742099" y="0"/>
                    </a:lnTo>
                    <a:close/>
                  </a:path>
                </a:pathLst>
              </a:custGeom>
              <a:solidFill>
                <a:srgbClr val="D9C2B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6" name="object 298">
                <a:extLst>
                  <a:ext uri="{FF2B5EF4-FFF2-40B4-BE49-F238E27FC236}">
                    <a16:creationId xmlns:a16="http://schemas.microsoft.com/office/drawing/2014/main" id="{A3D9D847-25FC-4ABF-94D6-3199EBDCD5F0}"/>
                  </a:ext>
                </a:extLst>
              </p:cNvPr>
              <p:cNvSpPr/>
              <p:nvPr/>
            </p:nvSpPr>
            <p:spPr>
              <a:xfrm>
                <a:off x="2570010" y="7972310"/>
                <a:ext cx="742315" cy="488950"/>
              </a:xfrm>
              <a:custGeom>
                <a:avLst/>
                <a:gdLst/>
                <a:ahLst/>
                <a:cxnLst/>
                <a:rect l="l" t="t" r="r" b="b"/>
                <a:pathLst>
                  <a:path w="742314" h="488950">
                    <a:moveTo>
                      <a:pt x="742099" y="488835"/>
                    </a:moveTo>
                    <a:lnTo>
                      <a:pt x="0" y="488835"/>
                    </a:lnTo>
                    <a:lnTo>
                      <a:pt x="0" y="0"/>
                    </a:lnTo>
                    <a:lnTo>
                      <a:pt x="742099" y="0"/>
                    </a:lnTo>
                    <a:lnTo>
                      <a:pt x="742099" y="488835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77" name="object 299">
                <a:extLst>
                  <a:ext uri="{FF2B5EF4-FFF2-40B4-BE49-F238E27FC236}">
                    <a16:creationId xmlns:a16="http://schemas.microsoft.com/office/drawing/2014/main" id="{D23B0148-380B-4528-8433-60053D16F7FE}"/>
                  </a:ext>
                </a:extLst>
              </p:cNvPr>
              <p:cNvPicPr/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72982" y="6240081"/>
                <a:ext cx="311369" cy="591674"/>
              </a:xfrm>
              <a:prstGeom prst="rect">
                <a:avLst/>
              </a:prstGeom>
            </p:spPr>
          </p:pic>
          <p:sp>
            <p:nvSpPr>
              <p:cNvPr id="1078" name="object 300">
                <a:extLst>
                  <a:ext uri="{FF2B5EF4-FFF2-40B4-BE49-F238E27FC236}">
                    <a16:creationId xmlns:a16="http://schemas.microsoft.com/office/drawing/2014/main" id="{4D10555E-71E4-4030-A075-61A04C218475}"/>
                  </a:ext>
                </a:extLst>
              </p:cNvPr>
              <p:cNvSpPr/>
              <p:nvPr/>
            </p:nvSpPr>
            <p:spPr>
              <a:xfrm>
                <a:off x="2272976" y="6240083"/>
                <a:ext cx="311785" cy="591820"/>
              </a:xfrm>
              <a:custGeom>
                <a:avLst/>
                <a:gdLst/>
                <a:ahLst/>
                <a:cxnLst/>
                <a:rect l="l" t="t" r="r" b="b"/>
                <a:pathLst>
                  <a:path w="311785" h="591820">
                    <a:moveTo>
                      <a:pt x="0" y="90347"/>
                    </a:moveTo>
                    <a:lnTo>
                      <a:pt x="495" y="571512"/>
                    </a:lnTo>
                    <a:lnTo>
                      <a:pt x="20662" y="591667"/>
                    </a:lnTo>
                    <a:lnTo>
                      <a:pt x="291223" y="591667"/>
                    </a:lnTo>
                    <a:lnTo>
                      <a:pt x="299055" y="590077"/>
                    </a:lnTo>
                    <a:lnTo>
                      <a:pt x="305463" y="585747"/>
                    </a:lnTo>
                    <a:lnTo>
                      <a:pt x="309790" y="579339"/>
                    </a:lnTo>
                    <a:lnTo>
                      <a:pt x="311378" y="571512"/>
                    </a:lnTo>
                    <a:lnTo>
                      <a:pt x="311378" y="90347"/>
                    </a:lnTo>
                    <a:lnTo>
                      <a:pt x="310896" y="90347"/>
                    </a:lnTo>
                    <a:lnTo>
                      <a:pt x="298678" y="55180"/>
                    </a:lnTo>
                    <a:lnTo>
                      <a:pt x="265364" y="26462"/>
                    </a:lnTo>
                    <a:lnTo>
                      <a:pt x="215960" y="7099"/>
                    </a:lnTo>
                    <a:lnTo>
                      <a:pt x="155473" y="0"/>
                    </a:lnTo>
                    <a:lnTo>
                      <a:pt x="94956" y="7099"/>
                    </a:lnTo>
                    <a:lnTo>
                      <a:pt x="45537" y="26462"/>
                    </a:lnTo>
                    <a:lnTo>
                      <a:pt x="12217" y="55180"/>
                    </a:lnTo>
                    <a:lnTo>
                      <a:pt x="0" y="90347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9" name="object 301">
                <a:extLst>
                  <a:ext uri="{FF2B5EF4-FFF2-40B4-BE49-F238E27FC236}">
                    <a16:creationId xmlns:a16="http://schemas.microsoft.com/office/drawing/2014/main" id="{31618C1E-8B19-4F1E-9E55-1C4D96773E8E}"/>
                  </a:ext>
                </a:extLst>
              </p:cNvPr>
              <p:cNvSpPr/>
              <p:nvPr/>
            </p:nvSpPr>
            <p:spPr>
              <a:xfrm>
                <a:off x="2317852" y="6518586"/>
                <a:ext cx="2184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54609">
                    <a:moveTo>
                      <a:pt x="0" y="0"/>
                    </a:moveTo>
                    <a:lnTo>
                      <a:pt x="217855" y="54368"/>
                    </a:lnTo>
                  </a:path>
                </a:pathLst>
              </a:custGeom>
              <a:ln w="25412">
                <a:solidFill>
                  <a:srgbClr val="181A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0" name="object 302">
                <a:extLst>
                  <a:ext uri="{FF2B5EF4-FFF2-40B4-BE49-F238E27FC236}">
                    <a16:creationId xmlns:a16="http://schemas.microsoft.com/office/drawing/2014/main" id="{39BA7F88-50FD-45AD-B38D-77B680BB296B}"/>
                  </a:ext>
                </a:extLst>
              </p:cNvPr>
              <p:cNvSpPr/>
              <p:nvPr/>
            </p:nvSpPr>
            <p:spPr>
              <a:xfrm>
                <a:off x="2317852" y="6572950"/>
                <a:ext cx="2184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54609">
                    <a:moveTo>
                      <a:pt x="0" y="0"/>
                    </a:moveTo>
                    <a:lnTo>
                      <a:pt x="217855" y="54368"/>
                    </a:lnTo>
                  </a:path>
                </a:pathLst>
              </a:custGeom>
              <a:ln w="25412">
                <a:solidFill>
                  <a:srgbClr val="181A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1" name="object 303">
                <a:extLst>
                  <a:ext uri="{FF2B5EF4-FFF2-40B4-BE49-F238E27FC236}">
                    <a16:creationId xmlns:a16="http://schemas.microsoft.com/office/drawing/2014/main" id="{44A931FD-3F49-4819-BC89-C0A6F089C5C3}"/>
                  </a:ext>
                </a:extLst>
              </p:cNvPr>
              <p:cNvSpPr/>
              <p:nvPr/>
            </p:nvSpPr>
            <p:spPr>
              <a:xfrm>
                <a:off x="2317852" y="6627314"/>
                <a:ext cx="2184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54609">
                    <a:moveTo>
                      <a:pt x="0" y="0"/>
                    </a:moveTo>
                    <a:lnTo>
                      <a:pt x="217855" y="54381"/>
                    </a:lnTo>
                  </a:path>
                </a:pathLst>
              </a:custGeom>
              <a:ln w="25412">
                <a:solidFill>
                  <a:srgbClr val="181A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2" name="object 304">
                <a:extLst>
                  <a:ext uri="{FF2B5EF4-FFF2-40B4-BE49-F238E27FC236}">
                    <a16:creationId xmlns:a16="http://schemas.microsoft.com/office/drawing/2014/main" id="{50E16737-8C97-412B-8FDF-5FD101135387}"/>
                  </a:ext>
                </a:extLst>
              </p:cNvPr>
              <p:cNvSpPr/>
              <p:nvPr/>
            </p:nvSpPr>
            <p:spPr>
              <a:xfrm>
                <a:off x="2317852" y="6681693"/>
                <a:ext cx="2184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54609">
                    <a:moveTo>
                      <a:pt x="0" y="0"/>
                    </a:moveTo>
                    <a:lnTo>
                      <a:pt x="217855" y="54356"/>
                    </a:lnTo>
                  </a:path>
                </a:pathLst>
              </a:custGeom>
              <a:ln w="25412">
                <a:solidFill>
                  <a:srgbClr val="181A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3" name="object 305">
                <a:extLst>
                  <a:ext uri="{FF2B5EF4-FFF2-40B4-BE49-F238E27FC236}">
                    <a16:creationId xmlns:a16="http://schemas.microsoft.com/office/drawing/2014/main" id="{A5615CCE-D02F-4B80-A25C-9496F9D54381}"/>
                  </a:ext>
                </a:extLst>
              </p:cNvPr>
              <p:cNvSpPr/>
              <p:nvPr/>
            </p:nvSpPr>
            <p:spPr>
              <a:xfrm>
                <a:off x="2317852" y="6736042"/>
                <a:ext cx="266065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66064" h="54609">
                    <a:moveTo>
                      <a:pt x="0" y="0"/>
                    </a:moveTo>
                    <a:lnTo>
                      <a:pt x="198297" y="49466"/>
                    </a:lnTo>
                    <a:lnTo>
                      <a:pt x="238023" y="54368"/>
                    </a:lnTo>
                    <a:lnTo>
                      <a:pt x="265899" y="54368"/>
                    </a:lnTo>
                  </a:path>
                </a:pathLst>
              </a:custGeom>
              <a:ln w="25412">
                <a:solidFill>
                  <a:srgbClr val="181A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4" name="object 306">
                <a:extLst>
                  <a:ext uri="{FF2B5EF4-FFF2-40B4-BE49-F238E27FC236}">
                    <a16:creationId xmlns:a16="http://schemas.microsoft.com/office/drawing/2014/main" id="{21077A11-E71B-4310-A2F3-40E60B192087}"/>
                  </a:ext>
                </a:extLst>
              </p:cNvPr>
              <p:cNvSpPr/>
              <p:nvPr/>
            </p:nvSpPr>
            <p:spPr>
              <a:xfrm>
                <a:off x="2317852" y="6518586"/>
                <a:ext cx="2184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54609">
                    <a:moveTo>
                      <a:pt x="0" y="0"/>
                    </a:moveTo>
                    <a:lnTo>
                      <a:pt x="217855" y="54368"/>
                    </a:lnTo>
                  </a:path>
                </a:pathLst>
              </a:custGeom>
              <a:ln w="192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5" name="object 307">
                <a:extLst>
                  <a:ext uri="{FF2B5EF4-FFF2-40B4-BE49-F238E27FC236}">
                    <a16:creationId xmlns:a16="http://schemas.microsoft.com/office/drawing/2014/main" id="{4259E99E-9966-44A6-98E5-1AC17A6E4560}"/>
                  </a:ext>
                </a:extLst>
              </p:cNvPr>
              <p:cNvSpPr/>
              <p:nvPr/>
            </p:nvSpPr>
            <p:spPr>
              <a:xfrm>
                <a:off x="2317852" y="6572950"/>
                <a:ext cx="2184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54609">
                    <a:moveTo>
                      <a:pt x="0" y="0"/>
                    </a:moveTo>
                    <a:lnTo>
                      <a:pt x="217855" y="54368"/>
                    </a:lnTo>
                  </a:path>
                </a:pathLst>
              </a:custGeom>
              <a:ln w="192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6" name="object 308">
                <a:extLst>
                  <a:ext uri="{FF2B5EF4-FFF2-40B4-BE49-F238E27FC236}">
                    <a16:creationId xmlns:a16="http://schemas.microsoft.com/office/drawing/2014/main" id="{0AFCAE53-3221-47F6-8D52-0A4782E05EB9}"/>
                  </a:ext>
                </a:extLst>
              </p:cNvPr>
              <p:cNvSpPr/>
              <p:nvPr/>
            </p:nvSpPr>
            <p:spPr>
              <a:xfrm>
                <a:off x="2317852" y="6627314"/>
                <a:ext cx="2184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54609">
                    <a:moveTo>
                      <a:pt x="0" y="0"/>
                    </a:moveTo>
                    <a:lnTo>
                      <a:pt x="217855" y="54381"/>
                    </a:lnTo>
                  </a:path>
                </a:pathLst>
              </a:custGeom>
              <a:ln w="192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7" name="object 309">
                <a:extLst>
                  <a:ext uri="{FF2B5EF4-FFF2-40B4-BE49-F238E27FC236}">
                    <a16:creationId xmlns:a16="http://schemas.microsoft.com/office/drawing/2014/main" id="{00525F35-D920-4A44-9F5B-911C12243DFA}"/>
                  </a:ext>
                </a:extLst>
              </p:cNvPr>
              <p:cNvSpPr/>
              <p:nvPr/>
            </p:nvSpPr>
            <p:spPr>
              <a:xfrm>
                <a:off x="2317852" y="6681693"/>
                <a:ext cx="2184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54609">
                    <a:moveTo>
                      <a:pt x="0" y="0"/>
                    </a:moveTo>
                    <a:lnTo>
                      <a:pt x="217855" y="54356"/>
                    </a:lnTo>
                  </a:path>
                </a:pathLst>
              </a:custGeom>
              <a:ln w="192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8" name="object 310">
                <a:extLst>
                  <a:ext uri="{FF2B5EF4-FFF2-40B4-BE49-F238E27FC236}">
                    <a16:creationId xmlns:a16="http://schemas.microsoft.com/office/drawing/2014/main" id="{5BE4A055-51C8-4FF0-B720-22B2D78642CC}"/>
                  </a:ext>
                </a:extLst>
              </p:cNvPr>
              <p:cNvSpPr/>
              <p:nvPr/>
            </p:nvSpPr>
            <p:spPr>
              <a:xfrm>
                <a:off x="2317852" y="6736042"/>
                <a:ext cx="266065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66064" h="54609">
                    <a:moveTo>
                      <a:pt x="0" y="0"/>
                    </a:moveTo>
                    <a:lnTo>
                      <a:pt x="198297" y="49466"/>
                    </a:lnTo>
                    <a:lnTo>
                      <a:pt x="238023" y="54368"/>
                    </a:lnTo>
                    <a:lnTo>
                      <a:pt x="265899" y="54368"/>
                    </a:lnTo>
                  </a:path>
                </a:pathLst>
              </a:custGeom>
              <a:ln w="192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9" name="object 311">
                <a:extLst>
                  <a:ext uri="{FF2B5EF4-FFF2-40B4-BE49-F238E27FC236}">
                    <a16:creationId xmlns:a16="http://schemas.microsoft.com/office/drawing/2014/main" id="{D65DAB7D-3642-42E9-BD37-60709A65F5AF}"/>
                  </a:ext>
                </a:extLst>
              </p:cNvPr>
              <p:cNvSpPr/>
              <p:nvPr/>
            </p:nvSpPr>
            <p:spPr>
              <a:xfrm>
                <a:off x="2317851" y="6560248"/>
                <a:ext cx="218440" cy="188595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188595">
                    <a:moveTo>
                      <a:pt x="217855" y="163093"/>
                    </a:moveTo>
                    <a:lnTo>
                      <a:pt x="0" y="163093"/>
                    </a:lnTo>
                    <a:lnTo>
                      <a:pt x="0" y="188506"/>
                    </a:lnTo>
                    <a:lnTo>
                      <a:pt x="217855" y="188506"/>
                    </a:lnTo>
                    <a:lnTo>
                      <a:pt x="217855" y="163093"/>
                    </a:lnTo>
                    <a:close/>
                  </a:path>
                  <a:path w="218439" h="188595">
                    <a:moveTo>
                      <a:pt x="217855" y="108750"/>
                    </a:moveTo>
                    <a:lnTo>
                      <a:pt x="0" y="108750"/>
                    </a:lnTo>
                    <a:lnTo>
                      <a:pt x="0" y="134162"/>
                    </a:lnTo>
                    <a:lnTo>
                      <a:pt x="217855" y="134162"/>
                    </a:lnTo>
                    <a:lnTo>
                      <a:pt x="217855" y="108750"/>
                    </a:lnTo>
                    <a:close/>
                  </a:path>
                  <a:path w="218439" h="188595">
                    <a:moveTo>
                      <a:pt x="217855" y="54368"/>
                    </a:moveTo>
                    <a:lnTo>
                      <a:pt x="0" y="54368"/>
                    </a:lnTo>
                    <a:lnTo>
                      <a:pt x="0" y="79781"/>
                    </a:lnTo>
                    <a:lnTo>
                      <a:pt x="217855" y="79781"/>
                    </a:lnTo>
                    <a:lnTo>
                      <a:pt x="217855" y="54368"/>
                    </a:lnTo>
                    <a:close/>
                  </a:path>
                  <a:path w="218439" h="188595">
                    <a:moveTo>
                      <a:pt x="217855" y="0"/>
                    </a:moveTo>
                    <a:lnTo>
                      <a:pt x="0" y="0"/>
                    </a:lnTo>
                    <a:lnTo>
                      <a:pt x="0" y="25412"/>
                    </a:lnTo>
                    <a:lnTo>
                      <a:pt x="217855" y="25412"/>
                    </a:lnTo>
                    <a:lnTo>
                      <a:pt x="21785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0" name="object 312">
                <a:extLst>
                  <a:ext uri="{FF2B5EF4-FFF2-40B4-BE49-F238E27FC236}">
                    <a16:creationId xmlns:a16="http://schemas.microsoft.com/office/drawing/2014/main" id="{7AB75C91-CB4E-4384-AEEA-2601380D8443}"/>
                  </a:ext>
                </a:extLst>
              </p:cNvPr>
              <p:cNvSpPr/>
              <p:nvPr/>
            </p:nvSpPr>
            <p:spPr>
              <a:xfrm>
                <a:off x="2317851" y="6563359"/>
                <a:ext cx="218440" cy="18288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182879">
                    <a:moveTo>
                      <a:pt x="217855" y="163093"/>
                    </a:moveTo>
                    <a:lnTo>
                      <a:pt x="0" y="163093"/>
                    </a:lnTo>
                    <a:lnTo>
                      <a:pt x="0" y="182295"/>
                    </a:lnTo>
                    <a:lnTo>
                      <a:pt x="217855" y="182295"/>
                    </a:lnTo>
                    <a:lnTo>
                      <a:pt x="217855" y="163093"/>
                    </a:lnTo>
                    <a:close/>
                  </a:path>
                  <a:path w="218439" h="182879">
                    <a:moveTo>
                      <a:pt x="217855" y="108737"/>
                    </a:moveTo>
                    <a:lnTo>
                      <a:pt x="0" y="108737"/>
                    </a:lnTo>
                    <a:lnTo>
                      <a:pt x="0" y="127939"/>
                    </a:lnTo>
                    <a:lnTo>
                      <a:pt x="217855" y="127939"/>
                    </a:lnTo>
                    <a:lnTo>
                      <a:pt x="217855" y="108737"/>
                    </a:lnTo>
                    <a:close/>
                  </a:path>
                  <a:path w="218439" h="182879">
                    <a:moveTo>
                      <a:pt x="217855" y="54356"/>
                    </a:moveTo>
                    <a:lnTo>
                      <a:pt x="0" y="54356"/>
                    </a:lnTo>
                    <a:lnTo>
                      <a:pt x="0" y="73558"/>
                    </a:lnTo>
                    <a:lnTo>
                      <a:pt x="217855" y="73558"/>
                    </a:lnTo>
                    <a:lnTo>
                      <a:pt x="217855" y="54356"/>
                    </a:lnTo>
                    <a:close/>
                  </a:path>
                  <a:path w="218439" h="182879">
                    <a:moveTo>
                      <a:pt x="217855" y="0"/>
                    </a:moveTo>
                    <a:lnTo>
                      <a:pt x="0" y="0"/>
                    </a:lnTo>
                    <a:lnTo>
                      <a:pt x="0" y="19202"/>
                    </a:lnTo>
                    <a:lnTo>
                      <a:pt x="217855" y="19202"/>
                    </a:lnTo>
                    <a:lnTo>
                      <a:pt x="217855" y="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1" name="object 313">
                <a:extLst>
                  <a:ext uri="{FF2B5EF4-FFF2-40B4-BE49-F238E27FC236}">
                    <a16:creationId xmlns:a16="http://schemas.microsoft.com/office/drawing/2014/main" id="{CFD73730-7DA9-43A6-9497-C57F482F3257}"/>
                  </a:ext>
                </a:extLst>
              </p:cNvPr>
              <p:cNvSpPr/>
              <p:nvPr/>
            </p:nvSpPr>
            <p:spPr>
              <a:xfrm>
                <a:off x="2317851" y="6563359"/>
                <a:ext cx="218440" cy="18288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182879">
                    <a:moveTo>
                      <a:pt x="217855" y="163093"/>
                    </a:moveTo>
                    <a:lnTo>
                      <a:pt x="0" y="163093"/>
                    </a:lnTo>
                    <a:lnTo>
                      <a:pt x="0" y="182295"/>
                    </a:lnTo>
                    <a:lnTo>
                      <a:pt x="217855" y="182295"/>
                    </a:lnTo>
                    <a:lnTo>
                      <a:pt x="217855" y="163093"/>
                    </a:lnTo>
                    <a:close/>
                  </a:path>
                  <a:path w="218439" h="182879">
                    <a:moveTo>
                      <a:pt x="217855" y="108737"/>
                    </a:moveTo>
                    <a:lnTo>
                      <a:pt x="0" y="108737"/>
                    </a:lnTo>
                    <a:lnTo>
                      <a:pt x="0" y="127939"/>
                    </a:lnTo>
                    <a:lnTo>
                      <a:pt x="217855" y="127939"/>
                    </a:lnTo>
                    <a:lnTo>
                      <a:pt x="217855" y="108737"/>
                    </a:lnTo>
                    <a:close/>
                  </a:path>
                  <a:path w="218439" h="182879">
                    <a:moveTo>
                      <a:pt x="217855" y="54356"/>
                    </a:moveTo>
                    <a:lnTo>
                      <a:pt x="0" y="54356"/>
                    </a:lnTo>
                    <a:lnTo>
                      <a:pt x="0" y="73558"/>
                    </a:lnTo>
                    <a:lnTo>
                      <a:pt x="217855" y="73558"/>
                    </a:lnTo>
                    <a:lnTo>
                      <a:pt x="217855" y="54356"/>
                    </a:lnTo>
                    <a:close/>
                  </a:path>
                  <a:path w="218439" h="182879">
                    <a:moveTo>
                      <a:pt x="217855" y="0"/>
                    </a:moveTo>
                    <a:lnTo>
                      <a:pt x="0" y="0"/>
                    </a:lnTo>
                    <a:lnTo>
                      <a:pt x="0" y="19202"/>
                    </a:lnTo>
                    <a:lnTo>
                      <a:pt x="217855" y="19202"/>
                    </a:lnTo>
                    <a:lnTo>
                      <a:pt x="217855" y="0"/>
                    </a:lnTo>
                    <a:close/>
                  </a:path>
                </a:pathLst>
              </a:custGeom>
              <a:solidFill>
                <a:srgbClr val="D3966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2" name="object 314">
                <a:extLst>
                  <a:ext uri="{FF2B5EF4-FFF2-40B4-BE49-F238E27FC236}">
                    <a16:creationId xmlns:a16="http://schemas.microsoft.com/office/drawing/2014/main" id="{66EA5F86-CD41-4592-9B12-5E9F50716DA6}"/>
                  </a:ext>
                </a:extLst>
              </p:cNvPr>
              <p:cNvSpPr/>
              <p:nvPr/>
            </p:nvSpPr>
            <p:spPr>
              <a:xfrm>
                <a:off x="2317851" y="6505879"/>
                <a:ext cx="265430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5430" h="26034">
                    <a:moveTo>
                      <a:pt x="265290" y="0"/>
                    </a:moveTo>
                    <a:lnTo>
                      <a:pt x="0" y="0"/>
                    </a:lnTo>
                    <a:lnTo>
                      <a:pt x="0" y="25412"/>
                    </a:lnTo>
                    <a:lnTo>
                      <a:pt x="265290" y="25412"/>
                    </a:lnTo>
                    <a:lnTo>
                      <a:pt x="26529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3" name="object 315">
                <a:extLst>
                  <a:ext uri="{FF2B5EF4-FFF2-40B4-BE49-F238E27FC236}">
                    <a16:creationId xmlns:a16="http://schemas.microsoft.com/office/drawing/2014/main" id="{A2B432B6-A786-47AB-A4BB-50054C57D5FE}"/>
                  </a:ext>
                </a:extLst>
              </p:cNvPr>
              <p:cNvSpPr/>
              <p:nvPr/>
            </p:nvSpPr>
            <p:spPr>
              <a:xfrm>
                <a:off x="2317854" y="6508984"/>
                <a:ext cx="265430" cy="19685"/>
              </a:xfrm>
              <a:custGeom>
                <a:avLst/>
                <a:gdLst/>
                <a:ahLst/>
                <a:cxnLst/>
                <a:rect l="l" t="t" r="r" b="b"/>
                <a:pathLst>
                  <a:path w="265430" h="19684">
                    <a:moveTo>
                      <a:pt x="0" y="19202"/>
                    </a:moveTo>
                    <a:lnTo>
                      <a:pt x="265290" y="19202"/>
                    </a:lnTo>
                    <a:lnTo>
                      <a:pt x="265290" y="0"/>
                    </a:lnTo>
                    <a:lnTo>
                      <a:pt x="0" y="0"/>
                    </a:lnTo>
                    <a:lnTo>
                      <a:pt x="0" y="19202"/>
                    </a:lnTo>
                    <a:close/>
                  </a:path>
                </a:pathLst>
              </a:custGeom>
              <a:solidFill>
                <a:srgbClr val="D3966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094" name="object 316">
                <a:extLst>
                  <a:ext uri="{FF2B5EF4-FFF2-40B4-BE49-F238E27FC236}">
                    <a16:creationId xmlns:a16="http://schemas.microsoft.com/office/drawing/2014/main" id="{B71E58A7-02E0-404A-AA07-966E77DFBCFD}"/>
                  </a:ext>
                </a:extLst>
              </p:cNvPr>
              <p:cNvPicPr/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09850" y="7965173"/>
                <a:ext cx="380580" cy="159626"/>
              </a:xfrm>
              <a:prstGeom prst="rect">
                <a:avLst/>
              </a:prstGeom>
            </p:spPr>
          </p:pic>
          <p:sp>
            <p:nvSpPr>
              <p:cNvPr id="1095" name="object 317">
                <a:extLst>
                  <a:ext uri="{FF2B5EF4-FFF2-40B4-BE49-F238E27FC236}">
                    <a16:creationId xmlns:a16="http://schemas.microsoft.com/office/drawing/2014/main" id="{3A470B77-7B41-4683-98E0-681311F1D64C}"/>
                  </a:ext>
                </a:extLst>
              </p:cNvPr>
              <p:cNvSpPr/>
              <p:nvPr/>
            </p:nvSpPr>
            <p:spPr>
              <a:xfrm>
                <a:off x="3012513" y="7953622"/>
                <a:ext cx="278130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278129" h="12065">
                    <a:moveTo>
                      <a:pt x="272935" y="0"/>
                    </a:moveTo>
                    <a:lnTo>
                      <a:pt x="5156" y="0"/>
                    </a:lnTo>
                    <a:lnTo>
                      <a:pt x="0" y="5156"/>
                    </a:lnTo>
                    <a:lnTo>
                      <a:pt x="0" y="11544"/>
                    </a:lnTo>
                    <a:lnTo>
                      <a:pt x="278104" y="11544"/>
                    </a:lnTo>
                    <a:lnTo>
                      <a:pt x="278104" y="5156"/>
                    </a:lnTo>
                    <a:lnTo>
                      <a:pt x="272935" y="0"/>
                    </a:lnTo>
                    <a:close/>
                  </a:path>
                </a:pathLst>
              </a:custGeom>
              <a:solidFill>
                <a:srgbClr val="C7C8C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6" name="object 318">
                <a:extLst>
                  <a:ext uri="{FF2B5EF4-FFF2-40B4-BE49-F238E27FC236}">
                    <a16:creationId xmlns:a16="http://schemas.microsoft.com/office/drawing/2014/main" id="{9A7B678D-7241-4338-B35D-62DDEA715535}"/>
                  </a:ext>
                </a:extLst>
              </p:cNvPr>
              <p:cNvSpPr/>
              <p:nvPr/>
            </p:nvSpPr>
            <p:spPr>
              <a:xfrm>
                <a:off x="2660253" y="7985479"/>
                <a:ext cx="280035" cy="113030"/>
              </a:xfrm>
              <a:custGeom>
                <a:avLst/>
                <a:gdLst/>
                <a:ahLst/>
                <a:cxnLst/>
                <a:rect l="l" t="t" r="r" b="b"/>
                <a:pathLst>
                  <a:path w="280035" h="113029">
                    <a:moveTo>
                      <a:pt x="0" y="0"/>
                    </a:moveTo>
                    <a:lnTo>
                      <a:pt x="24815" y="99161"/>
                    </a:lnTo>
                    <a:lnTo>
                      <a:pt x="26682" y="106679"/>
                    </a:lnTo>
                    <a:lnTo>
                      <a:pt x="34582" y="112839"/>
                    </a:lnTo>
                    <a:lnTo>
                      <a:pt x="42341" y="112839"/>
                    </a:lnTo>
                    <a:lnTo>
                      <a:pt x="237413" y="112839"/>
                    </a:lnTo>
                    <a:lnTo>
                      <a:pt x="245173" y="112839"/>
                    </a:lnTo>
                    <a:lnTo>
                      <a:pt x="253060" y="106679"/>
                    </a:lnTo>
                    <a:lnTo>
                      <a:pt x="254939" y="99161"/>
                    </a:lnTo>
                    <a:lnTo>
                      <a:pt x="279730" y="0"/>
                    </a:lnTo>
                  </a:path>
                </a:pathLst>
              </a:custGeom>
              <a:ln w="21336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7" name="object 319">
                <a:extLst>
                  <a:ext uri="{FF2B5EF4-FFF2-40B4-BE49-F238E27FC236}">
                    <a16:creationId xmlns:a16="http://schemas.microsoft.com/office/drawing/2014/main" id="{423AC4B2-7CE2-4E61-92FD-D029E5D78D86}"/>
                  </a:ext>
                </a:extLst>
              </p:cNvPr>
              <p:cNvSpPr/>
              <p:nvPr/>
            </p:nvSpPr>
            <p:spPr>
              <a:xfrm>
                <a:off x="3025026" y="7958084"/>
                <a:ext cx="25272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52729">
                    <a:moveTo>
                      <a:pt x="0" y="0"/>
                    </a:moveTo>
                    <a:lnTo>
                      <a:pt x="252666" y="0"/>
                    </a:lnTo>
                  </a:path>
                </a:pathLst>
              </a:custGeom>
              <a:ln w="4267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8" name="object 320">
                <a:extLst>
                  <a:ext uri="{FF2B5EF4-FFF2-40B4-BE49-F238E27FC236}">
                    <a16:creationId xmlns:a16="http://schemas.microsoft.com/office/drawing/2014/main" id="{10FBE834-2B6B-4E49-867F-0572E542FEF4}"/>
                  </a:ext>
                </a:extLst>
              </p:cNvPr>
              <p:cNvSpPr/>
              <p:nvPr/>
            </p:nvSpPr>
            <p:spPr>
              <a:xfrm>
                <a:off x="2566664" y="7953622"/>
                <a:ext cx="747395" cy="171450"/>
              </a:xfrm>
              <a:custGeom>
                <a:avLst/>
                <a:gdLst/>
                <a:ahLst/>
                <a:cxnLst/>
                <a:rect l="l" t="t" r="r" b="b"/>
                <a:pathLst>
                  <a:path w="747395" h="171450">
                    <a:moveTo>
                      <a:pt x="747039" y="11544"/>
                    </a:moveTo>
                    <a:lnTo>
                      <a:pt x="723950" y="11544"/>
                    </a:lnTo>
                    <a:lnTo>
                      <a:pt x="723950" y="5156"/>
                    </a:lnTo>
                    <a:lnTo>
                      <a:pt x="718794" y="0"/>
                    </a:lnTo>
                    <a:lnTo>
                      <a:pt x="712393" y="0"/>
                    </a:lnTo>
                    <a:lnTo>
                      <a:pt x="457390" y="0"/>
                    </a:lnTo>
                    <a:lnTo>
                      <a:pt x="451015" y="0"/>
                    </a:lnTo>
                    <a:lnTo>
                      <a:pt x="445846" y="5156"/>
                    </a:lnTo>
                    <a:lnTo>
                      <a:pt x="445846" y="11544"/>
                    </a:lnTo>
                    <a:lnTo>
                      <a:pt x="423773" y="11544"/>
                    </a:lnTo>
                    <a:lnTo>
                      <a:pt x="416811" y="12851"/>
                    </a:lnTo>
                    <a:lnTo>
                      <a:pt x="410503" y="16413"/>
                    </a:lnTo>
                    <a:lnTo>
                      <a:pt x="405540" y="21686"/>
                    </a:lnTo>
                    <a:lnTo>
                      <a:pt x="402615" y="28130"/>
                    </a:lnTo>
                    <a:lnTo>
                      <a:pt x="371602" y="154597"/>
                    </a:lnTo>
                    <a:lnTo>
                      <a:pt x="368674" y="161030"/>
                    </a:lnTo>
                    <a:lnTo>
                      <a:pt x="363710" y="166304"/>
                    </a:lnTo>
                    <a:lnTo>
                      <a:pt x="357405" y="169872"/>
                    </a:lnTo>
                    <a:lnTo>
                      <a:pt x="350456" y="171183"/>
                    </a:lnTo>
                    <a:lnTo>
                      <a:pt x="116459" y="171183"/>
                    </a:lnTo>
                    <a:lnTo>
                      <a:pt x="64312" y="28130"/>
                    </a:lnTo>
                    <a:lnTo>
                      <a:pt x="61382" y="21686"/>
                    </a:lnTo>
                    <a:lnTo>
                      <a:pt x="56422" y="16413"/>
                    </a:lnTo>
                    <a:lnTo>
                      <a:pt x="50125" y="12851"/>
                    </a:lnTo>
                    <a:lnTo>
                      <a:pt x="43180" y="11544"/>
                    </a:lnTo>
                    <a:lnTo>
                      <a:pt x="0" y="11544"/>
                    </a:lnTo>
                  </a:path>
                </a:pathLst>
              </a:custGeom>
              <a:ln w="568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9" name="object 321">
                <a:extLst>
                  <a:ext uri="{FF2B5EF4-FFF2-40B4-BE49-F238E27FC236}">
                    <a16:creationId xmlns:a16="http://schemas.microsoft.com/office/drawing/2014/main" id="{5D1F79E8-55A8-4DB4-8C0D-125E92097A27}"/>
                  </a:ext>
                </a:extLst>
              </p:cNvPr>
              <p:cNvSpPr/>
              <p:nvPr/>
            </p:nvSpPr>
            <p:spPr>
              <a:xfrm>
                <a:off x="2568025" y="7963787"/>
                <a:ext cx="4445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44500">
                    <a:moveTo>
                      <a:pt x="0" y="0"/>
                    </a:moveTo>
                    <a:lnTo>
                      <a:pt x="444487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0" name="object 322">
                <a:extLst>
                  <a:ext uri="{FF2B5EF4-FFF2-40B4-BE49-F238E27FC236}">
                    <a16:creationId xmlns:a16="http://schemas.microsoft.com/office/drawing/2014/main" id="{7E2BF7A0-41D3-4C9C-A025-9E83A73A7F1B}"/>
                  </a:ext>
                </a:extLst>
              </p:cNvPr>
              <p:cNvSpPr/>
              <p:nvPr/>
            </p:nvSpPr>
            <p:spPr>
              <a:xfrm>
                <a:off x="3010077" y="7965579"/>
                <a:ext cx="2990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99085">
                    <a:moveTo>
                      <a:pt x="0" y="0"/>
                    </a:moveTo>
                    <a:lnTo>
                      <a:pt x="298983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1" name="object 323">
                <a:extLst>
                  <a:ext uri="{FF2B5EF4-FFF2-40B4-BE49-F238E27FC236}">
                    <a16:creationId xmlns:a16="http://schemas.microsoft.com/office/drawing/2014/main" id="{C8A1D9DC-11D3-45CA-AECF-93731E0C9AF3}"/>
                  </a:ext>
                </a:extLst>
              </p:cNvPr>
              <p:cNvSpPr/>
              <p:nvPr/>
            </p:nvSpPr>
            <p:spPr>
              <a:xfrm>
                <a:off x="2174261" y="6776868"/>
                <a:ext cx="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h="27940">
                    <a:moveTo>
                      <a:pt x="-14224" y="13703"/>
                    </a:moveTo>
                    <a:lnTo>
                      <a:pt x="14224" y="13703"/>
                    </a:lnTo>
                  </a:path>
                </a:pathLst>
              </a:custGeom>
              <a:ln w="2740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2" name="object 324">
                <a:extLst>
                  <a:ext uri="{FF2B5EF4-FFF2-40B4-BE49-F238E27FC236}">
                    <a16:creationId xmlns:a16="http://schemas.microsoft.com/office/drawing/2014/main" id="{DBF807B1-202C-4614-8AE5-140D81268E77}"/>
                  </a:ext>
                </a:extLst>
              </p:cNvPr>
              <p:cNvSpPr/>
              <p:nvPr/>
            </p:nvSpPr>
            <p:spPr>
              <a:xfrm>
                <a:off x="2174261" y="8309137"/>
                <a:ext cx="0" cy="57785"/>
              </a:xfrm>
              <a:custGeom>
                <a:avLst/>
                <a:gdLst/>
                <a:ahLst/>
                <a:cxnLst/>
                <a:rect l="l" t="t" r="r" b="b"/>
                <a:pathLst>
                  <a:path h="57784">
                    <a:moveTo>
                      <a:pt x="0" y="57772"/>
                    </a:moveTo>
                    <a:lnTo>
                      <a:pt x="0" y="0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3" name="object 325">
                <a:extLst>
                  <a:ext uri="{FF2B5EF4-FFF2-40B4-BE49-F238E27FC236}">
                    <a16:creationId xmlns:a16="http://schemas.microsoft.com/office/drawing/2014/main" id="{09F8463E-F4E2-4FD1-974B-DADD7F2E983E}"/>
                  </a:ext>
                </a:extLst>
              </p:cNvPr>
              <p:cNvSpPr/>
              <p:nvPr/>
            </p:nvSpPr>
            <p:spPr>
              <a:xfrm>
                <a:off x="1971765" y="7977926"/>
                <a:ext cx="851535" cy="330200"/>
              </a:xfrm>
              <a:custGeom>
                <a:avLst/>
                <a:gdLst/>
                <a:ahLst/>
                <a:cxnLst/>
                <a:rect l="l" t="t" r="r" b="b"/>
                <a:pathLst>
                  <a:path w="851535" h="330200">
                    <a:moveTo>
                      <a:pt x="851154" y="0"/>
                    </a:moveTo>
                    <a:lnTo>
                      <a:pt x="851154" y="289356"/>
                    </a:lnTo>
                    <a:lnTo>
                      <a:pt x="847973" y="305024"/>
                    </a:lnTo>
                    <a:lnTo>
                      <a:pt x="839312" y="317849"/>
                    </a:lnTo>
                    <a:lnTo>
                      <a:pt x="826491" y="326511"/>
                    </a:lnTo>
                    <a:lnTo>
                      <a:pt x="810831" y="329691"/>
                    </a:lnTo>
                    <a:lnTo>
                      <a:pt x="0" y="329691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4" name="object 326">
                <a:extLst>
                  <a:ext uri="{FF2B5EF4-FFF2-40B4-BE49-F238E27FC236}">
                    <a16:creationId xmlns:a16="http://schemas.microsoft.com/office/drawing/2014/main" id="{EC257822-52C7-48B0-9F44-3780F7118235}"/>
                  </a:ext>
                </a:extLst>
              </p:cNvPr>
              <p:cNvSpPr/>
              <p:nvPr/>
            </p:nvSpPr>
            <p:spPr>
              <a:xfrm>
                <a:off x="2174261" y="8309137"/>
                <a:ext cx="0" cy="57785"/>
              </a:xfrm>
              <a:custGeom>
                <a:avLst/>
                <a:gdLst/>
                <a:ahLst/>
                <a:cxnLst/>
                <a:rect l="l" t="t" r="r" b="b"/>
                <a:pathLst>
                  <a:path h="57784">
                    <a:moveTo>
                      <a:pt x="0" y="57772"/>
                    </a:moveTo>
                    <a:lnTo>
                      <a:pt x="0" y="0"/>
                    </a:lnTo>
                  </a:path>
                </a:pathLst>
              </a:custGeom>
              <a:ln w="142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105" name="object 327">
                <a:extLst>
                  <a:ext uri="{FF2B5EF4-FFF2-40B4-BE49-F238E27FC236}">
                    <a16:creationId xmlns:a16="http://schemas.microsoft.com/office/drawing/2014/main" id="{2BAD055E-69AA-48EB-8D49-CB1A5A5EDB38}"/>
                  </a:ext>
                </a:extLst>
              </p:cNvPr>
              <p:cNvPicPr/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382606" y="6437453"/>
                <a:ext cx="139611" cy="88315"/>
              </a:xfrm>
              <a:prstGeom prst="rect">
                <a:avLst/>
              </a:prstGeom>
            </p:spPr>
          </p:pic>
          <p:sp>
            <p:nvSpPr>
              <p:cNvPr id="1106" name="object 328">
                <a:extLst>
                  <a:ext uri="{FF2B5EF4-FFF2-40B4-BE49-F238E27FC236}">
                    <a16:creationId xmlns:a16="http://schemas.microsoft.com/office/drawing/2014/main" id="{9F7279EF-ADC7-4CB7-988A-6422B2723B78}"/>
                  </a:ext>
                </a:extLst>
              </p:cNvPr>
              <p:cNvSpPr/>
              <p:nvPr/>
            </p:nvSpPr>
            <p:spPr>
              <a:xfrm>
                <a:off x="1423516" y="8425285"/>
                <a:ext cx="544830" cy="431165"/>
              </a:xfrm>
              <a:custGeom>
                <a:avLst/>
                <a:gdLst/>
                <a:ahLst/>
                <a:cxnLst/>
                <a:rect l="l" t="t" r="r" b="b"/>
                <a:pathLst>
                  <a:path w="544830" h="431165">
                    <a:moveTo>
                      <a:pt x="544283" y="0"/>
                    </a:moveTo>
                    <a:lnTo>
                      <a:pt x="544283" y="390436"/>
                    </a:lnTo>
                    <a:lnTo>
                      <a:pt x="541101" y="406089"/>
                    </a:lnTo>
                    <a:lnTo>
                      <a:pt x="532437" y="418906"/>
                    </a:lnTo>
                    <a:lnTo>
                      <a:pt x="519616" y="427565"/>
                    </a:lnTo>
                    <a:lnTo>
                      <a:pt x="503961" y="430745"/>
                    </a:lnTo>
                    <a:lnTo>
                      <a:pt x="0" y="430745"/>
                    </a:lnTo>
                  </a:path>
                </a:pathLst>
              </a:custGeom>
              <a:ln w="2844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7" name="object 329">
                <a:extLst>
                  <a:ext uri="{FF2B5EF4-FFF2-40B4-BE49-F238E27FC236}">
                    <a16:creationId xmlns:a16="http://schemas.microsoft.com/office/drawing/2014/main" id="{C1F8CEEF-1736-46D8-B18E-1D7F6B0B203B}"/>
                  </a:ext>
                </a:extLst>
              </p:cNvPr>
              <p:cNvSpPr/>
              <p:nvPr/>
            </p:nvSpPr>
            <p:spPr>
              <a:xfrm>
                <a:off x="1967798" y="4887036"/>
                <a:ext cx="641985" cy="3488054"/>
              </a:xfrm>
              <a:custGeom>
                <a:avLst/>
                <a:gdLst/>
                <a:ahLst/>
                <a:cxnLst/>
                <a:rect l="l" t="t" r="r" b="b"/>
                <a:pathLst>
                  <a:path w="641985" h="3488054">
                    <a:moveTo>
                      <a:pt x="641489" y="0"/>
                    </a:moveTo>
                    <a:lnTo>
                      <a:pt x="590130" y="0"/>
                    </a:lnTo>
                    <a:lnTo>
                      <a:pt x="574483" y="3180"/>
                    </a:lnTo>
                    <a:lnTo>
                      <a:pt x="561665" y="11839"/>
                    </a:lnTo>
                    <a:lnTo>
                      <a:pt x="553003" y="24656"/>
                    </a:lnTo>
                    <a:lnTo>
                      <a:pt x="549821" y="40309"/>
                    </a:lnTo>
                    <a:lnTo>
                      <a:pt x="549821" y="329361"/>
                    </a:lnTo>
                    <a:lnTo>
                      <a:pt x="546640" y="345016"/>
                    </a:lnTo>
                    <a:lnTo>
                      <a:pt x="537978" y="357838"/>
                    </a:lnTo>
                    <a:lnTo>
                      <a:pt x="525153" y="366502"/>
                    </a:lnTo>
                    <a:lnTo>
                      <a:pt x="509485" y="369684"/>
                    </a:lnTo>
                    <a:lnTo>
                      <a:pt x="40309" y="369684"/>
                    </a:lnTo>
                    <a:lnTo>
                      <a:pt x="24656" y="372864"/>
                    </a:lnTo>
                    <a:lnTo>
                      <a:pt x="11839" y="381523"/>
                    </a:lnTo>
                    <a:lnTo>
                      <a:pt x="3180" y="394340"/>
                    </a:lnTo>
                    <a:lnTo>
                      <a:pt x="0" y="409994"/>
                    </a:lnTo>
                    <a:lnTo>
                      <a:pt x="0" y="3487597"/>
                    </a:lnTo>
                  </a:path>
                </a:pathLst>
              </a:custGeom>
              <a:ln w="2844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8" name="object 330">
                <a:extLst>
                  <a:ext uri="{FF2B5EF4-FFF2-40B4-BE49-F238E27FC236}">
                    <a16:creationId xmlns:a16="http://schemas.microsoft.com/office/drawing/2014/main" id="{8948E400-2882-490E-A28E-32A23B80BC6B}"/>
                  </a:ext>
                </a:extLst>
              </p:cNvPr>
              <p:cNvSpPr/>
              <p:nvPr/>
            </p:nvSpPr>
            <p:spPr>
              <a:xfrm>
                <a:off x="2056174" y="5969724"/>
                <a:ext cx="217804" cy="807720"/>
              </a:xfrm>
              <a:custGeom>
                <a:avLst/>
                <a:gdLst/>
                <a:ahLst/>
                <a:cxnLst/>
                <a:rect l="l" t="t" r="r" b="b"/>
                <a:pathLst>
                  <a:path w="217805" h="807720">
                    <a:moveTo>
                      <a:pt x="0" y="0"/>
                    </a:moveTo>
                    <a:lnTo>
                      <a:pt x="0" y="766813"/>
                    </a:lnTo>
                    <a:lnTo>
                      <a:pt x="3180" y="782468"/>
                    </a:lnTo>
                    <a:lnTo>
                      <a:pt x="11839" y="795289"/>
                    </a:lnTo>
                    <a:lnTo>
                      <a:pt x="24656" y="803953"/>
                    </a:lnTo>
                    <a:lnTo>
                      <a:pt x="40309" y="807135"/>
                    </a:lnTo>
                    <a:lnTo>
                      <a:pt x="118071" y="807135"/>
                    </a:lnTo>
                    <a:lnTo>
                      <a:pt x="217182" y="807135"/>
                    </a:lnTo>
                  </a:path>
                </a:pathLst>
              </a:custGeom>
              <a:ln w="2844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9" name="object 331">
                <a:extLst>
                  <a:ext uri="{FF2B5EF4-FFF2-40B4-BE49-F238E27FC236}">
                    <a16:creationId xmlns:a16="http://schemas.microsoft.com/office/drawing/2014/main" id="{01E920B9-35FD-4D5F-85BD-768C069D34D0}"/>
                  </a:ext>
                </a:extLst>
              </p:cNvPr>
              <p:cNvSpPr/>
              <p:nvPr/>
            </p:nvSpPr>
            <p:spPr>
              <a:xfrm>
                <a:off x="2056174" y="5134833"/>
                <a:ext cx="661670" cy="757555"/>
              </a:xfrm>
              <a:custGeom>
                <a:avLst/>
                <a:gdLst/>
                <a:ahLst/>
                <a:cxnLst/>
                <a:rect l="l" t="t" r="r" b="b"/>
                <a:pathLst>
                  <a:path w="661669" h="757554">
                    <a:moveTo>
                      <a:pt x="661657" y="0"/>
                    </a:moveTo>
                    <a:lnTo>
                      <a:pt x="610298" y="0"/>
                    </a:lnTo>
                    <a:lnTo>
                      <a:pt x="594630" y="3182"/>
                    </a:lnTo>
                    <a:lnTo>
                      <a:pt x="581806" y="11845"/>
                    </a:lnTo>
                    <a:lnTo>
                      <a:pt x="573143" y="24667"/>
                    </a:lnTo>
                    <a:lnTo>
                      <a:pt x="569963" y="40322"/>
                    </a:lnTo>
                    <a:lnTo>
                      <a:pt x="569963" y="329374"/>
                    </a:lnTo>
                    <a:lnTo>
                      <a:pt x="566782" y="345027"/>
                    </a:lnTo>
                    <a:lnTo>
                      <a:pt x="558122" y="357844"/>
                    </a:lnTo>
                    <a:lnTo>
                      <a:pt x="545301" y="366504"/>
                    </a:lnTo>
                    <a:lnTo>
                      <a:pt x="529640" y="369684"/>
                    </a:lnTo>
                    <a:lnTo>
                      <a:pt x="40309" y="369684"/>
                    </a:lnTo>
                    <a:lnTo>
                      <a:pt x="24656" y="372864"/>
                    </a:lnTo>
                    <a:lnTo>
                      <a:pt x="11839" y="381523"/>
                    </a:lnTo>
                    <a:lnTo>
                      <a:pt x="3180" y="394340"/>
                    </a:lnTo>
                    <a:lnTo>
                      <a:pt x="0" y="409994"/>
                    </a:lnTo>
                    <a:lnTo>
                      <a:pt x="0" y="757288"/>
                    </a:lnTo>
                  </a:path>
                </a:pathLst>
              </a:custGeom>
              <a:ln w="2844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0" name="object 332">
                <a:extLst>
                  <a:ext uri="{FF2B5EF4-FFF2-40B4-BE49-F238E27FC236}">
                    <a16:creationId xmlns:a16="http://schemas.microsoft.com/office/drawing/2014/main" id="{19E1D3E6-5CE8-43F2-B42D-957ACA31A5A4}"/>
                  </a:ext>
                </a:extLst>
              </p:cNvPr>
              <p:cNvSpPr/>
              <p:nvPr/>
            </p:nvSpPr>
            <p:spPr>
              <a:xfrm>
                <a:off x="3714380" y="6396843"/>
                <a:ext cx="0" cy="652145"/>
              </a:xfrm>
              <a:custGeom>
                <a:avLst/>
                <a:gdLst/>
                <a:ahLst/>
                <a:cxnLst/>
                <a:rect l="l" t="t" r="r" b="b"/>
                <a:pathLst>
                  <a:path h="652145">
                    <a:moveTo>
                      <a:pt x="0" y="0"/>
                    </a:moveTo>
                    <a:lnTo>
                      <a:pt x="0" y="652094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1" name="object 333">
                <a:extLst>
                  <a:ext uri="{FF2B5EF4-FFF2-40B4-BE49-F238E27FC236}">
                    <a16:creationId xmlns:a16="http://schemas.microsoft.com/office/drawing/2014/main" id="{FAD0AA9F-BC13-49F2-A7B6-5ADA7ED694CA}"/>
                  </a:ext>
                </a:extLst>
              </p:cNvPr>
              <p:cNvSpPr/>
              <p:nvPr/>
            </p:nvSpPr>
            <p:spPr>
              <a:xfrm>
                <a:off x="3087214" y="6529822"/>
                <a:ext cx="0" cy="519430"/>
              </a:xfrm>
              <a:custGeom>
                <a:avLst/>
                <a:gdLst/>
                <a:ahLst/>
                <a:cxnLst/>
                <a:rect l="l" t="t" r="r" b="b"/>
                <a:pathLst>
                  <a:path h="519429">
                    <a:moveTo>
                      <a:pt x="0" y="0"/>
                    </a:moveTo>
                    <a:lnTo>
                      <a:pt x="0" y="519125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2" name="object 334">
                <a:extLst>
                  <a:ext uri="{FF2B5EF4-FFF2-40B4-BE49-F238E27FC236}">
                    <a16:creationId xmlns:a16="http://schemas.microsoft.com/office/drawing/2014/main" id="{D13A5D78-993D-445C-8FEC-84714C36C09E}"/>
                  </a:ext>
                </a:extLst>
              </p:cNvPr>
              <p:cNvSpPr/>
              <p:nvPr/>
            </p:nvSpPr>
            <p:spPr>
              <a:xfrm>
                <a:off x="2174261" y="6776868"/>
                <a:ext cx="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h="27940">
                    <a:moveTo>
                      <a:pt x="-8889" y="13703"/>
                    </a:moveTo>
                    <a:lnTo>
                      <a:pt x="8889" y="13703"/>
                    </a:lnTo>
                  </a:path>
                </a:pathLst>
              </a:custGeom>
              <a:ln w="27406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3" name="object 335">
                <a:extLst>
                  <a:ext uri="{FF2B5EF4-FFF2-40B4-BE49-F238E27FC236}">
                    <a16:creationId xmlns:a16="http://schemas.microsoft.com/office/drawing/2014/main" id="{ED51B9A9-A652-4306-BDD6-570A9AED3AFA}"/>
                  </a:ext>
                </a:extLst>
              </p:cNvPr>
              <p:cNvSpPr/>
              <p:nvPr/>
            </p:nvSpPr>
            <p:spPr>
              <a:xfrm>
                <a:off x="1423516" y="8436777"/>
                <a:ext cx="544830" cy="419734"/>
              </a:xfrm>
              <a:custGeom>
                <a:avLst/>
                <a:gdLst/>
                <a:ahLst/>
                <a:cxnLst/>
                <a:rect l="l" t="t" r="r" b="b"/>
                <a:pathLst>
                  <a:path w="544830" h="419734">
                    <a:moveTo>
                      <a:pt x="544283" y="0"/>
                    </a:moveTo>
                    <a:lnTo>
                      <a:pt x="544283" y="378942"/>
                    </a:lnTo>
                    <a:lnTo>
                      <a:pt x="541101" y="394595"/>
                    </a:lnTo>
                    <a:lnTo>
                      <a:pt x="532437" y="407412"/>
                    </a:lnTo>
                    <a:lnTo>
                      <a:pt x="519616" y="416072"/>
                    </a:lnTo>
                    <a:lnTo>
                      <a:pt x="503961" y="419252"/>
                    </a:lnTo>
                    <a:lnTo>
                      <a:pt x="0" y="419252"/>
                    </a:lnTo>
                  </a:path>
                </a:pathLst>
              </a:custGeom>
              <a:ln w="1778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4" name="object 336">
                <a:extLst>
                  <a:ext uri="{FF2B5EF4-FFF2-40B4-BE49-F238E27FC236}">
                    <a16:creationId xmlns:a16="http://schemas.microsoft.com/office/drawing/2014/main" id="{4BA66FA7-FDEE-4497-9C04-D5C43D1DB186}"/>
                  </a:ext>
                </a:extLst>
              </p:cNvPr>
              <p:cNvSpPr/>
              <p:nvPr/>
            </p:nvSpPr>
            <p:spPr>
              <a:xfrm>
                <a:off x="1967798" y="4887036"/>
                <a:ext cx="641985" cy="3476625"/>
              </a:xfrm>
              <a:custGeom>
                <a:avLst/>
                <a:gdLst/>
                <a:ahLst/>
                <a:cxnLst/>
                <a:rect l="l" t="t" r="r" b="b"/>
                <a:pathLst>
                  <a:path w="641985" h="3476625">
                    <a:moveTo>
                      <a:pt x="641489" y="0"/>
                    </a:moveTo>
                    <a:lnTo>
                      <a:pt x="590130" y="0"/>
                    </a:lnTo>
                    <a:lnTo>
                      <a:pt x="574483" y="3180"/>
                    </a:lnTo>
                    <a:lnTo>
                      <a:pt x="561665" y="11839"/>
                    </a:lnTo>
                    <a:lnTo>
                      <a:pt x="553003" y="24656"/>
                    </a:lnTo>
                    <a:lnTo>
                      <a:pt x="549821" y="40309"/>
                    </a:lnTo>
                    <a:lnTo>
                      <a:pt x="549821" y="329361"/>
                    </a:lnTo>
                    <a:lnTo>
                      <a:pt x="546640" y="345016"/>
                    </a:lnTo>
                    <a:lnTo>
                      <a:pt x="537978" y="357838"/>
                    </a:lnTo>
                    <a:lnTo>
                      <a:pt x="525153" y="366502"/>
                    </a:lnTo>
                    <a:lnTo>
                      <a:pt x="509485" y="369684"/>
                    </a:lnTo>
                    <a:lnTo>
                      <a:pt x="40309" y="369684"/>
                    </a:lnTo>
                    <a:lnTo>
                      <a:pt x="24656" y="372864"/>
                    </a:lnTo>
                    <a:lnTo>
                      <a:pt x="11839" y="381523"/>
                    </a:lnTo>
                    <a:lnTo>
                      <a:pt x="3180" y="394340"/>
                    </a:lnTo>
                    <a:lnTo>
                      <a:pt x="0" y="409994"/>
                    </a:lnTo>
                    <a:lnTo>
                      <a:pt x="0" y="3476104"/>
                    </a:lnTo>
                  </a:path>
                </a:pathLst>
              </a:custGeom>
              <a:ln w="1778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5" name="object 337">
                <a:extLst>
                  <a:ext uri="{FF2B5EF4-FFF2-40B4-BE49-F238E27FC236}">
                    <a16:creationId xmlns:a16="http://schemas.microsoft.com/office/drawing/2014/main" id="{696E93BE-7BBD-41DF-8E1D-7967D5B0F669}"/>
                  </a:ext>
                </a:extLst>
              </p:cNvPr>
              <p:cNvSpPr/>
              <p:nvPr/>
            </p:nvSpPr>
            <p:spPr>
              <a:xfrm>
                <a:off x="2056174" y="5975044"/>
                <a:ext cx="220979" cy="802005"/>
              </a:xfrm>
              <a:custGeom>
                <a:avLst/>
                <a:gdLst/>
                <a:ahLst/>
                <a:cxnLst/>
                <a:rect l="l" t="t" r="r" b="b"/>
                <a:pathLst>
                  <a:path w="220980" h="802004">
                    <a:moveTo>
                      <a:pt x="0" y="0"/>
                    </a:moveTo>
                    <a:lnTo>
                      <a:pt x="0" y="761492"/>
                    </a:lnTo>
                    <a:lnTo>
                      <a:pt x="3180" y="777147"/>
                    </a:lnTo>
                    <a:lnTo>
                      <a:pt x="11839" y="789968"/>
                    </a:lnTo>
                    <a:lnTo>
                      <a:pt x="24656" y="798632"/>
                    </a:lnTo>
                    <a:lnTo>
                      <a:pt x="40309" y="801814"/>
                    </a:lnTo>
                    <a:lnTo>
                      <a:pt x="118071" y="801814"/>
                    </a:lnTo>
                    <a:lnTo>
                      <a:pt x="220535" y="801814"/>
                    </a:lnTo>
                  </a:path>
                </a:pathLst>
              </a:custGeom>
              <a:ln w="1778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6" name="object 338">
                <a:extLst>
                  <a:ext uri="{FF2B5EF4-FFF2-40B4-BE49-F238E27FC236}">
                    <a16:creationId xmlns:a16="http://schemas.microsoft.com/office/drawing/2014/main" id="{E215A6E2-5618-48DF-893D-5126C0FF9D44}"/>
                  </a:ext>
                </a:extLst>
              </p:cNvPr>
              <p:cNvSpPr/>
              <p:nvPr/>
            </p:nvSpPr>
            <p:spPr>
              <a:xfrm>
                <a:off x="2056174" y="5134833"/>
                <a:ext cx="661670" cy="754380"/>
              </a:xfrm>
              <a:custGeom>
                <a:avLst/>
                <a:gdLst/>
                <a:ahLst/>
                <a:cxnLst/>
                <a:rect l="l" t="t" r="r" b="b"/>
                <a:pathLst>
                  <a:path w="661669" h="754379">
                    <a:moveTo>
                      <a:pt x="661657" y="0"/>
                    </a:moveTo>
                    <a:lnTo>
                      <a:pt x="610298" y="0"/>
                    </a:lnTo>
                    <a:lnTo>
                      <a:pt x="594630" y="3182"/>
                    </a:lnTo>
                    <a:lnTo>
                      <a:pt x="581806" y="11845"/>
                    </a:lnTo>
                    <a:lnTo>
                      <a:pt x="573143" y="24667"/>
                    </a:lnTo>
                    <a:lnTo>
                      <a:pt x="569963" y="40322"/>
                    </a:lnTo>
                    <a:lnTo>
                      <a:pt x="569963" y="329374"/>
                    </a:lnTo>
                    <a:lnTo>
                      <a:pt x="566782" y="345027"/>
                    </a:lnTo>
                    <a:lnTo>
                      <a:pt x="558122" y="357844"/>
                    </a:lnTo>
                    <a:lnTo>
                      <a:pt x="545301" y="366504"/>
                    </a:lnTo>
                    <a:lnTo>
                      <a:pt x="529640" y="369684"/>
                    </a:lnTo>
                    <a:lnTo>
                      <a:pt x="40309" y="369684"/>
                    </a:lnTo>
                    <a:lnTo>
                      <a:pt x="24656" y="372864"/>
                    </a:lnTo>
                    <a:lnTo>
                      <a:pt x="11839" y="381523"/>
                    </a:lnTo>
                    <a:lnTo>
                      <a:pt x="3180" y="394340"/>
                    </a:lnTo>
                    <a:lnTo>
                      <a:pt x="0" y="409994"/>
                    </a:lnTo>
                    <a:lnTo>
                      <a:pt x="0" y="754227"/>
                    </a:lnTo>
                  </a:path>
                </a:pathLst>
              </a:custGeom>
              <a:ln w="1778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117" name="object 339">
                <a:extLst>
                  <a:ext uri="{FF2B5EF4-FFF2-40B4-BE49-F238E27FC236}">
                    <a16:creationId xmlns:a16="http://schemas.microsoft.com/office/drawing/2014/main" id="{2930BDAC-FCFD-41FE-BDC5-5A61CFFCD9A2}"/>
                  </a:ext>
                </a:extLst>
              </p:cNvPr>
              <p:cNvPicPr/>
              <p:nvPr/>
            </p:nvPicPr>
            <p:blipFill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74368" y="4854235"/>
                <a:ext cx="111842" cy="66649"/>
              </a:xfrm>
              <a:prstGeom prst="rect">
                <a:avLst/>
              </a:prstGeom>
            </p:spPr>
          </p:pic>
          <p:pic>
            <p:nvPicPr>
              <p:cNvPr id="1118" name="object 340">
                <a:extLst>
                  <a:ext uri="{FF2B5EF4-FFF2-40B4-BE49-F238E27FC236}">
                    <a16:creationId xmlns:a16="http://schemas.microsoft.com/office/drawing/2014/main" id="{F6B1DF81-E576-4438-941D-8CF843ABF87E}"/>
                  </a:ext>
                </a:extLst>
              </p:cNvPr>
              <p:cNvPicPr/>
              <p:nvPr/>
            </p:nvPicPr>
            <p:blipFill>
              <a:blip r:embed="rId1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21566" y="5873669"/>
                <a:ext cx="66649" cy="111843"/>
              </a:xfrm>
              <a:prstGeom prst="rect">
                <a:avLst/>
              </a:prstGeom>
            </p:spPr>
          </p:pic>
          <p:pic>
            <p:nvPicPr>
              <p:cNvPr id="1119" name="object 341">
                <a:extLst>
                  <a:ext uri="{FF2B5EF4-FFF2-40B4-BE49-F238E27FC236}">
                    <a16:creationId xmlns:a16="http://schemas.microsoft.com/office/drawing/2014/main" id="{9559FE10-84AD-4FAF-8DB4-C1756C7A9D53}"/>
                  </a:ext>
                </a:extLst>
              </p:cNvPr>
              <p:cNvPicPr/>
              <p:nvPr/>
            </p:nvPicPr>
            <p:blipFill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34474" y="8348645"/>
                <a:ext cx="66649" cy="111857"/>
              </a:xfrm>
              <a:prstGeom prst="rect">
                <a:avLst/>
              </a:prstGeom>
            </p:spPr>
          </p:pic>
          <p:sp>
            <p:nvSpPr>
              <p:cNvPr id="1120" name="object 342">
                <a:extLst>
                  <a:ext uri="{FF2B5EF4-FFF2-40B4-BE49-F238E27FC236}">
                    <a16:creationId xmlns:a16="http://schemas.microsoft.com/office/drawing/2014/main" id="{89340351-0C56-4B7A-95C5-1AD3FC174DBB}"/>
                  </a:ext>
                </a:extLst>
              </p:cNvPr>
              <p:cNvSpPr/>
              <p:nvPr/>
            </p:nvSpPr>
            <p:spPr>
              <a:xfrm>
                <a:off x="2568451" y="7965670"/>
                <a:ext cx="74803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748029" h="12700">
                    <a:moveTo>
                      <a:pt x="0" y="0"/>
                    </a:moveTo>
                    <a:lnTo>
                      <a:pt x="0" y="10833"/>
                    </a:lnTo>
                    <a:lnTo>
                      <a:pt x="747826" y="12382"/>
                    </a:lnTo>
                    <a:lnTo>
                      <a:pt x="747826" y="1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C7C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1" name="object 343">
                <a:extLst>
                  <a:ext uri="{FF2B5EF4-FFF2-40B4-BE49-F238E27FC236}">
                    <a16:creationId xmlns:a16="http://schemas.microsoft.com/office/drawing/2014/main" id="{07761EDF-374A-405E-AD8F-9A6A475212A1}"/>
                  </a:ext>
                </a:extLst>
              </p:cNvPr>
              <p:cNvSpPr/>
              <p:nvPr/>
            </p:nvSpPr>
            <p:spPr>
              <a:xfrm>
                <a:off x="2568451" y="7965670"/>
                <a:ext cx="74803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748029" h="12700">
                    <a:moveTo>
                      <a:pt x="747826" y="12382"/>
                    </a:moveTo>
                    <a:lnTo>
                      <a:pt x="0" y="10833"/>
                    </a:lnTo>
                    <a:lnTo>
                      <a:pt x="0" y="0"/>
                    </a:lnTo>
                    <a:lnTo>
                      <a:pt x="747826" y="1562"/>
                    </a:lnTo>
                    <a:lnTo>
                      <a:pt x="747826" y="12382"/>
                    </a:lnTo>
                    <a:close/>
                  </a:path>
                </a:pathLst>
              </a:custGeom>
              <a:ln w="355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2" name="object 344">
                <a:extLst>
                  <a:ext uri="{FF2B5EF4-FFF2-40B4-BE49-F238E27FC236}">
                    <a16:creationId xmlns:a16="http://schemas.microsoft.com/office/drawing/2014/main" id="{F01297AD-1387-4DA2-853E-165BC2DDA38D}"/>
                  </a:ext>
                </a:extLst>
              </p:cNvPr>
              <p:cNvSpPr/>
              <p:nvPr/>
            </p:nvSpPr>
            <p:spPr>
              <a:xfrm>
                <a:off x="2262911" y="6831037"/>
                <a:ext cx="333375" cy="20955"/>
              </a:xfrm>
              <a:custGeom>
                <a:avLst/>
                <a:gdLst/>
                <a:ahLst/>
                <a:cxnLst/>
                <a:rect l="l" t="t" r="r" b="b"/>
                <a:pathLst>
                  <a:path w="333375" h="20954">
                    <a:moveTo>
                      <a:pt x="332867" y="0"/>
                    </a:moveTo>
                    <a:lnTo>
                      <a:pt x="0" y="0"/>
                    </a:lnTo>
                    <a:lnTo>
                      <a:pt x="0" y="20345"/>
                    </a:lnTo>
                    <a:lnTo>
                      <a:pt x="332867" y="20345"/>
                    </a:lnTo>
                    <a:lnTo>
                      <a:pt x="332867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3" name="object 345">
                <a:extLst>
                  <a:ext uri="{FF2B5EF4-FFF2-40B4-BE49-F238E27FC236}">
                    <a16:creationId xmlns:a16="http://schemas.microsoft.com/office/drawing/2014/main" id="{69C7A5E7-09AA-4B2B-966C-63C3BCBCDCA7}"/>
                  </a:ext>
                </a:extLst>
              </p:cNvPr>
              <p:cNvSpPr/>
              <p:nvPr/>
            </p:nvSpPr>
            <p:spPr>
              <a:xfrm>
                <a:off x="2262911" y="6831037"/>
                <a:ext cx="333375" cy="20955"/>
              </a:xfrm>
              <a:custGeom>
                <a:avLst/>
                <a:gdLst/>
                <a:ahLst/>
                <a:cxnLst/>
                <a:rect l="l" t="t" r="r" b="b"/>
                <a:pathLst>
                  <a:path w="333375" h="20954">
                    <a:moveTo>
                      <a:pt x="0" y="20345"/>
                    </a:moveTo>
                    <a:lnTo>
                      <a:pt x="332867" y="20345"/>
                    </a:lnTo>
                    <a:lnTo>
                      <a:pt x="332867" y="0"/>
                    </a:lnTo>
                    <a:lnTo>
                      <a:pt x="0" y="0"/>
                    </a:lnTo>
                    <a:lnTo>
                      <a:pt x="0" y="20345"/>
                    </a:lnTo>
                    <a:close/>
                  </a:path>
                </a:pathLst>
              </a:custGeom>
              <a:ln w="355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4" name="object 346">
                <a:extLst>
                  <a:ext uri="{FF2B5EF4-FFF2-40B4-BE49-F238E27FC236}">
                    <a16:creationId xmlns:a16="http://schemas.microsoft.com/office/drawing/2014/main" id="{A32DC439-CC9F-42B8-A8F9-2D3533B61D7F}"/>
                  </a:ext>
                </a:extLst>
              </p:cNvPr>
              <p:cNvSpPr/>
              <p:nvPr/>
            </p:nvSpPr>
            <p:spPr>
              <a:xfrm>
                <a:off x="1976988" y="6585723"/>
                <a:ext cx="253492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2534920" h="463550">
                    <a:moveTo>
                      <a:pt x="0" y="463219"/>
                    </a:moveTo>
                    <a:lnTo>
                      <a:pt x="2494229" y="463219"/>
                    </a:lnTo>
                    <a:lnTo>
                      <a:pt x="2509891" y="460037"/>
                    </a:lnTo>
                    <a:lnTo>
                      <a:pt x="2522716" y="451375"/>
                    </a:lnTo>
                    <a:lnTo>
                      <a:pt x="2531382" y="438557"/>
                    </a:lnTo>
                    <a:lnTo>
                      <a:pt x="2534564" y="422910"/>
                    </a:lnTo>
                    <a:lnTo>
                      <a:pt x="2534564" y="0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5" name="object 347">
                <a:extLst>
                  <a:ext uri="{FF2B5EF4-FFF2-40B4-BE49-F238E27FC236}">
                    <a16:creationId xmlns:a16="http://schemas.microsoft.com/office/drawing/2014/main" id="{0DFF705E-C3D6-4F4C-8EB5-9DEFD0FE94A2}"/>
                  </a:ext>
                </a:extLst>
              </p:cNvPr>
              <p:cNvSpPr/>
              <p:nvPr/>
            </p:nvSpPr>
            <p:spPr>
              <a:xfrm>
                <a:off x="1968738" y="6585723"/>
                <a:ext cx="2543175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2543175" h="463550">
                    <a:moveTo>
                      <a:pt x="0" y="463219"/>
                    </a:moveTo>
                    <a:lnTo>
                      <a:pt x="2502484" y="463219"/>
                    </a:lnTo>
                    <a:lnTo>
                      <a:pt x="2518139" y="460037"/>
                    </a:lnTo>
                    <a:lnTo>
                      <a:pt x="2530960" y="451375"/>
                    </a:lnTo>
                    <a:lnTo>
                      <a:pt x="2539624" y="438557"/>
                    </a:lnTo>
                    <a:lnTo>
                      <a:pt x="2542806" y="422910"/>
                    </a:lnTo>
                    <a:lnTo>
                      <a:pt x="2542806" y="0"/>
                    </a:lnTo>
                  </a:path>
                </a:pathLst>
              </a:custGeom>
              <a:ln w="142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6" name="object 348">
                <a:extLst>
                  <a:ext uri="{FF2B5EF4-FFF2-40B4-BE49-F238E27FC236}">
                    <a16:creationId xmlns:a16="http://schemas.microsoft.com/office/drawing/2014/main" id="{305B5208-C6EB-4385-8CED-13A04281A36D}"/>
                  </a:ext>
                </a:extLst>
              </p:cNvPr>
              <p:cNvSpPr/>
              <p:nvPr/>
            </p:nvSpPr>
            <p:spPr>
              <a:xfrm>
                <a:off x="3714380" y="6396843"/>
                <a:ext cx="0" cy="652145"/>
              </a:xfrm>
              <a:custGeom>
                <a:avLst/>
                <a:gdLst/>
                <a:ahLst/>
                <a:cxnLst/>
                <a:rect l="l" t="t" r="r" b="b"/>
                <a:pathLst>
                  <a:path h="652145">
                    <a:moveTo>
                      <a:pt x="0" y="0"/>
                    </a:moveTo>
                    <a:lnTo>
                      <a:pt x="0" y="652094"/>
                    </a:lnTo>
                  </a:path>
                </a:pathLst>
              </a:custGeom>
              <a:ln w="142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7" name="object 349">
                <a:extLst>
                  <a:ext uri="{FF2B5EF4-FFF2-40B4-BE49-F238E27FC236}">
                    <a16:creationId xmlns:a16="http://schemas.microsoft.com/office/drawing/2014/main" id="{5BC5A03E-FF5F-437A-A687-B49E028E33B4}"/>
                  </a:ext>
                </a:extLst>
              </p:cNvPr>
              <p:cNvSpPr/>
              <p:nvPr/>
            </p:nvSpPr>
            <p:spPr>
              <a:xfrm>
                <a:off x="3087214" y="6529822"/>
                <a:ext cx="0" cy="519430"/>
              </a:xfrm>
              <a:custGeom>
                <a:avLst/>
                <a:gdLst/>
                <a:ahLst/>
                <a:cxnLst/>
                <a:rect l="l" t="t" r="r" b="b"/>
                <a:pathLst>
                  <a:path h="519429">
                    <a:moveTo>
                      <a:pt x="0" y="0"/>
                    </a:moveTo>
                    <a:lnTo>
                      <a:pt x="0" y="519125"/>
                    </a:lnTo>
                  </a:path>
                </a:pathLst>
              </a:custGeom>
              <a:ln w="142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128" name="object 350">
                <a:extLst>
                  <a:ext uri="{FF2B5EF4-FFF2-40B4-BE49-F238E27FC236}">
                    <a16:creationId xmlns:a16="http://schemas.microsoft.com/office/drawing/2014/main" id="{71FA0A7E-0E28-44C1-93A8-F3859C684D2B}"/>
                  </a:ext>
                </a:extLst>
              </p:cNvPr>
              <p:cNvPicPr/>
              <p:nvPr/>
            </p:nvPicPr>
            <p:blipFill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478223" y="6494491"/>
                <a:ext cx="66649" cy="111842"/>
              </a:xfrm>
              <a:prstGeom prst="rect">
                <a:avLst/>
              </a:prstGeom>
            </p:spPr>
          </p:pic>
          <p:sp>
            <p:nvSpPr>
              <p:cNvPr id="1129" name="object 351">
                <a:extLst>
                  <a:ext uri="{FF2B5EF4-FFF2-40B4-BE49-F238E27FC236}">
                    <a16:creationId xmlns:a16="http://schemas.microsoft.com/office/drawing/2014/main" id="{E5C1997C-61DA-4C95-B8EF-6B9E59D1E911}"/>
                  </a:ext>
                </a:extLst>
              </p:cNvPr>
              <p:cNvSpPr/>
              <p:nvPr/>
            </p:nvSpPr>
            <p:spPr>
              <a:xfrm>
                <a:off x="1971765" y="7977926"/>
                <a:ext cx="851535" cy="330200"/>
              </a:xfrm>
              <a:custGeom>
                <a:avLst/>
                <a:gdLst/>
                <a:ahLst/>
                <a:cxnLst/>
                <a:rect l="l" t="t" r="r" b="b"/>
                <a:pathLst>
                  <a:path w="851535" h="330200">
                    <a:moveTo>
                      <a:pt x="851154" y="0"/>
                    </a:moveTo>
                    <a:lnTo>
                      <a:pt x="851154" y="289356"/>
                    </a:lnTo>
                    <a:lnTo>
                      <a:pt x="847973" y="305024"/>
                    </a:lnTo>
                    <a:lnTo>
                      <a:pt x="839312" y="317849"/>
                    </a:lnTo>
                    <a:lnTo>
                      <a:pt x="826491" y="326511"/>
                    </a:lnTo>
                    <a:lnTo>
                      <a:pt x="810831" y="329691"/>
                    </a:lnTo>
                    <a:lnTo>
                      <a:pt x="0" y="329691"/>
                    </a:lnTo>
                  </a:path>
                </a:pathLst>
              </a:custGeom>
              <a:ln w="142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0" name="object 352">
                <a:extLst>
                  <a:ext uri="{FF2B5EF4-FFF2-40B4-BE49-F238E27FC236}">
                    <a16:creationId xmlns:a16="http://schemas.microsoft.com/office/drawing/2014/main" id="{A7C4B59B-2806-404A-AED4-5D6E9028428A}"/>
                  </a:ext>
                </a:extLst>
              </p:cNvPr>
              <p:cNvSpPr/>
              <p:nvPr/>
            </p:nvSpPr>
            <p:spPr>
              <a:xfrm>
                <a:off x="2157882" y="8395354"/>
                <a:ext cx="3302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33019" h="28575">
                    <a:moveTo>
                      <a:pt x="24587" y="14198"/>
                    </a:moveTo>
                    <a:lnTo>
                      <a:pt x="32778" y="28397"/>
                    </a:lnTo>
                    <a:lnTo>
                      <a:pt x="16383" y="28397"/>
                    </a:lnTo>
                    <a:lnTo>
                      <a:pt x="0" y="28397"/>
                    </a:lnTo>
                    <a:lnTo>
                      <a:pt x="8191" y="14198"/>
                    </a:lnTo>
                    <a:lnTo>
                      <a:pt x="16383" y="0"/>
                    </a:lnTo>
                    <a:lnTo>
                      <a:pt x="24587" y="14198"/>
                    </a:lnTo>
                    <a:close/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1" name="object 353">
                <a:extLst>
                  <a:ext uri="{FF2B5EF4-FFF2-40B4-BE49-F238E27FC236}">
                    <a16:creationId xmlns:a16="http://schemas.microsoft.com/office/drawing/2014/main" id="{99063D71-FA34-4033-9573-1ECA645B431D}"/>
                  </a:ext>
                </a:extLst>
              </p:cNvPr>
              <p:cNvSpPr/>
              <p:nvPr/>
            </p:nvSpPr>
            <p:spPr>
              <a:xfrm>
                <a:off x="2157882" y="8366964"/>
                <a:ext cx="3302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33019" h="28575">
                    <a:moveTo>
                      <a:pt x="24587" y="14198"/>
                    </a:moveTo>
                    <a:lnTo>
                      <a:pt x="32778" y="0"/>
                    </a:lnTo>
                    <a:lnTo>
                      <a:pt x="16383" y="0"/>
                    </a:lnTo>
                    <a:lnTo>
                      <a:pt x="0" y="0"/>
                    </a:lnTo>
                    <a:lnTo>
                      <a:pt x="8191" y="14198"/>
                    </a:lnTo>
                    <a:lnTo>
                      <a:pt x="16383" y="28397"/>
                    </a:lnTo>
                    <a:lnTo>
                      <a:pt x="24587" y="14198"/>
                    </a:lnTo>
                    <a:close/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2" name="object 354">
                <a:extLst>
                  <a:ext uri="{FF2B5EF4-FFF2-40B4-BE49-F238E27FC236}">
                    <a16:creationId xmlns:a16="http://schemas.microsoft.com/office/drawing/2014/main" id="{F6E314D1-4E4F-4761-98DE-D4CCBF8E7074}"/>
                  </a:ext>
                </a:extLst>
              </p:cNvPr>
              <p:cNvSpPr/>
              <p:nvPr/>
            </p:nvSpPr>
            <p:spPr>
              <a:xfrm>
                <a:off x="2192183" y="8426193"/>
                <a:ext cx="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h="13970">
                    <a:moveTo>
                      <a:pt x="0" y="13614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3" name="object 355">
                <a:extLst>
                  <a:ext uri="{FF2B5EF4-FFF2-40B4-BE49-F238E27FC236}">
                    <a16:creationId xmlns:a16="http://schemas.microsoft.com/office/drawing/2014/main" id="{01DFC9AA-7051-4A03-9EF6-E9BA7DAE4946}"/>
                  </a:ext>
                </a:extLst>
              </p:cNvPr>
              <p:cNvSpPr/>
              <p:nvPr/>
            </p:nvSpPr>
            <p:spPr>
              <a:xfrm>
                <a:off x="2156240" y="8426193"/>
                <a:ext cx="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h="13970">
                    <a:moveTo>
                      <a:pt x="0" y="13614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4" name="object 356">
                <a:extLst>
                  <a:ext uri="{FF2B5EF4-FFF2-40B4-BE49-F238E27FC236}">
                    <a16:creationId xmlns:a16="http://schemas.microsoft.com/office/drawing/2014/main" id="{EEECE962-04A9-4E11-A5B2-6479B02C148E}"/>
                  </a:ext>
                </a:extLst>
              </p:cNvPr>
              <p:cNvSpPr/>
              <p:nvPr/>
            </p:nvSpPr>
            <p:spPr>
              <a:xfrm>
                <a:off x="2157882" y="6832677"/>
                <a:ext cx="3302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33019" h="28575">
                    <a:moveTo>
                      <a:pt x="24587" y="14198"/>
                    </a:moveTo>
                    <a:lnTo>
                      <a:pt x="32778" y="28397"/>
                    </a:lnTo>
                    <a:lnTo>
                      <a:pt x="16383" y="28397"/>
                    </a:lnTo>
                    <a:lnTo>
                      <a:pt x="0" y="28397"/>
                    </a:lnTo>
                    <a:lnTo>
                      <a:pt x="8191" y="14198"/>
                    </a:lnTo>
                    <a:lnTo>
                      <a:pt x="16383" y="0"/>
                    </a:lnTo>
                    <a:lnTo>
                      <a:pt x="24587" y="14198"/>
                    </a:lnTo>
                    <a:close/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5" name="object 357">
                <a:extLst>
                  <a:ext uri="{FF2B5EF4-FFF2-40B4-BE49-F238E27FC236}">
                    <a16:creationId xmlns:a16="http://schemas.microsoft.com/office/drawing/2014/main" id="{077235F2-5BF1-4063-BC60-FCBB192CAEB3}"/>
                  </a:ext>
                </a:extLst>
              </p:cNvPr>
              <p:cNvSpPr/>
              <p:nvPr/>
            </p:nvSpPr>
            <p:spPr>
              <a:xfrm>
                <a:off x="2157882" y="6804272"/>
                <a:ext cx="3302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33019" h="28575">
                    <a:moveTo>
                      <a:pt x="24587" y="14198"/>
                    </a:moveTo>
                    <a:lnTo>
                      <a:pt x="32778" y="0"/>
                    </a:lnTo>
                    <a:lnTo>
                      <a:pt x="16383" y="0"/>
                    </a:lnTo>
                    <a:lnTo>
                      <a:pt x="0" y="0"/>
                    </a:lnTo>
                    <a:lnTo>
                      <a:pt x="8191" y="14198"/>
                    </a:lnTo>
                    <a:lnTo>
                      <a:pt x="16383" y="28409"/>
                    </a:lnTo>
                    <a:lnTo>
                      <a:pt x="24587" y="14198"/>
                    </a:lnTo>
                    <a:close/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6" name="object 358">
                <a:extLst>
                  <a:ext uri="{FF2B5EF4-FFF2-40B4-BE49-F238E27FC236}">
                    <a16:creationId xmlns:a16="http://schemas.microsoft.com/office/drawing/2014/main" id="{2A17C6A3-5B62-4F7E-A338-2F053DB87132}"/>
                  </a:ext>
                </a:extLst>
              </p:cNvPr>
              <p:cNvSpPr/>
              <p:nvPr/>
            </p:nvSpPr>
            <p:spPr>
              <a:xfrm>
                <a:off x="2192183" y="6863503"/>
                <a:ext cx="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h="13970">
                    <a:moveTo>
                      <a:pt x="0" y="13627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7" name="object 359">
                <a:extLst>
                  <a:ext uri="{FF2B5EF4-FFF2-40B4-BE49-F238E27FC236}">
                    <a16:creationId xmlns:a16="http://schemas.microsoft.com/office/drawing/2014/main" id="{ADB166D4-4904-4101-943E-2A7168BF41E0}"/>
                  </a:ext>
                </a:extLst>
              </p:cNvPr>
              <p:cNvSpPr/>
              <p:nvPr/>
            </p:nvSpPr>
            <p:spPr>
              <a:xfrm>
                <a:off x="2156240" y="6863503"/>
                <a:ext cx="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h="13970">
                    <a:moveTo>
                      <a:pt x="0" y="13627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8" name="object 360">
                <a:extLst>
                  <a:ext uri="{FF2B5EF4-FFF2-40B4-BE49-F238E27FC236}">
                    <a16:creationId xmlns:a16="http://schemas.microsoft.com/office/drawing/2014/main" id="{ADD77143-2EDF-4D62-8F8F-33783F9877BC}"/>
                  </a:ext>
                </a:extLst>
              </p:cNvPr>
              <p:cNvSpPr/>
              <p:nvPr/>
            </p:nvSpPr>
            <p:spPr>
              <a:xfrm>
                <a:off x="2584958" y="6500939"/>
                <a:ext cx="12065" cy="36195"/>
              </a:xfrm>
              <a:custGeom>
                <a:avLst/>
                <a:gdLst/>
                <a:ahLst/>
                <a:cxnLst/>
                <a:rect l="l" t="t" r="r" b="b"/>
                <a:pathLst>
                  <a:path w="12064" h="36195">
                    <a:moveTo>
                      <a:pt x="11582" y="0"/>
                    </a:moveTo>
                    <a:lnTo>
                      <a:pt x="0" y="0"/>
                    </a:lnTo>
                    <a:lnTo>
                      <a:pt x="0" y="36042"/>
                    </a:lnTo>
                    <a:lnTo>
                      <a:pt x="11582" y="36042"/>
                    </a:lnTo>
                    <a:lnTo>
                      <a:pt x="1158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9" name="object 361">
                <a:extLst>
                  <a:ext uri="{FF2B5EF4-FFF2-40B4-BE49-F238E27FC236}">
                    <a16:creationId xmlns:a16="http://schemas.microsoft.com/office/drawing/2014/main" id="{7F4019DB-FE54-445D-9755-2F669606B8B0}"/>
                  </a:ext>
                </a:extLst>
              </p:cNvPr>
              <p:cNvSpPr/>
              <p:nvPr/>
            </p:nvSpPr>
            <p:spPr>
              <a:xfrm>
                <a:off x="2584958" y="6500939"/>
                <a:ext cx="12065" cy="36195"/>
              </a:xfrm>
              <a:custGeom>
                <a:avLst/>
                <a:gdLst/>
                <a:ahLst/>
                <a:cxnLst/>
                <a:rect l="l" t="t" r="r" b="b"/>
                <a:pathLst>
                  <a:path w="12064" h="36195">
                    <a:moveTo>
                      <a:pt x="11582" y="36042"/>
                    </a:moveTo>
                    <a:lnTo>
                      <a:pt x="0" y="36042"/>
                    </a:lnTo>
                    <a:lnTo>
                      <a:pt x="0" y="0"/>
                    </a:lnTo>
                    <a:lnTo>
                      <a:pt x="11582" y="0"/>
                    </a:lnTo>
                    <a:lnTo>
                      <a:pt x="11582" y="36042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0" name="object 362">
                <a:extLst>
                  <a:ext uri="{FF2B5EF4-FFF2-40B4-BE49-F238E27FC236}">
                    <a16:creationId xmlns:a16="http://schemas.microsoft.com/office/drawing/2014/main" id="{2117B826-0DA7-4243-BA09-9A7A42F3EAA7}"/>
                  </a:ext>
                </a:extLst>
              </p:cNvPr>
              <p:cNvSpPr/>
              <p:nvPr/>
            </p:nvSpPr>
            <p:spPr>
              <a:xfrm>
                <a:off x="2584958" y="6773214"/>
                <a:ext cx="12065" cy="36195"/>
              </a:xfrm>
              <a:custGeom>
                <a:avLst/>
                <a:gdLst/>
                <a:ahLst/>
                <a:cxnLst/>
                <a:rect l="l" t="t" r="r" b="b"/>
                <a:pathLst>
                  <a:path w="12064" h="36195">
                    <a:moveTo>
                      <a:pt x="11582" y="0"/>
                    </a:moveTo>
                    <a:lnTo>
                      <a:pt x="0" y="0"/>
                    </a:lnTo>
                    <a:lnTo>
                      <a:pt x="0" y="36042"/>
                    </a:lnTo>
                    <a:lnTo>
                      <a:pt x="11582" y="36042"/>
                    </a:lnTo>
                    <a:lnTo>
                      <a:pt x="1158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1" name="object 363">
                <a:extLst>
                  <a:ext uri="{FF2B5EF4-FFF2-40B4-BE49-F238E27FC236}">
                    <a16:creationId xmlns:a16="http://schemas.microsoft.com/office/drawing/2014/main" id="{68BDB381-E206-4489-83FE-0DFE1645BFEA}"/>
                  </a:ext>
                </a:extLst>
              </p:cNvPr>
              <p:cNvSpPr/>
              <p:nvPr/>
            </p:nvSpPr>
            <p:spPr>
              <a:xfrm>
                <a:off x="2584958" y="6773214"/>
                <a:ext cx="12065" cy="36195"/>
              </a:xfrm>
              <a:custGeom>
                <a:avLst/>
                <a:gdLst/>
                <a:ahLst/>
                <a:cxnLst/>
                <a:rect l="l" t="t" r="r" b="b"/>
                <a:pathLst>
                  <a:path w="12064" h="36195">
                    <a:moveTo>
                      <a:pt x="11582" y="36042"/>
                    </a:moveTo>
                    <a:lnTo>
                      <a:pt x="0" y="36042"/>
                    </a:lnTo>
                    <a:lnTo>
                      <a:pt x="0" y="0"/>
                    </a:lnTo>
                    <a:lnTo>
                      <a:pt x="11582" y="0"/>
                    </a:lnTo>
                    <a:lnTo>
                      <a:pt x="11582" y="36042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142" name="object 364">
              <a:extLst>
                <a:ext uri="{FF2B5EF4-FFF2-40B4-BE49-F238E27FC236}">
                  <a16:creationId xmlns:a16="http://schemas.microsoft.com/office/drawing/2014/main" id="{B4BBA0B8-418C-4E80-A459-4945D9017C33}"/>
                </a:ext>
              </a:extLst>
            </p:cNvPr>
            <p:cNvSpPr txBox="1"/>
            <p:nvPr/>
          </p:nvSpPr>
          <p:spPr>
            <a:xfrm>
              <a:off x="3969727" y="6095909"/>
              <a:ext cx="680720" cy="22034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R="5080" algn="r">
                <a:lnSpc>
                  <a:spcPts val="755"/>
                </a:lnSpc>
                <a:spcBef>
                  <a:spcPts val="120"/>
                </a:spcBef>
              </a:pP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S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pher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ic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al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ball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5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yp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endParaRPr sz="650">
                <a:latin typeface="Gill Sans MT"/>
                <a:cs typeface="Gill Sans MT"/>
              </a:endParaRPr>
            </a:p>
            <a:p>
              <a:pPr marR="5080" algn="r">
                <a:lnSpc>
                  <a:spcPts val="755"/>
                </a:lnSpc>
              </a:pPr>
              <a:r>
                <a:rPr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se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vic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val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v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endParaRPr sz="650">
                <a:latin typeface="Gill Sans MT"/>
                <a:cs typeface="Gill Sans MT"/>
              </a:endParaRPr>
            </a:p>
          </p:txBody>
        </p:sp>
        <p:sp>
          <p:nvSpPr>
            <p:cNvPr id="1143" name="object 365">
              <a:extLst>
                <a:ext uri="{FF2B5EF4-FFF2-40B4-BE49-F238E27FC236}">
                  <a16:creationId xmlns:a16="http://schemas.microsoft.com/office/drawing/2014/main" id="{B6BF9F9B-AEC1-4610-9631-880412B9EB7B}"/>
                </a:ext>
              </a:extLst>
            </p:cNvPr>
            <p:cNvSpPr txBox="1"/>
            <p:nvPr/>
          </p:nvSpPr>
          <p:spPr>
            <a:xfrm>
              <a:off x="3818668" y="5572835"/>
              <a:ext cx="821690" cy="405130"/>
            </a:xfrm>
            <a:prstGeom prst="rect">
              <a:avLst/>
            </a:prstGeom>
          </p:spPr>
          <p:txBody>
            <a:bodyPr vert="horz" wrap="square" lIns="0" tIns="23495" rIns="0" bIns="0" rtlCol="0">
              <a:spAutoFit/>
            </a:bodyPr>
            <a:lstStyle/>
            <a:p>
              <a:pPr marL="12700" marR="5080">
                <a:lnSpc>
                  <a:spcPts val="730"/>
                </a:lnSpc>
                <a:spcBef>
                  <a:spcPts val="185"/>
                </a:spcBef>
              </a:pPr>
              <a:r>
                <a:rPr sz="650" spc="-90" dirty="0">
                  <a:solidFill>
                    <a:srgbClr val="231F20"/>
                  </a:solidFill>
                  <a:latin typeface="Gill Sans MT"/>
                  <a:cs typeface="Gill Sans MT"/>
                </a:rPr>
                <a:t>WC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cis</a:t>
              </a:r>
              <a:r>
                <a:rPr sz="65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er</a:t>
              </a:r>
              <a:r>
                <a:rPr sz="65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n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fitt</a:t>
              </a:r>
              <a:r>
                <a:rPr sz="6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ed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with  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either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BS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1212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pa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5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2</a:t>
              </a:r>
              <a:endParaRPr sz="650">
                <a:latin typeface="Gill Sans MT"/>
                <a:cs typeface="Gill Sans MT"/>
              </a:endParaRPr>
            </a:p>
            <a:p>
              <a:pPr marL="12700">
                <a:lnSpc>
                  <a:spcPts val="685"/>
                </a:lnSpc>
              </a:pP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pa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5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3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-15" dirty="0">
                  <a:solidFill>
                    <a:srgbClr val="231F20"/>
                  </a:solidFill>
                  <a:latin typeface="Gill Sans MT"/>
                  <a:cs typeface="Gill Sans MT"/>
                </a:rPr>
                <a:t>or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pa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5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4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flo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t-</a:t>
              </a:r>
              <a:endParaRPr sz="650">
                <a:latin typeface="Gill Sans MT"/>
                <a:cs typeface="Gill Sans MT"/>
              </a:endParaRPr>
            </a:p>
            <a:p>
              <a:pPr marL="12700">
                <a:lnSpc>
                  <a:spcPts val="755"/>
                </a:lnSpc>
              </a:pP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op</a:t>
              </a:r>
              <a:r>
                <a:rPr sz="6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650" spc="-1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5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ed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val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v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endParaRPr sz="650">
                <a:latin typeface="Gill Sans MT"/>
                <a:cs typeface="Gill Sans MT"/>
              </a:endParaRPr>
            </a:p>
          </p:txBody>
        </p:sp>
        <p:sp>
          <p:nvSpPr>
            <p:cNvPr id="1144" name="object 366">
              <a:extLst>
                <a:ext uri="{FF2B5EF4-FFF2-40B4-BE49-F238E27FC236}">
                  <a16:creationId xmlns:a16="http://schemas.microsoft.com/office/drawing/2014/main" id="{2D66CAAB-FC1D-47BA-ADD3-E2244C7C5319}"/>
                </a:ext>
              </a:extLst>
            </p:cNvPr>
            <p:cNvSpPr txBox="1"/>
            <p:nvPr/>
          </p:nvSpPr>
          <p:spPr>
            <a:xfrm>
              <a:off x="2432937" y="7060893"/>
              <a:ext cx="1468755" cy="12827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sz="6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15mm</a:t>
              </a:r>
              <a:r>
                <a:rPr sz="6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mains</a:t>
              </a:r>
              <a:r>
                <a:rPr sz="6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cold</a:t>
              </a:r>
              <a:r>
                <a:rPr sz="6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water</a:t>
              </a:r>
              <a:r>
                <a:rPr sz="6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to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all</a:t>
              </a:r>
              <a:r>
                <a:rPr sz="6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appliances</a:t>
              </a:r>
              <a:endParaRPr sz="650" dirty="0">
                <a:latin typeface="Gill Sans MT"/>
                <a:cs typeface="Gill Sans MT"/>
              </a:endParaRPr>
            </a:p>
          </p:txBody>
        </p:sp>
        <p:sp>
          <p:nvSpPr>
            <p:cNvPr id="1145" name="object 367">
              <a:extLst>
                <a:ext uri="{FF2B5EF4-FFF2-40B4-BE49-F238E27FC236}">
                  <a16:creationId xmlns:a16="http://schemas.microsoft.com/office/drawing/2014/main" id="{74F5923F-7F23-4624-B5F2-F48402F791FB}"/>
                </a:ext>
              </a:extLst>
            </p:cNvPr>
            <p:cNvSpPr txBox="1"/>
            <p:nvPr/>
          </p:nvSpPr>
          <p:spPr>
            <a:xfrm>
              <a:off x="2135258" y="7462693"/>
              <a:ext cx="577215" cy="12827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D</a:t>
              </a:r>
              <a:r>
                <a:rPr sz="6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ain-off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val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v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es</a:t>
              </a:r>
              <a:endParaRPr sz="650">
                <a:latin typeface="Gill Sans MT"/>
                <a:cs typeface="Gill Sans MT"/>
              </a:endParaRPr>
            </a:p>
          </p:txBody>
        </p:sp>
        <p:grpSp>
          <p:nvGrpSpPr>
            <p:cNvPr id="1146" name="object 368">
              <a:extLst>
                <a:ext uri="{FF2B5EF4-FFF2-40B4-BE49-F238E27FC236}">
                  <a16:creationId xmlns:a16="http://schemas.microsoft.com/office/drawing/2014/main" id="{42A1C7F1-1254-4490-8AEC-A36F50B51CD1}"/>
                </a:ext>
              </a:extLst>
            </p:cNvPr>
            <p:cNvGrpSpPr/>
            <p:nvPr/>
          </p:nvGrpSpPr>
          <p:grpSpPr>
            <a:xfrm>
              <a:off x="2080046" y="4454556"/>
              <a:ext cx="567690" cy="1229360"/>
              <a:chOff x="2080046" y="4454556"/>
              <a:chExt cx="567690" cy="1229360"/>
            </a:xfrm>
          </p:grpSpPr>
          <p:sp>
            <p:nvSpPr>
              <p:cNvPr id="1147" name="object 369">
                <a:extLst>
                  <a:ext uri="{FF2B5EF4-FFF2-40B4-BE49-F238E27FC236}">
                    <a16:creationId xmlns:a16="http://schemas.microsoft.com/office/drawing/2014/main" id="{CD436E87-FF59-4AFE-A2BB-C3E5CCEEA416}"/>
                  </a:ext>
                </a:extLst>
              </p:cNvPr>
              <p:cNvSpPr/>
              <p:nvPr/>
            </p:nvSpPr>
            <p:spPr>
              <a:xfrm>
                <a:off x="2625120" y="4465351"/>
                <a:ext cx="0" cy="380365"/>
              </a:xfrm>
              <a:custGeom>
                <a:avLst/>
                <a:gdLst/>
                <a:ahLst/>
                <a:cxnLst/>
                <a:rect l="l" t="t" r="r" b="b"/>
                <a:pathLst>
                  <a:path h="380364">
                    <a:moveTo>
                      <a:pt x="0" y="380022"/>
                    </a:moveTo>
                    <a:lnTo>
                      <a:pt x="0" y="0"/>
                    </a:lnTo>
                  </a:path>
                </a:pathLst>
              </a:custGeom>
              <a:ln w="21336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8" name="object 370">
                <a:extLst>
                  <a:ext uri="{FF2B5EF4-FFF2-40B4-BE49-F238E27FC236}">
                    <a16:creationId xmlns:a16="http://schemas.microsoft.com/office/drawing/2014/main" id="{2832F172-84C8-45E5-9364-BF465D768338}"/>
                  </a:ext>
                </a:extLst>
              </p:cNvPr>
              <p:cNvSpPr/>
              <p:nvPr/>
            </p:nvSpPr>
            <p:spPr>
              <a:xfrm>
                <a:off x="2609888" y="4830160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14008" y="0"/>
                    </a:moveTo>
                    <a:lnTo>
                      <a:pt x="7835" y="4076"/>
                    </a:lnTo>
                    <a:lnTo>
                      <a:pt x="1676" y="8128"/>
                    </a:lnTo>
                    <a:lnTo>
                      <a:pt x="0" y="16433"/>
                    </a:lnTo>
                    <a:lnTo>
                      <a:pt x="8153" y="28740"/>
                    </a:lnTo>
                    <a:lnTo>
                      <a:pt x="16459" y="30429"/>
                    </a:lnTo>
                    <a:lnTo>
                      <a:pt x="28752" y="22301"/>
                    </a:lnTo>
                    <a:lnTo>
                      <a:pt x="30454" y="13995"/>
                    </a:lnTo>
                    <a:lnTo>
                      <a:pt x="22313" y="1689"/>
                    </a:lnTo>
                    <a:lnTo>
                      <a:pt x="1400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9" name="object 371">
                <a:extLst>
                  <a:ext uri="{FF2B5EF4-FFF2-40B4-BE49-F238E27FC236}">
                    <a16:creationId xmlns:a16="http://schemas.microsoft.com/office/drawing/2014/main" id="{9CADFE69-1D84-4C59-B258-DC97CE382DF3}"/>
                  </a:ext>
                </a:extLst>
              </p:cNvPr>
              <p:cNvSpPr/>
              <p:nvPr/>
            </p:nvSpPr>
            <p:spPr>
              <a:xfrm>
                <a:off x="2609888" y="4830160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7835" y="4076"/>
                    </a:moveTo>
                    <a:lnTo>
                      <a:pt x="1676" y="8128"/>
                    </a:lnTo>
                    <a:lnTo>
                      <a:pt x="0" y="16433"/>
                    </a:lnTo>
                    <a:lnTo>
                      <a:pt x="4089" y="22580"/>
                    </a:lnTo>
                    <a:lnTo>
                      <a:pt x="8153" y="28740"/>
                    </a:lnTo>
                    <a:lnTo>
                      <a:pt x="16459" y="30429"/>
                    </a:lnTo>
                    <a:lnTo>
                      <a:pt x="22580" y="26352"/>
                    </a:lnTo>
                    <a:lnTo>
                      <a:pt x="28752" y="22301"/>
                    </a:lnTo>
                    <a:lnTo>
                      <a:pt x="30454" y="13995"/>
                    </a:lnTo>
                    <a:lnTo>
                      <a:pt x="26365" y="7861"/>
                    </a:lnTo>
                    <a:lnTo>
                      <a:pt x="22313" y="1689"/>
                    </a:lnTo>
                    <a:lnTo>
                      <a:pt x="14008" y="0"/>
                    </a:lnTo>
                    <a:lnTo>
                      <a:pt x="7835" y="4076"/>
                    </a:lnTo>
                    <a:close/>
                  </a:path>
                </a:pathLst>
              </a:custGeom>
              <a:ln w="142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0" name="object 372">
                <a:extLst>
                  <a:ext uri="{FF2B5EF4-FFF2-40B4-BE49-F238E27FC236}">
                    <a16:creationId xmlns:a16="http://schemas.microsoft.com/office/drawing/2014/main" id="{BAF6D423-58B9-4E95-BEB8-C0949F5C15B8}"/>
                  </a:ext>
                </a:extLst>
              </p:cNvPr>
              <p:cNvSpPr/>
              <p:nvPr/>
            </p:nvSpPr>
            <p:spPr>
              <a:xfrm>
                <a:off x="2609888" y="4830160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14008" y="0"/>
                    </a:moveTo>
                    <a:lnTo>
                      <a:pt x="7835" y="4076"/>
                    </a:lnTo>
                    <a:lnTo>
                      <a:pt x="1676" y="8128"/>
                    </a:lnTo>
                    <a:lnTo>
                      <a:pt x="0" y="16433"/>
                    </a:lnTo>
                    <a:lnTo>
                      <a:pt x="8153" y="28740"/>
                    </a:lnTo>
                    <a:lnTo>
                      <a:pt x="16459" y="30429"/>
                    </a:lnTo>
                    <a:lnTo>
                      <a:pt x="28752" y="22301"/>
                    </a:lnTo>
                    <a:lnTo>
                      <a:pt x="30454" y="13995"/>
                    </a:lnTo>
                    <a:lnTo>
                      <a:pt x="22313" y="1689"/>
                    </a:lnTo>
                    <a:lnTo>
                      <a:pt x="1400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1" name="object 373">
                <a:extLst>
                  <a:ext uri="{FF2B5EF4-FFF2-40B4-BE49-F238E27FC236}">
                    <a16:creationId xmlns:a16="http://schemas.microsoft.com/office/drawing/2014/main" id="{FF2C66D0-CE37-471C-B3B5-D0D12AD7B18C}"/>
                  </a:ext>
                </a:extLst>
              </p:cNvPr>
              <p:cNvSpPr/>
              <p:nvPr/>
            </p:nvSpPr>
            <p:spPr>
              <a:xfrm>
                <a:off x="2625120" y="4465351"/>
                <a:ext cx="0" cy="380365"/>
              </a:xfrm>
              <a:custGeom>
                <a:avLst/>
                <a:gdLst/>
                <a:ahLst/>
                <a:cxnLst/>
                <a:rect l="l" t="t" r="r" b="b"/>
                <a:pathLst>
                  <a:path h="380364">
                    <a:moveTo>
                      <a:pt x="0" y="380022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2" name="object 374">
                <a:extLst>
                  <a:ext uri="{FF2B5EF4-FFF2-40B4-BE49-F238E27FC236}">
                    <a16:creationId xmlns:a16="http://schemas.microsoft.com/office/drawing/2014/main" id="{84C4C7A0-5897-4698-9DFC-91A771175CB7}"/>
                  </a:ext>
                </a:extLst>
              </p:cNvPr>
              <p:cNvSpPr/>
              <p:nvPr/>
            </p:nvSpPr>
            <p:spPr>
              <a:xfrm>
                <a:off x="2080046" y="5653313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13995" y="0"/>
                    </a:moveTo>
                    <a:lnTo>
                      <a:pt x="1689" y="8153"/>
                    </a:lnTo>
                    <a:lnTo>
                      <a:pt x="0" y="16459"/>
                    </a:lnTo>
                    <a:lnTo>
                      <a:pt x="8127" y="28752"/>
                    </a:lnTo>
                    <a:lnTo>
                      <a:pt x="16433" y="30454"/>
                    </a:lnTo>
                    <a:lnTo>
                      <a:pt x="28740" y="22313"/>
                    </a:lnTo>
                    <a:lnTo>
                      <a:pt x="30454" y="14008"/>
                    </a:lnTo>
                    <a:lnTo>
                      <a:pt x="26352" y="7835"/>
                    </a:lnTo>
                    <a:lnTo>
                      <a:pt x="22301" y="1676"/>
                    </a:lnTo>
                    <a:lnTo>
                      <a:pt x="1399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3" name="object 375">
                <a:extLst>
                  <a:ext uri="{FF2B5EF4-FFF2-40B4-BE49-F238E27FC236}">
                    <a16:creationId xmlns:a16="http://schemas.microsoft.com/office/drawing/2014/main" id="{376CF7E2-F1AA-498E-8867-8408DBD35FDA}"/>
                  </a:ext>
                </a:extLst>
              </p:cNvPr>
              <p:cNvSpPr/>
              <p:nvPr/>
            </p:nvSpPr>
            <p:spPr>
              <a:xfrm>
                <a:off x="2080046" y="5653313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13995" y="0"/>
                    </a:moveTo>
                    <a:lnTo>
                      <a:pt x="1689" y="8153"/>
                    </a:lnTo>
                    <a:lnTo>
                      <a:pt x="0" y="16459"/>
                    </a:lnTo>
                    <a:lnTo>
                      <a:pt x="8127" y="28752"/>
                    </a:lnTo>
                    <a:lnTo>
                      <a:pt x="16433" y="30454"/>
                    </a:lnTo>
                    <a:lnTo>
                      <a:pt x="28740" y="22313"/>
                    </a:lnTo>
                    <a:lnTo>
                      <a:pt x="30454" y="14008"/>
                    </a:lnTo>
                    <a:lnTo>
                      <a:pt x="26352" y="7835"/>
                    </a:lnTo>
                    <a:lnTo>
                      <a:pt x="22301" y="1676"/>
                    </a:lnTo>
                    <a:lnTo>
                      <a:pt x="1399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154" name="object 376">
              <a:extLst>
                <a:ext uri="{FF2B5EF4-FFF2-40B4-BE49-F238E27FC236}">
                  <a16:creationId xmlns:a16="http://schemas.microsoft.com/office/drawing/2014/main" id="{F4B44683-E7FA-4916-931E-7976958BD02E}"/>
                </a:ext>
              </a:extLst>
            </p:cNvPr>
            <p:cNvSpPr txBox="1"/>
            <p:nvPr/>
          </p:nvSpPr>
          <p:spPr>
            <a:xfrm>
              <a:off x="2082561" y="5575310"/>
              <a:ext cx="1423670" cy="48704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ts val="755"/>
                </a:lnSpc>
                <a:spcBef>
                  <a:spcPts val="120"/>
                </a:spcBef>
              </a:pPr>
              <a:r>
                <a:rPr sz="650" u="sng" spc="-40" dirty="0">
                  <a:solidFill>
                    <a:srgbClr val="231F20"/>
                  </a:solidFill>
                  <a:uFill>
                    <a:solidFill>
                      <a:srgbClr val="231F20"/>
                    </a:solidFill>
                  </a:uFill>
                  <a:latin typeface="Gill Sans MT"/>
                  <a:cs typeface="Gill Sans MT"/>
                </a:rPr>
                <a:t>    </a:t>
              </a:r>
              <a:r>
                <a:rPr sz="650" u="sng" spc="35" dirty="0">
                  <a:solidFill>
                    <a:srgbClr val="231F20"/>
                  </a:solidFill>
                  <a:uFill>
                    <a:solidFill>
                      <a:srgbClr val="231F20"/>
                    </a:solidFill>
                  </a:uFill>
                  <a:latin typeface="Gill Sans MT"/>
                  <a:cs typeface="Gill Sans MT"/>
                </a:rPr>
                <a:t> </a:t>
              </a:r>
              <a:r>
                <a:rPr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-9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22mm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-15" dirty="0">
                  <a:solidFill>
                    <a:srgbClr val="231F20"/>
                  </a:solidFill>
                  <a:latin typeface="Gill Sans MT"/>
                  <a:cs typeface="Gill Sans MT"/>
                </a:rPr>
                <a:t>or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28mm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old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f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eed</a:t>
              </a:r>
              <a:endParaRPr sz="650" dirty="0">
                <a:latin typeface="Gill Sans MT"/>
                <a:cs typeface="Gill Sans MT"/>
              </a:endParaRPr>
            </a:p>
            <a:p>
              <a:pPr marL="24765" algn="ctr">
                <a:lnSpc>
                  <a:spcPts val="755"/>
                </a:lnSpc>
              </a:pPr>
              <a:r>
                <a:rPr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o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se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onda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ry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hot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w</a:t>
              </a:r>
              <a:r>
                <a:rPr sz="65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er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ylinder</a:t>
              </a:r>
              <a:endParaRPr sz="650" dirty="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  <a:spcBef>
                  <a:spcPts val="20"/>
                </a:spcBef>
              </a:pPr>
              <a:endParaRPr sz="550" dirty="0">
                <a:latin typeface="Gill Sans MT"/>
                <a:cs typeface="Gill Sans MT"/>
              </a:endParaRPr>
            </a:p>
            <a:p>
              <a:pPr marL="12700" marR="5080" algn="ctr">
                <a:lnSpc>
                  <a:spcPts val="730"/>
                </a:lnSpc>
              </a:pPr>
              <a:r>
                <a:rPr sz="650" u="sng" spc="-40" dirty="0">
                  <a:solidFill>
                    <a:srgbClr val="231F20"/>
                  </a:solidFill>
                  <a:uFill>
                    <a:solidFill>
                      <a:srgbClr val="231F20"/>
                    </a:solidFill>
                  </a:uFill>
                  <a:latin typeface="Gill Sans MT"/>
                  <a:cs typeface="Gill Sans MT"/>
                </a:rPr>
                <a:t>    </a:t>
              </a:r>
              <a:r>
                <a:rPr sz="650" u="sng" spc="35" dirty="0">
                  <a:solidFill>
                    <a:srgbClr val="231F20"/>
                  </a:solidFill>
                  <a:uFill>
                    <a:solidFill>
                      <a:srgbClr val="231F20"/>
                    </a:solidFill>
                  </a:uFill>
                  <a:latin typeface="Gill Sans MT"/>
                  <a:cs typeface="Gill Sans MT"/>
                </a:rPr>
                <a:t> </a:t>
              </a:r>
              <a:r>
                <a:rPr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-9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22mm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-15" dirty="0">
                  <a:solidFill>
                    <a:srgbClr val="231F20"/>
                  </a:solidFill>
                  <a:latin typeface="Gill Sans MT"/>
                  <a:cs typeface="Gill Sans MT"/>
                </a:rPr>
                <a:t>or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28mm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full-</a:t>
              </a:r>
              <a:r>
                <a:rPr sz="6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wa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y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70" dirty="0">
                  <a:solidFill>
                    <a:srgbClr val="231F20"/>
                  </a:solidFill>
                  <a:latin typeface="Gill Sans MT"/>
                  <a:cs typeface="Gill Sans MT"/>
                </a:rPr>
                <a:t>g</a:t>
              </a:r>
              <a:r>
                <a:rPr sz="650" spc="6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val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v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e  </a:t>
              </a:r>
              <a:r>
                <a:rPr sz="650" spc="-15" dirty="0">
                  <a:solidFill>
                    <a:srgbClr val="231F20"/>
                  </a:solidFill>
                  <a:latin typeface="Gill Sans MT"/>
                  <a:cs typeface="Gill Sans MT"/>
                </a:rPr>
                <a:t>or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l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v</a:t>
              </a:r>
              <a:r>
                <a:rPr sz="6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er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5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yp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spher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ic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al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ball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val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v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endParaRPr sz="650" dirty="0">
                <a:latin typeface="Gill Sans MT"/>
                <a:cs typeface="Gill Sans MT"/>
              </a:endParaRPr>
            </a:p>
          </p:txBody>
        </p:sp>
        <p:grpSp>
          <p:nvGrpSpPr>
            <p:cNvPr id="1155" name="object 377">
              <a:extLst>
                <a:ext uri="{FF2B5EF4-FFF2-40B4-BE49-F238E27FC236}">
                  <a16:creationId xmlns:a16="http://schemas.microsoft.com/office/drawing/2014/main" id="{CC262EA0-BB7F-4644-ABBB-D0568B522F04}"/>
                </a:ext>
              </a:extLst>
            </p:cNvPr>
            <p:cNvGrpSpPr/>
            <p:nvPr/>
          </p:nvGrpSpPr>
          <p:grpSpPr>
            <a:xfrm>
              <a:off x="2072744" y="5912354"/>
              <a:ext cx="121920" cy="1580515"/>
              <a:chOff x="2072744" y="5912354"/>
              <a:chExt cx="121920" cy="1580515"/>
            </a:xfrm>
          </p:grpSpPr>
          <p:sp>
            <p:nvSpPr>
              <p:cNvPr id="1156" name="object 378">
                <a:extLst>
                  <a:ext uri="{FF2B5EF4-FFF2-40B4-BE49-F238E27FC236}">
                    <a16:creationId xmlns:a16="http://schemas.microsoft.com/office/drawing/2014/main" id="{90AC1439-86C6-419B-A47C-238F82CB6000}"/>
                  </a:ext>
                </a:extLst>
              </p:cNvPr>
              <p:cNvSpPr/>
              <p:nvPr/>
            </p:nvSpPr>
            <p:spPr>
              <a:xfrm>
                <a:off x="2080046" y="5919656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13995" y="0"/>
                    </a:moveTo>
                    <a:lnTo>
                      <a:pt x="1689" y="8140"/>
                    </a:lnTo>
                    <a:lnTo>
                      <a:pt x="0" y="16446"/>
                    </a:lnTo>
                    <a:lnTo>
                      <a:pt x="8127" y="28740"/>
                    </a:lnTo>
                    <a:lnTo>
                      <a:pt x="16433" y="30441"/>
                    </a:lnTo>
                    <a:lnTo>
                      <a:pt x="28740" y="22301"/>
                    </a:lnTo>
                    <a:lnTo>
                      <a:pt x="30454" y="13995"/>
                    </a:lnTo>
                    <a:lnTo>
                      <a:pt x="26352" y="7823"/>
                    </a:lnTo>
                    <a:lnTo>
                      <a:pt x="22301" y="1663"/>
                    </a:lnTo>
                    <a:lnTo>
                      <a:pt x="1399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7" name="object 379">
                <a:extLst>
                  <a:ext uri="{FF2B5EF4-FFF2-40B4-BE49-F238E27FC236}">
                    <a16:creationId xmlns:a16="http://schemas.microsoft.com/office/drawing/2014/main" id="{CE5A74A3-3898-455F-AC61-1BE6F259705E}"/>
                  </a:ext>
                </a:extLst>
              </p:cNvPr>
              <p:cNvSpPr/>
              <p:nvPr/>
            </p:nvSpPr>
            <p:spPr>
              <a:xfrm>
                <a:off x="2080046" y="5919656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26352" y="7823"/>
                    </a:moveTo>
                    <a:lnTo>
                      <a:pt x="22301" y="1663"/>
                    </a:lnTo>
                    <a:lnTo>
                      <a:pt x="13995" y="0"/>
                    </a:lnTo>
                    <a:lnTo>
                      <a:pt x="7861" y="4076"/>
                    </a:lnTo>
                    <a:lnTo>
                      <a:pt x="1689" y="8140"/>
                    </a:lnTo>
                    <a:lnTo>
                      <a:pt x="0" y="16446"/>
                    </a:lnTo>
                    <a:lnTo>
                      <a:pt x="4076" y="22567"/>
                    </a:lnTo>
                    <a:lnTo>
                      <a:pt x="8127" y="28740"/>
                    </a:lnTo>
                    <a:lnTo>
                      <a:pt x="16433" y="30441"/>
                    </a:lnTo>
                    <a:lnTo>
                      <a:pt x="22580" y="26352"/>
                    </a:lnTo>
                    <a:lnTo>
                      <a:pt x="28740" y="22301"/>
                    </a:lnTo>
                    <a:lnTo>
                      <a:pt x="30454" y="13995"/>
                    </a:lnTo>
                    <a:lnTo>
                      <a:pt x="26352" y="7823"/>
                    </a:lnTo>
                    <a:close/>
                  </a:path>
                </a:pathLst>
              </a:custGeom>
              <a:ln w="142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8" name="object 380">
                <a:extLst>
                  <a:ext uri="{FF2B5EF4-FFF2-40B4-BE49-F238E27FC236}">
                    <a16:creationId xmlns:a16="http://schemas.microsoft.com/office/drawing/2014/main" id="{6D06D299-D5B5-43DF-AD14-BC8738A8E8DA}"/>
                  </a:ext>
                </a:extLst>
              </p:cNvPr>
              <p:cNvSpPr/>
              <p:nvPr/>
            </p:nvSpPr>
            <p:spPr>
              <a:xfrm>
                <a:off x="2080046" y="5919656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13995" y="0"/>
                    </a:moveTo>
                    <a:lnTo>
                      <a:pt x="1689" y="8140"/>
                    </a:lnTo>
                    <a:lnTo>
                      <a:pt x="0" y="16446"/>
                    </a:lnTo>
                    <a:lnTo>
                      <a:pt x="8127" y="28740"/>
                    </a:lnTo>
                    <a:lnTo>
                      <a:pt x="16433" y="30441"/>
                    </a:lnTo>
                    <a:lnTo>
                      <a:pt x="28740" y="22301"/>
                    </a:lnTo>
                    <a:lnTo>
                      <a:pt x="30454" y="13995"/>
                    </a:lnTo>
                    <a:lnTo>
                      <a:pt x="26352" y="7823"/>
                    </a:lnTo>
                    <a:lnTo>
                      <a:pt x="22301" y="1663"/>
                    </a:lnTo>
                    <a:lnTo>
                      <a:pt x="1399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9" name="object 381">
                <a:extLst>
                  <a:ext uri="{FF2B5EF4-FFF2-40B4-BE49-F238E27FC236}">
                    <a16:creationId xmlns:a16="http://schemas.microsoft.com/office/drawing/2014/main" id="{6564DB1F-965A-42E6-8BE0-4585508B063B}"/>
                  </a:ext>
                </a:extLst>
              </p:cNvPr>
              <p:cNvSpPr/>
              <p:nvPr/>
            </p:nvSpPr>
            <p:spPr>
              <a:xfrm>
                <a:off x="2171957" y="6892493"/>
                <a:ext cx="0" cy="589280"/>
              </a:xfrm>
              <a:custGeom>
                <a:avLst/>
                <a:gdLst/>
                <a:ahLst/>
                <a:cxnLst/>
                <a:rect l="l" t="t" r="r" b="b"/>
                <a:pathLst>
                  <a:path h="589279">
                    <a:moveTo>
                      <a:pt x="0" y="0"/>
                    </a:moveTo>
                    <a:lnTo>
                      <a:pt x="0" y="589203"/>
                    </a:lnTo>
                  </a:path>
                </a:pathLst>
              </a:custGeom>
              <a:ln w="21336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0" name="object 382">
                <a:extLst>
                  <a:ext uri="{FF2B5EF4-FFF2-40B4-BE49-F238E27FC236}">
                    <a16:creationId xmlns:a16="http://schemas.microsoft.com/office/drawing/2014/main" id="{FF89CF77-4B19-4C0B-A310-94B56BE4AE24}"/>
                  </a:ext>
                </a:extLst>
              </p:cNvPr>
              <p:cNvSpPr/>
              <p:nvPr/>
            </p:nvSpPr>
            <p:spPr>
              <a:xfrm>
                <a:off x="2156734" y="6877253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13995" y="0"/>
                    </a:moveTo>
                    <a:lnTo>
                      <a:pt x="1701" y="8153"/>
                    </a:lnTo>
                    <a:lnTo>
                      <a:pt x="0" y="16459"/>
                    </a:lnTo>
                    <a:lnTo>
                      <a:pt x="8140" y="28765"/>
                    </a:lnTo>
                    <a:lnTo>
                      <a:pt x="16446" y="30454"/>
                    </a:lnTo>
                    <a:lnTo>
                      <a:pt x="22606" y="26377"/>
                    </a:lnTo>
                    <a:lnTo>
                      <a:pt x="28778" y="22326"/>
                    </a:lnTo>
                    <a:lnTo>
                      <a:pt x="30441" y="14020"/>
                    </a:lnTo>
                    <a:lnTo>
                      <a:pt x="22301" y="1701"/>
                    </a:lnTo>
                    <a:lnTo>
                      <a:pt x="1399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1" name="object 383">
                <a:extLst>
                  <a:ext uri="{FF2B5EF4-FFF2-40B4-BE49-F238E27FC236}">
                    <a16:creationId xmlns:a16="http://schemas.microsoft.com/office/drawing/2014/main" id="{A7F10E9C-AEA9-4824-B62D-F38C03EBACFD}"/>
                  </a:ext>
                </a:extLst>
              </p:cNvPr>
              <p:cNvSpPr/>
              <p:nvPr/>
            </p:nvSpPr>
            <p:spPr>
              <a:xfrm>
                <a:off x="2156734" y="6877253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22606" y="26377"/>
                    </a:moveTo>
                    <a:lnTo>
                      <a:pt x="28778" y="22326"/>
                    </a:lnTo>
                    <a:lnTo>
                      <a:pt x="30441" y="14020"/>
                    </a:lnTo>
                    <a:lnTo>
                      <a:pt x="26365" y="7873"/>
                    </a:lnTo>
                    <a:lnTo>
                      <a:pt x="22301" y="1701"/>
                    </a:lnTo>
                    <a:lnTo>
                      <a:pt x="13995" y="0"/>
                    </a:lnTo>
                    <a:lnTo>
                      <a:pt x="7861" y="4089"/>
                    </a:lnTo>
                    <a:lnTo>
                      <a:pt x="1701" y="8153"/>
                    </a:lnTo>
                    <a:lnTo>
                      <a:pt x="0" y="16459"/>
                    </a:lnTo>
                    <a:lnTo>
                      <a:pt x="4089" y="22593"/>
                    </a:lnTo>
                    <a:lnTo>
                      <a:pt x="8140" y="28765"/>
                    </a:lnTo>
                    <a:lnTo>
                      <a:pt x="16446" y="30454"/>
                    </a:lnTo>
                    <a:lnTo>
                      <a:pt x="22606" y="26377"/>
                    </a:lnTo>
                    <a:close/>
                  </a:path>
                </a:pathLst>
              </a:custGeom>
              <a:ln w="142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2" name="object 384">
                <a:extLst>
                  <a:ext uri="{FF2B5EF4-FFF2-40B4-BE49-F238E27FC236}">
                    <a16:creationId xmlns:a16="http://schemas.microsoft.com/office/drawing/2014/main" id="{80B9DC7D-117A-43CB-918A-726BC21D89B7}"/>
                  </a:ext>
                </a:extLst>
              </p:cNvPr>
              <p:cNvSpPr/>
              <p:nvPr/>
            </p:nvSpPr>
            <p:spPr>
              <a:xfrm>
                <a:off x="2156734" y="6877253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13995" y="0"/>
                    </a:moveTo>
                    <a:lnTo>
                      <a:pt x="1701" y="8153"/>
                    </a:lnTo>
                    <a:lnTo>
                      <a:pt x="0" y="16459"/>
                    </a:lnTo>
                    <a:lnTo>
                      <a:pt x="8140" y="28765"/>
                    </a:lnTo>
                    <a:lnTo>
                      <a:pt x="16446" y="30454"/>
                    </a:lnTo>
                    <a:lnTo>
                      <a:pt x="22606" y="26377"/>
                    </a:lnTo>
                    <a:lnTo>
                      <a:pt x="28778" y="22326"/>
                    </a:lnTo>
                    <a:lnTo>
                      <a:pt x="30441" y="14020"/>
                    </a:lnTo>
                    <a:lnTo>
                      <a:pt x="22301" y="1701"/>
                    </a:lnTo>
                    <a:lnTo>
                      <a:pt x="1399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3" name="object 385">
                <a:extLst>
                  <a:ext uri="{FF2B5EF4-FFF2-40B4-BE49-F238E27FC236}">
                    <a16:creationId xmlns:a16="http://schemas.microsoft.com/office/drawing/2014/main" id="{46C5FA4B-5A53-40DC-A426-970F4E9F8D26}"/>
                  </a:ext>
                </a:extLst>
              </p:cNvPr>
              <p:cNvSpPr/>
              <p:nvPr/>
            </p:nvSpPr>
            <p:spPr>
              <a:xfrm>
                <a:off x="2171957" y="6892493"/>
                <a:ext cx="0" cy="589280"/>
              </a:xfrm>
              <a:custGeom>
                <a:avLst/>
                <a:gdLst/>
                <a:ahLst/>
                <a:cxnLst/>
                <a:rect l="l" t="t" r="r" b="b"/>
                <a:pathLst>
                  <a:path h="589279">
                    <a:moveTo>
                      <a:pt x="0" y="0"/>
                    </a:moveTo>
                    <a:lnTo>
                      <a:pt x="0" y="589203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1164" name="object 386">
              <a:extLst>
                <a:ext uri="{FF2B5EF4-FFF2-40B4-BE49-F238E27FC236}">
                  <a16:creationId xmlns:a16="http://schemas.microsoft.com/office/drawing/2014/main" id="{4EF9A862-3299-4747-851B-C67E2BD1F354}"/>
                </a:ext>
              </a:extLst>
            </p:cNvPr>
            <p:cNvSpPr txBox="1"/>
            <p:nvPr/>
          </p:nvSpPr>
          <p:spPr>
            <a:xfrm>
              <a:off x="1647033" y="3915604"/>
              <a:ext cx="1415415" cy="554990"/>
            </a:xfrm>
            <a:prstGeom prst="rect">
              <a:avLst/>
            </a:prstGeom>
          </p:spPr>
          <p:txBody>
            <a:bodyPr vert="horz" wrap="square" lIns="0" tIns="23495" rIns="0" bIns="0" rtlCol="0">
              <a:spAutoFit/>
            </a:bodyPr>
            <a:lstStyle/>
            <a:p>
              <a:pPr marL="160655" marR="5080" indent="-148590">
                <a:lnSpc>
                  <a:spcPts val="730"/>
                </a:lnSpc>
                <a:spcBef>
                  <a:spcPts val="185"/>
                </a:spcBef>
              </a:pP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100–150</a:t>
              </a:r>
              <a:r>
                <a:rPr sz="6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litre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storage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cistern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fitted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with </a:t>
              </a:r>
              <a:r>
                <a:rPr sz="650" spc="-17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BS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1212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part</a:t>
              </a:r>
              <a:r>
                <a:rPr sz="650" spc="-3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2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float-operated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valve</a:t>
              </a:r>
              <a:endParaRPr sz="65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  <a:spcBef>
                  <a:spcPts val="5"/>
                </a:spcBef>
              </a:pPr>
              <a:endParaRPr sz="950">
                <a:latin typeface="Gill Sans MT"/>
                <a:cs typeface="Gill Sans MT"/>
              </a:endParaRPr>
            </a:p>
            <a:p>
              <a:pPr marR="403860" algn="r">
                <a:lnSpc>
                  <a:spcPts val="755"/>
                </a:lnSpc>
                <a:spcBef>
                  <a:spcPts val="5"/>
                </a:spcBef>
              </a:pP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S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pher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ic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al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ball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5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yp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endParaRPr sz="650">
                <a:latin typeface="Gill Sans MT"/>
                <a:cs typeface="Gill Sans MT"/>
              </a:endParaRPr>
            </a:p>
            <a:p>
              <a:pPr marR="403860" algn="r">
                <a:lnSpc>
                  <a:spcPts val="755"/>
                </a:lnSpc>
              </a:pPr>
              <a:r>
                <a:rPr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se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vic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val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v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endParaRPr sz="650">
                <a:latin typeface="Gill Sans MT"/>
                <a:cs typeface="Gill Sans MT"/>
              </a:endParaRPr>
            </a:p>
          </p:txBody>
        </p:sp>
        <p:grpSp>
          <p:nvGrpSpPr>
            <p:cNvPr id="1165" name="object 387">
              <a:extLst>
                <a:ext uri="{FF2B5EF4-FFF2-40B4-BE49-F238E27FC236}">
                  <a16:creationId xmlns:a16="http://schemas.microsoft.com/office/drawing/2014/main" id="{F9C47EB1-89C3-4476-AA4C-FCA751B36A02}"/>
                </a:ext>
              </a:extLst>
            </p:cNvPr>
            <p:cNvGrpSpPr/>
            <p:nvPr/>
          </p:nvGrpSpPr>
          <p:grpSpPr>
            <a:xfrm>
              <a:off x="2186570" y="4160781"/>
              <a:ext cx="2439670" cy="4258945"/>
              <a:chOff x="2186570" y="4160781"/>
              <a:chExt cx="2439670" cy="4258945"/>
            </a:xfrm>
          </p:grpSpPr>
          <p:sp>
            <p:nvSpPr>
              <p:cNvPr id="1166" name="object 388">
                <a:extLst>
                  <a:ext uri="{FF2B5EF4-FFF2-40B4-BE49-F238E27FC236}">
                    <a16:creationId xmlns:a16="http://schemas.microsoft.com/office/drawing/2014/main" id="{4234AEFE-9ED9-4A87-888F-E773D1423291}"/>
                  </a:ext>
                </a:extLst>
              </p:cNvPr>
              <p:cNvSpPr/>
              <p:nvPr/>
            </p:nvSpPr>
            <p:spPr>
              <a:xfrm>
                <a:off x="3028640" y="4160781"/>
                <a:ext cx="0" cy="617220"/>
              </a:xfrm>
              <a:custGeom>
                <a:avLst/>
                <a:gdLst/>
                <a:ahLst/>
                <a:cxnLst/>
                <a:rect l="l" t="t" r="r" b="b"/>
                <a:pathLst>
                  <a:path h="617220">
                    <a:moveTo>
                      <a:pt x="0" y="617156"/>
                    </a:moveTo>
                    <a:lnTo>
                      <a:pt x="0" y="0"/>
                    </a:lnTo>
                  </a:path>
                </a:pathLst>
              </a:custGeom>
              <a:ln w="21336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7" name="object 389">
                <a:extLst>
                  <a:ext uri="{FF2B5EF4-FFF2-40B4-BE49-F238E27FC236}">
                    <a16:creationId xmlns:a16="http://schemas.microsoft.com/office/drawing/2014/main" id="{6F9947C5-06B7-48A2-B52C-6201D79912CD}"/>
                  </a:ext>
                </a:extLst>
              </p:cNvPr>
              <p:cNvSpPr/>
              <p:nvPr/>
            </p:nvSpPr>
            <p:spPr>
              <a:xfrm>
                <a:off x="3013420" y="4762724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13995" y="0"/>
                    </a:moveTo>
                    <a:lnTo>
                      <a:pt x="7823" y="4076"/>
                    </a:lnTo>
                    <a:lnTo>
                      <a:pt x="1663" y="8128"/>
                    </a:lnTo>
                    <a:lnTo>
                      <a:pt x="0" y="16433"/>
                    </a:lnTo>
                    <a:lnTo>
                      <a:pt x="8140" y="28752"/>
                    </a:lnTo>
                    <a:lnTo>
                      <a:pt x="16446" y="30441"/>
                    </a:lnTo>
                    <a:lnTo>
                      <a:pt x="28752" y="22301"/>
                    </a:lnTo>
                    <a:lnTo>
                      <a:pt x="30441" y="13995"/>
                    </a:lnTo>
                    <a:lnTo>
                      <a:pt x="22301" y="1689"/>
                    </a:lnTo>
                    <a:lnTo>
                      <a:pt x="1399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8" name="object 390">
                <a:extLst>
                  <a:ext uri="{FF2B5EF4-FFF2-40B4-BE49-F238E27FC236}">
                    <a16:creationId xmlns:a16="http://schemas.microsoft.com/office/drawing/2014/main" id="{D945C7EC-D570-4D64-B5B1-42E9E40D71AA}"/>
                  </a:ext>
                </a:extLst>
              </p:cNvPr>
              <p:cNvSpPr/>
              <p:nvPr/>
            </p:nvSpPr>
            <p:spPr>
              <a:xfrm>
                <a:off x="3013420" y="4762724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7823" y="4076"/>
                    </a:moveTo>
                    <a:lnTo>
                      <a:pt x="1663" y="8128"/>
                    </a:lnTo>
                    <a:lnTo>
                      <a:pt x="0" y="16433"/>
                    </a:lnTo>
                    <a:lnTo>
                      <a:pt x="4076" y="22580"/>
                    </a:lnTo>
                    <a:lnTo>
                      <a:pt x="8140" y="28752"/>
                    </a:lnTo>
                    <a:lnTo>
                      <a:pt x="16446" y="30441"/>
                    </a:lnTo>
                    <a:lnTo>
                      <a:pt x="22567" y="26365"/>
                    </a:lnTo>
                    <a:lnTo>
                      <a:pt x="28752" y="22301"/>
                    </a:lnTo>
                    <a:lnTo>
                      <a:pt x="30441" y="13995"/>
                    </a:lnTo>
                    <a:lnTo>
                      <a:pt x="26352" y="7861"/>
                    </a:lnTo>
                    <a:lnTo>
                      <a:pt x="22301" y="1689"/>
                    </a:lnTo>
                    <a:lnTo>
                      <a:pt x="13995" y="0"/>
                    </a:lnTo>
                    <a:lnTo>
                      <a:pt x="7823" y="4076"/>
                    </a:lnTo>
                    <a:close/>
                  </a:path>
                </a:pathLst>
              </a:custGeom>
              <a:ln w="142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9" name="object 391">
                <a:extLst>
                  <a:ext uri="{FF2B5EF4-FFF2-40B4-BE49-F238E27FC236}">
                    <a16:creationId xmlns:a16="http://schemas.microsoft.com/office/drawing/2014/main" id="{87E709B8-C4EF-46DC-B78A-94AA45BBBF6A}"/>
                  </a:ext>
                </a:extLst>
              </p:cNvPr>
              <p:cNvSpPr/>
              <p:nvPr/>
            </p:nvSpPr>
            <p:spPr>
              <a:xfrm>
                <a:off x="3013420" y="4762724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13995" y="0"/>
                    </a:moveTo>
                    <a:lnTo>
                      <a:pt x="7823" y="4076"/>
                    </a:lnTo>
                    <a:lnTo>
                      <a:pt x="1663" y="8128"/>
                    </a:lnTo>
                    <a:lnTo>
                      <a:pt x="0" y="16433"/>
                    </a:lnTo>
                    <a:lnTo>
                      <a:pt x="8140" y="28752"/>
                    </a:lnTo>
                    <a:lnTo>
                      <a:pt x="16446" y="30441"/>
                    </a:lnTo>
                    <a:lnTo>
                      <a:pt x="28752" y="22301"/>
                    </a:lnTo>
                    <a:lnTo>
                      <a:pt x="30441" y="13995"/>
                    </a:lnTo>
                    <a:lnTo>
                      <a:pt x="22301" y="1689"/>
                    </a:lnTo>
                    <a:lnTo>
                      <a:pt x="1399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0" name="object 392">
                <a:extLst>
                  <a:ext uri="{FF2B5EF4-FFF2-40B4-BE49-F238E27FC236}">
                    <a16:creationId xmlns:a16="http://schemas.microsoft.com/office/drawing/2014/main" id="{40649D7C-DAB8-464C-9F0E-99CA852DB6EA}"/>
                  </a:ext>
                </a:extLst>
              </p:cNvPr>
              <p:cNvSpPr/>
              <p:nvPr/>
            </p:nvSpPr>
            <p:spPr>
              <a:xfrm>
                <a:off x="3028640" y="4160781"/>
                <a:ext cx="0" cy="617220"/>
              </a:xfrm>
              <a:custGeom>
                <a:avLst/>
                <a:gdLst/>
                <a:ahLst/>
                <a:cxnLst/>
                <a:rect l="l" t="t" r="r" b="b"/>
                <a:pathLst>
                  <a:path h="617220">
                    <a:moveTo>
                      <a:pt x="0" y="617156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1171" name="object 393">
                <a:extLst>
                  <a:ext uri="{FF2B5EF4-FFF2-40B4-BE49-F238E27FC236}">
                    <a16:creationId xmlns:a16="http://schemas.microsoft.com/office/drawing/2014/main" id="{5B6A9BAC-A61B-4A87-A0AB-4DD3B13C7504}"/>
                  </a:ext>
                </a:extLst>
              </p:cNvPr>
              <p:cNvPicPr/>
              <p:nvPr/>
            </p:nvPicPr>
            <p:blipFill>
              <a:blip r:embed="rId1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36135" y="6311332"/>
                <a:ext cx="89852" cy="260863"/>
              </a:xfrm>
              <a:prstGeom prst="rect">
                <a:avLst/>
              </a:prstGeom>
            </p:spPr>
          </p:pic>
          <p:sp>
            <p:nvSpPr>
              <p:cNvPr id="1172" name="object 394">
                <a:extLst>
                  <a:ext uri="{FF2B5EF4-FFF2-40B4-BE49-F238E27FC236}">
                    <a16:creationId xmlns:a16="http://schemas.microsoft.com/office/drawing/2014/main" id="{0E998281-29B9-4D17-9574-FEDD708389AF}"/>
                  </a:ext>
                </a:extLst>
              </p:cNvPr>
              <p:cNvSpPr/>
              <p:nvPr/>
            </p:nvSpPr>
            <p:spPr>
              <a:xfrm>
                <a:off x="4110708" y="6484332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14008" y="0"/>
                    </a:moveTo>
                    <a:lnTo>
                      <a:pt x="1689" y="8140"/>
                    </a:lnTo>
                    <a:lnTo>
                      <a:pt x="0" y="16446"/>
                    </a:lnTo>
                    <a:lnTo>
                      <a:pt x="4076" y="22618"/>
                    </a:lnTo>
                    <a:lnTo>
                      <a:pt x="8128" y="28778"/>
                    </a:lnTo>
                    <a:lnTo>
                      <a:pt x="16433" y="30441"/>
                    </a:lnTo>
                    <a:lnTo>
                      <a:pt x="28752" y="22301"/>
                    </a:lnTo>
                    <a:lnTo>
                      <a:pt x="30441" y="13995"/>
                    </a:lnTo>
                    <a:lnTo>
                      <a:pt x="22313" y="1689"/>
                    </a:lnTo>
                    <a:lnTo>
                      <a:pt x="1400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3" name="object 395">
                <a:extLst>
                  <a:ext uri="{FF2B5EF4-FFF2-40B4-BE49-F238E27FC236}">
                    <a16:creationId xmlns:a16="http://schemas.microsoft.com/office/drawing/2014/main" id="{F3AFBEA9-168F-4987-A1B2-463707B71E0A}"/>
                  </a:ext>
                </a:extLst>
              </p:cNvPr>
              <p:cNvSpPr/>
              <p:nvPr/>
            </p:nvSpPr>
            <p:spPr>
              <a:xfrm>
                <a:off x="4110708" y="6484332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4076" y="22618"/>
                    </a:moveTo>
                    <a:lnTo>
                      <a:pt x="8128" y="28778"/>
                    </a:lnTo>
                    <a:lnTo>
                      <a:pt x="16433" y="30441"/>
                    </a:lnTo>
                    <a:lnTo>
                      <a:pt x="22580" y="26365"/>
                    </a:lnTo>
                    <a:lnTo>
                      <a:pt x="28752" y="22301"/>
                    </a:lnTo>
                    <a:lnTo>
                      <a:pt x="30441" y="13995"/>
                    </a:lnTo>
                    <a:lnTo>
                      <a:pt x="26365" y="7848"/>
                    </a:lnTo>
                    <a:lnTo>
                      <a:pt x="22313" y="1689"/>
                    </a:lnTo>
                    <a:lnTo>
                      <a:pt x="14008" y="0"/>
                    </a:lnTo>
                    <a:lnTo>
                      <a:pt x="7861" y="4089"/>
                    </a:lnTo>
                    <a:lnTo>
                      <a:pt x="1689" y="8140"/>
                    </a:lnTo>
                    <a:lnTo>
                      <a:pt x="0" y="16446"/>
                    </a:lnTo>
                    <a:lnTo>
                      <a:pt x="4076" y="22618"/>
                    </a:lnTo>
                    <a:close/>
                  </a:path>
                </a:pathLst>
              </a:custGeom>
              <a:ln w="142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4" name="object 396">
                <a:extLst>
                  <a:ext uri="{FF2B5EF4-FFF2-40B4-BE49-F238E27FC236}">
                    <a16:creationId xmlns:a16="http://schemas.microsoft.com/office/drawing/2014/main" id="{131AE58B-E640-4522-B0CD-593A2D2D7575}"/>
                  </a:ext>
                </a:extLst>
              </p:cNvPr>
              <p:cNvSpPr/>
              <p:nvPr/>
            </p:nvSpPr>
            <p:spPr>
              <a:xfrm>
                <a:off x="4110708" y="6484332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14008" y="0"/>
                    </a:moveTo>
                    <a:lnTo>
                      <a:pt x="1689" y="8140"/>
                    </a:lnTo>
                    <a:lnTo>
                      <a:pt x="0" y="16446"/>
                    </a:lnTo>
                    <a:lnTo>
                      <a:pt x="4076" y="22618"/>
                    </a:lnTo>
                    <a:lnTo>
                      <a:pt x="8128" y="28778"/>
                    </a:lnTo>
                    <a:lnTo>
                      <a:pt x="16433" y="30441"/>
                    </a:lnTo>
                    <a:lnTo>
                      <a:pt x="28752" y="22301"/>
                    </a:lnTo>
                    <a:lnTo>
                      <a:pt x="30441" y="13995"/>
                    </a:lnTo>
                    <a:lnTo>
                      <a:pt x="22313" y="1689"/>
                    </a:lnTo>
                    <a:lnTo>
                      <a:pt x="1400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5" name="object 397">
                <a:extLst>
                  <a:ext uri="{FF2B5EF4-FFF2-40B4-BE49-F238E27FC236}">
                    <a16:creationId xmlns:a16="http://schemas.microsoft.com/office/drawing/2014/main" id="{0ADB4E32-D517-4567-936C-5A2DAAA89803}"/>
                  </a:ext>
                </a:extLst>
              </p:cNvPr>
              <p:cNvSpPr/>
              <p:nvPr/>
            </p:nvSpPr>
            <p:spPr>
              <a:xfrm>
                <a:off x="3954878" y="5991656"/>
                <a:ext cx="171450" cy="508000"/>
              </a:xfrm>
              <a:custGeom>
                <a:avLst/>
                <a:gdLst/>
                <a:ahLst/>
                <a:cxnLst/>
                <a:rect l="l" t="t" r="r" b="b"/>
                <a:pathLst>
                  <a:path w="171450" h="508000">
                    <a:moveTo>
                      <a:pt x="171043" y="507898"/>
                    </a:moveTo>
                    <a:lnTo>
                      <a:pt x="0" y="507898"/>
                    </a:ln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6" name="object 398">
                <a:extLst>
                  <a:ext uri="{FF2B5EF4-FFF2-40B4-BE49-F238E27FC236}">
                    <a16:creationId xmlns:a16="http://schemas.microsoft.com/office/drawing/2014/main" id="{C332AAA9-5FE3-4FEA-BE68-E63B8AF29291}"/>
                  </a:ext>
                </a:extLst>
              </p:cNvPr>
              <p:cNvSpPr/>
              <p:nvPr/>
            </p:nvSpPr>
            <p:spPr>
              <a:xfrm>
                <a:off x="2208897" y="8396936"/>
                <a:ext cx="0" cy="0"/>
              </a:xfrm>
              <a:custGeom>
                <a:avLst/>
                <a:gdLst/>
                <a:ahLst/>
                <a:cxnLst/>
                <a:rect l="l" t="t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ln w="21336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7" name="object 399">
                <a:extLst>
                  <a:ext uri="{FF2B5EF4-FFF2-40B4-BE49-F238E27FC236}">
                    <a16:creationId xmlns:a16="http://schemas.microsoft.com/office/drawing/2014/main" id="{E36CE366-6978-4814-A819-321619367894}"/>
                  </a:ext>
                </a:extLst>
              </p:cNvPr>
              <p:cNvSpPr/>
              <p:nvPr/>
            </p:nvSpPr>
            <p:spPr>
              <a:xfrm>
                <a:off x="2193682" y="8381700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16433" y="0"/>
                    </a:moveTo>
                    <a:lnTo>
                      <a:pt x="8127" y="1689"/>
                    </a:lnTo>
                    <a:lnTo>
                      <a:pt x="0" y="14008"/>
                    </a:lnTo>
                    <a:lnTo>
                      <a:pt x="1689" y="22313"/>
                    </a:lnTo>
                    <a:lnTo>
                      <a:pt x="13995" y="30454"/>
                    </a:lnTo>
                    <a:lnTo>
                      <a:pt x="22301" y="28790"/>
                    </a:lnTo>
                    <a:lnTo>
                      <a:pt x="26352" y="22618"/>
                    </a:lnTo>
                    <a:lnTo>
                      <a:pt x="30429" y="16459"/>
                    </a:lnTo>
                    <a:lnTo>
                      <a:pt x="28740" y="8153"/>
                    </a:lnTo>
                    <a:lnTo>
                      <a:pt x="1643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8" name="object 400">
                <a:extLst>
                  <a:ext uri="{FF2B5EF4-FFF2-40B4-BE49-F238E27FC236}">
                    <a16:creationId xmlns:a16="http://schemas.microsoft.com/office/drawing/2014/main" id="{946DA8E8-9B1F-49DF-B356-2E0C6623E700}"/>
                  </a:ext>
                </a:extLst>
              </p:cNvPr>
              <p:cNvSpPr/>
              <p:nvPr/>
            </p:nvSpPr>
            <p:spPr>
              <a:xfrm>
                <a:off x="2193682" y="8381700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26352" y="22618"/>
                    </a:moveTo>
                    <a:lnTo>
                      <a:pt x="22301" y="28790"/>
                    </a:lnTo>
                    <a:lnTo>
                      <a:pt x="13995" y="30454"/>
                    </a:lnTo>
                    <a:lnTo>
                      <a:pt x="7848" y="26377"/>
                    </a:lnTo>
                    <a:lnTo>
                      <a:pt x="1689" y="22313"/>
                    </a:lnTo>
                    <a:lnTo>
                      <a:pt x="0" y="14008"/>
                    </a:lnTo>
                    <a:lnTo>
                      <a:pt x="4076" y="7874"/>
                    </a:lnTo>
                    <a:lnTo>
                      <a:pt x="8127" y="1689"/>
                    </a:lnTo>
                    <a:lnTo>
                      <a:pt x="16433" y="0"/>
                    </a:lnTo>
                    <a:lnTo>
                      <a:pt x="22580" y="4089"/>
                    </a:lnTo>
                    <a:lnTo>
                      <a:pt x="28740" y="8153"/>
                    </a:lnTo>
                    <a:lnTo>
                      <a:pt x="30429" y="16459"/>
                    </a:lnTo>
                    <a:lnTo>
                      <a:pt x="26352" y="22618"/>
                    </a:lnTo>
                    <a:close/>
                  </a:path>
                </a:pathLst>
              </a:custGeom>
              <a:ln w="142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9" name="object 401">
                <a:extLst>
                  <a:ext uri="{FF2B5EF4-FFF2-40B4-BE49-F238E27FC236}">
                    <a16:creationId xmlns:a16="http://schemas.microsoft.com/office/drawing/2014/main" id="{92A7B961-E43C-4918-836D-333B58E9C097}"/>
                  </a:ext>
                </a:extLst>
              </p:cNvPr>
              <p:cNvSpPr/>
              <p:nvPr/>
            </p:nvSpPr>
            <p:spPr>
              <a:xfrm>
                <a:off x="2193682" y="8381700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80" h="30479">
                    <a:moveTo>
                      <a:pt x="16433" y="0"/>
                    </a:moveTo>
                    <a:lnTo>
                      <a:pt x="8127" y="1689"/>
                    </a:lnTo>
                    <a:lnTo>
                      <a:pt x="0" y="14008"/>
                    </a:lnTo>
                    <a:lnTo>
                      <a:pt x="1689" y="22313"/>
                    </a:lnTo>
                    <a:lnTo>
                      <a:pt x="13995" y="30454"/>
                    </a:lnTo>
                    <a:lnTo>
                      <a:pt x="22301" y="28790"/>
                    </a:lnTo>
                    <a:lnTo>
                      <a:pt x="26352" y="22618"/>
                    </a:lnTo>
                    <a:lnTo>
                      <a:pt x="30429" y="16459"/>
                    </a:lnTo>
                    <a:lnTo>
                      <a:pt x="28740" y="8153"/>
                    </a:lnTo>
                    <a:lnTo>
                      <a:pt x="1643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0" name="object 402">
                <a:extLst>
                  <a:ext uri="{FF2B5EF4-FFF2-40B4-BE49-F238E27FC236}">
                    <a16:creationId xmlns:a16="http://schemas.microsoft.com/office/drawing/2014/main" id="{C4B6C97D-3E51-4729-9899-F8C11433211B}"/>
                  </a:ext>
                </a:extLst>
              </p:cNvPr>
              <p:cNvSpPr/>
              <p:nvPr/>
            </p:nvSpPr>
            <p:spPr>
              <a:xfrm>
                <a:off x="2299276" y="7588060"/>
                <a:ext cx="0" cy="808990"/>
              </a:xfrm>
              <a:custGeom>
                <a:avLst/>
                <a:gdLst/>
                <a:ahLst/>
                <a:cxnLst/>
                <a:rect l="l" t="t" r="r" b="b"/>
                <a:pathLst>
                  <a:path h="808990">
                    <a:moveTo>
                      <a:pt x="0" y="808875"/>
                    </a:moveTo>
                    <a:lnTo>
                      <a:pt x="0" y="0"/>
                    </a:lnTo>
                  </a:path>
                </a:pathLst>
              </a:custGeom>
              <a:ln w="142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1" name="object 403">
                <a:extLst>
                  <a:ext uri="{FF2B5EF4-FFF2-40B4-BE49-F238E27FC236}">
                    <a16:creationId xmlns:a16="http://schemas.microsoft.com/office/drawing/2014/main" id="{E803DEC0-4AE8-4D09-9664-854253D82AF2}"/>
                  </a:ext>
                </a:extLst>
              </p:cNvPr>
              <p:cNvSpPr/>
              <p:nvPr/>
            </p:nvSpPr>
            <p:spPr>
              <a:xfrm>
                <a:off x="2208897" y="7595388"/>
                <a:ext cx="90805" cy="802005"/>
              </a:xfrm>
              <a:custGeom>
                <a:avLst/>
                <a:gdLst/>
                <a:ahLst/>
                <a:cxnLst/>
                <a:rect l="l" t="t" r="r" b="b"/>
                <a:pathLst>
                  <a:path w="90805" h="802004">
                    <a:moveTo>
                      <a:pt x="0" y="801547"/>
                    </a:moveTo>
                    <a:lnTo>
                      <a:pt x="90373" y="801547"/>
                    </a:lnTo>
                    <a:lnTo>
                      <a:pt x="90373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54586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Direct cold water systems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1556792"/>
            <a:ext cx="482453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Storage only required for supplying cold water to the hot water cylinder, typically via a 150-litre cistern.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Feed cistern not necessary if the hot water is supplied via an instantaneous hot water heater or ‘combi’ boiler, unless incoming pressure is unusually low.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Both hot and cold water supplies are now fed directly from the mains.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grpSp>
        <p:nvGrpSpPr>
          <p:cNvPr id="347" name="Group 346">
            <a:extLst>
              <a:ext uri="{FF2B5EF4-FFF2-40B4-BE49-F238E27FC236}">
                <a16:creationId xmlns:a16="http://schemas.microsoft.com/office/drawing/2014/main" id="{78CD33C3-A6D8-4348-8624-DCDC142B5D09}"/>
              </a:ext>
            </a:extLst>
          </p:cNvPr>
          <p:cNvGrpSpPr/>
          <p:nvPr/>
        </p:nvGrpSpPr>
        <p:grpSpPr>
          <a:xfrm>
            <a:off x="4788024" y="717748"/>
            <a:ext cx="3342004" cy="5771515"/>
            <a:chOff x="3012631" y="507190"/>
            <a:chExt cx="3342004" cy="5771515"/>
          </a:xfrm>
        </p:grpSpPr>
        <p:grpSp>
          <p:nvGrpSpPr>
            <p:cNvPr id="8" name="object 7">
              <a:extLst>
                <a:ext uri="{FF2B5EF4-FFF2-40B4-BE49-F238E27FC236}">
                  <a16:creationId xmlns:a16="http://schemas.microsoft.com/office/drawing/2014/main" id="{F220F180-1783-496C-9AD1-C44A2B47D335}"/>
                </a:ext>
              </a:extLst>
            </p:cNvPr>
            <p:cNvGrpSpPr/>
            <p:nvPr/>
          </p:nvGrpSpPr>
          <p:grpSpPr>
            <a:xfrm>
              <a:off x="3012631" y="507190"/>
              <a:ext cx="3342004" cy="5771515"/>
              <a:chOff x="3012631" y="507190"/>
              <a:chExt cx="3342004" cy="5771515"/>
            </a:xfrm>
          </p:grpSpPr>
          <p:pic>
            <p:nvPicPr>
              <p:cNvPr id="9" name="object 8">
                <a:extLst>
                  <a:ext uri="{FF2B5EF4-FFF2-40B4-BE49-F238E27FC236}">
                    <a16:creationId xmlns:a16="http://schemas.microsoft.com/office/drawing/2014/main" id="{14BD6F13-FECD-4BF9-B55F-CA286E932B35}"/>
                  </a:ext>
                </a:extLst>
              </p:cNvPr>
              <p:cNvPicPr/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97958" y="3263859"/>
                <a:ext cx="147650" cy="148742"/>
              </a:xfrm>
              <a:prstGeom prst="rect">
                <a:avLst/>
              </a:prstGeom>
            </p:spPr>
          </p:pic>
          <p:sp>
            <p:nvSpPr>
              <p:cNvPr id="10" name="object 9">
                <a:extLst>
                  <a:ext uri="{FF2B5EF4-FFF2-40B4-BE49-F238E27FC236}">
                    <a16:creationId xmlns:a16="http://schemas.microsoft.com/office/drawing/2014/main" id="{A38A9608-5158-411D-9151-D0BE769AEC9C}"/>
                  </a:ext>
                </a:extLst>
              </p:cNvPr>
              <p:cNvSpPr/>
              <p:nvPr/>
            </p:nvSpPr>
            <p:spPr>
              <a:xfrm>
                <a:off x="4503213" y="3696778"/>
                <a:ext cx="62230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62229" h="87629">
                    <a:moveTo>
                      <a:pt x="62141" y="0"/>
                    </a:moveTo>
                    <a:lnTo>
                      <a:pt x="0" y="0"/>
                    </a:lnTo>
                    <a:lnTo>
                      <a:pt x="0" y="87515"/>
                    </a:lnTo>
                    <a:lnTo>
                      <a:pt x="62141" y="87515"/>
                    </a:lnTo>
                    <a:lnTo>
                      <a:pt x="62141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" name="object 10">
                <a:extLst>
                  <a:ext uri="{FF2B5EF4-FFF2-40B4-BE49-F238E27FC236}">
                    <a16:creationId xmlns:a16="http://schemas.microsoft.com/office/drawing/2014/main" id="{C32FEFDA-9268-442B-935C-AB44C6988D13}"/>
                  </a:ext>
                </a:extLst>
              </p:cNvPr>
              <p:cNvSpPr/>
              <p:nvPr/>
            </p:nvSpPr>
            <p:spPr>
              <a:xfrm>
                <a:off x="4503213" y="3696778"/>
                <a:ext cx="62230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62229" h="87629">
                    <a:moveTo>
                      <a:pt x="62141" y="0"/>
                    </a:moveTo>
                    <a:lnTo>
                      <a:pt x="62141" y="87515"/>
                    </a:lnTo>
                    <a:lnTo>
                      <a:pt x="0" y="87515"/>
                    </a:lnTo>
                    <a:lnTo>
                      <a:pt x="0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" name="object 11">
                <a:extLst>
                  <a:ext uri="{FF2B5EF4-FFF2-40B4-BE49-F238E27FC236}">
                    <a16:creationId xmlns:a16="http://schemas.microsoft.com/office/drawing/2014/main" id="{C35504DE-A0B7-4398-8942-8C7F652B3782}"/>
                  </a:ext>
                </a:extLst>
              </p:cNvPr>
              <p:cNvSpPr/>
              <p:nvPr/>
            </p:nvSpPr>
            <p:spPr>
              <a:xfrm>
                <a:off x="4777461" y="3696778"/>
                <a:ext cx="62230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62229" h="87629">
                    <a:moveTo>
                      <a:pt x="62128" y="0"/>
                    </a:moveTo>
                    <a:lnTo>
                      <a:pt x="0" y="0"/>
                    </a:lnTo>
                    <a:lnTo>
                      <a:pt x="0" y="87515"/>
                    </a:lnTo>
                    <a:lnTo>
                      <a:pt x="62128" y="87515"/>
                    </a:lnTo>
                    <a:lnTo>
                      <a:pt x="62128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" name="object 12">
                <a:extLst>
                  <a:ext uri="{FF2B5EF4-FFF2-40B4-BE49-F238E27FC236}">
                    <a16:creationId xmlns:a16="http://schemas.microsoft.com/office/drawing/2014/main" id="{D4888E1D-114F-4B51-88C5-FA334C75AC29}"/>
                  </a:ext>
                </a:extLst>
              </p:cNvPr>
              <p:cNvSpPr/>
              <p:nvPr/>
            </p:nvSpPr>
            <p:spPr>
              <a:xfrm>
                <a:off x="4777461" y="3696778"/>
                <a:ext cx="62230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62229" h="87629">
                    <a:moveTo>
                      <a:pt x="0" y="0"/>
                    </a:moveTo>
                    <a:lnTo>
                      <a:pt x="0" y="87515"/>
                    </a:lnTo>
                    <a:lnTo>
                      <a:pt x="62128" y="87515"/>
                    </a:lnTo>
                    <a:lnTo>
                      <a:pt x="62128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" name="object 13">
                <a:extLst>
                  <a:ext uri="{FF2B5EF4-FFF2-40B4-BE49-F238E27FC236}">
                    <a16:creationId xmlns:a16="http://schemas.microsoft.com/office/drawing/2014/main" id="{E7F3CEDB-BE8C-4FF3-8B00-BE51FD860D42}"/>
                  </a:ext>
                </a:extLst>
              </p:cNvPr>
              <p:cNvSpPr/>
              <p:nvPr/>
            </p:nvSpPr>
            <p:spPr>
              <a:xfrm>
                <a:off x="4444182" y="3409199"/>
                <a:ext cx="454659" cy="310515"/>
              </a:xfrm>
              <a:custGeom>
                <a:avLst/>
                <a:gdLst/>
                <a:ahLst/>
                <a:cxnLst/>
                <a:rect l="l" t="t" r="r" b="b"/>
                <a:pathLst>
                  <a:path w="454660" h="310514">
                    <a:moveTo>
                      <a:pt x="446684" y="0"/>
                    </a:moveTo>
                    <a:lnTo>
                      <a:pt x="7238" y="0"/>
                    </a:lnTo>
                    <a:lnTo>
                      <a:pt x="0" y="7251"/>
                    </a:lnTo>
                    <a:lnTo>
                      <a:pt x="241" y="229412"/>
                    </a:lnTo>
                    <a:lnTo>
                      <a:pt x="23925" y="286367"/>
                    </a:lnTo>
                    <a:lnTo>
                      <a:pt x="80860" y="310070"/>
                    </a:lnTo>
                    <a:lnTo>
                      <a:pt x="373557" y="310070"/>
                    </a:lnTo>
                    <a:lnTo>
                      <a:pt x="404886" y="303702"/>
                    </a:lnTo>
                    <a:lnTo>
                      <a:pt x="430531" y="286367"/>
                    </a:lnTo>
                    <a:lnTo>
                      <a:pt x="447854" y="260719"/>
                    </a:lnTo>
                    <a:lnTo>
                      <a:pt x="454215" y="229412"/>
                    </a:lnTo>
                    <a:lnTo>
                      <a:pt x="453999" y="16128"/>
                    </a:lnTo>
                    <a:lnTo>
                      <a:pt x="453974" y="7251"/>
                    </a:lnTo>
                    <a:lnTo>
                      <a:pt x="446684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" name="object 14">
                <a:extLst>
                  <a:ext uri="{FF2B5EF4-FFF2-40B4-BE49-F238E27FC236}">
                    <a16:creationId xmlns:a16="http://schemas.microsoft.com/office/drawing/2014/main" id="{B4DE305E-0945-4334-AC1A-B2D1ECB30252}"/>
                  </a:ext>
                </a:extLst>
              </p:cNvPr>
              <p:cNvSpPr/>
              <p:nvPr/>
            </p:nvSpPr>
            <p:spPr>
              <a:xfrm>
                <a:off x="4444182" y="3409199"/>
                <a:ext cx="454659" cy="310515"/>
              </a:xfrm>
              <a:custGeom>
                <a:avLst/>
                <a:gdLst/>
                <a:ahLst/>
                <a:cxnLst/>
                <a:rect l="l" t="t" r="r" b="b"/>
                <a:pathLst>
                  <a:path w="454660" h="310514">
                    <a:moveTo>
                      <a:pt x="453999" y="16128"/>
                    </a:moveTo>
                    <a:lnTo>
                      <a:pt x="453974" y="7251"/>
                    </a:lnTo>
                    <a:lnTo>
                      <a:pt x="446684" y="0"/>
                    </a:lnTo>
                    <a:lnTo>
                      <a:pt x="437832" y="0"/>
                    </a:lnTo>
                    <a:lnTo>
                      <a:pt x="16116" y="0"/>
                    </a:lnTo>
                    <a:lnTo>
                      <a:pt x="7238" y="0"/>
                    </a:lnTo>
                    <a:lnTo>
                      <a:pt x="0" y="7251"/>
                    </a:lnTo>
                    <a:lnTo>
                      <a:pt x="25" y="16128"/>
                    </a:lnTo>
                    <a:lnTo>
                      <a:pt x="241" y="229412"/>
                    </a:lnTo>
                    <a:lnTo>
                      <a:pt x="6603" y="260719"/>
                    </a:lnTo>
                    <a:lnTo>
                      <a:pt x="23925" y="286367"/>
                    </a:lnTo>
                    <a:lnTo>
                      <a:pt x="49559" y="303702"/>
                    </a:lnTo>
                    <a:lnTo>
                      <a:pt x="80860" y="310070"/>
                    </a:lnTo>
                    <a:lnTo>
                      <a:pt x="373557" y="310070"/>
                    </a:lnTo>
                    <a:lnTo>
                      <a:pt x="404886" y="303702"/>
                    </a:lnTo>
                    <a:lnTo>
                      <a:pt x="430531" y="286367"/>
                    </a:lnTo>
                    <a:lnTo>
                      <a:pt x="447854" y="260719"/>
                    </a:lnTo>
                    <a:lnTo>
                      <a:pt x="454215" y="229412"/>
                    </a:lnTo>
                    <a:lnTo>
                      <a:pt x="453999" y="16128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" name="object 15">
                <a:extLst>
                  <a:ext uri="{FF2B5EF4-FFF2-40B4-BE49-F238E27FC236}">
                    <a16:creationId xmlns:a16="http://schemas.microsoft.com/office/drawing/2014/main" id="{47B94375-0573-48CF-925F-5A79D05ABB82}"/>
                  </a:ext>
                </a:extLst>
              </p:cNvPr>
              <p:cNvSpPr/>
              <p:nvPr/>
            </p:nvSpPr>
            <p:spPr>
              <a:xfrm>
                <a:off x="5234423" y="3378886"/>
                <a:ext cx="123189" cy="405765"/>
              </a:xfrm>
              <a:custGeom>
                <a:avLst/>
                <a:gdLst/>
                <a:ahLst/>
                <a:cxnLst/>
                <a:rect l="l" t="t" r="r" b="b"/>
                <a:pathLst>
                  <a:path w="123189" h="405764">
                    <a:moveTo>
                      <a:pt x="122809" y="0"/>
                    </a:moveTo>
                    <a:lnTo>
                      <a:pt x="0" y="0"/>
                    </a:lnTo>
                    <a:lnTo>
                      <a:pt x="0" y="405409"/>
                    </a:lnTo>
                    <a:lnTo>
                      <a:pt x="122809" y="405409"/>
                    </a:lnTo>
                    <a:lnTo>
                      <a:pt x="122809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" name="object 16">
                <a:extLst>
                  <a:ext uri="{FF2B5EF4-FFF2-40B4-BE49-F238E27FC236}">
                    <a16:creationId xmlns:a16="http://schemas.microsoft.com/office/drawing/2014/main" id="{DD66492F-A773-4548-A19A-7AFC5CC65A70}"/>
                  </a:ext>
                </a:extLst>
              </p:cNvPr>
              <p:cNvSpPr/>
              <p:nvPr/>
            </p:nvSpPr>
            <p:spPr>
              <a:xfrm>
                <a:off x="5234423" y="3378886"/>
                <a:ext cx="123189" cy="405765"/>
              </a:xfrm>
              <a:custGeom>
                <a:avLst/>
                <a:gdLst/>
                <a:ahLst/>
                <a:cxnLst/>
                <a:rect l="l" t="t" r="r" b="b"/>
                <a:pathLst>
                  <a:path w="123189" h="405764">
                    <a:moveTo>
                      <a:pt x="122809" y="0"/>
                    </a:moveTo>
                    <a:lnTo>
                      <a:pt x="122809" y="405409"/>
                    </a:lnTo>
                    <a:lnTo>
                      <a:pt x="0" y="405409"/>
                    </a:lnTo>
                    <a:lnTo>
                      <a:pt x="0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17">
                <a:extLst>
                  <a:ext uri="{FF2B5EF4-FFF2-40B4-BE49-F238E27FC236}">
                    <a16:creationId xmlns:a16="http://schemas.microsoft.com/office/drawing/2014/main" id="{8A6A35EE-8263-4867-BD10-E7E46CA73972}"/>
                  </a:ext>
                </a:extLst>
              </p:cNvPr>
              <p:cNvSpPr/>
              <p:nvPr/>
            </p:nvSpPr>
            <p:spPr>
              <a:xfrm>
                <a:off x="3379327" y="2278537"/>
                <a:ext cx="72390" cy="389826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3898265">
                    <a:moveTo>
                      <a:pt x="72059" y="0"/>
                    </a:moveTo>
                    <a:lnTo>
                      <a:pt x="0" y="17106"/>
                    </a:lnTo>
                    <a:lnTo>
                      <a:pt x="0" y="3896575"/>
                    </a:lnTo>
                    <a:lnTo>
                      <a:pt x="72085" y="3897680"/>
                    </a:lnTo>
                    <a:lnTo>
                      <a:pt x="72059" y="0"/>
                    </a:lnTo>
                    <a:close/>
                  </a:path>
                </a:pathLst>
              </a:custGeom>
              <a:solidFill>
                <a:srgbClr val="D9C2B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" name="object 18">
                <a:extLst>
                  <a:ext uri="{FF2B5EF4-FFF2-40B4-BE49-F238E27FC236}">
                    <a16:creationId xmlns:a16="http://schemas.microsoft.com/office/drawing/2014/main" id="{AD3B1942-C438-4834-A8BB-5696CFF07C66}"/>
                  </a:ext>
                </a:extLst>
              </p:cNvPr>
              <p:cNvSpPr/>
              <p:nvPr/>
            </p:nvSpPr>
            <p:spPr>
              <a:xfrm>
                <a:off x="3379327" y="2278537"/>
                <a:ext cx="72390" cy="389826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3898265">
                    <a:moveTo>
                      <a:pt x="0" y="17106"/>
                    </a:moveTo>
                    <a:lnTo>
                      <a:pt x="72059" y="0"/>
                    </a:lnTo>
                    <a:lnTo>
                      <a:pt x="72085" y="3897680"/>
                    </a:lnTo>
                    <a:lnTo>
                      <a:pt x="0" y="3896575"/>
                    </a:lnTo>
                    <a:lnTo>
                      <a:pt x="0" y="1710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19">
                <a:extLst>
                  <a:ext uri="{FF2B5EF4-FFF2-40B4-BE49-F238E27FC236}">
                    <a16:creationId xmlns:a16="http://schemas.microsoft.com/office/drawing/2014/main" id="{C7FD79F8-0A7B-470B-B7C4-5F1B4AD1C61A}"/>
                  </a:ext>
                </a:extLst>
              </p:cNvPr>
              <p:cNvSpPr/>
              <p:nvPr/>
            </p:nvSpPr>
            <p:spPr>
              <a:xfrm>
                <a:off x="3379508" y="3784295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60">
                    <a:moveTo>
                      <a:pt x="2926702" y="0"/>
                    </a:moveTo>
                    <a:lnTo>
                      <a:pt x="0" y="0"/>
                    </a:lnTo>
                    <a:lnTo>
                      <a:pt x="0" y="98983"/>
                    </a:lnTo>
                    <a:lnTo>
                      <a:pt x="2926702" y="98983"/>
                    </a:lnTo>
                    <a:lnTo>
                      <a:pt x="2926702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" name="object 20">
                <a:extLst>
                  <a:ext uri="{FF2B5EF4-FFF2-40B4-BE49-F238E27FC236}">
                    <a16:creationId xmlns:a16="http://schemas.microsoft.com/office/drawing/2014/main" id="{AB9D0F9A-1302-429B-8747-E4EAF3DB8C66}"/>
                  </a:ext>
                </a:extLst>
              </p:cNvPr>
              <p:cNvSpPr/>
              <p:nvPr/>
            </p:nvSpPr>
            <p:spPr>
              <a:xfrm>
                <a:off x="3379508" y="3784295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60">
                    <a:moveTo>
                      <a:pt x="0" y="0"/>
                    </a:moveTo>
                    <a:lnTo>
                      <a:pt x="2926702" y="0"/>
                    </a:lnTo>
                    <a:lnTo>
                      <a:pt x="2926702" y="98983"/>
                    </a:lnTo>
                    <a:lnTo>
                      <a:pt x="0" y="98983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21">
                <a:extLst>
                  <a:ext uri="{FF2B5EF4-FFF2-40B4-BE49-F238E27FC236}">
                    <a16:creationId xmlns:a16="http://schemas.microsoft.com/office/drawing/2014/main" id="{7E44141A-C567-495C-B925-5150AA670B72}"/>
                  </a:ext>
                </a:extLst>
              </p:cNvPr>
              <p:cNvSpPr/>
              <p:nvPr/>
            </p:nvSpPr>
            <p:spPr>
              <a:xfrm>
                <a:off x="3478174" y="5788672"/>
                <a:ext cx="2828290" cy="488950"/>
              </a:xfrm>
              <a:custGeom>
                <a:avLst/>
                <a:gdLst/>
                <a:ahLst/>
                <a:cxnLst/>
                <a:rect l="l" t="t" r="r" b="b"/>
                <a:pathLst>
                  <a:path w="2828290" h="488950">
                    <a:moveTo>
                      <a:pt x="2827845" y="0"/>
                    </a:moveTo>
                    <a:lnTo>
                      <a:pt x="0" y="0"/>
                    </a:lnTo>
                    <a:lnTo>
                      <a:pt x="0" y="488340"/>
                    </a:lnTo>
                    <a:lnTo>
                      <a:pt x="2827845" y="488340"/>
                    </a:lnTo>
                    <a:lnTo>
                      <a:pt x="2827845" y="0"/>
                    </a:lnTo>
                    <a:close/>
                  </a:path>
                </a:pathLst>
              </a:custGeom>
              <a:solidFill>
                <a:srgbClr val="D5C9C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" name="object 22">
                <a:extLst>
                  <a:ext uri="{FF2B5EF4-FFF2-40B4-BE49-F238E27FC236}">
                    <a16:creationId xmlns:a16="http://schemas.microsoft.com/office/drawing/2014/main" id="{F0C2DE32-1BEE-4219-ACCF-1D7C98A1C04C}"/>
                  </a:ext>
                </a:extLst>
              </p:cNvPr>
              <p:cNvSpPr/>
              <p:nvPr/>
            </p:nvSpPr>
            <p:spPr>
              <a:xfrm>
                <a:off x="3451360" y="5788673"/>
                <a:ext cx="2854960" cy="374015"/>
              </a:xfrm>
              <a:custGeom>
                <a:avLst/>
                <a:gdLst/>
                <a:ahLst/>
                <a:cxnLst/>
                <a:rect l="l" t="t" r="r" b="b"/>
                <a:pathLst>
                  <a:path w="2854960" h="374014">
                    <a:moveTo>
                      <a:pt x="2854655" y="0"/>
                    </a:moveTo>
                    <a:lnTo>
                      <a:pt x="0" y="0"/>
                    </a:lnTo>
                    <a:lnTo>
                      <a:pt x="0" y="373989"/>
                    </a:lnTo>
                    <a:lnTo>
                      <a:pt x="110794" y="373989"/>
                    </a:lnTo>
                    <a:lnTo>
                      <a:pt x="228358" y="81902"/>
                    </a:lnTo>
                    <a:lnTo>
                      <a:pt x="2854655" y="81902"/>
                    </a:lnTo>
                    <a:lnTo>
                      <a:pt x="2854655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23">
                <a:extLst>
                  <a:ext uri="{FF2B5EF4-FFF2-40B4-BE49-F238E27FC236}">
                    <a16:creationId xmlns:a16="http://schemas.microsoft.com/office/drawing/2014/main" id="{B23BB8F9-E0EF-4C8E-BD81-6E4BD21987D9}"/>
                  </a:ext>
                </a:extLst>
              </p:cNvPr>
              <p:cNvSpPr/>
              <p:nvPr/>
            </p:nvSpPr>
            <p:spPr>
              <a:xfrm>
                <a:off x="3263328" y="2350261"/>
                <a:ext cx="70485" cy="3813175"/>
              </a:xfrm>
              <a:custGeom>
                <a:avLst/>
                <a:gdLst/>
                <a:ahLst/>
                <a:cxnLst/>
                <a:rect l="l" t="t" r="r" b="b"/>
                <a:pathLst>
                  <a:path w="70485" h="3813175">
                    <a:moveTo>
                      <a:pt x="69951" y="0"/>
                    </a:moveTo>
                    <a:lnTo>
                      <a:pt x="0" y="0"/>
                    </a:lnTo>
                    <a:lnTo>
                      <a:pt x="0" y="3812578"/>
                    </a:lnTo>
                    <a:lnTo>
                      <a:pt x="69951" y="3812578"/>
                    </a:lnTo>
                    <a:lnTo>
                      <a:pt x="69951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24">
                <a:extLst>
                  <a:ext uri="{FF2B5EF4-FFF2-40B4-BE49-F238E27FC236}">
                    <a16:creationId xmlns:a16="http://schemas.microsoft.com/office/drawing/2014/main" id="{3DD58ADE-335A-4139-B2C7-BDA5004761CA}"/>
                  </a:ext>
                </a:extLst>
              </p:cNvPr>
              <p:cNvSpPr/>
              <p:nvPr/>
            </p:nvSpPr>
            <p:spPr>
              <a:xfrm>
                <a:off x="3263328" y="2350261"/>
                <a:ext cx="70485" cy="3813175"/>
              </a:xfrm>
              <a:custGeom>
                <a:avLst/>
                <a:gdLst/>
                <a:ahLst/>
                <a:cxnLst/>
                <a:rect l="l" t="t" r="r" b="b"/>
                <a:pathLst>
                  <a:path w="70485" h="3813175">
                    <a:moveTo>
                      <a:pt x="0" y="0"/>
                    </a:moveTo>
                    <a:lnTo>
                      <a:pt x="69951" y="0"/>
                    </a:lnTo>
                    <a:lnTo>
                      <a:pt x="69951" y="3812578"/>
                    </a:lnTo>
                    <a:lnTo>
                      <a:pt x="0" y="3812578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25">
                <a:extLst>
                  <a:ext uri="{FF2B5EF4-FFF2-40B4-BE49-F238E27FC236}">
                    <a16:creationId xmlns:a16="http://schemas.microsoft.com/office/drawing/2014/main" id="{E7E026BE-DF5E-4A15-AE47-272C6C7D37DF}"/>
                  </a:ext>
                </a:extLst>
              </p:cNvPr>
              <p:cNvSpPr/>
              <p:nvPr/>
            </p:nvSpPr>
            <p:spPr>
              <a:xfrm>
                <a:off x="3379508" y="3467061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25"/>
                    </a:lnTo>
                    <a:lnTo>
                      <a:pt x="71958" y="155625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26">
                <a:extLst>
                  <a:ext uri="{FF2B5EF4-FFF2-40B4-BE49-F238E27FC236}">
                    <a16:creationId xmlns:a16="http://schemas.microsoft.com/office/drawing/2014/main" id="{845ADCF2-2534-4BCD-8CED-371022743372}"/>
                  </a:ext>
                </a:extLst>
              </p:cNvPr>
              <p:cNvSpPr/>
              <p:nvPr/>
            </p:nvSpPr>
            <p:spPr>
              <a:xfrm>
                <a:off x="3379508" y="3467061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25"/>
                    </a:lnTo>
                    <a:lnTo>
                      <a:pt x="0" y="15562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27">
                <a:extLst>
                  <a:ext uri="{FF2B5EF4-FFF2-40B4-BE49-F238E27FC236}">
                    <a16:creationId xmlns:a16="http://schemas.microsoft.com/office/drawing/2014/main" id="{6E670CB2-ECCE-4669-9FF9-EE5637F08AA1}"/>
                  </a:ext>
                </a:extLst>
              </p:cNvPr>
              <p:cNvSpPr/>
              <p:nvPr/>
            </p:nvSpPr>
            <p:spPr>
              <a:xfrm>
                <a:off x="3379508" y="3628631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28">
                <a:extLst>
                  <a:ext uri="{FF2B5EF4-FFF2-40B4-BE49-F238E27FC236}">
                    <a16:creationId xmlns:a16="http://schemas.microsoft.com/office/drawing/2014/main" id="{63E6E95A-AEC6-4611-B89F-792BF5A4CB58}"/>
                  </a:ext>
                </a:extLst>
              </p:cNvPr>
              <p:cNvSpPr/>
              <p:nvPr/>
            </p:nvSpPr>
            <p:spPr>
              <a:xfrm>
                <a:off x="3379508" y="3628631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63"/>
                    </a:lnTo>
                    <a:lnTo>
                      <a:pt x="0" y="155663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29">
                <a:extLst>
                  <a:ext uri="{FF2B5EF4-FFF2-40B4-BE49-F238E27FC236}">
                    <a16:creationId xmlns:a16="http://schemas.microsoft.com/office/drawing/2014/main" id="{BC13E0D7-3A35-4311-94DB-5DA92964AB65}"/>
                  </a:ext>
                </a:extLst>
              </p:cNvPr>
              <p:cNvSpPr/>
              <p:nvPr/>
            </p:nvSpPr>
            <p:spPr>
              <a:xfrm>
                <a:off x="3379508" y="3305492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38"/>
                    </a:lnTo>
                    <a:lnTo>
                      <a:pt x="71958" y="155638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30">
                <a:extLst>
                  <a:ext uri="{FF2B5EF4-FFF2-40B4-BE49-F238E27FC236}">
                    <a16:creationId xmlns:a16="http://schemas.microsoft.com/office/drawing/2014/main" id="{244274D3-F718-4A97-B855-17BFFF8509F9}"/>
                  </a:ext>
                </a:extLst>
              </p:cNvPr>
              <p:cNvSpPr/>
              <p:nvPr/>
            </p:nvSpPr>
            <p:spPr>
              <a:xfrm>
                <a:off x="3379508" y="3305492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38"/>
                    </a:lnTo>
                    <a:lnTo>
                      <a:pt x="0" y="155638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31">
                <a:extLst>
                  <a:ext uri="{FF2B5EF4-FFF2-40B4-BE49-F238E27FC236}">
                    <a16:creationId xmlns:a16="http://schemas.microsoft.com/office/drawing/2014/main" id="{5FD09DD8-530A-4A74-8CF3-441CBCA77B40}"/>
                  </a:ext>
                </a:extLst>
              </p:cNvPr>
              <p:cNvSpPr/>
              <p:nvPr/>
            </p:nvSpPr>
            <p:spPr>
              <a:xfrm>
                <a:off x="3379508" y="3143872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32">
                <a:extLst>
                  <a:ext uri="{FF2B5EF4-FFF2-40B4-BE49-F238E27FC236}">
                    <a16:creationId xmlns:a16="http://schemas.microsoft.com/office/drawing/2014/main" id="{333FEB77-8473-42FD-9FE3-7B93A9995D13}"/>
                  </a:ext>
                </a:extLst>
              </p:cNvPr>
              <p:cNvSpPr/>
              <p:nvPr/>
            </p:nvSpPr>
            <p:spPr>
              <a:xfrm>
                <a:off x="3379508" y="3143872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33">
                <a:extLst>
                  <a:ext uri="{FF2B5EF4-FFF2-40B4-BE49-F238E27FC236}">
                    <a16:creationId xmlns:a16="http://schemas.microsoft.com/office/drawing/2014/main" id="{47FA944B-F1E4-4715-9DA9-B9751F736CE8}"/>
                  </a:ext>
                </a:extLst>
              </p:cNvPr>
              <p:cNvSpPr/>
              <p:nvPr/>
            </p:nvSpPr>
            <p:spPr>
              <a:xfrm>
                <a:off x="3379508" y="2982289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34">
                <a:extLst>
                  <a:ext uri="{FF2B5EF4-FFF2-40B4-BE49-F238E27FC236}">
                    <a16:creationId xmlns:a16="http://schemas.microsoft.com/office/drawing/2014/main" id="{51B6DA2D-FDA1-422B-8A34-F435DF6F6663}"/>
                  </a:ext>
                </a:extLst>
              </p:cNvPr>
              <p:cNvSpPr/>
              <p:nvPr/>
            </p:nvSpPr>
            <p:spPr>
              <a:xfrm>
                <a:off x="3379508" y="2982289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" name="object 35">
                <a:extLst>
                  <a:ext uri="{FF2B5EF4-FFF2-40B4-BE49-F238E27FC236}">
                    <a16:creationId xmlns:a16="http://schemas.microsoft.com/office/drawing/2014/main" id="{C7A3AABE-6621-4686-8DB5-EBE74869AA18}"/>
                  </a:ext>
                </a:extLst>
              </p:cNvPr>
              <p:cNvSpPr/>
              <p:nvPr/>
            </p:nvSpPr>
            <p:spPr>
              <a:xfrm>
                <a:off x="3379508" y="2820707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" name="object 36">
                <a:extLst>
                  <a:ext uri="{FF2B5EF4-FFF2-40B4-BE49-F238E27FC236}">
                    <a16:creationId xmlns:a16="http://schemas.microsoft.com/office/drawing/2014/main" id="{D7500D0F-01F2-4458-9C64-912581201E3C}"/>
                  </a:ext>
                </a:extLst>
              </p:cNvPr>
              <p:cNvSpPr/>
              <p:nvPr/>
            </p:nvSpPr>
            <p:spPr>
              <a:xfrm>
                <a:off x="3379508" y="2820707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" name="object 37">
                <a:extLst>
                  <a:ext uri="{FF2B5EF4-FFF2-40B4-BE49-F238E27FC236}">
                    <a16:creationId xmlns:a16="http://schemas.microsoft.com/office/drawing/2014/main" id="{473EC148-967A-4BE3-B502-56AE8AE0E410}"/>
                  </a:ext>
                </a:extLst>
              </p:cNvPr>
              <p:cNvSpPr/>
              <p:nvPr/>
            </p:nvSpPr>
            <p:spPr>
              <a:xfrm>
                <a:off x="3379508" y="2659113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38">
                <a:extLst>
                  <a:ext uri="{FF2B5EF4-FFF2-40B4-BE49-F238E27FC236}">
                    <a16:creationId xmlns:a16="http://schemas.microsoft.com/office/drawing/2014/main" id="{2E2FEFDA-F636-4954-95A0-84AC50B1A266}"/>
                  </a:ext>
                </a:extLst>
              </p:cNvPr>
              <p:cNvSpPr/>
              <p:nvPr/>
            </p:nvSpPr>
            <p:spPr>
              <a:xfrm>
                <a:off x="3379508" y="2659113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39">
                <a:extLst>
                  <a:ext uri="{FF2B5EF4-FFF2-40B4-BE49-F238E27FC236}">
                    <a16:creationId xmlns:a16="http://schemas.microsoft.com/office/drawing/2014/main" id="{8321522E-BF26-4583-B348-BDFFDCC5BF9C}"/>
                  </a:ext>
                </a:extLst>
              </p:cNvPr>
              <p:cNvSpPr/>
              <p:nvPr/>
            </p:nvSpPr>
            <p:spPr>
              <a:xfrm>
                <a:off x="3379508" y="2497530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40">
                <a:extLst>
                  <a:ext uri="{FF2B5EF4-FFF2-40B4-BE49-F238E27FC236}">
                    <a16:creationId xmlns:a16="http://schemas.microsoft.com/office/drawing/2014/main" id="{F44759F4-252A-42B9-BDB2-4EEAE745795C}"/>
                  </a:ext>
                </a:extLst>
              </p:cNvPr>
              <p:cNvSpPr/>
              <p:nvPr/>
            </p:nvSpPr>
            <p:spPr>
              <a:xfrm>
                <a:off x="3379508" y="2497530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41">
                <a:extLst>
                  <a:ext uri="{FF2B5EF4-FFF2-40B4-BE49-F238E27FC236}">
                    <a16:creationId xmlns:a16="http://schemas.microsoft.com/office/drawing/2014/main" id="{67D6DE75-F562-4927-8DD9-6F5ECB13CE93}"/>
                  </a:ext>
                </a:extLst>
              </p:cNvPr>
              <p:cNvSpPr/>
              <p:nvPr/>
            </p:nvSpPr>
            <p:spPr>
              <a:xfrm>
                <a:off x="3379508" y="2335923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38"/>
                    </a:lnTo>
                    <a:lnTo>
                      <a:pt x="71958" y="155638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42">
                <a:extLst>
                  <a:ext uri="{FF2B5EF4-FFF2-40B4-BE49-F238E27FC236}">
                    <a16:creationId xmlns:a16="http://schemas.microsoft.com/office/drawing/2014/main" id="{9147272D-D443-4402-ABDF-12881D101692}"/>
                  </a:ext>
                </a:extLst>
              </p:cNvPr>
              <p:cNvSpPr/>
              <p:nvPr/>
            </p:nvSpPr>
            <p:spPr>
              <a:xfrm>
                <a:off x="3379508" y="2335923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38"/>
                    </a:lnTo>
                    <a:lnTo>
                      <a:pt x="0" y="155638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43">
                <a:extLst>
                  <a:ext uri="{FF2B5EF4-FFF2-40B4-BE49-F238E27FC236}">
                    <a16:creationId xmlns:a16="http://schemas.microsoft.com/office/drawing/2014/main" id="{628E66A8-0ADD-47A4-9D0E-69BF5FB6C996}"/>
                  </a:ext>
                </a:extLst>
              </p:cNvPr>
              <p:cNvSpPr/>
              <p:nvPr/>
            </p:nvSpPr>
            <p:spPr>
              <a:xfrm>
                <a:off x="3379508" y="5075580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25"/>
                    </a:lnTo>
                    <a:lnTo>
                      <a:pt x="71958" y="155625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44">
                <a:extLst>
                  <a:ext uri="{FF2B5EF4-FFF2-40B4-BE49-F238E27FC236}">
                    <a16:creationId xmlns:a16="http://schemas.microsoft.com/office/drawing/2014/main" id="{BD483C88-6A84-4055-8ABE-F362CC342247}"/>
                  </a:ext>
                </a:extLst>
              </p:cNvPr>
              <p:cNvSpPr/>
              <p:nvPr/>
            </p:nvSpPr>
            <p:spPr>
              <a:xfrm>
                <a:off x="3379508" y="5075580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25"/>
                    </a:lnTo>
                    <a:lnTo>
                      <a:pt x="0" y="15562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45">
                <a:extLst>
                  <a:ext uri="{FF2B5EF4-FFF2-40B4-BE49-F238E27FC236}">
                    <a16:creationId xmlns:a16="http://schemas.microsoft.com/office/drawing/2014/main" id="{7386E67A-C2F6-4CC9-A328-C799D3CD1A93}"/>
                  </a:ext>
                </a:extLst>
              </p:cNvPr>
              <p:cNvSpPr/>
              <p:nvPr/>
            </p:nvSpPr>
            <p:spPr>
              <a:xfrm>
                <a:off x="3379508" y="5237149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46">
                <a:extLst>
                  <a:ext uri="{FF2B5EF4-FFF2-40B4-BE49-F238E27FC236}">
                    <a16:creationId xmlns:a16="http://schemas.microsoft.com/office/drawing/2014/main" id="{3D54EC3F-8933-43DB-976D-C734020C6EE2}"/>
                  </a:ext>
                </a:extLst>
              </p:cNvPr>
              <p:cNvSpPr/>
              <p:nvPr/>
            </p:nvSpPr>
            <p:spPr>
              <a:xfrm>
                <a:off x="3379508" y="5237149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63"/>
                    </a:lnTo>
                    <a:lnTo>
                      <a:pt x="0" y="155663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47">
                <a:extLst>
                  <a:ext uri="{FF2B5EF4-FFF2-40B4-BE49-F238E27FC236}">
                    <a16:creationId xmlns:a16="http://schemas.microsoft.com/office/drawing/2014/main" id="{F0CC2896-3AA2-456C-BDF1-6D2D80EFAB98}"/>
                  </a:ext>
                </a:extLst>
              </p:cNvPr>
              <p:cNvSpPr/>
              <p:nvPr/>
            </p:nvSpPr>
            <p:spPr>
              <a:xfrm>
                <a:off x="3379508" y="4913985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25"/>
                    </a:lnTo>
                    <a:lnTo>
                      <a:pt x="71958" y="155625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48">
                <a:extLst>
                  <a:ext uri="{FF2B5EF4-FFF2-40B4-BE49-F238E27FC236}">
                    <a16:creationId xmlns:a16="http://schemas.microsoft.com/office/drawing/2014/main" id="{233FF792-6B20-4100-B31F-A72D2BC84BBB}"/>
                  </a:ext>
                </a:extLst>
              </p:cNvPr>
              <p:cNvSpPr/>
              <p:nvPr/>
            </p:nvSpPr>
            <p:spPr>
              <a:xfrm>
                <a:off x="3379508" y="4913985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25"/>
                    </a:lnTo>
                    <a:lnTo>
                      <a:pt x="0" y="15562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49">
                <a:extLst>
                  <a:ext uri="{FF2B5EF4-FFF2-40B4-BE49-F238E27FC236}">
                    <a16:creationId xmlns:a16="http://schemas.microsoft.com/office/drawing/2014/main" id="{B86ABD69-A423-4D2A-A1A2-7106739AE2A4}"/>
                  </a:ext>
                </a:extLst>
              </p:cNvPr>
              <p:cNvSpPr/>
              <p:nvPr/>
            </p:nvSpPr>
            <p:spPr>
              <a:xfrm>
                <a:off x="3379508" y="5840209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25"/>
                    </a:lnTo>
                    <a:lnTo>
                      <a:pt x="71958" y="155625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50">
                <a:extLst>
                  <a:ext uri="{FF2B5EF4-FFF2-40B4-BE49-F238E27FC236}">
                    <a16:creationId xmlns:a16="http://schemas.microsoft.com/office/drawing/2014/main" id="{C2071AC3-9388-44B8-BD3D-047FDB447491}"/>
                  </a:ext>
                </a:extLst>
              </p:cNvPr>
              <p:cNvSpPr/>
              <p:nvPr/>
            </p:nvSpPr>
            <p:spPr>
              <a:xfrm>
                <a:off x="3379508" y="5840209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25"/>
                    </a:lnTo>
                    <a:lnTo>
                      <a:pt x="0" y="15562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51">
                <a:extLst>
                  <a:ext uri="{FF2B5EF4-FFF2-40B4-BE49-F238E27FC236}">
                    <a16:creationId xmlns:a16="http://schemas.microsoft.com/office/drawing/2014/main" id="{77831C7E-4E00-4BFE-8E75-1F960D6085E0}"/>
                  </a:ext>
                </a:extLst>
              </p:cNvPr>
              <p:cNvSpPr/>
              <p:nvPr/>
            </p:nvSpPr>
            <p:spPr>
              <a:xfrm>
                <a:off x="3379508" y="6000749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52">
                <a:extLst>
                  <a:ext uri="{FF2B5EF4-FFF2-40B4-BE49-F238E27FC236}">
                    <a16:creationId xmlns:a16="http://schemas.microsoft.com/office/drawing/2014/main" id="{2ED31E7D-6840-4F65-87D3-D4ABDF75BDF6}"/>
                  </a:ext>
                </a:extLst>
              </p:cNvPr>
              <p:cNvSpPr/>
              <p:nvPr/>
            </p:nvSpPr>
            <p:spPr>
              <a:xfrm>
                <a:off x="3379508" y="6000749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" name="object 53">
                <a:extLst>
                  <a:ext uri="{FF2B5EF4-FFF2-40B4-BE49-F238E27FC236}">
                    <a16:creationId xmlns:a16="http://schemas.microsoft.com/office/drawing/2014/main" id="{D2C73D33-BF69-4C59-AEAF-F3B8B30C7FF8}"/>
                  </a:ext>
                </a:extLst>
              </p:cNvPr>
              <p:cNvSpPr/>
              <p:nvPr/>
            </p:nvSpPr>
            <p:spPr>
              <a:xfrm>
                <a:off x="3379508" y="567861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54">
                <a:extLst>
                  <a:ext uri="{FF2B5EF4-FFF2-40B4-BE49-F238E27FC236}">
                    <a16:creationId xmlns:a16="http://schemas.microsoft.com/office/drawing/2014/main" id="{5CF275D5-0BFA-471C-99D7-3D19EB480EEB}"/>
                  </a:ext>
                </a:extLst>
              </p:cNvPr>
              <p:cNvSpPr/>
              <p:nvPr/>
            </p:nvSpPr>
            <p:spPr>
              <a:xfrm>
                <a:off x="3379508" y="567861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55">
                <a:extLst>
                  <a:ext uri="{FF2B5EF4-FFF2-40B4-BE49-F238E27FC236}">
                    <a16:creationId xmlns:a16="http://schemas.microsoft.com/office/drawing/2014/main" id="{E548FB24-9CC2-41C8-911F-416E71D39324}"/>
                  </a:ext>
                </a:extLst>
              </p:cNvPr>
              <p:cNvSpPr/>
              <p:nvPr/>
            </p:nvSpPr>
            <p:spPr>
              <a:xfrm>
                <a:off x="3379508" y="5517222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" name="object 56">
                <a:extLst>
                  <a:ext uri="{FF2B5EF4-FFF2-40B4-BE49-F238E27FC236}">
                    <a16:creationId xmlns:a16="http://schemas.microsoft.com/office/drawing/2014/main" id="{D368437F-73AC-48BF-B39E-0279A649F354}"/>
                  </a:ext>
                </a:extLst>
              </p:cNvPr>
              <p:cNvSpPr/>
              <p:nvPr/>
            </p:nvSpPr>
            <p:spPr>
              <a:xfrm>
                <a:off x="3379508" y="5517222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" name="object 57">
                <a:extLst>
                  <a:ext uri="{FF2B5EF4-FFF2-40B4-BE49-F238E27FC236}">
                    <a16:creationId xmlns:a16="http://schemas.microsoft.com/office/drawing/2014/main" id="{E6BA1BDA-5DB2-4BC5-B6BE-D5AA9A01CA54}"/>
                  </a:ext>
                </a:extLst>
              </p:cNvPr>
              <p:cNvSpPr/>
              <p:nvPr/>
            </p:nvSpPr>
            <p:spPr>
              <a:xfrm>
                <a:off x="3379508" y="4752365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" name="object 58">
                <a:extLst>
                  <a:ext uri="{FF2B5EF4-FFF2-40B4-BE49-F238E27FC236}">
                    <a16:creationId xmlns:a16="http://schemas.microsoft.com/office/drawing/2014/main" id="{E3A49999-993C-4610-A133-C08DC049D8DB}"/>
                  </a:ext>
                </a:extLst>
              </p:cNvPr>
              <p:cNvSpPr/>
              <p:nvPr/>
            </p:nvSpPr>
            <p:spPr>
              <a:xfrm>
                <a:off x="3379508" y="4752365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63"/>
                    </a:lnTo>
                    <a:lnTo>
                      <a:pt x="0" y="155663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" name="object 59">
                <a:extLst>
                  <a:ext uri="{FF2B5EF4-FFF2-40B4-BE49-F238E27FC236}">
                    <a16:creationId xmlns:a16="http://schemas.microsoft.com/office/drawing/2014/main" id="{1B6EC052-BA39-4DB1-A004-4E85877C2D67}"/>
                  </a:ext>
                </a:extLst>
              </p:cNvPr>
              <p:cNvSpPr/>
              <p:nvPr/>
            </p:nvSpPr>
            <p:spPr>
              <a:xfrm>
                <a:off x="3379508" y="4590770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76"/>
                    </a:lnTo>
                    <a:lnTo>
                      <a:pt x="71958" y="155676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" name="object 60">
                <a:extLst>
                  <a:ext uri="{FF2B5EF4-FFF2-40B4-BE49-F238E27FC236}">
                    <a16:creationId xmlns:a16="http://schemas.microsoft.com/office/drawing/2014/main" id="{8D91AD85-2ABD-4851-940B-44B38DDE5E0E}"/>
                  </a:ext>
                </a:extLst>
              </p:cNvPr>
              <p:cNvSpPr/>
              <p:nvPr/>
            </p:nvSpPr>
            <p:spPr>
              <a:xfrm>
                <a:off x="3379508" y="4590770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76"/>
                    </a:lnTo>
                    <a:lnTo>
                      <a:pt x="0" y="155676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" name="object 61">
                <a:extLst>
                  <a:ext uri="{FF2B5EF4-FFF2-40B4-BE49-F238E27FC236}">
                    <a16:creationId xmlns:a16="http://schemas.microsoft.com/office/drawing/2014/main" id="{88DC49F0-67F2-4CA4-851D-CCFA92B6ECD8}"/>
                  </a:ext>
                </a:extLst>
              </p:cNvPr>
              <p:cNvSpPr/>
              <p:nvPr/>
            </p:nvSpPr>
            <p:spPr>
              <a:xfrm>
                <a:off x="3379508" y="442922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" name="object 62">
                <a:extLst>
                  <a:ext uri="{FF2B5EF4-FFF2-40B4-BE49-F238E27FC236}">
                    <a16:creationId xmlns:a16="http://schemas.microsoft.com/office/drawing/2014/main" id="{ABC0FB08-36E5-4C8E-BE23-D039D541DA95}"/>
                  </a:ext>
                </a:extLst>
              </p:cNvPr>
              <p:cNvSpPr/>
              <p:nvPr/>
            </p:nvSpPr>
            <p:spPr>
              <a:xfrm>
                <a:off x="3379508" y="442922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" name="object 63">
                <a:extLst>
                  <a:ext uri="{FF2B5EF4-FFF2-40B4-BE49-F238E27FC236}">
                    <a16:creationId xmlns:a16="http://schemas.microsoft.com/office/drawing/2014/main" id="{32DB1941-A8CA-4B0B-878F-B000796F5D37}"/>
                  </a:ext>
                </a:extLst>
              </p:cNvPr>
              <p:cNvSpPr/>
              <p:nvPr/>
            </p:nvSpPr>
            <p:spPr>
              <a:xfrm>
                <a:off x="3379508" y="4267631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38"/>
                    </a:lnTo>
                    <a:lnTo>
                      <a:pt x="71958" y="155638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" name="object 64">
                <a:extLst>
                  <a:ext uri="{FF2B5EF4-FFF2-40B4-BE49-F238E27FC236}">
                    <a16:creationId xmlns:a16="http://schemas.microsoft.com/office/drawing/2014/main" id="{CBC338CF-7C05-477F-BE97-A3349EE7F451}"/>
                  </a:ext>
                </a:extLst>
              </p:cNvPr>
              <p:cNvSpPr/>
              <p:nvPr/>
            </p:nvSpPr>
            <p:spPr>
              <a:xfrm>
                <a:off x="3379508" y="4267631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" name="object 65">
                <a:extLst>
                  <a:ext uri="{FF2B5EF4-FFF2-40B4-BE49-F238E27FC236}">
                    <a16:creationId xmlns:a16="http://schemas.microsoft.com/office/drawing/2014/main" id="{6B6E94F8-804F-4A9C-BB87-7BE29660063C}"/>
                  </a:ext>
                </a:extLst>
              </p:cNvPr>
              <p:cNvSpPr/>
              <p:nvPr/>
            </p:nvSpPr>
            <p:spPr>
              <a:xfrm>
                <a:off x="3379508" y="410603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7" name="object 66">
                <a:extLst>
                  <a:ext uri="{FF2B5EF4-FFF2-40B4-BE49-F238E27FC236}">
                    <a16:creationId xmlns:a16="http://schemas.microsoft.com/office/drawing/2014/main" id="{0ACC9BB0-644D-401C-8926-0C80250C2867}"/>
                  </a:ext>
                </a:extLst>
              </p:cNvPr>
              <p:cNvSpPr/>
              <p:nvPr/>
            </p:nvSpPr>
            <p:spPr>
              <a:xfrm>
                <a:off x="3379508" y="410603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67">
                <a:extLst>
                  <a:ext uri="{FF2B5EF4-FFF2-40B4-BE49-F238E27FC236}">
                    <a16:creationId xmlns:a16="http://schemas.microsoft.com/office/drawing/2014/main" id="{EE74CEFB-61B3-4962-B112-7F7086B9EC3D}"/>
                  </a:ext>
                </a:extLst>
              </p:cNvPr>
              <p:cNvSpPr/>
              <p:nvPr/>
            </p:nvSpPr>
            <p:spPr>
              <a:xfrm>
                <a:off x="3379508" y="3944467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9" name="object 68">
                <a:extLst>
                  <a:ext uri="{FF2B5EF4-FFF2-40B4-BE49-F238E27FC236}">
                    <a16:creationId xmlns:a16="http://schemas.microsoft.com/office/drawing/2014/main" id="{7E82B4D5-6EB7-41A8-9F66-B8C477208E1B}"/>
                  </a:ext>
                </a:extLst>
              </p:cNvPr>
              <p:cNvSpPr/>
              <p:nvPr/>
            </p:nvSpPr>
            <p:spPr>
              <a:xfrm>
                <a:off x="3379508" y="3944467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0" name="object 69">
                <a:extLst>
                  <a:ext uri="{FF2B5EF4-FFF2-40B4-BE49-F238E27FC236}">
                    <a16:creationId xmlns:a16="http://schemas.microsoft.com/office/drawing/2014/main" id="{95FFC162-EEE0-4577-A5C5-1DFE32C04D0F}"/>
                  </a:ext>
                </a:extLst>
              </p:cNvPr>
              <p:cNvSpPr/>
              <p:nvPr/>
            </p:nvSpPr>
            <p:spPr>
              <a:xfrm>
                <a:off x="3261575" y="244212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04"/>
                    </a:lnTo>
                    <a:lnTo>
                      <a:pt x="71945" y="47904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1" name="object 70">
                <a:extLst>
                  <a:ext uri="{FF2B5EF4-FFF2-40B4-BE49-F238E27FC236}">
                    <a16:creationId xmlns:a16="http://schemas.microsoft.com/office/drawing/2014/main" id="{FF031EE3-3674-457C-B3FA-E5D4EAA8330F}"/>
                  </a:ext>
                </a:extLst>
              </p:cNvPr>
              <p:cNvSpPr/>
              <p:nvPr/>
            </p:nvSpPr>
            <p:spPr>
              <a:xfrm>
                <a:off x="3261575" y="244212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71">
                <a:extLst>
                  <a:ext uri="{FF2B5EF4-FFF2-40B4-BE49-F238E27FC236}">
                    <a16:creationId xmlns:a16="http://schemas.microsoft.com/office/drawing/2014/main" id="{091ED55E-1736-4BB9-8790-83DB417EFC03}"/>
                  </a:ext>
                </a:extLst>
              </p:cNvPr>
              <p:cNvSpPr/>
              <p:nvPr/>
            </p:nvSpPr>
            <p:spPr>
              <a:xfrm>
                <a:off x="3261575" y="238826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72">
                <a:extLst>
                  <a:ext uri="{FF2B5EF4-FFF2-40B4-BE49-F238E27FC236}">
                    <a16:creationId xmlns:a16="http://schemas.microsoft.com/office/drawing/2014/main" id="{CF33B5F9-9DE3-4B9B-86E1-41BAF722D334}"/>
                  </a:ext>
                </a:extLst>
              </p:cNvPr>
              <p:cNvSpPr/>
              <p:nvPr/>
            </p:nvSpPr>
            <p:spPr>
              <a:xfrm>
                <a:off x="3261575" y="238826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73">
                <a:extLst>
                  <a:ext uri="{FF2B5EF4-FFF2-40B4-BE49-F238E27FC236}">
                    <a16:creationId xmlns:a16="http://schemas.microsoft.com/office/drawing/2014/main" id="{F68915E7-3FCD-4979-B6BB-7A28E80E6A61}"/>
                  </a:ext>
                </a:extLst>
              </p:cNvPr>
              <p:cNvSpPr/>
              <p:nvPr/>
            </p:nvSpPr>
            <p:spPr>
              <a:xfrm>
                <a:off x="3261575" y="244212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74">
                <a:extLst>
                  <a:ext uri="{FF2B5EF4-FFF2-40B4-BE49-F238E27FC236}">
                    <a16:creationId xmlns:a16="http://schemas.microsoft.com/office/drawing/2014/main" id="{B434C0DB-3AF6-4F2C-A919-4A87CFEBB99D}"/>
                  </a:ext>
                </a:extLst>
              </p:cNvPr>
              <p:cNvSpPr/>
              <p:nvPr/>
            </p:nvSpPr>
            <p:spPr>
              <a:xfrm>
                <a:off x="3261575" y="244212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75">
                <a:extLst>
                  <a:ext uri="{FF2B5EF4-FFF2-40B4-BE49-F238E27FC236}">
                    <a16:creationId xmlns:a16="http://schemas.microsoft.com/office/drawing/2014/main" id="{5D7601FE-2424-4D60-8DD2-649436410FDB}"/>
                  </a:ext>
                </a:extLst>
              </p:cNvPr>
              <p:cNvSpPr/>
              <p:nvPr/>
            </p:nvSpPr>
            <p:spPr>
              <a:xfrm>
                <a:off x="3261575" y="249600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76">
                <a:extLst>
                  <a:ext uri="{FF2B5EF4-FFF2-40B4-BE49-F238E27FC236}">
                    <a16:creationId xmlns:a16="http://schemas.microsoft.com/office/drawing/2014/main" id="{D1463E93-54F2-428C-8DE5-3FB999337A21}"/>
                  </a:ext>
                </a:extLst>
              </p:cNvPr>
              <p:cNvSpPr/>
              <p:nvPr/>
            </p:nvSpPr>
            <p:spPr>
              <a:xfrm>
                <a:off x="3261575" y="249600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77">
                <a:extLst>
                  <a:ext uri="{FF2B5EF4-FFF2-40B4-BE49-F238E27FC236}">
                    <a16:creationId xmlns:a16="http://schemas.microsoft.com/office/drawing/2014/main" id="{DF25AC7B-EA9E-4EA5-AB45-5BE818F0BFF1}"/>
                  </a:ext>
                </a:extLst>
              </p:cNvPr>
              <p:cNvSpPr/>
              <p:nvPr/>
            </p:nvSpPr>
            <p:spPr>
              <a:xfrm>
                <a:off x="3261575" y="254985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object 78">
                <a:extLst>
                  <a:ext uri="{FF2B5EF4-FFF2-40B4-BE49-F238E27FC236}">
                    <a16:creationId xmlns:a16="http://schemas.microsoft.com/office/drawing/2014/main" id="{8C0775DF-9EAB-420B-8EC4-A0EF94F8FA06}"/>
                  </a:ext>
                </a:extLst>
              </p:cNvPr>
              <p:cNvSpPr/>
              <p:nvPr/>
            </p:nvSpPr>
            <p:spPr>
              <a:xfrm>
                <a:off x="3261575" y="254985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79">
                <a:extLst>
                  <a:ext uri="{FF2B5EF4-FFF2-40B4-BE49-F238E27FC236}">
                    <a16:creationId xmlns:a16="http://schemas.microsoft.com/office/drawing/2014/main" id="{6F63FDC5-9492-49B0-B442-3449A6422E14}"/>
                  </a:ext>
                </a:extLst>
              </p:cNvPr>
              <p:cNvSpPr/>
              <p:nvPr/>
            </p:nvSpPr>
            <p:spPr>
              <a:xfrm>
                <a:off x="3261575" y="260374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" name="object 80">
                <a:extLst>
                  <a:ext uri="{FF2B5EF4-FFF2-40B4-BE49-F238E27FC236}">
                    <a16:creationId xmlns:a16="http://schemas.microsoft.com/office/drawing/2014/main" id="{A6748EE1-F801-47EB-B604-DEACE0CD2165}"/>
                  </a:ext>
                </a:extLst>
              </p:cNvPr>
              <p:cNvSpPr/>
              <p:nvPr/>
            </p:nvSpPr>
            <p:spPr>
              <a:xfrm>
                <a:off x="3261575" y="260374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81">
                <a:extLst>
                  <a:ext uri="{FF2B5EF4-FFF2-40B4-BE49-F238E27FC236}">
                    <a16:creationId xmlns:a16="http://schemas.microsoft.com/office/drawing/2014/main" id="{057D9E51-E695-4D00-BBE5-4965C13CB2D2}"/>
                  </a:ext>
                </a:extLst>
              </p:cNvPr>
              <p:cNvSpPr/>
              <p:nvPr/>
            </p:nvSpPr>
            <p:spPr>
              <a:xfrm>
                <a:off x="3261575" y="265760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82">
                <a:extLst>
                  <a:ext uri="{FF2B5EF4-FFF2-40B4-BE49-F238E27FC236}">
                    <a16:creationId xmlns:a16="http://schemas.microsoft.com/office/drawing/2014/main" id="{932A3B43-BBB9-43B2-8B1E-6DEC14A41F24}"/>
                  </a:ext>
                </a:extLst>
              </p:cNvPr>
              <p:cNvSpPr/>
              <p:nvPr/>
            </p:nvSpPr>
            <p:spPr>
              <a:xfrm>
                <a:off x="3261575" y="265760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83">
                <a:extLst>
                  <a:ext uri="{FF2B5EF4-FFF2-40B4-BE49-F238E27FC236}">
                    <a16:creationId xmlns:a16="http://schemas.microsoft.com/office/drawing/2014/main" id="{999997FA-D49A-4F74-9D73-FC65407503CD}"/>
                  </a:ext>
                </a:extLst>
              </p:cNvPr>
              <p:cNvSpPr/>
              <p:nvPr/>
            </p:nvSpPr>
            <p:spPr>
              <a:xfrm>
                <a:off x="3261575" y="271146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84">
                <a:extLst>
                  <a:ext uri="{FF2B5EF4-FFF2-40B4-BE49-F238E27FC236}">
                    <a16:creationId xmlns:a16="http://schemas.microsoft.com/office/drawing/2014/main" id="{767BAB69-214C-4F79-A6CF-554BA585C6C6}"/>
                  </a:ext>
                </a:extLst>
              </p:cNvPr>
              <p:cNvSpPr/>
              <p:nvPr/>
            </p:nvSpPr>
            <p:spPr>
              <a:xfrm>
                <a:off x="3261575" y="271146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85">
                <a:extLst>
                  <a:ext uri="{FF2B5EF4-FFF2-40B4-BE49-F238E27FC236}">
                    <a16:creationId xmlns:a16="http://schemas.microsoft.com/office/drawing/2014/main" id="{0BF17071-3B30-4C0A-AB62-A591B62B7815}"/>
                  </a:ext>
                </a:extLst>
              </p:cNvPr>
              <p:cNvSpPr/>
              <p:nvPr/>
            </p:nvSpPr>
            <p:spPr>
              <a:xfrm>
                <a:off x="3261575" y="276533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86">
                <a:extLst>
                  <a:ext uri="{FF2B5EF4-FFF2-40B4-BE49-F238E27FC236}">
                    <a16:creationId xmlns:a16="http://schemas.microsoft.com/office/drawing/2014/main" id="{F3C6937C-0A84-431A-816B-E2A0D615095E}"/>
                  </a:ext>
                </a:extLst>
              </p:cNvPr>
              <p:cNvSpPr/>
              <p:nvPr/>
            </p:nvSpPr>
            <p:spPr>
              <a:xfrm>
                <a:off x="3261575" y="276533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87">
                <a:extLst>
                  <a:ext uri="{FF2B5EF4-FFF2-40B4-BE49-F238E27FC236}">
                    <a16:creationId xmlns:a16="http://schemas.microsoft.com/office/drawing/2014/main" id="{F7AB44C3-7281-4086-9D52-E4B7A254F976}"/>
                  </a:ext>
                </a:extLst>
              </p:cNvPr>
              <p:cNvSpPr/>
              <p:nvPr/>
            </p:nvSpPr>
            <p:spPr>
              <a:xfrm>
                <a:off x="3261575" y="281918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67"/>
                    </a:lnTo>
                    <a:lnTo>
                      <a:pt x="71945" y="4796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" name="object 88">
                <a:extLst>
                  <a:ext uri="{FF2B5EF4-FFF2-40B4-BE49-F238E27FC236}">
                    <a16:creationId xmlns:a16="http://schemas.microsoft.com/office/drawing/2014/main" id="{53968BD8-8510-4715-8591-CC7B5C16E2B7}"/>
                  </a:ext>
                </a:extLst>
              </p:cNvPr>
              <p:cNvSpPr/>
              <p:nvPr/>
            </p:nvSpPr>
            <p:spPr>
              <a:xfrm>
                <a:off x="3261575" y="281918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67"/>
                    </a:lnTo>
                    <a:lnTo>
                      <a:pt x="0" y="4796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89">
                <a:extLst>
                  <a:ext uri="{FF2B5EF4-FFF2-40B4-BE49-F238E27FC236}">
                    <a16:creationId xmlns:a16="http://schemas.microsoft.com/office/drawing/2014/main" id="{A2192643-8B93-4992-9667-705D61498C2B}"/>
                  </a:ext>
                </a:extLst>
              </p:cNvPr>
              <p:cNvSpPr/>
              <p:nvPr/>
            </p:nvSpPr>
            <p:spPr>
              <a:xfrm>
                <a:off x="3261575" y="287308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90">
                <a:extLst>
                  <a:ext uri="{FF2B5EF4-FFF2-40B4-BE49-F238E27FC236}">
                    <a16:creationId xmlns:a16="http://schemas.microsoft.com/office/drawing/2014/main" id="{95A3B27B-4018-4A92-81F8-E43ECBC78967}"/>
                  </a:ext>
                </a:extLst>
              </p:cNvPr>
              <p:cNvSpPr/>
              <p:nvPr/>
            </p:nvSpPr>
            <p:spPr>
              <a:xfrm>
                <a:off x="3261575" y="287308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91">
                <a:extLst>
                  <a:ext uri="{FF2B5EF4-FFF2-40B4-BE49-F238E27FC236}">
                    <a16:creationId xmlns:a16="http://schemas.microsoft.com/office/drawing/2014/main" id="{7C426F82-960B-4A5B-832E-E5EEF469EF2B}"/>
                  </a:ext>
                </a:extLst>
              </p:cNvPr>
              <p:cNvSpPr/>
              <p:nvPr/>
            </p:nvSpPr>
            <p:spPr>
              <a:xfrm>
                <a:off x="3261575" y="292694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" name="object 92">
                <a:extLst>
                  <a:ext uri="{FF2B5EF4-FFF2-40B4-BE49-F238E27FC236}">
                    <a16:creationId xmlns:a16="http://schemas.microsoft.com/office/drawing/2014/main" id="{47CEA049-8430-42FF-A522-BEA7447641A6}"/>
                  </a:ext>
                </a:extLst>
              </p:cNvPr>
              <p:cNvSpPr/>
              <p:nvPr/>
            </p:nvSpPr>
            <p:spPr>
              <a:xfrm>
                <a:off x="3261575" y="292694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" name="object 93">
                <a:extLst>
                  <a:ext uri="{FF2B5EF4-FFF2-40B4-BE49-F238E27FC236}">
                    <a16:creationId xmlns:a16="http://schemas.microsoft.com/office/drawing/2014/main" id="{12C14785-BDB7-4E3F-8C08-32EFF983087F}"/>
                  </a:ext>
                </a:extLst>
              </p:cNvPr>
              <p:cNvSpPr/>
              <p:nvPr/>
            </p:nvSpPr>
            <p:spPr>
              <a:xfrm>
                <a:off x="3261575" y="298081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94">
                <a:extLst>
                  <a:ext uri="{FF2B5EF4-FFF2-40B4-BE49-F238E27FC236}">
                    <a16:creationId xmlns:a16="http://schemas.microsoft.com/office/drawing/2014/main" id="{251EF953-C563-49E5-9078-2F2C76839254}"/>
                  </a:ext>
                </a:extLst>
              </p:cNvPr>
              <p:cNvSpPr/>
              <p:nvPr/>
            </p:nvSpPr>
            <p:spPr>
              <a:xfrm>
                <a:off x="3261575" y="298081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95">
                <a:extLst>
                  <a:ext uri="{FF2B5EF4-FFF2-40B4-BE49-F238E27FC236}">
                    <a16:creationId xmlns:a16="http://schemas.microsoft.com/office/drawing/2014/main" id="{B203F3EE-A5F0-43BC-BE64-CEC2AA9A3723}"/>
                  </a:ext>
                </a:extLst>
              </p:cNvPr>
              <p:cNvSpPr/>
              <p:nvPr/>
            </p:nvSpPr>
            <p:spPr>
              <a:xfrm>
                <a:off x="3261575" y="303466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96">
                <a:extLst>
                  <a:ext uri="{FF2B5EF4-FFF2-40B4-BE49-F238E27FC236}">
                    <a16:creationId xmlns:a16="http://schemas.microsoft.com/office/drawing/2014/main" id="{CEC3189C-8B84-4438-8300-014AF29EE427}"/>
                  </a:ext>
                </a:extLst>
              </p:cNvPr>
              <p:cNvSpPr/>
              <p:nvPr/>
            </p:nvSpPr>
            <p:spPr>
              <a:xfrm>
                <a:off x="3261575" y="303466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97">
                <a:extLst>
                  <a:ext uri="{FF2B5EF4-FFF2-40B4-BE49-F238E27FC236}">
                    <a16:creationId xmlns:a16="http://schemas.microsoft.com/office/drawing/2014/main" id="{247D20A7-3410-4FC3-AD19-7A432A8D2FEC}"/>
                  </a:ext>
                </a:extLst>
              </p:cNvPr>
              <p:cNvSpPr/>
              <p:nvPr/>
            </p:nvSpPr>
            <p:spPr>
              <a:xfrm>
                <a:off x="3261575" y="308852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67"/>
                    </a:lnTo>
                    <a:lnTo>
                      <a:pt x="71945" y="4796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98">
                <a:extLst>
                  <a:ext uri="{FF2B5EF4-FFF2-40B4-BE49-F238E27FC236}">
                    <a16:creationId xmlns:a16="http://schemas.microsoft.com/office/drawing/2014/main" id="{64955DF6-48D3-4C27-8CEA-78C6D6ADA449}"/>
                  </a:ext>
                </a:extLst>
              </p:cNvPr>
              <p:cNvSpPr/>
              <p:nvPr/>
            </p:nvSpPr>
            <p:spPr>
              <a:xfrm>
                <a:off x="3261575" y="308852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67"/>
                    </a:lnTo>
                    <a:lnTo>
                      <a:pt x="0" y="4796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99">
                <a:extLst>
                  <a:ext uri="{FF2B5EF4-FFF2-40B4-BE49-F238E27FC236}">
                    <a16:creationId xmlns:a16="http://schemas.microsoft.com/office/drawing/2014/main" id="{F95F4EF9-1D24-49F9-8C2B-06AD5F4E14F6}"/>
                  </a:ext>
                </a:extLst>
              </p:cNvPr>
              <p:cNvSpPr/>
              <p:nvPr/>
            </p:nvSpPr>
            <p:spPr>
              <a:xfrm>
                <a:off x="3261575" y="314241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100">
                <a:extLst>
                  <a:ext uri="{FF2B5EF4-FFF2-40B4-BE49-F238E27FC236}">
                    <a16:creationId xmlns:a16="http://schemas.microsoft.com/office/drawing/2014/main" id="{83EC06DF-0522-4327-BD9C-21E4978BED61}"/>
                  </a:ext>
                </a:extLst>
              </p:cNvPr>
              <p:cNvSpPr/>
              <p:nvPr/>
            </p:nvSpPr>
            <p:spPr>
              <a:xfrm>
                <a:off x="3261575" y="314241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101">
                <a:extLst>
                  <a:ext uri="{FF2B5EF4-FFF2-40B4-BE49-F238E27FC236}">
                    <a16:creationId xmlns:a16="http://schemas.microsoft.com/office/drawing/2014/main" id="{544943E4-3CC5-4DE5-97AA-7D1362E8BCF7}"/>
                  </a:ext>
                </a:extLst>
              </p:cNvPr>
              <p:cNvSpPr/>
              <p:nvPr/>
            </p:nvSpPr>
            <p:spPr>
              <a:xfrm>
                <a:off x="3261575" y="319628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" name="object 102">
                <a:extLst>
                  <a:ext uri="{FF2B5EF4-FFF2-40B4-BE49-F238E27FC236}">
                    <a16:creationId xmlns:a16="http://schemas.microsoft.com/office/drawing/2014/main" id="{7BCD0F31-4892-4F2F-B69E-AA62A58A0643}"/>
                  </a:ext>
                </a:extLst>
              </p:cNvPr>
              <p:cNvSpPr/>
              <p:nvPr/>
            </p:nvSpPr>
            <p:spPr>
              <a:xfrm>
                <a:off x="3261575" y="319628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103">
                <a:extLst>
                  <a:ext uri="{FF2B5EF4-FFF2-40B4-BE49-F238E27FC236}">
                    <a16:creationId xmlns:a16="http://schemas.microsoft.com/office/drawing/2014/main" id="{C895EB5B-3E95-4908-BA7B-9FBCF6B640E1}"/>
                  </a:ext>
                </a:extLst>
              </p:cNvPr>
              <p:cNvSpPr/>
              <p:nvPr/>
            </p:nvSpPr>
            <p:spPr>
              <a:xfrm>
                <a:off x="3261575" y="325015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104">
                <a:extLst>
                  <a:ext uri="{FF2B5EF4-FFF2-40B4-BE49-F238E27FC236}">
                    <a16:creationId xmlns:a16="http://schemas.microsoft.com/office/drawing/2014/main" id="{B95C8645-1C52-44F6-8FCC-670E5EE8CD04}"/>
                  </a:ext>
                </a:extLst>
              </p:cNvPr>
              <p:cNvSpPr/>
              <p:nvPr/>
            </p:nvSpPr>
            <p:spPr>
              <a:xfrm>
                <a:off x="3261575" y="325015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" name="object 105">
                <a:extLst>
                  <a:ext uri="{FF2B5EF4-FFF2-40B4-BE49-F238E27FC236}">
                    <a16:creationId xmlns:a16="http://schemas.microsoft.com/office/drawing/2014/main" id="{3961A91F-89C9-4866-9559-059DE63FD177}"/>
                  </a:ext>
                </a:extLst>
              </p:cNvPr>
              <p:cNvSpPr/>
              <p:nvPr/>
            </p:nvSpPr>
            <p:spPr>
              <a:xfrm>
                <a:off x="3261575" y="330400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106">
                <a:extLst>
                  <a:ext uri="{FF2B5EF4-FFF2-40B4-BE49-F238E27FC236}">
                    <a16:creationId xmlns:a16="http://schemas.microsoft.com/office/drawing/2014/main" id="{D6553750-754B-4257-861D-73089493AB8B}"/>
                  </a:ext>
                </a:extLst>
              </p:cNvPr>
              <p:cNvSpPr/>
              <p:nvPr/>
            </p:nvSpPr>
            <p:spPr>
              <a:xfrm>
                <a:off x="3261575" y="330400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107">
                <a:extLst>
                  <a:ext uri="{FF2B5EF4-FFF2-40B4-BE49-F238E27FC236}">
                    <a16:creationId xmlns:a16="http://schemas.microsoft.com/office/drawing/2014/main" id="{0701C642-A975-4B2E-A66B-A2E6F68D95C6}"/>
                  </a:ext>
                </a:extLst>
              </p:cNvPr>
              <p:cNvSpPr/>
              <p:nvPr/>
            </p:nvSpPr>
            <p:spPr>
              <a:xfrm>
                <a:off x="3261575" y="335786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67"/>
                    </a:lnTo>
                    <a:lnTo>
                      <a:pt x="71945" y="4796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" name="object 108">
                <a:extLst>
                  <a:ext uri="{FF2B5EF4-FFF2-40B4-BE49-F238E27FC236}">
                    <a16:creationId xmlns:a16="http://schemas.microsoft.com/office/drawing/2014/main" id="{5EDC9485-98FB-46C4-8353-DA9065A22899}"/>
                  </a:ext>
                </a:extLst>
              </p:cNvPr>
              <p:cNvSpPr/>
              <p:nvPr/>
            </p:nvSpPr>
            <p:spPr>
              <a:xfrm>
                <a:off x="3261575" y="335786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67"/>
                    </a:lnTo>
                    <a:lnTo>
                      <a:pt x="0" y="4796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109">
                <a:extLst>
                  <a:ext uri="{FF2B5EF4-FFF2-40B4-BE49-F238E27FC236}">
                    <a16:creationId xmlns:a16="http://schemas.microsoft.com/office/drawing/2014/main" id="{912A2AF5-C372-4B52-AE0C-CEF7B5F8A0D0}"/>
                  </a:ext>
                </a:extLst>
              </p:cNvPr>
              <p:cNvSpPr/>
              <p:nvPr/>
            </p:nvSpPr>
            <p:spPr>
              <a:xfrm>
                <a:off x="3261575" y="341172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" name="object 110">
                <a:extLst>
                  <a:ext uri="{FF2B5EF4-FFF2-40B4-BE49-F238E27FC236}">
                    <a16:creationId xmlns:a16="http://schemas.microsoft.com/office/drawing/2014/main" id="{DE5757B1-B058-41B8-BA60-EA0CECCD086B}"/>
                  </a:ext>
                </a:extLst>
              </p:cNvPr>
              <p:cNvSpPr/>
              <p:nvPr/>
            </p:nvSpPr>
            <p:spPr>
              <a:xfrm>
                <a:off x="3261575" y="341172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111">
                <a:extLst>
                  <a:ext uri="{FF2B5EF4-FFF2-40B4-BE49-F238E27FC236}">
                    <a16:creationId xmlns:a16="http://schemas.microsoft.com/office/drawing/2014/main" id="{4032D0FD-28E4-480D-ABED-6377B3EBFE4F}"/>
                  </a:ext>
                </a:extLst>
              </p:cNvPr>
              <p:cNvSpPr/>
              <p:nvPr/>
            </p:nvSpPr>
            <p:spPr>
              <a:xfrm>
                <a:off x="3261575" y="346561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112">
                <a:extLst>
                  <a:ext uri="{FF2B5EF4-FFF2-40B4-BE49-F238E27FC236}">
                    <a16:creationId xmlns:a16="http://schemas.microsoft.com/office/drawing/2014/main" id="{828639B1-4F0C-4D7D-A079-46B762C1DB32}"/>
                  </a:ext>
                </a:extLst>
              </p:cNvPr>
              <p:cNvSpPr/>
              <p:nvPr/>
            </p:nvSpPr>
            <p:spPr>
              <a:xfrm>
                <a:off x="3261575" y="346561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" name="object 113">
                <a:extLst>
                  <a:ext uri="{FF2B5EF4-FFF2-40B4-BE49-F238E27FC236}">
                    <a16:creationId xmlns:a16="http://schemas.microsoft.com/office/drawing/2014/main" id="{A9A76D55-5B51-4CC5-ACB2-792755B8D159}"/>
                  </a:ext>
                </a:extLst>
              </p:cNvPr>
              <p:cNvSpPr/>
              <p:nvPr/>
            </p:nvSpPr>
            <p:spPr>
              <a:xfrm>
                <a:off x="3261575" y="351949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04"/>
                    </a:lnTo>
                    <a:lnTo>
                      <a:pt x="71945" y="47904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" name="object 114">
                <a:extLst>
                  <a:ext uri="{FF2B5EF4-FFF2-40B4-BE49-F238E27FC236}">
                    <a16:creationId xmlns:a16="http://schemas.microsoft.com/office/drawing/2014/main" id="{C2303EE6-2D57-4683-A79D-165237CC5A5F}"/>
                  </a:ext>
                </a:extLst>
              </p:cNvPr>
              <p:cNvSpPr/>
              <p:nvPr/>
            </p:nvSpPr>
            <p:spPr>
              <a:xfrm>
                <a:off x="3261575" y="351949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04"/>
                    </a:lnTo>
                    <a:lnTo>
                      <a:pt x="0" y="47904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" name="object 115">
                <a:extLst>
                  <a:ext uri="{FF2B5EF4-FFF2-40B4-BE49-F238E27FC236}">
                    <a16:creationId xmlns:a16="http://schemas.microsoft.com/office/drawing/2014/main" id="{F5C926DA-DAD3-48C5-85BC-C1CFA56FC52E}"/>
                  </a:ext>
                </a:extLst>
              </p:cNvPr>
              <p:cNvSpPr/>
              <p:nvPr/>
            </p:nvSpPr>
            <p:spPr>
              <a:xfrm>
                <a:off x="3261575" y="357336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" name="object 116">
                <a:extLst>
                  <a:ext uri="{FF2B5EF4-FFF2-40B4-BE49-F238E27FC236}">
                    <a16:creationId xmlns:a16="http://schemas.microsoft.com/office/drawing/2014/main" id="{1771B548-D18C-4EFE-B180-F8525452D81B}"/>
                  </a:ext>
                </a:extLst>
              </p:cNvPr>
              <p:cNvSpPr/>
              <p:nvPr/>
            </p:nvSpPr>
            <p:spPr>
              <a:xfrm>
                <a:off x="3261575" y="357336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" name="object 117">
                <a:extLst>
                  <a:ext uri="{FF2B5EF4-FFF2-40B4-BE49-F238E27FC236}">
                    <a16:creationId xmlns:a16="http://schemas.microsoft.com/office/drawing/2014/main" id="{7B1DD90D-7449-4324-AA76-A526D64F700E}"/>
                  </a:ext>
                </a:extLst>
              </p:cNvPr>
              <p:cNvSpPr/>
              <p:nvPr/>
            </p:nvSpPr>
            <p:spPr>
              <a:xfrm>
                <a:off x="3261575" y="362719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80"/>
                    </a:lnTo>
                    <a:lnTo>
                      <a:pt x="71945" y="47980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9" name="object 118">
                <a:extLst>
                  <a:ext uri="{FF2B5EF4-FFF2-40B4-BE49-F238E27FC236}">
                    <a16:creationId xmlns:a16="http://schemas.microsoft.com/office/drawing/2014/main" id="{9075F795-F951-4E48-96DF-6EE4C3C8B091}"/>
                  </a:ext>
                </a:extLst>
              </p:cNvPr>
              <p:cNvSpPr/>
              <p:nvPr/>
            </p:nvSpPr>
            <p:spPr>
              <a:xfrm>
                <a:off x="3261575" y="362719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80"/>
                    </a:lnTo>
                    <a:lnTo>
                      <a:pt x="0" y="4798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119">
                <a:extLst>
                  <a:ext uri="{FF2B5EF4-FFF2-40B4-BE49-F238E27FC236}">
                    <a16:creationId xmlns:a16="http://schemas.microsoft.com/office/drawing/2014/main" id="{58C241AE-9AFA-49B7-A56F-E4521325C9C6}"/>
                  </a:ext>
                </a:extLst>
              </p:cNvPr>
              <p:cNvSpPr/>
              <p:nvPr/>
            </p:nvSpPr>
            <p:spPr>
              <a:xfrm>
                <a:off x="3261575" y="368105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80"/>
                    </a:lnTo>
                    <a:lnTo>
                      <a:pt x="71945" y="47980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1" name="object 120">
                <a:extLst>
                  <a:ext uri="{FF2B5EF4-FFF2-40B4-BE49-F238E27FC236}">
                    <a16:creationId xmlns:a16="http://schemas.microsoft.com/office/drawing/2014/main" id="{2DC1C5E7-64EF-4E68-878B-13514ED50714}"/>
                  </a:ext>
                </a:extLst>
              </p:cNvPr>
              <p:cNvSpPr/>
              <p:nvPr/>
            </p:nvSpPr>
            <p:spPr>
              <a:xfrm>
                <a:off x="3261575" y="368105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80"/>
                    </a:lnTo>
                    <a:lnTo>
                      <a:pt x="0" y="4798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2" name="object 121">
                <a:extLst>
                  <a:ext uri="{FF2B5EF4-FFF2-40B4-BE49-F238E27FC236}">
                    <a16:creationId xmlns:a16="http://schemas.microsoft.com/office/drawing/2014/main" id="{824651CB-987D-4F2C-A28A-D9987D52B97C}"/>
                  </a:ext>
                </a:extLst>
              </p:cNvPr>
              <p:cNvSpPr/>
              <p:nvPr/>
            </p:nvSpPr>
            <p:spPr>
              <a:xfrm>
                <a:off x="3261575" y="373495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3" name="object 122">
                <a:extLst>
                  <a:ext uri="{FF2B5EF4-FFF2-40B4-BE49-F238E27FC236}">
                    <a16:creationId xmlns:a16="http://schemas.microsoft.com/office/drawing/2014/main" id="{EA88EC00-C575-491A-86F6-7C68169CCF98}"/>
                  </a:ext>
                </a:extLst>
              </p:cNvPr>
              <p:cNvSpPr/>
              <p:nvPr/>
            </p:nvSpPr>
            <p:spPr>
              <a:xfrm>
                <a:off x="3261575" y="373495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123">
                <a:extLst>
                  <a:ext uri="{FF2B5EF4-FFF2-40B4-BE49-F238E27FC236}">
                    <a16:creationId xmlns:a16="http://schemas.microsoft.com/office/drawing/2014/main" id="{F393FF75-3F5C-49E9-8707-E451DCF38CAC}"/>
                  </a:ext>
                </a:extLst>
              </p:cNvPr>
              <p:cNvSpPr/>
              <p:nvPr/>
            </p:nvSpPr>
            <p:spPr>
              <a:xfrm>
                <a:off x="3261575" y="378885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891"/>
                    </a:lnTo>
                    <a:lnTo>
                      <a:pt x="71945" y="47891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5" name="object 124">
                <a:extLst>
                  <a:ext uri="{FF2B5EF4-FFF2-40B4-BE49-F238E27FC236}">
                    <a16:creationId xmlns:a16="http://schemas.microsoft.com/office/drawing/2014/main" id="{D5229C4E-B92D-4C47-BCD3-43A88A4473C0}"/>
                  </a:ext>
                </a:extLst>
              </p:cNvPr>
              <p:cNvSpPr/>
              <p:nvPr/>
            </p:nvSpPr>
            <p:spPr>
              <a:xfrm>
                <a:off x="3261575" y="378885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891"/>
                    </a:lnTo>
                    <a:lnTo>
                      <a:pt x="0" y="4789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6" name="object 125">
                <a:extLst>
                  <a:ext uri="{FF2B5EF4-FFF2-40B4-BE49-F238E27FC236}">
                    <a16:creationId xmlns:a16="http://schemas.microsoft.com/office/drawing/2014/main" id="{0472E1C9-9C19-400C-9020-7D44E1AD5AD2}"/>
                  </a:ext>
                </a:extLst>
              </p:cNvPr>
              <p:cNvSpPr/>
              <p:nvPr/>
            </p:nvSpPr>
            <p:spPr>
              <a:xfrm>
                <a:off x="3261575" y="384268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7" name="object 126">
                <a:extLst>
                  <a:ext uri="{FF2B5EF4-FFF2-40B4-BE49-F238E27FC236}">
                    <a16:creationId xmlns:a16="http://schemas.microsoft.com/office/drawing/2014/main" id="{3CD522D9-1DCE-4BA1-B1AF-C89A13F025E9}"/>
                  </a:ext>
                </a:extLst>
              </p:cNvPr>
              <p:cNvSpPr/>
              <p:nvPr/>
            </p:nvSpPr>
            <p:spPr>
              <a:xfrm>
                <a:off x="3261575" y="384268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8" name="object 127">
                <a:extLst>
                  <a:ext uri="{FF2B5EF4-FFF2-40B4-BE49-F238E27FC236}">
                    <a16:creationId xmlns:a16="http://schemas.microsoft.com/office/drawing/2014/main" id="{2C280D11-AE0A-44F8-89B6-8D7381EA2324}"/>
                  </a:ext>
                </a:extLst>
              </p:cNvPr>
              <p:cNvSpPr/>
              <p:nvPr/>
            </p:nvSpPr>
            <p:spPr>
              <a:xfrm>
                <a:off x="3261575" y="389655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9" name="object 128">
                <a:extLst>
                  <a:ext uri="{FF2B5EF4-FFF2-40B4-BE49-F238E27FC236}">
                    <a16:creationId xmlns:a16="http://schemas.microsoft.com/office/drawing/2014/main" id="{DDD40AB4-BBDE-4E63-9083-61E5B4203AAF}"/>
                  </a:ext>
                </a:extLst>
              </p:cNvPr>
              <p:cNvSpPr/>
              <p:nvPr/>
            </p:nvSpPr>
            <p:spPr>
              <a:xfrm>
                <a:off x="3261575" y="389655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0" name="object 129">
                <a:extLst>
                  <a:ext uri="{FF2B5EF4-FFF2-40B4-BE49-F238E27FC236}">
                    <a16:creationId xmlns:a16="http://schemas.microsoft.com/office/drawing/2014/main" id="{07EC9774-2D28-4C58-9535-92EEE11C6F07}"/>
                  </a:ext>
                </a:extLst>
              </p:cNvPr>
              <p:cNvSpPr/>
              <p:nvPr/>
            </p:nvSpPr>
            <p:spPr>
              <a:xfrm>
                <a:off x="3261575" y="395042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1" name="object 130">
                <a:extLst>
                  <a:ext uri="{FF2B5EF4-FFF2-40B4-BE49-F238E27FC236}">
                    <a16:creationId xmlns:a16="http://schemas.microsoft.com/office/drawing/2014/main" id="{2CE572A9-A3C7-4A09-A979-9B26439CEA70}"/>
                  </a:ext>
                </a:extLst>
              </p:cNvPr>
              <p:cNvSpPr/>
              <p:nvPr/>
            </p:nvSpPr>
            <p:spPr>
              <a:xfrm>
                <a:off x="3261575" y="395042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67"/>
                    </a:lnTo>
                    <a:lnTo>
                      <a:pt x="0" y="4796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2" name="object 131">
                <a:extLst>
                  <a:ext uri="{FF2B5EF4-FFF2-40B4-BE49-F238E27FC236}">
                    <a16:creationId xmlns:a16="http://schemas.microsoft.com/office/drawing/2014/main" id="{32463E95-B3B1-47A1-AA9D-131D7C69E98B}"/>
                  </a:ext>
                </a:extLst>
              </p:cNvPr>
              <p:cNvSpPr/>
              <p:nvPr/>
            </p:nvSpPr>
            <p:spPr>
              <a:xfrm>
                <a:off x="3261575" y="400429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3" name="object 132">
                <a:extLst>
                  <a:ext uri="{FF2B5EF4-FFF2-40B4-BE49-F238E27FC236}">
                    <a16:creationId xmlns:a16="http://schemas.microsoft.com/office/drawing/2014/main" id="{4B86A69D-FCB8-4862-815A-B9662F5ADD38}"/>
                  </a:ext>
                </a:extLst>
              </p:cNvPr>
              <p:cNvSpPr/>
              <p:nvPr/>
            </p:nvSpPr>
            <p:spPr>
              <a:xfrm>
                <a:off x="3261575" y="400429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4" name="object 133">
                <a:extLst>
                  <a:ext uri="{FF2B5EF4-FFF2-40B4-BE49-F238E27FC236}">
                    <a16:creationId xmlns:a16="http://schemas.microsoft.com/office/drawing/2014/main" id="{B54B3B38-15EE-4157-B5F7-BD5036007661}"/>
                  </a:ext>
                </a:extLst>
              </p:cNvPr>
              <p:cNvSpPr/>
              <p:nvPr/>
            </p:nvSpPr>
            <p:spPr>
              <a:xfrm>
                <a:off x="3261575" y="405817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5" name="object 134">
                <a:extLst>
                  <a:ext uri="{FF2B5EF4-FFF2-40B4-BE49-F238E27FC236}">
                    <a16:creationId xmlns:a16="http://schemas.microsoft.com/office/drawing/2014/main" id="{B41E76D0-1B05-4A71-A406-1D23C7B2BB36}"/>
                  </a:ext>
                </a:extLst>
              </p:cNvPr>
              <p:cNvSpPr/>
              <p:nvPr/>
            </p:nvSpPr>
            <p:spPr>
              <a:xfrm>
                <a:off x="3261575" y="405817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6" name="object 135">
                <a:extLst>
                  <a:ext uri="{FF2B5EF4-FFF2-40B4-BE49-F238E27FC236}">
                    <a16:creationId xmlns:a16="http://schemas.microsoft.com/office/drawing/2014/main" id="{94F5B54D-3827-40CD-A6AC-43B4219E681C}"/>
                  </a:ext>
                </a:extLst>
              </p:cNvPr>
              <p:cNvSpPr/>
              <p:nvPr/>
            </p:nvSpPr>
            <p:spPr>
              <a:xfrm>
                <a:off x="3261575" y="411203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7" name="object 136">
                <a:extLst>
                  <a:ext uri="{FF2B5EF4-FFF2-40B4-BE49-F238E27FC236}">
                    <a16:creationId xmlns:a16="http://schemas.microsoft.com/office/drawing/2014/main" id="{A476C941-50EC-4D84-BA2E-69B849FC7AF8}"/>
                  </a:ext>
                </a:extLst>
              </p:cNvPr>
              <p:cNvSpPr/>
              <p:nvPr/>
            </p:nvSpPr>
            <p:spPr>
              <a:xfrm>
                <a:off x="3261575" y="411203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8" name="object 137">
                <a:extLst>
                  <a:ext uri="{FF2B5EF4-FFF2-40B4-BE49-F238E27FC236}">
                    <a16:creationId xmlns:a16="http://schemas.microsoft.com/office/drawing/2014/main" id="{1AB6E9B7-16AD-46C8-B82B-26C93B777F1E}"/>
                  </a:ext>
                </a:extLst>
              </p:cNvPr>
              <p:cNvSpPr/>
              <p:nvPr/>
            </p:nvSpPr>
            <p:spPr>
              <a:xfrm>
                <a:off x="3261575" y="416590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9" name="object 138">
                <a:extLst>
                  <a:ext uri="{FF2B5EF4-FFF2-40B4-BE49-F238E27FC236}">
                    <a16:creationId xmlns:a16="http://schemas.microsoft.com/office/drawing/2014/main" id="{FB9092E5-FD5D-4F5F-B567-008ED294D48F}"/>
                  </a:ext>
                </a:extLst>
              </p:cNvPr>
              <p:cNvSpPr/>
              <p:nvPr/>
            </p:nvSpPr>
            <p:spPr>
              <a:xfrm>
                <a:off x="3261575" y="416590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0" name="object 139">
                <a:extLst>
                  <a:ext uri="{FF2B5EF4-FFF2-40B4-BE49-F238E27FC236}">
                    <a16:creationId xmlns:a16="http://schemas.microsoft.com/office/drawing/2014/main" id="{43C6E25F-2947-4836-8693-0C3947C7DBE5}"/>
                  </a:ext>
                </a:extLst>
              </p:cNvPr>
              <p:cNvSpPr/>
              <p:nvPr/>
            </p:nvSpPr>
            <p:spPr>
              <a:xfrm>
                <a:off x="3261575" y="421976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1" name="object 140">
                <a:extLst>
                  <a:ext uri="{FF2B5EF4-FFF2-40B4-BE49-F238E27FC236}">
                    <a16:creationId xmlns:a16="http://schemas.microsoft.com/office/drawing/2014/main" id="{81E6F0A0-CAF1-4D1D-918D-6815596A1F27}"/>
                  </a:ext>
                </a:extLst>
              </p:cNvPr>
              <p:cNvSpPr/>
              <p:nvPr/>
            </p:nvSpPr>
            <p:spPr>
              <a:xfrm>
                <a:off x="3261575" y="421976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2" name="object 141">
                <a:extLst>
                  <a:ext uri="{FF2B5EF4-FFF2-40B4-BE49-F238E27FC236}">
                    <a16:creationId xmlns:a16="http://schemas.microsoft.com/office/drawing/2014/main" id="{9490246E-8AE6-4C53-8411-03F261FB6684}"/>
                  </a:ext>
                </a:extLst>
              </p:cNvPr>
              <p:cNvSpPr/>
              <p:nvPr/>
            </p:nvSpPr>
            <p:spPr>
              <a:xfrm>
                <a:off x="3261575" y="427363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3" name="object 142">
                <a:extLst>
                  <a:ext uri="{FF2B5EF4-FFF2-40B4-BE49-F238E27FC236}">
                    <a16:creationId xmlns:a16="http://schemas.microsoft.com/office/drawing/2014/main" id="{14735792-AE69-4F91-BE83-9644B466EDAE}"/>
                  </a:ext>
                </a:extLst>
              </p:cNvPr>
              <p:cNvSpPr/>
              <p:nvPr/>
            </p:nvSpPr>
            <p:spPr>
              <a:xfrm>
                <a:off x="3261575" y="427363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4" name="object 143">
                <a:extLst>
                  <a:ext uri="{FF2B5EF4-FFF2-40B4-BE49-F238E27FC236}">
                    <a16:creationId xmlns:a16="http://schemas.microsoft.com/office/drawing/2014/main" id="{D89556E0-A366-40FF-9926-A08A938C440B}"/>
                  </a:ext>
                </a:extLst>
              </p:cNvPr>
              <p:cNvSpPr/>
              <p:nvPr/>
            </p:nvSpPr>
            <p:spPr>
              <a:xfrm>
                <a:off x="3261575" y="432752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5" name="object 144">
                <a:extLst>
                  <a:ext uri="{FF2B5EF4-FFF2-40B4-BE49-F238E27FC236}">
                    <a16:creationId xmlns:a16="http://schemas.microsoft.com/office/drawing/2014/main" id="{9633DEE1-EB38-4F90-82C0-8B49BFE272AF}"/>
                  </a:ext>
                </a:extLst>
              </p:cNvPr>
              <p:cNvSpPr/>
              <p:nvPr/>
            </p:nvSpPr>
            <p:spPr>
              <a:xfrm>
                <a:off x="3261575" y="432752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6" name="object 145">
                <a:extLst>
                  <a:ext uri="{FF2B5EF4-FFF2-40B4-BE49-F238E27FC236}">
                    <a16:creationId xmlns:a16="http://schemas.microsoft.com/office/drawing/2014/main" id="{3CC45B09-5D62-498D-8DC5-7041AFF66DEC}"/>
                  </a:ext>
                </a:extLst>
              </p:cNvPr>
              <p:cNvSpPr/>
              <p:nvPr/>
            </p:nvSpPr>
            <p:spPr>
              <a:xfrm>
                <a:off x="3261575" y="438136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7" name="object 146">
                <a:extLst>
                  <a:ext uri="{FF2B5EF4-FFF2-40B4-BE49-F238E27FC236}">
                    <a16:creationId xmlns:a16="http://schemas.microsoft.com/office/drawing/2014/main" id="{F303EFB9-5E15-4738-8951-B8876B9CEE19}"/>
                  </a:ext>
                </a:extLst>
              </p:cNvPr>
              <p:cNvSpPr/>
              <p:nvPr/>
            </p:nvSpPr>
            <p:spPr>
              <a:xfrm>
                <a:off x="3261575" y="438136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8" name="object 147">
                <a:extLst>
                  <a:ext uri="{FF2B5EF4-FFF2-40B4-BE49-F238E27FC236}">
                    <a16:creationId xmlns:a16="http://schemas.microsoft.com/office/drawing/2014/main" id="{CD62BAC8-C240-4805-89B9-6A41461F088B}"/>
                  </a:ext>
                </a:extLst>
              </p:cNvPr>
              <p:cNvSpPr/>
              <p:nvPr/>
            </p:nvSpPr>
            <p:spPr>
              <a:xfrm>
                <a:off x="3261575" y="443522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80"/>
                    </a:lnTo>
                    <a:lnTo>
                      <a:pt x="71945" y="47980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9" name="object 148">
                <a:extLst>
                  <a:ext uri="{FF2B5EF4-FFF2-40B4-BE49-F238E27FC236}">
                    <a16:creationId xmlns:a16="http://schemas.microsoft.com/office/drawing/2014/main" id="{A4A00B30-1C50-474A-A918-916850A8D5FD}"/>
                  </a:ext>
                </a:extLst>
              </p:cNvPr>
              <p:cNvSpPr/>
              <p:nvPr/>
            </p:nvSpPr>
            <p:spPr>
              <a:xfrm>
                <a:off x="3261575" y="443522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93"/>
                    </a:lnTo>
                    <a:lnTo>
                      <a:pt x="0" y="47993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0" name="object 149">
                <a:extLst>
                  <a:ext uri="{FF2B5EF4-FFF2-40B4-BE49-F238E27FC236}">
                    <a16:creationId xmlns:a16="http://schemas.microsoft.com/office/drawing/2014/main" id="{903B0F8D-A663-4C6C-93FE-7695A864F8F2}"/>
                  </a:ext>
                </a:extLst>
              </p:cNvPr>
              <p:cNvSpPr/>
              <p:nvPr/>
            </p:nvSpPr>
            <p:spPr>
              <a:xfrm>
                <a:off x="3261575" y="448909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1" name="object 150">
                <a:extLst>
                  <a:ext uri="{FF2B5EF4-FFF2-40B4-BE49-F238E27FC236}">
                    <a16:creationId xmlns:a16="http://schemas.microsoft.com/office/drawing/2014/main" id="{B0FC0765-FB2F-4933-ADB8-B69B27AB6717}"/>
                  </a:ext>
                </a:extLst>
              </p:cNvPr>
              <p:cNvSpPr/>
              <p:nvPr/>
            </p:nvSpPr>
            <p:spPr>
              <a:xfrm>
                <a:off x="3261575" y="448909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2" name="object 151">
                <a:extLst>
                  <a:ext uri="{FF2B5EF4-FFF2-40B4-BE49-F238E27FC236}">
                    <a16:creationId xmlns:a16="http://schemas.microsoft.com/office/drawing/2014/main" id="{2F19CF19-4B10-471D-82E1-47ACC74A9449}"/>
                  </a:ext>
                </a:extLst>
              </p:cNvPr>
              <p:cNvSpPr/>
              <p:nvPr/>
            </p:nvSpPr>
            <p:spPr>
              <a:xfrm>
                <a:off x="3261575" y="454296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3" name="object 152">
                <a:extLst>
                  <a:ext uri="{FF2B5EF4-FFF2-40B4-BE49-F238E27FC236}">
                    <a16:creationId xmlns:a16="http://schemas.microsoft.com/office/drawing/2014/main" id="{5C944265-43F3-4B77-A78C-EC202DC994FE}"/>
                  </a:ext>
                </a:extLst>
              </p:cNvPr>
              <p:cNvSpPr/>
              <p:nvPr/>
            </p:nvSpPr>
            <p:spPr>
              <a:xfrm>
                <a:off x="3261575" y="454296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4" name="object 153">
                <a:extLst>
                  <a:ext uri="{FF2B5EF4-FFF2-40B4-BE49-F238E27FC236}">
                    <a16:creationId xmlns:a16="http://schemas.microsoft.com/office/drawing/2014/main" id="{560BC5E5-D9CB-4A73-A31D-EE9271C9B189}"/>
                  </a:ext>
                </a:extLst>
              </p:cNvPr>
              <p:cNvSpPr/>
              <p:nvPr/>
            </p:nvSpPr>
            <p:spPr>
              <a:xfrm>
                <a:off x="3261575" y="459685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5" name="object 154">
                <a:extLst>
                  <a:ext uri="{FF2B5EF4-FFF2-40B4-BE49-F238E27FC236}">
                    <a16:creationId xmlns:a16="http://schemas.microsoft.com/office/drawing/2014/main" id="{992B00EA-7658-45C1-8A90-7ADD7A26F2FC}"/>
                  </a:ext>
                </a:extLst>
              </p:cNvPr>
              <p:cNvSpPr/>
              <p:nvPr/>
            </p:nvSpPr>
            <p:spPr>
              <a:xfrm>
                <a:off x="3261575" y="459685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6" name="object 155">
                <a:extLst>
                  <a:ext uri="{FF2B5EF4-FFF2-40B4-BE49-F238E27FC236}">
                    <a16:creationId xmlns:a16="http://schemas.microsoft.com/office/drawing/2014/main" id="{BE99E604-6EFD-428D-B136-234D9CE591B9}"/>
                  </a:ext>
                </a:extLst>
              </p:cNvPr>
              <p:cNvSpPr/>
              <p:nvPr/>
            </p:nvSpPr>
            <p:spPr>
              <a:xfrm>
                <a:off x="3261575" y="465072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7" name="object 156">
                <a:extLst>
                  <a:ext uri="{FF2B5EF4-FFF2-40B4-BE49-F238E27FC236}">
                    <a16:creationId xmlns:a16="http://schemas.microsoft.com/office/drawing/2014/main" id="{C95380BF-69B9-4B7C-B0F6-4C954C01B906}"/>
                  </a:ext>
                </a:extLst>
              </p:cNvPr>
              <p:cNvSpPr/>
              <p:nvPr/>
            </p:nvSpPr>
            <p:spPr>
              <a:xfrm>
                <a:off x="3261575" y="465072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8" name="object 157">
                <a:extLst>
                  <a:ext uri="{FF2B5EF4-FFF2-40B4-BE49-F238E27FC236}">
                    <a16:creationId xmlns:a16="http://schemas.microsoft.com/office/drawing/2014/main" id="{5110C0C0-E890-43DE-90C9-98F5DAD3000A}"/>
                  </a:ext>
                </a:extLst>
              </p:cNvPr>
              <p:cNvSpPr/>
              <p:nvPr/>
            </p:nvSpPr>
            <p:spPr>
              <a:xfrm>
                <a:off x="3261575" y="470458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9" name="object 158">
                <a:extLst>
                  <a:ext uri="{FF2B5EF4-FFF2-40B4-BE49-F238E27FC236}">
                    <a16:creationId xmlns:a16="http://schemas.microsoft.com/office/drawing/2014/main" id="{7373AA87-F9D4-4EFF-AAA2-E80BDDA3B815}"/>
                  </a:ext>
                </a:extLst>
              </p:cNvPr>
              <p:cNvSpPr/>
              <p:nvPr/>
            </p:nvSpPr>
            <p:spPr>
              <a:xfrm>
                <a:off x="3261575" y="470458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42"/>
                    </a:lnTo>
                    <a:lnTo>
                      <a:pt x="0" y="4794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0" name="object 159">
                <a:extLst>
                  <a:ext uri="{FF2B5EF4-FFF2-40B4-BE49-F238E27FC236}">
                    <a16:creationId xmlns:a16="http://schemas.microsoft.com/office/drawing/2014/main" id="{6D4471B4-B5A5-4DD6-8145-DE3225D5EEE1}"/>
                  </a:ext>
                </a:extLst>
              </p:cNvPr>
              <p:cNvSpPr/>
              <p:nvPr/>
            </p:nvSpPr>
            <p:spPr>
              <a:xfrm>
                <a:off x="3261575" y="475846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1" name="object 160">
                <a:extLst>
                  <a:ext uri="{FF2B5EF4-FFF2-40B4-BE49-F238E27FC236}">
                    <a16:creationId xmlns:a16="http://schemas.microsoft.com/office/drawing/2014/main" id="{8F9A53BA-7564-4488-B4C8-2E61C4A1992F}"/>
                  </a:ext>
                </a:extLst>
              </p:cNvPr>
              <p:cNvSpPr/>
              <p:nvPr/>
            </p:nvSpPr>
            <p:spPr>
              <a:xfrm>
                <a:off x="3261575" y="475846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2" name="object 161">
                <a:extLst>
                  <a:ext uri="{FF2B5EF4-FFF2-40B4-BE49-F238E27FC236}">
                    <a16:creationId xmlns:a16="http://schemas.microsoft.com/office/drawing/2014/main" id="{4E0A211D-3405-44C6-8B6A-490EA5FE4526}"/>
                  </a:ext>
                </a:extLst>
              </p:cNvPr>
              <p:cNvSpPr/>
              <p:nvPr/>
            </p:nvSpPr>
            <p:spPr>
              <a:xfrm>
                <a:off x="3261575" y="481232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3" name="object 162">
                <a:extLst>
                  <a:ext uri="{FF2B5EF4-FFF2-40B4-BE49-F238E27FC236}">
                    <a16:creationId xmlns:a16="http://schemas.microsoft.com/office/drawing/2014/main" id="{DD35FBCE-08E5-4A58-9C6F-2ED967042795}"/>
                  </a:ext>
                </a:extLst>
              </p:cNvPr>
              <p:cNvSpPr/>
              <p:nvPr/>
            </p:nvSpPr>
            <p:spPr>
              <a:xfrm>
                <a:off x="3261575" y="481232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4" name="object 163">
                <a:extLst>
                  <a:ext uri="{FF2B5EF4-FFF2-40B4-BE49-F238E27FC236}">
                    <a16:creationId xmlns:a16="http://schemas.microsoft.com/office/drawing/2014/main" id="{10EC8B1F-7453-4296-A60F-22698F79836F}"/>
                  </a:ext>
                </a:extLst>
              </p:cNvPr>
              <p:cNvSpPr/>
              <p:nvPr/>
            </p:nvSpPr>
            <p:spPr>
              <a:xfrm>
                <a:off x="3261575" y="486619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5" name="object 164">
                <a:extLst>
                  <a:ext uri="{FF2B5EF4-FFF2-40B4-BE49-F238E27FC236}">
                    <a16:creationId xmlns:a16="http://schemas.microsoft.com/office/drawing/2014/main" id="{77642A23-9493-4A11-B3AF-BAFB59880C1C}"/>
                  </a:ext>
                </a:extLst>
              </p:cNvPr>
              <p:cNvSpPr/>
              <p:nvPr/>
            </p:nvSpPr>
            <p:spPr>
              <a:xfrm>
                <a:off x="3261575" y="486619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6" name="object 165">
                <a:extLst>
                  <a:ext uri="{FF2B5EF4-FFF2-40B4-BE49-F238E27FC236}">
                    <a16:creationId xmlns:a16="http://schemas.microsoft.com/office/drawing/2014/main" id="{4CFEBE18-9BA4-414A-8DCE-977C7D30B815}"/>
                  </a:ext>
                </a:extLst>
              </p:cNvPr>
              <p:cNvSpPr/>
              <p:nvPr/>
            </p:nvSpPr>
            <p:spPr>
              <a:xfrm>
                <a:off x="3261575" y="492005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7" name="object 166">
                <a:extLst>
                  <a:ext uri="{FF2B5EF4-FFF2-40B4-BE49-F238E27FC236}">
                    <a16:creationId xmlns:a16="http://schemas.microsoft.com/office/drawing/2014/main" id="{15B2BEA1-4BA4-40B7-A61C-9CBDB109B0C6}"/>
                  </a:ext>
                </a:extLst>
              </p:cNvPr>
              <p:cNvSpPr/>
              <p:nvPr/>
            </p:nvSpPr>
            <p:spPr>
              <a:xfrm>
                <a:off x="3261575" y="492005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67"/>
                    </a:lnTo>
                    <a:lnTo>
                      <a:pt x="0" y="4796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8" name="object 167">
                <a:extLst>
                  <a:ext uri="{FF2B5EF4-FFF2-40B4-BE49-F238E27FC236}">
                    <a16:creationId xmlns:a16="http://schemas.microsoft.com/office/drawing/2014/main" id="{FB3DEE05-3C00-4B89-8C53-1FFBC67F8C58}"/>
                  </a:ext>
                </a:extLst>
              </p:cNvPr>
              <p:cNvSpPr/>
              <p:nvPr/>
            </p:nvSpPr>
            <p:spPr>
              <a:xfrm>
                <a:off x="3261575" y="497394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9" name="object 168">
                <a:extLst>
                  <a:ext uri="{FF2B5EF4-FFF2-40B4-BE49-F238E27FC236}">
                    <a16:creationId xmlns:a16="http://schemas.microsoft.com/office/drawing/2014/main" id="{E9670DB2-D3FE-4E9C-91B2-98DC448452A5}"/>
                  </a:ext>
                </a:extLst>
              </p:cNvPr>
              <p:cNvSpPr/>
              <p:nvPr/>
            </p:nvSpPr>
            <p:spPr>
              <a:xfrm>
                <a:off x="3261575" y="497394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0" name="object 169">
                <a:extLst>
                  <a:ext uri="{FF2B5EF4-FFF2-40B4-BE49-F238E27FC236}">
                    <a16:creationId xmlns:a16="http://schemas.microsoft.com/office/drawing/2014/main" id="{002067CF-F406-4C14-954D-10C582885FE3}"/>
                  </a:ext>
                </a:extLst>
              </p:cNvPr>
              <p:cNvSpPr/>
              <p:nvPr/>
            </p:nvSpPr>
            <p:spPr>
              <a:xfrm>
                <a:off x="3261575" y="502780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1" name="object 170">
                <a:extLst>
                  <a:ext uri="{FF2B5EF4-FFF2-40B4-BE49-F238E27FC236}">
                    <a16:creationId xmlns:a16="http://schemas.microsoft.com/office/drawing/2014/main" id="{707D865B-A5C3-4D9D-A382-D5BD05325D1E}"/>
                  </a:ext>
                </a:extLst>
              </p:cNvPr>
              <p:cNvSpPr/>
              <p:nvPr/>
            </p:nvSpPr>
            <p:spPr>
              <a:xfrm>
                <a:off x="3261575" y="502780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2" name="object 171">
                <a:extLst>
                  <a:ext uri="{FF2B5EF4-FFF2-40B4-BE49-F238E27FC236}">
                    <a16:creationId xmlns:a16="http://schemas.microsoft.com/office/drawing/2014/main" id="{E3780499-AF02-4116-8610-D082EE1CDB0B}"/>
                  </a:ext>
                </a:extLst>
              </p:cNvPr>
              <p:cNvSpPr/>
              <p:nvPr/>
            </p:nvSpPr>
            <p:spPr>
              <a:xfrm>
                <a:off x="3261575" y="508167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3" name="object 172">
                <a:extLst>
                  <a:ext uri="{FF2B5EF4-FFF2-40B4-BE49-F238E27FC236}">
                    <a16:creationId xmlns:a16="http://schemas.microsoft.com/office/drawing/2014/main" id="{08D8D84F-4A9B-46FD-B18B-816317BBA87A}"/>
                  </a:ext>
                </a:extLst>
              </p:cNvPr>
              <p:cNvSpPr/>
              <p:nvPr/>
            </p:nvSpPr>
            <p:spPr>
              <a:xfrm>
                <a:off x="3261575" y="508167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4" name="object 173">
                <a:extLst>
                  <a:ext uri="{FF2B5EF4-FFF2-40B4-BE49-F238E27FC236}">
                    <a16:creationId xmlns:a16="http://schemas.microsoft.com/office/drawing/2014/main" id="{1F80F76B-12AE-4FC9-8EAA-82E0BAE6EEA3}"/>
                  </a:ext>
                </a:extLst>
              </p:cNvPr>
              <p:cNvSpPr/>
              <p:nvPr/>
            </p:nvSpPr>
            <p:spPr>
              <a:xfrm>
                <a:off x="3261575" y="513556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5" name="object 174">
                <a:extLst>
                  <a:ext uri="{FF2B5EF4-FFF2-40B4-BE49-F238E27FC236}">
                    <a16:creationId xmlns:a16="http://schemas.microsoft.com/office/drawing/2014/main" id="{21EEABA6-A969-4145-AC41-0FABD5ADB1D1}"/>
                  </a:ext>
                </a:extLst>
              </p:cNvPr>
              <p:cNvSpPr/>
              <p:nvPr/>
            </p:nvSpPr>
            <p:spPr>
              <a:xfrm>
                <a:off x="3261575" y="513556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6" name="object 175">
                <a:extLst>
                  <a:ext uri="{FF2B5EF4-FFF2-40B4-BE49-F238E27FC236}">
                    <a16:creationId xmlns:a16="http://schemas.microsoft.com/office/drawing/2014/main" id="{9667ED65-3152-474E-95E4-17A1FEC979F9}"/>
                  </a:ext>
                </a:extLst>
              </p:cNvPr>
              <p:cNvSpPr/>
              <p:nvPr/>
            </p:nvSpPr>
            <p:spPr>
              <a:xfrm>
                <a:off x="3261575" y="518939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7" name="object 176">
                <a:extLst>
                  <a:ext uri="{FF2B5EF4-FFF2-40B4-BE49-F238E27FC236}">
                    <a16:creationId xmlns:a16="http://schemas.microsoft.com/office/drawing/2014/main" id="{27DE37CD-8E0B-4738-854E-602827B53FC5}"/>
                  </a:ext>
                </a:extLst>
              </p:cNvPr>
              <p:cNvSpPr/>
              <p:nvPr/>
            </p:nvSpPr>
            <p:spPr>
              <a:xfrm>
                <a:off x="3261575" y="518939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8" name="object 177">
                <a:extLst>
                  <a:ext uri="{FF2B5EF4-FFF2-40B4-BE49-F238E27FC236}">
                    <a16:creationId xmlns:a16="http://schemas.microsoft.com/office/drawing/2014/main" id="{6C6AEDAA-C740-477E-906A-E67B5D7644DC}"/>
                  </a:ext>
                </a:extLst>
              </p:cNvPr>
              <p:cNvSpPr/>
              <p:nvPr/>
            </p:nvSpPr>
            <p:spPr>
              <a:xfrm>
                <a:off x="3261575" y="524327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9" name="object 178">
                <a:extLst>
                  <a:ext uri="{FF2B5EF4-FFF2-40B4-BE49-F238E27FC236}">
                    <a16:creationId xmlns:a16="http://schemas.microsoft.com/office/drawing/2014/main" id="{03A43546-1E37-4D37-A7F4-D66E4043F9EC}"/>
                  </a:ext>
                </a:extLst>
              </p:cNvPr>
              <p:cNvSpPr/>
              <p:nvPr/>
            </p:nvSpPr>
            <p:spPr>
              <a:xfrm>
                <a:off x="3261575" y="524327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0" name="object 179">
                <a:extLst>
                  <a:ext uri="{FF2B5EF4-FFF2-40B4-BE49-F238E27FC236}">
                    <a16:creationId xmlns:a16="http://schemas.microsoft.com/office/drawing/2014/main" id="{4A81E574-A99F-4D00-9C63-2D8BF85A0054}"/>
                  </a:ext>
                </a:extLst>
              </p:cNvPr>
              <p:cNvSpPr/>
              <p:nvPr/>
            </p:nvSpPr>
            <p:spPr>
              <a:xfrm>
                <a:off x="3261575" y="529713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1" name="object 180">
                <a:extLst>
                  <a:ext uri="{FF2B5EF4-FFF2-40B4-BE49-F238E27FC236}">
                    <a16:creationId xmlns:a16="http://schemas.microsoft.com/office/drawing/2014/main" id="{2AF1F32D-208D-45CB-AF01-D7FAA45EE83C}"/>
                  </a:ext>
                </a:extLst>
              </p:cNvPr>
              <p:cNvSpPr/>
              <p:nvPr/>
            </p:nvSpPr>
            <p:spPr>
              <a:xfrm>
                <a:off x="3261575" y="529713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2" name="object 181">
                <a:extLst>
                  <a:ext uri="{FF2B5EF4-FFF2-40B4-BE49-F238E27FC236}">
                    <a16:creationId xmlns:a16="http://schemas.microsoft.com/office/drawing/2014/main" id="{D26AE280-D169-483C-932B-84B4EACA662D}"/>
                  </a:ext>
                </a:extLst>
              </p:cNvPr>
              <p:cNvSpPr/>
              <p:nvPr/>
            </p:nvSpPr>
            <p:spPr>
              <a:xfrm>
                <a:off x="3261575" y="535100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3" name="object 182">
                <a:extLst>
                  <a:ext uri="{FF2B5EF4-FFF2-40B4-BE49-F238E27FC236}">
                    <a16:creationId xmlns:a16="http://schemas.microsoft.com/office/drawing/2014/main" id="{E280A90F-5AC9-4C36-A481-BE66FB8E98BE}"/>
                  </a:ext>
                </a:extLst>
              </p:cNvPr>
              <p:cNvSpPr/>
              <p:nvPr/>
            </p:nvSpPr>
            <p:spPr>
              <a:xfrm>
                <a:off x="3261575" y="535100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4" name="object 183">
                <a:extLst>
                  <a:ext uri="{FF2B5EF4-FFF2-40B4-BE49-F238E27FC236}">
                    <a16:creationId xmlns:a16="http://schemas.microsoft.com/office/drawing/2014/main" id="{86A7D35A-CA94-4C96-8AD0-8598D16A6CC7}"/>
                  </a:ext>
                </a:extLst>
              </p:cNvPr>
              <p:cNvSpPr/>
              <p:nvPr/>
            </p:nvSpPr>
            <p:spPr>
              <a:xfrm>
                <a:off x="3261575" y="540486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5" name="object 184">
                <a:extLst>
                  <a:ext uri="{FF2B5EF4-FFF2-40B4-BE49-F238E27FC236}">
                    <a16:creationId xmlns:a16="http://schemas.microsoft.com/office/drawing/2014/main" id="{31BCBD16-4BB3-4CF3-97D6-F1BDB22DE398}"/>
                  </a:ext>
                </a:extLst>
              </p:cNvPr>
              <p:cNvSpPr/>
              <p:nvPr/>
            </p:nvSpPr>
            <p:spPr>
              <a:xfrm>
                <a:off x="3261575" y="540486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6" name="object 185">
                <a:extLst>
                  <a:ext uri="{FF2B5EF4-FFF2-40B4-BE49-F238E27FC236}">
                    <a16:creationId xmlns:a16="http://schemas.microsoft.com/office/drawing/2014/main" id="{586EA2EE-E9B9-4A84-B577-3D4EC3A48F48}"/>
                  </a:ext>
                </a:extLst>
              </p:cNvPr>
              <p:cNvSpPr/>
              <p:nvPr/>
            </p:nvSpPr>
            <p:spPr>
              <a:xfrm>
                <a:off x="3261575" y="545875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7" name="object 186">
                <a:extLst>
                  <a:ext uri="{FF2B5EF4-FFF2-40B4-BE49-F238E27FC236}">
                    <a16:creationId xmlns:a16="http://schemas.microsoft.com/office/drawing/2014/main" id="{8625F513-4A7A-4C17-A0DA-8CC3E1FEF73D}"/>
                  </a:ext>
                </a:extLst>
              </p:cNvPr>
              <p:cNvSpPr/>
              <p:nvPr/>
            </p:nvSpPr>
            <p:spPr>
              <a:xfrm>
                <a:off x="3261575" y="545875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8" name="object 187">
                <a:extLst>
                  <a:ext uri="{FF2B5EF4-FFF2-40B4-BE49-F238E27FC236}">
                    <a16:creationId xmlns:a16="http://schemas.microsoft.com/office/drawing/2014/main" id="{184F2526-B3C8-4991-8A50-4EA05C7DBD6A}"/>
                  </a:ext>
                </a:extLst>
              </p:cNvPr>
              <p:cNvSpPr/>
              <p:nvPr/>
            </p:nvSpPr>
            <p:spPr>
              <a:xfrm>
                <a:off x="3261575" y="551261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9" name="object 188">
                <a:extLst>
                  <a:ext uri="{FF2B5EF4-FFF2-40B4-BE49-F238E27FC236}">
                    <a16:creationId xmlns:a16="http://schemas.microsoft.com/office/drawing/2014/main" id="{5879DE6A-B645-4188-9FDC-457296E92A2D}"/>
                  </a:ext>
                </a:extLst>
              </p:cNvPr>
              <p:cNvSpPr/>
              <p:nvPr/>
            </p:nvSpPr>
            <p:spPr>
              <a:xfrm>
                <a:off x="3261575" y="551261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0" name="object 189">
                <a:extLst>
                  <a:ext uri="{FF2B5EF4-FFF2-40B4-BE49-F238E27FC236}">
                    <a16:creationId xmlns:a16="http://schemas.microsoft.com/office/drawing/2014/main" id="{A50EB6D6-BFCC-4058-8199-FA0E3F05FD50}"/>
                  </a:ext>
                </a:extLst>
              </p:cNvPr>
              <p:cNvSpPr/>
              <p:nvPr/>
            </p:nvSpPr>
            <p:spPr>
              <a:xfrm>
                <a:off x="3261575" y="556648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1" name="object 190">
                <a:extLst>
                  <a:ext uri="{FF2B5EF4-FFF2-40B4-BE49-F238E27FC236}">
                    <a16:creationId xmlns:a16="http://schemas.microsoft.com/office/drawing/2014/main" id="{F966A1DE-2D16-4BF2-8508-E2170487E2C5}"/>
                  </a:ext>
                </a:extLst>
              </p:cNvPr>
              <p:cNvSpPr/>
              <p:nvPr/>
            </p:nvSpPr>
            <p:spPr>
              <a:xfrm>
                <a:off x="3261575" y="556648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2" name="object 191">
                <a:extLst>
                  <a:ext uri="{FF2B5EF4-FFF2-40B4-BE49-F238E27FC236}">
                    <a16:creationId xmlns:a16="http://schemas.microsoft.com/office/drawing/2014/main" id="{E179CEED-FB0E-48D8-8991-3D18A1E4CEA0}"/>
                  </a:ext>
                </a:extLst>
              </p:cNvPr>
              <p:cNvSpPr/>
              <p:nvPr/>
            </p:nvSpPr>
            <p:spPr>
              <a:xfrm>
                <a:off x="3261575" y="562034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3" name="object 192">
                <a:extLst>
                  <a:ext uri="{FF2B5EF4-FFF2-40B4-BE49-F238E27FC236}">
                    <a16:creationId xmlns:a16="http://schemas.microsoft.com/office/drawing/2014/main" id="{887A4829-792D-4A7B-91BC-B9EE559439B0}"/>
                  </a:ext>
                </a:extLst>
              </p:cNvPr>
              <p:cNvSpPr/>
              <p:nvPr/>
            </p:nvSpPr>
            <p:spPr>
              <a:xfrm>
                <a:off x="3261575" y="562034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4" name="object 193">
                <a:extLst>
                  <a:ext uri="{FF2B5EF4-FFF2-40B4-BE49-F238E27FC236}">
                    <a16:creationId xmlns:a16="http://schemas.microsoft.com/office/drawing/2014/main" id="{EF896DBB-0C2E-46C7-94F3-872B8624D95E}"/>
                  </a:ext>
                </a:extLst>
              </p:cNvPr>
              <p:cNvSpPr/>
              <p:nvPr/>
            </p:nvSpPr>
            <p:spPr>
              <a:xfrm>
                <a:off x="3261575" y="567420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5" name="object 194">
                <a:extLst>
                  <a:ext uri="{FF2B5EF4-FFF2-40B4-BE49-F238E27FC236}">
                    <a16:creationId xmlns:a16="http://schemas.microsoft.com/office/drawing/2014/main" id="{267F71F4-98F4-41F1-9037-050C93191DD1}"/>
                  </a:ext>
                </a:extLst>
              </p:cNvPr>
              <p:cNvSpPr/>
              <p:nvPr/>
            </p:nvSpPr>
            <p:spPr>
              <a:xfrm>
                <a:off x="3261575" y="567420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6" name="object 195">
                <a:extLst>
                  <a:ext uri="{FF2B5EF4-FFF2-40B4-BE49-F238E27FC236}">
                    <a16:creationId xmlns:a16="http://schemas.microsoft.com/office/drawing/2014/main" id="{53BED8A7-2050-466B-9515-484635294E1A}"/>
                  </a:ext>
                </a:extLst>
              </p:cNvPr>
              <p:cNvSpPr/>
              <p:nvPr/>
            </p:nvSpPr>
            <p:spPr>
              <a:xfrm>
                <a:off x="3261575" y="572808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7" name="object 196">
                <a:extLst>
                  <a:ext uri="{FF2B5EF4-FFF2-40B4-BE49-F238E27FC236}">
                    <a16:creationId xmlns:a16="http://schemas.microsoft.com/office/drawing/2014/main" id="{A1DF5F5C-B70B-4F78-B752-1571E08F2B77}"/>
                  </a:ext>
                </a:extLst>
              </p:cNvPr>
              <p:cNvSpPr/>
              <p:nvPr/>
            </p:nvSpPr>
            <p:spPr>
              <a:xfrm>
                <a:off x="3261575" y="572808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8" name="object 197">
                <a:extLst>
                  <a:ext uri="{FF2B5EF4-FFF2-40B4-BE49-F238E27FC236}">
                    <a16:creationId xmlns:a16="http://schemas.microsoft.com/office/drawing/2014/main" id="{D2926EE4-6312-4013-993D-BEF3B1DB406A}"/>
                  </a:ext>
                </a:extLst>
              </p:cNvPr>
              <p:cNvSpPr/>
              <p:nvPr/>
            </p:nvSpPr>
            <p:spPr>
              <a:xfrm>
                <a:off x="3261575" y="578194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9" name="object 198">
                <a:extLst>
                  <a:ext uri="{FF2B5EF4-FFF2-40B4-BE49-F238E27FC236}">
                    <a16:creationId xmlns:a16="http://schemas.microsoft.com/office/drawing/2014/main" id="{CA5D9EB9-56DF-4DA1-84FA-459643B9B958}"/>
                  </a:ext>
                </a:extLst>
              </p:cNvPr>
              <p:cNvSpPr/>
              <p:nvPr/>
            </p:nvSpPr>
            <p:spPr>
              <a:xfrm>
                <a:off x="3261575" y="578194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0" name="object 199">
                <a:extLst>
                  <a:ext uri="{FF2B5EF4-FFF2-40B4-BE49-F238E27FC236}">
                    <a16:creationId xmlns:a16="http://schemas.microsoft.com/office/drawing/2014/main" id="{B0D68730-4461-47B5-BC08-568FF75569D8}"/>
                  </a:ext>
                </a:extLst>
              </p:cNvPr>
              <p:cNvSpPr/>
              <p:nvPr/>
            </p:nvSpPr>
            <p:spPr>
              <a:xfrm>
                <a:off x="3261575" y="583581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1" name="object 200">
                <a:extLst>
                  <a:ext uri="{FF2B5EF4-FFF2-40B4-BE49-F238E27FC236}">
                    <a16:creationId xmlns:a16="http://schemas.microsoft.com/office/drawing/2014/main" id="{188649A6-EB56-48DF-BCE3-401A9B4E8931}"/>
                  </a:ext>
                </a:extLst>
              </p:cNvPr>
              <p:cNvSpPr/>
              <p:nvPr/>
            </p:nvSpPr>
            <p:spPr>
              <a:xfrm>
                <a:off x="3261575" y="583581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42"/>
                    </a:lnTo>
                    <a:lnTo>
                      <a:pt x="0" y="47942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2" name="object 201">
                <a:extLst>
                  <a:ext uri="{FF2B5EF4-FFF2-40B4-BE49-F238E27FC236}">
                    <a16:creationId xmlns:a16="http://schemas.microsoft.com/office/drawing/2014/main" id="{254D8E17-CBA1-40D3-BE31-12A1F86A0F5E}"/>
                  </a:ext>
                </a:extLst>
              </p:cNvPr>
              <p:cNvSpPr/>
              <p:nvPr/>
            </p:nvSpPr>
            <p:spPr>
              <a:xfrm>
                <a:off x="3261575" y="588967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3" name="object 202">
                <a:extLst>
                  <a:ext uri="{FF2B5EF4-FFF2-40B4-BE49-F238E27FC236}">
                    <a16:creationId xmlns:a16="http://schemas.microsoft.com/office/drawing/2014/main" id="{3C1D4646-A4F4-4277-AB9B-B9D7A079601F}"/>
                  </a:ext>
                </a:extLst>
              </p:cNvPr>
              <p:cNvSpPr/>
              <p:nvPr/>
            </p:nvSpPr>
            <p:spPr>
              <a:xfrm>
                <a:off x="3261575" y="588967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4" name="object 203">
                <a:extLst>
                  <a:ext uri="{FF2B5EF4-FFF2-40B4-BE49-F238E27FC236}">
                    <a16:creationId xmlns:a16="http://schemas.microsoft.com/office/drawing/2014/main" id="{885A951E-C996-466D-9A7B-BC3E186C6C10}"/>
                  </a:ext>
                </a:extLst>
              </p:cNvPr>
              <p:cNvSpPr/>
              <p:nvPr/>
            </p:nvSpPr>
            <p:spPr>
              <a:xfrm>
                <a:off x="3261575" y="594357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5" name="object 204">
                <a:extLst>
                  <a:ext uri="{FF2B5EF4-FFF2-40B4-BE49-F238E27FC236}">
                    <a16:creationId xmlns:a16="http://schemas.microsoft.com/office/drawing/2014/main" id="{5AEAB8CE-0C07-4C52-AF62-8C9EC30DF163}"/>
                  </a:ext>
                </a:extLst>
              </p:cNvPr>
              <p:cNvSpPr/>
              <p:nvPr/>
            </p:nvSpPr>
            <p:spPr>
              <a:xfrm>
                <a:off x="3261575" y="594357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6" name="object 205">
                <a:extLst>
                  <a:ext uri="{FF2B5EF4-FFF2-40B4-BE49-F238E27FC236}">
                    <a16:creationId xmlns:a16="http://schemas.microsoft.com/office/drawing/2014/main" id="{E35FF108-190A-4A24-8673-DBE7F89A5930}"/>
                  </a:ext>
                </a:extLst>
              </p:cNvPr>
              <p:cNvSpPr/>
              <p:nvPr/>
            </p:nvSpPr>
            <p:spPr>
              <a:xfrm>
                <a:off x="3261575" y="599744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7" name="object 206">
                <a:extLst>
                  <a:ext uri="{FF2B5EF4-FFF2-40B4-BE49-F238E27FC236}">
                    <a16:creationId xmlns:a16="http://schemas.microsoft.com/office/drawing/2014/main" id="{0245C6AD-9F7A-4CC8-A0CC-06F092A9AC6F}"/>
                  </a:ext>
                </a:extLst>
              </p:cNvPr>
              <p:cNvSpPr/>
              <p:nvPr/>
            </p:nvSpPr>
            <p:spPr>
              <a:xfrm>
                <a:off x="3261575" y="599744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8" name="object 207">
                <a:extLst>
                  <a:ext uri="{FF2B5EF4-FFF2-40B4-BE49-F238E27FC236}">
                    <a16:creationId xmlns:a16="http://schemas.microsoft.com/office/drawing/2014/main" id="{CB749211-06A8-451C-ABE1-FA5943C804D6}"/>
                  </a:ext>
                </a:extLst>
              </p:cNvPr>
              <p:cNvSpPr/>
              <p:nvPr/>
            </p:nvSpPr>
            <p:spPr>
              <a:xfrm>
                <a:off x="3261575" y="605132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9" name="object 208">
                <a:extLst>
                  <a:ext uri="{FF2B5EF4-FFF2-40B4-BE49-F238E27FC236}">
                    <a16:creationId xmlns:a16="http://schemas.microsoft.com/office/drawing/2014/main" id="{ADC18E58-B7C6-44CA-9559-911052E3C2EE}"/>
                  </a:ext>
                </a:extLst>
              </p:cNvPr>
              <p:cNvSpPr/>
              <p:nvPr/>
            </p:nvSpPr>
            <p:spPr>
              <a:xfrm>
                <a:off x="3261575" y="605132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0" name="object 209">
                <a:extLst>
                  <a:ext uri="{FF2B5EF4-FFF2-40B4-BE49-F238E27FC236}">
                    <a16:creationId xmlns:a16="http://schemas.microsoft.com/office/drawing/2014/main" id="{7814DFBF-0E85-42E0-850B-3D4461A5F4A0}"/>
                  </a:ext>
                </a:extLst>
              </p:cNvPr>
              <p:cNvSpPr/>
              <p:nvPr/>
            </p:nvSpPr>
            <p:spPr>
              <a:xfrm>
                <a:off x="3261575" y="610518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1" name="object 210">
                <a:extLst>
                  <a:ext uri="{FF2B5EF4-FFF2-40B4-BE49-F238E27FC236}">
                    <a16:creationId xmlns:a16="http://schemas.microsoft.com/office/drawing/2014/main" id="{6889BC5D-2269-4B30-973D-89646892C071}"/>
                  </a:ext>
                </a:extLst>
              </p:cNvPr>
              <p:cNvSpPr/>
              <p:nvPr/>
            </p:nvSpPr>
            <p:spPr>
              <a:xfrm>
                <a:off x="3261575" y="610518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2" name="object 211">
                <a:extLst>
                  <a:ext uri="{FF2B5EF4-FFF2-40B4-BE49-F238E27FC236}">
                    <a16:creationId xmlns:a16="http://schemas.microsoft.com/office/drawing/2014/main" id="{3E00D074-8324-4AF3-A9D1-F5E96EA5A8D4}"/>
                  </a:ext>
                </a:extLst>
              </p:cNvPr>
              <p:cNvSpPr/>
              <p:nvPr/>
            </p:nvSpPr>
            <p:spPr>
              <a:xfrm>
                <a:off x="3261575" y="233438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3" name="object 212">
                <a:extLst>
                  <a:ext uri="{FF2B5EF4-FFF2-40B4-BE49-F238E27FC236}">
                    <a16:creationId xmlns:a16="http://schemas.microsoft.com/office/drawing/2014/main" id="{B90DF742-A0DC-4493-9C11-4CC93E4600D1}"/>
                  </a:ext>
                </a:extLst>
              </p:cNvPr>
              <p:cNvSpPr/>
              <p:nvPr/>
            </p:nvSpPr>
            <p:spPr>
              <a:xfrm>
                <a:off x="3261575" y="233438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4" name="object 213">
                <a:extLst>
                  <a:ext uri="{FF2B5EF4-FFF2-40B4-BE49-F238E27FC236}">
                    <a16:creationId xmlns:a16="http://schemas.microsoft.com/office/drawing/2014/main" id="{D18ACF05-907A-4F35-B80E-4E4D78AF1699}"/>
                  </a:ext>
                </a:extLst>
              </p:cNvPr>
              <p:cNvSpPr/>
              <p:nvPr/>
            </p:nvSpPr>
            <p:spPr>
              <a:xfrm>
                <a:off x="3143034" y="6163246"/>
                <a:ext cx="419734" cy="114300"/>
              </a:xfrm>
              <a:custGeom>
                <a:avLst/>
                <a:gdLst/>
                <a:ahLst/>
                <a:cxnLst/>
                <a:rect l="l" t="t" r="r" b="b"/>
                <a:pathLst>
                  <a:path w="419735" h="114300">
                    <a:moveTo>
                      <a:pt x="419328" y="0"/>
                    </a:moveTo>
                    <a:lnTo>
                      <a:pt x="0" y="0"/>
                    </a:lnTo>
                    <a:lnTo>
                      <a:pt x="0" y="113766"/>
                    </a:lnTo>
                    <a:lnTo>
                      <a:pt x="419328" y="113766"/>
                    </a:lnTo>
                    <a:lnTo>
                      <a:pt x="41932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5" name="object 214">
                <a:extLst>
                  <a:ext uri="{FF2B5EF4-FFF2-40B4-BE49-F238E27FC236}">
                    <a16:creationId xmlns:a16="http://schemas.microsoft.com/office/drawing/2014/main" id="{0C4F5A03-3988-47BC-AE16-444B1F82E32B}"/>
                  </a:ext>
                </a:extLst>
              </p:cNvPr>
              <p:cNvSpPr/>
              <p:nvPr/>
            </p:nvSpPr>
            <p:spPr>
              <a:xfrm>
                <a:off x="3143034" y="6163246"/>
                <a:ext cx="419734" cy="114300"/>
              </a:xfrm>
              <a:custGeom>
                <a:avLst/>
                <a:gdLst/>
                <a:ahLst/>
                <a:cxnLst/>
                <a:rect l="l" t="t" r="r" b="b"/>
                <a:pathLst>
                  <a:path w="419735" h="114300">
                    <a:moveTo>
                      <a:pt x="0" y="113766"/>
                    </a:moveTo>
                    <a:lnTo>
                      <a:pt x="419341" y="113766"/>
                    </a:lnTo>
                    <a:lnTo>
                      <a:pt x="419341" y="0"/>
                    </a:lnTo>
                    <a:lnTo>
                      <a:pt x="0" y="0"/>
                    </a:lnTo>
                    <a:lnTo>
                      <a:pt x="0" y="11376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6" name="object 215">
                <a:extLst>
                  <a:ext uri="{FF2B5EF4-FFF2-40B4-BE49-F238E27FC236}">
                    <a16:creationId xmlns:a16="http://schemas.microsoft.com/office/drawing/2014/main" id="{7D79E060-0719-4026-B0FB-62D42835C296}"/>
                  </a:ext>
                </a:extLst>
              </p:cNvPr>
              <p:cNvSpPr/>
              <p:nvPr/>
            </p:nvSpPr>
            <p:spPr>
              <a:xfrm>
                <a:off x="3121265" y="545656"/>
                <a:ext cx="3183255" cy="1846580"/>
              </a:xfrm>
              <a:custGeom>
                <a:avLst/>
                <a:gdLst/>
                <a:ahLst/>
                <a:cxnLst/>
                <a:rect l="l" t="t" r="r" b="b"/>
                <a:pathLst>
                  <a:path w="3183254" h="1846580">
                    <a:moveTo>
                      <a:pt x="2505544" y="0"/>
                    </a:moveTo>
                    <a:lnTo>
                      <a:pt x="0" y="1766633"/>
                    </a:lnTo>
                    <a:lnTo>
                      <a:pt x="381" y="1846402"/>
                    </a:lnTo>
                    <a:lnTo>
                      <a:pt x="134048" y="1846402"/>
                    </a:lnTo>
                    <a:lnTo>
                      <a:pt x="134048" y="1792465"/>
                    </a:lnTo>
                    <a:lnTo>
                      <a:pt x="2505544" y="122212"/>
                    </a:lnTo>
                    <a:lnTo>
                      <a:pt x="3182759" y="600481"/>
                    </a:lnTo>
                    <a:lnTo>
                      <a:pt x="3182759" y="478802"/>
                    </a:lnTo>
                    <a:lnTo>
                      <a:pt x="2505544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7" name="object 216">
                <a:extLst>
                  <a:ext uri="{FF2B5EF4-FFF2-40B4-BE49-F238E27FC236}">
                    <a16:creationId xmlns:a16="http://schemas.microsoft.com/office/drawing/2014/main" id="{50AA0C6D-8392-4F33-833E-F8AB88E53FDA}"/>
                  </a:ext>
                </a:extLst>
              </p:cNvPr>
              <p:cNvSpPr/>
              <p:nvPr/>
            </p:nvSpPr>
            <p:spPr>
              <a:xfrm>
                <a:off x="3121265" y="545656"/>
                <a:ext cx="3183255" cy="1846580"/>
              </a:xfrm>
              <a:custGeom>
                <a:avLst/>
                <a:gdLst/>
                <a:ahLst/>
                <a:cxnLst/>
                <a:rect l="l" t="t" r="r" b="b"/>
                <a:pathLst>
                  <a:path w="3183254" h="1846580">
                    <a:moveTo>
                      <a:pt x="3182759" y="478802"/>
                    </a:moveTo>
                    <a:lnTo>
                      <a:pt x="2505544" y="0"/>
                    </a:lnTo>
                    <a:lnTo>
                      <a:pt x="0" y="1766633"/>
                    </a:lnTo>
                    <a:lnTo>
                      <a:pt x="381" y="1846402"/>
                    </a:lnTo>
                    <a:lnTo>
                      <a:pt x="134048" y="1846402"/>
                    </a:lnTo>
                    <a:lnTo>
                      <a:pt x="134048" y="1792465"/>
                    </a:lnTo>
                    <a:lnTo>
                      <a:pt x="2505544" y="122212"/>
                    </a:lnTo>
                    <a:lnTo>
                      <a:pt x="3182759" y="600481"/>
                    </a:lnTo>
                    <a:lnTo>
                      <a:pt x="3182759" y="47880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8" name="object 217">
                <a:extLst>
                  <a:ext uri="{FF2B5EF4-FFF2-40B4-BE49-F238E27FC236}">
                    <a16:creationId xmlns:a16="http://schemas.microsoft.com/office/drawing/2014/main" id="{A31389AD-D529-4640-B21A-4D3709D2DF20}"/>
                  </a:ext>
                </a:extLst>
              </p:cNvPr>
              <p:cNvSpPr/>
              <p:nvPr/>
            </p:nvSpPr>
            <p:spPr>
              <a:xfrm>
                <a:off x="3062645" y="2148344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22" y="0"/>
                    </a:moveTo>
                    <a:lnTo>
                      <a:pt x="0" y="147612"/>
                    </a:lnTo>
                    <a:lnTo>
                      <a:pt x="31127" y="184327"/>
                    </a:lnTo>
                    <a:lnTo>
                      <a:pt x="260896" y="22669"/>
                    </a:lnTo>
                    <a:lnTo>
                      <a:pt x="2570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9" name="object 218">
                <a:extLst>
                  <a:ext uri="{FF2B5EF4-FFF2-40B4-BE49-F238E27FC236}">
                    <a16:creationId xmlns:a16="http://schemas.microsoft.com/office/drawing/2014/main" id="{9324DFEA-D82F-4BF5-9373-B146B0EBBE25}"/>
                  </a:ext>
                </a:extLst>
              </p:cNvPr>
              <p:cNvSpPr/>
              <p:nvPr/>
            </p:nvSpPr>
            <p:spPr>
              <a:xfrm>
                <a:off x="3062645" y="2148344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612"/>
                    </a:moveTo>
                    <a:lnTo>
                      <a:pt x="31127" y="184327"/>
                    </a:lnTo>
                    <a:lnTo>
                      <a:pt x="260896" y="22669"/>
                    </a:lnTo>
                    <a:lnTo>
                      <a:pt x="257022" y="0"/>
                    </a:lnTo>
                    <a:lnTo>
                      <a:pt x="0" y="14761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0" name="object 219">
                <a:extLst>
                  <a:ext uri="{FF2B5EF4-FFF2-40B4-BE49-F238E27FC236}">
                    <a16:creationId xmlns:a16="http://schemas.microsoft.com/office/drawing/2014/main" id="{9943D36C-EA4C-478F-A4F7-30E0912CF047}"/>
                  </a:ext>
                </a:extLst>
              </p:cNvPr>
              <p:cNvSpPr/>
              <p:nvPr/>
            </p:nvSpPr>
            <p:spPr>
              <a:xfrm>
                <a:off x="3292391" y="1986701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22" y="0"/>
                    </a:moveTo>
                    <a:lnTo>
                      <a:pt x="0" y="147599"/>
                    </a:lnTo>
                    <a:lnTo>
                      <a:pt x="31153" y="184315"/>
                    </a:lnTo>
                    <a:lnTo>
                      <a:pt x="260883" y="22669"/>
                    </a:lnTo>
                    <a:lnTo>
                      <a:pt x="2570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1" name="object 220">
                <a:extLst>
                  <a:ext uri="{FF2B5EF4-FFF2-40B4-BE49-F238E27FC236}">
                    <a16:creationId xmlns:a16="http://schemas.microsoft.com/office/drawing/2014/main" id="{3C4A5918-821B-40A7-A59F-A0BCE7D07E57}"/>
                  </a:ext>
                </a:extLst>
              </p:cNvPr>
              <p:cNvSpPr/>
              <p:nvPr/>
            </p:nvSpPr>
            <p:spPr>
              <a:xfrm>
                <a:off x="3292391" y="1986701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99"/>
                    </a:moveTo>
                    <a:lnTo>
                      <a:pt x="31153" y="184315"/>
                    </a:lnTo>
                    <a:lnTo>
                      <a:pt x="260883" y="22669"/>
                    </a:lnTo>
                    <a:lnTo>
                      <a:pt x="257022" y="0"/>
                    </a:lnTo>
                    <a:lnTo>
                      <a:pt x="0" y="1475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2" name="object 221">
                <a:extLst>
                  <a:ext uri="{FF2B5EF4-FFF2-40B4-BE49-F238E27FC236}">
                    <a16:creationId xmlns:a16="http://schemas.microsoft.com/office/drawing/2014/main" id="{DDFA40A1-EF3B-47D0-A257-3E217CC90EC4}"/>
                  </a:ext>
                </a:extLst>
              </p:cNvPr>
              <p:cNvSpPr/>
              <p:nvPr/>
            </p:nvSpPr>
            <p:spPr>
              <a:xfrm>
                <a:off x="3522136" y="1825045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47" y="0"/>
                    </a:moveTo>
                    <a:lnTo>
                      <a:pt x="0" y="147599"/>
                    </a:lnTo>
                    <a:lnTo>
                      <a:pt x="31140" y="184327"/>
                    </a:lnTo>
                    <a:lnTo>
                      <a:pt x="260896" y="22682"/>
                    </a:lnTo>
                    <a:lnTo>
                      <a:pt x="257047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3" name="object 222">
                <a:extLst>
                  <a:ext uri="{FF2B5EF4-FFF2-40B4-BE49-F238E27FC236}">
                    <a16:creationId xmlns:a16="http://schemas.microsoft.com/office/drawing/2014/main" id="{CA56A709-192E-4C6B-B9B0-1D1DC970C36A}"/>
                  </a:ext>
                </a:extLst>
              </p:cNvPr>
              <p:cNvSpPr/>
              <p:nvPr/>
            </p:nvSpPr>
            <p:spPr>
              <a:xfrm>
                <a:off x="3522136" y="1825045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99"/>
                    </a:moveTo>
                    <a:lnTo>
                      <a:pt x="31140" y="184327"/>
                    </a:lnTo>
                    <a:lnTo>
                      <a:pt x="260896" y="22682"/>
                    </a:lnTo>
                    <a:lnTo>
                      <a:pt x="257047" y="0"/>
                    </a:lnTo>
                    <a:lnTo>
                      <a:pt x="0" y="1475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4" name="object 223">
                <a:extLst>
                  <a:ext uri="{FF2B5EF4-FFF2-40B4-BE49-F238E27FC236}">
                    <a16:creationId xmlns:a16="http://schemas.microsoft.com/office/drawing/2014/main" id="{28489F36-0B64-4092-98DA-76CEB34D0535}"/>
                  </a:ext>
                </a:extLst>
              </p:cNvPr>
              <p:cNvSpPr/>
              <p:nvPr/>
            </p:nvSpPr>
            <p:spPr>
              <a:xfrm>
                <a:off x="3751897" y="1663415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22" y="0"/>
                    </a:moveTo>
                    <a:lnTo>
                      <a:pt x="0" y="147574"/>
                    </a:lnTo>
                    <a:lnTo>
                      <a:pt x="31140" y="184315"/>
                    </a:lnTo>
                    <a:lnTo>
                      <a:pt x="260896" y="22656"/>
                    </a:lnTo>
                    <a:lnTo>
                      <a:pt x="2570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5" name="object 224">
                <a:extLst>
                  <a:ext uri="{FF2B5EF4-FFF2-40B4-BE49-F238E27FC236}">
                    <a16:creationId xmlns:a16="http://schemas.microsoft.com/office/drawing/2014/main" id="{117312CA-3C98-4FD8-9516-F42E2964181E}"/>
                  </a:ext>
                </a:extLst>
              </p:cNvPr>
              <p:cNvSpPr/>
              <p:nvPr/>
            </p:nvSpPr>
            <p:spPr>
              <a:xfrm>
                <a:off x="3751897" y="1663415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74"/>
                    </a:moveTo>
                    <a:lnTo>
                      <a:pt x="31140" y="184315"/>
                    </a:lnTo>
                    <a:lnTo>
                      <a:pt x="260896" y="22656"/>
                    </a:lnTo>
                    <a:lnTo>
                      <a:pt x="257022" y="0"/>
                    </a:lnTo>
                    <a:lnTo>
                      <a:pt x="0" y="14757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6" name="object 225">
                <a:extLst>
                  <a:ext uri="{FF2B5EF4-FFF2-40B4-BE49-F238E27FC236}">
                    <a16:creationId xmlns:a16="http://schemas.microsoft.com/office/drawing/2014/main" id="{3186421A-648B-4E94-A107-45417219AD4A}"/>
                  </a:ext>
                </a:extLst>
              </p:cNvPr>
              <p:cNvSpPr/>
              <p:nvPr/>
            </p:nvSpPr>
            <p:spPr>
              <a:xfrm>
                <a:off x="3981658" y="1501762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22" y="0"/>
                    </a:moveTo>
                    <a:lnTo>
                      <a:pt x="0" y="147599"/>
                    </a:lnTo>
                    <a:lnTo>
                      <a:pt x="31140" y="184315"/>
                    </a:lnTo>
                    <a:lnTo>
                      <a:pt x="260883" y="22682"/>
                    </a:lnTo>
                    <a:lnTo>
                      <a:pt x="2570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7" name="object 226">
                <a:extLst>
                  <a:ext uri="{FF2B5EF4-FFF2-40B4-BE49-F238E27FC236}">
                    <a16:creationId xmlns:a16="http://schemas.microsoft.com/office/drawing/2014/main" id="{72E93048-9911-4CF5-9D17-737408DA578E}"/>
                  </a:ext>
                </a:extLst>
              </p:cNvPr>
              <p:cNvSpPr/>
              <p:nvPr/>
            </p:nvSpPr>
            <p:spPr>
              <a:xfrm>
                <a:off x="3981658" y="1501762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99"/>
                    </a:moveTo>
                    <a:lnTo>
                      <a:pt x="31140" y="184315"/>
                    </a:lnTo>
                    <a:lnTo>
                      <a:pt x="260883" y="22682"/>
                    </a:lnTo>
                    <a:lnTo>
                      <a:pt x="257022" y="0"/>
                    </a:lnTo>
                    <a:lnTo>
                      <a:pt x="0" y="1475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8" name="object 227">
                <a:extLst>
                  <a:ext uri="{FF2B5EF4-FFF2-40B4-BE49-F238E27FC236}">
                    <a16:creationId xmlns:a16="http://schemas.microsoft.com/office/drawing/2014/main" id="{4E34876F-9D36-4EEB-A12F-CCC584A32A50}"/>
                  </a:ext>
                </a:extLst>
              </p:cNvPr>
              <p:cNvSpPr/>
              <p:nvPr/>
            </p:nvSpPr>
            <p:spPr>
              <a:xfrm>
                <a:off x="4211389" y="1340121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57060" y="0"/>
                    </a:moveTo>
                    <a:lnTo>
                      <a:pt x="0" y="147599"/>
                    </a:lnTo>
                    <a:lnTo>
                      <a:pt x="31153" y="184327"/>
                    </a:lnTo>
                    <a:lnTo>
                      <a:pt x="260896" y="22669"/>
                    </a:lnTo>
                    <a:lnTo>
                      <a:pt x="257060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9" name="object 228">
                <a:extLst>
                  <a:ext uri="{FF2B5EF4-FFF2-40B4-BE49-F238E27FC236}">
                    <a16:creationId xmlns:a16="http://schemas.microsoft.com/office/drawing/2014/main" id="{6DDD87A1-E28A-41E8-850F-DD6234275FCD}"/>
                  </a:ext>
                </a:extLst>
              </p:cNvPr>
              <p:cNvSpPr/>
              <p:nvPr/>
            </p:nvSpPr>
            <p:spPr>
              <a:xfrm>
                <a:off x="4211389" y="1340121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0" y="147599"/>
                    </a:moveTo>
                    <a:lnTo>
                      <a:pt x="31153" y="184327"/>
                    </a:lnTo>
                    <a:lnTo>
                      <a:pt x="260896" y="22669"/>
                    </a:lnTo>
                    <a:lnTo>
                      <a:pt x="257060" y="0"/>
                    </a:lnTo>
                    <a:lnTo>
                      <a:pt x="0" y="1475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0" name="object 229">
                <a:extLst>
                  <a:ext uri="{FF2B5EF4-FFF2-40B4-BE49-F238E27FC236}">
                    <a16:creationId xmlns:a16="http://schemas.microsoft.com/office/drawing/2014/main" id="{40CC4BAA-4A2F-4377-80E8-7BCFEB24E1F0}"/>
                  </a:ext>
                </a:extLst>
              </p:cNvPr>
              <p:cNvSpPr/>
              <p:nvPr/>
            </p:nvSpPr>
            <p:spPr>
              <a:xfrm>
                <a:off x="4441178" y="1178478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57022" y="0"/>
                    </a:moveTo>
                    <a:lnTo>
                      <a:pt x="0" y="147586"/>
                    </a:lnTo>
                    <a:lnTo>
                      <a:pt x="31102" y="184315"/>
                    </a:lnTo>
                    <a:lnTo>
                      <a:pt x="260883" y="22669"/>
                    </a:lnTo>
                    <a:lnTo>
                      <a:pt x="2570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1" name="object 230">
                <a:extLst>
                  <a:ext uri="{FF2B5EF4-FFF2-40B4-BE49-F238E27FC236}">
                    <a16:creationId xmlns:a16="http://schemas.microsoft.com/office/drawing/2014/main" id="{3FBB55D1-940C-4265-8F80-6574D466CEFD}"/>
                  </a:ext>
                </a:extLst>
              </p:cNvPr>
              <p:cNvSpPr/>
              <p:nvPr/>
            </p:nvSpPr>
            <p:spPr>
              <a:xfrm>
                <a:off x="4441178" y="1178478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0" y="147586"/>
                    </a:moveTo>
                    <a:lnTo>
                      <a:pt x="31102" y="184315"/>
                    </a:lnTo>
                    <a:lnTo>
                      <a:pt x="260883" y="22669"/>
                    </a:lnTo>
                    <a:lnTo>
                      <a:pt x="257022" y="0"/>
                    </a:lnTo>
                    <a:lnTo>
                      <a:pt x="0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2" name="object 231">
                <a:extLst>
                  <a:ext uri="{FF2B5EF4-FFF2-40B4-BE49-F238E27FC236}">
                    <a16:creationId xmlns:a16="http://schemas.microsoft.com/office/drawing/2014/main" id="{8E1DBF16-2C80-4A66-A4F9-CFEABE2EEC51}"/>
                  </a:ext>
                </a:extLst>
              </p:cNvPr>
              <p:cNvSpPr/>
              <p:nvPr/>
            </p:nvSpPr>
            <p:spPr>
              <a:xfrm>
                <a:off x="4670896" y="1016836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57060" y="0"/>
                    </a:moveTo>
                    <a:lnTo>
                      <a:pt x="0" y="147586"/>
                    </a:lnTo>
                    <a:lnTo>
                      <a:pt x="31165" y="184315"/>
                    </a:lnTo>
                    <a:lnTo>
                      <a:pt x="260921" y="22669"/>
                    </a:lnTo>
                    <a:lnTo>
                      <a:pt x="257060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3" name="object 232">
                <a:extLst>
                  <a:ext uri="{FF2B5EF4-FFF2-40B4-BE49-F238E27FC236}">
                    <a16:creationId xmlns:a16="http://schemas.microsoft.com/office/drawing/2014/main" id="{9F8F3D4E-1B25-49E4-9FF8-7A918FF19781}"/>
                  </a:ext>
                </a:extLst>
              </p:cNvPr>
              <p:cNvSpPr/>
              <p:nvPr/>
            </p:nvSpPr>
            <p:spPr>
              <a:xfrm>
                <a:off x="4670896" y="1016836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0" y="147586"/>
                    </a:moveTo>
                    <a:lnTo>
                      <a:pt x="31165" y="184315"/>
                    </a:lnTo>
                    <a:lnTo>
                      <a:pt x="260921" y="22669"/>
                    </a:lnTo>
                    <a:lnTo>
                      <a:pt x="257060" y="0"/>
                    </a:lnTo>
                    <a:lnTo>
                      <a:pt x="0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4" name="object 233">
                <a:extLst>
                  <a:ext uri="{FF2B5EF4-FFF2-40B4-BE49-F238E27FC236}">
                    <a16:creationId xmlns:a16="http://schemas.microsoft.com/office/drawing/2014/main" id="{600253B1-CD4F-434D-970B-7CB45F241DD3}"/>
                  </a:ext>
                </a:extLst>
              </p:cNvPr>
              <p:cNvSpPr/>
              <p:nvPr/>
            </p:nvSpPr>
            <p:spPr>
              <a:xfrm>
                <a:off x="4900669" y="855182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57047" y="0"/>
                    </a:moveTo>
                    <a:lnTo>
                      <a:pt x="0" y="147599"/>
                    </a:lnTo>
                    <a:lnTo>
                      <a:pt x="31153" y="184327"/>
                    </a:lnTo>
                    <a:lnTo>
                      <a:pt x="260870" y="22669"/>
                    </a:lnTo>
                    <a:lnTo>
                      <a:pt x="257047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5" name="object 234">
                <a:extLst>
                  <a:ext uri="{FF2B5EF4-FFF2-40B4-BE49-F238E27FC236}">
                    <a16:creationId xmlns:a16="http://schemas.microsoft.com/office/drawing/2014/main" id="{02D8862D-B181-4203-9885-2B2414A808D7}"/>
                  </a:ext>
                </a:extLst>
              </p:cNvPr>
              <p:cNvSpPr/>
              <p:nvPr/>
            </p:nvSpPr>
            <p:spPr>
              <a:xfrm>
                <a:off x="4900669" y="855182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0" y="147599"/>
                    </a:moveTo>
                    <a:lnTo>
                      <a:pt x="31153" y="184327"/>
                    </a:lnTo>
                    <a:lnTo>
                      <a:pt x="260870" y="22669"/>
                    </a:lnTo>
                    <a:lnTo>
                      <a:pt x="257047" y="0"/>
                    </a:lnTo>
                    <a:lnTo>
                      <a:pt x="0" y="1475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6" name="object 235">
                <a:extLst>
                  <a:ext uri="{FF2B5EF4-FFF2-40B4-BE49-F238E27FC236}">
                    <a16:creationId xmlns:a16="http://schemas.microsoft.com/office/drawing/2014/main" id="{25A33F5B-7CAC-4005-A4C9-742EAB6EBC25}"/>
                  </a:ext>
                </a:extLst>
              </p:cNvPr>
              <p:cNvSpPr/>
              <p:nvPr/>
            </p:nvSpPr>
            <p:spPr>
              <a:xfrm>
                <a:off x="5130458" y="693539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56997" y="0"/>
                    </a:moveTo>
                    <a:lnTo>
                      <a:pt x="0" y="147586"/>
                    </a:lnTo>
                    <a:lnTo>
                      <a:pt x="31076" y="184315"/>
                    </a:lnTo>
                    <a:lnTo>
                      <a:pt x="260870" y="22669"/>
                    </a:lnTo>
                    <a:lnTo>
                      <a:pt x="256997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7" name="object 236">
                <a:extLst>
                  <a:ext uri="{FF2B5EF4-FFF2-40B4-BE49-F238E27FC236}">
                    <a16:creationId xmlns:a16="http://schemas.microsoft.com/office/drawing/2014/main" id="{3024EC67-79C8-4FCB-9B02-4012366CA6AB}"/>
                  </a:ext>
                </a:extLst>
              </p:cNvPr>
              <p:cNvSpPr/>
              <p:nvPr/>
            </p:nvSpPr>
            <p:spPr>
              <a:xfrm>
                <a:off x="5130458" y="693539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0" y="147586"/>
                    </a:moveTo>
                    <a:lnTo>
                      <a:pt x="31076" y="184315"/>
                    </a:lnTo>
                    <a:lnTo>
                      <a:pt x="260870" y="22669"/>
                    </a:lnTo>
                    <a:lnTo>
                      <a:pt x="256997" y="0"/>
                    </a:lnTo>
                    <a:lnTo>
                      <a:pt x="0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8" name="object 237">
                <a:extLst>
                  <a:ext uri="{FF2B5EF4-FFF2-40B4-BE49-F238E27FC236}">
                    <a16:creationId xmlns:a16="http://schemas.microsoft.com/office/drawing/2014/main" id="{2838248D-AD44-4C0C-A66E-5B01612FDD01}"/>
                  </a:ext>
                </a:extLst>
              </p:cNvPr>
              <p:cNvSpPr/>
              <p:nvPr/>
            </p:nvSpPr>
            <p:spPr>
              <a:xfrm>
                <a:off x="5360177" y="531912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57060" y="0"/>
                    </a:moveTo>
                    <a:lnTo>
                      <a:pt x="0" y="147586"/>
                    </a:lnTo>
                    <a:lnTo>
                      <a:pt x="31153" y="184302"/>
                    </a:lnTo>
                    <a:lnTo>
                      <a:pt x="260883" y="22656"/>
                    </a:lnTo>
                    <a:lnTo>
                      <a:pt x="257060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9" name="object 238">
                <a:extLst>
                  <a:ext uri="{FF2B5EF4-FFF2-40B4-BE49-F238E27FC236}">
                    <a16:creationId xmlns:a16="http://schemas.microsoft.com/office/drawing/2014/main" id="{5B30F619-E2A6-4D27-B5E8-D1B20720909B}"/>
                  </a:ext>
                </a:extLst>
              </p:cNvPr>
              <p:cNvSpPr/>
              <p:nvPr/>
            </p:nvSpPr>
            <p:spPr>
              <a:xfrm>
                <a:off x="5360177" y="531912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0" y="147586"/>
                    </a:moveTo>
                    <a:lnTo>
                      <a:pt x="31153" y="184302"/>
                    </a:lnTo>
                    <a:lnTo>
                      <a:pt x="260883" y="22656"/>
                    </a:lnTo>
                    <a:lnTo>
                      <a:pt x="257060" y="0"/>
                    </a:lnTo>
                    <a:lnTo>
                      <a:pt x="0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0" name="object 239">
                <a:extLst>
                  <a:ext uri="{FF2B5EF4-FFF2-40B4-BE49-F238E27FC236}">
                    <a16:creationId xmlns:a16="http://schemas.microsoft.com/office/drawing/2014/main" id="{71EC06E0-6D97-4755-8905-08115ACC5269}"/>
                  </a:ext>
                </a:extLst>
              </p:cNvPr>
              <p:cNvSpPr/>
              <p:nvPr/>
            </p:nvSpPr>
            <p:spPr>
              <a:xfrm>
                <a:off x="6092098" y="855182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3848" y="0"/>
                    </a:moveTo>
                    <a:lnTo>
                      <a:pt x="0" y="22669"/>
                    </a:lnTo>
                    <a:lnTo>
                      <a:pt x="229730" y="184327"/>
                    </a:lnTo>
                    <a:lnTo>
                      <a:pt x="260870" y="147599"/>
                    </a:lnTo>
                    <a:lnTo>
                      <a:pt x="3848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1" name="object 240">
                <a:extLst>
                  <a:ext uri="{FF2B5EF4-FFF2-40B4-BE49-F238E27FC236}">
                    <a16:creationId xmlns:a16="http://schemas.microsoft.com/office/drawing/2014/main" id="{CC91A24A-37AD-4A8B-A66E-D472C8D4F9E6}"/>
                  </a:ext>
                </a:extLst>
              </p:cNvPr>
              <p:cNvSpPr/>
              <p:nvPr/>
            </p:nvSpPr>
            <p:spPr>
              <a:xfrm>
                <a:off x="6092098" y="855182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60870" y="147599"/>
                    </a:moveTo>
                    <a:lnTo>
                      <a:pt x="229730" y="184327"/>
                    </a:lnTo>
                    <a:lnTo>
                      <a:pt x="0" y="22669"/>
                    </a:lnTo>
                    <a:lnTo>
                      <a:pt x="3848" y="0"/>
                    </a:lnTo>
                    <a:lnTo>
                      <a:pt x="260870" y="1475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2" name="object 241">
                <a:extLst>
                  <a:ext uri="{FF2B5EF4-FFF2-40B4-BE49-F238E27FC236}">
                    <a16:creationId xmlns:a16="http://schemas.microsoft.com/office/drawing/2014/main" id="{8BED085D-0338-411C-9EA3-E6C2C1D1423D}"/>
                  </a:ext>
                </a:extLst>
              </p:cNvPr>
              <p:cNvSpPr/>
              <p:nvPr/>
            </p:nvSpPr>
            <p:spPr>
              <a:xfrm>
                <a:off x="5862325" y="693539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3835" y="0"/>
                    </a:moveTo>
                    <a:lnTo>
                      <a:pt x="0" y="22669"/>
                    </a:lnTo>
                    <a:lnTo>
                      <a:pt x="229781" y="184315"/>
                    </a:lnTo>
                    <a:lnTo>
                      <a:pt x="260883" y="147586"/>
                    </a:lnTo>
                    <a:lnTo>
                      <a:pt x="3835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3" name="object 242">
                <a:extLst>
                  <a:ext uri="{FF2B5EF4-FFF2-40B4-BE49-F238E27FC236}">
                    <a16:creationId xmlns:a16="http://schemas.microsoft.com/office/drawing/2014/main" id="{1AB4E5CB-56F2-482F-8AAE-56DB40870841}"/>
                  </a:ext>
                </a:extLst>
              </p:cNvPr>
              <p:cNvSpPr/>
              <p:nvPr/>
            </p:nvSpPr>
            <p:spPr>
              <a:xfrm>
                <a:off x="5862325" y="693539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60883" y="147586"/>
                    </a:moveTo>
                    <a:lnTo>
                      <a:pt x="229781" y="184315"/>
                    </a:lnTo>
                    <a:lnTo>
                      <a:pt x="0" y="22669"/>
                    </a:lnTo>
                    <a:lnTo>
                      <a:pt x="3835" y="0"/>
                    </a:lnTo>
                    <a:lnTo>
                      <a:pt x="260883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4" name="object 243">
                <a:extLst>
                  <a:ext uri="{FF2B5EF4-FFF2-40B4-BE49-F238E27FC236}">
                    <a16:creationId xmlns:a16="http://schemas.microsoft.com/office/drawing/2014/main" id="{8EB1C02C-7073-46A8-8B84-B4E8BE8D37E3}"/>
                  </a:ext>
                </a:extLst>
              </p:cNvPr>
              <p:cNvSpPr/>
              <p:nvPr/>
            </p:nvSpPr>
            <p:spPr>
              <a:xfrm>
                <a:off x="5632579" y="531912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3822" y="0"/>
                    </a:moveTo>
                    <a:lnTo>
                      <a:pt x="0" y="22656"/>
                    </a:lnTo>
                    <a:lnTo>
                      <a:pt x="229742" y="184302"/>
                    </a:lnTo>
                    <a:lnTo>
                      <a:pt x="260883" y="147586"/>
                    </a:lnTo>
                    <a:lnTo>
                      <a:pt x="38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5" name="object 244">
                <a:extLst>
                  <a:ext uri="{FF2B5EF4-FFF2-40B4-BE49-F238E27FC236}">
                    <a16:creationId xmlns:a16="http://schemas.microsoft.com/office/drawing/2014/main" id="{422AD66F-F5E6-448F-A116-0AAE558DBE20}"/>
                  </a:ext>
                </a:extLst>
              </p:cNvPr>
              <p:cNvSpPr/>
              <p:nvPr/>
            </p:nvSpPr>
            <p:spPr>
              <a:xfrm>
                <a:off x="5632579" y="531912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60883" y="147586"/>
                    </a:moveTo>
                    <a:lnTo>
                      <a:pt x="229742" y="184302"/>
                    </a:lnTo>
                    <a:lnTo>
                      <a:pt x="0" y="22656"/>
                    </a:lnTo>
                    <a:lnTo>
                      <a:pt x="3822" y="0"/>
                    </a:lnTo>
                    <a:lnTo>
                      <a:pt x="260883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6" name="object 245">
                <a:extLst>
                  <a:ext uri="{FF2B5EF4-FFF2-40B4-BE49-F238E27FC236}">
                    <a16:creationId xmlns:a16="http://schemas.microsoft.com/office/drawing/2014/main" id="{FD9F9CBF-5C58-4B99-B31E-E8F06CC8502D}"/>
                  </a:ext>
                </a:extLst>
              </p:cNvPr>
              <p:cNvSpPr/>
              <p:nvPr/>
            </p:nvSpPr>
            <p:spPr>
              <a:xfrm>
                <a:off x="3379063" y="2281364"/>
                <a:ext cx="72390" cy="4953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9530">
                    <a:moveTo>
                      <a:pt x="72148" y="0"/>
                    </a:moveTo>
                    <a:lnTo>
                      <a:pt x="0" y="0"/>
                    </a:lnTo>
                    <a:lnTo>
                      <a:pt x="0" y="49529"/>
                    </a:lnTo>
                    <a:lnTo>
                      <a:pt x="72148" y="49529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7" name="object 246">
                <a:extLst>
                  <a:ext uri="{FF2B5EF4-FFF2-40B4-BE49-F238E27FC236}">
                    <a16:creationId xmlns:a16="http://schemas.microsoft.com/office/drawing/2014/main" id="{4ABD2D4C-9014-44B3-AFA7-8B6F7B5746F7}"/>
                  </a:ext>
                </a:extLst>
              </p:cNvPr>
              <p:cNvSpPr/>
              <p:nvPr/>
            </p:nvSpPr>
            <p:spPr>
              <a:xfrm>
                <a:off x="3379063" y="2281364"/>
                <a:ext cx="72390" cy="4953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9530">
                    <a:moveTo>
                      <a:pt x="72148" y="49529"/>
                    </a:moveTo>
                    <a:lnTo>
                      <a:pt x="0" y="49529"/>
                    </a:lnTo>
                    <a:lnTo>
                      <a:pt x="0" y="0"/>
                    </a:lnTo>
                    <a:lnTo>
                      <a:pt x="72148" y="0"/>
                    </a:lnTo>
                    <a:lnTo>
                      <a:pt x="72148" y="4952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8" name="object 247">
                <a:extLst>
                  <a:ext uri="{FF2B5EF4-FFF2-40B4-BE49-F238E27FC236}">
                    <a16:creationId xmlns:a16="http://schemas.microsoft.com/office/drawing/2014/main" id="{629874E7-9FE6-448C-A482-DE1A274490BA}"/>
                  </a:ext>
                </a:extLst>
              </p:cNvPr>
              <p:cNvSpPr/>
              <p:nvPr/>
            </p:nvSpPr>
            <p:spPr>
              <a:xfrm>
                <a:off x="3379546" y="3883278"/>
                <a:ext cx="7239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4610">
                    <a:moveTo>
                      <a:pt x="71983" y="0"/>
                    </a:moveTo>
                    <a:lnTo>
                      <a:pt x="0" y="0"/>
                    </a:lnTo>
                    <a:lnTo>
                      <a:pt x="0" y="54038"/>
                    </a:lnTo>
                    <a:lnTo>
                      <a:pt x="71983" y="54038"/>
                    </a:lnTo>
                    <a:lnTo>
                      <a:pt x="71983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9" name="object 248">
                <a:extLst>
                  <a:ext uri="{FF2B5EF4-FFF2-40B4-BE49-F238E27FC236}">
                    <a16:creationId xmlns:a16="http://schemas.microsoft.com/office/drawing/2014/main" id="{62C54EDF-737A-4054-B57C-4E366E68048C}"/>
                  </a:ext>
                </a:extLst>
              </p:cNvPr>
              <p:cNvSpPr/>
              <p:nvPr/>
            </p:nvSpPr>
            <p:spPr>
              <a:xfrm>
                <a:off x="3379546" y="3883278"/>
                <a:ext cx="7239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4610">
                    <a:moveTo>
                      <a:pt x="71983" y="54038"/>
                    </a:moveTo>
                    <a:lnTo>
                      <a:pt x="0" y="54038"/>
                    </a:lnTo>
                    <a:lnTo>
                      <a:pt x="0" y="0"/>
                    </a:lnTo>
                    <a:lnTo>
                      <a:pt x="71983" y="0"/>
                    </a:lnTo>
                    <a:lnTo>
                      <a:pt x="71983" y="54038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0" name="object 249">
                <a:extLst>
                  <a:ext uri="{FF2B5EF4-FFF2-40B4-BE49-F238E27FC236}">
                    <a16:creationId xmlns:a16="http://schemas.microsoft.com/office/drawing/2014/main" id="{DA27A51A-8F9D-4833-A659-12218AC30CB7}"/>
                  </a:ext>
                </a:extLst>
              </p:cNvPr>
              <p:cNvSpPr/>
              <p:nvPr/>
            </p:nvSpPr>
            <p:spPr>
              <a:xfrm>
                <a:off x="3379812" y="5492635"/>
                <a:ext cx="72390" cy="4953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952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49479"/>
                    </a:lnTo>
                    <a:lnTo>
                      <a:pt x="71958" y="49479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1" name="object 250">
                <a:extLst>
                  <a:ext uri="{FF2B5EF4-FFF2-40B4-BE49-F238E27FC236}">
                    <a16:creationId xmlns:a16="http://schemas.microsoft.com/office/drawing/2014/main" id="{063445C6-741D-4D27-87A0-F46902AD3FF7}"/>
                  </a:ext>
                </a:extLst>
              </p:cNvPr>
              <p:cNvSpPr/>
              <p:nvPr/>
            </p:nvSpPr>
            <p:spPr>
              <a:xfrm>
                <a:off x="3379825" y="5492635"/>
                <a:ext cx="72390" cy="4953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9529">
                    <a:moveTo>
                      <a:pt x="71945" y="49479"/>
                    </a:moveTo>
                    <a:lnTo>
                      <a:pt x="0" y="49479"/>
                    </a:lnTo>
                    <a:lnTo>
                      <a:pt x="0" y="0"/>
                    </a:lnTo>
                    <a:lnTo>
                      <a:pt x="71945" y="0"/>
                    </a:lnTo>
                    <a:lnTo>
                      <a:pt x="71945" y="4947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2" name="object 251">
                <a:extLst>
                  <a:ext uri="{FF2B5EF4-FFF2-40B4-BE49-F238E27FC236}">
                    <a16:creationId xmlns:a16="http://schemas.microsoft.com/office/drawing/2014/main" id="{A1E2762C-D925-4DBA-A62C-A9A4BE60DA29}"/>
                  </a:ext>
                </a:extLst>
              </p:cNvPr>
              <p:cNvSpPr/>
              <p:nvPr/>
            </p:nvSpPr>
            <p:spPr>
              <a:xfrm>
                <a:off x="3379622" y="5393588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60">
                    <a:moveTo>
                      <a:pt x="2926676" y="0"/>
                    </a:moveTo>
                    <a:lnTo>
                      <a:pt x="0" y="0"/>
                    </a:lnTo>
                    <a:lnTo>
                      <a:pt x="0" y="99047"/>
                    </a:lnTo>
                    <a:lnTo>
                      <a:pt x="2926676" y="99047"/>
                    </a:lnTo>
                    <a:lnTo>
                      <a:pt x="2926676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3" name="object 252">
                <a:extLst>
                  <a:ext uri="{FF2B5EF4-FFF2-40B4-BE49-F238E27FC236}">
                    <a16:creationId xmlns:a16="http://schemas.microsoft.com/office/drawing/2014/main" id="{59282DEE-C7BC-4037-8BFC-CE81B5FC787B}"/>
                  </a:ext>
                </a:extLst>
              </p:cNvPr>
              <p:cNvSpPr/>
              <p:nvPr/>
            </p:nvSpPr>
            <p:spPr>
              <a:xfrm>
                <a:off x="3379622" y="5393588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60">
                    <a:moveTo>
                      <a:pt x="0" y="0"/>
                    </a:moveTo>
                    <a:lnTo>
                      <a:pt x="2926676" y="0"/>
                    </a:lnTo>
                    <a:lnTo>
                      <a:pt x="2926676" y="99047"/>
                    </a:lnTo>
                    <a:lnTo>
                      <a:pt x="0" y="9904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4" name="object 253">
                <a:extLst>
                  <a:ext uri="{FF2B5EF4-FFF2-40B4-BE49-F238E27FC236}">
                    <a16:creationId xmlns:a16="http://schemas.microsoft.com/office/drawing/2014/main" id="{B7C0B39D-2A16-4E98-95CB-DE09AFD2A625}"/>
                  </a:ext>
                </a:extLst>
              </p:cNvPr>
              <p:cNvSpPr/>
              <p:nvPr/>
            </p:nvSpPr>
            <p:spPr>
              <a:xfrm>
                <a:off x="3379495" y="2182355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60">
                    <a:moveTo>
                      <a:pt x="2926715" y="0"/>
                    </a:moveTo>
                    <a:lnTo>
                      <a:pt x="0" y="0"/>
                    </a:lnTo>
                    <a:lnTo>
                      <a:pt x="0" y="99009"/>
                    </a:lnTo>
                    <a:lnTo>
                      <a:pt x="2926715" y="99009"/>
                    </a:lnTo>
                    <a:lnTo>
                      <a:pt x="2926715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5" name="object 254">
                <a:extLst>
                  <a:ext uri="{FF2B5EF4-FFF2-40B4-BE49-F238E27FC236}">
                    <a16:creationId xmlns:a16="http://schemas.microsoft.com/office/drawing/2014/main" id="{F0F1AF94-C322-4C99-A097-6E5C786EF6C7}"/>
                  </a:ext>
                </a:extLst>
              </p:cNvPr>
              <p:cNvSpPr/>
              <p:nvPr/>
            </p:nvSpPr>
            <p:spPr>
              <a:xfrm>
                <a:off x="3379495" y="2182355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60">
                    <a:moveTo>
                      <a:pt x="0" y="0"/>
                    </a:moveTo>
                    <a:lnTo>
                      <a:pt x="2926715" y="0"/>
                    </a:lnTo>
                    <a:lnTo>
                      <a:pt x="2926715" y="99009"/>
                    </a:lnTo>
                    <a:lnTo>
                      <a:pt x="0" y="9900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56" name="object 255">
                <a:extLst>
                  <a:ext uri="{FF2B5EF4-FFF2-40B4-BE49-F238E27FC236}">
                    <a16:creationId xmlns:a16="http://schemas.microsoft.com/office/drawing/2014/main" id="{4C342789-E618-4955-AE66-96DA02A6BC88}"/>
                  </a:ext>
                </a:extLst>
              </p:cNvPr>
              <p:cNvPicPr/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12640" y="507190"/>
                <a:ext cx="185483" cy="86817"/>
              </a:xfrm>
              <a:prstGeom prst="rect">
                <a:avLst/>
              </a:prstGeom>
            </p:spPr>
          </p:pic>
          <p:sp>
            <p:nvSpPr>
              <p:cNvPr id="257" name="object 256">
                <a:extLst>
                  <a:ext uri="{FF2B5EF4-FFF2-40B4-BE49-F238E27FC236}">
                    <a16:creationId xmlns:a16="http://schemas.microsoft.com/office/drawing/2014/main" id="{304EA9D2-B666-4703-A7BE-32F109554964}"/>
                  </a:ext>
                </a:extLst>
              </p:cNvPr>
              <p:cNvSpPr/>
              <p:nvPr/>
            </p:nvSpPr>
            <p:spPr>
              <a:xfrm>
                <a:off x="3250586" y="5390818"/>
                <a:ext cx="317500" cy="346075"/>
              </a:xfrm>
              <a:custGeom>
                <a:avLst/>
                <a:gdLst/>
                <a:ahLst/>
                <a:cxnLst/>
                <a:rect l="l" t="t" r="r" b="b"/>
                <a:pathLst>
                  <a:path w="317500" h="346075">
                    <a:moveTo>
                      <a:pt x="0" y="345795"/>
                    </a:moveTo>
                    <a:lnTo>
                      <a:pt x="276796" y="345795"/>
                    </a:lnTo>
                    <a:lnTo>
                      <a:pt x="292451" y="342613"/>
                    </a:lnTo>
                    <a:lnTo>
                      <a:pt x="305273" y="333951"/>
                    </a:lnTo>
                    <a:lnTo>
                      <a:pt x="313936" y="321133"/>
                    </a:lnTo>
                    <a:lnTo>
                      <a:pt x="317119" y="305485"/>
                    </a:lnTo>
                    <a:lnTo>
                      <a:pt x="317119" y="0"/>
                    </a:lnTo>
                  </a:path>
                </a:pathLst>
              </a:custGeom>
              <a:ln w="64858">
                <a:solidFill>
                  <a:srgbClr val="E3A35D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58" name="object 257">
                <a:extLst>
                  <a:ext uri="{FF2B5EF4-FFF2-40B4-BE49-F238E27FC236}">
                    <a16:creationId xmlns:a16="http://schemas.microsoft.com/office/drawing/2014/main" id="{B57AF817-ED6E-4C57-B952-7ACD0395FB6C}"/>
                  </a:ext>
                </a:extLst>
              </p:cNvPr>
              <p:cNvPicPr/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208255" y="3134161"/>
                <a:ext cx="178192" cy="142227"/>
              </a:xfrm>
              <a:prstGeom prst="rect">
                <a:avLst/>
              </a:prstGeom>
            </p:spPr>
          </p:pic>
          <p:pic>
            <p:nvPicPr>
              <p:cNvPr id="259" name="object 258">
                <a:extLst>
                  <a:ext uri="{FF2B5EF4-FFF2-40B4-BE49-F238E27FC236}">
                    <a16:creationId xmlns:a16="http://schemas.microsoft.com/office/drawing/2014/main" id="{A5B5C6F2-DB3E-449F-87F6-7BE8D0075883}"/>
                  </a:ext>
                </a:extLst>
              </p:cNvPr>
              <p:cNvPicPr/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312741" y="4706967"/>
                <a:ext cx="178192" cy="142240"/>
              </a:xfrm>
              <a:prstGeom prst="rect">
                <a:avLst/>
              </a:prstGeom>
            </p:spPr>
          </p:pic>
          <p:sp>
            <p:nvSpPr>
              <p:cNvPr id="260" name="object 259">
                <a:extLst>
                  <a:ext uri="{FF2B5EF4-FFF2-40B4-BE49-F238E27FC236}">
                    <a16:creationId xmlns:a16="http://schemas.microsoft.com/office/drawing/2014/main" id="{F69D4591-EB79-4C30-8529-0338C3CCA25E}"/>
                  </a:ext>
                </a:extLst>
              </p:cNvPr>
              <p:cNvSpPr/>
              <p:nvPr/>
            </p:nvSpPr>
            <p:spPr>
              <a:xfrm>
                <a:off x="4661865" y="3266342"/>
                <a:ext cx="20320" cy="20320"/>
              </a:xfrm>
              <a:custGeom>
                <a:avLst/>
                <a:gdLst/>
                <a:ahLst/>
                <a:cxnLst/>
                <a:rect l="l" t="t" r="r" b="b"/>
                <a:pathLst>
                  <a:path w="20320" h="20320">
                    <a:moveTo>
                      <a:pt x="15392" y="0"/>
                    </a:moveTo>
                    <a:lnTo>
                      <a:pt x="4445" y="0"/>
                    </a:lnTo>
                    <a:lnTo>
                      <a:pt x="0" y="4457"/>
                    </a:lnTo>
                    <a:lnTo>
                      <a:pt x="0" y="15417"/>
                    </a:lnTo>
                    <a:lnTo>
                      <a:pt x="4445" y="19862"/>
                    </a:lnTo>
                    <a:lnTo>
                      <a:pt x="15392" y="19862"/>
                    </a:lnTo>
                    <a:lnTo>
                      <a:pt x="19812" y="15417"/>
                    </a:lnTo>
                    <a:lnTo>
                      <a:pt x="19812" y="9918"/>
                    </a:lnTo>
                    <a:lnTo>
                      <a:pt x="19812" y="4457"/>
                    </a:lnTo>
                    <a:lnTo>
                      <a:pt x="15392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1" name="object 260">
                <a:extLst>
                  <a:ext uri="{FF2B5EF4-FFF2-40B4-BE49-F238E27FC236}">
                    <a16:creationId xmlns:a16="http://schemas.microsoft.com/office/drawing/2014/main" id="{706D9034-A982-432A-A97C-EB9A93510D47}"/>
                  </a:ext>
                </a:extLst>
              </p:cNvPr>
              <p:cNvSpPr/>
              <p:nvPr/>
            </p:nvSpPr>
            <p:spPr>
              <a:xfrm>
                <a:off x="4661865" y="3266342"/>
                <a:ext cx="20320" cy="20320"/>
              </a:xfrm>
              <a:custGeom>
                <a:avLst/>
                <a:gdLst/>
                <a:ahLst/>
                <a:cxnLst/>
                <a:rect l="l" t="t" r="r" b="b"/>
                <a:pathLst>
                  <a:path w="20320" h="20320">
                    <a:moveTo>
                      <a:pt x="19812" y="9918"/>
                    </a:moveTo>
                    <a:lnTo>
                      <a:pt x="19812" y="15417"/>
                    </a:lnTo>
                    <a:lnTo>
                      <a:pt x="15392" y="19862"/>
                    </a:lnTo>
                    <a:lnTo>
                      <a:pt x="9931" y="19862"/>
                    </a:lnTo>
                    <a:lnTo>
                      <a:pt x="4445" y="19862"/>
                    </a:lnTo>
                    <a:lnTo>
                      <a:pt x="0" y="15417"/>
                    </a:lnTo>
                    <a:lnTo>
                      <a:pt x="0" y="9918"/>
                    </a:lnTo>
                    <a:lnTo>
                      <a:pt x="0" y="4457"/>
                    </a:lnTo>
                    <a:lnTo>
                      <a:pt x="4445" y="0"/>
                    </a:lnTo>
                    <a:lnTo>
                      <a:pt x="9931" y="0"/>
                    </a:lnTo>
                    <a:lnTo>
                      <a:pt x="15392" y="0"/>
                    </a:lnTo>
                    <a:lnTo>
                      <a:pt x="19812" y="4457"/>
                    </a:lnTo>
                    <a:lnTo>
                      <a:pt x="19812" y="9918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2" name="object 261">
                <a:extLst>
                  <a:ext uri="{FF2B5EF4-FFF2-40B4-BE49-F238E27FC236}">
                    <a16:creationId xmlns:a16="http://schemas.microsoft.com/office/drawing/2014/main" id="{C54419A8-9D6F-42F3-98BE-B2D328A749A6}"/>
                  </a:ext>
                </a:extLst>
              </p:cNvPr>
              <p:cNvSpPr/>
              <p:nvPr/>
            </p:nvSpPr>
            <p:spPr>
              <a:xfrm>
                <a:off x="4579492" y="3315480"/>
                <a:ext cx="55880" cy="55880"/>
              </a:xfrm>
              <a:custGeom>
                <a:avLst/>
                <a:gdLst/>
                <a:ahLst/>
                <a:cxnLst/>
                <a:rect l="l" t="t" r="r" b="b"/>
                <a:pathLst>
                  <a:path w="55879" h="55879">
                    <a:moveTo>
                      <a:pt x="32691" y="0"/>
                    </a:moveTo>
                    <a:lnTo>
                      <a:pt x="676" y="24213"/>
                    </a:lnTo>
                    <a:lnTo>
                      <a:pt x="0" y="31805"/>
                    </a:lnTo>
                    <a:lnTo>
                      <a:pt x="2355" y="39799"/>
                    </a:lnTo>
                    <a:lnTo>
                      <a:pt x="7650" y="47247"/>
                    </a:lnTo>
                    <a:lnTo>
                      <a:pt x="14940" y="52727"/>
                    </a:lnTo>
                    <a:lnTo>
                      <a:pt x="22850" y="55291"/>
                    </a:lnTo>
                    <a:lnTo>
                      <a:pt x="30444" y="54814"/>
                    </a:lnTo>
                    <a:lnTo>
                      <a:pt x="36783" y="51171"/>
                    </a:lnTo>
                    <a:lnTo>
                      <a:pt x="51033" y="37315"/>
                    </a:lnTo>
                    <a:lnTo>
                      <a:pt x="54838" y="31078"/>
                    </a:lnTo>
                    <a:lnTo>
                      <a:pt x="55522" y="23488"/>
                    </a:lnTo>
                    <a:lnTo>
                      <a:pt x="53187" y="15484"/>
                    </a:lnTo>
                    <a:lnTo>
                      <a:pt x="47934" y="8004"/>
                    </a:lnTo>
                    <a:lnTo>
                      <a:pt x="40622" y="2553"/>
                    </a:lnTo>
                    <a:lnTo>
                      <a:pt x="32691" y="0"/>
                    </a:lnTo>
                    <a:close/>
                  </a:path>
                </a:pathLst>
              </a:custGeom>
              <a:solidFill>
                <a:srgbClr val="ED1C2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3" name="object 262">
                <a:extLst>
                  <a:ext uri="{FF2B5EF4-FFF2-40B4-BE49-F238E27FC236}">
                    <a16:creationId xmlns:a16="http://schemas.microsoft.com/office/drawing/2014/main" id="{96363972-17FD-417A-9E13-1E7EDC4BD9B0}"/>
                  </a:ext>
                </a:extLst>
              </p:cNvPr>
              <p:cNvSpPr/>
              <p:nvPr/>
            </p:nvSpPr>
            <p:spPr>
              <a:xfrm>
                <a:off x="4579492" y="3315480"/>
                <a:ext cx="55880" cy="55880"/>
              </a:xfrm>
              <a:custGeom>
                <a:avLst/>
                <a:gdLst/>
                <a:ahLst/>
                <a:cxnLst/>
                <a:rect l="l" t="t" r="r" b="b"/>
                <a:pathLst>
                  <a:path w="55879" h="55879">
                    <a:moveTo>
                      <a:pt x="47934" y="8004"/>
                    </a:moveTo>
                    <a:lnTo>
                      <a:pt x="53187" y="15484"/>
                    </a:lnTo>
                    <a:lnTo>
                      <a:pt x="55522" y="23488"/>
                    </a:lnTo>
                    <a:lnTo>
                      <a:pt x="54838" y="31078"/>
                    </a:lnTo>
                    <a:lnTo>
                      <a:pt x="51033" y="37315"/>
                    </a:lnTo>
                    <a:lnTo>
                      <a:pt x="36783" y="51171"/>
                    </a:lnTo>
                    <a:lnTo>
                      <a:pt x="30444" y="54814"/>
                    </a:lnTo>
                    <a:lnTo>
                      <a:pt x="22850" y="55291"/>
                    </a:lnTo>
                    <a:lnTo>
                      <a:pt x="14940" y="52727"/>
                    </a:lnTo>
                    <a:lnTo>
                      <a:pt x="7650" y="47247"/>
                    </a:lnTo>
                    <a:lnTo>
                      <a:pt x="2355" y="39799"/>
                    </a:lnTo>
                    <a:lnTo>
                      <a:pt x="0" y="31805"/>
                    </a:lnTo>
                    <a:lnTo>
                      <a:pt x="676" y="24213"/>
                    </a:lnTo>
                    <a:lnTo>
                      <a:pt x="4475" y="17973"/>
                    </a:lnTo>
                    <a:lnTo>
                      <a:pt x="18762" y="4092"/>
                    </a:lnTo>
                    <a:lnTo>
                      <a:pt x="25088" y="471"/>
                    </a:lnTo>
                    <a:lnTo>
                      <a:pt x="32691" y="0"/>
                    </a:lnTo>
                    <a:lnTo>
                      <a:pt x="40622" y="2553"/>
                    </a:lnTo>
                    <a:lnTo>
                      <a:pt x="47934" y="8004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4" name="object 263">
                <a:extLst>
                  <a:ext uri="{FF2B5EF4-FFF2-40B4-BE49-F238E27FC236}">
                    <a16:creationId xmlns:a16="http://schemas.microsoft.com/office/drawing/2014/main" id="{E8364C71-96CA-4B93-9E70-727176069B3A}"/>
                  </a:ext>
                </a:extLst>
              </p:cNvPr>
              <p:cNvSpPr/>
              <p:nvPr/>
            </p:nvSpPr>
            <p:spPr>
              <a:xfrm>
                <a:off x="4705029" y="3315831"/>
                <a:ext cx="56515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56514" h="54610">
                    <a:moveTo>
                      <a:pt x="29033" y="15"/>
                    </a:moveTo>
                    <a:lnTo>
                      <a:pt x="0" y="24796"/>
                    </a:lnTo>
                    <a:lnTo>
                      <a:pt x="1129" y="32319"/>
                    </a:lnTo>
                    <a:lnTo>
                      <a:pt x="5294" y="38307"/>
                    </a:lnTo>
                    <a:lnTo>
                      <a:pt x="20369" y="51338"/>
                    </a:lnTo>
                    <a:lnTo>
                      <a:pt x="26908" y="54585"/>
                    </a:lnTo>
                    <a:lnTo>
                      <a:pt x="34529" y="54602"/>
                    </a:lnTo>
                    <a:lnTo>
                      <a:pt x="42293" y="51570"/>
                    </a:lnTo>
                    <a:lnTo>
                      <a:pt x="49261" y="45673"/>
                    </a:lnTo>
                    <a:lnTo>
                      <a:pt x="54076" y="37913"/>
                    </a:lnTo>
                    <a:lnTo>
                      <a:pt x="55941" y="29797"/>
                    </a:lnTo>
                    <a:lnTo>
                      <a:pt x="54815" y="22269"/>
                    </a:lnTo>
                    <a:lnTo>
                      <a:pt x="50658" y="16273"/>
                    </a:lnTo>
                    <a:lnTo>
                      <a:pt x="35583" y="3268"/>
                    </a:lnTo>
                    <a:lnTo>
                      <a:pt x="29033" y="15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5" name="object 264">
                <a:extLst>
                  <a:ext uri="{FF2B5EF4-FFF2-40B4-BE49-F238E27FC236}">
                    <a16:creationId xmlns:a16="http://schemas.microsoft.com/office/drawing/2014/main" id="{2AE98E2D-55DB-4B45-A003-EBA956C4D098}"/>
                  </a:ext>
                </a:extLst>
              </p:cNvPr>
              <p:cNvSpPr/>
              <p:nvPr/>
            </p:nvSpPr>
            <p:spPr>
              <a:xfrm>
                <a:off x="4705029" y="3315831"/>
                <a:ext cx="56515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56514" h="54610">
                    <a:moveTo>
                      <a:pt x="49261" y="45673"/>
                    </a:moveTo>
                    <a:lnTo>
                      <a:pt x="42293" y="51570"/>
                    </a:lnTo>
                    <a:lnTo>
                      <a:pt x="34529" y="54602"/>
                    </a:lnTo>
                    <a:lnTo>
                      <a:pt x="26908" y="54585"/>
                    </a:lnTo>
                    <a:lnTo>
                      <a:pt x="20369" y="51338"/>
                    </a:lnTo>
                    <a:lnTo>
                      <a:pt x="5294" y="38307"/>
                    </a:lnTo>
                    <a:lnTo>
                      <a:pt x="1129" y="32319"/>
                    </a:lnTo>
                    <a:lnTo>
                      <a:pt x="0" y="24796"/>
                    </a:lnTo>
                    <a:lnTo>
                      <a:pt x="1863" y="16685"/>
                    </a:lnTo>
                    <a:lnTo>
                      <a:pt x="6678" y="8932"/>
                    </a:lnTo>
                    <a:lnTo>
                      <a:pt x="13650" y="3034"/>
                    </a:lnTo>
                    <a:lnTo>
                      <a:pt x="21412" y="0"/>
                    </a:lnTo>
                    <a:lnTo>
                      <a:pt x="29033" y="15"/>
                    </a:lnTo>
                    <a:lnTo>
                      <a:pt x="35583" y="3268"/>
                    </a:lnTo>
                    <a:lnTo>
                      <a:pt x="50658" y="16273"/>
                    </a:lnTo>
                    <a:lnTo>
                      <a:pt x="54815" y="22269"/>
                    </a:lnTo>
                    <a:lnTo>
                      <a:pt x="55941" y="29797"/>
                    </a:lnTo>
                    <a:lnTo>
                      <a:pt x="54076" y="37913"/>
                    </a:lnTo>
                    <a:lnTo>
                      <a:pt x="49261" y="45673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66" name="object 265">
                <a:extLst>
                  <a:ext uri="{FF2B5EF4-FFF2-40B4-BE49-F238E27FC236}">
                    <a16:creationId xmlns:a16="http://schemas.microsoft.com/office/drawing/2014/main" id="{C33BBE30-A4CA-4616-8A7D-6E329B464CDA}"/>
                  </a:ext>
                </a:extLst>
              </p:cNvPr>
              <p:cNvPicPr/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982516" y="3318036"/>
                <a:ext cx="139611" cy="88303"/>
              </a:xfrm>
              <a:prstGeom prst="rect">
                <a:avLst/>
              </a:prstGeom>
            </p:spPr>
          </p:pic>
          <p:pic>
            <p:nvPicPr>
              <p:cNvPr id="267" name="object 266">
                <a:extLst>
                  <a:ext uri="{FF2B5EF4-FFF2-40B4-BE49-F238E27FC236}">
                    <a16:creationId xmlns:a16="http://schemas.microsoft.com/office/drawing/2014/main" id="{4ACDAFF6-E159-4CD6-B057-EBB708EFAAFA}"/>
                  </a:ext>
                </a:extLst>
              </p:cNvPr>
              <p:cNvPicPr/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745359" y="3283714"/>
                <a:ext cx="252249" cy="183349"/>
              </a:xfrm>
              <a:prstGeom prst="rect">
                <a:avLst/>
              </a:prstGeom>
            </p:spPr>
          </p:pic>
          <p:pic>
            <p:nvPicPr>
              <p:cNvPr id="268" name="object 267">
                <a:extLst>
                  <a:ext uri="{FF2B5EF4-FFF2-40B4-BE49-F238E27FC236}">
                    <a16:creationId xmlns:a16="http://schemas.microsoft.com/office/drawing/2014/main" id="{762DEACC-87EC-401A-80DC-2731AF590976}"/>
                  </a:ext>
                </a:extLst>
              </p:cNvPr>
              <p:cNvPicPr/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747738" y="3442699"/>
                <a:ext cx="250672" cy="222312"/>
              </a:xfrm>
              <a:prstGeom prst="rect">
                <a:avLst/>
              </a:prstGeom>
            </p:spPr>
          </p:pic>
          <p:sp>
            <p:nvSpPr>
              <p:cNvPr id="269" name="object 268">
                <a:extLst>
                  <a:ext uri="{FF2B5EF4-FFF2-40B4-BE49-F238E27FC236}">
                    <a16:creationId xmlns:a16="http://schemas.microsoft.com/office/drawing/2014/main" id="{D26682A9-1788-44AA-84EF-8ACE5ADF7DDF}"/>
                  </a:ext>
                </a:extLst>
              </p:cNvPr>
              <p:cNvSpPr/>
              <p:nvPr/>
            </p:nvSpPr>
            <p:spPr>
              <a:xfrm>
                <a:off x="5098924" y="3274595"/>
                <a:ext cx="410209" cy="117475"/>
              </a:xfrm>
              <a:custGeom>
                <a:avLst/>
                <a:gdLst/>
                <a:ahLst/>
                <a:cxnLst/>
                <a:rect l="l" t="t" r="r" b="b"/>
                <a:pathLst>
                  <a:path w="410210" h="117475">
                    <a:moveTo>
                      <a:pt x="205767" y="117139"/>
                    </a:moveTo>
                    <a:lnTo>
                      <a:pt x="203682" y="117144"/>
                    </a:lnTo>
                    <a:lnTo>
                      <a:pt x="205892" y="117144"/>
                    </a:lnTo>
                    <a:close/>
                  </a:path>
                  <a:path w="410210" h="117475">
                    <a:moveTo>
                      <a:pt x="409613" y="0"/>
                    </a:moveTo>
                    <a:lnTo>
                      <a:pt x="0" y="0"/>
                    </a:lnTo>
                    <a:lnTo>
                      <a:pt x="32170" y="68854"/>
                    </a:lnTo>
                    <a:lnTo>
                      <a:pt x="102946" y="103506"/>
                    </a:lnTo>
                    <a:lnTo>
                      <a:pt x="173721" y="115691"/>
                    </a:lnTo>
                    <a:lnTo>
                      <a:pt x="205767" y="117139"/>
                    </a:lnTo>
                    <a:lnTo>
                      <a:pt x="322736" y="116821"/>
                    </a:lnTo>
                    <a:lnTo>
                      <a:pt x="383871" y="104511"/>
                    </a:lnTo>
                    <a:lnTo>
                      <a:pt x="406395" y="69231"/>
                    </a:lnTo>
                    <a:lnTo>
                      <a:pt x="409613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0" name="object 269">
                <a:extLst>
                  <a:ext uri="{FF2B5EF4-FFF2-40B4-BE49-F238E27FC236}">
                    <a16:creationId xmlns:a16="http://schemas.microsoft.com/office/drawing/2014/main" id="{546BCE4C-D73D-4599-A87A-6F54004DB591}"/>
                  </a:ext>
                </a:extLst>
              </p:cNvPr>
              <p:cNvSpPr/>
              <p:nvPr/>
            </p:nvSpPr>
            <p:spPr>
              <a:xfrm>
                <a:off x="5098924" y="3274595"/>
                <a:ext cx="410209" cy="117475"/>
              </a:xfrm>
              <a:custGeom>
                <a:avLst/>
                <a:gdLst/>
                <a:ahLst/>
                <a:cxnLst/>
                <a:rect l="l" t="t" r="r" b="b"/>
                <a:pathLst>
                  <a:path w="410210" h="117475">
                    <a:moveTo>
                      <a:pt x="0" y="0"/>
                    </a:moveTo>
                    <a:lnTo>
                      <a:pt x="32170" y="68854"/>
                    </a:lnTo>
                    <a:lnTo>
                      <a:pt x="102946" y="103506"/>
                    </a:lnTo>
                    <a:lnTo>
                      <a:pt x="173721" y="115691"/>
                    </a:lnTo>
                    <a:lnTo>
                      <a:pt x="205892" y="117144"/>
                    </a:lnTo>
                    <a:lnTo>
                      <a:pt x="203682" y="117144"/>
                    </a:lnTo>
                    <a:lnTo>
                      <a:pt x="322736" y="116821"/>
                    </a:lnTo>
                    <a:lnTo>
                      <a:pt x="383871" y="104511"/>
                    </a:lnTo>
                    <a:lnTo>
                      <a:pt x="406395" y="69231"/>
                    </a:lnTo>
                    <a:lnTo>
                      <a:pt x="409613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1" name="object 270">
                <a:extLst>
                  <a:ext uri="{FF2B5EF4-FFF2-40B4-BE49-F238E27FC236}">
                    <a16:creationId xmlns:a16="http://schemas.microsoft.com/office/drawing/2014/main" id="{24513ED7-3FB8-4BD6-926D-E7E8428F2F08}"/>
                  </a:ext>
                </a:extLst>
              </p:cNvPr>
              <p:cNvSpPr/>
              <p:nvPr/>
            </p:nvSpPr>
            <p:spPr>
              <a:xfrm>
                <a:off x="5845129" y="3327912"/>
                <a:ext cx="148590" cy="17145"/>
              </a:xfrm>
              <a:custGeom>
                <a:avLst/>
                <a:gdLst/>
                <a:ahLst/>
                <a:cxnLst/>
                <a:rect l="l" t="t" r="r" b="b"/>
                <a:pathLst>
                  <a:path w="148589" h="17145">
                    <a:moveTo>
                      <a:pt x="0" y="17106"/>
                    </a:moveTo>
                    <a:lnTo>
                      <a:pt x="115963" y="0"/>
                    </a:lnTo>
                    <a:lnTo>
                      <a:pt x="148056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72" name="object 271">
                <a:extLst>
                  <a:ext uri="{FF2B5EF4-FFF2-40B4-BE49-F238E27FC236}">
                    <a16:creationId xmlns:a16="http://schemas.microsoft.com/office/drawing/2014/main" id="{E9AB8F89-985F-4B96-B47B-BBAFD3D1E7D6}"/>
                  </a:ext>
                </a:extLst>
              </p:cNvPr>
              <p:cNvPicPr/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811447" y="3311905"/>
                <a:ext cx="65071" cy="65087"/>
              </a:xfrm>
              <a:prstGeom prst="rect">
                <a:avLst/>
              </a:prstGeom>
            </p:spPr>
          </p:pic>
          <p:sp>
            <p:nvSpPr>
              <p:cNvPr id="273" name="object 272">
                <a:extLst>
                  <a:ext uri="{FF2B5EF4-FFF2-40B4-BE49-F238E27FC236}">
                    <a16:creationId xmlns:a16="http://schemas.microsoft.com/office/drawing/2014/main" id="{6B093152-A6EE-4A25-9272-3E2DC97B8FA9}"/>
                  </a:ext>
                </a:extLst>
              </p:cNvPr>
              <p:cNvSpPr/>
              <p:nvPr/>
            </p:nvSpPr>
            <p:spPr>
              <a:xfrm>
                <a:off x="5811443" y="3311907"/>
                <a:ext cx="65405" cy="65405"/>
              </a:xfrm>
              <a:custGeom>
                <a:avLst/>
                <a:gdLst/>
                <a:ahLst/>
                <a:cxnLst/>
                <a:rect l="l" t="t" r="r" b="b"/>
                <a:pathLst>
                  <a:path w="65404" h="65404">
                    <a:moveTo>
                      <a:pt x="32562" y="65087"/>
                    </a:moveTo>
                    <a:lnTo>
                      <a:pt x="19888" y="62530"/>
                    </a:lnTo>
                    <a:lnTo>
                      <a:pt x="9537" y="55559"/>
                    </a:lnTo>
                    <a:lnTo>
                      <a:pt x="2559" y="45220"/>
                    </a:lnTo>
                    <a:lnTo>
                      <a:pt x="0" y="32562"/>
                    </a:lnTo>
                    <a:lnTo>
                      <a:pt x="2559" y="19888"/>
                    </a:lnTo>
                    <a:lnTo>
                      <a:pt x="9537" y="9537"/>
                    </a:lnTo>
                    <a:lnTo>
                      <a:pt x="19888" y="2559"/>
                    </a:lnTo>
                    <a:lnTo>
                      <a:pt x="32562" y="0"/>
                    </a:lnTo>
                    <a:lnTo>
                      <a:pt x="45224" y="2559"/>
                    </a:lnTo>
                    <a:lnTo>
                      <a:pt x="55557" y="9537"/>
                    </a:lnTo>
                    <a:lnTo>
                      <a:pt x="62521" y="19888"/>
                    </a:lnTo>
                    <a:lnTo>
                      <a:pt x="65074" y="32562"/>
                    </a:lnTo>
                    <a:lnTo>
                      <a:pt x="62521" y="45220"/>
                    </a:lnTo>
                    <a:lnTo>
                      <a:pt x="55557" y="55559"/>
                    </a:lnTo>
                    <a:lnTo>
                      <a:pt x="45224" y="62530"/>
                    </a:lnTo>
                    <a:lnTo>
                      <a:pt x="32562" y="65087"/>
                    </a:lnTo>
                    <a:close/>
                  </a:path>
                </a:pathLst>
              </a:custGeom>
              <a:ln w="355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4" name="object 273">
                <a:extLst>
                  <a:ext uri="{FF2B5EF4-FFF2-40B4-BE49-F238E27FC236}">
                    <a16:creationId xmlns:a16="http://schemas.microsoft.com/office/drawing/2014/main" id="{18EA7D29-625F-4C5D-BD4D-D204AE2286FE}"/>
                  </a:ext>
                </a:extLst>
              </p:cNvPr>
              <p:cNvSpPr/>
              <p:nvPr/>
            </p:nvSpPr>
            <p:spPr>
              <a:xfrm>
                <a:off x="3143045" y="1146131"/>
                <a:ext cx="3161030" cy="5131435"/>
              </a:xfrm>
              <a:custGeom>
                <a:avLst/>
                <a:gdLst/>
                <a:ahLst/>
                <a:cxnLst/>
                <a:rect l="l" t="t" r="r" b="b"/>
                <a:pathLst>
                  <a:path w="3161029" h="5131435">
                    <a:moveTo>
                      <a:pt x="3160979" y="0"/>
                    </a:moveTo>
                    <a:lnTo>
                      <a:pt x="3160979" y="5130876"/>
                    </a:lnTo>
                    <a:lnTo>
                      <a:pt x="0" y="5130876"/>
                    </a:lnTo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5" name="object 274">
                <a:extLst>
                  <a:ext uri="{FF2B5EF4-FFF2-40B4-BE49-F238E27FC236}">
                    <a16:creationId xmlns:a16="http://schemas.microsoft.com/office/drawing/2014/main" id="{CE749BD1-DBA4-4543-81BC-28CB6410E29D}"/>
                  </a:ext>
                </a:extLst>
              </p:cNvPr>
              <p:cNvSpPr/>
              <p:nvPr/>
            </p:nvSpPr>
            <p:spPr>
              <a:xfrm>
                <a:off x="5813945" y="3619557"/>
                <a:ext cx="117475" cy="165100"/>
              </a:xfrm>
              <a:custGeom>
                <a:avLst/>
                <a:gdLst/>
                <a:ahLst/>
                <a:cxnLst/>
                <a:rect l="l" t="t" r="r" b="b"/>
                <a:pathLst>
                  <a:path w="117475" h="165100">
                    <a:moveTo>
                      <a:pt x="116954" y="0"/>
                    </a:moveTo>
                    <a:lnTo>
                      <a:pt x="0" y="0"/>
                    </a:lnTo>
                    <a:lnTo>
                      <a:pt x="0" y="164744"/>
                    </a:lnTo>
                    <a:lnTo>
                      <a:pt x="116954" y="164744"/>
                    </a:lnTo>
                    <a:lnTo>
                      <a:pt x="116954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6" name="object 275">
                <a:extLst>
                  <a:ext uri="{FF2B5EF4-FFF2-40B4-BE49-F238E27FC236}">
                    <a16:creationId xmlns:a16="http://schemas.microsoft.com/office/drawing/2014/main" id="{45B74D92-C8E2-474E-96BD-6BF86663166D}"/>
                  </a:ext>
                </a:extLst>
              </p:cNvPr>
              <p:cNvSpPr/>
              <p:nvPr/>
            </p:nvSpPr>
            <p:spPr>
              <a:xfrm>
                <a:off x="5813945" y="3619557"/>
                <a:ext cx="117475" cy="165100"/>
              </a:xfrm>
              <a:custGeom>
                <a:avLst/>
                <a:gdLst/>
                <a:ahLst/>
                <a:cxnLst/>
                <a:rect l="l" t="t" r="r" b="b"/>
                <a:pathLst>
                  <a:path w="117475" h="165100">
                    <a:moveTo>
                      <a:pt x="116954" y="0"/>
                    </a:moveTo>
                    <a:lnTo>
                      <a:pt x="116954" y="164744"/>
                    </a:lnTo>
                    <a:lnTo>
                      <a:pt x="0" y="164744"/>
                    </a:lnTo>
                    <a:lnTo>
                      <a:pt x="0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7" name="object 276">
                <a:extLst>
                  <a:ext uri="{FF2B5EF4-FFF2-40B4-BE49-F238E27FC236}">
                    <a16:creationId xmlns:a16="http://schemas.microsoft.com/office/drawing/2014/main" id="{A5E3E0C9-E483-4AE3-AA24-7643EE7CFAE5}"/>
                  </a:ext>
                </a:extLst>
              </p:cNvPr>
              <p:cNvSpPr/>
              <p:nvPr/>
            </p:nvSpPr>
            <p:spPr>
              <a:xfrm>
                <a:off x="5749344" y="3305590"/>
                <a:ext cx="2457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45745">
                    <a:moveTo>
                      <a:pt x="0" y="0"/>
                    </a:moveTo>
                    <a:lnTo>
                      <a:pt x="245414" y="0"/>
                    </a:lnTo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8" name="object 277">
                <a:extLst>
                  <a:ext uri="{FF2B5EF4-FFF2-40B4-BE49-F238E27FC236}">
                    <a16:creationId xmlns:a16="http://schemas.microsoft.com/office/drawing/2014/main" id="{395C76F8-B59F-434A-9EF2-4935D84381E1}"/>
                  </a:ext>
                </a:extLst>
              </p:cNvPr>
              <p:cNvSpPr/>
              <p:nvPr/>
            </p:nvSpPr>
            <p:spPr>
              <a:xfrm>
                <a:off x="3646356" y="4733380"/>
                <a:ext cx="241935" cy="297180"/>
              </a:xfrm>
              <a:custGeom>
                <a:avLst/>
                <a:gdLst/>
                <a:ahLst/>
                <a:cxnLst/>
                <a:rect l="l" t="t" r="r" b="b"/>
                <a:pathLst>
                  <a:path w="241935" h="297179">
                    <a:moveTo>
                      <a:pt x="241820" y="296799"/>
                    </a:moveTo>
                    <a:lnTo>
                      <a:pt x="0" y="296799"/>
                    </a:lnTo>
                    <a:lnTo>
                      <a:pt x="0" y="0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9" name="object 278">
                <a:extLst>
                  <a:ext uri="{FF2B5EF4-FFF2-40B4-BE49-F238E27FC236}">
                    <a16:creationId xmlns:a16="http://schemas.microsoft.com/office/drawing/2014/main" id="{D3DD4FB1-B1DB-486B-8CB1-6707FD853296}"/>
                  </a:ext>
                </a:extLst>
              </p:cNvPr>
              <p:cNvSpPr/>
              <p:nvPr/>
            </p:nvSpPr>
            <p:spPr>
              <a:xfrm>
                <a:off x="3807655" y="4610239"/>
                <a:ext cx="0" cy="414020"/>
              </a:xfrm>
              <a:custGeom>
                <a:avLst/>
                <a:gdLst/>
                <a:ahLst/>
                <a:cxnLst/>
                <a:rect l="l" t="t" r="r" b="b"/>
                <a:pathLst>
                  <a:path h="414020">
                    <a:moveTo>
                      <a:pt x="0" y="0"/>
                    </a:moveTo>
                    <a:lnTo>
                      <a:pt x="0" y="413654"/>
                    </a:lnTo>
                  </a:path>
                </a:pathLst>
              </a:custGeom>
              <a:ln w="2133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0" name="object 279">
                <a:extLst>
                  <a:ext uri="{FF2B5EF4-FFF2-40B4-BE49-F238E27FC236}">
                    <a16:creationId xmlns:a16="http://schemas.microsoft.com/office/drawing/2014/main" id="{F648AD43-81FF-49C0-80D2-0BC3B5ED5897}"/>
                  </a:ext>
                </a:extLst>
              </p:cNvPr>
              <p:cNvSpPr/>
              <p:nvPr/>
            </p:nvSpPr>
            <p:spPr>
              <a:xfrm>
                <a:off x="3715199" y="5029254"/>
                <a:ext cx="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h="156210">
                    <a:moveTo>
                      <a:pt x="0" y="0"/>
                    </a:moveTo>
                    <a:lnTo>
                      <a:pt x="0" y="156171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1" name="object 280">
                <a:extLst>
                  <a:ext uri="{FF2B5EF4-FFF2-40B4-BE49-F238E27FC236}">
                    <a16:creationId xmlns:a16="http://schemas.microsoft.com/office/drawing/2014/main" id="{0EF83539-5EC0-4C6C-AA1F-28B15CB51340}"/>
                  </a:ext>
                </a:extLst>
              </p:cNvPr>
              <p:cNvSpPr/>
              <p:nvPr/>
            </p:nvSpPr>
            <p:spPr>
              <a:xfrm>
                <a:off x="3646356" y="4733380"/>
                <a:ext cx="241935" cy="297180"/>
              </a:xfrm>
              <a:custGeom>
                <a:avLst/>
                <a:gdLst/>
                <a:ahLst/>
                <a:cxnLst/>
                <a:rect l="l" t="t" r="r" b="b"/>
                <a:pathLst>
                  <a:path w="241935" h="297179">
                    <a:moveTo>
                      <a:pt x="241820" y="296799"/>
                    </a:moveTo>
                    <a:lnTo>
                      <a:pt x="0" y="296799"/>
                    </a:lnTo>
                    <a:lnTo>
                      <a:pt x="0" y="0"/>
                    </a:lnTo>
                  </a:path>
                </a:pathLst>
              </a:custGeom>
              <a:ln w="14224">
                <a:solidFill>
                  <a:srgbClr val="ED1C2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2" name="object 281">
                <a:extLst>
                  <a:ext uri="{FF2B5EF4-FFF2-40B4-BE49-F238E27FC236}">
                    <a16:creationId xmlns:a16="http://schemas.microsoft.com/office/drawing/2014/main" id="{EB9DBC46-73BD-4032-9F6C-238DAAFA76B9}"/>
                  </a:ext>
                </a:extLst>
              </p:cNvPr>
              <p:cNvSpPr/>
              <p:nvPr/>
            </p:nvSpPr>
            <p:spPr>
              <a:xfrm>
                <a:off x="3807655" y="4610239"/>
                <a:ext cx="0" cy="414020"/>
              </a:xfrm>
              <a:custGeom>
                <a:avLst/>
                <a:gdLst/>
                <a:ahLst/>
                <a:cxnLst/>
                <a:rect l="l" t="t" r="r" b="b"/>
                <a:pathLst>
                  <a:path h="414020">
                    <a:moveTo>
                      <a:pt x="0" y="0"/>
                    </a:moveTo>
                    <a:lnTo>
                      <a:pt x="0" y="413654"/>
                    </a:lnTo>
                  </a:path>
                </a:pathLst>
              </a:custGeom>
              <a:ln w="14224">
                <a:solidFill>
                  <a:srgbClr val="ED1C2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3" name="object 282">
                <a:extLst>
                  <a:ext uri="{FF2B5EF4-FFF2-40B4-BE49-F238E27FC236}">
                    <a16:creationId xmlns:a16="http://schemas.microsoft.com/office/drawing/2014/main" id="{DF9E1271-72A8-4FC4-9729-B6E1566CC398}"/>
                  </a:ext>
                </a:extLst>
              </p:cNvPr>
              <p:cNvSpPr/>
              <p:nvPr/>
            </p:nvSpPr>
            <p:spPr>
              <a:xfrm>
                <a:off x="3715199" y="5029254"/>
                <a:ext cx="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h="156210">
                    <a:moveTo>
                      <a:pt x="0" y="0"/>
                    </a:moveTo>
                    <a:lnTo>
                      <a:pt x="0" y="156171"/>
                    </a:lnTo>
                  </a:path>
                </a:pathLst>
              </a:custGeom>
              <a:ln w="14224">
                <a:solidFill>
                  <a:srgbClr val="ED1C24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4" name="object 283">
                <a:extLst>
                  <a:ext uri="{FF2B5EF4-FFF2-40B4-BE49-F238E27FC236}">
                    <a16:creationId xmlns:a16="http://schemas.microsoft.com/office/drawing/2014/main" id="{486B72B3-1AC3-4AD7-97A3-6D9CF9AAF46B}"/>
                  </a:ext>
                </a:extLst>
              </p:cNvPr>
              <p:cNvSpPr/>
              <p:nvPr/>
            </p:nvSpPr>
            <p:spPr>
              <a:xfrm>
                <a:off x="4010176" y="4940298"/>
                <a:ext cx="21590" cy="184150"/>
              </a:xfrm>
              <a:custGeom>
                <a:avLst/>
                <a:gdLst/>
                <a:ahLst/>
                <a:cxnLst/>
                <a:rect l="l" t="t" r="r" b="b"/>
                <a:pathLst>
                  <a:path w="21589" h="184150">
                    <a:moveTo>
                      <a:pt x="0" y="183921"/>
                    </a:moveTo>
                    <a:lnTo>
                      <a:pt x="21335" y="183921"/>
                    </a:lnTo>
                    <a:lnTo>
                      <a:pt x="21335" y="0"/>
                    </a:lnTo>
                    <a:lnTo>
                      <a:pt x="0" y="0"/>
                    </a:lnTo>
                    <a:lnTo>
                      <a:pt x="0" y="183921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5" name="object 284">
                <a:extLst>
                  <a:ext uri="{FF2B5EF4-FFF2-40B4-BE49-F238E27FC236}">
                    <a16:creationId xmlns:a16="http://schemas.microsoft.com/office/drawing/2014/main" id="{0879BAB2-82D6-4BB4-804F-498CAB72FE5B}"/>
                  </a:ext>
                </a:extLst>
              </p:cNvPr>
              <p:cNvSpPr/>
              <p:nvPr/>
            </p:nvSpPr>
            <p:spPr>
              <a:xfrm>
                <a:off x="4020844" y="4610239"/>
                <a:ext cx="0" cy="284480"/>
              </a:xfrm>
              <a:custGeom>
                <a:avLst/>
                <a:gdLst/>
                <a:ahLst/>
                <a:cxnLst/>
                <a:rect l="l" t="t" r="r" b="b"/>
                <a:pathLst>
                  <a:path h="284479">
                    <a:moveTo>
                      <a:pt x="0" y="0"/>
                    </a:moveTo>
                    <a:lnTo>
                      <a:pt x="0" y="283966"/>
                    </a:lnTo>
                  </a:path>
                </a:pathLst>
              </a:custGeom>
              <a:ln w="2133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6" name="object 285">
                <a:extLst>
                  <a:ext uri="{FF2B5EF4-FFF2-40B4-BE49-F238E27FC236}">
                    <a16:creationId xmlns:a16="http://schemas.microsoft.com/office/drawing/2014/main" id="{6BD72FE6-5A90-4B90-AE2C-8FAF7DE195B6}"/>
                  </a:ext>
                </a:extLst>
              </p:cNvPr>
              <p:cNvSpPr/>
              <p:nvPr/>
            </p:nvSpPr>
            <p:spPr>
              <a:xfrm>
                <a:off x="5314289" y="3277426"/>
                <a:ext cx="0" cy="652145"/>
              </a:xfrm>
              <a:custGeom>
                <a:avLst/>
                <a:gdLst/>
                <a:ahLst/>
                <a:cxnLst/>
                <a:rect l="l" t="t" r="r" b="b"/>
                <a:pathLst>
                  <a:path h="652145">
                    <a:moveTo>
                      <a:pt x="0" y="0"/>
                    </a:moveTo>
                    <a:lnTo>
                      <a:pt x="0" y="652081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7" name="object 286">
                <a:extLst>
                  <a:ext uri="{FF2B5EF4-FFF2-40B4-BE49-F238E27FC236}">
                    <a16:creationId xmlns:a16="http://schemas.microsoft.com/office/drawing/2014/main" id="{7C7A435D-5FEE-4BB1-BC08-AFD9439F0996}"/>
                  </a:ext>
                </a:extLst>
              </p:cNvPr>
              <p:cNvSpPr/>
              <p:nvPr/>
            </p:nvSpPr>
            <p:spPr>
              <a:xfrm>
                <a:off x="4687125" y="3410407"/>
                <a:ext cx="0" cy="519430"/>
              </a:xfrm>
              <a:custGeom>
                <a:avLst/>
                <a:gdLst/>
                <a:ahLst/>
                <a:cxnLst/>
                <a:rect l="l" t="t" r="r" b="b"/>
                <a:pathLst>
                  <a:path h="519429">
                    <a:moveTo>
                      <a:pt x="0" y="0"/>
                    </a:moveTo>
                    <a:lnTo>
                      <a:pt x="0" y="519099"/>
                    </a:lnTo>
                  </a:path>
                </a:pathLst>
              </a:custGeom>
              <a:ln w="2844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8" name="object 287">
                <a:extLst>
                  <a:ext uri="{FF2B5EF4-FFF2-40B4-BE49-F238E27FC236}">
                    <a16:creationId xmlns:a16="http://schemas.microsoft.com/office/drawing/2014/main" id="{AF52F6AA-150F-4A59-A97C-21FFA924EF72}"/>
                  </a:ext>
                </a:extLst>
              </p:cNvPr>
              <p:cNvSpPr/>
              <p:nvPr/>
            </p:nvSpPr>
            <p:spPr>
              <a:xfrm>
                <a:off x="4169905" y="5341734"/>
                <a:ext cx="742315" cy="52069"/>
              </a:xfrm>
              <a:custGeom>
                <a:avLst/>
                <a:gdLst/>
                <a:ahLst/>
                <a:cxnLst/>
                <a:rect l="l" t="t" r="r" b="b"/>
                <a:pathLst>
                  <a:path w="742314" h="52070">
                    <a:moveTo>
                      <a:pt x="0" y="51942"/>
                    </a:moveTo>
                    <a:lnTo>
                      <a:pt x="742099" y="51942"/>
                    </a:lnTo>
                    <a:lnTo>
                      <a:pt x="742099" y="0"/>
                    </a:lnTo>
                    <a:lnTo>
                      <a:pt x="0" y="0"/>
                    </a:lnTo>
                    <a:lnTo>
                      <a:pt x="0" y="51942"/>
                    </a:lnTo>
                    <a:close/>
                  </a:path>
                </a:pathLst>
              </a:custGeom>
              <a:solidFill>
                <a:srgbClr val="58595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9" name="object 288">
                <a:extLst>
                  <a:ext uri="{FF2B5EF4-FFF2-40B4-BE49-F238E27FC236}">
                    <a16:creationId xmlns:a16="http://schemas.microsoft.com/office/drawing/2014/main" id="{E90284C3-1003-4C3D-9110-5B330E8F7842}"/>
                  </a:ext>
                </a:extLst>
              </p:cNvPr>
              <p:cNvSpPr/>
              <p:nvPr/>
            </p:nvSpPr>
            <p:spPr>
              <a:xfrm>
                <a:off x="4169905" y="4904841"/>
                <a:ext cx="742315" cy="488950"/>
              </a:xfrm>
              <a:custGeom>
                <a:avLst/>
                <a:gdLst/>
                <a:ahLst/>
                <a:cxnLst/>
                <a:rect l="l" t="t" r="r" b="b"/>
                <a:pathLst>
                  <a:path w="742314" h="488950">
                    <a:moveTo>
                      <a:pt x="742099" y="488835"/>
                    </a:moveTo>
                    <a:lnTo>
                      <a:pt x="0" y="488835"/>
                    </a:lnTo>
                    <a:lnTo>
                      <a:pt x="0" y="0"/>
                    </a:lnTo>
                    <a:lnTo>
                      <a:pt x="742099" y="0"/>
                    </a:lnTo>
                    <a:lnTo>
                      <a:pt x="742099" y="488835"/>
                    </a:lnTo>
                    <a:close/>
                  </a:path>
                </a:pathLst>
              </a:custGeom>
              <a:ln w="355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0" name="object 289">
                <a:extLst>
                  <a:ext uri="{FF2B5EF4-FFF2-40B4-BE49-F238E27FC236}">
                    <a16:creationId xmlns:a16="http://schemas.microsoft.com/office/drawing/2014/main" id="{76ECE9ED-7B88-4CAE-AE13-B6DD26347D6C}"/>
                  </a:ext>
                </a:extLst>
              </p:cNvPr>
              <p:cNvSpPr/>
              <p:nvPr/>
            </p:nvSpPr>
            <p:spPr>
              <a:xfrm>
                <a:off x="4169905" y="4852898"/>
                <a:ext cx="742315" cy="488950"/>
              </a:xfrm>
              <a:custGeom>
                <a:avLst/>
                <a:gdLst/>
                <a:ahLst/>
                <a:cxnLst/>
                <a:rect l="l" t="t" r="r" b="b"/>
                <a:pathLst>
                  <a:path w="742314" h="488950">
                    <a:moveTo>
                      <a:pt x="742099" y="0"/>
                    </a:moveTo>
                    <a:lnTo>
                      <a:pt x="0" y="0"/>
                    </a:lnTo>
                    <a:lnTo>
                      <a:pt x="0" y="488835"/>
                    </a:lnTo>
                    <a:lnTo>
                      <a:pt x="742099" y="488835"/>
                    </a:lnTo>
                    <a:lnTo>
                      <a:pt x="742099" y="0"/>
                    </a:lnTo>
                    <a:close/>
                  </a:path>
                </a:pathLst>
              </a:custGeom>
              <a:solidFill>
                <a:srgbClr val="D9C2B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1" name="object 290">
                <a:extLst>
                  <a:ext uri="{FF2B5EF4-FFF2-40B4-BE49-F238E27FC236}">
                    <a16:creationId xmlns:a16="http://schemas.microsoft.com/office/drawing/2014/main" id="{FE5B0965-BD22-4661-BF31-0DCDE9F94930}"/>
                  </a:ext>
                </a:extLst>
              </p:cNvPr>
              <p:cNvSpPr/>
              <p:nvPr/>
            </p:nvSpPr>
            <p:spPr>
              <a:xfrm>
                <a:off x="4169905" y="4852898"/>
                <a:ext cx="742315" cy="488950"/>
              </a:xfrm>
              <a:custGeom>
                <a:avLst/>
                <a:gdLst/>
                <a:ahLst/>
                <a:cxnLst/>
                <a:rect l="l" t="t" r="r" b="b"/>
                <a:pathLst>
                  <a:path w="742314" h="488950">
                    <a:moveTo>
                      <a:pt x="742099" y="488835"/>
                    </a:moveTo>
                    <a:lnTo>
                      <a:pt x="0" y="488835"/>
                    </a:lnTo>
                    <a:lnTo>
                      <a:pt x="0" y="0"/>
                    </a:lnTo>
                    <a:lnTo>
                      <a:pt x="742099" y="0"/>
                    </a:lnTo>
                    <a:lnTo>
                      <a:pt x="742099" y="488835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92" name="object 291">
                <a:extLst>
                  <a:ext uri="{FF2B5EF4-FFF2-40B4-BE49-F238E27FC236}">
                    <a16:creationId xmlns:a16="http://schemas.microsoft.com/office/drawing/2014/main" id="{A24CC6CC-6FA1-4BD1-B682-7DAC8248FDC0}"/>
                  </a:ext>
                </a:extLst>
              </p:cNvPr>
              <p:cNvPicPr/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209760" y="4845753"/>
                <a:ext cx="380550" cy="159621"/>
              </a:xfrm>
              <a:prstGeom prst="rect">
                <a:avLst/>
              </a:prstGeom>
            </p:spPr>
          </p:pic>
          <p:sp>
            <p:nvSpPr>
              <p:cNvPr id="293" name="object 292">
                <a:extLst>
                  <a:ext uri="{FF2B5EF4-FFF2-40B4-BE49-F238E27FC236}">
                    <a16:creationId xmlns:a16="http://schemas.microsoft.com/office/drawing/2014/main" id="{F434AC43-D64A-42C4-92F1-20D71C61ACFB}"/>
                  </a:ext>
                </a:extLst>
              </p:cNvPr>
              <p:cNvSpPr/>
              <p:nvPr/>
            </p:nvSpPr>
            <p:spPr>
              <a:xfrm>
                <a:off x="4612424" y="4834180"/>
                <a:ext cx="278130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278129" h="12064">
                    <a:moveTo>
                      <a:pt x="272923" y="0"/>
                    </a:moveTo>
                    <a:lnTo>
                      <a:pt x="5156" y="0"/>
                    </a:lnTo>
                    <a:lnTo>
                      <a:pt x="0" y="5181"/>
                    </a:lnTo>
                    <a:lnTo>
                      <a:pt x="0" y="11569"/>
                    </a:lnTo>
                    <a:lnTo>
                      <a:pt x="278104" y="11569"/>
                    </a:lnTo>
                    <a:lnTo>
                      <a:pt x="278104" y="5181"/>
                    </a:lnTo>
                    <a:lnTo>
                      <a:pt x="272923" y="0"/>
                    </a:lnTo>
                    <a:close/>
                  </a:path>
                </a:pathLst>
              </a:custGeom>
              <a:solidFill>
                <a:srgbClr val="C7C8C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4" name="object 293">
                <a:extLst>
                  <a:ext uri="{FF2B5EF4-FFF2-40B4-BE49-F238E27FC236}">
                    <a16:creationId xmlns:a16="http://schemas.microsoft.com/office/drawing/2014/main" id="{A03667DB-C7D6-4A9A-BE91-3A7E3F834B8E}"/>
                  </a:ext>
                </a:extLst>
              </p:cNvPr>
              <p:cNvSpPr/>
              <p:nvPr/>
            </p:nvSpPr>
            <p:spPr>
              <a:xfrm>
                <a:off x="4260162" y="4866063"/>
                <a:ext cx="280035" cy="113030"/>
              </a:xfrm>
              <a:custGeom>
                <a:avLst/>
                <a:gdLst/>
                <a:ahLst/>
                <a:cxnLst/>
                <a:rect l="l" t="t" r="r" b="b"/>
                <a:pathLst>
                  <a:path w="280035" h="113029">
                    <a:moveTo>
                      <a:pt x="0" y="0"/>
                    </a:moveTo>
                    <a:lnTo>
                      <a:pt x="24803" y="99136"/>
                    </a:lnTo>
                    <a:lnTo>
                      <a:pt x="26682" y="106680"/>
                    </a:lnTo>
                    <a:lnTo>
                      <a:pt x="34582" y="112839"/>
                    </a:lnTo>
                    <a:lnTo>
                      <a:pt x="42341" y="112839"/>
                    </a:lnTo>
                    <a:lnTo>
                      <a:pt x="237413" y="112839"/>
                    </a:lnTo>
                    <a:lnTo>
                      <a:pt x="245173" y="112839"/>
                    </a:lnTo>
                    <a:lnTo>
                      <a:pt x="253060" y="106680"/>
                    </a:lnTo>
                    <a:lnTo>
                      <a:pt x="254939" y="99136"/>
                    </a:lnTo>
                    <a:lnTo>
                      <a:pt x="279730" y="0"/>
                    </a:lnTo>
                  </a:path>
                </a:pathLst>
              </a:custGeom>
              <a:ln w="21336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5" name="object 294">
                <a:extLst>
                  <a:ext uri="{FF2B5EF4-FFF2-40B4-BE49-F238E27FC236}">
                    <a16:creationId xmlns:a16="http://schemas.microsoft.com/office/drawing/2014/main" id="{F86BA547-F9B7-4FFC-A8BC-9EC4C59660EA}"/>
                  </a:ext>
                </a:extLst>
              </p:cNvPr>
              <p:cNvSpPr/>
              <p:nvPr/>
            </p:nvSpPr>
            <p:spPr>
              <a:xfrm>
                <a:off x="4624938" y="4838666"/>
                <a:ext cx="25272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52729">
                    <a:moveTo>
                      <a:pt x="0" y="0"/>
                    </a:moveTo>
                    <a:lnTo>
                      <a:pt x="252641" y="0"/>
                    </a:lnTo>
                  </a:path>
                </a:pathLst>
              </a:custGeom>
              <a:ln w="4267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6" name="object 295">
                <a:extLst>
                  <a:ext uri="{FF2B5EF4-FFF2-40B4-BE49-F238E27FC236}">
                    <a16:creationId xmlns:a16="http://schemas.microsoft.com/office/drawing/2014/main" id="{81660FEE-3BC9-450F-9413-0007C473069D}"/>
                  </a:ext>
                </a:extLst>
              </p:cNvPr>
              <p:cNvSpPr/>
              <p:nvPr/>
            </p:nvSpPr>
            <p:spPr>
              <a:xfrm>
                <a:off x="4166574" y="4834180"/>
                <a:ext cx="747395" cy="171450"/>
              </a:xfrm>
              <a:custGeom>
                <a:avLst/>
                <a:gdLst/>
                <a:ahLst/>
                <a:cxnLst/>
                <a:rect l="l" t="t" r="r" b="b"/>
                <a:pathLst>
                  <a:path w="747395" h="171450">
                    <a:moveTo>
                      <a:pt x="747039" y="11569"/>
                    </a:moveTo>
                    <a:lnTo>
                      <a:pt x="723950" y="11569"/>
                    </a:lnTo>
                    <a:lnTo>
                      <a:pt x="723950" y="5181"/>
                    </a:lnTo>
                    <a:lnTo>
                      <a:pt x="718781" y="0"/>
                    </a:lnTo>
                    <a:lnTo>
                      <a:pt x="712393" y="0"/>
                    </a:lnTo>
                    <a:lnTo>
                      <a:pt x="457377" y="0"/>
                    </a:lnTo>
                    <a:lnTo>
                      <a:pt x="451015" y="0"/>
                    </a:lnTo>
                    <a:lnTo>
                      <a:pt x="445846" y="5181"/>
                    </a:lnTo>
                    <a:lnTo>
                      <a:pt x="445846" y="11569"/>
                    </a:lnTo>
                    <a:lnTo>
                      <a:pt x="423773" y="11569"/>
                    </a:lnTo>
                    <a:lnTo>
                      <a:pt x="416811" y="12875"/>
                    </a:lnTo>
                    <a:lnTo>
                      <a:pt x="410503" y="16433"/>
                    </a:lnTo>
                    <a:lnTo>
                      <a:pt x="405540" y="21706"/>
                    </a:lnTo>
                    <a:lnTo>
                      <a:pt x="402615" y="28155"/>
                    </a:lnTo>
                    <a:lnTo>
                      <a:pt x="371602" y="154609"/>
                    </a:lnTo>
                    <a:lnTo>
                      <a:pt x="368676" y="161048"/>
                    </a:lnTo>
                    <a:lnTo>
                      <a:pt x="363715" y="166322"/>
                    </a:lnTo>
                    <a:lnTo>
                      <a:pt x="357410" y="169886"/>
                    </a:lnTo>
                    <a:lnTo>
                      <a:pt x="350456" y="171196"/>
                    </a:lnTo>
                    <a:lnTo>
                      <a:pt x="116459" y="171196"/>
                    </a:lnTo>
                    <a:lnTo>
                      <a:pt x="64312" y="28155"/>
                    </a:lnTo>
                    <a:lnTo>
                      <a:pt x="61374" y="21706"/>
                    </a:lnTo>
                    <a:lnTo>
                      <a:pt x="56411" y="16433"/>
                    </a:lnTo>
                    <a:lnTo>
                      <a:pt x="50112" y="12875"/>
                    </a:lnTo>
                    <a:lnTo>
                      <a:pt x="43167" y="11569"/>
                    </a:lnTo>
                    <a:lnTo>
                      <a:pt x="0" y="11569"/>
                    </a:lnTo>
                  </a:path>
                </a:pathLst>
              </a:custGeom>
              <a:ln w="568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7" name="object 296">
                <a:extLst>
                  <a:ext uri="{FF2B5EF4-FFF2-40B4-BE49-F238E27FC236}">
                    <a16:creationId xmlns:a16="http://schemas.microsoft.com/office/drawing/2014/main" id="{96AA315E-E98E-4028-A05D-3A3FF05FA7EC}"/>
                  </a:ext>
                </a:extLst>
              </p:cNvPr>
              <p:cNvSpPr/>
              <p:nvPr/>
            </p:nvSpPr>
            <p:spPr>
              <a:xfrm>
                <a:off x="4167935" y="4844356"/>
                <a:ext cx="4445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44500">
                    <a:moveTo>
                      <a:pt x="0" y="0"/>
                    </a:moveTo>
                    <a:lnTo>
                      <a:pt x="444487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8" name="object 297">
                <a:extLst>
                  <a:ext uri="{FF2B5EF4-FFF2-40B4-BE49-F238E27FC236}">
                    <a16:creationId xmlns:a16="http://schemas.microsoft.com/office/drawing/2014/main" id="{6C9C6F04-D6C9-4D2B-9A5C-C19437587BB8}"/>
                  </a:ext>
                </a:extLst>
              </p:cNvPr>
              <p:cNvSpPr/>
              <p:nvPr/>
            </p:nvSpPr>
            <p:spPr>
              <a:xfrm>
                <a:off x="4609988" y="4846163"/>
                <a:ext cx="2990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99085">
                    <a:moveTo>
                      <a:pt x="0" y="0"/>
                    </a:moveTo>
                    <a:lnTo>
                      <a:pt x="29897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9" name="object 298">
                <a:extLst>
                  <a:ext uri="{FF2B5EF4-FFF2-40B4-BE49-F238E27FC236}">
                    <a16:creationId xmlns:a16="http://schemas.microsoft.com/office/drawing/2014/main" id="{20E2F734-BAC1-47DA-B2B2-0AD1C6B811CD}"/>
                  </a:ext>
                </a:extLst>
              </p:cNvPr>
              <p:cNvSpPr/>
              <p:nvPr/>
            </p:nvSpPr>
            <p:spPr>
              <a:xfrm>
                <a:off x="3774172" y="5129230"/>
                <a:ext cx="0" cy="58419"/>
              </a:xfrm>
              <a:custGeom>
                <a:avLst/>
                <a:gdLst/>
                <a:ahLst/>
                <a:cxnLst/>
                <a:rect l="l" t="t" r="r" b="b"/>
                <a:pathLst>
                  <a:path h="58420">
                    <a:moveTo>
                      <a:pt x="0" y="57797"/>
                    </a:moveTo>
                    <a:lnTo>
                      <a:pt x="0" y="0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0" name="object 299">
                <a:extLst>
                  <a:ext uri="{FF2B5EF4-FFF2-40B4-BE49-F238E27FC236}">
                    <a16:creationId xmlns:a16="http://schemas.microsoft.com/office/drawing/2014/main" id="{B39BE493-693C-4C83-801B-F84C5C40E696}"/>
                  </a:ext>
                </a:extLst>
              </p:cNvPr>
              <p:cNvSpPr/>
              <p:nvPr/>
            </p:nvSpPr>
            <p:spPr>
              <a:xfrm>
                <a:off x="3571675" y="4858495"/>
                <a:ext cx="851535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w="851535" h="269875">
                    <a:moveTo>
                      <a:pt x="851153" y="0"/>
                    </a:moveTo>
                    <a:lnTo>
                      <a:pt x="851153" y="228904"/>
                    </a:lnTo>
                    <a:lnTo>
                      <a:pt x="847971" y="244574"/>
                    </a:lnTo>
                    <a:lnTo>
                      <a:pt x="839308" y="257403"/>
                    </a:lnTo>
                    <a:lnTo>
                      <a:pt x="826486" y="266070"/>
                    </a:lnTo>
                    <a:lnTo>
                      <a:pt x="810831" y="269252"/>
                    </a:lnTo>
                    <a:lnTo>
                      <a:pt x="0" y="269252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1" name="object 300">
                <a:extLst>
                  <a:ext uri="{FF2B5EF4-FFF2-40B4-BE49-F238E27FC236}">
                    <a16:creationId xmlns:a16="http://schemas.microsoft.com/office/drawing/2014/main" id="{8B5419A9-4704-4025-8AEE-5B1F2F4CC9D1}"/>
                  </a:ext>
                </a:extLst>
              </p:cNvPr>
              <p:cNvSpPr/>
              <p:nvPr/>
            </p:nvSpPr>
            <p:spPr>
              <a:xfrm>
                <a:off x="4013732" y="4940298"/>
                <a:ext cx="14604" cy="184150"/>
              </a:xfrm>
              <a:custGeom>
                <a:avLst/>
                <a:gdLst/>
                <a:ahLst/>
                <a:cxnLst/>
                <a:rect l="l" t="t" r="r" b="b"/>
                <a:pathLst>
                  <a:path w="14604" h="184150">
                    <a:moveTo>
                      <a:pt x="0" y="183921"/>
                    </a:moveTo>
                    <a:lnTo>
                      <a:pt x="14224" y="183921"/>
                    </a:lnTo>
                    <a:lnTo>
                      <a:pt x="14224" y="0"/>
                    </a:lnTo>
                    <a:lnTo>
                      <a:pt x="0" y="0"/>
                    </a:lnTo>
                    <a:lnTo>
                      <a:pt x="0" y="183921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2" name="object 301">
                <a:extLst>
                  <a:ext uri="{FF2B5EF4-FFF2-40B4-BE49-F238E27FC236}">
                    <a16:creationId xmlns:a16="http://schemas.microsoft.com/office/drawing/2014/main" id="{461B22FA-54DF-464B-9B8B-9744DCD3F473}"/>
                  </a:ext>
                </a:extLst>
              </p:cNvPr>
              <p:cNvSpPr/>
              <p:nvPr/>
            </p:nvSpPr>
            <p:spPr>
              <a:xfrm>
                <a:off x="4020844" y="4610239"/>
                <a:ext cx="0" cy="284480"/>
              </a:xfrm>
              <a:custGeom>
                <a:avLst/>
                <a:gdLst/>
                <a:ahLst/>
                <a:cxnLst/>
                <a:rect l="l" t="t" r="r" b="b"/>
                <a:pathLst>
                  <a:path h="284479">
                    <a:moveTo>
                      <a:pt x="0" y="0"/>
                    </a:moveTo>
                    <a:lnTo>
                      <a:pt x="0" y="283966"/>
                    </a:lnTo>
                  </a:path>
                </a:pathLst>
              </a:custGeom>
              <a:ln w="142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3" name="object 302">
                <a:extLst>
                  <a:ext uri="{FF2B5EF4-FFF2-40B4-BE49-F238E27FC236}">
                    <a16:creationId xmlns:a16="http://schemas.microsoft.com/office/drawing/2014/main" id="{064A6809-BFB5-4DC7-8631-402EF993E071}"/>
                  </a:ext>
                </a:extLst>
              </p:cNvPr>
              <p:cNvSpPr/>
              <p:nvPr/>
            </p:nvSpPr>
            <p:spPr>
              <a:xfrm>
                <a:off x="3774172" y="5129230"/>
                <a:ext cx="0" cy="58419"/>
              </a:xfrm>
              <a:custGeom>
                <a:avLst/>
                <a:gdLst/>
                <a:ahLst/>
                <a:cxnLst/>
                <a:rect l="l" t="t" r="r" b="b"/>
                <a:pathLst>
                  <a:path h="58420">
                    <a:moveTo>
                      <a:pt x="0" y="57797"/>
                    </a:moveTo>
                    <a:lnTo>
                      <a:pt x="0" y="0"/>
                    </a:lnTo>
                  </a:path>
                </a:pathLst>
              </a:custGeom>
              <a:ln w="142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4" name="object 303">
                <a:extLst>
                  <a:ext uri="{FF2B5EF4-FFF2-40B4-BE49-F238E27FC236}">
                    <a16:creationId xmlns:a16="http://schemas.microsoft.com/office/drawing/2014/main" id="{FACE3EF8-3A1E-45DD-991A-F641DB1BEF69}"/>
                  </a:ext>
                </a:extLst>
              </p:cNvPr>
              <p:cNvSpPr/>
              <p:nvPr/>
            </p:nvSpPr>
            <p:spPr>
              <a:xfrm>
                <a:off x="3023426" y="5305855"/>
                <a:ext cx="544830" cy="431165"/>
              </a:xfrm>
              <a:custGeom>
                <a:avLst/>
                <a:gdLst/>
                <a:ahLst/>
                <a:cxnLst/>
                <a:rect l="l" t="t" r="r" b="b"/>
                <a:pathLst>
                  <a:path w="544829" h="431164">
                    <a:moveTo>
                      <a:pt x="544283" y="0"/>
                    </a:moveTo>
                    <a:lnTo>
                      <a:pt x="544283" y="390448"/>
                    </a:lnTo>
                    <a:lnTo>
                      <a:pt x="541101" y="406096"/>
                    </a:lnTo>
                    <a:lnTo>
                      <a:pt x="532437" y="418914"/>
                    </a:lnTo>
                    <a:lnTo>
                      <a:pt x="519616" y="427576"/>
                    </a:lnTo>
                    <a:lnTo>
                      <a:pt x="503961" y="430758"/>
                    </a:lnTo>
                    <a:lnTo>
                      <a:pt x="0" y="430758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5" name="object 304">
                <a:extLst>
                  <a:ext uri="{FF2B5EF4-FFF2-40B4-BE49-F238E27FC236}">
                    <a16:creationId xmlns:a16="http://schemas.microsoft.com/office/drawing/2014/main" id="{85C20F75-E3F8-48E1-86A5-91EB9A79F0A1}"/>
                  </a:ext>
                </a:extLst>
              </p:cNvPr>
              <p:cNvSpPr/>
              <p:nvPr/>
            </p:nvSpPr>
            <p:spPr>
              <a:xfrm>
                <a:off x="3023426" y="5305855"/>
                <a:ext cx="544830" cy="431165"/>
              </a:xfrm>
              <a:custGeom>
                <a:avLst/>
                <a:gdLst/>
                <a:ahLst/>
                <a:cxnLst/>
                <a:rect l="l" t="t" r="r" b="b"/>
                <a:pathLst>
                  <a:path w="544829" h="431164">
                    <a:moveTo>
                      <a:pt x="544283" y="0"/>
                    </a:moveTo>
                    <a:lnTo>
                      <a:pt x="544283" y="390448"/>
                    </a:lnTo>
                    <a:lnTo>
                      <a:pt x="541101" y="406096"/>
                    </a:lnTo>
                    <a:lnTo>
                      <a:pt x="532437" y="418914"/>
                    </a:lnTo>
                    <a:lnTo>
                      <a:pt x="519616" y="427576"/>
                    </a:lnTo>
                    <a:lnTo>
                      <a:pt x="503961" y="430758"/>
                    </a:lnTo>
                    <a:lnTo>
                      <a:pt x="0" y="430758"/>
                    </a:lnTo>
                  </a:path>
                </a:pathLst>
              </a:custGeom>
              <a:ln w="142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6" name="object 305">
                <a:extLst>
                  <a:ext uri="{FF2B5EF4-FFF2-40B4-BE49-F238E27FC236}">
                    <a16:creationId xmlns:a16="http://schemas.microsoft.com/office/drawing/2014/main" id="{B07CB027-BF7C-4A59-9A58-E47E84A88154}"/>
                  </a:ext>
                </a:extLst>
              </p:cNvPr>
              <p:cNvSpPr/>
              <p:nvPr/>
            </p:nvSpPr>
            <p:spPr>
              <a:xfrm>
                <a:off x="4168360" y="4846242"/>
                <a:ext cx="74803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748029" h="12700">
                    <a:moveTo>
                      <a:pt x="0" y="0"/>
                    </a:moveTo>
                    <a:lnTo>
                      <a:pt x="0" y="10845"/>
                    </a:lnTo>
                    <a:lnTo>
                      <a:pt x="747814" y="12395"/>
                    </a:lnTo>
                    <a:lnTo>
                      <a:pt x="747814" y="15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C7C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7" name="object 306">
                <a:extLst>
                  <a:ext uri="{FF2B5EF4-FFF2-40B4-BE49-F238E27FC236}">
                    <a16:creationId xmlns:a16="http://schemas.microsoft.com/office/drawing/2014/main" id="{E13A637E-9BD0-4C84-9B46-414C575BEBFF}"/>
                  </a:ext>
                </a:extLst>
              </p:cNvPr>
              <p:cNvSpPr/>
              <p:nvPr/>
            </p:nvSpPr>
            <p:spPr>
              <a:xfrm>
                <a:off x="4168360" y="4846242"/>
                <a:ext cx="74803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748029" h="12700">
                    <a:moveTo>
                      <a:pt x="747814" y="12395"/>
                    </a:moveTo>
                    <a:lnTo>
                      <a:pt x="0" y="10845"/>
                    </a:lnTo>
                    <a:lnTo>
                      <a:pt x="0" y="0"/>
                    </a:lnTo>
                    <a:lnTo>
                      <a:pt x="747814" y="1562"/>
                    </a:lnTo>
                    <a:lnTo>
                      <a:pt x="747814" y="12395"/>
                    </a:lnTo>
                    <a:close/>
                  </a:path>
                </a:pathLst>
              </a:custGeom>
              <a:ln w="355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8" name="object 307">
                <a:extLst>
                  <a:ext uri="{FF2B5EF4-FFF2-40B4-BE49-F238E27FC236}">
                    <a16:creationId xmlns:a16="http://schemas.microsoft.com/office/drawing/2014/main" id="{BC183848-06FC-4887-A22B-E2929DCA5FB9}"/>
                  </a:ext>
                </a:extLst>
              </p:cNvPr>
              <p:cNvSpPr/>
              <p:nvPr/>
            </p:nvSpPr>
            <p:spPr>
              <a:xfrm>
                <a:off x="3760546" y="4529937"/>
                <a:ext cx="301625" cy="80645"/>
              </a:xfrm>
              <a:custGeom>
                <a:avLst/>
                <a:gdLst/>
                <a:ahLst/>
                <a:cxnLst/>
                <a:rect l="l" t="t" r="r" b="b"/>
                <a:pathLst>
                  <a:path w="301625" h="80645">
                    <a:moveTo>
                      <a:pt x="0" y="80302"/>
                    </a:moveTo>
                    <a:lnTo>
                      <a:pt x="301383" y="80302"/>
                    </a:lnTo>
                    <a:lnTo>
                      <a:pt x="301383" y="0"/>
                    </a:lnTo>
                    <a:lnTo>
                      <a:pt x="0" y="0"/>
                    </a:lnTo>
                    <a:lnTo>
                      <a:pt x="0" y="80302"/>
                    </a:lnTo>
                    <a:close/>
                  </a:path>
                </a:pathLst>
              </a:custGeom>
              <a:solidFill>
                <a:srgbClr val="58595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9" name="object 308">
                <a:extLst>
                  <a:ext uri="{FF2B5EF4-FFF2-40B4-BE49-F238E27FC236}">
                    <a16:creationId xmlns:a16="http://schemas.microsoft.com/office/drawing/2014/main" id="{115C008D-E887-4B28-9614-56E0FA8E3D27}"/>
                  </a:ext>
                </a:extLst>
              </p:cNvPr>
              <p:cNvSpPr/>
              <p:nvPr/>
            </p:nvSpPr>
            <p:spPr>
              <a:xfrm>
                <a:off x="3760546" y="4226915"/>
                <a:ext cx="301625" cy="383540"/>
              </a:xfrm>
              <a:custGeom>
                <a:avLst/>
                <a:gdLst/>
                <a:ahLst/>
                <a:cxnLst/>
                <a:rect l="l" t="t" r="r" b="b"/>
                <a:pathLst>
                  <a:path w="301625" h="383539">
                    <a:moveTo>
                      <a:pt x="301383" y="383324"/>
                    </a:moveTo>
                    <a:lnTo>
                      <a:pt x="0" y="383324"/>
                    </a:lnTo>
                    <a:lnTo>
                      <a:pt x="0" y="0"/>
                    </a:lnTo>
                    <a:lnTo>
                      <a:pt x="301383" y="0"/>
                    </a:lnTo>
                    <a:lnTo>
                      <a:pt x="301383" y="383324"/>
                    </a:lnTo>
                    <a:close/>
                  </a:path>
                </a:pathLst>
              </a:custGeom>
              <a:ln w="355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0" name="object 309">
                <a:extLst>
                  <a:ext uri="{FF2B5EF4-FFF2-40B4-BE49-F238E27FC236}">
                    <a16:creationId xmlns:a16="http://schemas.microsoft.com/office/drawing/2014/main" id="{B2034B1F-A00E-485A-B411-00A6F9CDA5C5}"/>
                  </a:ext>
                </a:extLst>
              </p:cNvPr>
              <p:cNvSpPr/>
              <p:nvPr/>
            </p:nvSpPr>
            <p:spPr>
              <a:xfrm>
                <a:off x="3760546" y="4173384"/>
                <a:ext cx="301625" cy="356870"/>
              </a:xfrm>
              <a:custGeom>
                <a:avLst/>
                <a:gdLst/>
                <a:ahLst/>
                <a:cxnLst/>
                <a:rect l="l" t="t" r="r" b="b"/>
                <a:pathLst>
                  <a:path w="301625" h="356870">
                    <a:moveTo>
                      <a:pt x="301383" y="0"/>
                    </a:moveTo>
                    <a:lnTo>
                      <a:pt x="0" y="0"/>
                    </a:lnTo>
                    <a:lnTo>
                      <a:pt x="0" y="356552"/>
                    </a:lnTo>
                    <a:lnTo>
                      <a:pt x="301383" y="356552"/>
                    </a:lnTo>
                    <a:lnTo>
                      <a:pt x="301383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1" name="object 310">
                <a:extLst>
                  <a:ext uri="{FF2B5EF4-FFF2-40B4-BE49-F238E27FC236}">
                    <a16:creationId xmlns:a16="http://schemas.microsoft.com/office/drawing/2014/main" id="{0DCC0B31-3B25-4F22-BB3A-95EFF135ECC1}"/>
                  </a:ext>
                </a:extLst>
              </p:cNvPr>
              <p:cNvSpPr/>
              <p:nvPr/>
            </p:nvSpPr>
            <p:spPr>
              <a:xfrm>
                <a:off x="3760546" y="4173372"/>
                <a:ext cx="301625" cy="356870"/>
              </a:xfrm>
              <a:custGeom>
                <a:avLst/>
                <a:gdLst/>
                <a:ahLst/>
                <a:cxnLst/>
                <a:rect l="l" t="t" r="r" b="b"/>
                <a:pathLst>
                  <a:path w="301625" h="356870">
                    <a:moveTo>
                      <a:pt x="301383" y="356565"/>
                    </a:moveTo>
                    <a:lnTo>
                      <a:pt x="0" y="356565"/>
                    </a:lnTo>
                    <a:lnTo>
                      <a:pt x="0" y="0"/>
                    </a:lnTo>
                    <a:lnTo>
                      <a:pt x="301383" y="0"/>
                    </a:lnTo>
                    <a:lnTo>
                      <a:pt x="301383" y="356565"/>
                    </a:lnTo>
                    <a:close/>
                  </a:path>
                </a:pathLst>
              </a:custGeom>
              <a:ln w="355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2" name="object 311">
                <a:extLst>
                  <a:ext uri="{FF2B5EF4-FFF2-40B4-BE49-F238E27FC236}">
                    <a16:creationId xmlns:a16="http://schemas.microsoft.com/office/drawing/2014/main" id="{FBD07D8D-430E-412E-A758-B283CD5EB9A6}"/>
                  </a:ext>
                </a:extLst>
              </p:cNvPr>
              <p:cNvSpPr/>
              <p:nvPr/>
            </p:nvSpPr>
            <p:spPr>
              <a:xfrm>
                <a:off x="3782720" y="4538095"/>
                <a:ext cx="55244" cy="55244"/>
              </a:xfrm>
              <a:custGeom>
                <a:avLst/>
                <a:gdLst/>
                <a:ahLst/>
                <a:cxnLst/>
                <a:rect l="l" t="t" r="r" b="b"/>
                <a:pathLst>
                  <a:path w="55245" h="55245">
                    <a:moveTo>
                      <a:pt x="27343" y="0"/>
                    </a:moveTo>
                    <a:lnTo>
                      <a:pt x="16700" y="2150"/>
                    </a:lnTo>
                    <a:lnTo>
                      <a:pt x="8008" y="8013"/>
                    </a:lnTo>
                    <a:lnTo>
                      <a:pt x="2148" y="16705"/>
                    </a:lnTo>
                    <a:lnTo>
                      <a:pt x="0" y="27343"/>
                    </a:lnTo>
                    <a:lnTo>
                      <a:pt x="2148" y="37958"/>
                    </a:lnTo>
                    <a:lnTo>
                      <a:pt x="8008" y="46639"/>
                    </a:lnTo>
                    <a:lnTo>
                      <a:pt x="16700" y="52498"/>
                    </a:lnTo>
                    <a:lnTo>
                      <a:pt x="27343" y="54648"/>
                    </a:lnTo>
                    <a:lnTo>
                      <a:pt x="37967" y="52498"/>
                    </a:lnTo>
                    <a:lnTo>
                      <a:pt x="46642" y="46639"/>
                    </a:lnTo>
                    <a:lnTo>
                      <a:pt x="52490" y="37958"/>
                    </a:lnTo>
                    <a:lnTo>
                      <a:pt x="54635" y="27343"/>
                    </a:lnTo>
                    <a:lnTo>
                      <a:pt x="52490" y="16705"/>
                    </a:lnTo>
                    <a:lnTo>
                      <a:pt x="46642" y="8013"/>
                    </a:lnTo>
                    <a:lnTo>
                      <a:pt x="37967" y="2150"/>
                    </a:lnTo>
                    <a:lnTo>
                      <a:pt x="27343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3" name="object 312">
                <a:extLst>
                  <a:ext uri="{FF2B5EF4-FFF2-40B4-BE49-F238E27FC236}">
                    <a16:creationId xmlns:a16="http://schemas.microsoft.com/office/drawing/2014/main" id="{777F2BEB-6AB2-4A93-BA26-745A4652329B}"/>
                  </a:ext>
                </a:extLst>
              </p:cNvPr>
              <p:cNvSpPr/>
              <p:nvPr/>
            </p:nvSpPr>
            <p:spPr>
              <a:xfrm>
                <a:off x="3782720" y="4538095"/>
                <a:ext cx="55244" cy="55244"/>
              </a:xfrm>
              <a:custGeom>
                <a:avLst/>
                <a:gdLst/>
                <a:ahLst/>
                <a:cxnLst/>
                <a:rect l="l" t="t" r="r" b="b"/>
                <a:pathLst>
                  <a:path w="55245" h="55245">
                    <a:moveTo>
                      <a:pt x="54635" y="27343"/>
                    </a:moveTo>
                    <a:lnTo>
                      <a:pt x="52490" y="37958"/>
                    </a:lnTo>
                    <a:lnTo>
                      <a:pt x="46642" y="46639"/>
                    </a:lnTo>
                    <a:lnTo>
                      <a:pt x="37967" y="52498"/>
                    </a:lnTo>
                    <a:lnTo>
                      <a:pt x="27343" y="54648"/>
                    </a:lnTo>
                    <a:lnTo>
                      <a:pt x="16700" y="52498"/>
                    </a:lnTo>
                    <a:lnTo>
                      <a:pt x="8008" y="46639"/>
                    </a:lnTo>
                    <a:lnTo>
                      <a:pt x="2148" y="37958"/>
                    </a:lnTo>
                    <a:lnTo>
                      <a:pt x="0" y="27343"/>
                    </a:lnTo>
                    <a:lnTo>
                      <a:pt x="2148" y="16705"/>
                    </a:lnTo>
                    <a:lnTo>
                      <a:pt x="8008" y="8013"/>
                    </a:lnTo>
                    <a:lnTo>
                      <a:pt x="16700" y="2150"/>
                    </a:lnTo>
                    <a:lnTo>
                      <a:pt x="27343" y="0"/>
                    </a:lnTo>
                    <a:lnTo>
                      <a:pt x="37967" y="2150"/>
                    </a:lnTo>
                    <a:lnTo>
                      <a:pt x="46642" y="8013"/>
                    </a:lnTo>
                    <a:lnTo>
                      <a:pt x="52490" y="16705"/>
                    </a:lnTo>
                    <a:lnTo>
                      <a:pt x="54635" y="27343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14" name="object 313">
                <a:extLst>
                  <a:ext uri="{FF2B5EF4-FFF2-40B4-BE49-F238E27FC236}">
                    <a16:creationId xmlns:a16="http://schemas.microsoft.com/office/drawing/2014/main" id="{86DC6B81-9945-4DB8-81B1-EC430F49B2D1}"/>
                  </a:ext>
                </a:extLst>
              </p:cNvPr>
              <p:cNvPicPr/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87162" y="4862862"/>
                <a:ext cx="66649" cy="111814"/>
              </a:xfrm>
              <a:prstGeom prst="rect">
                <a:avLst/>
              </a:prstGeom>
            </p:spPr>
          </p:pic>
          <p:sp>
            <p:nvSpPr>
              <p:cNvPr id="315" name="object 314">
                <a:extLst>
                  <a:ext uri="{FF2B5EF4-FFF2-40B4-BE49-F238E27FC236}">
                    <a16:creationId xmlns:a16="http://schemas.microsoft.com/office/drawing/2014/main" id="{290D67C7-60DB-4920-B679-487C03AE17D2}"/>
                  </a:ext>
                </a:extLst>
              </p:cNvPr>
              <p:cNvSpPr/>
              <p:nvPr/>
            </p:nvSpPr>
            <p:spPr>
              <a:xfrm>
                <a:off x="3698988" y="5214377"/>
                <a:ext cx="3302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33020" h="28575">
                    <a:moveTo>
                      <a:pt x="24574" y="14198"/>
                    </a:moveTo>
                    <a:lnTo>
                      <a:pt x="32766" y="28397"/>
                    </a:lnTo>
                    <a:lnTo>
                      <a:pt x="16383" y="28397"/>
                    </a:lnTo>
                    <a:lnTo>
                      <a:pt x="0" y="28397"/>
                    </a:lnTo>
                    <a:lnTo>
                      <a:pt x="8191" y="14198"/>
                    </a:lnTo>
                    <a:lnTo>
                      <a:pt x="16383" y="0"/>
                    </a:lnTo>
                    <a:lnTo>
                      <a:pt x="24574" y="14198"/>
                    </a:lnTo>
                    <a:close/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6" name="object 315">
                <a:extLst>
                  <a:ext uri="{FF2B5EF4-FFF2-40B4-BE49-F238E27FC236}">
                    <a16:creationId xmlns:a16="http://schemas.microsoft.com/office/drawing/2014/main" id="{BD673613-36F3-4DE3-A7C2-FE36BEA4A793}"/>
                  </a:ext>
                </a:extLst>
              </p:cNvPr>
              <p:cNvSpPr/>
              <p:nvPr/>
            </p:nvSpPr>
            <p:spPr>
              <a:xfrm>
                <a:off x="3698988" y="5185986"/>
                <a:ext cx="3302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33020" h="28575">
                    <a:moveTo>
                      <a:pt x="24574" y="14198"/>
                    </a:moveTo>
                    <a:lnTo>
                      <a:pt x="32766" y="0"/>
                    </a:lnTo>
                    <a:lnTo>
                      <a:pt x="16383" y="0"/>
                    </a:lnTo>
                    <a:lnTo>
                      <a:pt x="0" y="0"/>
                    </a:lnTo>
                    <a:lnTo>
                      <a:pt x="8191" y="14198"/>
                    </a:lnTo>
                    <a:lnTo>
                      <a:pt x="16383" y="28397"/>
                    </a:lnTo>
                    <a:lnTo>
                      <a:pt x="24574" y="14198"/>
                    </a:lnTo>
                    <a:close/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7" name="object 316">
                <a:extLst>
                  <a:ext uri="{FF2B5EF4-FFF2-40B4-BE49-F238E27FC236}">
                    <a16:creationId xmlns:a16="http://schemas.microsoft.com/office/drawing/2014/main" id="{3690329D-7A51-4907-830F-E6F1168942E7}"/>
                  </a:ext>
                </a:extLst>
              </p:cNvPr>
              <p:cNvSpPr/>
              <p:nvPr/>
            </p:nvSpPr>
            <p:spPr>
              <a:xfrm>
                <a:off x="3733292" y="5245216"/>
                <a:ext cx="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h="13970">
                    <a:moveTo>
                      <a:pt x="0" y="13614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8" name="object 317">
                <a:extLst>
                  <a:ext uri="{FF2B5EF4-FFF2-40B4-BE49-F238E27FC236}">
                    <a16:creationId xmlns:a16="http://schemas.microsoft.com/office/drawing/2014/main" id="{CC9220D9-2E2E-457B-ADB9-6C6A29943ACD}"/>
                  </a:ext>
                </a:extLst>
              </p:cNvPr>
              <p:cNvSpPr/>
              <p:nvPr/>
            </p:nvSpPr>
            <p:spPr>
              <a:xfrm>
                <a:off x="3697348" y="5245216"/>
                <a:ext cx="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h="13970">
                    <a:moveTo>
                      <a:pt x="0" y="13614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9" name="object 318">
                <a:extLst>
                  <a:ext uri="{FF2B5EF4-FFF2-40B4-BE49-F238E27FC236}">
                    <a16:creationId xmlns:a16="http://schemas.microsoft.com/office/drawing/2014/main" id="{711D9DAB-9B53-46DC-AA9B-6F055D5E0769}"/>
                  </a:ext>
                </a:extLst>
              </p:cNvPr>
              <p:cNvSpPr/>
              <p:nvPr/>
            </p:nvSpPr>
            <p:spPr>
              <a:xfrm>
                <a:off x="3758716" y="5214377"/>
                <a:ext cx="3302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33020" h="28575">
                    <a:moveTo>
                      <a:pt x="24587" y="14198"/>
                    </a:moveTo>
                    <a:lnTo>
                      <a:pt x="32778" y="28397"/>
                    </a:lnTo>
                    <a:lnTo>
                      <a:pt x="16395" y="28397"/>
                    </a:lnTo>
                    <a:lnTo>
                      <a:pt x="0" y="28397"/>
                    </a:lnTo>
                    <a:lnTo>
                      <a:pt x="8191" y="14198"/>
                    </a:lnTo>
                    <a:lnTo>
                      <a:pt x="16395" y="0"/>
                    </a:lnTo>
                    <a:lnTo>
                      <a:pt x="24587" y="14198"/>
                    </a:lnTo>
                    <a:close/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0" name="object 319">
                <a:extLst>
                  <a:ext uri="{FF2B5EF4-FFF2-40B4-BE49-F238E27FC236}">
                    <a16:creationId xmlns:a16="http://schemas.microsoft.com/office/drawing/2014/main" id="{545E319C-510D-4BAE-9A1A-8DF02F052828}"/>
                  </a:ext>
                </a:extLst>
              </p:cNvPr>
              <p:cNvSpPr/>
              <p:nvPr/>
            </p:nvSpPr>
            <p:spPr>
              <a:xfrm>
                <a:off x="3758716" y="5185986"/>
                <a:ext cx="3302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33020" h="28575">
                    <a:moveTo>
                      <a:pt x="24587" y="14198"/>
                    </a:moveTo>
                    <a:lnTo>
                      <a:pt x="32778" y="0"/>
                    </a:lnTo>
                    <a:lnTo>
                      <a:pt x="16395" y="0"/>
                    </a:lnTo>
                    <a:lnTo>
                      <a:pt x="0" y="0"/>
                    </a:lnTo>
                    <a:lnTo>
                      <a:pt x="8191" y="14198"/>
                    </a:lnTo>
                    <a:lnTo>
                      <a:pt x="16395" y="28397"/>
                    </a:lnTo>
                    <a:lnTo>
                      <a:pt x="24587" y="14198"/>
                    </a:lnTo>
                    <a:close/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1" name="object 320">
                <a:extLst>
                  <a:ext uri="{FF2B5EF4-FFF2-40B4-BE49-F238E27FC236}">
                    <a16:creationId xmlns:a16="http://schemas.microsoft.com/office/drawing/2014/main" id="{6DD1EB50-A94B-4523-A7E3-D25446D24B50}"/>
                  </a:ext>
                </a:extLst>
              </p:cNvPr>
              <p:cNvSpPr/>
              <p:nvPr/>
            </p:nvSpPr>
            <p:spPr>
              <a:xfrm>
                <a:off x="3793018" y="5245216"/>
                <a:ext cx="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h="13970">
                    <a:moveTo>
                      <a:pt x="0" y="13614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2" name="object 321">
                <a:extLst>
                  <a:ext uri="{FF2B5EF4-FFF2-40B4-BE49-F238E27FC236}">
                    <a16:creationId xmlns:a16="http://schemas.microsoft.com/office/drawing/2014/main" id="{12289F18-3011-4BC9-BA9B-FA9672FD8936}"/>
                  </a:ext>
                </a:extLst>
              </p:cNvPr>
              <p:cNvSpPr/>
              <p:nvPr/>
            </p:nvSpPr>
            <p:spPr>
              <a:xfrm>
                <a:off x="3757089" y="5245216"/>
                <a:ext cx="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h="13970">
                    <a:moveTo>
                      <a:pt x="0" y="13614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3" name="object 322">
                <a:extLst>
                  <a:ext uri="{FF2B5EF4-FFF2-40B4-BE49-F238E27FC236}">
                    <a16:creationId xmlns:a16="http://schemas.microsoft.com/office/drawing/2014/main" id="{03D6EC53-0E73-46D5-817F-1B6EB0345D70}"/>
                  </a:ext>
                </a:extLst>
              </p:cNvPr>
              <p:cNvSpPr/>
              <p:nvPr/>
            </p:nvSpPr>
            <p:spPr>
              <a:xfrm>
                <a:off x="3567710" y="3466308"/>
                <a:ext cx="2543810" cy="1789430"/>
              </a:xfrm>
              <a:custGeom>
                <a:avLst/>
                <a:gdLst/>
                <a:ahLst/>
                <a:cxnLst/>
                <a:rect l="l" t="t" r="r" b="b"/>
                <a:pathLst>
                  <a:path w="2543810" h="1789429">
                    <a:moveTo>
                      <a:pt x="0" y="1788909"/>
                    </a:moveTo>
                    <a:lnTo>
                      <a:pt x="0" y="503542"/>
                    </a:lnTo>
                    <a:lnTo>
                      <a:pt x="3180" y="487874"/>
                    </a:lnTo>
                    <a:lnTo>
                      <a:pt x="11839" y="475049"/>
                    </a:lnTo>
                    <a:lnTo>
                      <a:pt x="24656" y="466387"/>
                    </a:lnTo>
                    <a:lnTo>
                      <a:pt x="40309" y="463207"/>
                    </a:lnTo>
                    <a:lnTo>
                      <a:pt x="136867" y="463207"/>
                    </a:lnTo>
                    <a:lnTo>
                      <a:pt x="217500" y="463207"/>
                    </a:lnTo>
                    <a:lnTo>
                      <a:pt x="2503424" y="463207"/>
                    </a:lnTo>
                    <a:lnTo>
                      <a:pt x="2519079" y="460025"/>
                    </a:lnTo>
                    <a:lnTo>
                      <a:pt x="2531900" y="451362"/>
                    </a:lnTo>
                    <a:lnTo>
                      <a:pt x="2540564" y="438545"/>
                    </a:lnTo>
                    <a:lnTo>
                      <a:pt x="2543746" y="422897"/>
                    </a:lnTo>
                    <a:lnTo>
                      <a:pt x="2543746" y="0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4" name="object 323">
                <a:extLst>
                  <a:ext uri="{FF2B5EF4-FFF2-40B4-BE49-F238E27FC236}">
                    <a16:creationId xmlns:a16="http://schemas.microsoft.com/office/drawing/2014/main" id="{E460E99E-545F-4C39-86AF-311A60D084E6}"/>
                  </a:ext>
                </a:extLst>
              </p:cNvPr>
              <p:cNvSpPr/>
              <p:nvPr/>
            </p:nvSpPr>
            <p:spPr>
              <a:xfrm>
                <a:off x="3567710" y="3466308"/>
                <a:ext cx="2543810" cy="1789430"/>
              </a:xfrm>
              <a:custGeom>
                <a:avLst/>
                <a:gdLst/>
                <a:ahLst/>
                <a:cxnLst/>
                <a:rect l="l" t="t" r="r" b="b"/>
                <a:pathLst>
                  <a:path w="2543810" h="1789429">
                    <a:moveTo>
                      <a:pt x="0" y="1788909"/>
                    </a:moveTo>
                    <a:lnTo>
                      <a:pt x="0" y="503542"/>
                    </a:lnTo>
                    <a:lnTo>
                      <a:pt x="3180" y="487874"/>
                    </a:lnTo>
                    <a:lnTo>
                      <a:pt x="11839" y="475049"/>
                    </a:lnTo>
                    <a:lnTo>
                      <a:pt x="24656" y="466387"/>
                    </a:lnTo>
                    <a:lnTo>
                      <a:pt x="40309" y="463207"/>
                    </a:lnTo>
                    <a:lnTo>
                      <a:pt x="136867" y="463207"/>
                    </a:lnTo>
                    <a:lnTo>
                      <a:pt x="217500" y="463207"/>
                    </a:lnTo>
                    <a:lnTo>
                      <a:pt x="2503424" y="463207"/>
                    </a:lnTo>
                    <a:lnTo>
                      <a:pt x="2519079" y="460025"/>
                    </a:lnTo>
                    <a:lnTo>
                      <a:pt x="2531900" y="451362"/>
                    </a:lnTo>
                    <a:lnTo>
                      <a:pt x="2540564" y="438545"/>
                    </a:lnTo>
                    <a:lnTo>
                      <a:pt x="2543746" y="422897"/>
                    </a:lnTo>
                    <a:lnTo>
                      <a:pt x="2543746" y="0"/>
                    </a:lnTo>
                  </a:path>
                </a:pathLst>
              </a:custGeom>
              <a:ln w="142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25" name="object 324">
                <a:extLst>
                  <a:ext uri="{FF2B5EF4-FFF2-40B4-BE49-F238E27FC236}">
                    <a16:creationId xmlns:a16="http://schemas.microsoft.com/office/drawing/2014/main" id="{35CD3DA2-A286-4BB9-B81C-77B7B89C80E6}"/>
                  </a:ext>
                </a:extLst>
              </p:cNvPr>
              <p:cNvPicPr/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078133" y="3375074"/>
                <a:ext cx="66649" cy="111843"/>
              </a:xfrm>
              <a:prstGeom prst="rect">
                <a:avLst/>
              </a:prstGeom>
            </p:spPr>
          </p:pic>
          <p:pic>
            <p:nvPicPr>
              <p:cNvPr id="326" name="object 325">
                <a:extLst>
                  <a:ext uri="{FF2B5EF4-FFF2-40B4-BE49-F238E27FC236}">
                    <a16:creationId xmlns:a16="http://schemas.microsoft.com/office/drawing/2014/main" id="{E0C0FFB7-5ECA-42BB-AFA9-F00A2E3F7471}"/>
                  </a:ext>
                </a:extLst>
              </p:cNvPr>
              <p:cNvPicPr/>
              <p:nvPr/>
            </p:nvPicPr>
            <p:blipFill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34384" y="5229229"/>
                <a:ext cx="66649" cy="111843"/>
              </a:xfrm>
              <a:prstGeom prst="rect">
                <a:avLst/>
              </a:prstGeom>
            </p:spPr>
          </p:pic>
          <p:sp>
            <p:nvSpPr>
              <p:cNvPr id="327" name="object 326">
                <a:extLst>
                  <a:ext uri="{FF2B5EF4-FFF2-40B4-BE49-F238E27FC236}">
                    <a16:creationId xmlns:a16="http://schemas.microsoft.com/office/drawing/2014/main" id="{618125AB-7683-4E09-96C7-6ECB26FBA5C9}"/>
                  </a:ext>
                </a:extLst>
              </p:cNvPr>
              <p:cNvSpPr/>
              <p:nvPr/>
            </p:nvSpPr>
            <p:spPr>
              <a:xfrm>
                <a:off x="3571675" y="4858495"/>
                <a:ext cx="851535" cy="269875"/>
              </a:xfrm>
              <a:custGeom>
                <a:avLst/>
                <a:gdLst/>
                <a:ahLst/>
                <a:cxnLst/>
                <a:rect l="l" t="t" r="r" b="b"/>
                <a:pathLst>
                  <a:path w="851535" h="269875">
                    <a:moveTo>
                      <a:pt x="851153" y="0"/>
                    </a:moveTo>
                    <a:lnTo>
                      <a:pt x="851153" y="228904"/>
                    </a:lnTo>
                    <a:lnTo>
                      <a:pt x="847971" y="244574"/>
                    </a:lnTo>
                    <a:lnTo>
                      <a:pt x="839308" y="257403"/>
                    </a:lnTo>
                    <a:lnTo>
                      <a:pt x="826486" y="266070"/>
                    </a:lnTo>
                    <a:lnTo>
                      <a:pt x="810831" y="269252"/>
                    </a:lnTo>
                    <a:lnTo>
                      <a:pt x="0" y="269252"/>
                    </a:lnTo>
                  </a:path>
                </a:pathLst>
              </a:custGeom>
              <a:ln w="142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8" name="object 327">
                <a:extLst>
                  <a:ext uri="{FF2B5EF4-FFF2-40B4-BE49-F238E27FC236}">
                    <a16:creationId xmlns:a16="http://schemas.microsoft.com/office/drawing/2014/main" id="{BA9F0169-32AA-4924-9379-5954FBBECB5B}"/>
                  </a:ext>
                </a:extLst>
              </p:cNvPr>
              <p:cNvSpPr/>
              <p:nvPr/>
            </p:nvSpPr>
            <p:spPr>
              <a:xfrm>
                <a:off x="5314289" y="3277426"/>
                <a:ext cx="0" cy="652145"/>
              </a:xfrm>
              <a:custGeom>
                <a:avLst/>
                <a:gdLst/>
                <a:ahLst/>
                <a:cxnLst/>
                <a:rect l="l" t="t" r="r" b="b"/>
                <a:pathLst>
                  <a:path h="652145">
                    <a:moveTo>
                      <a:pt x="0" y="0"/>
                    </a:moveTo>
                    <a:lnTo>
                      <a:pt x="0" y="652081"/>
                    </a:lnTo>
                  </a:path>
                </a:pathLst>
              </a:custGeom>
              <a:ln w="142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9" name="object 328">
                <a:extLst>
                  <a:ext uri="{FF2B5EF4-FFF2-40B4-BE49-F238E27FC236}">
                    <a16:creationId xmlns:a16="http://schemas.microsoft.com/office/drawing/2014/main" id="{80A1C92A-2D79-46C1-8B1F-4DD040E53682}"/>
                  </a:ext>
                </a:extLst>
              </p:cNvPr>
              <p:cNvSpPr/>
              <p:nvPr/>
            </p:nvSpPr>
            <p:spPr>
              <a:xfrm>
                <a:off x="4687125" y="3410407"/>
                <a:ext cx="0" cy="519430"/>
              </a:xfrm>
              <a:custGeom>
                <a:avLst/>
                <a:gdLst/>
                <a:ahLst/>
                <a:cxnLst/>
                <a:rect l="l" t="t" r="r" b="b"/>
                <a:pathLst>
                  <a:path h="519429">
                    <a:moveTo>
                      <a:pt x="0" y="0"/>
                    </a:moveTo>
                    <a:lnTo>
                      <a:pt x="0" y="519099"/>
                    </a:lnTo>
                  </a:path>
                </a:pathLst>
              </a:custGeom>
              <a:ln w="1778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0" name="object 329">
                <a:extLst>
                  <a:ext uri="{FF2B5EF4-FFF2-40B4-BE49-F238E27FC236}">
                    <a16:creationId xmlns:a16="http://schemas.microsoft.com/office/drawing/2014/main" id="{A68A82D6-A083-498A-B8E5-ED2D82624A2E}"/>
                  </a:ext>
                </a:extLst>
              </p:cNvPr>
              <p:cNvSpPr/>
              <p:nvPr/>
            </p:nvSpPr>
            <p:spPr>
              <a:xfrm>
                <a:off x="3646812" y="4693992"/>
                <a:ext cx="635" cy="37465"/>
              </a:xfrm>
              <a:custGeom>
                <a:avLst/>
                <a:gdLst/>
                <a:ahLst/>
                <a:cxnLst/>
                <a:rect l="l" t="t" r="r" b="b"/>
                <a:pathLst>
                  <a:path w="635" h="37464">
                    <a:moveTo>
                      <a:pt x="25" y="36957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1" name="object 330">
                <a:extLst>
                  <a:ext uri="{FF2B5EF4-FFF2-40B4-BE49-F238E27FC236}">
                    <a16:creationId xmlns:a16="http://schemas.microsoft.com/office/drawing/2014/main" id="{7DFC83D2-A5F3-498D-96C4-351A0A35D71D}"/>
                  </a:ext>
                </a:extLst>
              </p:cNvPr>
              <p:cNvSpPr/>
              <p:nvPr/>
            </p:nvSpPr>
            <p:spPr>
              <a:xfrm>
                <a:off x="3611352" y="4650271"/>
                <a:ext cx="71120" cy="62230"/>
              </a:xfrm>
              <a:custGeom>
                <a:avLst/>
                <a:gdLst/>
                <a:ahLst/>
                <a:cxnLst/>
                <a:rect l="l" t="t" r="r" b="b"/>
                <a:pathLst>
                  <a:path w="71120" h="62229">
                    <a:moveTo>
                      <a:pt x="35458" y="0"/>
                    </a:moveTo>
                    <a:lnTo>
                      <a:pt x="28614" y="16121"/>
                    </a:lnTo>
                    <a:lnTo>
                      <a:pt x="20119" y="32737"/>
                    </a:lnTo>
                    <a:lnTo>
                      <a:pt x="10430" y="48463"/>
                    </a:lnTo>
                    <a:lnTo>
                      <a:pt x="0" y="61912"/>
                    </a:lnTo>
                    <a:lnTo>
                      <a:pt x="35458" y="49466"/>
                    </a:lnTo>
                    <a:lnTo>
                      <a:pt x="71043" y="61887"/>
                    </a:lnTo>
                    <a:lnTo>
                      <a:pt x="60579" y="48452"/>
                    </a:lnTo>
                    <a:lnTo>
                      <a:pt x="50860" y="32734"/>
                    </a:lnTo>
                    <a:lnTo>
                      <a:pt x="42336" y="16120"/>
                    </a:lnTo>
                    <a:lnTo>
                      <a:pt x="3545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2" name="object 331">
                <a:extLst>
                  <a:ext uri="{FF2B5EF4-FFF2-40B4-BE49-F238E27FC236}">
                    <a16:creationId xmlns:a16="http://schemas.microsoft.com/office/drawing/2014/main" id="{6AE38E2B-AD72-4806-B9DB-004BAB041754}"/>
                  </a:ext>
                </a:extLst>
              </p:cNvPr>
              <p:cNvSpPr/>
              <p:nvPr/>
            </p:nvSpPr>
            <p:spPr>
              <a:xfrm>
                <a:off x="3888177" y="5030153"/>
                <a:ext cx="37465" cy="635"/>
              </a:xfrm>
              <a:custGeom>
                <a:avLst/>
                <a:gdLst/>
                <a:ahLst/>
                <a:cxnLst/>
                <a:rect l="l" t="t" r="r" b="b"/>
                <a:pathLst>
                  <a:path w="37464" h="635">
                    <a:moveTo>
                      <a:pt x="0" y="25"/>
                    </a:moveTo>
                    <a:lnTo>
                      <a:pt x="36944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3" name="object 332">
                <a:extLst>
                  <a:ext uri="{FF2B5EF4-FFF2-40B4-BE49-F238E27FC236}">
                    <a16:creationId xmlns:a16="http://schemas.microsoft.com/office/drawing/2014/main" id="{3D0FA38F-AFD5-434F-9607-CDAACD5CA376}"/>
                  </a:ext>
                </a:extLst>
              </p:cNvPr>
              <p:cNvSpPr/>
              <p:nvPr/>
            </p:nvSpPr>
            <p:spPr>
              <a:xfrm>
                <a:off x="3906928" y="4994692"/>
                <a:ext cx="62230" cy="71120"/>
              </a:xfrm>
              <a:custGeom>
                <a:avLst/>
                <a:gdLst/>
                <a:ahLst/>
                <a:cxnLst/>
                <a:rect l="l" t="t" r="r" b="b"/>
                <a:pathLst>
                  <a:path w="62229" h="71120">
                    <a:moveTo>
                      <a:pt x="0" y="0"/>
                    </a:moveTo>
                    <a:lnTo>
                      <a:pt x="12446" y="35458"/>
                    </a:lnTo>
                    <a:lnTo>
                      <a:pt x="25" y="71043"/>
                    </a:lnTo>
                    <a:lnTo>
                      <a:pt x="13460" y="60581"/>
                    </a:lnTo>
                    <a:lnTo>
                      <a:pt x="29178" y="50865"/>
                    </a:lnTo>
                    <a:lnTo>
                      <a:pt x="45791" y="42341"/>
                    </a:lnTo>
                    <a:lnTo>
                      <a:pt x="61912" y="35458"/>
                    </a:lnTo>
                    <a:lnTo>
                      <a:pt x="45791" y="28621"/>
                    </a:lnTo>
                    <a:lnTo>
                      <a:pt x="29175" y="20129"/>
                    </a:lnTo>
                    <a:lnTo>
                      <a:pt x="13449" y="104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334" name="object 333">
              <a:extLst>
                <a:ext uri="{FF2B5EF4-FFF2-40B4-BE49-F238E27FC236}">
                  <a16:creationId xmlns:a16="http://schemas.microsoft.com/office/drawing/2014/main" id="{8EC43D2E-0AC6-48B0-BAF2-2431A9ABE3BD}"/>
                </a:ext>
              </a:extLst>
            </p:cNvPr>
            <p:cNvSpPr txBox="1"/>
            <p:nvPr/>
          </p:nvSpPr>
          <p:spPr>
            <a:xfrm>
              <a:off x="3795438" y="5147782"/>
              <a:ext cx="341630" cy="206375"/>
            </a:xfrm>
            <a:prstGeom prst="rect">
              <a:avLst/>
            </a:prstGeom>
          </p:spPr>
          <p:txBody>
            <a:bodyPr vert="horz" wrap="square" lIns="0" tIns="36195" rIns="0" bIns="0" rtlCol="0">
              <a:spAutoFit/>
            </a:bodyPr>
            <a:lstStyle/>
            <a:p>
              <a:pPr marL="12700" marR="5080">
                <a:lnSpc>
                  <a:spcPct val="79000"/>
                </a:lnSpc>
                <a:spcBef>
                  <a:spcPts val="285"/>
                </a:spcBef>
              </a:pP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D</a:t>
              </a:r>
              <a:r>
                <a:rPr sz="6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ain-off  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valves</a:t>
              </a:r>
              <a:endParaRPr sz="650">
                <a:latin typeface="Gill Sans MT"/>
                <a:cs typeface="Gill Sans MT"/>
              </a:endParaRPr>
            </a:p>
          </p:txBody>
        </p:sp>
        <p:sp>
          <p:nvSpPr>
            <p:cNvPr id="335" name="object 334">
              <a:extLst>
                <a:ext uri="{FF2B5EF4-FFF2-40B4-BE49-F238E27FC236}">
                  <a16:creationId xmlns:a16="http://schemas.microsoft.com/office/drawing/2014/main" id="{5F7CDD62-0E8C-4F0D-AFA5-4043667FB24C}"/>
                </a:ext>
              </a:extLst>
            </p:cNvPr>
            <p:cNvSpPr txBox="1"/>
            <p:nvPr/>
          </p:nvSpPr>
          <p:spPr>
            <a:xfrm>
              <a:off x="5578274" y="2954527"/>
              <a:ext cx="680720" cy="22034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R="5080" algn="r">
                <a:lnSpc>
                  <a:spcPts val="755"/>
                </a:lnSpc>
                <a:spcBef>
                  <a:spcPts val="120"/>
                </a:spcBef>
              </a:pP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S</a:t>
              </a:r>
              <a:r>
                <a:rPr sz="65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phe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i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al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ball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y</a:t>
              </a:r>
              <a:r>
                <a:rPr sz="650" spc="55" dirty="0">
                  <a:solidFill>
                    <a:srgbClr val="231F20"/>
                  </a:solidFill>
                  <a:latin typeface="Gill Sans MT"/>
                  <a:cs typeface="Gill Sans MT"/>
                </a:rPr>
                <a:t>p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endParaRPr sz="650">
                <a:latin typeface="Gill Sans MT"/>
                <a:cs typeface="Gill Sans MT"/>
              </a:endParaRPr>
            </a:p>
            <a:p>
              <a:pPr marR="5080" algn="r">
                <a:lnSpc>
                  <a:spcPts val="755"/>
                </a:lnSpc>
              </a:pP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se</a:t>
              </a:r>
              <a:r>
                <a:rPr sz="650" spc="-2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vi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v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al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ve</a:t>
              </a:r>
              <a:endParaRPr sz="650">
                <a:latin typeface="Gill Sans MT"/>
                <a:cs typeface="Gill Sans MT"/>
              </a:endParaRPr>
            </a:p>
          </p:txBody>
        </p:sp>
        <p:sp>
          <p:nvSpPr>
            <p:cNvPr id="336" name="object 335">
              <a:extLst>
                <a:ext uri="{FF2B5EF4-FFF2-40B4-BE49-F238E27FC236}">
                  <a16:creationId xmlns:a16="http://schemas.microsoft.com/office/drawing/2014/main" id="{38A9BD85-717A-4668-936C-3CAA6A637E6D}"/>
                </a:ext>
              </a:extLst>
            </p:cNvPr>
            <p:cNvSpPr txBox="1"/>
            <p:nvPr/>
          </p:nvSpPr>
          <p:spPr>
            <a:xfrm>
              <a:off x="4510535" y="1697921"/>
              <a:ext cx="1567815" cy="220345"/>
            </a:xfrm>
            <a:prstGeom prst="rect">
              <a:avLst/>
            </a:prstGeom>
          </p:spPr>
          <p:txBody>
            <a:bodyPr vert="horz" wrap="square" lIns="0" tIns="23495" rIns="0" bIns="0" rtlCol="0">
              <a:spAutoFit/>
            </a:bodyPr>
            <a:lstStyle/>
            <a:p>
              <a:pPr marL="12700" marR="5080">
                <a:lnSpc>
                  <a:spcPts val="730"/>
                </a:lnSpc>
                <a:spcBef>
                  <a:spcPts val="185"/>
                </a:spcBef>
              </a:pPr>
              <a:r>
                <a:rPr sz="650" spc="-75" dirty="0">
                  <a:solidFill>
                    <a:srgbClr val="231F20"/>
                  </a:solidFill>
                  <a:latin typeface="Gill Sans MT"/>
                  <a:cs typeface="Gill Sans MT"/>
                </a:rPr>
                <a:t>N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o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wa</a:t>
              </a:r>
              <a:r>
                <a:rPr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er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pi</a:t>
              </a:r>
              <a:r>
                <a:rPr sz="650" spc="55" dirty="0">
                  <a:solidFill>
                    <a:srgbClr val="231F20"/>
                  </a:solidFill>
                  <a:latin typeface="Gill Sans MT"/>
                  <a:cs typeface="Gill Sans MT"/>
                </a:rPr>
                <a:t>p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es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-15" dirty="0">
                  <a:solidFill>
                    <a:srgbClr val="231F20"/>
                  </a:solidFill>
                  <a:latin typeface="Gill Sans MT"/>
                  <a:cs typeface="Gill Sans MT"/>
                </a:rPr>
                <a:t>or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cis</a:t>
              </a:r>
              <a:r>
                <a:rPr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ns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in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the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o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of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spa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650" spc="-5" dirty="0">
                  <a:solidFill>
                    <a:srgbClr val="231F20"/>
                  </a:solidFill>
                  <a:latin typeface="Gill Sans MT"/>
                  <a:cs typeface="Gill Sans MT"/>
                </a:rPr>
                <a:t>.  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N</a:t>
              </a:r>
              <a:r>
                <a:rPr sz="650" spc="-25" dirty="0">
                  <a:solidFill>
                    <a:srgbClr val="231F20"/>
                  </a:solidFill>
                  <a:latin typeface="Gill Sans MT"/>
                  <a:cs typeface="Gill Sans MT"/>
                </a:rPr>
                <a:t>o</a:t>
              </a:r>
              <a:r>
                <a:rPr sz="650" spc="-11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isk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of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burst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pi</a:t>
              </a:r>
              <a:r>
                <a:rPr sz="650" spc="55" dirty="0">
                  <a:solidFill>
                    <a:srgbClr val="231F20"/>
                  </a:solidFill>
                  <a:latin typeface="Gill Sans MT"/>
                  <a:cs typeface="Gill Sans MT"/>
                </a:rPr>
                <a:t>p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es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due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o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f</a:t>
              </a:r>
              <a:r>
                <a:rPr sz="6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65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zing</a:t>
              </a:r>
              <a:endParaRPr sz="650">
                <a:latin typeface="Gill Sans MT"/>
                <a:cs typeface="Gill Sans MT"/>
              </a:endParaRPr>
            </a:p>
          </p:txBody>
        </p:sp>
        <p:sp>
          <p:nvSpPr>
            <p:cNvPr id="337" name="object 336">
              <a:extLst>
                <a:ext uri="{FF2B5EF4-FFF2-40B4-BE49-F238E27FC236}">
                  <a16:creationId xmlns:a16="http://schemas.microsoft.com/office/drawing/2014/main" id="{C032C4F3-D611-4ACC-AF52-3DEB18F909DA}"/>
                </a:ext>
              </a:extLst>
            </p:cNvPr>
            <p:cNvSpPr txBox="1"/>
            <p:nvPr/>
          </p:nvSpPr>
          <p:spPr>
            <a:xfrm>
              <a:off x="4588710" y="2500496"/>
              <a:ext cx="1604010" cy="220345"/>
            </a:xfrm>
            <a:prstGeom prst="rect">
              <a:avLst/>
            </a:prstGeom>
          </p:spPr>
          <p:txBody>
            <a:bodyPr vert="horz" wrap="square" lIns="0" tIns="23495" rIns="0" bIns="0" rtlCol="0">
              <a:spAutoFit/>
            </a:bodyPr>
            <a:lstStyle/>
            <a:p>
              <a:pPr marL="12700" marR="5080">
                <a:lnSpc>
                  <a:spcPts val="730"/>
                </a:lnSpc>
                <a:spcBef>
                  <a:spcPts val="185"/>
                </a:spcBef>
              </a:pPr>
              <a:r>
                <a:rPr sz="650" spc="-90" dirty="0">
                  <a:solidFill>
                    <a:srgbClr val="231F20"/>
                  </a:solidFill>
                  <a:latin typeface="Gill Sans MT"/>
                  <a:cs typeface="Gill Sans MT"/>
                </a:rPr>
                <a:t>WC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cis</a:t>
              </a:r>
              <a:r>
                <a:rPr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5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n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fit</a:t>
              </a:r>
              <a:r>
                <a:rPr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ed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with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either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BS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1212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50" dirty="0">
                  <a:solidFill>
                    <a:srgbClr val="231F20"/>
                  </a:solidFill>
                  <a:latin typeface="Gill Sans MT"/>
                  <a:cs typeface="Gill Sans MT"/>
                </a:rPr>
                <a:t>pa</a:t>
              </a:r>
              <a:r>
                <a:rPr sz="650" spc="-2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5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2  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part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3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-15" dirty="0">
                  <a:solidFill>
                    <a:srgbClr val="231F20"/>
                  </a:solidFill>
                  <a:latin typeface="Gill Sans MT"/>
                  <a:cs typeface="Gill Sans MT"/>
                </a:rPr>
                <a:t>or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part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4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float-operated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valve</a:t>
              </a:r>
              <a:endParaRPr sz="650">
                <a:latin typeface="Gill Sans MT"/>
                <a:cs typeface="Gill Sans MT"/>
              </a:endParaRPr>
            </a:p>
          </p:txBody>
        </p:sp>
        <p:sp>
          <p:nvSpPr>
            <p:cNvPr id="338" name="object 337">
              <a:extLst>
                <a:ext uri="{FF2B5EF4-FFF2-40B4-BE49-F238E27FC236}">
                  <a16:creationId xmlns:a16="http://schemas.microsoft.com/office/drawing/2014/main" id="{86B36745-2535-449F-9844-64E3CFBD134B}"/>
                </a:ext>
              </a:extLst>
            </p:cNvPr>
            <p:cNvSpPr txBox="1"/>
            <p:nvPr/>
          </p:nvSpPr>
          <p:spPr>
            <a:xfrm>
              <a:off x="4021343" y="3939652"/>
              <a:ext cx="1468755" cy="425450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20"/>
                </a:spcBef>
              </a:pPr>
              <a:r>
                <a:rPr sz="6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15mm</a:t>
              </a:r>
              <a:r>
                <a:rPr sz="6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mains</a:t>
              </a:r>
              <a:r>
                <a:rPr sz="6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cold</a:t>
              </a:r>
              <a:r>
                <a:rPr sz="6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water</a:t>
              </a:r>
              <a:r>
                <a:rPr sz="6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to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all</a:t>
              </a:r>
              <a:r>
                <a:rPr sz="6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appliances</a:t>
              </a:r>
              <a:endParaRPr sz="65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  <a:spcBef>
                  <a:spcPts val="30"/>
                </a:spcBef>
              </a:pPr>
              <a:endParaRPr sz="750">
                <a:latin typeface="Gill Sans MT"/>
                <a:cs typeface="Gill Sans MT"/>
              </a:endParaRPr>
            </a:p>
            <a:p>
              <a:pPr marL="73025" marR="777240">
                <a:lnSpc>
                  <a:spcPts val="730"/>
                </a:lnSpc>
              </a:pPr>
              <a:r>
                <a:rPr sz="650" spc="-30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6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pplian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off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the  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old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wa</a:t>
              </a:r>
              <a:r>
                <a:rPr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er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mains</a:t>
              </a:r>
              <a:endParaRPr sz="650">
                <a:latin typeface="Gill Sans MT"/>
                <a:cs typeface="Gill Sans MT"/>
              </a:endParaRPr>
            </a:p>
          </p:txBody>
        </p:sp>
        <p:grpSp>
          <p:nvGrpSpPr>
            <p:cNvPr id="339" name="object 338">
              <a:extLst>
                <a:ext uri="{FF2B5EF4-FFF2-40B4-BE49-F238E27FC236}">
                  <a16:creationId xmlns:a16="http://schemas.microsoft.com/office/drawing/2014/main" id="{48FCFFFF-87C3-48BB-81FB-28397F721F7A}"/>
                </a:ext>
              </a:extLst>
            </p:cNvPr>
            <p:cNvGrpSpPr/>
            <p:nvPr/>
          </p:nvGrpSpPr>
          <p:grpSpPr>
            <a:xfrm>
              <a:off x="5561206" y="2732643"/>
              <a:ext cx="653415" cy="718820"/>
              <a:chOff x="5561206" y="2732643"/>
              <a:chExt cx="653415" cy="718820"/>
            </a:xfrm>
          </p:grpSpPr>
          <p:sp>
            <p:nvSpPr>
              <p:cNvPr id="340" name="object 339">
                <a:extLst>
                  <a:ext uri="{FF2B5EF4-FFF2-40B4-BE49-F238E27FC236}">
                    <a16:creationId xmlns:a16="http://schemas.microsoft.com/office/drawing/2014/main" id="{A81016EE-0386-4769-8A51-1B2E3713F109}"/>
                  </a:ext>
                </a:extLst>
              </p:cNvPr>
              <p:cNvSpPr/>
              <p:nvPr/>
            </p:nvSpPr>
            <p:spPr>
              <a:xfrm>
                <a:off x="6131562" y="3413335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16433" y="0"/>
                    </a:moveTo>
                    <a:lnTo>
                      <a:pt x="8127" y="1689"/>
                    </a:lnTo>
                    <a:lnTo>
                      <a:pt x="0" y="13995"/>
                    </a:lnTo>
                    <a:lnTo>
                      <a:pt x="1689" y="22301"/>
                    </a:lnTo>
                    <a:lnTo>
                      <a:pt x="13995" y="30441"/>
                    </a:lnTo>
                    <a:lnTo>
                      <a:pt x="22301" y="28778"/>
                    </a:lnTo>
                    <a:lnTo>
                      <a:pt x="26352" y="22618"/>
                    </a:lnTo>
                    <a:lnTo>
                      <a:pt x="30429" y="16446"/>
                    </a:lnTo>
                    <a:lnTo>
                      <a:pt x="28740" y="8140"/>
                    </a:lnTo>
                    <a:lnTo>
                      <a:pt x="1643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1" name="object 340">
                <a:extLst>
                  <a:ext uri="{FF2B5EF4-FFF2-40B4-BE49-F238E27FC236}">
                    <a16:creationId xmlns:a16="http://schemas.microsoft.com/office/drawing/2014/main" id="{79604C00-6423-44EE-82EB-82167E7C1DC9}"/>
                  </a:ext>
                </a:extLst>
              </p:cNvPr>
              <p:cNvSpPr/>
              <p:nvPr/>
            </p:nvSpPr>
            <p:spPr>
              <a:xfrm>
                <a:off x="6131562" y="3413335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26352" y="22618"/>
                    </a:moveTo>
                    <a:lnTo>
                      <a:pt x="22301" y="28778"/>
                    </a:lnTo>
                    <a:lnTo>
                      <a:pt x="13995" y="30441"/>
                    </a:lnTo>
                    <a:lnTo>
                      <a:pt x="7848" y="26365"/>
                    </a:lnTo>
                    <a:lnTo>
                      <a:pt x="1689" y="22301"/>
                    </a:lnTo>
                    <a:lnTo>
                      <a:pt x="0" y="13995"/>
                    </a:lnTo>
                    <a:lnTo>
                      <a:pt x="4076" y="7848"/>
                    </a:lnTo>
                    <a:lnTo>
                      <a:pt x="8127" y="1689"/>
                    </a:lnTo>
                    <a:lnTo>
                      <a:pt x="16433" y="0"/>
                    </a:lnTo>
                    <a:lnTo>
                      <a:pt x="22580" y="4089"/>
                    </a:lnTo>
                    <a:lnTo>
                      <a:pt x="28740" y="8140"/>
                    </a:lnTo>
                    <a:lnTo>
                      <a:pt x="30429" y="16446"/>
                    </a:lnTo>
                    <a:lnTo>
                      <a:pt x="26352" y="22618"/>
                    </a:lnTo>
                    <a:close/>
                  </a:path>
                </a:pathLst>
              </a:custGeom>
              <a:ln w="142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2" name="object 341">
                <a:extLst>
                  <a:ext uri="{FF2B5EF4-FFF2-40B4-BE49-F238E27FC236}">
                    <a16:creationId xmlns:a16="http://schemas.microsoft.com/office/drawing/2014/main" id="{4E8B7CC8-69AA-4B74-A4A8-4CE1D7359851}"/>
                  </a:ext>
                </a:extLst>
              </p:cNvPr>
              <p:cNvSpPr/>
              <p:nvPr/>
            </p:nvSpPr>
            <p:spPr>
              <a:xfrm>
                <a:off x="6131562" y="3413335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16433" y="0"/>
                    </a:moveTo>
                    <a:lnTo>
                      <a:pt x="8127" y="1689"/>
                    </a:lnTo>
                    <a:lnTo>
                      <a:pt x="0" y="13995"/>
                    </a:lnTo>
                    <a:lnTo>
                      <a:pt x="1689" y="22301"/>
                    </a:lnTo>
                    <a:lnTo>
                      <a:pt x="13995" y="30441"/>
                    </a:lnTo>
                    <a:lnTo>
                      <a:pt x="22301" y="28778"/>
                    </a:lnTo>
                    <a:lnTo>
                      <a:pt x="26352" y="22618"/>
                    </a:lnTo>
                    <a:lnTo>
                      <a:pt x="30429" y="16446"/>
                    </a:lnTo>
                    <a:lnTo>
                      <a:pt x="28740" y="8140"/>
                    </a:lnTo>
                    <a:lnTo>
                      <a:pt x="1643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3" name="object 342">
                <a:extLst>
                  <a:ext uri="{FF2B5EF4-FFF2-40B4-BE49-F238E27FC236}">
                    <a16:creationId xmlns:a16="http://schemas.microsoft.com/office/drawing/2014/main" id="{6FBA5A80-13B8-419A-8B54-092279227F59}"/>
                  </a:ext>
                </a:extLst>
              </p:cNvPr>
              <p:cNvSpPr/>
              <p:nvPr/>
            </p:nvSpPr>
            <p:spPr>
              <a:xfrm>
                <a:off x="6146778" y="3172005"/>
                <a:ext cx="65405" cy="257175"/>
              </a:xfrm>
              <a:custGeom>
                <a:avLst/>
                <a:gdLst/>
                <a:ahLst/>
                <a:cxnLst/>
                <a:rect l="l" t="t" r="r" b="b"/>
                <a:pathLst>
                  <a:path w="65404" h="257175">
                    <a:moveTo>
                      <a:pt x="0" y="256552"/>
                    </a:moveTo>
                    <a:lnTo>
                      <a:pt x="65405" y="256552"/>
                    </a:lnTo>
                    <a:lnTo>
                      <a:pt x="65405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4" name="object 343">
                <a:extLst>
                  <a:ext uri="{FF2B5EF4-FFF2-40B4-BE49-F238E27FC236}">
                    <a16:creationId xmlns:a16="http://schemas.microsoft.com/office/drawing/2014/main" id="{80D7A2DC-FA2F-46E6-A16A-22BD10C832EF}"/>
                  </a:ext>
                </a:extLst>
              </p:cNvPr>
              <p:cNvSpPr/>
              <p:nvPr/>
            </p:nvSpPr>
            <p:spPr>
              <a:xfrm>
                <a:off x="5699014" y="3363037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14020" y="0"/>
                    </a:moveTo>
                    <a:lnTo>
                      <a:pt x="1714" y="8140"/>
                    </a:lnTo>
                    <a:lnTo>
                      <a:pt x="0" y="16446"/>
                    </a:lnTo>
                    <a:lnTo>
                      <a:pt x="4102" y="22605"/>
                    </a:lnTo>
                    <a:lnTo>
                      <a:pt x="8153" y="28778"/>
                    </a:lnTo>
                    <a:lnTo>
                      <a:pt x="16459" y="30441"/>
                    </a:lnTo>
                    <a:lnTo>
                      <a:pt x="28765" y="22313"/>
                    </a:lnTo>
                    <a:lnTo>
                      <a:pt x="30454" y="13995"/>
                    </a:lnTo>
                    <a:lnTo>
                      <a:pt x="22326" y="1701"/>
                    </a:lnTo>
                    <a:lnTo>
                      <a:pt x="1402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5" name="object 344">
                <a:extLst>
                  <a:ext uri="{FF2B5EF4-FFF2-40B4-BE49-F238E27FC236}">
                    <a16:creationId xmlns:a16="http://schemas.microsoft.com/office/drawing/2014/main" id="{0C84C437-622D-49DD-92F5-4B111C371C69}"/>
                  </a:ext>
                </a:extLst>
              </p:cNvPr>
              <p:cNvSpPr/>
              <p:nvPr/>
            </p:nvSpPr>
            <p:spPr>
              <a:xfrm>
                <a:off x="5699014" y="3363037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14020" y="0"/>
                    </a:moveTo>
                    <a:lnTo>
                      <a:pt x="1714" y="8140"/>
                    </a:lnTo>
                    <a:lnTo>
                      <a:pt x="0" y="16446"/>
                    </a:lnTo>
                    <a:lnTo>
                      <a:pt x="4102" y="22605"/>
                    </a:lnTo>
                    <a:lnTo>
                      <a:pt x="8153" y="28778"/>
                    </a:lnTo>
                    <a:lnTo>
                      <a:pt x="16459" y="30441"/>
                    </a:lnTo>
                    <a:lnTo>
                      <a:pt x="28765" y="22313"/>
                    </a:lnTo>
                    <a:lnTo>
                      <a:pt x="30454" y="13995"/>
                    </a:lnTo>
                    <a:lnTo>
                      <a:pt x="22326" y="1701"/>
                    </a:lnTo>
                    <a:lnTo>
                      <a:pt x="14020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6" name="object 345">
                <a:extLst>
                  <a:ext uri="{FF2B5EF4-FFF2-40B4-BE49-F238E27FC236}">
                    <a16:creationId xmlns:a16="http://schemas.microsoft.com/office/drawing/2014/main" id="{B805E031-89EA-4D3A-B5E1-E5DBEF9E3E0A}"/>
                  </a:ext>
                </a:extLst>
              </p:cNvPr>
              <p:cNvSpPr/>
              <p:nvPr/>
            </p:nvSpPr>
            <p:spPr>
              <a:xfrm>
                <a:off x="5563340" y="2734777"/>
                <a:ext cx="151130" cy="643890"/>
              </a:xfrm>
              <a:custGeom>
                <a:avLst/>
                <a:gdLst/>
                <a:ahLst/>
                <a:cxnLst/>
                <a:rect l="l" t="t" r="r" b="b"/>
                <a:pathLst>
                  <a:path w="151129" h="643889">
                    <a:moveTo>
                      <a:pt x="150914" y="643483"/>
                    </a:moveTo>
                    <a:lnTo>
                      <a:pt x="0" y="643483"/>
                    </a:ln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41445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Direct system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404448" cy="4755600"/>
          </a:xfrm>
        </p:spPr>
        <p:txBody>
          <a:bodyPr/>
          <a:lstStyle/>
          <a:p>
            <a:r>
              <a:rPr lang="en-GB" dirty="0"/>
              <a:t>Pipe sizes for a direct system really depend on the system’s design and number of outlets, but generally speaking: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15mm rising main will be large enough to supply most cold water demands for a three-to-four bedroom home with all cold water outlets being supplied in 15mm, including the bath.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If a hot water storage cylinder is installed, a 28mm cold feed is required to the cylinder from a 150-litre cold water storage cistern.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Larger installations may require a 22mm rising main, but this is dependant again on the system requirements. </a:t>
            </a:r>
          </a:p>
        </p:txBody>
      </p:sp>
    </p:spTree>
    <p:extLst>
      <p:ext uri="{BB962C8B-B14F-4D97-AF65-F5344CB8AC3E}">
        <p14:creationId xmlns:p14="http://schemas.microsoft.com/office/powerpoint/2010/main" val="2802924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Indirect systems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9512" y="1522785"/>
            <a:ext cx="497410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In the indirect system, the cold water main feeds the outlets indirectly via a cold water storage cistern.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The cold main connects first to the cistern in the roof space before feeding out of the cistern to the outlets.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All properties should have at least one outlet connected directly to the main for drinking water, therefore the kitchen sink is directly fed.</a:t>
            </a:r>
          </a:p>
          <a:p>
            <a:endParaRPr lang="en-GB" dirty="0"/>
          </a:p>
        </p:txBody>
      </p:sp>
      <p:grpSp>
        <p:nvGrpSpPr>
          <p:cNvPr id="411" name="Group 410">
            <a:extLst>
              <a:ext uri="{FF2B5EF4-FFF2-40B4-BE49-F238E27FC236}">
                <a16:creationId xmlns:a16="http://schemas.microsoft.com/office/drawing/2014/main" id="{6D961842-F048-4EF0-9CBB-C142E80652CC}"/>
              </a:ext>
            </a:extLst>
          </p:cNvPr>
          <p:cNvGrpSpPr/>
          <p:nvPr/>
        </p:nvGrpSpPr>
        <p:grpSpPr>
          <a:xfrm>
            <a:off x="4860032" y="764704"/>
            <a:ext cx="3342004" cy="5771515"/>
            <a:chOff x="3048645" y="434678"/>
            <a:chExt cx="3342004" cy="5771515"/>
          </a:xfrm>
        </p:grpSpPr>
        <p:grpSp>
          <p:nvGrpSpPr>
            <p:cNvPr id="8" name="object 8">
              <a:extLst>
                <a:ext uri="{FF2B5EF4-FFF2-40B4-BE49-F238E27FC236}">
                  <a16:creationId xmlns:a16="http://schemas.microsoft.com/office/drawing/2014/main" id="{AF741EA6-F8DE-4C2B-964F-3C45CA9EABD0}"/>
                </a:ext>
              </a:extLst>
            </p:cNvPr>
            <p:cNvGrpSpPr/>
            <p:nvPr/>
          </p:nvGrpSpPr>
          <p:grpSpPr>
            <a:xfrm>
              <a:off x="3048645" y="434678"/>
              <a:ext cx="3342004" cy="5771515"/>
              <a:chOff x="3048645" y="434678"/>
              <a:chExt cx="3342004" cy="5771515"/>
            </a:xfrm>
          </p:grpSpPr>
          <p:pic>
            <p:nvPicPr>
              <p:cNvPr id="9" name="object 9">
                <a:extLst>
                  <a:ext uri="{FF2B5EF4-FFF2-40B4-BE49-F238E27FC236}">
                    <a16:creationId xmlns:a16="http://schemas.microsoft.com/office/drawing/2014/main" id="{AE76E9FD-AA02-4F99-8552-453EFCCDD8C7}"/>
                  </a:ext>
                </a:extLst>
              </p:cNvPr>
              <p:cNvPicPr/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13014" y="3191344"/>
                <a:ext cx="186471" cy="148755"/>
              </a:xfrm>
              <a:prstGeom prst="rect">
                <a:avLst/>
              </a:prstGeom>
            </p:spPr>
          </p:pic>
          <p:sp>
            <p:nvSpPr>
              <p:cNvPr id="10" name="object 10">
                <a:extLst>
                  <a:ext uri="{FF2B5EF4-FFF2-40B4-BE49-F238E27FC236}">
                    <a16:creationId xmlns:a16="http://schemas.microsoft.com/office/drawing/2014/main" id="{C0C5C719-0ED5-4ABC-9B8F-7DCF96370DB0}"/>
                  </a:ext>
                </a:extLst>
              </p:cNvPr>
              <p:cNvSpPr/>
              <p:nvPr/>
            </p:nvSpPr>
            <p:spPr>
              <a:xfrm>
                <a:off x="4539235" y="3624278"/>
                <a:ext cx="62230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62229" h="87629">
                    <a:moveTo>
                      <a:pt x="62141" y="0"/>
                    </a:moveTo>
                    <a:lnTo>
                      <a:pt x="0" y="0"/>
                    </a:lnTo>
                    <a:lnTo>
                      <a:pt x="0" y="87503"/>
                    </a:lnTo>
                    <a:lnTo>
                      <a:pt x="62141" y="87503"/>
                    </a:lnTo>
                    <a:lnTo>
                      <a:pt x="62141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" name="object 11">
                <a:extLst>
                  <a:ext uri="{FF2B5EF4-FFF2-40B4-BE49-F238E27FC236}">
                    <a16:creationId xmlns:a16="http://schemas.microsoft.com/office/drawing/2014/main" id="{493B046D-6BB3-4F4D-9EC8-DA872990760D}"/>
                  </a:ext>
                </a:extLst>
              </p:cNvPr>
              <p:cNvSpPr/>
              <p:nvPr/>
            </p:nvSpPr>
            <p:spPr>
              <a:xfrm>
                <a:off x="4539235" y="3624278"/>
                <a:ext cx="62230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62229" h="87629">
                    <a:moveTo>
                      <a:pt x="62141" y="0"/>
                    </a:moveTo>
                    <a:lnTo>
                      <a:pt x="62141" y="87503"/>
                    </a:lnTo>
                    <a:lnTo>
                      <a:pt x="0" y="87503"/>
                    </a:lnTo>
                    <a:lnTo>
                      <a:pt x="0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" name="object 12">
                <a:extLst>
                  <a:ext uri="{FF2B5EF4-FFF2-40B4-BE49-F238E27FC236}">
                    <a16:creationId xmlns:a16="http://schemas.microsoft.com/office/drawing/2014/main" id="{55B88C22-AF7C-4E51-83E7-A7A144806161}"/>
                  </a:ext>
                </a:extLst>
              </p:cNvPr>
              <p:cNvSpPr/>
              <p:nvPr/>
            </p:nvSpPr>
            <p:spPr>
              <a:xfrm>
                <a:off x="4813486" y="3624278"/>
                <a:ext cx="62230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62229" h="87629">
                    <a:moveTo>
                      <a:pt x="62115" y="0"/>
                    </a:moveTo>
                    <a:lnTo>
                      <a:pt x="0" y="0"/>
                    </a:lnTo>
                    <a:lnTo>
                      <a:pt x="0" y="87503"/>
                    </a:lnTo>
                    <a:lnTo>
                      <a:pt x="62115" y="87503"/>
                    </a:lnTo>
                    <a:lnTo>
                      <a:pt x="62115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" name="object 13">
                <a:extLst>
                  <a:ext uri="{FF2B5EF4-FFF2-40B4-BE49-F238E27FC236}">
                    <a16:creationId xmlns:a16="http://schemas.microsoft.com/office/drawing/2014/main" id="{A447F642-0467-4EF0-947F-568D0913F21B}"/>
                  </a:ext>
                </a:extLst>
              </p:cNvPr>
              <p:cNvSpPr/>
              <p:nvPr/>
            </p:nvSpPr>
            <p:spPr>
              <a:xfrm>
                <a:off x="4813486" y="3624278"/>
                <a:ext cx="62230" cy="87630"/>
              </a:xfrm>
              <a:custGeom>
                <a:avLst/>
                <a:gdLst/>
                <a:ahLst/>
                <a:cxnLst/>
                <a:rect l="l" t="t" r="r" b="b"/>
                <a:pathLst>
                  <a:path w="62229" h="87629">
                    <a:moveTo>
                      <a:pt x="0" y="0"/>
                    </a:moveTo>
                    <a:lnTo>
                      <a:pt x="0" y="87503"/>
                    </a:lnTo>
                    <a:lnTo>
                      <a:pt x="62115" y="87503"/>
                    </a:lnTo>
                    <a:lnTo>
                      <a:pt x="62115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" name="object 14">
                <a:extLst>
                  <a:ext uri="{FF2B5EF4-FFF2-40B4-BE49-F238E27FC236}">
                    <a16:creationId xmlns:a16="http://schemas.microsoft.com/office/drawing/2014/main" id="{099E9C11-88F3-45B7-A6C8-785DD0FE6331}"/>
                  </a:ext>
                </a:extLst>
              </p:cNvPr>
              <p:cNvSpPr/>
              <p:nvPr/>
            </p:nvSpPr>
            <p:spPr>
              <a:xfrm>
                <a:off x="4480196" y="3336687"/>
                <a:ext cx="454659" cy="310515"/>
              </a:xfrm>
              <a:custGeom>
                <a:avLst/>
                <a:gdLst/>
                <a:ahLst/>
                <a:cxnLst/>
                <a:rect l="l" t="t" r="r" b="b"/>
                <a:pathLst>
                  <a:path w="454660" h="310514">
                    <a:moveTo>
                      <a:pt x="446684" y="0"/>
                    </a:moveTo>
                    <a:lnTo>
                      <a:pt x="7251" y="0"/>
                    </a:lnTo>
                    <a:lnTo>
                      <a:pt x="0" y="7264"/>
                    </a:lnTo>
                    <a:lnTo>
                      <a:pt x="253" y="229412"/>
                    </a:lnTo>
                    <a:lnTo>
                      <a:pt x="23933" y="286367"/>
                    </a:lnTo>
                    <a:lnTo>
                      <a:pt x="80873" y="310070"/>
                    </a:lnTo>
                    <a:lnTo>
                      <a:pt x="373570" y="310070"/>
                    </a:lnTo>
                    <a:lnTo>
                      <a:pt x="404893" y="303702"/>
                    </a:lnTo>
                    <a:lnTo>
                      <a:pt x="430539" y="286367"/>
                    </a:lnTo>
                    <a:lnTo>
                      <a:pt x="447865" y="260719"/>
                    </a:lnTo>
                    <a:lnTo>
                      <a:pt x="454228" y="229412"/>
                    </a:lnTo>
                    <a:lnTo>
                      <a:pt x="453999" y="16141"/>
                    </a:lnTo>
                    <a:lnTo>
                      <a:pt x="453974" y="7264"/>
                    </a:lnTo>
                    <a:lnTo>
                      <a:pt x="446684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" name="object 15">
                <a:extLst>
                  <a:ext uri="{FF2B5EF4-FFF2-40B4-BE49-F238E27FC236}">
                    <a16:creationId xmlns:a16="http://schemas.microsoft.com/office/drawing/2014/main" id="{B24089D0-7033-4FA6-858E-711FE42C97B8}"/>
                  </a:ext>
                </a:extLst>
              </p:cNvPr>
              <p:cNvSpPr/>
              <p:nvPr/>
            </p:nvSpPr>
            <p:spPr>
              <a:xfrm>
                <a:off x="4480196" y="3336687"/>
                <a:ext cx="454659" cy="310515"/>
              </a:xfrm>
              <a:custGeom>
                <a:avLst/>
                <a:gdLst/>
                <a:ahLst/>
                <a:cxnLst/>
                <a:rect l="l" t="t" r="r" b="b"/>
                <a:pathLst>
                  <a:path w="454660" h="310514">
                    <a:moveTo>
                      <a:pt x="453999" y="16141"/>
                    </a:moveTo>
                    <a:lnTo>
                      <a:pt x="453974" y="7264"/>
                    </a:lnTo>
                    <a:lnTo>
                      <a:pt x="446684" y="0"/>
                    </a:lnTo>
                    <a:lnTo>
                      <a:pt x="437832" y="0"/>
                    </a:lnTo>
                    <a:lnTo>
                      <a:pt x="16116" y="0"/>
                    </a:lnTo>
                    <a:lnTo>
                      <a:pt x="7251" y="0"/>
                    </a:lnTo>
                    <a:lnTo>
                      <a:pt x="0" y="7264"/>
                    </a:lnTo>
                    <a:lnTo>
                      <a:pt x="25" y="16141"/>
                    </a:lnTo>
                    <a:lnTo>
                      <a:pt x="253" y="229412"/>
                    </a:lnTo>
                    <a:lnTo>
                      <a:pt x="6614" y="260719"/>
                    </a:lnTo>
                    <a:lnTo>
                      <a:pt x="23933" y="286367"/>
                    </a:lnTo>
                    <a:lnTo>
                      <a:pt x="49567" y="303702"/>
                    </a:lnTo>
                    <a:lnTo>
                      <a:pt x="80873" y="310070"/>
                    </a:lnTo>
                    <a:lnTo>
                      <a:pt x="373570" y="310070"/>
                    </a:lnTo>
                    <a:lnTo>
                      <a:pt x="404893" y="303702"/>
                    </a:lnTo>
                    <a:lnTo>
                      <a:pt x="430539" y="286367"/>
                    </a:lnTo>
                    <a:lnTo>
                      <a:pt x="447865" y="260719"/>
                    </a:lnTo>
                    <a:lnTo>
                      <a:pt x="454228" y="229412"/>
                    </a:lnTo>
                    <a:lnTo>
                      <a:pt x="453999" y="16141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" name="object 16">
                <a:extLst>
                  <a:ext uri="{FF2B5EF4-FFF2-40B4-BE49-F238E27FC236}">
                    <a16:creationId xmlns:a16="http://schemas.microsoft.com/office/drawing/2014/main" id="{A6D07126-87D6-466F-B4C7-3948892C0DB1}"/>
                  </a:ext>
                </a:extLst>
              </p:cNvPr>
              <p:cNvSpPr/>
              <p:nvPr/>
            </p:nvSpPr>
            <p:spPr>
              <a:xfrm>
                <a:off x="5270443" y="3306377"/>
                <a:ext cx="123189" cy="405765"/>
              </a:xfrm>
              <a:custGeom>
                <a:avLst/>
                <a:gdLst/>
                <a:ahLst/>
                <a:cxnLst/>
                <a:rect l="l" t="t" r="r" b="b"/>
                <a:pathLst>
                  <a:path w="123189" h="405764">
                    <a:moveTo>
                      <a:pt x="122809" y="0"/>
                    </a:moveTo>
                    <a:lnTo>
                      <a:pt x="0" y="0"/>
                    </a:lnTo>
                    <a:lnTo>
                      <a:pt x="0" y="405409"/>
                    </a:lnTo>
                    <a:lnTo>
                      <a:pt x="122809" y="405409"/>
                    </a:lnTo>
                    <a:lnTo>
                      <a:pt x="122809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" name="object 17">
                <a:extLst>
                  <a:ext uri="{FF2B5EF4-FFF2-40B4-BE49-F238E27FC236}">
                    <a16:creationId xmlns:a16="http://schemas.microsoft.com/office/drawing/2014/main" id="{04020054-8179-41ED-A537-8A03019F78A8}"/>
                  </a:ext>
                </a:extLst>
              </p:cNvPr>
              <p:cNvSpPr/>
              <p:nvPr/>
            </p:nvSpPr>
            <p:spPr>
              <a:xfrm>
                <a:off x="5270443" y="3306377"/>
                <a:ext cx="123189" cy="405765"/>
              </a:xfrm>
              <a:custGeom>
                <a:avLst/>
                <a:gdLst/>
                <a:ahLst/>
                <a:cxnLst/>
                <a:rect l="l" t="t" r="r" b="b"/>
                <a:pathLst>
                  <a:path w="123189" h="405764">
                    <a:moveTo>
                      <a:pt x="122809" y="0"/>
                    </a:moveTo>
                    <a:lnTo>
                      <a:pt x="122809" y="405409"/>
                    </a:lnTo>
                    <a:lnTo>
                      <a:pt x="0" y="405409"/>
                    </a:lnTo>
                    <a:lnTo>
                      <a:pt x="0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18">
                <a:extLst>
                  <a:ext uri="{FF2B5EF4-FFF2-40B4-BE49-F238E27FC236}">
                    <a16:creationId xmlns:a16="http://schemas.microsoft.com/office/drawing/2014/main" id="{05335C41-0414-4291-80C3-ACD27A61FA90}"/>
                  </a:ext>
                </a:extLst>
              </p:cNvPr>
              <p:cNvSpPr/>
              <p:nvPr/>
            </p:nvSpPr>
            <p:spPr>
              <a:xfrm>
                <a:off x="3415352" y="2206038"/>
                <a:ext cx="72390" cy="389826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3898265">
                    <a:moveTo>
                      <a:pt x="72047" y="0"/>
                    </a:moveTo>
                    <a:lnTo>
                      <a:pt x="0" y="17094"/>
                    </a:lnTo>
                    <a:lnTo>
                      <a:pt x="0" y="3896563"/>
                    </a:lnTo>
                    <a:lnTo>
                      <a:pt x="72072" y="3897668"/>
                    </a:lnTo>
                    <a:lnTo>
                      <a:pt x="72047" y="0"/>
                    </a:lnTo>
                    <a:close/>
                  </a:path>
                </a:pathLst>
              </a:custGeom>
              <a:solidFill>
                <a:srgbClr val="D9C2B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" name="object 19">
                <a:extLst>
                  <a:ext uri="{FF2B5EF4-FFF2-40B4-BE49-F238E27FC236}">
                    <a16:creationId xmlns:a16="http://schemas.microsoft.com/office/drawing/2014/main" id="{85FF8104-6672-4C7B-A1A5-AE7D4C0220E1}"/>
                  </a:ext>
                </a:extLst>
              </p:cNvPr>
              <p:cNvSpPr/>
              <p:nvPr/>
            </p:nvSpPr>
            <p:spPr>
              <a:xfrm>
                <a:off x="3415352" y="2206038"/>
                <a:ext cx="72390" cy="3898265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3898265">
                    <a:moveTo>
                      <a:pt x="0" y="17094"/>
                    </a:moveTo>
                    <a:lnTo>
                      <a:pt x="72047" y="0"/>
                    </a:lnTo>
                    <a:lnTo>
                      <a:pt x="72072" y="3897668"/>
                    </a:lnTo>
                    <a:lnTo>
                      <a:pt x="0" y="3896563"/>
                    </a:lnTo>
                    <a:lnTo>
                      <a:pt x="0" y="1709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20">
                <a:extLst>
                  <a:ext uri="{FF2B5EF4-FFF2-40B4-BE49-F238E27FC236}">
                    <a16:creationId xmlns:a16="http://schemas.microsoft.com/office/drawing/2014/main" id="{10E93CBB-E336-45AD-A9EA-628A2D8419D2}"/>
                  </a:ext>
                </a:extLst>
              </p:cNvPr>
              <p:cNvSpPr/>
              <p:nvPr/>
            </p:nvSpPr>
            <p:spPr>
              <a:xfrm>
                <a:off x="3415525" y="3711790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60">
                    <a:moveTo>
                      <a:pt x="2926702" y="0"/>
                    </a:moveTo>
                    <a:lnTo>
                      <a:pt x="0" y="0"/>
                    </a:lnTo>
                    <a:lnTo>
                      <a:pt x="0" y="98983"/>
                    </a:lnTo>
                    <a:lnTo>
                      <a:pt x="2926702" y="98983"/>
                    </a:lnTo>
                    <a:lnTo>
                      <a:pt x="2926702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" name="object 21">
                <a:extLst>
                  <a:ext uri="{FF2B5EF4-FFF2-40B4-BE49-F238E27FC236}">
                    <a16:creationId xmlns:a16="http://schemas.microsoft.com/office/drawing/2014/main" id="{39695486-4EF9-4697-82A0-B8A871B44BB3}"/>
                  </a:ext>
                </a:extLst>
              </p:cNvPr>
              <p:cNvSpPr/>
              <p:nvPr/>
            </p:nvSpPr>
            <p:spPr>
              <a:xfrm>
                <a:off x="3415530" y="3711793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60">
                    <a:moveTo>
                      <a:pt x="0" y="0"/>
                    </a:moveTo>
                    <a:lnTo>
                      <a:pt x="2926702" y="0"/>
                    </a:lnTo>
                    <a:lnTo>
                      <a:pt x="2926702" y="98983"/>
                    </a:lnTo>
                    <a:lnTo>
                      <a:pt x="0" y="98983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22">
                <a:extLst>
                  <a:ext uri="{FF2B5EF4-FFF2-40B4-BE49-F238E27FC236}">
                    <a16:creationId xmlns:a16="http://schemas.microsoft.com/office/drawing/2014/main" id="{9834ECCA-7534-4C15-B4F3-B72CB27D1C72}"/>
                  </a:ext>
                </a:extLst>
              </p:cNvPr>
              <p:cNvSpPr/>
              <p:nvPr/>
            </p:nvSpPr>
            <p:spPr>
              <a:xfrm>
                <a:off x="3514191" y="5716168"/>
                <a:ext cx="2828290" cy="488950"/>
              </a:xfrm>
              <a:custGeom>
                <a:avLst/>
                <a:gdLst/>
                <a:ahLst/>
                <a:cxnLst/>
                <a:rect l="l" t="t" r="r" b="b"/>
                <a:pathLst>
                  <a:path w="2828290" h="488950">
                    <a:moveTo>
                      <a:pt x="2827845" y="0"/>
                    </a:moveTo>
                    <a:lnTo>
                      <a:pt x="0" y="0"/>
                    </a:lnTo>
                    <a:lnTo>
                      <a:pt x="0" y="488340"/>
                    </a:lnTo>
                    <a:lnTo>
                      <a:pt x="2827845" y="488340"/>
                    </a:lnTo>
                    <a:lnTo>
                      <a:pt x="2827845" y="0"/>
                    </a:lnTo>
                    <a:close/>
                  </a:path>
                </a:pathLst>
              </a:custGeom>
              <a:solidFill>
                <a:srgbClr val="D5C9C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" name="object 23">
                <a:extLst>
                  <a:ext uri="{FF2B5EF4-FFF2-40B4-BE49-F238E27FC236}">
                    <a16:creationId xmlns:a16="http://schemas.microsoft.com/office/drawing/2014/main" id="{2B02D823-8BB9-40A1-A772-283BFF99B0CB}"/>
                  </a:ext>
                </a:extLst>
              </p:cNvPr>
              <p:cNvSpPr/>
              <p:nvPr/>
            </p:nvSpPr>
            <p:spPr>
              <a:xfrm>
                <a:off x="3487384" y="5716161"/>
                <a:ext cx="2854960" cy="374015"/>
              </a:xfrm>
              <a:custGeom>
                <a:avLst/>
                <a:gdLst/>
                <a:ahLst/>
                <a:cxnLst/>
                <a:rect l="l" t="t" r="r" b="b"/>
                <a:pathLst>
                  <a:path w="2854960" h="374014">
                    <a:moveTo>
                      <a:pt x="2854655" y="0"/>
                    </a:moveTo>
                    <a:lnTo>
                      <a:pt x="0" y="0"/>
                    </a:lnTo>
                    <a:lnTo>
                      <a:pt x="0" y="373989"/>
                    </a:lnTo>
                    <a:lnTo>
                      <a:pt x="110794" y="373989"/>
                    </a:lnTo>
                    <a:lnTo>
                      <a:pt x="228346" y="81902"/>
                    </a:lnTo>
                    <a:lnTo>
                      <a:pt x="2854655" y="81902"/>
                    </a:lnTo>
                    <a:lnTo>
                      <a:pt x="2854655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24">
                <a:extLst>
                  <a:ext uri="{FF2B5EF4-FFF2-40B4-BE49-F238E27FC236}">
                    <a16:creationId xmlns:a16="http://schemas.microsoft.com/office/drawing/2014/main" id="{A3C3F88A-DA24-4EA9-AAA8-EDE33D3E1936}"/>
                  </a:ext>
                </a:extLst>
              </p:cNvPr>
              <p:cNvSpPr/>
              <p:nvPr/>
            </p:nvSpPr>
            <p:spPr>
              <a:xfrm>
                <a:off x="3299345" y="2277757"/>
                <a:ext cx="70485" cy="3813175"/>
              </a:xfrm>
              <a:custGeom>
                <a:avLst/>
                <a:gdLst/>
                <a:ahLst/>
                <a:cxnLst/>
                <a:rect l="l" t="t" r="r" b="b"/>
                <a:pathLst>
                  <a:path w="70485" h="3813175">
                    <a:moveTo>
                      <a:pt x="69951" y="0"/>
                    </a:moveTo>
                    <a:lnTo>
                      <a:pt x="0" y="0"/>
                    </a:lnTo>
                    <a:lnTo>
                      <a:pt x="0" y="3812578"/>
                    </a:lnTo>
                    <a:lnTo>
                      <a:pt x="69951" y="3812578"/>
                    </a:lnTo>
                    <a:lnTo>
                      <a:pt x="69951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25">
                <a:extLst>
                  <a:ext uri="{FF2B5EF4-FFF2-40B4-BE49-F238E27FC236}">
                    <a16:creationId xmlns:a16="http://schemas.microsoft.com/office/drawing/2014/main" id="{AF6EA62E-7BBD-44AA-A911-75E55A2899D7}"/>
                  </a:ext>
                </a:extLst>
              </p:cNvPr>
              <p:cNvSpPr/>
              <p:nvPr/>
            </p:nvSpPr>
            <p:spPr>
              <a:xfrm>
                <a:off x="3299349" y="2277757"/>
                <a:ext cx="70485" cy="3813175"/>
              </a:xfrm>
              <a:custGeom>
                <a:avLst/>
                <a:gdLst/>
                <a:ahLst/>
                <a:cxnLst/>
                <a:rect l="l" t="t" r="r" b="b"/>
                <a:pathLst>
                  <a:path w="70485" h="3813175">
                    <a:moveTo>
                      <a:pt x="0" y="0"/>
                    </a:moveTo>
                    <a:lnTo>
                      <a:pt x="69951" y="0"/>
                    </a:lnTo>
                    <a:lnTo>
                      <a:pt x="69951" y="3812578"/>
                    </a:lnTo>
                    <a:lnTo>
                      <a:pt x="0" y="3812578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26">
                <a:extLst>
                  <a:ext uri="{FF2B5EF4-FFF2-40B4-BE49-F238E27FC236}">
                    <a16:creationId xmlns:a16="http://schemas.microsoft.com/office/drawing/2014/main" id="{24308B08-22D7-4620-B84B-D834F6477F1E}"/>
                  </a:ext>
                </a:extLst>
              </p:cNvPr>
              <p:cNvSpPr/>
              <p:nvPr/>
            </p:nvSpPr>
            <p:spPr>
              <a:xfrm>
                <a:off x="3415525" y="3394557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25"/>
                    </a:lnTo>
                    <a:lnTo>
                      <a:pt x="71958" y="155625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27">
                <a:extLst>
                  <a:ext uri="{FF2B5EF4-FFF2-40B4-BE49-F238E27FC236}">
                    <a16:creationId xmlns:a16="http://schemas.microsoft.com/office/drawing/2014/main" id="{B50EBF05-676A-4FD9-862C-54A4496F9858}"/>
                  </a:ext>
                </a:extLst>
              </p:cNvPr>
              <p:cNvSpPr/>
              <p:nvPr/>
            </p:nvSpPr>
            <p:spPr>
              <a:xfrm>
                <a:off x="3415530" y="339455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25"/>
                    </a:lnTo>
                    <a:lnTo>
                      <a:pt x="0" y="15562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28">
                <a:extLst>
                  <a:ext uri="{FF2B5EF4-FFF2-40B4-BE49-F238E27FC236}">
                    <a16:creationId xmlns:a16="http://schemas.microsoft.com/office/drawing/2014/main" id="{9967E3CB-CA52-40E7-8D5E-CE59640E79C0}"/>
                  </a:ext>
                </a:extLst>
              </p:cNvPr>
              <p:cNvSpPr/>
              <p:nvPr/>
            </p:nvSpPr>
            <p:spPr>
              <a:xfrm>
                <a:off x="3415525" y="355612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29">
                <a:extLst>
                  <a:ext uri="{FF2B5EF4-FFF2-40B4-BE49-F238E27FC236}">
                    <a16:creationId xmlns:a16="http://schemas.microsoft.com/office/drawing/2014/main" id="{71D0C5A0-0B64-4A7A-AFC7-8086A39A193F}"/>
                  </a:ext>
                </a:extLst>
              </p:cNvPr>
              <p:cNvSpPr/>
              <p:nvPr/>
            </p:nvSpPr>
            <p:spPr>
              <a:xfrm>
                <a:off x="3415530" y="3556125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30">
                <a:extLst>
                  <a:ext uri="{FF2B5EF4-FFF2-40B4-BE49-F238E27FC236}">
                    <a16:creationId xmlns:a16="http://schemas.microsoft.com/office/drawing/2014/main" id="{2B457679-E30F-4C62-A006-4D67E5FD8F9E}"/>
                  </a:ext>
                </a:extLst>
              </p:cNvPr>
              <p:cNvSpPr/>
              <p:nvPr/>
            </p:nvSpPr>
            <p:spPr>
              <a:xfrm>
                <a:off x="3415525" y="3232987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38"/>
                    </a:lnTo>
                    <a:lnTo>
                      <a:pt x="71958" y="155638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31">
                <a:extLst>
                  <a:ext uri="{FF2B5EF4-FFF2-40B4-BE49-F238E27FC236}">
                    <a16:creationId xmlns:a16="http://schemas.microsoft.com/office/drawing/2014/main" id="{397E392F-AAAA-4620-8C13-F2193D4AC905}"/>
                  </a:ext>
                </a:extLst>
              </p:cNvPr>
              <p:cNvSpPr/>
              <p:nvPr/>
            </p:nvSpPr>
            <p:spPr>
              <a:xfrm>
                <a:off x="3415530" y="323298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38"/>
                    </a:lnTo>
                    <a:lnTo>
                      <a:pt x="0" y="155638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32">
                <a:extLst>
                  <a:ext uri="{FF2B5EF4-FFF2-40B4-BE49-F238E27FC236}">
                    <a16:creationId xmlns:a16="http://schemas.microsoft.com/office/drawing/2014/main" id="{0F77F32D-1D63-4B43-B4BE-59E87470DF8F}"/>
                  </a:ext>
                </a:extLst>
              </p:cNvPr>
              <p:cNvSpPr/>
              <p:nvPr/>
            </p:nvSpPr>
            <p:spPr>
              <a:xfrm>
                <a:off x="3415525" y="3071367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33">
                <a:extLst>
                  <a:ext uri="{FF2B5EF4-FFF2-40B4-BE49-F238E27FC236}">
                    <a16:creationId xmlns:a16="http://schemas.microsoft.com/office/drawing/2014/main" id="{B6DE5BDE-D661-4F45-BEEA-E83B50F79EDA}"/>
                  </a:ext>
                </a:extLst>
              </p:cNvPr>
              <p:cNvSpPr/>
              <p:nvPr/>
            </p:nvSpPr>
            <p:spPr>
              <a:xfrm>
                <a:off x="3415530" y="3071371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34">
                <a:extLst>
                  <a:ext uri="{FF2B5EF4-FFF2-40B4-BE49-F238E27FC236}">
                    <a16:creationId xmlns:a16="http://schemas.microsoft.com/office/drawing/2014/main" id="{200B458A-2DEE-4EBE-A038-AC0D21DBCB77}"/>
                  </a:ext>
                </a:extLst>
              </p:cNvPr>
              <p:cNvSpPr/>
              <p:nvPr/>
            </p:nvSpPr>
            <p:spPr>
              <a:xfrm>
                <a:off x="3415525" y="2909785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35">
                <a:extLst>
                  <a:ext uri="{FF2B5EF4-FFF2-40B4-BE49-F238E27FC236}">
                    <a16:creationId xmlns:a16="http://schemas.microsoft.com/office/drawing/2014/main" id="{D2498BE3-DBA3-4AAF-ACC7-8EC2378720B6}"/>
                  </a:ext>
                </a:extLst>
              </p:cNvPr>
              <p:cNvSpPr/>
              <p:nvPr/>
            </p:nvSpPr>
            <p:spPr>
              <a:xfrm>
                <a:off x="3415530" y="290978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" name="object 36">
                <a:extLst>
                  <a:ext uri="{FF2B5EF4-FFF2-40B4-BE49-F238E27FC236}">
                    <a16:creationId xmlns:a16="http://schemas.microsoft.com/office/drawing/2014/main" id="{73A28713-611D-4A2D-878A-D4BAA7533FBF}"/>
                  </a:ext>
                </a:extLst>
              </p:cNvPr>
              <p:cNvSpPr/>
              <p:nvPr/>
            </p:nvSpPr>
            <p:spPr>
              <a:xfrm>
                <a:off x="3415525" y="2748203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" name="object 37">
                <a:extLst>
                  <a:ext uri="{FF2B5EF4-FFF2-40B4-BE49-F238E27FC236}">
                    <a16:creationId xmlns:a16="http://schemas.microsoft.com/office/drawing/2014/main" id="{3C9E6FDA-92E1-473A-89B5-B0872E5826DD}"/>
                  </a:ext>
                </a:extLst>
              </p:cNvPr>
              <p:cNvSpPr/>
              <p:nvPr/>
            </p:nvSpPr>
            <p:spPr>
              <a:xfrm>
                <a:off x="3415530" y="2748202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" name="object 38">
                <a:extLst>
                  <a:ext uri="{FF2B5EF4-FFF2-40B4-BE49-F238E27FC236}">
                    <a16:creationId xmlns:a16="http://schemas.microsoft.com/office/drawing/2014/main" id="{4F6C91A6-D053-4ADC-985B-BE0A72B70F78}"/>
                  </a:ext>
                </a:extLst>
              </p:cNvPr>
              <p:cNvSpPr/>
              <p:nvPr/>
            </p:nvSpPr>
            <p:spPr>
              <a:xfrm>
                <a:off x="3415525" y="2586608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39">
                <a:extLst>
                  <a:ext uri="{FF2B5EF4-FFF2-40B4-BE49-F238E27FC236}">
                    <a16:creationId xmlns:a16="http://schemas.microsoft.com/office/drawing/2014/main" id="{CA1E9F72-D683-4CEC-909D-6FDE522EC2C9}"/>
                  </a:ext>
                </a:extLst>
              </p:cNvPr>
              <p:cNvSpPr/>
              <p:nvPr/>
            </p:nvSpPr>
            <p:spPr>
              <a:xfrm>
                <a:off x="3415530" y="2586603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40">
                <a:extLst>
                  <a:ext uri="{FF2B5EF4-FFF2-40B4-BE49-F238E27FC236}">
                    <a16:creationId xmlns:a16="http://schemas.microsoft.com/office/drawing/2014/main" id="{E8128B53-059E-4428-9B86-978D1C1C5289}"/>
                  </a:ext>
                </a:extLst>
              </p:cNvPr>
              <p:cNvSpPr/>
              <p:nvPr/>
            </p:nvSpPr>
            <p:spPr>
              <a:xfrm>
                <a:off x="3415525" y="242501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41">
                <a:extLst>
                  <a:ext uri="{FF2B5EF4-FFF2-40B4-BE49-F238E27FC236}">
                    <a16:creationId xmlns:a16="http://schemas.microsoft.com/office/drawing/2014/main" id="{8E60BA88-EBF0-463E-A71C-84059B727E79}"/>
                  </a:ext>
                </a:extLst>
              </p:cNvPr>
              <p:cNvSpPr/>
              <p:nvPr/>
            </p:nvSpPr>
            <p:spPr>
              <a:xfrm>
                <a:off x="3415530" y="2425019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42">
                <a:extLst>
                  <a:ext uri="{FF2B5EF4-FFF2-40B4-BE49-F238E27FC236}">
                    <a16:creationId xmlns:a16="http://schemas.microsoft.com/office/drawing/2014/main" id="{EF46C594-F823-41DA-A120-1EA7225A4772}"/>
                  </a:ext>
                </a:extLst>
              </p:cNvPr>
              <p:cNvSpPr/>
              <p:nvPr/>
            </p:nvSpPr>
            <p:spPr>
              <a:xfrm>
                <a:off x="3415525" y="2263419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38"/>
                    </a:lnTo>
                    <a:lnTo>
                      <a:pt x="71958" y="155638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43">
                <a:extLst>
                  <a:ext uri="{FF2B5EF4-FFF2-40B4-BE49-F238E27FC236}">
                    <a16:creationId xmlns:a16="http://schemas.microsoft.com/office/drawing/2014/main" id="{D77C7B3B-7B33-4C85-947C-FD1D53DC88C1}"/>
                  </a:ext>
                </a:extLst>
              </p:cNvPr>
              <p:cNvSpPr/>
              <p:nvPr/>
            </p:nvSpPr>
            <p:spPr>
              <a:xfrm>
                <a:off x="3415530" y="2263420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38"/>
                    </a:lnTo>
                    <a:lnTo>
                      <a:pt x="0" y="155638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44">
                <a:extLst>
                  <a:ext uri="{FF2B5EF4-FFF2-40B4-BE49-F238E27FC236}">
                    <a16:creationId xmlns:a16="http://schemas.microsoft.com/office/drawing/2014/main" id="{7A64FD27-A8CB-4641-B46B-21193A5A5B6B}"/>
                  </a:ext>
                </a:extLst>
              </p:cNvPr>
              <p:cNvSpPr/>
              <p:nvPr/>
            </p:nvSpPr>
            <p:spPr>
              <a:xfrm>
                <a:off x="3415525" y="500307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25"/>
                    </a:lnTo>
                    <a:lnTo>
                      <a:pt x="71958" y="155625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45">
                <a:extLst>
                  <a:ext uri="{FF2B5EF4-FFF2-40B4-BE49-F238E27FC236}">
                    <a16:creationId xmlns:a16="http://schemas.microsoft.com/office/drawing/2014/main" id="{0B1074C7-7AFD-4F4E-BCD2-FC07925CE70D}"/>
                  </a:ext>
                </a:extLst>
              </p:cNvPr>
              <p:cNvSpPr/>
              <p:nvPr/>
            </p:nvSpPr>
            <p:spPr>
              <a:xfrm>
                <a:off x="3415530" y="500307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25"/>
                    </a:lnTo>
                    <a:lnTo>
                      <a:pt x="0" y="15562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46">
                <a:extLst>
                  <a:ext uri="{FF2B5EF4-FFF2-40B4-BE49-F238E27FC236}">
                    <a16:creationId xmlns:a16="http://schemas.microsoft.com/office/drawing/2014/main" id="{F16C3AE3-44B1-4E6F-93A4-9DCE583304E6}"/>
                  </a:ext>
                </a:extLst>
              </p:cNvPr>
              <p:cNvSpPr/>
              <p:nvPr/>
            </p:nvSpPr>
            <p:spPr>
              <a:xfrm>
                <a:off x="3415525" y="5164645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47">
                <a:extLst>
                  <a:ext uri="{FF2B5EF4-FFF2-40B4-BE49-F238E27FC236}">
                    <a16:creationId xmlns:a16="http://schemas.microsoft.com/office/drawing/2014/main" id="{9EE987E2-8CAC-44FC-AE2C-86157D19DE63}"/>
                  </a:ext>
                </a:extLst>
              </p:cNvPr>
              <p:cNvSpPr/>
              <p:nvPr/>
            </p:nvSpPr>
            <p:spPr>
              <a:xfrm>
                <a:off x="3415530" y="516464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48">
                <a:extLst>
                  <a:ext uri="{FF2B5EF4-FFF2-40B4-BE49-F238E27FC236}">
                    <a16:creationId xmlns:a16="http://schemas.microsoft.com/office/drawing/2014/main" id="{C3F453CD-4D76-475F-89A7-A4F0CE9B82D8}"/>
                  </a:ext>
                </a:extLst>
              </p:cNvPr>
              <p:cNvSpPr/>
              <p:nvPr/>
            </p:nvSpPr>
            <p:spPr>
              <a:xfrm>
                <a:off x="3415525" y="4841481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25"/>
                    </a:lnTo>
                    <a:lnTo>
                      <a:pt x="71958" y="155625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49">
                <a:extLst>
                  <a:ext uri="{FF2B5EF4-FFF2-40B4-BE49-F238E27FC236}">
                    <a16:creationId xmlns:a16="http://schemas.microsoft.com/office/drawing/2014/main" id="{D7FA14F0-BA30-4137-A745-AFBD4E927A69}"/>
                  </a:ext>
                </a:extLst>
              </p:cNvPr>
              <p:cNvSpPr/>
              <p:nvPr/>
            </p:nvSpPr>
            <p:spPr>
              <a:xfrm>
                <a:off x="3415530" y="4841477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25"/>
                    </a:lnTo>
                    <a:lnTo>
                      <a:pt x="0" y="15562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50">
                <a:extLst>
                  <a:ext uri="{FF2B5EF4-FFF2-40B4-BE49-F238E27FC236}">
                    <a16:creationId xmlns:a16="http://schemas.microsoft.com/office/drawing/2014/main" id="{4970C976-5BAA-4602-8260-9D6D20DC2EE6}"/>
                  </a:ext>
                </a:extLst>
              </p:cNvPr>
              <p:cNvSpPr/>
              <p:nvPr/>
            </p:nvSpPr>
            <p:spPr>
              <a:xfrm>
                <a:off x="3415525" y="576770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25"/>
                    </a:lnTo>
                    <a:lnTo>
                      <a:pt x="71958" y="155625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51">
                <a:extLst>
                  <a:ext uri="{FF2B5EF4-FFF2-40B4-BE49-F238E27FC236}">
                    <a16:creationId xmlns:a16="http://schemas.microsoft.com/office/drawing/2014/main" id="{35BFF87F-820F-4658-84E5-3BD6D5BBD350}"/>
                  </a:ext>
                </a:extLst>
              </p:cNvPr>
              <p:cNvSpPr/>
              <p:nvPr/>
            </p:nvSpPr>
            <p:spPr>
              <a:xfrm>
                <a:off x="3415530" y="5767701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25"/>
                    </a:lnTo>
                    <a:lnTo>
                      <a:pt x="0" y="15562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52">
                <a:extLst>
                  <a:ext uri="{FF2B5EF4-FFF2-40B4-BE49-F238E27FC236}">
                    <a16:creationId xmlns:a16="http://schemas.microsoft.com/office/drawing/2014/main" id="{2470F845-7D77-45A7-A49E-474A6883E980}"/>
                  </a:ext>
                </a:extLst>
              </p:cNvPr>
              <p:cNvSpPr/>
              <p:nvPr/>
            </p:nvSpPr>
            <p:spPr>
              <a:xfrm>
                <a:off x="3415525" y="5928245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53">
                <a:extLst>
                  <a:ext uri="{FF2B5EF4-FFF2-40B4-BE49-F238E27FC236}">
                    <a16:creationId xmlns:a16="http://schemas.microsoft.com/office/drawing/2014/main" id="{AAFA8A66-D68A-439E-99D8-6718CC70FECB}"/>
                  </a:ext>
                </a:extLst>
              </p:cNvPr>
              <p:cNvSpPr/>
              <p:nvPr/>
            </p:nvSpPr>
            <p:spPr>
              <a:xfrm>
                <a:off x="3415530" y="592824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" name="object 54">
                <a:extLst>
                  <a:ext uri="{FF2B5EF4-FFF2-40B4-BE49-F238E27FC236}">
                    <a16:creationId xmlns:a16="http://schemas.microsoft.com/office/drawing/2014/main" id="{162A3B21-478F-4193-8768-AC837856890B}"/>
                  </a:ext>
                </a:extLst>
              </p:cNvPr>
              <p:cNvSpPr/>
              <p:nvPr/>
            </p:nvSpPr>
            <p:spPr>
              <a:xfrm>
                <a:off x="3415525" y="5606097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55">
                <a:extLst>
                  <a:ext uri="{FF2B5EF4-FFF2-40B4-BE49-F238E27FC236}">
                    <a16:creationId xmlns:a16="http://schemas.microsoft.com/office/drawing/2014/main" id="{8083C915-CAEC-4095-A5F8-7211CE97FF84}"/>
                  </a:ext>
                </a:extLst>
              </p:cNvPr>
              <p:cNvSpPr/>
              <p:nvPr/>
            </p:nvSpPr>
            <p:spPr>
              <a:xfrm>
                <a:off x="3415530" y="5606102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56">
                <a:extLst>
                  <a:ext uri="{FF2B5EF4-FFF2-40B4-BE49-F238E27FC236}">
                    <a16:creationId xmlns:a16="http://schemas.microsoft.com/office/drawing/2014/main" id="{08047957-097D-4458-B1B7-02F797298A8F}"/>
                  </a:ext>
                </a:extLst>
              </p:cNvPr>
              <p:cNvSpPr/>
              <p:nvPr/>
            </p:nvSpPr>
            <p:spPr>
              <a:xfrm>
                <a:off x="3415525" y="5444718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" name="object 57">
                <a:extLst>
                  <a:ext uri="{FF2B5EF4-FFF2-40B4-BE49-F238E27FC236}">
                    <a16:creationId xmlns:a16="http://schemas.microsoft.com/office/drawing/2014/main" id="{8662AD56-1714-42C9-84D7-86442E9EDC61}"/>
                  </a:ext>
                </a:extLst>
              </p:cNvPr>
              <p:cNvSpPr/>
              <p:nvPr/>
            </p:nvSpPr>
            <p:spPr>
              <a:xfrm>
                <a:off x="3415530" y="5444717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" name="object 58">
                <a:extLst>
                  <a:ext uri="{FF2B5EF4-FFF2-40B4-BE49-F238E27FC236}">
                    <a16:creationId xmlns:a16="http://schemas.microsoft.com/office/drawing/2014/main" id="{55966EB4-CD03-4163-9CED-4A87A68E0F05}"/>
                  </a:ext>
                </a:extLst>
              </p:cNvPr>
              <p:cNvSpPr/>
              <p:nvPr/>
            </p:nvSpPr>
            <p:spPr>
              <a:xfrm>
                <a:off x="3415525" y="4679860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" name="object 59">
                <a:extLst>
                  <a:ext uri="{FF2B5EF4-FFF2-40B4-BE49-F238E27FC236}">
                    <a16:creationId xmlns:a16="http://schemas.microsoft.com/office/drawing/2014/main" id="{62E0A375-70E4-415D-9553-1179DB58FEA1}"/>
                  </a:ext>
                </a:extLst>
              </p:cNvPr>
              <p:cNvSpPr/>
              <p:nvPr/>
            </p:nvSpPr>
            <p:spPr>
              <a:xfrm>
                <a:off x="3415530" y="4679863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" name="object 60">
                <a:extLst>
                  <a:ext uri="{FF2B5EF4-FFF2-40B4-BE49-F238E27FC236}">
                    <a16:creationId xmlns:a16="http://schemas.microsoft.com/office/drawing/2014/main" id="{B6C158F1-74A5-4F73-A48D-2BEBE2A82DEF}"/>
                  </a:ext>
                </a:extLst>
              </p:cNvPr>
              <p:cNvSpPr/>
              <p:nvPr/>
            </p:nvSpPr>
            <p:spPr>
              <a:xfrm>
                <a:off x="3415525" y="4518266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76"/>
                    </a:lnTo>
                    <a:lnTo>
                      <a:pt x="71958" y="155676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" name="object 61">
                <a:extLst>
                  <a:ext uri="{FF2B5EF4-FFF2-40B4-BE49-F238E27FC236}">
                    <a16:creationId xmlns:a16="http://schemas.microsoft.com/office/drawing/2014/main" id="{CA9CABAA-E14B-4949-8460-A63BCB963A83}"/>
                  </a:ext>
                </a:extLst>
              </p:cNvPr>
              <p:cNvSpPr/>
              <p:nvPr/>
            </p:nvSpPr>
            <p:spPr>
              <a:xfrm>
                <a:off x="3415530" y="451826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76"/>
                    </a:lnTo>
                    <a:lnTo>
                      <a:pt x="0" y="155676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" name="object 62">
                <a:extLst>
                  <a:ext uri="{FF2B5EF4-FFF2-40B4-BE49-F238E27FC236}">
                    <a16:creationId xmlns:a16="http://schemas.microsoft.com/office/drawing/2014/main" id="{B7FD1274-E2AF-41DD-97EE-13C7384CFF89}"/>
                  </a:ext>
                </a:extLst>
              </p:cNvPr>
              <p:cNvSpPr/>
              <p:nvPr/>
            </p:nvSpPr>
            <p:spPr>
              <a:xfrm>
                <a:off x="3415525" y="4356722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" name="object 63">
                <a:extLst>
                  <a:ext uri="{FF2B5EF4-FFF2-40B4-BE49-F238E27FC236}">
                    <a16:creationId xmlns:a16="http://schemas.microsoft.com/office/drawing/2014/main" id="{AEED6A55-C564-4B05-BED0-CEB7BEE91D6D}"/>
                  </a:ext>
                </a:extLst>
              </p:cNvPr>
              <p:cNvSpPr/>
              <p:nvPr/>
            </p:nvSpPr>
            <p:spPr>
              <a:xfrm>
                <a:off x="3415530" y="4356723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" name="object 64">
                <a:extLst>
                  <a:ext uri="{FF2B5EF4-FFF2-40B4-BE49-F238E27FC236}">
                    <a16:creationId xmlns:a16="http://schemas.microsoft.com/office/drawing/2014/main" id="{2FFA1767-9A5E-4CF0-88BD-7B5941FBCA56}"/>
                  </a:ext>
                </a:extLst>
              </p:cNvPr>
              <p:cNvSpPr/>
              <p:nvPr/>
            </p:nvSpPr>
            <p:spPr>
              <a:xfrm>
                <a:off x="3415525" y="4195127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38"/>
                    </a:lnTo>
                    <a:lnTo>
                      <a:pt x="71958" y="155638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" name="object 65">
                <a:extLst>
                  <a:ext uri="{FF2B5EF4-FFF2-40B4-BE49-F238E27FC236}">
                    <a16:creationId xmlns:a16="http://schemas.microsoft.com/office/drawing/2014/main" id="{5E877A48-60E0-43C2-ACDD-1FF97A86B4DB}"/>
                  </a:ext>
                </a:extLst>
              </p:cNvPr>
              <p:cNvSpPr/>
              <p:nvPr/>
            </p:nvSpPr>
            <p:spPr>
              <a:xfrm>
                <a:off x="3415530" y="419512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38"/>
                    </a:lnTo>
                    <a:lnTo>
                      <a:pt x="0" y="155638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" name="object 66">
                <a:extLst>
                  <a:ext uri="{FF2B5EF4-FFF2-40B4-BE49-F238E27FC236}">
                    <a16:creationId xmlns:a16="http://schemas.microsoft.com/office/drawing/2014/main" id="{A8F1B213-6E5E-44DB-A563-5403205C3FA2}"/>
                  </a:ext>
                </a:extLst>
              </p:cNvPr>
              <p:cNvSpPr/>
              <p:nvPr/>
            </p:nvSpPr>
            <p:spPr>
              <a:xfrm>
                <a:off x="3415525" y="4033519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7" name="object 67">
                <a:extLst>
                  <a:ext uri="{FF2B5EF4-FFF2-40B4-BE49-F238E27FC236}">
                    <a16:creationId xmlns:a16="http://schemas.microsoft.com/office/drawing/2014/main" id="{EB35E0B8-5979-4E06-ABED-F70F78CB3FD5}"/>
                  </a:ext>
                </a:extLst>
              </p:cNvPr>
              <p:cNvSpPr/>
              <p:nvPr/>
            </p:nvSpPr>
            <p:spPr>
              <a:xfrm>
                <a:off x="3415530" y="4033524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8" name="object 68">
                <a:extLst>
                  <a:ext uri="{FF2B5EF4-FFF2-40B4-BE49-F238E27FC236}">
                    <a16:creationId xmlns:a16="http://schemas.microsoft.com/office/drawing/2014/main" id="{6A643C8B-8A7F-4AA8-9536-5C21A6BC308C}"/>
                  </a:ext>
                </a:extLst>
              </p:cNvPr>
              <p:cNvSpPr/>
              <p:nvPr/>
            </p:nvSpPr>
            <p:spPr>
              <a:xfrm>
                <a:off x="3415525" y="3871950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71958" y="0"/>
                    </a:moveTo>
                    <a:lnTo>
                      <a:pt x="0" y="0"/>
                    </a:lnTo>
                    <a:lnTo>
                      <a:pt x="0" y="155651"/>
                    </a:lnTo>
                    <a:lnTo>
                      <a:pt x="71958" y="155651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9" name="object 69">
                <a:extLst>
                  <a:ext uri="{FF2B5EF4-FFF2-40B4-BE49-F238E27FC236}">
                    <a16:creationId xmlns:a16="http://schemas.microsoft.com/office/drawing/2014/main" id="{A6641523-7AAF-48F1-990E-7DAED140C914}"/>
                  </a:ext>
                </a:extLst>
              </p:cNvPr>
              <p:cNvSpPr/>
              <p:nvPr/>
            </p:nvSpPr>
            <p:spPr>
              <a:xfrm>
                <a:off x="3415530" y="3871955"/>
                <a:ext cx="72390" cy="1562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156210">
                    <a:moveTo>
                      <a:pt x="0" y="0"/>
                    </a:moveTo>
                    <a:lnTo>
                      <a:pt x="71958" y="0"/>
                    </a:lnTo>
                    <a:lnTo>
                      <a:pt x="71958" y="155651"/>
                    </a:lnTo>
                    <a:lnTo>
                      <a:pt x="0" y="15565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0" name="object 70">
                <a:extLst>
                  <a:ext uri="{FF2B5EF4-FFF2-40B4-BE49-F238E27FC236}">
                    <a16:creationId xmlns:a16="http://schemas.microsoft.com/office/drawing/2014/main" id="{61F25243-9F3D-4F8B-B455-DE3072176CFB}"/>
                  </a:ext>
                </a:extLst>
              </p:cNvPr>
              <p:cNvSpPr/>
              <p:nvPr/>
            </p:nvSpPr>
            <p:spPr>
              <a:xfrm>
                <a:off x="3297605" y="236961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04"/>
                    </a:lnTo>
                    <a:lnTo>
                      <a:pt x="71945" y="47904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1" name="object 71">
                <a:extLst>
                  <a:ext uri="{FF2B5EF4-FFF2-40B4-BE49-F238E27FC236}">
                    <a16:creationId xmlns:a16="http://schemas.microsoft.com/office/drawing/2014/main" id="{1391B607-8E6B-441B-887E-726A60A52623}"/>
                  </a:ext>
                </a:extLst>
              </p:cNvPr>
              <p:cNvSpPr/>
              <p:nvPr/>
            </p:nvSpPr>
            <p:spPr>
              <a:xfrm>
                <a:off x="3297599" y="236961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04"/>
                    </a:lnTo>
                    <a:lnTo>
                      <a:pt x="0" y="47904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2" name="object 72">
                <a:extLst>
                  <a:ext uri="{FF2B5EF4-FFF2-40B4-BE49-F238E27FC236}">
                    <a16:creationId xmlns:a16="http://schemas.microsoft.com/office/drawing/2014/main" id="{3BAA3666-52BF-47C7-93F5-0AB636702FE6}"/>
                  </a:ext>
                </a:extLst>
              </p:cNvPr>
              <p:cNvSpPr/>
              <p:nvPr/>
            </p:nvSpPr>
            <p:spPr>
              <a:xfrm>
                <a:off x="3297605" y="231575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3" name="object 73">
                <a:extLst>
                  <a:ext uri="{FF2B5EF4-FFF2-40B4-BE49-F238E27FC236}">
                    <a16:creationId xmlns:a16="http://schemas.microsoft.com/office/drawing/2014/main" id="{04ECC1D2-F6FA-4548-9261-7039E8D9B295}"/>
                  </a:ext>
                </a:extLst>
              </p:cNvPr>
              <p:cNvSpPr/>
              <p:nvPr/>
            </p:nvSpPr>
            <p:spPr>
              <a:xfrm>
                <a:off x="3297599" y="231574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4" name="object 74">
                <a:extLst>
                  <a:ext uri="{FF2B5EF4-FFF2-40B4-BE49-F238E27FC236}">
                    <a16:creationId xmlns:a16="http://schemas.microsoft.com/office/drawing/2014/main" id="{580BD4C2-DC73-479C-9507-FB5449787C3D}"/>
                  </a:ext>
                </a:extLst>
              </p:cNvPr>
              <p:cNvSpPr/>
              <p:nvPr/>
            </p:nvSpPr>
            <p:spPr>
              <a:xfrm>
                <a:off x="3297605" y="236961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object 75">
                <a:extLst>
                  <a:ext uri="{FF2B5EF4-FFF2-40B4-BE49-F238E27FC236}">
                    <a16:creationId xmlns:a16="http://schemas.microsoft.com/office/drawing/2014/main" id="{CEDF4045-57FC-46F7-80A7-279BD361FF26}"/>
                  </a:ext>
                </a:extLst>
              </p:cNvPr>
              <p:cNvSpPr/>
              <p:nvPr/>
            </p:nvSpPr>
            <p:spPr>
              <a:xfrm>
                <a:off x="3297599" y="236961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object 76">
                <a:extLst>
                  <a:ext uri="{FF2B5EF4-FFF2-40B4-BE49-F238E27FC236}">
                    <a16:creationId xmlns:a16="http://schemas.microsoft.com/office/drawing/2014/main" id="{5A0655F0-CDD8-4115-A7AC-A4C338EA877E}"/>
                  </a:ext>
                </a:extLst>
              </p:cNvPr>
              <p:cNvSpPr/>
              <p:nvPr/>
            </p:nvSpPr>
            <p:spPr>
              <a:xfrm>
                <a:off x="3297605" y="242350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object 77">
                <a:extLst>
                  <a:ext uri="{FF2B5EF4-FFF2-40B4-BE49-F238E27FC236}">
                    <a16:creationId xmlns:a16="http://schemas.microsoft.com/office/drawing/2014/main" id="{622CFD64-728D-4C62-BD94-0B2840716C72}"/>
                  </a:ext>
                </a:extLst>
              </p:cNvPr>
              <p:cNvSpPr/>
              <p:nvPr/>
            </p:nvSpPr>
            <p:spPr>
              <a:xfrm>
                <a:off x="3297599" y="242349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object 78">
                <a:extLst>
                  <a:ext uri="{FF2B5EF4-FFF2-40B4-BE49-F238E27FC236}">
                    <a16:creationId xmlns:a16="http://schemas.microsoft.com/office/drawing/2014/main" id="{DDDACBAD-3F0C-4882-BC74-31BDC2C31C7A}"/>
                  </a:ext>
                </a:extLst>
              </p:cNvPr>
              <p:cNvSpPr/>
              <p:nvPr/>
            </p:nvSpPr>
            <p:spPr>
              <a:xfrm>
                <a:off x="3297605" y="247735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object 79">
                <a:extLst>
                  <a:ext uri="{FF2B5EF4-FFF2-40B4-BE49-F238E27FC236}">
                    <a16:creationId xmlns:a16="http://schemas.microsoft.com/office/drawing/2014/main" id="{2B017682-4C4C-489D-963A-0DD1D84B7013}"/>
                  </a:ext>
                </a:extLst>
              </p:cNvPr>
              <p:cNvSpPr/>
              <p:nvPr/>
            </p:nvSpPr>
            <p:spPr>
              <a:xfrm>
                <a:off x="3297599" y="247734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object 80">
                <a:extLst>
                  <a:ext uri="{FF2B5EF4-FFF2-40B4-BE49-F238E27FC236}">
                    <a16:creationId xmlns:a16="http://schemas.microsoft.com/office/drawing/2014/main" id="{5611D1E0-88D6-43C1-B209-8C509FCC1DC5}"/>
                  </a:ext>
                </a:extLst>
              </p:cNvPr>
              <p:cNvSpPr/>
              <p:nvPr/>
            </p:nvSpPr>
            <p:spPr>
              <a:xfrm>
                <a:off x="3297605" y="253122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" name="object 81">
                <a:extLst>
                  <a:ext uri="{FF2B5EF4-FFF2-40B4-BE49-F238E27FC236}">
                    <a16:creationId xmlns:a16="http://schemas.microsoft.com/office/drawing/2014/main" id="{797FA88E-920A-426B-8BCF-6901FDB8F090}"/>
                  </a:ext>
                </a:extLst>
              </p:cNvPr>
              <p:cNvSpPr/>
              <p:nvPr/>
            </p:nvSpPr>
            <p:spPr>
              <a:xfrm>
                <a:off x="3297599" y="253122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object 82">
                <a:extLst>
                  <a:ext uri="{FF2B5EF4-FFF2-40B4-BE49-F238E27FC236}">
                    <a16:creationId xmlns:a16="http://schemas.microsoft.com/office/drawing/2014/main" id="{8147782F-78A2-43E1-B67C-D42EF8C30248}"/>
                  </a:ext>
                </a:extLst>
              </p:cNvPr>
              <p:cNvSpPr/>
              <p:nvPr/>
            </p:nvSpPr>
            <p:spPr>
              <a:xfrm>
                <a:off x="3297605" y="258509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object 83">
                <a:extLst>
                  <a:ext uri="{FF2B5EF4-FFF2-40B4-BE49-F238E27FC236}">
                    <a16:creationId xmlns:a16="http://schemas.microsoft.com/office/drawing/2014/main" id="{A047DE48-BA3F-4392-B1A3-432A829AD197}"/>
                  </a:ext>
                </a:extLst>
              </p:cNvPr>
              <p:cNvSpPr/>
              <p:nvPr/>
            </p:nvSpPr>
            <p:spPr>
              <a:xfrm>
                <a:off x="3297599" y="258509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object 84">
                <a:extLst>
                  <a:ext uri="{FF2B5EF4-FFF2-40B4-BE49-F238E27FC236}">
                    <a16:creationId xmlns:a16="http://schemas.microsoft.com/office/drawing/2014/main" id="{3B913631-8274-48E8-88A1-86D03E33AF04}"/>
                  </a:ext>
                </a:extLst>
              </p:cNvPr>
              <p:cNvSpPr/>
              <p:nvPr/>
            </p:nvSpPr>
            <p:spPr>
              <a:xfrm>
                <a:off x="3297605" y="263895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object 85">
                <a:extLst>
                  <a:ext uri="{FF2B5EF4-FFF2-40B4-BE49-F238E27FC236}">
                    <a16:creationId xmlns:a16="http://schemas.microsoft.com/office/drawing/2014/main" id="{71BA7068-3CD5-4491-931F-0F95A3D875AD}"/>
                  </a:ext>
                </a:extLst>
              </p:cNvPr>
              <p:cNvSpPr/>
              <p:nvPr/>
            </p:nvSpPr>
            <p:spPr>
              <a:xfrm>
                <a:off x="3297599" y="263896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object 86">
                <a:extLst>
                  <a:ext uri="{FF2B5EF4-FFF2-40B4-BE49-F238E27FC236}">
                    <a16:creationId xmlns:a16="http://schemas.microsoft.com/office/drawing/2014/main" id="{7F649D4C-50BC-48AC-968E-DF300A08BC2B}"/>
                  </a:ext>
                </a:extLst>
              </p:cNvPr>
              <p:cNvSpPr/>
              <p:nvPr/>
            </p:nvSpPr>
            <p:spPr>
              <a:xfrm>
                <a:off x="3297605" y="269283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object 87">
                <a:extLst>
                  <a:ext uri="{FF2B5EF4-FFF2-40B4-BE49-F238E27FC236}">
                    <a16:creationId xmlns:a16="http://schemas.microsoft.com/office/drawing/2014/main" id="{AC5F4BCF-349B-4A36-9B3E-B0730E924231}"/>
                  </a:ext>
                </a:extLst>
              </p:cNvPr>
              <p:cNvSpPr/>
              <p:nvPr/>
            </p:nvSpPr>
            <p:spPr>
              <a:xfrm>
                <a:off x="3297599" y="269282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object 88">
                <a:extLst>
                  <a:ext uri="{FF2B5EF4-FFF2-40B4-BE49-F238E27FC236}">
                    <a16:creationId xmlns:a16="http://schemas.microsoft.com/office/drawing/2014/main" id="{F4A47C11-CDA6-4732-9B1D-62D8B7BAFB3C}"/>
                  </a:ext>
                </a:extLst>
              </p:cNvPr>
              <p:cNvSpPr/>
              <p:nvPr/>
            </p:nvSpPr>
            <p:spPr>
              <a:xfrm>
                <a:off x="3297605" y="274667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67"/>
                    </a:lnTo>
                    <a:lnTo>
                      <a:pt x="71945" y="4796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" name="object 89">
                <a:extLst>
                  <a:ext uri="{FF2B5EF4-FFF2-40B4-BE49-F238E27FC236}">
                    <a16:creationId xmlns:a16="http://schemas.microsoft.com/office/drawing/2014/main" id="{F5C4EE75-5AAA-4490-9352-6DB04EB04BBF}"/>
                  </a:ext>
                </a:extLst>
              </p:cNvPr>
              <p:cNvSpPr/>
              <p:nvPr/>
            </p:nvSpPr>
            <p:spPr>
              <a:xfrm>
                <a:off x="3297599" y="274667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67"/>
                    </a:lnTo>
                    <a:lnTo>
                      <a:pt x="0" y="4796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object 90">
                <a:extLst>
                  <a:ext uri="{FF2B5EF4-FFF2-40B4-BE49-F238E27FC236}">
                    <a16:creationId xmlns:a16="http://schemas.microsoft.com/office/drawing/2014/main" id="{1D74C812-C486-40BF-ADC2-4718539527A6}"/>
                  </a:ext>
                </a:extLst>
              </p:cNvPr>
              <p:cNvSpPr/>
              <p:nvPr/>
            </p:nvSpPr>
            <p:spPr>
              <a:xfrm>
                <a:off x="3297605" y="280057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object 91">
                <a:extLst>
                  <a:ext uri="{FF2B5EF4-FFF2-40B4-BE49-F238E27FC236}">
                    <a16:creationId xmlns:a16="http://schemas.microsoft.com/office/drawing/2014/main" id="{E3AFE291-6022-4724-A12D-67A683309338}"/>
                  </a:ext>
                </a:extLst>
              </p:cNvPr>
              <p:cNvSpPr/>
              <p:nvPr/>
            </p:nvSpPr>
            <p:spPr>
              <a:xfrm>
                <a:off x="3297599" y="280057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object 92">
                <a:extLst>
                  <a:ext uri="{FF2B5EF4-FFF2-40B4-BE49-F238E27FC236}">
                    <a16:creationId xmlns:a16="http://schemas.microsoft.com/office/drawing/2014/main" id="{DC27977A-750F-4169-A16E-CE9D2F0C6774}"/>
                  </a:ext>
                </a:extLst>
              </p:cNvPr>
              <p:cNvSpPr/>
              <p:nvPr/>
            </p:nvSpPr>
            <p:spPr>
              <a:xfrm>
                <a:off x="3297605" y="285443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3" name="object 93">
                <a:extLst>
                  <a:ext uri="{FF2B5EF4-FFF2-40B4-BE49-F238E27FC236}">
                    <a16:creationId xmlns:a16="http://schemas.microsoft.com/office/drawing/2014/main" id="{6C4B815E-7D0B-4123-A6E7-271A5C680E1E}"/>
                  </a:ext>
                </a:extLst>
              </p:cNvPr>
              <p:cNvSpPr/>
              <p:nvPr/>
            </p:nvSpPr>
            <p:spPr>
              <a:xfrm>
                <a:off x="3297599" y="285444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4" name="object 94">
                <a:extLst>
                  <a:ext uri="{FF2B5EF4-FFF2-40B4-BE49-F238E27FC236}">
                    <a16:creationId xmlns:a16="http://schemas.microsoft.com/office/drawing/2014/main" id="{B1822D40-9BC1-45A6-9FFB-661CC81FA7D5}"/>
                  </a:ext>
                </a:extLst>
              </p:cNvPr>
              <p:cNvSpPr/>
              <p:nvPr/>
            </p:nvSpPr>
            <p:spPr>
              <a:xfrm>
                <a:off x="3297605" y="290831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5" name="object 95">
                <a:extLst>
                  <a:ext uri="{FF2B5EF4-FFF2-40B4-BE49-F238E27FC236}">
                    <a16:creationId xmlns:a16="http://schemas.microsoft.com/office/drawing/2014/main" id="{866A5C3C-717D-4A73-A148-6C2CCBF44929}"/>
                  </a:ext>
                </a:extLst>
              </p:cNvPr>
              <p:cNvSpPr/>
              <p:nvPr/>
            </p:nvSpPr>
            <p:spPr>
              <a:xfrm>
                <a:off x="3297599" y="290830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6" name="object 96">
                <a:extLst>
                  <a:ext uri="{FF2B5EF4-FFF2-40B4-BE49-F238E27FC236}">
                    <a16:creationId xmlns:a16="http://schemas.microsoft.com/office/drawing/2014/main" id="{2A943FD4-7897-4767-94D3-C5669668AD35}"/>
                  </a:ext>
                </a:extLst>
              </p:cNvPr>
              <p:cNvSpPr/>
              <p:nvPr/>
            </p:nvSpPr>
            <p:spPr>
              <a:xfrm>
                <a:off x="3297605" y="296216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7" name="object 97">
                <a:extLst>
                  <a:ext uri="{FF2B5EF4-FFF2-40B4-BE49-F238E27FC236}">
                    <a16:creationId xmlns:a16="http://schemas.microsoft.com/office/drawing/2014/main" id="{AEBB34F3-4612-4D3D-B510-A28A955BBB8E}"/>
                  </a:ext>
                </a:extLst>
              </p:cNvPr>
              <p:cNvSpPr/>
              <p:nvPr/>
            </p:nvSpPr>
            <p:spPr>
              <a:xfrm>
                <a:off x="3297599" y="296215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8" name="object 98">
                <a:extLst>
                  <a:ext uri="{FF2B5EF4-FFF2-40B4-BE49-F238E27FC236}">
                    <a16:creationId xmlns:a16="http://schemas.microsoft.com/office/drawing/2014/main" id="{3C293715-020F-4BA9-9DFC-CE71806D6F03}"/>
                  </a:ext>
                </a:extLst>
              </p:cNvPr>
              <p:cNvSpPr/>
              <p:nvPr/>
            </p:nvSpPr>
            <p:spPr>
              <a:xfrm>
                <a:off x="3297605" y="301602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67"/>
                    </a:lnTo>
                    <a:lnTo>
                      <a:pt x="71945" y="4796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9" name="object 99">
                <a:extLst>
                  <a:ext uri="{FF2B5EF4-FFF2-40B4-BE49-F238E27FC236}">
                    <a16:creationId xmlns:a16="http://schemas.microsoft.com/office/drawing/2014/main" id="{9FC63E84-C400-49EC-B17A-C29CDB7E6553}"/>
                  </a:ext>
                </a:extLst>
              </p:cNvPr>
              <p:cNvSpPr/>
              <p:nvPr/>
            </p:nvSpPr>
            <p:spPr>
              <a:xfrm>
                <a:off x="3297599" y="301602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67"/>
                    </a:lnTo>
                    <a:lnTo>
                      <a:pt x="0" y="4796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0" name="object 100">
                <a:extLst>
                  <a:ext uri="{FF2B5EF4-FFF2-40B4-BE49-F238E27FC236}">
                    <a16:creationId xmlns:a16="http://schemas.microsoft.com/office/drawing/2014/main" id="{ED1E720E-4857-46F0-BBA6-7339DED683C0}"/>
                  </a:ext>
                </a:extLst>
              </p:cNvPr>
              <p:cNvSpPr/>
              <p:nvPr/>
            </p:nvSpPr>
            <p:spPr>
              <a:xfrm>
                <a:off x="3297605" y="306990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1" name="object 101">
                <a:extLst>
                  <a:ext uri="{FF2B5EF4-FFF2-40B4-BE49-F238E27FC236}">
                    <a16:creationId xmlns:a16="http://schemas.microsoft.com/office/drawing/2014/main" id="{5BF558FA-6D72-4281-9941-C1EB7B44B7F6}"/>
                  </a:ext>
                </a:extLst>
              </p:cNvPr>
              <p:cNvSpPr/>
              <p:nvPr/>
            </p:nvSpPr>
            <p:spPr>
              <a:xfrm>
                <a:off x="3297599" y="306990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2" name="object 102">
                <a:extLst>
                  <a:ext uri="{FF2B5EF4-FFF2-40B4-BE49-F238E27FC236}">
                    <a16:creationId xmlns:a16="http://schemas.microsoft.com/office/drawing/2014/main" id="{17F911AB-F4D1-4A84-98E4-C5D19FA28D4C}"/>
                  </a:ext>
                </a:extLst>
              </p:cNvPr>
              <p:cNvSpPr/>
              <p:nvPr/>
            </p:nvSpPr>
            <p:spPr>
              <a:xfrm>
                <a:off x="3297605" y="312376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3" name="object 103">
                <a:extLst>
                  <a:ext uri="{FF2B5EF4-FFF2-40B4-BE49-F238E27FC236}">
                    <a16:creationId xmlns:a16="http://schemas.microsoft.com/office/drawing/2014/main" id="{B6B1531C-B864-4114-AF08-3552E322051B}"/>
                  </a:ext>
                </a:extLst>
              </p:cNvPr>
              <p:cNvSpPr/>
              <p:nvPr/>
            </p:nvSpPr>
            <p:spPr>
              <a:xfrm>
                <a:off x="3297599" y="312377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4" name="object 104">
                <a:extLst>
                  <a:ext uri="{FF2B5EF4-FFF2-40B4-BE49-F238E27FC236}">
                    <a16:creationId xmlns:a16="http://schemas.microsoft.com/office/drawing/2014/main" id="{0E37CB44-64C4-4523-B29B-3EE708CA641D}"/>
                  </a:ext>
                </a:extLst>
              </p:cNvPr>
              <p:cNvSpPr/>
              <p:nvPr/>
            </p:nvSpPr>
            <p:spPr>
              <a:xfrm>
                <a:off x="3297605" y="317765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5" name="object 105">
                <a:extLst>
                  <a:ext uri="{FF2B5EF4-FFF2-40B4-BE49-F238E27FC236}">
                    <a16:creationId xmlns:a16="http://schemas.microsoft.com/office/drawing/2014/main" id="{EFA68FB5-D6AA-435F-AA28-5FD548FFBC82}"/>
                  </a:ext>
                </a:extLst>
              </p:cNvPr>
              <p:cNvSpPr/>
              <p:nvPr/>
            </p:nvSpPr>
            <p:spPr>
              <a:xfrm>
                <a:off x="3297599" y="317765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6" name="object 106">
                <a:extLst>
                  <a:ext uri="{FF2B5EF4-FFF2-40B4-BE49-F238E27FC236}">
                    <a16:creationId xmlns:a16="http://schemas.microsoft.com/office/drawing/2014/main" id="{46F0C725-29F3-455C-A4C2-A132CB2A5D0E}"/>
                  </a:ext>
                </a:extLst>
              </p:cNvPr>
              <p:cNvSpPr/>
              <p:nvPr/>
            </p:nvSpPr>
            <p:spPr>
              <a:xfrm>
                <a:off x="3297605" y="323150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7" name="object 107">
                <a:extLst>
                  <a:ext uri="{FF2B5EF4-FFF2-40B4-BE49-F238E27FC236}">
                    <a16:creationId xmlns:a16="http://schemas.microsoft.com/office/drawing/2014/main" id="{8AA74DF6-E76B-4A7D-AB7F-075D57EE2D29}"/>
                  </a:ext>
                </a:extLst>
              </p:cNvPr>
              <p:cNvSpPr/>
              <p:nvPr/>
            </p:nvSpPr>
            <p:spPr>
              <a:xfrm>
                <a:off x="3297599" y="323150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8" name="object 108">
                <a:extLst>
                  <a:ext uri="{FF2B5EF4-FFF2-40B4-BE49-F238E27FC236}">
                    <a16:creationId xmlns:a16="http://schemas.microsoft.com/office/drawing/2014/main" id="{17AEB20D-56BB-42DA-BD57-345D28A7336F}"/>
                  </a:ext>
                </a:extLst>
              </p:cNvPr>
              <p:cNvSpPr/>
              <p:nvPr/>
            </p:nvSpPr>
            <p:spPr>
              <a:xfrm>
                <a:off x="3297605" y="328536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67"/>
                    </a:lnTo>
                    <a:lnTo>
                      <a:pt x="71945" y="4796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9" name="object 109">
                <a:extLst>
                  <a:ext uri="{FF2B5EF4-FFF2-40B4-BE49-F238E27FC236}">
                    <a16:creationId xmlns:a16="http://schemas.microsoft.com/office/drawing/2014/main" id="{9D2A110A-3143-4643-B3C5-8E2E82118AE9}"/>
                  </a:ext>
                </a:extLst>
              </p:cNvPr>
              <p:cNvSpPr/>
              <p:nvPr/>
            </p:nvSpPr>
            <p:spPr>
              <a:xfrm>
                <a:off x="3297599" y="328535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67"/>
                    </a:lnTo>
                    <a:lnTo>
                      <a:pt x="0" y="4796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0" name="object 110">
                <a:extLst>
                  <a:ext uri="{FF2B5EF4-FFF2-40B4-BE49-F238E27FC236}">
                    <a16:creationId xmlns:a16="http://schemas.microsoft.com/office/drawing/2014/main" id="{2A19DE44-0BB8-4ADA-89C8-30937D7F0865}"/>
                  </a:ext>
                </a:extLst>
              </p:cNvPr>
              <p:cNvSpPr/>
              <p:nvPr/>
            </p:nvSpPr>
            <p:spPr>
              <a:xfrm>
                <a:off x="3297605" y="333922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1" name="object 111">
                <a:extLst>
                  <a:ext uri="{FF2B5EF4-FFF2-40B4-BE49-F238E27FC236}">
                    <a16:creationId xmlns:a16="http://schemas.microsoft.com/office/drawing/2014/main" id="{6D5019EC-0B14-43C2-B1DD-39556D220AAD}"/>
                  </a:ext>
                </a:extLst>
              </p:cNvPr>
              <p:cNvSpPr/>
              <p:nvPr/>
            </p:nvSpPr>
            <p:spPr>
              <a:xfrm>
                <a:off x="3297599" y="333922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2" name="object 112">
                <a:extLst>
                  <a:ext uri="{FF2B5EF4-FFF2-40B4-BE49-F238E27FC236}">
                    <a16:creationId xmlns:a16="http://schemas.microsoft.com/office/drawing/2014/main" id="{B7F65DA1-C574-4437-9653-9490C6CF7B4F}"/>
                  </a:ext>
                </a:extLst>
              </p:cNvPr>
              <p:cNvSpPr/>
              <p:nvPr/>
            </p:nvSpPr>
            <p:spPr>
              <a:xfrm>
                <a:off x="3297605" y="339310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3" name="object 113">
                <a:extLst>
                  <a:ext uri="{FF2B5EF4-FFF2-40B4-BE49-F238E27FC236}">
                    <a16:creationId xmlns:a16="http://schemas.microsoft.com/office/drawing/2014/main" id="{208AF012-7B3B-4971-8E0A-E8992032D639}"/>
                  </a:ext>
                </a:extLst>
              </p:cNvPr>
              <p:cNvSpPr/>
              <p:nvPr/>
            </p:nvSpPr>
            <p:spPr>
              <a:xfrm>
                <a:off x="3297599" y="339310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4" name="object 114">
                <a:extLst>
                  <a:ext uri="{FF2B5EF4-FFF2-40B4-BE49-F238E27FC236}">
                    <a16:creationId xmlns:a16="http://schemas.microsoft.com/office/drawing/2014/main" id="{BB193B2B-43AC-4A00-AB4F-B23FCDF7110E}"/>
                  </a:ext>
                </a:extLst>
              </p:cNvPr>
              <p:cNvSpPr/>
              <p:nvPr/>
            </p:nvSpPr>
            <p:spPr>
              <a:xfrm>
                <a:off x="3297605" y="344699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04"/>
                    </a:lnTo>
                    <a:lnTo>
                      <a:pt x="71945" y="47904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5" name="object 115">
                <a:extLst>
                  <a:ext uri="{FF2B5EF4-FFF2-40B4-BE49-F238E27FC236}">
                    <a16:creationId xmlns:a16="http://schemas.microsoft.com/office/drawing/2014/main" id="{22964D16-C301-41B8-A668-A8B10B0BAEA9}"/>
                  </a:ext>
                </a:extLst>
              </p:cNvPr>
              <p:cNvSpPr/>
              <p:nvPr/>
            </p:nvSpPr>
            <p:spPr>
              <a:xfrm>
                <a:off x="3297599" y="344699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04"/>
                    </a:lnTo>
                    <a:lnTo>
                      <a:pt x="0" y="47904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6" name="object 116">
                <a:extLst>
                  <a:ext uri="{FF2B5EF4-FFF2-40B4-BE49-F238E27FC236}">
                    <a16:creationId xmlns:a16="http://schemas.microsoft.com/office/drawing/2014/main" id="{1B8408EF-2AC5-46C5-84FC-5A55D9B327EC}"/>
                  </a:ext>
                </a:extLst>
              </p:cNvPr>
              <p:cNvSpPr/>
              <p:nvPr/>
            </p:nvSpPr>
            <p:spPr>
              <a:xfrm>
                <a:off x="3297605" y="350085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7" name="object 117">
                <a:extLst>
                  <a:ext uri="{FF2B5EF4-FFF2-40B4-BE49-F238E27FC236}">
                    <a16:creationId xmlns:a16="http://schemas.microsoft.com/office/drawing/2014/main" id="{CE29CB2C-C31B-43C3-9E84-C7BC925073D8}"/>
                  </a:ext>
                </a:extLst>
              </p:cNvPr>
              <p:cNvSpPr/>
              <p:nvPr/>
            </p:nvSpPr>
            <p:spPr>
              <a:xfrm>
                <a:off x="3297599" y="350085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8" name="object 118">
                <a:extLst>
                  <a:ext uri="{FF2B5EF4-FFF2-40B4-BE49-F238E27FC236}">
                    <a16:creationId xmlns:a16="http://schemas.microsoft.com/office/drawing/2014/main" id="{6CE6E6AD-9099-4E65-A374-7BD3F0524811}"/>
                  </a:ext>
                </a:extLst>
              </p:cNvPr>
              <p:cNvSpPr/>
              <p:nvPr/>
            </p:nvSpPr>
            <p:spPr>
              <a:xfrm>
                <a:off x="3297605" y="355469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80"/>
                    </a:lnTo>
                    <a:lnTo>
                      <a:pt x="71945" y="47980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9" name="object 119">
                <a:extLst>
                  <a:ext uri="{FF2B5EF4-FFF2-40B4-BE49-F238E27FC236}">
                    <a16:creationId xmlns:a16="http://schemas.microsoft.com/office/drawing/2014/main" id="{4C392197-98EB-4F07-9DC4-B916E7B7925D}"/>
                  </a:ext>
                </a:extLst>
              </p:cNvPr>
              <p:cNvSpPr/>
              <p:nvPr/>
            </p:nvSpPr>
            <p:spPr>
              <a:xfrm>
                <a:off x="3297599" y="355468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80"/>
                    </a:lnTo>
                    <a:lnTo>
                      <a:pt x="0" y="4798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0" name="object 120">
                <a:extLst>
                  <a:ext uri="{FF2B5EF4-FFF2-40B4-BE49-F238E27FC236}">
                    <a16:creationId xmlns:a16="http://schemas.microsoft.com/office/drawing/2014/main" id="{AD810971-992F-4B5E-9CD7-D1BF380F4D3B}"/>
                  </a:ext>
                </a:extLst>
              </p:cNvPr>
              <p:cNvSpPr/>
              <p:nvPr/>
            </p:nvSpPr>
            <p:spPr>
              <a:xfrm>
                <a:off x="3297605" y="360855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80"/>
                    </a:lnTo>
                    <a:lnTo>
                      <a:pt x="71945" y="47980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1" name="object 121">
                <a:extLst>
                  <a:ext uri="{FF2B5EF4-FFF2-40B4-BE49-F238E27FC236}">
                    <a16:creationId xmlns:a16="http://schemas.microsoft.com/office/drawing/2014/main" id="{3A308787-0A0B-4FD8-ACD9-E5FBB8904A20}"/>
                  </a:ext>
                </a:extLst>
              </p:cNvPr>
              <p:cNvSpPr/>
              <p:nvPr/>
            </p:nvSpPr>
            <p:spPr>
              <a:xfrm>
                <a:off x="3297599" y="360855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80"/>
                    </a:lnTo>
                    <a:lnTo>
                      <a:pt x="0" y="4798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2" name="object 122">
                <a:extLst>
                  <a:ext uri="{FF2B5EF4-FFF2-40B4-BE49-F238E27FC236}">
                    <a16:creationId xmlns:a16="http://schemas.microsoft.com/office/drawing/2014/main" id="{10138893-3C53-40CB-BC1E-094D946C8992}"/>
                  </a:ext>
                </a:extLst>
              </p:cNvPr>
              <p:cNvSpPr/>
              <p:nvPr/>
            </p:nvSpPr>
            <p:spPr>
              <a:xfrm>
                <a:off x="3297605" y="366245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3" name="object 123">
                <a:extLst>
                  <a:ext uri="{FF2B5EF4-FFF2-40B4-BE49-F238E27FC236}">
                    <a16:creationId xmlns:a16="http://schemas.microsoft.com/office/drawing/2014/main" id="{2E52AA91-D284-4EB6-A0CD-7E586F31B50D}"/>
                  </a:ext>
                </a:extLst>
              </p:cNvPr>
              <p:cNvSpPr/>
              <p:nvPr/>
            </p:nvSpPr>
            <p:spPr>
              <a:xfrm>
                <a:off x="3297599" y="366244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4" name="object 124">
                <a:extLst>
                  <a:ext uri="{FF2B5EF4-FFF2-40B4-BE49-F238E27FC236}">
                    <a16:creationId xmlns:a16="http://schemas.microsoft.com/office/drawing/2014/main" id="{C39161B2-4446-4EB9-AC9F-53F77530E6F5}"/>
                  </a:ext>
                </a:extLst>
              </p:cNvPr>
              <p:cNvSpPr/>
              <p:nvPr/>
            </p:nvSpPr>
            <p:spPr>
              <a:xfrm>
                <a:off x="3297605" y="371634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891"/>
                    </a:lnTo>
                    <a:lnTo>
                      <a:pt x="71945" y="47891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5" name="object 125">
                <a:extLst>
                  <a:ext uri="{FF2B5EF4-FFF2-40B4-BE49-F238E27FC236}">
                    <a16:creationId xmlns:a16="http://schemas.microsoft.com/office/drawing/2014/main" id="{1151BD8C-FD21-4EB6-B382-7779998850AA}"/>
                  </a:ext>
                </a:extLst>
              </p:cNvPr>
              <p:cNvSpPr/>
              <p:nvPr/>
            </p:nvSpPr>
            <p:spPr>
              <a:xfrm>
                <a:off x="3297599" y="371634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891"/>
                    </a:lnTo>
                    <a:lnTo>
                      <a:pt x="0" y="47891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6" name="object 126">
                <a:extLst>
                  <a:ext uri="{FF2B5EF4-FFF2-40B4-BE49-F238E27FC236}">
                    <a16:creationId xmlns:a16="http://schemas.microsoft.com/office/drawing/2014/main" id="{21FDF747-89E1-44F7-ACC2-BAC9AFC9B2B6}"/>
                  </a:ext>
                </a:extLst>
              </p:cNvPr>
              <p:cNvSpPr/>
              <p:nvPr/>
            </p:nvSpPr>
            <p:spPr>
              <a:xfrm>
                <a:off x="3297605" y="377018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7" name="object 127">
                <a:extLst>
                  <a:ext uri="{FF2B5EF4-FFF2-40B4-BE49-F238E27FC236}">
                    <a16:creationId xmlns:a16="http://schemas.microsoft.com/office/drawing/2014/main" id="{42F220F4-B6DF-4ED0-BFCC-C3F6BA2CA124}"/>
                  </a:ext>
                </a:extLst>
              </p:cNvPr>
              <p:cNvSpPr/>
              <p:nvPr/>
            </p:nvSpPr>
            <p:spPr>
              <a:xfrm>
                <a:off x="3297599" y="377018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8" name="object 128">
                <a:extLst>
                  <a:ext uri="{FF2B5EF4-FFF2-40B4-BE49-F238E27FC236}">
                    <a16:creationId xmlns:a16="http://schemas.microsoft.com/office/drawing/2014/main" id="{15E714D8-DB41-4646-BB22-EA146DC678D2}"/>
                  </a:ext>
                </a:extLst>
              </p:cNvPr>
              <p:cNvSpPr/>
              <p:nvPr/>
            </p:nvSpPr>
            <p:spPr>
              <a:xfrm>
                <a:off x="3297605" y="382404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9" name="object 129">
                <a:extLst>
                  <a:ext uri="{FF2B5EF4-FFF2-40B4-BE49-F238E27FC236}">
                    <a16:creationId xmlns:a16="http://schemas.microsoft.com/office/drawing/2014/main" id="{EB593244-80DF-4348-AAC1-22B35952F548}"/>
                  </a:ext>
                </a:extLst>
              </p:cNvPr>
              <p:cNvSpPr/>
              <p:nvPr/>
            </p:nvSpPr>
            <p:spPr>
              <a:xfrm>
                <a:off x="3297599" y="382404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0" name="object 130">
                <a:extLst>
                  <a:ext uri="{FF2B5EF4-FFF2-40B4-BE49-F238E27FC236}">
                    <a16:creationId xmlns:a16="http://schemas.microsoft.com/office/drawing/2014/main" id="{5D9F0D3D-28E7-442A-BD41-F21637D6D68D}"/>
                  </a:ext>
                </a:extLst>
              </p:cNvPr>
              <p:cNvSpPr/>
              <p:nvPr/>
            </p:nvSpPr>
            <p:spPr>
              <a:xfrm>
                <a:off x="3297605" y="387791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1" name="object 131">
                <a:extLst>
                  <a:ext uri="{FF2B5EF4-FFF2-40B4-BE49-F238E27FC236}">
                    <a16:creationId xmlns:a16="http://schemas.microsoft.com/office/drawing/2014/main" id="{769F727D-FC72-4E8F-8AF9-5CEF89667389}"/>
                  </a:ext>
                </a:extLst>
              </p:cNvPr>
              <p:cNvSpPr/>
              <p:nvPr/>
            </p:nvSpPr>
            <p:spPr>
              <a:xfrm>
                <a:off x="3297599" y="387791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2" name="object 132">
                <a:extLst>
                  <a:ext uri="{FF2B5EF4-FFF2-40B4-BE49-F238E27FC236}">
                    <a16:creationId xmlns:a16="http://schemas.microsoft.com/office/drawing/2014/main" id="{6321553C-7EFA-4481-8741-9FB7DB8EC424}"/>
                  </a:ext>
                </a:extLst>
              </p:cNvPr>
              <p:cNvSpPr/>
              <p:nvPr/>
            </p:nvSpPr>
            <p:spPr>
              <a:xfrm>
                <a:off x="3297605" y="393179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3" name="object 133">
                <a:extLst>
                  <a:ext uri="{FF2B5EF4-FFF2-40B4-BE49-F238E27FC236}">
                    <a16:creationId xmlns:a16="http://schemas.microsoft.com/office/drawing/2014/main" id="{42A83B2E-A409-40BE-B04C-3E152EF6D96D}"/>
                  </a:ext>
                </a:extLst>
              </p:cNvPr>
              <p:cNvSpPr/>
              <p:nvPr/>
            </p:nvSpPr>
            <p:spPr>
              <a:xfrm>
                <a:off x="3297599" y="393179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4" name="object 134">
                <a:extLst>
                  <a:ext uri="{FF2B5EF4-FFF2-40B4-BE49-F238E27FC236}">
                    <a16:creationId xmlns:a16="http://schemas.microsoft.com/office/drawing/2014/main" id="{08F04A60-9B9F-4422-8C83-0AF24DCFF529}"/>
                  </a:ext>
                </a:extLst>
              </p:cNvPr>
              <p:cNvSpPr/>
              <p:nvPr/>
            </p:nvSpPr>
            <p:spPr>
              <a:xfrm>
                <a:off x="3297605" y="398566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5" name="object 135">
                <a:extLst>
                  <a:ext uri="{FF2B5EF4-FFF2-40B4-BE49-F238E27FC236}">
                    <a16:creationId xmlns:a16="http://schemas.microsoft.com/office/drawing/2014/main" id="{AEF6687A-5C3D-4AED-BA23-1B24E4ED5CD2}"/>
                  </a:ext>
                </a:extLst>
              </p:cNvPr>
              <p:cNvSpPr/>
              <p:nvPr/>
            </p:nvSpPr>
            <p:spPr>
              <a:xfrm>
                <a:off x="3297599" y="398566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6" name="object 136">
                <a:extLst>
                  <a:ext uri="{FF2B5EF4-FFF2-40B4-BE49-F238E27FC236}">
                    <a16:creationId xmlns:a16="http://schemas.microsoft.com/office/drawing/2014/main" id="{4847ABBB-1915-498C-BF1F-4314AB62939A}"/>
                  </a:ext>
                </a:extLst>
              </p:cNvPr>
              <p:cNvSpPr/>
              <p:nvPr/>
            </p:nvSpPr>
            <p:spPr>
              <a:xfrm>
                <a:off x="3297605" y="403952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7" name="object 137">
                <a:extLst>
                  <a:ext uri="{FF2B5EF4-FFF2-40B4-BE49-F238E27FC236}">
                    <a16:creationId xmlns:a16="http://schemas.microsoft.com/office/drawing/2014/main" id="{4C7C156E-8E66-4AEF-8E04-E2F1C0A2C54F}"/>
                  </a:ext>
                </a:extLst>
              </p:cNvPr>
              <p:cNvSpPr/>
              <p:nvPr/>
            </p:nvSpPr>
            <p:spPr>
              <a:xfrm>
                <a:off x="3297599" y="403952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8" name="object 138">
                <a:extLst>
                  <a:ext uri="{FF2B5EF4-FFF2-40B4-BE49-F238E27FC236}">
                    <a16:creationId xmlns:a16="http://schemas.microsoft.com/office/drawing/2014/main" id="{7E08F282-CCB2-4C26-9345-3AA6ED86111D}"/>
                  </a:ext>
                </a:extLst>
              </p:cNvPr>
              <p:cNvSpPr/>
              <p:nvPr/>
            </p:nvSpPr>
            <p:spPr>
              <a:xfrm>
                <a:off x="3297605" y="409340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9" name="object 139">
                <a:extLst>
                  <a:ext uri="{FF2B5EF4-FFF2-40B4-BE49-F238E27FC236}">
                    <a16:creationId xmlns:a16="http://schemas.microsoft.com/office/drawing/2014/main" id="{A63AE7B1-C118-4E0D-B22F-8C70F7B1AA40}"/>
                  </a:ext>
                </a:extLst>
              </p:cNvPr>
              <p:cNvSpPr/>
              <p:nvPr/>
            </p:nvSpPr>
            <p:spPr>
              <a:xfrm>
                <a:off x="3297599" y="409339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0" name="object 140">
                <a:extLst>
                  <a:ext uri="{FF2B5EF4-FFF2-40B4-BE49-F238E27FC236}">
                    <a16:creationId xmlns:a16="http://schemas.microsoft.com/office/drawing/2014/main" id="{027696D0-88E9-4664-B7A5-586150A26F14}"/>
                  </a:ext>
                </a:extLst>
              </p:cNvPr>
              <p:cNvSpPr/>
              <p:nvPr/>
            </p:nvSpPr>
            <p:spPr>
              <a:xfrm>
                <a:off x="3297605" y="414726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1" name="object 141">
                <a:extLst>
                  <a:ext uri="{FF2B5EF4-FFF2-40B4-BE49-F238E27FC236}">
                    <a16:creationId xmlns:a16="http://schemas.microsoft.com/office/drawing/2014/main" id="{71CA71BB-13EF-498C-A675-1FD90942883D}"/>
                  </a:ext>
                </a:extLst>
              </p:cNvPr>
              <p:cNvSpPr/>
              <p:nvPr/>
            </p:nvSpPr>
            <p:spPr>
              <a:xfrm>
                <a:off x="3297599" y="414725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2" name="object 142">
                <a:extLst>
                  <a:ext uri="{FF2B5EF4-FFF2-40B4-BE49-F238E27FC236}">
                    <a16:creationId xmlns:a16="http://schemas.microsoft.com/office/drawing/2014/main" id="{633E86FA-73B3-48BE-B0B5-BBCC5217F12A}"/>
                  </a:ext>
                </a:extLst>
              </p:cNvPr>
              <p:cNvSpPr/>
              <p:nvPr/>
            </p:nvSpPr>
            <p:spPr>
              <a:xfrm>
                <a:off x="3297605" y="420112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3" name="object 143">
                <a:extLst>
                  <a:ext uri="{FF2B5EF4-FFF2-40B4-BE49-F238E27FC236}">
                    <a16:creationId xmlns:a16="http://schemas.microsoft.com/office/drawing/2014/main" id="{A33AA425-9567-48AF-877B-F9BAF621E2E4}"/>
                  </a:ext>
                </a:extLst>
              </p:cNvPr>
              <p:cNvSpPr/>
              <p:nvPr/>
            </p:nvSpPr>
            <p:spPr>
              <a:xfrm>
                <a:off x="3297599" y="420112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4" name="object 144">
                <a:extLst>
                  <a:ext uri="{FF2B5EF4-FFF2-40B4-BE49-F238E27FC236}">
                    <a16:creationId xmlns:a16="http://schemas.microsoft.com/office/drawing/2014/main" id="{1DFA7ADA-E795-476D-9BFC-4EFA2500B318}"/>
                  </a:ext>
                </a:extLst>
              </p:cNvPr>
              <p:cNvSpPr/>
              <p:nvPr/>
            </p:nvSpPr>
            <p:spPr>
              <a:xfrm>
                <a:off x="3297605" y="425502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5" name="object 145">
                <a:extLst>
                  <a:ext uri="{FF2B5EF4-FFF2-40B4-BE49-F238E27FC236}">
                    <a16:creationId xmlns:a16="http://schemas.microsoft.com/office/drawing/2014/main" id="{7A134AB7-D6DA-47E5-99B6-2A22BB4F4898}"/>
                  </a:ext>
                </a:extLst>
              </p:cNvPr>
              <p:cNvSpPr/>
              <p:nvPr/>
            </p:nvSpPr>
            <p:spPr>
              <a:xfrm>
                <a:off x="3297599" y="425502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6" name="object 146">
                <a:extLst>
                  <a:ext uri="{FF2B5EF4-FFF2-40B4-BE49-F238E27FC236}">
                    <a16:creationId xmlns:a16="http://schemas.microsoft.com/office/drawing/2014/main" id="{19338599-11B0-42D9-8BF2-B3D6B6FA8BDE}"/>
                  </a:ext>
                </a:extLst>
              </p:cNvPr>
              <p:cNvSpPr/>
              <p:nvPr/>
            </p:nvSpPr>
            <p:spPr>
              <a:xfrm>
                <a:off x="3297605" y="430885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29"/>
                    </a:lnTo>
                    <a:lnTo>
                      <a:pt x="71945" y="47929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7" name="object 147">
                <a:extLst>
                  <a:ext uri="{FF2B5EF4-FFF2-40B4-BE49-F238E27FC236}">
                    <a16:creationId xmlns:a16="http://schemas.microsoft.com/office/drawing/2014/main" id="{0C5284DB-F055-4BEB-A215-4C467C391736}"/>
                  </a:ext>
                </a:extLst>
              </p:cNvPr>
              <p:cNvSpPr/>
              <p:nvPr/>
            </p:nvSpPr>
            <p:spPr>
              <a:xfrm>
                <a:off x="3297599" y="430885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29"/>
                    </a:lnTo>
                    <a:lnTo>
                      <a:pt x="0" y="4792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8" name="object 148">
                <a:extLst>
                  <a:ext uri="{FF2B5EF4-FFF2-40B4-BE49-F238E27FC236}">
                    <a16:creationId xmlns:a16="http://schemas.microsoft.com/office/drawing/2014/main" id="{C4C68E39-909A-4E23-8197-5635C10B333A}"/>
                  </a:ext>
                </a:extLst>
              </p:cNvPr>
              <p:cNvSpPr/>
              <p:nvPr/>
            </p:nvSpPr>
            <p:spPr>
              <a:xfrm>
                <a:off x="3297605" y="436271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80"/>
                    </a:lnTo>
                    <a:lnTo>
                      <a:pt x="71945" y="47980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9" name="object 149">
                <a:extLst>
                  <a:ext uri="{FF2B5EF4-FFF2-40B4-BE49-F238E27FC236}">
                    <a16:creationId xmlns:a16="http://schemas.microsoft.com/office/drawing/2014/main" id="{CEAC6995-F168-4EB9-B7F1-E0806400FD73}"/>
                  </a:ext>
                </a:extLst>
              </p:cNvPr>
              <p:cNvSpPr/>
              <p:nvPr/>
            </p:nvSpPr>
            <p:spPr>
              <a:xfrm>
                <a:off x="3297599" y="436271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80"/>
                    </a:lnTo>
                    <a:lnTo>
                      <a:pt x="0" y="4798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0" name="object 150">
                <a:extLst>
                  <a:ext uri="{FF2B5EF4-FFF2-40B4-BE49-F238E27FC236}">
                    <a16:creationId xmlns:a16="http://schemas.microsoft.com/office/drawing/2014/main" id="{EFA5EFFA-2670-447F-A880-B5EB9F81BB01}"/>
                  </a:ext>
                </a:extLst>
              </p:cNvPr>
              <p:cNvSpPr/>
              <p:nvPr/>
            </p:nvSpPr>
            <p:spPr>
              <a:xfrm>
                <a:off x="3297605" y="441658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1" name="object 151">
                <a:extLst>
                  <a:ext uri="{FF2B5EF4-FFF2-40B4-BE49-F238E27FC236}">
                    <a16:creationId xmlns:a16="http://schemas.microsoft.com/office/drawing/2014/main" id="{A9024D3E-77A3-4879-B4FE-A098ED018F1A}"/>
                  </a:ext>
                </a:extLst>
              </p:cNvPr>
              <p:cNvSpPr/>
              <p:nvPr/>
            </p:nvSpPr>
            <p:spPr>
              <a:xfrm>
                <a:off x="3297599" y="441659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2" name="object 152">
                <a:extLst>
                  <a:ext uri="{FF2B5EF4-FFF2-40B4-BE49-F238E27FC236}">
                    <a16:creationId xmlns:a16="http://schemas.microsoft.com/office/drawing/2014/main" id="{1BE08FC8-F960-4376-91BC-310C88AFBE87}"/>
                  </a:ext>
                </a:extLst>
              </p:cNvPr>
              <p:cNvSpPr/>
              <p:nvPr/>
            </p:nvSpPr>
            <p:spPr>
              <a:xfrm>
                <a:off x="3297605" y="447046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3" name="object 153">
                <a:extLst>
                  <a:ext uri="{FF2B5EF4-FFF2-40B4-BE49-F238E27FC236}">
                    <a16:creationId xmlns:a16="http://schemas.microsoft.com/office/drawing/2014/main" id="{CA73AAFF-09BE-4F09-B427-E0B159A3EF18}"/>
                  </a:ext>
                </a:extLst>
              </p:cNvPr>
              <p:cNvSpPr/>
              <p:nvPr/>
            </p:nvSpPr>
            <p:spPr>
              <a:xfrm>
                <a:off x="3297599" y="447045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4" name="object 154">
                <a:extLst>
                  <a:ext uri="{FF2B5EF4-FFF2-40B4-BE49-F238E27FC236}">
                    <a16:creationId xmlns:a16="http://schemas.microsoft.com/office/drawing/2014/main" id="{E89F55FD-170F-4B82-AE2D-91190D2F5FD0}"/>
                  </a:ext>
                </a:extLst>
              </p:cNvPr>
              <p:cNvSpPr/>
              <p:nvPr/>
            </p:nvSpPr>
            <p:spPr>
              <a:xfrm>
                <a:off x="3297605" y="452434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5" name="object 155">
                <a:extLst>
                  <a:ext uri="{FF2B5EF4-FFF2-40B4-BE49-F238E27FC236}">
                    <a16:creationId xmlns:a16="http://schemas.microsoft.com/office/drawing/2014/main" id="{FDC5CB98-9F83-40E3-B57C-79218D44FFA2}"/>
                  </a:ext>
                </a:extLst>
              </p:cNvPr>
              <p:cNvSpPr/>
              <p:nvPr/>
            </p:nvSpPr>
            <p:spPr>
              <a:xfrm>
                <a:off x="3297599" y="452435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6" name="object 156">
                <a:extLst>
                  <a:ext uri="{FF2B5EF4-FFF2-40B4-BE49-F238E27FC236}">
                    <a16:creationId xmlns:a16="http://schemas.microsoft.com/office/drawing/2014/main" id="{E8316DA2-C4AE-4E09-9C1C-FDFA6003DAF4}"/>
                  </a:ext>
                </a:extLst>
              </p:cNvPr>
              <p:cNvSpPr/>
              <p:nvPr/>
            </p:nvSpPr>
            <p:spPr>
              <a:xfrm>
                <a:off x="3297605" y="457822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7" name="object 157">
                <a:extLst>
                  <a:ext uri="{FF2B5EF4-FFF2-40B4-BE49-F238E27FC236}">
                    <a16:creationId xmlns:a16="http://schemas.microsoft.com/office/drawing/2014/main" id="{0E0393B6-50FA-40AC-8B18-D24B7F56B57F}"/>
                  </a:ext>
                </a:extLst>
              </p:cNvPr>
              <p:cNvSpPr/>
              <p:nvPr/>
            </p:nvSpPr>
            <p:spPr>
              <a:xfrm>
                <a:off x="3297599" y="457821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8" name="object 158">
                <a:extLst>
                  <a:ext uri="{FF2B5EF4-FFF2-40B4-BE49-F238E27FC236}">
                    <a16:creationId xmlns:a16="http://schemas.microsoft.com/office/drawing/2014/main" id="{B43789C6-C9DA-4F86-9FF9-42D95A9DCBEE}"/>
                  </a:ext>
                </a:extLst>
              </p:cNvPr>
              <p:cNvSpPr/>
              <p:nvPr/>
            </p:nvSpPr>
            <p:spPr>
              <a:xfrm>
                <a:off x="3297605" y="463208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9" name="object 159">
                <a:extLst>
                  <a:ext uri="{FF2B5EF4-FFF2-40B4-BE49-F238E27FC236}">
                    <a16:creationId xmlns:a16="http://schemas.microsoft.com/office/drawing/2014/main" id="{A0264348-0A2D-4A42-A01A-7C9633E76697}"/>
                  </a:ext>
                </a:extLst>
              </p:cNvPr>
              <p:cNvSpPr/>
              <p:nvPr/>
            </p:nvSpPr>
            <p:spPr>
              <a:xfrm>
                <a:off x="3297599" y="463208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0" name="object 160">
                <a:extLst>
                  <a:ext uri="{FF2B5EF4-FFF2-40B4-BE49-F238E27FC236}">
                    <a16:creationId xmlns:a16="http://schemas.microsoft.com/office/drawing/2014/main" id="{83EEAA5B-372A-4E3B-B74B-377227A766FE}"/>
                  </a:ext>
                </a:extLst>
              </p:cNvPr>
              <p:cNvSpPr/>
              <p:nvPr/>
            </p:nvSpPr>
            <p:spPr>
              <a:xfrm>
                <a:off x="3297605" y="468595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1" name="object 161">
                <a:extLst>
                  <a:ext uri="{FF2B5EF4-FFF2-40B4-BE49-F238E27FC236}">
                    <a16:creationId xmlns:a16="http://schemas.microsoft.com/office/drawing/2014/main" id="{B977DA9D-3C76-4788-A6CC-BE8BCCDA5B65}"/>
                  </a:ext>
                </a:extLst>
              </p:cNvPr>
              <p:cNvSpPr/>
              <p:nvPr/>
            </p:nvSpPr>
            <p:spPr>
              <a:xfrm>
                <a:off x="3297599" y="468595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2" name="object 162">
                <a:extLst>
                  <a:ext uri="{FF2B5EF4-FFF2-40B4-BE49-F238E27FC236}">
                    <a16:creationId xmlns:a16="http://schemas.microsoft.com/office/drawing/2014/main" id="{95C079AE-24DD-4700-99A9-92E64F3FDA8D}"/>
                  </a:ext>
                </a:extLst>
              </p:cNvPr>
              <p:cNvSpPr/>
              <p:nvPr/>
            </p:nvSpPr>
            <p:spPr>
              <a:xfrm>
                <a:off x="3297605" y="473981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3" name="object 163">
                <a:extLst>
                  <a:ext uri="{FF2B5EF4-FFF2-40B4-BE49-F238E27FC236}">
                    <a16:creationId xmlns:a16="http://schemas.microsoft.com/office/drawing/2014/main" id="{14DC7E39-8C26-4371-B0F8-0A1013DBC072}"/>
                  </a:ext>
                </a:extLst>
              </p:cNvPr>
              <p:cNvSpPr/>
              <p:nvPr/>
            </p:nvSpPr>
            <p:spPr>
              <a:xfrm>
                <a:off x="3297599" y="473981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4" name="object 164">
                <a:extLst>
                  <a:ext uri="{FF2B5EF4-FFF2-40B4-BE49-F238E27FC236}">
                    <a16:creationId xmlns:a16="http://schemas.microsoft.com/office/drawing/2014/main" id="{34215CE0-D40D-4514-8CA2-430A5D7D2246}"/>
                  </a:ext>
                </a:extLst>
              </p:cNvPr>
              <p:cNvSpPr/>
              <p:nvPr/>
            </p:nvSpPr>
            <p:spPr>
              <a:xfrm>
                <a:off x="3297605" y="479367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5" name="object 165">
                <a:extLst>
                  <a:ext uri="{FF2B5EF4-FFF2-40B4-BE49-F238E27FC236}">
                    <a16:creationId xmlns:a16="http://schemas.microsoft.com/office/drawing/2014/main" id="{9F336647-DF8D-49EB-B269-F5BEE0286DA2}"/>
                  </a:ext>
                </a:extLst>
              </p:cNvPr>
              <p:cNvSpPr/>
              <p:nvPr/>
            </p:nvSpPr>
            <p:spPr>
              <a:xfrm>
                <a:off x="3297599" y="479368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6" name="object 166">
                <a:extLst>
                  <a:ext uri="{FF2B5EF4-FFF2-40B4-BE49-F238E27FC236}">
                    <a16:creationId xmlns:a16="http://schemas.microsoft.com/office/drawing/2014/main" id="{B23ACD75-BF32-480F-9F61-C049515E576F}"/>
                  </a:ext>
                </a:extLst>
              </p:cNvPr>
              <p:cNvSpPr/>
              <p:nvPr/>
            </p:nvSpPr>
            <p:spPr>
              <a:xfrm>
                <a:off x="3297605" y="484755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7" name="object 167">
                <a:extLst>
                  <a:ext uri="{FF2B5EF4-FFF2-40B4-BE49-F238E27FC236}">
                    <a16:creationId xmlns:a16="http://schemas.microsoft.com/office/drawing/2014/main" id="{5B7C1EFB-E62E-4A98-961C-966970C1BEDB}"/>
                  </a:ext>
                </a:extLst>
              </p:cNvPr>
              <p:cNvSpPr/>
              <p:nvPr/>
            </p:nvSpPr>
            <p:spPr>
              <a:xfrm>
                <a:off x="3297599" y="484755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8" name="object 168">
                <a:extLst>
                  <a:ext uri="{FF2B5EF4-FFF2-40B4-BE49-F238E27FC236}">
                    <a16:creationId xmlns:a16="http://schemas.microsoft.com/office/drawing/2014/main" id="{9D864D85-EA51-4EFA-AC64-6DCB69A88E17}"/>
                  </a:ext>
                </a:extLst>
              </p:cNvPr>
              <p:cNvSpPr/>
              <p:nvPr/>
            </p:nvSpPr>
            <p:spPr>
              <a:xfrm>
                <a:off x="3297605" y="490142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9" name="object 169">
                <a:extLst>
                  <a:ext uri="{FF2B5EF4-FFF2-40B4-BE49-F238E27FC236}">
                    <a16:creationId xmlns:a16="http://schemas.microsoft.com/office/drawing/2014/main" id="{8EB3E48D-CC8F-4FC2-BCAD-20D95D3826A7}"/>
                  </a:ext>
                </a:extLst>
              </p:cNvPr>
              <p:cNvSpPr/>
              <p:nvPr/>
            </p:nvSpPr>
            <p:spPr>
              <a:xfrm>
                <a:off x="3297599" y="490143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0" name="object 170">
                <a:extLst>
                  <a:ext uri="{FF2B5EF4-FFF2-40B4-BE49-F238E27FC236}">
                    <a16:creationId xmlns:a16="http://schemas.microsoft.com/office/drawing/2014/main" id="{EC146B12-D8C9-4D8E-9CF3-FBAC523E584D}"/>
                  </a:ext>
                </a:extLst>
              </p:cNvPr>
              <p:cNvSpPr/>
              <p:nvPr/>
            </p:nvSpPr>
            <p:spPr>
              <a:xfrm>
                <a:off x="3297605" y="495529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1" name="object 171">
                <a:extLst>
                  <a:ext uri="{FF2B5EF4-FFF2-40B4-BE49-F238E27FC236}">
                    <a16:creationId xmlns:a16="http://schemas.microsoft.com/office/drawing/2014/main" id="{D0B879BA-0AFA-4825-AC7F-46C3310A4C8B}"/>
                  </a:ext>
                </a:extLst>
              </p:cNvPr>
              <p:cNvSpPr/>
              <p:nvPr/>
            </p:nvSpPr>
            <p:spPr>
              <a:xfrm>
                <a:off x="3297599" y="495529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2" name="object 172">
                <a:extLst>
                  <a:ext uri="{FF2B5EF4-FFF2-40B4-BE49-F238E27FC236}">
                    <a16:creationId xmlns:a16="http://schemas.microsoft.com/office/drawing/2014/main" id="{F2306026-9F70-4F79-907F-9B6FADB375B8}"/>
                  </a:ext>
                </a:extLst>
              </p:cNvPr>
              <p:cNvSpPr/>
              <p:nvPr/>
            </p:nvSpPr>
            <p:spPr>
              <a:xfrm>
                <a:off x="3297605" y="500915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3" name="object 173">
                <a:extLst>
                  <a:ext uri="{FF2B5EF4-FFF2-40B4-BE49-F238E27FC236}">
                    <a16:creationId xmlns:a16="http://schemas.microsoft.com/office/drawing/2014/main" id="{A3B50A47-248D-4D4D-BD43-45BCC92E4819}"/>
                  </a:ext>
                </a:extLst>
              </p:cNvPr>
              <p:cNvSpPr/>
              <p:nvPr/>
            </p:nvSpPr>
            <p:spPr>
              <a:xfrm>
                <a:off x="3297599" y="500916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4" name="object 174">
                <a:extLst>
                  <a:ext uri="{FF2B5EF4-FFF2-40B4-BE49-F238E27FC236}">
                    <a16:creationId xmlns:a16="http://schemas.microsoft.com/office/drawing/2014/main" id="{1BECDAF8-E195-4FC6-A2D3-C950367013AC}"/>
                  </a:ext>
                </a:extLst>
              </p:cNvPr>
              <p:cNvSpPr/>
              <p:nvPr/>
            </p:nvSpPr>
            <p:spPr>
              <a:xfrm>
                <a:off x="3297605" y="506305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5" name="object 175">
                <a:extLst>
                  <a:ext uri="{FF2B5EF4-FFF2-40B4-BE49-F238E27FC236}">
                    <a16:creationId xmlns:a16="http://schemas.microsoft.com/office/drawing/2014/main" id="{631F3278-51C3-4A89-8DBC-3DE844E73831}"/>
                  </a:ext>
                </a:extLst>
              </p:cNvPr>
              <p:cNvSpPr/>
              <p:nvPr/>
            </p:nvSpPr>
            <p:spPr>
              <a:xfrm>
                <a:off x="3297599" y="506305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6" name="object 176">
                <a:extLst>
                  <a:ext uri="{FF2B5EF4-FFF2-40B4-BE49-F238E27FC236}">
                    <a16:creationId xmlns:a16="http://schemas.microsoft.com/office/drawing/2014/main" id="{844377BE-35D7-4713-B12C-FB3D00B9887C}"/>
                  </a:ext>
                </a:extLst>
              </p:cNvPr>
              <p:cNvSpPr/>
              <p:nvPr/>
            </p:nvSpPr>
            <p:spPr>
              <a:xfrm>
                <a:off x="3297605" y="511689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7" name="object 177">
                <a:extLst>
                  <a:ext uri="{FF2B5EF4-FFF2-40B4-BE49-F238E27FC236}">
                    <a16:creationId xmlns:a16="http://schemas.microsoft.com/office/drawing/2014/main" id="{6D98B39C-0186-4422-8428-8F385DBB9F6D}"/>
                  </a:ext>
                </a:extLst>
              </p:cNvPr>
              <p:cNvSpPr/>
              <p:nvPr/>
            </p:nvSpPr>
            <p:spPr>
              <a:xfrm>
                <a:off x="3297599" y="511689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8" name="object 178">
                <a:extLst>
                  <a:ext uri="{FF2B5EF4-FFF2-40B4-BE49-F238E27FC236}">
                    <a16:creationId xmlns:a16="http://schemas.microsoft.com/office/drawing/2014/main" id="{AC3A749D-B6D9-44F2-A51A-588C0DC15766}"/>
                  </a:ext>
                </a:extLst>
              </p:cNvPr>
              <p:cNvSpPr/>
              <p:nvPr/>
            </p:nvSpPr>
            <p:spPr>
              <a:xfrm>
                <a:off x="3297605" y="517076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9" name="object 179">
                <a:extLst>
                  <a:ext uri="{FF2B5EF4-FFF2-40B4-BE49-F238E27FC236}">
                    <a16:creationId xmlns:a16="http://schemas.microsoft.com/office/drawing/2014/main" id="{2B02874A-D03E-45D8-9074-A2E1C9457D2E}"/>
                  </a:ext>
                </a:extLst>
              </p:cNvPr>
              <p:cNvSpPr/>
              <p:nvPr/>
            </p:nvSpPr>
            <p:spPr>
              <a:xfrm>
                <a:off x="3297599" y="517076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0" name="object 180">
                <a:extLst>
                  <a:ext uri="{FF2B5EF4-FFF2-40B4-BE49-F238E27FC236}">
                    <a16:creationId xmlns:a16="http://schemas.microsoft.com/office/drawing/2014/main" id="{41AF073B-C687-4E55-9756-D0AF1179A195}"/>
                  </a:ext>
                </a:extLst>
              </p:cNvPr>
              <p:cNvSpPr/>
              <p:nvPr/>
            </p:nvSpPr>
            <p:spPr>
              <a:xfrm>
                <a:off x="3297605" y="522462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1" name="object 181">
                <a:extLst>
                  <a:ext uri="{FF2B5EF4-FFF2-40B4-BE49-F238E27FC236}">
                    <a16:creationId xmlns:a16="http://schemas.microsoft.com/office/drawing/2014/main" id="{C3F8DB7E-0ED3-4F27-946A-31141F782BCC}"/>
                  </a:ext>
                </a:extLst>
              </p:cNvPr>
              <p:cNvSpPr/>
              <p:nvPr/>
            </p:nvSpPr>
            <p:spPr>
              <a:xfrm>
                <a:off x="3297599" y="522462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2" name="object 182">
                <a:extLst>
                  <a:ext uri="{FF2B5EF4-FFF2-40B4-BE49-F238E27FC236}">
                    <a16:creationId xmlns:a16="http://schemas.microsoft.com/office/drawing/2014/main" id="{FC9830E4-9241-4E56-8EDA-07774D0E2CBD}"/>
                  </a:ext>
                </a:extLst>
              </p:cNvPr>
              <p:cNvSpPr/>
              <p:nvPr/>
            </p:nvSpPr>
            <p:spPr>
              <a:xfrm>
                <a:off x="3297605" y="527850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3" name="object 183">
                <a:extLst>
                  <a:ext uri="{FF2B5EF4-FFF2-40B4-BE49-F238E27FC236}">
                    <a16:creationId xmlns:a16="http://schemas.microsoft.com/office/drawing/2014/main" id="{85A6FB1C-8336-4FD9-8149-D28A2FE4D4CC}"/>
                  </a:ext>
                </a:extLst>
              </p:cNvPr>
              <p:cNvSpPr/>
              <p:nvPr/>
            </p:nvSpPr>
            <p:spPr>
              <a:xfrm>
                <a:off x="3297599" y="5278495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4" name="object 184">
                <a:extLst>
                  <a:ext uri="{FF2B5EF4-FFF2-40B4-BE49-F238E27FC236}">
                    <a16:creationId xmlns:a16="http://schemas.microsoft.com/office/drawing/2014/main" id="{6FF91D16-639D-487F-875F-26204EB87735}"/>
                  </a:ext>
                </a:extLst>
              </p:cNvPr>
              <p:cNvSpPr/>
              <p:nvPr/>
            </p:nvSpPr>
            <p:spPr>
              <a:xfrm>
                <a:off x="3297605" y="533236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5" name="object 185">
                <a:extLst>
                  <a:ext uri="{FF2B5EF4-FFF2-40B4-BE49-F238E27FC236}">
                    <a16:creationId xmlns:a16="http://schemas.microsoft.com/office/drawing/2014/main" id="{99DF7E63-69A3-4279-AF67-3B542F68BF72}"/>
                  </a:ext>
                </a:extLst>
              </p:cNvPr>
              <p:cNvSpPr/>
              <p:nvPr/>
            </p:nvSpPr>
            <p:spPr>
              <a:xfrm>
                <a:off x="3297599" y="533236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6" name="object 186">
                <a:extLst>
                  <a:ext uri="{FF2B5EF4-FFF2-40B4-BE49-F238E27FC236}">
                    <a16:creationId xmlns:a16="http://schemas.microsoft.com/office/drawing/2014/main" id="{FC875161-F8D7-4096-A3C4-4E21AEFB365F}"/>
                  </a:ext>
                </a:extLst>
              </p:cNvPr>
              <p:cNvSpPr/>
              <p:nvPr/>
            </p:nvSpPr>
            <p:spPr>
              <a:xfrm>
                <a:off x="3297605" y="538624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7" name="object 187">
                <a:extLst>
                  <a:ext uri="{FF2B5EF4-FFF2-40B4-BE49-F238E27FC236}">
                    <a16:creationId xmlns:a16="http://schemas.microsoft.com/office/drawing/2014/main" id="{AE01283B-3B2A-47D6-961E-EEAB227DF167}"/>
                  </a:ext>
                </a:extLst>
              </p:cNvPr>
              <p:cNvSpPr/>
              <p:nvPr/>
            </p:nvSpPr>
            <p:spPr>
              <a:xfrm>
                <a:off x="3297599" y="538624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8" name="object 188">
                <a:extLst>
                  <a:ext uri="{FF2B5EF4-FFF2-40B4-BE49-F238E27FC236}">
                    <a16:creationId xmlns:a16="http://schemas.microsoft.com/office/drawing/2014/main" id="{06F0566B-6FB4-48CC-843E-98AE7B5332ED}"/>
                  </a:ext>
                </a:extLst>
              </p:cNvPr>
              <p:cNvSpPr/>
              <p:nvPr/>
            </p:nvSpPr>
            <p:spPr>
              <a:xfrm>
                <a:off x="3297605" y="544010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9" name="object 189">
                <a:extLst>
                  <a:ext uri="{FF2B5EF4-FFF2-40B4-BE49-F238E27FC236}">
                    <a16:creationId xmlns:a16="http://schemas.microsoft.com/office/drawing/2014/main" id="{64C7E309-D63E-45C4-B89C-FC14CEB83230}"/>
                  </a:ext>
                </a:extLst>
              </p:cNvPr>
              <p:cNvSpPr/>
              <p:nvPr/>
            </p:nvSpPr>
            <p:spPr>
              <a:xfrm>
                <a:off x="3297599" y="544010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0" name="object 190">
                <a:extLst>
                  <a:ext uri="{FF2B5EF4-FFF2-40B4-BE49-F238E27FC236}">
                    <a16:creationId xmlns:a16="http://schemas.microsoft.com/office/drawing/2014/main" id="{A3F74A84-3E80-46A1-B3D5-6E66C2ABFD45}"/>
                  </a:ext>
                </a:extLst>
              </p:cNvPr>
              <p:cNvSpPr/>
              <p:nvPr/>
            </p:nvSpPr>
            <p:spPr>
              <a:xfrm>
                <a:off x="3297605" y="5493968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1" name="object 191">
                <a:extLst>
                  <a:ext uri="{FF2B5EF4-FFF2-40B4-BE49-F238E27FC236}">
                    <a16:creationId xmlns:a16="http://schemas.microsoft.com/office/drawing/2014/main" id="{6B7C2A2C-D295-4DAE-BF03-22AD3F8BE970}"/>
                  </a:ext>
                </a:extLst>
              </p:cNvPr>
              <p:cNvSpPr/>
              <p:nvPr/>
            </p:nvSpPr>
            <p:spPr>
              <a:xfrm>
                <a:off x="3297599" y="549397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2" name="object 192">
                <a:extLst>
                  <a:ext uri="{FF2B5EF4-FFF2-40B4-BE49-F238E27FC236}">
                    <a16:creationId xmlns:a16="http://schemas.microsoft.com/office/drawing/2014/main" id="{5B5DCE34-CD53-47F7-9C9F-30D0C5D2D28C}"/>
                  </a:ext>
                </a:extLst>
              </p:cNvPr>
              <p:cNvSpPr/>
              <p:nvPr/>
            </p:nvSpPr>
            <p:spPr>
              <a:xfrm>
                <a:off x="3297605" y="554784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3" name="object 193">
                <a:extLst>
                  <a:ext uri="{FF2B5EF4-FFF2-40B4-BE49-F238E27FC236}">
                    <a16:creationId xmlns:a16="http://schemas.microsoft.com/office/drawing/2014/main" id="{07BA342B-92D8-4DFA-898D-98F996677E4B}"/>
                  </a:ext>
                </a:extLst>
              </p:cNvPr>
              <p:cNvSpPr/>
              <p:nvPr/>
            </p:nvSpPr>
            <p:spPr>
              <a:xfrm>
                <a:off x="3297599" y="554784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4" name="object 194">
                <a:extLst>
                  <a:ext uri="{FF2B5EF4-FFF2-40B4-BE49-F238E27FC236}">
                    <a16:creationId xmlns:a16="http://schemas.microsoft.com/office/drawing/2014/main" id="{268337CC-1AE6-4BE4-A19A-1812EC0263C4}"/>
                  </a:ext>
                </a:extLst>
              </p:cNvPr>
              <p:cNvSpPr/>
              <p:nvPr/>
            </p:nvSpPr>
            <p:spPr>
              <a:xfrm>
                <a:off x="3297605" y="560170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5" name="object 195">
                <a:extLst>
                  <a:ext uri="{FF2B5EF4-FFF2-40B4-BE49-F238E27FC236}">
                    <a16:creationId xmlns:a16="http://schemas.microsoft.com/office/drawing/2014/main" id="{1D034190-8ED9-4B57-9C19-5473D4BF2479}"/>
                  </a:ext>
                </a:extLst>
              </p:cNvPr>
              <p:cNvSpPr/>
              <p:nvPr/>
            </p:nvSpPr>
            <p:spPr>
              <a:xfrm>
                <a:off x="3297599" y="560170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6" name="object 196">
                <a:extLst>
                  <a:ext uri="{FF2B5EF4-FFF2-40B4-BE49-F238E27FC236}">
                    <a16:creationId xmlns:a16="http://schemas.microsoft.com/office/drawing/2014/main" id="{0EA15D11-FAE8-4273-A186-912C95D6D255}"/>
                  </a:ext>
                </a:extLst>
              </p:cNvPr>
              <p:cNvSpPr/>
              <p:nvPr/>
            </p:nvSpPr>
            <p:spPr>
              <a:xfrm>
                <a:off x="3297605" y="565557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7" name="object 197">
                <a:extLst>
                  <a:ext uri="{FF2B5EF4-FFF2-40B4-BE49-F238E27FC236}">
                    <a16:creationId xmlns:a16="http://schemas.microsoft.com/office/drawing/2014/main" id="{2601620E-291C-4DDC-AD06-A95A7C514179}"/>
                  </a:ext>
                </a:extLst>
              </p:cNvPr>
              <p:cNvSpPr/>
              <p:nvPr/>
            </p:nvSpPr>
            <p:spPr>
              <a:xfrm>
                <a:off x="3297599" y="565557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8" name="object 198">
                <a:extLst>
                  <a:ext uri="{FF2B5EF4-FFF2-40B4-BE49-F238E27FC236}">
                    <a16:creationId xmlns:a16="http://schemas.microsoft.com/office/drawing/2014/main" id="{D0D2E1D8-24AA-4643-8B99-C3222051DCCC}"/>
                  </a:ext>
                </a:extLst>
              </p:cNvPr>
              <p:cNvSpPr/>
              <p:nvPr/>
            </p:nvSpPr>
            <p:spPr>
              <a:xfrm>
                <a:off x="3297605" y="570943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9" name="object 199">
                <a:extLst>
                  <a:ext uri="{FF2B5EF4-FFF2-40B4-BE49-F238E27FC236}">
                    <a16:creationId xmlns:a16="http://schemas.microsoft.com/office/drawing/2014/main" id="{0DD85094-0B34-42EE-A92B-2FB91B2C8B40}"/>
                  </a:ext>
                </a:extLst>
              </p:cNvPr>
              <p:cNvSpPr/>
              <p:nvPr/>
            </p:nvSpPr>
            <p:spPr>
              <a:xfrm>
                <a:off x="3297599" y="570943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0" name="object 200">
                <a:extLst>
                  <a:ext uri="{FF2B5EF4-FFF2-40B4-BE49-F238E27FC236}">
                    <a16:creationId xmlns:a16="http://schemas.microsoft.com/office/drawing/2014/main" id="{6F6BD579-A8A5-4DB8-9053-30F750D2925A}"/>
                  </a:ext>
                </a:extLst>
              </p:cNvPr>
              <p:cNvSpPr/>
              <p:nvPr/>
            </p:nvSpPr>
            <p:spPr>
              <a:xfrm>
                <a:off x="3297605" y="576331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1" name="object 201">
                <a:extLst>
                  <a:ext uri="{FF2B5EF4-FFF2-40B4-BE49-F238E27FC236}">
                    <a16:creationId xmlns:a16="http://schemas.microsoft.com/office/drawing/2014/main" id="{CFDA37F5-C142-46D1-B953-A4D69CD341E5}"/>
                  </a:ext>
                </a:extLst>
              </p:cNvPr>
              <p:cNvSpPr/>
              <p:nvPr/>
            </p:nvSpPr>
            <p:spPr>
              <a:xfrm>
                <a:off x="3297599" y="576330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2" name="object 202">
                <a:extLst>
                  <a:ext uri="{FF2B5EF4-FFF2-40B4-BE49-F238E27FC236}">
                    <a16:creationId xmlns:a16="http://schemas.microsoft.com/office/drawing/2014/main" id="{F42AA87A-6911-4FC9-9115-3BA577857A3A}"/>
                  </a:ext>
                </a:extLst>
              </p:cNvPr>
              <p:cNvSpPr/>
              <p:nvPr/>
            </p:nvSpPr>
            <p:spPr>
              <a:xfrm>
                <a:off x="3297605" y="5817171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3" name="object 203">
                <a:extLst>
                  <a:ext uri="{FF2B5EF4-FFF2-40B4-BE49-F238E27FC236}">
                    <a16:creationId xmlns:a16="http://schemas.microsoft.com/office/drawing/2014/main" id="{5ECF844A-E630-4F38-A4F9-74D01C6297D4}"/>
                  </a:ext>
                </a:extLst>
              </p:cNvPr>
              <p:cNvSpPr/>
              <p:nvPr/>
            </p:nvSpPr>
            <p:spPr>
              <a:xfrm>
                <a:off x="3297599" y="581717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4" name="object 204">
                <a:extLst>
                  <a:ext uri="{FF2B5EF4-FFF2-40B4-BE49-F238E27FC236}">
                    <a16:creationId xmlns:a16="http://schemas.microsoft.com/office/drawing/2014/main" id="{E05390FD-3A7E-4717-A262-639899F4F81A}"/>
                  </a:ext>
                </a:extLst>
              </p:cNvPr>
              <p:cNvSpPr/>
              <p:nvPr/>
            </p:nvSpPr>
            <p:spPr>
              <a:xfrm>
                <a:off x="3297605" y="5871069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5" name="object 205">
                <a:extLst>
                  <a:ext uri="{FF2B5EF4-FFF2-40B4-BE49-F238E27FC236}">
                    <a16:creationId xmlns:a16="http://schemas.microsoft.com/office/drawing/2014/main" id="{54589877-DBE9-42CF-AD6A-19DAC76D0C64}"/>
                  </a:ext>
                </a:extLst>
              </p:cNvPr>
              <p:cNvSpPr/>
              <p:nvPr/>
            </p:nvSpPr>
            <p:spPr>
              <a:xfrm>
                <a:off x="3297599" y="587106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6" name="object 206">
                <a:extLst>
                  <a:ext uri="{FF2B5EF4-FFF2-40B4-BE49-F238E27FC236}">
                    <a16:creationId xmlns:a16="http://schemas.microsoft.com/office/drawing/2014/main" id="{3325ACE9-FB31-4831-B519-0BB5DAE90CFF}"/>
                  </a:ext>
                </a:extLst>
              </p:cNvPr>
              <p:cNvSpPr/>
              <p:nvPr/>
            </p:nvSpPr>
            <p:spPr>
              <a:xfrm>
                <a:off x="3297605" y="592494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7" name="object 207">
                <a:extLst>
                  <a:ext uri="{FF2B5EF4-FFF2-40B4-BE49-F238E27FC236}">
                    <a16:creationId xmlns:a16="http://schemas.microsoft.com/office/drawing/2014/main" id="{762CFBF7-E54F-4B9E-AB83-73188C13F259}"/>
                  </a:ext>
                </a:extLst>
              </p:cNvPr>
              <p:cNvSpPr/>
              <p:nvPr/>
            </p:nvSpPr>
            <p:spPr>
              <a:xfrm>
                <a:off x="3297599" y="592494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8" name="object 208">
                <a:extLst>
                  <a:ext uri="{FF2B5EF4-FFF2-40B4-BE49-F238E27FC236}">
                    <a16:creationId xmlns:a16="http://schemas.microsoft.com/office/drawing/2014/main" id="{A1862CED-37B0-49C2-91D0-B68AE909E84E}"/>
                  </a:ext>
                </a:extLst>
              </p:cNvPr>
              <p:cNvSpPr/>
              <p:nvPr/>
            </p:nvSpPr>
            <p:spPr>
              <a:xfrm>
                <a:off x="3297605" y="5978816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9" name="object 209">
                <a:extLst>
                  <a:ext uri="{FF2B5EF4-FFF2-40B4-BE49-F238E27FC236}">
                    <a16:creationId xmlns:a16="http://schemas.microsoft.com/office/drawing/2014/main" id="{ABA4032C-93E4-43EC-822C-39CF1D5A5D2C}"/>
                  </a:ext>
                </a:extLst>
              </p:cNvPr>
              <p:cNvSpPr/>
              <p:nvPr/>
            </p:nvSpPr>
            <p:spPr>
              <a:xfrm>
                <a:off x="3297599" y="5978814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0" name="object 210">
                <a:extLst>
                  <a:ext uri="{FF2B5EF4-FFF2-40B4-BE49-F238E27FC236}">
                    <a16:creationId xmlns:a16="http://schemas.microsoft.com/office/drawing/2014/main" id="{86DFD1CC-E416-4FD3-A753-0EC05CC392F5}"/>
                  </a:ext>
                </a:extLst>
              </p:cNvPr>
              <p:cNvSpPr/>
              <p:nvPr/>
            </p:nvSpPr>
            <p:spPr>
              <a:xfrm>
                <a:off x="3297605" y="6032677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17"/>
                    </a:lnTo>
                    <a:lnTo>
                      <a:pt x="71945" y="47917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1" name="object 211">
                <a:extLst>
                  <a:ext uri="{FF2B5EF4-FFF2-40B4-BE49-F238E27FC236}">
                    <a16:creationId xmlns:a16="http://schemas.microsoft.com/office/drawing/2014/main" id="{058C63FF-FF28-4F1A-9E5E-36B58AFF5FE7}"/>
                  </a:ext>
                </a:extLst>
              </p:cNvPr>
              <p:cNvSpPr/>
              <p:nvPr/>
            </p:nvSpPr>
            <p:spPr>
              <a:xfrm>
                <a:off x="3297599" y="6032680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17"/>
                    </a:lnTo>
                    <a:lnTo>
                      <a:pt x="0" y="4791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2" name="object 212">
                <a:extLst>
                  <a:ext uri="{FF2B5EF4-FFF2-40B4-BE49-F238E27FC236}">
                    <a16:creationId xmlns:a16="http://schemas.microsoft.com/office/drawing/2014/main" id="{1FA029C5-1AC7-45AD-977C-F0328AEBEC9E}"/>
                  </a:ext>
                </a:extLst>
              </p:cNvPr>
              <p:cNvSpPr/>
              <p:nvPr/>
            </p:nvSpPr>
            <p:spPr>
              <a:xfrm>
                <a:off x="3297605" y="2261882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71945" y="0"/>
                    </a:moveTo>
                    <a:lnTo>
                      <a:pt x="0" y="0"/>
                    </a:lnTo>
                    <a:lnTo>
                      <a:pt x="0" y="47955"/>
                    </a:lnTo>
                    <a:lnTo>
                      <a:pt x="71945" y="47955"/>
                    </a:lnTo>
                    <a:lnTo>
                      <a:pt x="71945" y="0"/>
                    </a:lnTo>
                    <a:close/>
                  </a:path>
                </a:pathLst>
              </a:custGeom>
              <a:solidFill>
                <a:srgbClr val="E3C2B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3" name="object 213">
                <a:extLst>
                  <a:ext uri="{FF2B5EF4-FFF2-40B4-BE49-F238E27FC236}">
                    <a16:creationId xmlns:a16="http://schemas.microsoft.com/office/drawing/2014/main" id="{7BB9871D-F1F1-42E0-B95B-FD5838E744E1}"/>
                  </a:ext>
                </a:extLst>
              </p:cNvPr>
              <p:cNvSpPr/>
              <p:nvPr/>
            </p:nvSpPr>
            <p:spPr>
              <a:xfrm>
                <a:off x="3297599" y="2261883"/>
                <a:ext cx="72390" cy="4826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8260">
                    <a:moveTo>
                      <a:pt x="0" y="0"/>
                    </a:moveTo>
                    <a:lnTo>
                      <a:pt x="71945" y="0"/>
                    </a:lnTo>
                    <a:lnTo>
                      <a:pt x="71945" y="47955"/>
                    </a:lnTo>
                    <a:lnTo>
                      <a:pt x="0" y="47955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4" name="object 214">
                <a:extLst>
                  <a:ext uri="{FF2B5EF4-FFF2-40B4-BE49-F238E27FC236}">
                    <a16:creationId xmlns:a16="http://schemas.microsoft.com/office/drawing/2014/main" id="{75F14288-C5FD-4053-9791-307043C51170}"/>
                  </a:ext>
                </a:extLst>
              </p:cNvPr>
              <p:cNvSpPr/>
              <p:nvPr/>
            </p:nvSpPr>
            <p:spPr>
              <a:xfrm>
                <a:off x="3179051" y="6090742"/>
                <a:ext cx="419734" cy="114300"/>
              </a:xfrm>
              <a:custGeom>
                <a:avLst/>
                <a:gdLst/>
                <a:ahLst/>
                <a:cxnLst/>
                <a:rect l="l" t="t" r="r" b="b"/>
                <a:pathLst>
                  <a:path w="419735" h="114300">
                    <a:moveTo>
                      <a:pt x="419328" y="0"/>
                    </a:moveTo>
                    <a:lnTo>
                      <a:pt x="0" y="0"/>
                    </a:lnTo>
                    <a:lnTo>
                      <a:pt x="0" y="113766"/>
                    </a:lnTo>
                    <a:lnTo>
                      <a:pt x="419328" y="113766"/>
                    </a:lnTo>
                    <a:lnTo>
                      <a:pt x="419328" y="0"/>
                    </a:lnTo>
                    <a:close/>
                  </a:path>
                </a:pathLst>
              </a:custGeom>
              <a:solidFill>
                <a:srgbClr val="D8D8D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5" name="object 215">
                <a:extLst>
                  <a:ext uri="{FF2B5EF4-FFF2-40B4-BE49-F238E27FC236}">
                    <a16:creationId xmlns:a16="http://schemas.microsoft.com/office/drawing/2014/main" id="{C6E6430E-95C4-4AE0-BC24-98699C7C27F8}"/>
                  </a:ext>
                </a:extLst>
              </p:cNvPr>
              <p:cNvSpPr/>
              <p:nvPr/>
            </p:nvSpPr>
            <p:spPr>
              <a:xfrm>
                <a:off x="3179056" y="6090739"/>
                <a:ext cx="419734" cy="114300"/>
              </a:xfrm>
              <a:custGeom>
                <a:avLst/>
                <a:gdLst/>
                <a:ahLst/>
                <a:cxnLst/>
                <a:rect l="l" t="t" r="r" b="b"/>
                <a:pathLst>
                  <a:path w="419735" h="114300">
                    <a:moveTo>
                      <a:pt x="0" y="113766"/>
                    </a:moveTo>
                    <a:lnTo>
                      <a:pt x="419328" y="113766"/>
                    </a:lnTo>
                    <a:lnTo>
                      <a:pt x="419328" y="0"/>
                    </a:lnTo>
                    <a:lnTo>
                      <a:pt x="0" y="0"/>
                    </a:lnTo>
                    <a:lnTo>
                      <a:pt x="0" y="11376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6" name="object 216">
                <a:extLst>
                  <a:ext uri="{FF2B5EF4-FFF2-40B4-BE49-F238E27FC236}">
                    <a16:creationId xmlns:a16="http://schemas.microsoft.com/office/drawing/2014/main" id="{CB5681F6-1A5D-4B24-AB69-B0DF1EC819D2}"/>
                  </a:ext>
                </a:extLst>
              </p:cNvPr>
              <p:cNvSpPr/>
              <p:nvPr/>
            </p:nvSpPr>
            <p:spPr>
              <a:xfrm>
                <a:off x="4789474" y="2019820"/>
                <a:ext cx="39370" cy="90170"/>
              </a:xfrm>
              <a:custGeom>
                <a:avLst/>
                <a:gdLst/>
                <a:ahLst/>
                <a:cxnLst/>
                <a:rect l="l" t="t" r="r" b="b"/>
                <a:pathLst>
                  <a:path w="39370" h="90169">
                    <a:moveTo>
                      <a:pt x="38963" y="0"/>
                    </a:moveTo>
                    <a:lnTo>
                      <a:pt x="0" y="0"/>
                    </a:lnTo>
                    <a:lnTo>
                      <a:pt x="0" y="89649"/>
                    </a:lnTo>
                    <a:lnTo>
                      <a:pt x="38963" y="89649"/>
                    </a:lnTo>
                    <a:lnTo>
                      <a:pt x="38963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7" name="object 217">
                <a:extLst>
                  <a:ext uri="{FF2B5EF4-FFF2-40B4-BE49-F238E27FC236}">
                    <a16:creationId xmlns:a16="http://schemas.microsoft.com/office/drawing/2014/main" id="{D2C5D2DA-1B47-468D-A2C0-DF9FA1258F7F}"/>
                  </a:ext>
                </a:extLst>
              </p:cNvPr>
              <p:cNvSpPr/>
              <p:nvPr/>
            </p:nvSpPr>
            <p:spPr>
              <a:xfrm>
                <a:off x="4789469" y="2019824"/>
                <a:ext cx="39370" cy="90170"/>
              </a:xfrm>
              <a:custGeom>
                <a:avLst/>
                <a:gdLst/>
                <a:ahLst/>
                <a:cxnLst/>
                <a:rect l="l" t="t" r="r" b="b"/>
                <a:pathLst>
                  <a:path w="39370" h="90169">
                    <a:moveTo>
                      <a:pt x="0" y="89649"/>
                    </a:moveTo>
                    <a:lnTo>
                      <a:pt x="38963" y="89649"/>
                    </a:lnTo>
                    <a:lnTo>
                      <a:pt x="38963" y="0"/>
                    </a:lnTo>
                    <a:lnTo>
                      <a:pt x="0" y="0"/>
                    </a:lnTo>
                    <a:lnTo>
                      <a:pt x="0" y="89649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8" name="object 218">
                <a:extLst>
                  <a:ext uri="{FF2B5EF4-FFF2-40B4-BE49-F238E27FC236}">
                    <a16:creationId xmlns:a16="http://schemas.microsoft.com/office/drawing/2014/main" id="{AD820519-C380-4CF0-A786-92DC9199334E}"/>
                  </a:ext>
                </a:extLst>
              </p:cNvPr>
              <p:cNvSpPr/>
              <p:nvPr/>
            </p:nvSpPr>
            <p:spPr>
              <a:xfrm>
                <a:off x="4407852" y="2019820"/>
                <a:ext cx="39370" cy="90170"/>
              </a:xfrm>
              <a:custGeom>
                <a:avLst/>
                <a:gdLst/>
                <a:ahLst/>
                <a:cxnLst/>
                <a:rect l="l" t="t" r="r" b="b"/>
                <a:pathLst>
                  <a:path w="39370" h="90169">
                    <a:moveTo>
                      <a:pt x="38976" y="0"/>
                    </a:moveTo>
                    <a:lnTo>
                      <a:pt x="0" y="0"/>
                    </a:lnTo>
                    <a:lnTo>
                      <a:pt x="0" y="89649"/>
                    </a:lnTo>
                    <a:lnTo>
                      <a:pt x="38976" y="89649"/>
                    </a:lnTo>
                    <a:lnTo>
                      <a:pt x="38976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9" name="object 219">
                <a:extLst>
                  <a:ext uri="{FF2B5EF4-FFF2-40B4-BE49-F238E27FC236}">
                    <a16:creationId xmlns:a16="http://schemas.microsoft.com/office/drawing/2014/main" id="{F83EDE95-F8E2-4D3F-A1C9-8A728DC92A59}"/>
                  </a:ext>
                </a:extLst>
              </p:cNvPr>
              <p:cNvSpPr/>
              <p:nvPr/>
            </p:nvSpPr>
            <p:spPr>
              <a:xfrm>
                <a:off x="4407853" y="2019824"/>
                <a:ext cx="39370" cy="90170"/>
              </a:xfrm>
              <a:custGeom>
                <a:avLst/>
                <a:gdLst/>
                <a:ahLst/>
                <a:cxnLst/>
                <a:rect l="l" t="t" r="r" b="b"/>
                <a:pathLst>
                  <a:path w="39370" h="90169">
                    <a:moveTo>
                      <a:pt x="0" y="89649"/>
                    </a:moveTo>
                    <a:lnTo>
                      <a:pt x="38976" y="89649"/>
                    </a:lnTo>
                    <a:lnTo>
                      <a:pt x="38976" y="0"/>
                    </a:lnTo>
                    <a:lnTo>
                      <a:pt x="0" y="0"/>
                    </a:lnTo>
                    <a:lnTo>
                      <a:pt x="0" y="89649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0" name="object 220">
                <a:extLst>
                  <a:ext uri="{FF2B5EF4-FFF2-40B4-BE49-F238E27FC236}">
                    <a16:creationId xmlns:a16="http://schemas.microsoft.com/office/drawing/2014/main" id="{43B5673C-807F-4550-ADA3-FF556CD795E4}"/>
                  </a:ext>
                </a:extLst>
              </p:cNvPr>
              <p:cNvSpPr/>
              <p:nvPr/>
            </p:nvSpPr>
            <p:spPr>
              <a:xfrm>
                <a:off x="4355833" y="1771763"/>
                <a:ext cx="531495" cy="218440"/>
              </a:xfrm>
              <a:custGeom>
                <a:avLst/>
                <a:gdLst/>
                <a:ahLst/>
                <a:cxnLst/>
                <a:rect l="l" t="t" r="r" b="b"/>
                <a:pathLst>
                  <a:path w="531495" h="218439">
                    <a:moveTo>
                      <a:pt x="531406" y="0"/>
                    </a:moveTo>
                    <a:lnTo>
                      <a:pt x="0" y="0"/>
                    </a:lnTo>
                    <a:lnTo>
                      <a:pt x="0" y="213360"/>
                    </a:lnTo>
                    <a:lnTo>
                      <a:pt x="2349" y="213360"/>
                    </a:lnTo>
                    <a:lnTo>
                      <a:pt x="2349" y="218440"/>
                    </a:lnTo>
                    <a:lnTo>
                      <a:pt x="529069" y="218440"/>
                    </a:lnTo>
                    <a:lnTo>
                      <a:pt x="529069" y="213360"/>
                    </a:lnTo>
                    <a:lnTo>
                      <a:pt x="531406" y="213360"/>
                    </a:lnTo>
                    <a:lnTo>
                      <a:pt x="531406" y="0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1" name="object 221">
                <a:extLst>
                  <a:ext uri="{FF2B5EF4-FFF2-40B4-BE49-F238E27FC236}">
                    <a16:creationId xmlns:a16="http://schemas.microsoft.com/office/drawing/2014/main" id="{A48205CB-90CB-4C9D-AB7D-71E44B9A6496}"/>
                  </a:ext>
                </a:extLst>
              </p:cNvPr>
              <p:cNvSpPr/>
              <p:nvPr/>
            </p:nvSpPr>
            <p:spPr>
              <a:xfrm>
                <a:off x="4355840" y="1617395"/>
                <a:ext cx="531495" cy="373380"/>
              </a:xfrm>
              <a:custGeom>
                <a:avLst/>
                <a:gdLst/>
                <a:ahLst/>
                <a:cxnLst/>
                <a:rect l="l" t="t" r="r" b="b"/>
                <a:pathLst>
                  <a:path w="531495" h="373380">
                    <a:moveTo>
                      <a:pt x="303682" y="0"/>
                    </a:moveTo>
                    <a:lnTo>
                      <a:pt x="303682" y="18224"/>
                    </a:lnTo>
                    <a:lnTo>
                      <a:pt x="40335" y="18224"/>
                    </a:lnTo>
                    <a:lnTo>
                      <a:pt x="24672" y="21404"/>
                    </a:lnTo>
                    <a:lnTo>
                      <a:pt x="11847" y="30064"/>
                    </a:lnTo>
                    <a:lnTo>
                      <a:pt x="3182" y="42881"/>
                    </a:lnTo>
                    <a:lnTo>
                      <a:pt x="0" y="58534"/>
                    </a:lnTo>
                    <a:lnTo>
                      <a:pt x="0" y="361251"/>
                    </a:lnTo>
                    <a:lnTo>
                      <a:pt x="0" y="367906"/>
                    </a:lnTo>
                    <a:lnTo>
                      <a:pt x="5448" y="373354"/>
                    </a:lnTo>
                    <a:lnTo>
                      <a:pt x="12115" y="373354"/>
                    </a:lnTo>
                    <a:lnTo>
                      <a:pt x="519315" y="373354"/>
                    </a:lnTo>
                    <a:lnTo>
                      <a:pt x="525970" y="373354"/>
                    </a:lnTo>
                    <a:lnTo>
                      <a:pt x="531418" y="367906"/>
                    </a:lnTo>
                    <a:lnTo>
                      <a:pt x="531418" y="361251"/>
                    </a:lnTo>
                    <a:lnTo>
                      <a:pt x="531418" y="58534"/>
                    </a:lnTo>
                    <a:lnTo>
                      <a:pt x="528236" y="42881"/>
                    </a:lnTo>
                    <a:lnTo>
                      <a:pt x="519572" y="30064"/>
                    </a:lnTo>
                    <a:lnTo>
                      <a:pt x="506751" y="21404"/>
                    </a:lnTo>
                    <a:lnTo>
                      <a:pt x="491096" y="18224"/>
                    </a:lnTo>
                    <a:lnTo>
                      <a:pt x="427431" y="18224"/>
                    </a:lnTo>
                    <a:lnTo>
                      <a:pt x="427431" y="0"/>
                    </a:lnTo>
                  </a:path>
                </a:pathLst>
              </a:custGeom>
              <a:ln w="711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2" name="object 222">
                <a:extLst>
                  <a:ext uri="{FF2B5EF4-FFF2-40B4-BE49-F238E27FC236}">
                    <a16:creationId xmlns:a16="http://schemas.microsoft.com/office/drawing/2014/main" id="{61AB3225-32CF-4B92-BB40-6FA52D26E6AD}"/>
                  </a:ext>
                </a:extLst>
              </p:cNvPr>
              <p:cNvSpPr/>
              <p:nvPr/>
            </p:nvSpPr>
            <p:spPr>
              <a:xfrm>
                <a:off x="3157278" y="473148"/>
                <a:ext cx="3183255" cy="1846580"/>
              </a:xfrm>
              <a:custGeom>
                <a:avLst/>
                <a:gdLst/>
                <a:ahLst/>
                <a:cxnLst/>
                <a:rect l="l" t="t" r="r" b="b"/>
                <a:pathLst>
                  <a:path w="3183254" h="1846580">
                    <a:moveTo>
                      <a:pt x="2505557" y="0"/>
                    </a:moveTo>
                    <a:lnTo>
                      <a:pt x="0" y="1766633"/>
                    </a:lnTo>
                    <a:lnTo>
                      <a:pt x="393" y="1846402"/>
                    </a:lnTo>
                    <a:lnTo>
                      <a:pt x="134048" y="1846402"/>
                    </a:lnTo>
                    <a:lnTo>
                      <a:pt x="134048" y="1792465"/>
                    </a:lnTo>
                    <a:lnTo>
                      <a:pt x="2505557" y="122212"/>
                    </a:lnTo>
                    <a:lnTo>
                      <a:pt x="3182759" y="600481"/>
                    </a:lnTo>
                    <a:lnTo>
                      <a:pt x="3182759" y="478802"/>
                    </a:lnTo>
                    <a:lnTo>
                      <a:pt x="2505557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3" name="object 223">
                <a:extLst>
                  <a:ext uri="{FF2B5EF4-FFF2-40B4-BE49-F238E27FC236}">
                    <a16:creationId xmlns:a16="http://schemas.microsoft.com/office/drawing/2014/main" id="{45068C7A-5375-4222-8629-A6D99C425D02}"/>
                  </a:ext>
                </a:extLst>
              </p:cNvPr>
              <p:cNvSpPr/>
              <p:nvPr/>
            </p:nvSpPr>
            <p:spPr>
              <a:xfrm>
                <a:off x="3157278" y="473148"/>
                <a:ext cx="3183255" cy="1846580"/>
              </a:xfrm>
              <a:custGeom>
                <a:avLst/>
                <a:gdLst/>
                <a:ahLst/>
                <a:cxnLst/>
                <a:rect l="l" t="t" r="r" b="b"/>
                <a:pathLst>
                  <a:path w="3183254" h="1846580">
                    <a:moveTo>
                      <a:pt x="3182759" y="478802"/>
                    </a:moveTo>
                    <a:lnTo>
                      <a:pt x="2505557" y="0"/>
                    </a:lnTo>
                    <a:lnTo>
                      <a:pt x="0" y="1766633"/>
                    </a:lnTo>
                    <a:lnTo>
                      <a:pt x="393" y="1846402"/>
                    </a:lnTo>
                    <a:lnTo>
                      <a:pt x="134048" y="1846402"/>
                    </a:lnTo>
                    <a:lnTo>
                      <a:pt x="134048" y="1792465"/>
                    </a:lnTo>
                    <a:lnTo>
                      <a:pt x="2505557" y="122212"/>
                    </a:lnTo>
                    <a:lnTo>
                      <a:pt x="3182759" y="600481"/>
                    </a:lnTo>
                    <a:lnTo>
                      <a:pt x="3182759" y="478802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4" name="object 224">
                <a:extLst>
                  <a:ext uri="{FF2B5EF4-FFF2-40B4-BE49-F238E27FC236}">
                    <a16:creationId xmlns:a16="http://schemas.microsoft.com/office/drawing/2014/main" id="{3DA5D787-ADF6-4D50-9022-E10D7D53BE2C}"/>
                  </a:ext>
                </a:extLst>
              </p:cNvPr>
              <p:cNvSpPr/>
              <p:nvPr/>
            </p:nvSpPr>
            <p:spPr>
              <a:xfrm>
                <a:off x="3098661" y="2075845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22" y="0"/>
                    </a:moveTo>
                    <a:lnTo>
                      <a:pt x="0" y="147599"/>
                    </a:lnTo>
                    <a:lnTo>
                      <a:pt x="31127" y="184315"/>
                    </a:lnTo>
                    <a:lnTo>
                      <a:pt x="260896" y="22669"/>
                    </a:lnTo>
                    <a:lnTo>
                      <a:pt x="2570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5" name="object 225">
                <a:extLst>
                  <a:ext uri="{FF2B5EF4-FFF2-40B4-BE49-F238E27FC236}">
                    <a16:creationId xmlns:a16="http://schemas.microsoft.com/office/drawing/2014/main" id="{60FCDE43-4290-45C5-84D4-0C4DB7C49B84}"/>
                  </a:ext>
                </a:extLst>
              </p:cNvPr>
              <p:cNvSpPr/>
              <p:nvPr/>
            </p:nvSpPr>
            <p:spPr>
              <a:xfrm>
                <a:off x="3098661" y="2075845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99"/>
                    </a:moveTo>
                    <a:lnTo>
                      <a:pt x="31127" y="184315"/>
                    </a:lnTo>
                    <a:lnTo>
                      <a:pt x="260896" y="22669"/>
                    </a:lnTo>
                    <a:lnTo>
                      <a:pt x="257022" y="0"/>
                    </a:lnTo>
                    <a:lnTo>
                      <a:pt x="0" y="1475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6" name="object 226">
                <a:extLst>
                  <a:ext uri="{FF2B5EF4-FFF2-40B4-BE49-F238E27FC236}">
                    <a16:creationId xmlns:a16="http://schemas.microsoft.com/office/drawing/2014/main" id="{44F2EA2E-9DD8-4E7C-A995-2633E89EDB3B}"/>
                  </a:ext>
                </a:extLst>
              </p:cNvPr>
              <p:cNvSpPr/>
              <p:nvPr/>
            </p:nvSpPr>
            <p:spPr>
              <a:xfrm>
                <a:off x="3328412" y="1914192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22" y="0"/>
                    </a:moveTo>
                    <a:lnTo>
                      <a:pt x="0" y="147599"/>
                    </a:lnTo>
                    <a:lnTo>
                      <a:pt x="31140" y="184327"/>
                    </a:lnTo>
                    <a:lnTo>
                      <a:pt x="260883" y="22669"/>
                    </a:lnTo>
                    <a:lnTo>
                      <a:pt x="2570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7" name="object 227">
                <a:extLst>
                  <a:ext uri="{FF2B5EF4-FFF2-40B4-BE49-F238E27FC236}">
                    <a16:creationId xmlns:a16="http://schemas.microsoft.com/office/drawing/2014/main" id="{A78A96D0-33B0-4CF7-823A-73AB412D7794}"/>
                  </a:ext>
                </a:extLst>
              </p:cNvPr>
              <p:cNvSpPr/>
              <p:nvPr/>
            </p:nvSpPr>
            <p:spPr>
              <a:xfrm>
                <a:off x="3328412" y="1914192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99"/>
                    </a:moveTo>
                    <a:lnTo>
                      <a:pt x="31140" y="184327"/>
                    </a:lnTo>
                    <a:lnTo>
                      <a:pt x="260883" y="22669"/>
                    </a:lnTo>
                    <a:lnTo>
                      <a:pt x="257022" y="0"/>
                    </a:lnTo>
                    <a:lnTo>
                      <a:pt x="0" y="1475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8" name="object 228">
                <a:extLst>
                  <a:ext uri="{FF2B5EF4-FFF2-40B4-BE49-F238E27FC236}">
                    <a16:creationId xmlns:a16="http://schemas.microsoft.com/office/drawing/2014/main" id="{13953331-B1CC-4E9F-ACA9-A9C45B1FDF97}"/>
                  </a:ext>
                </a:extLst>
              </p:cNvPr>
              <p:cNvSpPr/>
              <p:nvPr/>
            </p:nvSpPr>
            <p:spPr>
              <a:xfrm>
                <a:off x="3558162" y="1752546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22" y="0"/>
                    </a:moveTo>
                    <a:lnTo>
                      <a:pt x="0" y="147586"/>
                    </a:lnTo>
                    <a:lnTo>
                      <a:pt x="31127" y="184327"/>
                    </a:lnTo>
                    <a:lnTo>
                      <a:pt x="260896" y="22682"/>
                    </a:lnTo>
                    <a:lnTo>
                      <a:pt x="2570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9" name="object 229">
                <a:extLst>
                  <a:ext uri="{FF2B5EF4-FFF2-40B4-BE49-F238E27FC236}">
                    <a16:creationId xmlns:a16="http://schemas.microsoft.com/office/drawing/2014/main" id="{37520D6B-2463-46FC-8605-372767A66934}"/>
                  </a:ext>
                </a:extLst>
              </p:cNvPr>
              <p:cNvSpPr/>
              <p:nvPr/>
            </p:nvSpPr>
            <p:spPr>
              <a:xfrm>
                <a:off x="3558162" y="1752546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86"/>
                    </a:moveTo>
                    <a:lnTo>
                      <a:pt x="31127" y="184327"/>
                    </a:lnTo>
                    <a:lnTo>
                      <a:pt x="260896" y="22682"/>
                    </a:lnTo>
                    <a:lnTo>
                      <a:pt x="257022" y="0"/>
                    </a:lnTo>
                    <a:lnTo>
                      <a:pt x="0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0" name="object 230">
                <a:extLst>
                  <a:ext uri="{FF2B5EF4-FFF2-40B4-BE49-F238E27FC236}">
                    <a16:creationId xmlns:a16="http://schemas.microsoft.com/office/drawing/2014/main" id="{3F8668FF-55E3-49B6-9E0E-E71BF3CA3D58}"/>
                  </a:ext>
                </a:extLst>
              </p:cNvPr>
              <p:cNvSpPr/>
              <p:nvPr/>
            </p:nvSpPr>
            <p:spPr>
              <a:xfrm>
                <a:off x="3787913" y="1590913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257022" y="0"/>
                    </a:moveTo>
                    <a:lnTo>
                      <a:pt x="0" y="147574"/>
                    </a:lnTo>
                    <a:lnTo>
                      <a:pt x="31140" y="184315"/>
                    </a:lnTo>
                    <a:lnTo>
                      <a:pt x="260896" y="22656"/>
                    </a:lnTo>
                    <a:lnTo>
                      <a:pt x="2570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1" name="object 231">
                <a:extLst>
                  <a:ext uri="{FF2B5EF4-FFF2-40B4-BE49-F238E27FC236}">
                    <a16:creationId xmlns:a16="http://schemas.microsoft.com/office/drawing/2014/main" id="{2508F71E-0A9D-4018-87FC-4FD90254348E}"/>
                  </a:ext>
                </a:extLst>
              </p:cNvPr>
              <p:cNvSpPr/>
              <p:nvPr/>
            </p:nvSpPr>
            <p:spPr>
              <a:xfrm>
                <a:off x="3787913" y="1590913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5">
                    <a:moveTo>
                      <a:pt x="0" y="147574"/>
                    </a:moveTo>
                    <a:lnTo>
                      <a:pt x="31140" y="184315"/>
                    </a:lnTo>
                    <a:lnTo>
                      <a:pt x="260896" y="22656"/>
                    </a:lnTo>
                    <a:lnTo>
                      <a:pt x="257022" y="0"/>
                    </a:lnTo>
                    <a:lnTo>
                      <a:pt x="0" y="147574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2" name="object 232">
                <a:extLst>
                  <a:ext uri="{FF2B5EF4-FFF2-40B4-BE49-F238E27FC236}">
                    <a16:creationId xmlns:a16="http://schemas.microsoft.com/office/drawing/2014/main" id="{C80E75F3-145B-4A38-90F4-42BE3878F99C}"/>
                  </a:ext>
                </a:extLst>
              </p:cNvPr>
              <p:cNvSpPr/>
              <p:nvPr/>
            </p:nvSpPr>
            <p:spPr>
              <a:xfrm>
                <a:off x="4017678" y="1429256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57022" y="0"/>
                    </a:moveTo>
                    <a:lnTo>
                      <a:pt x="0" y="147599"/>
                    </a:lnTo>
                    <a:lnTo>
                      <a:pt x="31127" y="184315"/>
                    </a:lnTo>
                    <a:lnTo>
                      <a:pt x="260883" y="22682"/>
                    </a:lnTo>
                    <a:lnTo>
                      <a:pt x="2570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3" name="object 233">
                <a:extLst>
                  <a:ext uri="{FF2B5EF4-FFF2-40B4-BE49-F238E27FC236}">
                    <a16:creationId xmlns:a16="http://schemas.microsoft.com/office/drawing/2014/main" id="{3667F67A-C0D3-4C3D-B503-7127819FA039}"/>
                  </a:ext>
                </a:extLst>
              </p:cNvPr>
              <p:cNvSpPr/>
              <p:nvPr/>
            </p:nvSpPr>
            <p:spPr>
              <a:xfrm>
                <a:off x="4017678" y="1429256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0" y="147599"/>
                    </a:moveTo>
                    <a:lnTo>
                      <a:pt x="31127" y="184315"/>
                    </a:lnTo>
                    <a:lnTo>
                      <a:pt x="260883" y="22682"/>
                    </a:lnTo>
                    <a:lnTo>
                      <a:pt x="257022" y="0"/>
                    </a:lnTo>
                    <a:lnTo>
                      <a:pt x="0" y="1475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4" name="object 234">
                <a:extLst>
                  <a:ext uri="{FF2B5EF4-FFF2-40B4-BE49-F238E27FC236}">
                    <a16:creationId xmlns:a16="http://schemas.microsoft.com/office/drawing/2014/main" id="{47341314-E743-4C65-BF02-2270D1AA720A}"/>
                  </a:ext>
                </a:extLst>
              </p:cNvPr>
              <p:cNvSpPr/>
              <p:nvPr/>
            </p:nvSpPr>
            <p:spPr>
              <a:xfrm>
                <a:off x="4247415" y="1267624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57047" y="0"/>
                    </a:moveTo>
                    <a:lnTo>
                      <a:pt x="0" y="147586"/>
                    </a:lnTo>
                    <a:lnTo>
                      <a:pt x="31140" y="184315"/>
                    </a:lnTo>
                    <a:lnTo>
                      <a:pt x="260896" y="22656"/>
                    </a:lnTo>
                    <a:lnTo>
                      <a:pt x="257047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5" name="object 235">
                <a:extLst>
                  <a:ext uri="{FF2B5EF4-FFF2-40B4-BE49-F238E27FC236}">
                    <a16:creationId xmlns:a16="http://schemas.microsoft.com/office/drawing/2014/main" id="{A4F54792-4AB9-4BC0-BFE7-908FB1045EB5}"/>
                  </a:ext>
                </a:extLst>
              </p:cNvPr>
              <p:cNvSpPr/>
              <p:nvPr/>
            </p:nvSpPr>
            <p:spPr>
              <a:xfrm>
                <a:off x="4247415" y="1267624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0" y="147586"/>
                    </a:moveTo>
                    <a:lnTo>
                      <a:pt x="31140" y="184315"/>
                    </a:lnTo>
                    <a:lnTo>
                      <a:pt x="260896" y="22656"/>
                    </a:lnTo>
                    <a:lnTo>
                      <a:pt x="257047" y="0"/>
                    </a:lnTo>
                    <a:lnTo>
                      <a:pt x="0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6" name="object 236">
                <a:extLst>
                  <a:ext uri="{FF2B5EF4-FFF2-40B4-BE49-F238E27FC236}">
                    <a16:creationId xmlns:a16="http://schemas.microsoft.com/office/drawing/2014/main" id="{579215CD-D2AD-4341-A5B0-901328069750}"/>
                  </a:ext>
                </a:extLst>
              </p:cNvPr>
              <p:cNvSpPr/>
              <p:nvPr/>
            </p:nvSpPr>
            <p:spPr>
              <a:xfrm>
                <a:off x="4477194" y="1105971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57022" y="0"/>
                    </a:moveTo>
                    <a:lnTo>
                      <a:pt x="0" y="147586"/>
                    </a:lnTo>
                    <a:lnTo>
                      <a:pt x="31127" y="184315"/>
                    </a:lnTo>
                    <a:lnTo>
                      <a:pt x="260883" y="22669"/>
                    </a:lnTo>
                    <a:lnTo>
                      <a:pt x="257022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7" name="object 237">
                <a:extLst>
                  <a:ext uri="{FF2B5EF4-FFF2-40B4-BE49-F238E27FC236}">
                    <a16:creationId xmlns:a16="http://schemas.microsoft.com/office/drawing/2014/main" id="{59B1C2DF-1DBB-4FB9-A829-D8A3349DC475}"/>
                  </a:ext>
                </a:extLst>
              </p:cNvPr>
              <p:cNvSpPr/>
              <p:nvPr/>
            </p:nvSpPr>
            <p:spPr>
              <a:xfrm>
                <a:off x="4477194" y="1105971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0" y="147586"/>
                    </a:moveTo>
                    <a:lnTo>
                      <a:pt x="31127" y="184315"/>
                    </a:lnTo>
                    <a:lnTo>
                      <a:pt x="260883" y="22669"/>
                    </a:lnTo>
                    <a:lnTo>
                      <a:pt x="257022" y="0"/>
                    </a:lnTo>
                    <a:lnTo>
                      <a:pt x="0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8" name="object 238">
                <a:extLst>
                  <a:ext uri="{FF2B5EF4-FFF2-40B4-BE49-F238E27FC236}">
                    <a16:creationId xmlns:a16="http://schemas.microsoft.com/office/drawing/2014/main" id="{1ED06889-B935-4F73-98A7-B84FDF70E1EE}"/>
                  </a:ext>
                </a:extLst>
              </p:cNvPr>
              <p:cNvSpPr/>
              <p:nvPr/>
            </p:nvSpPr>
            <p:spPr>
              <a:xfrm>
                <a:off x="4706917" y="944327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57060" y="0"/>
                    </a:moveTo>
                    <a:lnTo>
                      <a:pt x="0" y="147586"/>
                    </a:lnTo>
                    <a:lnTo>
                      <a:pt x="31153" y="184327"/>
                    </a:lnTo>
                    <a:lnTo>
                      <a:pt x="260921" y="22669"/>
                    </a:lnTo>
                    <a:lnTo>
                      <a:pt x="257060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9" name="object 239">
                <a:extLst>
                  <a:ext uri="{FF2B5EF4-FFF2-40B4-BE49-F238E27FC236}">
                    <a16:creationId xmlns:a16="http://schemas.microsoft.com/office/drawing/2014/main" id="{C3BDA720-32A3-4202-A523-540924E533E5}"/>
                  </a:ext>
                </a:extLst>
              </p:cNvPr>
              <p:cNvSpPr/>
              <p:nvPr/>
            </p:nvSpPr>
            <p:spPr>
              <a:xfrm>
                <a:off x="4706917" y="944327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0" y="147586"/>
                    </a:moveTo>
                    <a:lnTo>
                      <a:pt x="31153" y="184327"/>
                    </a:lnTo>
                    <a:lnTo>
                      <a:pt x="260921" y="22669"/>
                    </a:lnTo>
                    <a:lnTo>
                      <a:pt x="257060" y="0"/>
                    </a:lnTo>
                    <a:lnTo>
                      <a:pt x="0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0" name="object 240">
                <a:extLst>
                  <a:ext uri="{FF2B5EF4-FFF2-40B4-BE49-F238E27FC236}">
                    <a16:creationId xmlns:a16="http://schemas.microsoft.com/office/drawing/2014/main" id="{B7846035-C14E-4A06-BA6A-D0FB90D1C846}"/>
                  </a:ext>
                </a:extLst>
              </p:cNvPr>
              <p:cNvSpPr/>
              <p:nvPr/>
            </p:nvSpPr>
            <p:spPr>
              <a:xfrm>
                <a:off x="4936681" y="782683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57047" y="0"/>
                    </a:moveTo>
                    <a:lnTo>
                      <a:pt x="0" y="147599"/>
                    </a:lnTo>
                    <a:lnTo>
                      <a:pt x="31153" y="184327"/>
                    </a:lnTo>
                    <a:lnTo>
                      <a:pt x="260883" y="22669"/>
                    </a:lnTo>
                    <a:lnTo>
                      <a:pt x="257047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1" name="object 241">
                <a:extLst>
                  <a:ext uri="{FF2B5EF4-FFF2-40B4-BE49-F238E27FC236}">
                    <a16:creationId xmlns:a16="http://schemas.microsoft.com/office/drawing/2014/main" id="{06A68089-2EA9-4618-9421-1CE9C2381DB1}"/>
                  </a:ext>
                </a:extLst>
              </p:cNvPr>
              <p:cNvSpPr/>
              <p:nvPr/>
            </p:nvSpPr>
            <p:spPr>
              <a:xfrm>
                <a:off x="4936681" y="782683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0" y="147599"/>
                    </a:moveTo>
                    <a:lnTo>
                      <a:pt x="31153" y="184327"/>
                    </a:lnTo>
                    <a:lnTo>
                      <a:pt x="260883" y="22669"/>
                    </a:lnTo>
                    <a:lnTo>
                      <a:pt x="257047" y="0"/>
                    </a:lnTo>
                    <a:lnTo>
                      <a:pt x="0" y="1475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2" name="object 242">
                <a:extLst>
                  <a:ext uri="{FF2B5EF4-FFF2-40B4-BE49-F238E27FC236}">
                    <a16:creationId xmlns:a16="http://schemas.microsoft.com/office/drawing/2014/main" id="{677D6EBE-C618-419E-9853-FCB18A41F337}"/>
                  </a:ext>
                </a:extLst>
              </p:cNvPr>
              <p:cNvSpPr/>
              <p:nvPr/>
            </p:nvSpPr>
            <p:spPr>
              <a:xfrm>
                <a:off x="5166475" y="621037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56997" y="0"/>
                    </a:moveTo>
                    <a:lnTo>
                      <a:pt x="0" y="147586"/>
                    </a:lnTo>
                    <a:lnTo>
                      <a:pt x="31089" y="184315"/>
                    </a:lnTo>
                    <a:lnTo>
                      <a:pt x="260870" y="22669"/>
                    </a:lnTo>
                    <a:lnTo>
                      <a:pt x="256997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3" name="object 243">
                <a:extLst>
                  <a:ext uri="{FF2B5EF4-FFF2-40B4-BE49-F238E27FC236}">
                    <a16:creationId xmlns:a16="http://schemas.microsoft.com/office/drawing/2014/main" id="{7CA4555A-E975-4197-946A-4DADFA06A1BC}"/>
                  </a:ext>
                </a:extLst>
              </p:cNvPr>
              <p:cNvSpPr/>
              <p:nvPr/>
            </p:nvSpPr>
            <p:spPr>
              <a:xfrm>
                <a:off x="5166475" y="621037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0" y="147586"/>
                    </a:moveTo>
                    <a:lnTo>
                      <a:pt x="31089" y="184315"/>
                    </a:lnTo>
                    <a:lnTo>
                      <a:pt x="260870" y="22669"/>
                    </a:lnTo>
                    <a:lnTo>
                      <a:pt x="256997" y="0"/>
                    </a:lnTo>
                    <a:lnTo>
                      <a:pt x="0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4" name="object 244">
                <a:extLst>
                  <a:ext uri="{FF2B5EF4-FFF2-40B4-BE49-F238E27FC236}">
                    <a16:creationId xmlns:a16="http://schemas.microsoft.com/office/drawing/2014/main" id="{16111374-1DC6-491C-BFA2-5FD6B6F0FED7}"/>
                  </a:ext>
                </a:extLst>
              </p:cNvPr>
              <p:cNvSpPr/>
              <p:nvPr/>
            </p:nvSpPr>
            <p:spPr>
              <a:xfrm>
                <a:off x="5396198" y="459405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57060" y="0"/>
                    </a:moveTo>
                    <a:lnTo>
                      <a:pt x="0" y="147586"/>
                    </a:lnTo>
                    <a:lnTo>
                      <a:pt x="31140" y="184302"/>
                    </a:lnTo>
                    <a:lnTo>
                      <a:pt x="260883" y="22656"/>
                    </a:lnTo>
                    <a:lnTo>
                      <a:pt x="257060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5" name="object 245">
                <a:extLst>
                  <a:ext uri="{FF2B5EF4-FFF2-40B4-BE49-F238E27FC236}">
                    <a16:creationId xmlns:a16="http://schemas.microsoft.com/office/drawing/2014/main" id="{F01ECCD6-7ADC-4E0C-B4AF-C5B9D08D44DF}"/>
                  </a:ext>
                </a:extLst>
              </p:cNvPr>
              <p:cNvSpPr/>
              <p:nvPr/>
            </p:nvSpPr>
            <p:spPr>
              <a:xfrm>
                <a:off x="5396198" y="459405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0" y="147586"/>
                    </a:moveTo>
                    <a:lnTo>
                      <a:pt x="31140" y="184302"/>
                    </a:lnTo>
                    <a:lnTo>
                      <a:pt x="260883" y="22656"/>
                    </a:lnTo>
                    <a:lnTo>
                      <a:pt x="257060" y="0"/>
                    </a:lnTo>
                    <a:lnTo>
                      <a:pt x="0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6" name="object 246">
                <a:extLst>
                  <a:ext uri="{FF2B5EF4-FFF2-40B4-BE49-F238E27FC236}">
                    <a16:creationId xmlns:a16="http://schemas.microsoft.com/office/drawing/2014/main" id="{3A957EF5-48BA-4E99-9E83-7A6154C6BFFC}"/>
                  </a:ext>
                </a:extLst>
              </p:cNvPr>
              <p:cNvSpPr/>
              <p:nvPr/>
            </p:nvSpPr>
            <p:spPr>
              <a:xfrm>
                <a:off x="6128117" y="782683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3848" y="0"/>
                    </a:moveTo>
                    <a:lnTo>
                      <a:pt x="0" y="22669"/>
                    </a:lnTo>
                    <a:lnTo>
                      <a:pt x="229730" y="184327"/>
                    </a:lnTo>
                    <a:lnTo>
                      <a:pt x="260870" y="147599"/>
                    </a:lnTo>
                    <a:lnTo>
                      <a:pt x="3848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7" name="object 247">
                <a:extLst>
                  <a:ext uri="{FF2B5EF4-FFF2-40B4-BE49-F238E27FC236}">
                    <a16:creationId xmlns:a16="http://schemas.microsoft.com/office/drawing/2014/main" id="{5A720D1B-AB31-4A2D-ABBB-194D7B726D71}"/>
                  </a:ext>
                </a:extLst>
              </p:cNvPr>
              <p:cNvSpPr/>
              <p:nvPr/>
            </p:nvSpPr>
            <p:spPr>
              <a:xfrm>
                <a:off x="6128117" y="782683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60870" y="147599"/>
                    </a:moveTo>
                    <a:lnTo>
                      <a:pt x="229730" y="184327"/>
                    </a:lnTo>
                    <a:lnTo>
                      <a:pt x="0" y="22669"/>
                    </a:lnTo>
                    <a:lnTo>
                      <a:pt x="3848" y="0"/>
                    </a:lnTo>
                    <a:lnTo>
                      <a:pt x="260870" y="14759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8" name="object 248">
                <a:extLst>
                  <a:ext uri="{FF2B5EF4-FFF2-40B4-BE49-F238E27FC236}">
                    <a16:creationId xmlns:a16="http://schemas.microsoft.com/office/drawing/2014/main" id="{982A8874-99F8-4F83-889E-8ABEAFFF2478}"/>
                  </a:ext>
                </a:extLst>
              </p:cNvPr>
              <p:cNvSpPr/>
              <p:nvPr/>
            </p:nvSpPr>
            <p:spPr>
              <a:xfrm>
                <a:off x="5898339" y="621037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3860" y="0"/>
                    </a:moveTo>
                    <a:lnTo>
                      <a:pt x="0" y="22669"/>
                    </a:lnTo>
                    <a:lnTo>
                      <a:pt x="229781" y="184315"/>
                    </a:lnTo>
                    <a:lnTo>
                      <a:pt x="260883" y="147586"/>
                    </a:lnTo>
                    <a:lnTo>
                      <a:pt x="3860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9" name="object 249">
                <a:extLst>
                  <a:ext uri="{FF2B5EF4-FFF2-40B4-BE49-F238E27FC236}">
                    <a16:creationId xmlns:a16="http://schemas.microsoft.com/office/drawing/2014/main" id="{D02C046D-C6DD-4002-BB15-A128E2D7E8FB}"/>
                  </a:ext>
                </a:extLst>
              </p:cNvPr>
              <p:cNvSpPr/>
              <p:nvPr/>
            </p:nvSpPr>
            <p:spPr>
              <a:xfrm>
                <a:off x="5898339" y="621037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60883" y="147586"/>
                    </a:moveTo>
                    <a:lnTo>
                      <a:pt x="229781" y="184315"/>
                    </a:lnTo>
                    <a:lnTo>
                      <a:pt x="0" y="22669"/>
                    </a:lnTo>
                    <a:lnTo>
                      <a:pt x="3860" y="0"/>
                    </a:lnTo>
                    <a:lnTo>
                      <a:pt x="260883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0" name="object 250">
                <a:extLst>
                  <a:ext uri="{FF2B5EF4-FFF2-40B4-BE49-F238E27FC236}">
                    <a16:creationId xmlns:a16="http://schemas.microsoft.com/office/drawing/2014/main" id="{FD361E18-1B3D-4C68-99B8-C4668F48981B}"/>
                  </a:ext>
                </a:extLst>
              </p:cNvPr>
              <p:cNvSpPr/>
              <p:nvPr/>
            </p:nvSpPr>
            <p:spPr>
              <a:xfrm>
                <a:off x="5668591" y="459405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3835" y="0"/>
                    </a:moveTo>
                    <a:lnTo>
                      <a:pt x="0" y="22656"/>
                    </a:lnTo>
                    <a:lnTo>
                      <a:pt x="229755" y="184302"/>
                    </a:lnTo>
                    <a:lnTo>
                      <a:pt x="260896" y="147586"/>
                    </a:lnTo>
                    <a:lnTo>
                      <a:pt x="3835" y="0"/>
                    </a:lnTo>
                    <a:close/>
                  </a:path>
                </a:pathLst>
              </a:custGeom>
              <a:solidFill>
                <a:srgbClr val="A7A9A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1" name="object 251">
                <a:extLst>
                  <a:ext uri="{FF2B5EF4-FFF2-40B4-BE49-F238E27FC236}">
                    <a16:creationId xmlns:a16="http://schemas.microsoft.com/office/drawing/2014/main" id="{B5D9B2AA-7A90-47F3-8BF7-085733FE54E3}"/>
                  </a:ext>
                </a:extLst>
              </p:cNvPr>
              <p:cNvSpPr/>
              <p:nvPr/>
            </p:nvSpPr>
            <p:spPr>
              <a:xfrm>
                <a:off x="5668591" y="459405"/>
                <a:ext cx="260985" cy="184785"/>
              </a:xfrm>
              <a:custGeom>
                <a:avLst/>
                <a:gdLst/>
                <a:ahLst/>
                <a:cxnLst/>
                <a:rect l="l" t="t" r="r" b="b"/>
                <a:pathLst>
                  <a:path w="260985" h="184784">
                    <a:moveTo>
                      <a:pt x="260896" y="147586"/>
                    </a:moveTo>
                    <a:lnTo>
                      <a:pt x="229755" y="184302"/>
                    </a:lnTo>
                    <a:lnTo>
                      <a:pt x="0" y="22656"/>
                    </a:lnTo>
                    <a:lnTo>
                      <a:pt x="3835" y="0"/>
                    </a:lnTo>
                    <a:lnTo>
                      <a:pt x="260896" y="147586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2" name="object 252">
                <a:extLst>
                  <a:ext uri="{FF2B5EF4-FFF2-40B4-BE49-F238E27FC236}">
                    <a16:creationId xmlns:a16="http://schemas.microsoft.com/office/drawing/2014/main" id="{82B6155C-40C3-42B8-B3F2-7509FE6FF0FA}"/>
                  </a:ext>
                </a:extLst>
              </p:cNvPr>
              <p:cNvSpPr/>
              <p:nvPr/>
            </p:nvSpPr>
            <p:spPr>
              <a:xfrm>
                <a:off x="3415080" y="2208859"/>
                <a:ext cx="72390" cy="4953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9530">
                    <a:moveTo>
                      <a:pt x="72148" y="0"/>
                    </a:moveTo>
                    <a:lnTo>
                      <a:pt x="0" y="0"/>
                    </a:lnTo>
                    <a:lnTo>
                      <a:pt x="0" y="49529"/>
                    </a:lnTo>
                    <a:lnTo>
                      <a:pt x="72148" y="49529"/>
                    </a:lnTo>
                    <a:lnTo>
                      <a:pt x="72148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3" name="object 253">
                <a:extLst>
                  <a:ext uri="{FF2B5EF4-FFF2-40B4-BE49-F238E27FC236}">
                    <a16:creationId xmlns:a16="http://schemas.microsoft.com/office/drawing/2014/main" id="{E461A79A-ECD2-4AE5-A149-EEA6B8341FB9}"/>
                  </a:ext>
                </a:extLst>
              </p:cNvPr>
              <p:cNvSpPr/>
              <p:nvPr/>
            </p:nvSpPr>
            <p:spPr>
              <a:xfrm>
                <a:off x="3415084" y="2208854"/>
                <a:ext cx="72390" cy="4953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9530">
                    <a:moveTo>
                      <a:pt x="72148" y="49529"/>
                    </a:moveTo>
                    <a:lnTo>
                      <a:pt x="0" y="49529"/>
                    </a:lnTo>
                    <a:lnTo>
                      <a:pt x="0" y="0"/>
                    </a:lnTo>
                    <a:lnTo>
                      <a:pt x="72148" y="0"/>
                    </a:lnTo>
                    <a:lnTo>
                      <a:pt x="72148" y="4952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4" name="object 254">
                <a:extLst>
                  <a:ext uri="{FF2B5EF4-FFF2-40B4-BE49-F238E27FC236}">
                    <a16:creationId xmlns:a16="http://schemas.microsoft.com/office/drawing/2014/main" id="{4B53BE77-2023-4627-BE76-5114929C5C19}"/>
                  </a:ext>
                </a:extLst>
              </p:cNvPr>
              <p:cNvSpPr/>
              <p:nvPr/>
            </p:nvSpPr>
            <p:spPr>
              <a:xfrm>
                <a:off x="3415563" y="3810774"/>
                <a:ext cx="7239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4610">
                    <a:moveTo>
                      <a:pt x="71983" y="0"/>
                    </a:moveTo>
                    <a:lnTo>
                      <a:pt x="0" y="0"/>
                    </a:lnTo>
                    <a:lnTo>
                      <a:pt x="0" y="54038"/>
                    </a:lnTo>
                    <a:lnTo>
                      <a:pt x="71983" y="54038"/>
                    </a:lnTo>
                    <a:lnTo>
                      <a:pt x="71983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5" name="object 255">
                <a:extLst>
                  <a:ext uri="{FF2B5EF4-FFF2-40B4-BE49-F238E27FC236}">
                    <a16:creationId xmlns:a16="http://schemas.microsoft.com/office/drawing/2014/main" id="{3B99F723-3474-4DBB-A19A-DB7557A0C6A1}"/>
                  </a:ext>
                </a:extLst>
              </p:cNvPr>
              <p:cNvSpPr/>
              <p:nvPr/>
            </p:nvSpPr>
            <p:spPr>
              <a:xfrm>
                <a:off x="3415563" y="3810775"/>
                <a:ext cx="7239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54610">
                    <a:moveTo>
                      <a:pt x="71983" y="54038"/>
                    </a:moveTo>
                    <a:lnTo>
                      <a:pt x="0" y="54038"/>
                    </a:lnTo>
                    <a:lnTo>
                      <a:pt x="0" y="0"/>
                    </a:lnTo>
                    <a:lnTo>
                      <a:pt x="71983" y="0"/>
                    </a:lnTo>
                    <a:lnTo>
                      <a:pt x="71983" y="54038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6" name="object 256">
                <a:extLst>
                  <a:ext uri="{FF2B5EF4-FFF2-40B4-BE49-F238E27FC236}">
                    <a16:creationId xmlns:a16="http://schemas.microsoft.com/office/drawing/2014/main" id="{6A34AC83-916E-4BE3-920B-0A8A02AB2B54}"/>
                  </a:ext>
                </a:extLst>
              </p:cNvPr>
              <p:cNvSpPr/>
              <p:nvPr/>
            </p:nvSpPr>
            <p:spPr>
              <a:xfrm>
                <a:off x="3415830" y="5420131"/>
                <a:ext cx="72390" cy="4953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9529">
                    <a:moveTo>
                      <a:pt x="71958" y="0"/>
                    </a:moveTo>
                    <a:lnTo>
                      <a:pt x="0" y="0"/>
                    </a:lnTo>
                    <a:lnTo>
                      <a:pt x="0" y="49479"/>
                    </a:lnTo>
                    <a:lnTo>
                      <a:pt x="71958" y="49479"/>
                    </a:lnTo>
                    <a:lnTo>
                      <a:pt x="71958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7" name="object 257">
                <a:extLst>
                  <a:ext uri="{FF2B5EF4-FFF2-40B4-BE49-F238E27FC236}">
                    <a16:creationId xmlns:a16="http://schemas.microsoft.com/office/drawing/2014/main" id="{08E74E0E-7177-464D-AF0D-A4779BAD4C59}"/>
                  </a:ext>
                </a:extLst>
              </p:cNvPr>
              <p:cNvSpPr/>
              <p:nvPr/>
            </p:nvSpPr>
            <p:spPr>
              <a:xfrm>
                <a:off x="3415830" y="5420130"/>
                <a:ext cx="72390" cy="49530"/>
              </a:xfrm>
              <a:custGeom>
                <a:avLst/>
                <a:gdLst/>
                <a:ahLst/>
                <a:cxnLst/>
                <a:rect l="l" t="t" r="r" b="b"/>
                <a:pathLst>
                  <a:path w="72389" h="49529">
                    <a:moveTo>
                      <a:pt x="71958" y="49479"/>
                    </a:moveTo>
                    <a:lnTo>
                      <a:pt x="0" y="49479"/>
                    </a:lnTo>
                    <a:lnTo>
                      <a:pt x="0" y="0"/>
                    </a:lnTo>
                    <a:lnTo>
                      <a:pt x="71958" y="0"/>
                    </a:lnTo>
                    <a:lnTo>
                      <a:pt x="71958" y="49479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8" name="object 258">
                <a:extLst>
                  <a:ext uri="{FF2B5EF4-FFF2-40B4-BE49-F238E27FC236}">
                    <a16:creationId xmlns:a16="http://schemas.microsoft.com/office/drawing/2014/main" id="{D6DBD841-4CC1-49F0-9BD1-7D7777FBB68F}"/>
                  </a:ext>
                </a:extLst>
              </p:cNvPr>
              <p:cNvSpPr/>
              <p:nvPr/>
            </p:nvSpPr>
            <p:spPr>
              <a:xfrm>
                <a:off x="3415639" y="5321083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60">
                    <a:moveTo>
                      <a:pt x="2926676" y="0"/>
                    </a:moveTo>
                    <a:lnTo>
                      <a:pt x="0" y="0"/>
                    </a:lnTo>
                    <a:lnTo>
                      <a:pt x="0" y="99047"/>
                    </a:lnTo>
                    <a:lnTo>
                      <a:pt x="2926676" y="99047"/>
                    </a:lnTo>
                    <a:lnTo>
                      <a:pt x="2926676" y="0"/>
                    </a:lnTo>
                    <a:close/>
                  </a:path>
                </a:pathLst>
              </a:custGeom>
              <a:solidFill>
                <a:srgbClr val="F4EAD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9" name="object 259">
                <a:extLst>
                  <a:ext uri="{FF2B5EF4-FFF2-40B4-BE49-F238E27FC236}">
                    <a16:creationId xmlns:a16="http://schemas.microsoft.com/office/drawing/2014/main" id="{7587B5F7-B734-41CE-A6C0-60BCE81FA2F5}"/>
                  </a:ext>
                </a:extLst>
              </p:cNvPr>
              <p:cNvSpPr/>
              <p:nvPr/>
            </p:nvSpPr>
            <p:spPr>
              <a:xfrm>
                <a:off x="3415644" y="5321082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60">
                    <a:moveTo>
                      <a:pt x="0" y="0"/>
                    </a:moveTo>
                    <a:lnTo>
                      <a:pt x="2926676" y="0"/>
                    </a:lnTo>
                    <a:lnTo>
                      <a:pt x="2926676" y="99047"/>
                    </a:lnTo>
                    <a:lnTo>
                      <a:pt x="0" y="99047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0" name="object 260">
                <a:extLst>
                  <a:ext uri="{FF2B5EF4-FFF2-40B4-BE49-F238E27FC236}">
                    <a16:creationId xmlns:a16="http://schemas.microsoft.com/office/drawing/2014/main" id="{588EECF1-3016-4BB7-B177-23512768593A}"/>
                  </a:ext>
                </a:extLst>
              </p:cNvPr>
              <p:cNvSpPr/>
              <p:nvPr/>
            </p:nvSpPr>
            <p:spPr>
              <a:xfrm>
                <a:off x="3415512" y="2109838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60">
                    <a:moveTo>
                      <a:pt x="2926715" y="0"/>
                    </a:moveTo>
                    <a:lnTo>
                      <a:pt x="0" y="0"/>
                    </a:lnTo>
                    <a:lnTo>
                      <a:pt x="0" y="99009"/>
                    </a:lnTo>
                    <a:lnTo>
                      <a:pt x="2926715" y="99009"/>
                    </a:lnTo>
                    <a:lnTo>
                      <a:pt x="2926715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1" name="object 261">
                <a:extLst>
                  <a:ext uri="{FF2B5EF4-FFF2-40B4-BE49-F238E27FC236}">
                    <a16:creationId xmlns:a16="http://schemas.microsoft.com/office/drawing/2014/main" id="{62D30A4B-84F6-49E9-BA7D-144D2A3EB0DF}"/>
                  </a:ext>
                </a:extLst>
              </p:cNvPr>
              <p:cNvSpPr/>
              <p:nvPr/>
            </p:nvSpPr>
            <p:spPr>
              <a:xfrm>
                <a:off x="3415516" y="2109843"/>
                <a:ext cx="2926715" cy="99060"/>
              </a:xfrm>
              <a:custGeom>
                <a:avLst/>
                <a:gdLst/>
                <a:ahLst/>
                <a:cxnLst/>
                <a:rect l="l" t="t" r="r" b="b"/>
                <a:pathLst>
                  <a:path w="2926715" h="99060">
                    <a:moveTo>
                      <a:pt x="0" y="0"/>
                    </a:moveTo>
                    <a:lnTo>
                      <a:pt x="2926715" y="0"/>
                    </a:lnTo>
                    <a:lnTo>
                      <a:pt x="2926715" y="99009"/>
                    </a:lnTo>
                    <a:lnTo>
                      <a:pt x="0" y="99009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62" name="object 262">
                <a:extLst>
                  <a:ext uri="{FF2B5EF4-FFF2-40B4-BE49-F238E27FC236}">
                    <a16:creationId xmlns:a16="http://schemas.microsoft.com/office/drawing/2014/main" id="{E6FDDEDA-F75B-4CD6-9D63-DFEBA99251D0}"/>
                  </a:ext>
                </a:extLst>
              </p:cNvPr>
              <p:cNvPicPr/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548657" y="434678"/>
                <a:ext cx="185483" cy="86817"/>
              </a:xfrm>
              <a:prstGeom prst="rect">
                <a:avLst/>
              </a:prstGeom>
            </p:spPr>
          </p:pic>
          <p:sp>
            <p:nvSpPr>
              <p:cNvPr id="263" name="object 263">
                <a:extLst>
                  <a:ext uri="{FF2B5EF4-FFF2-40B4-BE49-F238E27FC236}">
                    <a16:creationId xmlns:a16="http://schemas.microsoft.com/office/drawing/2014/main" id="{6D1195B3-9180-48EF-9388-F640DB08AE2E}"/>
                  </a:ext>
                </a:extLst>
              </p:cNvPr>
              <p:cNvSpPr/>
              <p:nvPr/>
            </p:nvSpPr>
            <p:spPr>
              <a:xfrm>
                <a:off x="3286601" y="5318307"/>
                <a:ext cx="317500" cy="346075"/>
              </a:xfrm>
              <a:custGeom>
                <a:avLst/>
                <a:gdLst/>
                <a:ahLst/>
                <a:cxnLst/>
                <a:rect l="l" t="t" r="r" b="b"/>
                <a:pathLst>
                  <a:path w="317500" h="346075">
                    <a:moveTo>
                      <a:pt x="0" y="345795"/>
                    </a:moveTo>
                    <a:lnTo>
                      <a:pt x="276796" y="345795"/>
                    </a:lnTo>
                    <a:lnTo>
                      <a:pt x="292456" y="342615"/>
                    </a:lnTo>
                    <a:lnTo>
                      <a:pt x="305277" y="333956"/>
                    </a:lnTo>
                    <a:lnTo>
                      <a:pt x="313938" y="321138"/>
                    </a:lnTo>
                    <a:lnTo>
                      <a:pt x="317119" y="305485"/>
                    </a:lnTo>
                    <a:lnTo>
                      <a:pt x="317119" y="0"/>
                    </a:lnTo>
                  </a:path>
                </a:pathLst>
              </a:custGeom>
              <a:ln w="64858">
                <a:solidFill>
                  <a:srgbClr val="E3A35D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4" name="object 264">
                <a:extLst>
                  <a:ext uri="{FF2B5EF4-FFF2-40B4-BE49-F238E27FC236}">
                    <a16:creationId xmlns:a16="http://schemas.microsoft.com/office/drawing/2014/main" id="{4EC09280-40E6-4A20-8B53-E65A2F3B4FD1}"/>
                  </a:ext>
                </a:extLst>
              </p:cNvPr>
              <p:cNvSpPr/>
              <p:nvPr/>
            </p:nvSpPr>
            <p:spPr>
              <a:xfrm>
                <a:off x="4341812" y="1993658"/>
                <a:ext cx="56261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562610" h="27939">
                    <a:moveTo>
                      <a:pt x="562216" y="0"/>
                    </a:moveTo>
                    <a:lnTo>
                      <a:pt x="0" y="0"/>
                    </a:lnTo>
                    <a:lnTo>
                      <a:pt x="0" y="27508"/>
                    </a:lnTo>
                    <a:lnTo>
                      <a:pt x="562216" y="27508"/>
                    </a:lnTo>
                    <a:lnTo>
                      <a:pt x="562216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5" name="object 265">
                <a:extLst>
                  <a:ext uri="{FF2B5EF4-FFF2-40B4-BE49-F238E27FC236}">
                    <a16:creationId xmlns:a16="http://schemas.microsoft.com/office/drawing/2014/main" id="{A25AFC90-CEE3-4A2C-AC23-1D24D0C250DC}"/>
                  </a:ext>
                </a:extLst>
              </p:cNvPr>
              <p:cNvSpPr/>
              <p:nvPr/>
            </p:nvSpPr>
            <p:spPr>
              <a:xfrm>
                <a:off x="4341812" y="1993663"/>
                <a:ext cx="562610" cy="27940"/>
              </a:xfrm>
              <a:custGeom>
                <a:avLst/>
                <a:gdLst/>
                <a:ahLst/>
                <a:cxnLst/>
                <a:rect l="l" t="t" r="r" b="b"/>
                <a:pathLst>
                  <a:path w="562610" h="27939">
                    <a:moveTo>
                      <a:pt x="0" y="27508"/>
                    </a:moveTo>
                    <a:lnTo>
                      <a:pt x="562216" y="27508"/>
                    </a:lnTo>
                    <a:lnTo>
                      <a:pt x="562216" y="0"/>
                    </a:lnTo>
                    <a:lnTo>
                      <a:pt x="0" y="0"/>
                    </a:lnTo>
                    <a:lnTo>
                      <a:pt x="0" y="27508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6" name="object 266">
                <a:extLst>
                  <a:ext uri="{FF2B5EF4-FFF2-40B4-BE49-F238E27FC236}">
                    <a16:creationId xmlns:a16="http://schemas.microsoft.com/office/drawing/2014/main" id="{BA0F29AB-AB28-4C21-ADE7-D6C771D10196}"/>
                  </a:ext>
                </a:extLst>
              </p:cNvPr>
              <p:cNvSpPr/>
              <p:nvPr/>
            </p:nvSpPr>
            <p:spPr>
              <a:xfrm>
                <a:off x="4163885" y="3659454"/>
                <a:ext cx="23495" cy="5334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53339">
                    <a:moveTo>
                      <a:pt x="23063" y="0"/>
                    </a:moveTo>
                    <a:lnTo>
                      <a:pt x="0" y="0"/>
                    </a:lnTo>
                    <a:lnTo>
                      <a:pt x="0" y="53060"/>
                    </a:lnTo>
                    <a:lnTo>
                      <a:pt x="23063" y="53060"/>
                    </a:lnTo>
                    <a:lnTo>
                      <a:pt x="23063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7" name="object 267">
                <a:extLst>
                  <a:ext uri="{FF2B5EF4-FFF2-40B4-BE49-F238E27FC236}">
                    <a16:creationId xmlns:a16="http://schemas.microsoft.com/office/drawing/2014/main" id="{D6A491B4-CA95-4170-92D2-BD165A4B9576}"/>
                  </a:ext>
                </a:extLst>
              </p:cNvPr>
              <p:cNvSpPr/>
              <p:nvPr/>
            </p:nvSpPr>
            <p:spPr>
              <a:xfrm>
                <a:off x="4163884" y="3659457"/>
                <a:ext cx="23495" cy="5334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53339">
                    <a:moveTo>
                      <a:pt x="0" y="53060"/>
                    </a:moveTo>
                    <a:lnTo>
                      <a:pt x="23063" y="53060"/>
                    </a:lnTo>
                    <a:lnTo>
                      <a:pt x="23063" y="0"/>
                    </a:lnTo>
                    <a:lnTo>
                      <a:pt x="0" y="0"/>
                    </a:lnTo>
                    <a:lnTo>
                      <a:pt x="0" y="53060"/>
                    </a:lnTo>
                    <a:close/>
                  </a:path>
                </a:pathLst>
              </a:custGeom>
              <a:ln w="355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8" name="object 268">
                <a:extLst>
                  <a:ext uri="{FF2B5EF4-FFF2-40B4-BE49-F238E27FC236}">
                    <a16:creationId xmlns:a16="http://schemas.microsoft.com/office/drawing/2014/main" id="{787DFE95-C81D-4C28-AE25-57223A263965}"/>
                  </a:ext>
                </a:extLst>
              </p:cNvPr>
              <p:cNvSpPr/>
              <p:nvPr/>
            </p:nvSpPr>
            <p:spPr>
              <a:xfrm>
                <a:off x="3937939" y="3659454"/>
                <a:ext cx="23495" cy="5334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53339">
                    <a:moveTo>
                      <a:pt x="23075" y="0"/>
                    </a:moveTo>
                    <a:lnTo>
                      <a:pt x="0" y="0"/>
                    </a:lnTo>
                    <a:lnTo>
                      <a:pt x="0" y="53060"/>
                    </a:lnTo>
                    <a:lnTo>
                      <a:pt x="23075" y="53060"/>
                    </a:lnTo>
                    <a:lnTo>
                      <a:pt x="23075" y="0"/>
                    </a:lnTo>
                    <a:close/>
                  </a:path>
                </a:pathLst>
              </a:custGeom>
              <a:solidFill>
                <a:srgbClr val="DBC09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9" name="object 269">
                <a:extLst>
                  <a:ext uri="{FF2B5EF4-FFF2-40B4-BE49-F238E27FC236}">
                    <a16:creationId xmlns:a16="http://schemas.microsoft.com/office/drawing/2014/main" id="{607C9403-2A36-46F7-92FA-F5E6770AECEA}"/>
                  </a:ext>
                </a:extLst>
              </p:cNvPr>
              <p:cNvSpPr/>
              <p:nvPr/>
            </p:nvSpPr>
            <p:spPr>
              <a:xfrm>
                <a:off x="3937935" y="3659457"/>
                <a:ext cx="23495" cy="53340"/>
              </a:xfrm>
              <a:custGeom>
                <a:avLst/>
                <a:gdLst/>
                <a:ahLst/>
                <a:cxnLst/>
                <a:rect l="l" t="t" r="r" b="b"/>
                <a:pathLst>
                  <a:path w="23495" h="53339">
                    <a:moveTo>
                      <a:pt x="0" y="53060"/>
                    </a:moveTo>
                    <a:lnTo>
                      <a:pt x="23075" y="53060"/>
                    </a:lnTo>
                    <a:lnTo>
                      <a:pt x="23075" y="0"/>
                    </a:lnTo>
                    <a:lnTo>
                      <a:pt x="0" y="0"/>
                    </a:lnTo>
                    <a:lnTo>
                      <a:pt x="0" y="53060"/>
                    </a:lnTo>
                    <a:close/>
                  </a:path>
                </a:pathLst>
              </a:custGeom>
              <a:ln w="355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0" name="object 270">
                <a:extLst>
                  <a:ext uri="{FF2B5EF4-FFF2-40B4-BE49-F238E27FC236}">
                    <a16:creationId xmlns:a16="http://schemas.microsoft.com/office/drawing/2014/main" id="{133578CE-730A-43F2-9504-6290BF13D901}"/>
                  </a:ext>
                </a:extLst>
              </p:cNvPr>
              <p:cNvSpPr/>
              <p:nvPr/>
            </p:nvSpPr>
            <p:spPr>
              <a:xfrm>
                <a:off x="4358149" y="1692206"/>
                <a:ext cx="246379" cy="45720"/>
              </a:xfrm>
              <a:custGeom>
                <a:avLst/>
                <a:gdLst/>
                <a:ahLst/>
                <a:cxnLst/>
                <a:rect l="l" t="t" r="r" b="b"/>
                <a:pathLst>
                  <a:path w="246379" h="45719">
                    <a:moveTo>
                      <a:pt x="246227" y="45288"/>
                    </a:moveTo>
                    <a:lnTo>
                      <a:pt x="30949" y="0"/>
                    </a:lnTo>
                    <a:lnTo>
                      <a:pt x="0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71" name="object 271">
                <a:extLst>
                  <a:ext uri="{FF2B5EF4-FFF2-40B4-BE49-F238E27FC236}">
                    <a16:creationId xmlns:a16="http://schemas.microsoft.com/office/drawing/2014/main" id="{CEA56291-8FA3-42A0-BD29-34F86C60B129}"/>
                  </a:ext>
                </a:extLst>
              </p:cNvPr>
              <p:cNvPicPr/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50107" y="1681814"/>
                <a:ext cx="108529" cy="108514"/>
              </a:xfrm>
              <a:prstGeom prst="rect">
                <a:avLst/>
              </a:prstGeom>
            </p:spPr>
          </p:pic>
          <p:sp>
            <p:nvSpPr>
              <p:cNvPr id="272" name="object 272">
                <a:extLst>
                  <a:ext uri="{FF2B5EF4-FFF2-40B4-BE49-F238E27FC236}">
                    <a16:creationId xmlns:a16="http://schemas.microsoft.com/office/drawing/2014/main" id="{50008822-724C-41FF-B9BC-CA3AC48EDB67}"/>
                  </a:ext>
                </a:extLst>
              </p:cNvPr>
              <p:cNvSpPr/>
              <p:nvPr/>
            </p:nvSpPr>
            <p:spPr>
              <a:xfrm>
                <a:off x="4550122" y="1681824"/>
                <a:ext cx="108585" cy="108585"/>
              </a:xfrm>
              <a:custGeom>
                <a:avLst/>
                <a:gdLst/>
                <a:ahLst/>
                <a:cxnLst/>
                <a:rect l="l" t="t" r="r" b="b"/>
                <a:pathLst>
                  <a:path w="108585" h="108585">
                    <a:moveTo>
                      <a:pt x="54254" y="108508"/>
                    </a:moveTo>
                    <a:lnTo>
                      <a:pt x="33143" y="104246"/>
                    </a:lnTo>
                    <a:lnTo>
                      <a:pt x="15897" y="92622"/>
                    </a:lnTo>
                    <a:lnTo>
                      <a:pt x="4266" y="75381"/>
                    </a:lnTo>
                    <a:lnTo>
                      <a:pt x="0" y="54267"/>
                    </a:lnTo>
                    <a:lnTo>
                      <a:pt x="4266" y="33148"/>
                    </a:lnTo>
                    <a:lnTo>
                      <a:pt x="15897" y="15898"/>
                    </a:lnTo>
                    <a:lnTo>
                      <a:pt x="33143" y="4266"/>
                    </a:lnTo>
                    <a:lnTo>
                      <a:pt x="54254" y="0"/>
                    </a:lnTo>
                    <a:lnTo>
                      <a:pt x="75376" y="4266"/>
                    </a:lnTo>
                    <a:lnTo>
                      <a:pt x="92621" y="15898"/>
                    </a:lnTo>
                    <a:lnTo>
                      <a:pt x="104246" y="33148"/>
                    </a:lnTo>
                    <a:lnTo>
                      <a:pt x="108508" y="54267"/>
                    </a:lnTo>
                    <a:lnTo>
                      <a:pt x="104246" y="75381"/>
                    </a:lnTo>
                    <a:lnTo>
                      <a:pt x="92621" y="92622"/>
                    </a:lnTo>
                    <a:lnTo>
                      <a:pt x="75376" y="104246"/>
                    </a:lnTo>
                    <a:lnTo>
                      <a:pt x="54254" y="108508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73" name="object 273">
                <a:extLst>
                  <a:ext uri="{FF2B5EF4-FFF2-40B4-BE49-F238E27FC236}">
                    <a16:creationId xmlns:a16="http://schemas.microsoft.com/office/drawing/2014/main" id="{9E3D9795-8BEC-45E1-90E7-0F572599CD96}"/>
                  </a:ext>
                </a:extLst>
              </p:cNvPr>
              <p:cNvPicPr/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244272" y="3061652"/>
                <a:ext cx="178201" cy="142227"/>
              </a:xfrm>
              <a:prstGeom prst="rect">
                <a:avLst/>
              </a:prstGeom>
            </p:spPr>
          </p:pic>
          <p:pic>
            <p:nvPicPr>
              <p:cNvPr id="274" name="object 274">
                <a:extLst>
                  <a:ext uri="{FF2B5EF4-FFF2-40B4-BE49-F238E27FC236}">
                    <a16:creationId xmlns:a16="http://schemas.microsoft.com/office/drawing/2014/main" id="{A3E3B115-C537-4E1A-9B45-E5E59070DB1D}"/>
                  </a:ext>
                </a:extLst>
              </p:cNvPr>
              <p:cNvPicPr/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348758" y="4634453"/>
                <a:ext cx="178200" cy="142252"/>
              </a:xfrm>
              <a:prstGeom prst="rect">
                <a:avLst/>
              </a:prstGeom>
            </p:spPr>
          </p:pic>
          <p:pic>
            <p:nvPicPr>
              <p:cNvPr id="275" name="object 275">
                <a:extLst>
                  <a:ext uri="{FF2B5EF4-FFF2-40B4-BE49-F238E27FC236}">
                    <a16:creationId xmlns:a16="http://schemas.microsoft.com/office/drawing/2014/main" id="{006850A6-2FB6-4F33-8753-512D05D03F71}"/>
                  </a:ext>
                </a:extLst>
              </p:cNvPr>
              <p:cNvPicPr/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781374" y="3211211"/>
                <a:ext cx="252256" cy="183349"/>
              </a:xfrm>
              <a:prstGeom prst="rect">
                <a:avLst/>
              </a:prstGeom>
            </p:spPr>
          </p:pic>
          <p:pic>
            <p:nvPicPr>
              <p:cNvPr id="276" name="object 276">
                <a:extLst>
                  <a:ext uri="{FF2B5EF4-FFF2-40B4-BE49-F238E27FC236}">
                    <a16:creationId xmlns:a16="http://schemas.microsoft.com/office/drawing/2014/main" id="{786DC8B3-1BDB-467F-BD62-E887F76742AC}"/>
                  </a:ext>
                </a:extLst>
              </p:cNvPr>
              <p:cNvPicPr/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783756" y="3370197"/>
                <a:ext cx="250659" cy="222308"/>
              </a:xfrm>
              <a:prstGeom prst="rect">
                <a:avLst/>
              </a:prstGeom>
            </p:spPr>
          </p:pic>
          <p:sp>
            <p:nvSpPr>
              <p:cNvPr id="277" name="object 277">
                <a:extLst>
                  <a:ext uri="{FF2B5EF4-FFF2-40B4-BE49-F238E27FC236}">
                    <a16:creationId xmlns:a16="http://schemas.microsoft.com/office/drawing/2014/main" id="{910FE70F-2267-4DE3-BEA7-4C22B7CBCC67}"/>
                  </a:ext>
                </a:extLst>
              </p:cNvPr>
              <p:cNvSpPr/>
              <p:nvPr/>
            </p:nvSpPr>
            <p:spPr>
              <a:xfrm>
                <a:off x="5134942" y="3202087"/>
                <a:ext cx="410209" cy="117475"/>
              </a:xfrm>
              <a:custGeom>
                <a:avLst/>
                <a:gdLst/>
                <a:ahLst/>
                <a:cxnLst/>
                <a:rect l="l" t="t" r="r" b="b"/>
                <a:pathLst>
                  <a:path w="410210" h="117475">
                    <a:moveTo>
                      <a:pt x="205767" y="117139"/>
                    </a:moveTo>
                    <a:lnTo>
                      <a:pt x="203682" y="117144"/>
                    </a:lnTo>
                    <a:lnTo>
                      <a:pt x="205892" y="117144"/>
                    </a:lnTo>
                    <a:close/>
                  </a:path>
                  <a:path w="410210" h="117475">
                    <a:moveTo>
                      <a:pt x="409613" y="0"/>
                    </a:moveTo>
                    <a:lnTo>
                      <a:pt x="0" y="0"/>
                    </a:lnTo>
                    <a:lnTo>
                      <a:pt x="32170" y="68854"/>
                    </a:lnTo>
                    <a:lnTo>
                      <a:pt x="102946" y="103506"/>
                    </a:lnTo>
                    <a:lnTo>
                      <a:pt x="173721" y="115691"/>
                    </a:lnTo>
                    <a:lnTo>
                      <a:pt x="205767" y="117139"/>
                    </a:lnTo>
                    <a:lnTo>
                      <a:pt x="322736" y="116821"/>
                    </a:lnTo>
                    <a:lnTo>
                      <a:pt x="383871" y="104511"/>
                    </a:lnTo>
                    <a:lnTo>
                      <a:pt x="406395" y="69231"/>
                    </a:lnTo>
                    <a:lnTo>
                      <a:pt x="409613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8" name="object 278">
                <a:extLst>
                  <a:ext uri="{FF2B5EF4-FFF2-40B4-BE49-F238E27FC236}">
                    <a16:creationId xmlns:a16="http://schemas.microsoft.com/office/drawing/2014/main" id="{90E37962-FD00-459D-A04E-F14DDDE46E8A}"/>
                  </a:ext>
                </a:extLst>
              </p:cNvPr>
              <p:cNvSpPr/>
              <p:nvPr/>
            </p:nvSpPr>
            <p:spPr>
              <a:xfrm>
                <a:off x="5134942" y="3202087"/>
                <a:ext cx="410209" cy="117475"/>
              </a:xfrm>
              <a:custGeom>
                <a:avLst/>
                <a:gdLst/>
                <a:ahLst/>
                <a:cxnLst/>
                <a:rect l="l" t="t" r="r" b="b"/>
                <a:pathLst>
                  <a:path w="410210" h="117475">
                    <a:moveTo>
                      <a:pt x="0" y="0"/>
                    </a:moveTo>
                    <a:lnTo>
                      <a:pt x="32170" y="68854"/>
                    </a:lnTo>
                    <a:lnTo>
                      <a:pt x="102946" y="103506"/>
                    </a:lnTo>
                    <a:lnTo>
                      <a:pt x="173721" y="115691"/>
                    </a:lnTo>
                    <a:lnTo>
                      <a:pt x="205892" y="117144"/>
                    </a:lnTo>
                    <a:lnTo>
                      <a:pt x="203682" y="117144"/>
                    </a:lnTo>
                    <a:lnTo>
                      <a:pt x="322736" y="116821"/>
                    </a:lnTo>
                    <a:lnTo>
                      <a:pt x="383871" y="104511"/>
                    </a:lnTo>
                    <a:lnTo>
                      <a:pt x="406395" y="69231"/>
                    </a:lnTo>
                    <a:lnTo>
                      <a:pt x="409613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9" name="object 279">
                <a:extLst>
                  <a:ext uri="{FF2B5EF4-FFF2-40B4-BE49-F238E27FC236}">
                    <a16:creationId xmlns:a16="http://schemas.microsoft.com/office/drawing/2014/main" id="{2609642B-F4D3-4419-BE89-A9D89F9755BA}"/>
                  </a:ext>
                </a:extLst>
              </p:cNvPr>
              <p:cNvSpPr/>
              <p:nvPr/>
            </p:nvSpPr>
            <p:spPr>
              <a:xfrm>
                <a:off x="5881147" y="3255406"/>
                <a:ext cx="148590" cy="17145"/>
              </a:xfrm>
              <a:custGeom>
                <a:avLst/>
                <a:gdLst/>
                <a:ahLst/>
                <a:cxnLst/>
                <a:rect l="l" t="t" r="r" b="b"/>
                <a:pathLst>
                  <a:path w="148589" h="17145">
                    <a:moveTo>
                      <a:pt x="0" y="17106"/>
                    </a:moveTo>
                    <a:lnTo>
                      <a:pt x="115963" y="0"/>
                    </a:lnTo>
                    <a:lnTo>
                      <a:pt x="148056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80" name="object 280">
                <a:extLst>
                  <a:ext uri="{FF2B5EF4-FFF2-40B4-BE49-F238E27FC236}">
                    <a16:creationId xmlns:a16="http://schemas.microsoft.com/office/drawing/2014/main" id="{B7CC045E-F922-437D-8FB9-CF27DB318D57}"/>
                  </a:ext>
                </a:extLst>
              </p:cNvPr>
              <p:cNvPicPr/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847464" y="3239402"/>
                <a:ext cx="65074" cy="65087"/>
              </a:xfrm>
              <a:prstGeom prst="rect">
                <a:avLst/>
              </a:prstGeom>
            </p:spPr>
          </p:pic>
          <p:sp>
            <p:nvSpPr>
              <p:cNvPr id="281" name="object 281">
                <a:extLst>
                  <a:ext uri="{FF2B5EF4-FFF2-40B4-BE49-F238E27FC236}">
                    <a16:creationId xmlns:a16="http://schemas.microsoft.com/office/drawing/2014/main" id="{CDDCE3AC-EA1C-4C63-A3FF-3D777E73A5F4}"/>
                  </a:ext>
                </a:extLst>
              </p:cNvPr>
              <p:cNvSpPr/>
              <p:nvPr/>
            </p:nvSpPr>
            <p:spPr>
              <a:xfrm>
                <a:off x="5847459" y="3239401"/>
                <a:ext cx="65405" cy="65405"/>
              </a:xfrm>
              <a:custGeom>
                <a:avLst/>
                <a:gdLst/>
                <a:ahLst/>
                <a:cxnLst/>
                <a:rect l="l" t="t" r="r" b="b"/>
                <a:pathLst>
                  <a:path w="65404" h="65404">
                    <a:moveTo>
                      <a:pt x="32562" y="65087"/>
                    </a:moveTo>
                    <a:lnTo>
                      <a:pt x="19888" y="62530"/>
                    </a:lnTo>
                    <a:lnTo>
                      <a:pt x="9537" y="55559"/>
                    </a:lnTo>
                    <a:lnTo>
                      <a:pt x="2559" y="45220"/>
                    </a:lnTo>
                    <a:lnTo>
                      <a:pt x="0" y="32562"/>
                    </a:lnTo>
                    <a:lnTo>
                      <a:pt x="2559" y="19888"/>
                    </a:lnTo>
                    <a:lnTo>
                      <a:pt x="9537" y="9537"/>
                    </a:lnTo>
                    <a:lnTo>
                      <a:pt x="19888" y="2559"/>
                    </a:lnTo>
                    <a:lnTo>
                      <a:pt x="32562" y="0"/>
                    </a:lnTo>
                    <a:lnTo>
                      <a:pt x="45229" y="2559"/>
                    </a:lnTo>
                    <a:lnTo>
                      <a:pt x="55562" y="9537"/>
                    </a:lnTo>
                    <a:lnTo>
                      <a:pt x="62523" y="19888"/>
                    </a:lnTo>
                    <a:lnTo>
                      <a:pt x="65074" y="32562"/>
                    </a:lnTo>
                    <a:lnTo>
                      <a:pt x="62523" y="45220"/>
                    </a:lnTo>
                    <a:lnTo>
                      <a:pt x="55562" y="55559"/>
                    </a:lnTo>
                    <a:lnTo>
                      <a:pt x="45229" y="62530"/>
                    </a:lnTo>
                    <a:lnTo>
                      <a:pt x="32562" y="65087"/>
                    </a:lnTo>
                    <a:close/>
                  </a:path>
                </a:pathLst>
              </a:custGeom>
              <a:ln w="355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2" name="object 282">
                <a:extLst>
                  <a:ext uri="{FF2B5EF4-FFF2-40B4-BE49-F238E27FC236}">
                    <a16:creationId xmlns:a16="http://schemas.microsoft.com/office/drawing/2014/main" id="{1467DE65-A6D4-477D-AF09-E15C81E71895}"/>
                  </a:ext>
                </a:extLst>
              </p:cNvPr>
              <p:cNvSpPr/>
              <p:nvPr/>
            </p:nvSpPr>
            <p:spPr>
              <a:xfrm>
                <a:off x="3179058" y="1073618"/>
                <a:ext cx="3161030" cy="5131435"/>
              </a:xfrm>
              <a:custGeom>
                <a:avLst/>
                <a:gdLst/>
                <a:ahLst/>
                <a:cxnLst/>
                <a:rect l="l" t="t" r="r" b="b"/>
                <a:pathLst>
                  <a:path w="3161029" h="5131435">
                    <a:moveTo>
                      <a:pt x="3160979" y="0"/>
                    </a:moveTo>
                    <a:lnTo>
                      <a:pt x="3160979" y="5130876"/>
                    </a:lnTo>
                    <a:lnTo>
                      <a:pt x="0" y="5130876"/>
                    </a:lnTo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3" name="object 283">
                <a:extLst>
                  <a:ext uri="{FF2B5EF4-FFF2-40B4-BE49-F238E27FC236}">
                    <a16:creationId xmlns:a16="http://schemas.microsoft.com/office/drawing/2014/main" id="{C0762166-DA3B-45B9-AE3E-73BEF9C7FD40}"/>
                  </a:ext>
                </a:extLst>
              </p:cNvPr>
              <p:cNvSpPr/>
              <p:nvPr/>
            </p:nvSpPr>
            <p:spPr>
              <a:xfrm>
                <a:off x="4648154" y="1610579"/>
                <a:ext cx="146685" cy="16510"/>
              </a:xfrm>
              <a:custGeom>
                <a:avLst/>
                <a:gdLst/>
                <a:ahLst/>
                <a:cxnLst/>
                <a:rect l="l" t="t" r="r" b="b"/>
                <a:pathLst>
                  <a:path w="146685" h="16510">
                    <a:moveTo>
                      <a:pt x="146469" y="15900"/>
                    </a:moveTo>
                    <a:lnTo>
                      <a:pt x="146469" y="0"/>
                    </a:lnTo>
                    <a:lnTo>
                      <a:pt x="0" y="0"/>
                    </a:lnTo>
                    <a:lnTo>
                      <a:pt x="0" y="15900"/>
                    </a:lnTo>
                  </a:path>
                </a:pathLst>
              </a:custGeom>
              <a:ln w="7111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4" name="object 284">
                <a:extLst>
                  <a:ext uri="{FF2B5EF4-FFF2-40B4-BE49-F238E27FC236}">
                    <a16:creationId xmlns:a16="http://schemas.microsoft.com/office/drawing/2014/main" id="{C4F6DD3D-68AF-4D20-83A0-C100495A4D64}"/>
                  </a:ext>
                </a:extLst>
              </p:cNvPr>
              <p:cNvSpPr/>
              <p:nvPr/>
            </p:nvSpPr>
            <p:spPr>
              <a:xfrm>
                <a:off x="5849955" y="3547047"/>
                <a:ext cx="117475" cy="165100"/>
              </a:xfrm>
              <a:custGeom>
                <a:avLst/>
                <a:gdLst/>
                <a:ahLst/>
                <a:cxnLst/>
                <a:rect l="l" t="t" r="r" b="b"/>
                <a:pathLst>
                  <a:path w="117475" h="165100">
                    <a:moveTo>
                      <a:pt x="116966" y="0"/>
                    </a:moveTo>
                    <a:lnTo>
                      <a:pt x="0" y="0"/>
                    </a:lnTo>
                    <a:lnTo>
                      <a:pt x="0" y="164744"/>
                    </a:lnTo>
                    <a:lnTo>
                      <a:pt x="116966" y="164744"/>
                    </a:lnTo>
                    <a:lnTo>
                      <a:pt x="116966" y="0"/>
                    </a:lnTo>
                    <a:close/>
                  </a:path>
                </a:pathLst>
              </a:custGeom>
              <a:solidFill>
                <a:srgbClr val="E6E7E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5" name="object 285">
                <a:extLst>
                  <a:ext uri="{FF2B5EF4-FFF2-40B4-BE49-F238E27FC236}">
                    <a16:creationId xmlns:a16="http://schemas.microsoft.com/office/drawing/2014/main" id="{E663CC38-6BDB-4441-ADD9-886BB849D475}"/>
                  </a:ext>
                </a:extLst>
              </p:cNvPr>
              <p:cNvSpPr/>
              <p:nvPr/>
            </p:nvSpPr>
            <p:spPr>
              <a:xfrm>
                <a:off x="5849955" y="3547047"/>
                <a:ext cx="117475" cy="165100"/>
              </a:xfrm>
              <a:custGeom>
                <a:avLst/>
                <a:gdLst/>
                <a:ahLst/>
                <a:cxnLst/>
                <a:rect l="l" t="t" r="r" b="b"/>
                <a:pathLst>
                  <a:path w="117475" h="165100">
                    <a:moveTo>
                      <a:pt x="116966" y="0"/>
                    </a:moveTo>
                    <a:lnTo>
                      <a:pt x="116966" y="164744"/>
                    </a:lnTo>
                    <a:lnTo>
                      <a:pt x="0" y="164744"/>
                    </a:lnTo>
                    <a:lnTo>
                      <a:pt x="0" y="0"/>
                    </a:lnTo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6" name="object 286">
                <a:extLst>
                  <a:ext uri="{FF2B5EF4-FFF2-40B4-BE49-F238E27FC236}">
                    <a16:creationId xmlns:a16="http://schemas.microsoft.com/office/drawing/2014/main" id="{4499DB02-BC9E-4A70-A30D-40887DD83E4E}"/>
                  </a:ext>
                </a:extLst>
              </p:cNvPr>
              <p:cNvSpPr/>
              <p:nvPr/>
            </p:nvSpPr>
            <p:spPr>
              <a:xfrm>
                <a:off x="5785356" y="3233090"/>
                <a:ext cx="2457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45745">
                    <a:moveTo>
                      <a:pt x="0" y="0"/>
                    </a:moveTo>
                    <a:lnTo>
                      <a:pt x="245440" y="0"/>
                    </a:lnTo>
                  </a:path>
                </a:pathLst>
              </a:custGeom>
              <a:ln w="317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7" name="object 287">
                <a:extLst>
                  <a:ext uri="{FF2B5EF4-FFF2-40B4-BE49-F238E27FC236}">
                    <a16:creationId xmlns:a16="http://schemas.microsoft.com/office/drawing/2014/main" id="{C1DDC75C-5F75-4346-891A-360866A716D6}"/>
                  </a:ext>
                </a:extLst>
              </p:cNvPr>
              <p:cNvSpPr/>
              <p:nvPr/>
            </p:nvSpPr>
            <p:spPr>
              <a:xfrm>
                <a:off x="4294680" y="1684438"/>
                <a:ext cx="51435" cy="21590"/>
              </a:xfrm>
              <a:custGeom>
                <a:avLst/>
                <a:gdLst/>
                <a:ahLst/>
                <a:cxnLst/>
                <a:rect l="l" t="t" r="r" b="b"/>
                <a:pathLst>
                  <a:path w="51435" h="21589">
                    <a:moveTo>
                      <a:pt x="0" y="21336"/>
                    </a:moveTo>
                    <a:lnTo>
                      <a:pt x="51358" y="21336"/>
                    </a:lnTo>
                    <a:lnTo>
                      <a:pt x="51358" y="0"/>
                    </a:lnTo>
                    <a:lnTo>
                      <a:pt x="0" y="0"/>
                    </a:lnTo>
                    <a:lnTo>
                      <a:pt x="0" y="21336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8" name="object 288">
                <a:extLst>
                  <a:ext uri="{FF2B5EF4-FFF2-40B4-BE49-F238E27FC236}">
                    <a16:creationId xmlns:a16="http://schemas.microsoft.com/office/drawing/2014/main" id="{65969778-21FC-4782-BDF3-08632B8D8B78}"/>
                  </a:ext>
                </a:extLst>
              </p:cNvPr>
              <p:cNvSpPr/>
              <p:nvPr/>
            </p:nvSpPr>
            <p:spPr>
              <a:xfrm>
                <a:off x="4294680" y="1687994"/>
                <a:ext cx="51435" cy="14604"/>
              </a:xfrm>
              <a:custGeom>
                <a:avLst/>
                <a:gdLst/>
                <a:ahLst/>
                <a:cxnLst/>
                <a:rect l="l" t="t" r="r" b="b"/>
                <a:pathLst>
                  <a:path w="51435" h="14605">
                    <a:moveTo>
                      <a:pt x="0" y="14223"/>
                    </a:moveTo>
                    <a:lnTo>
                      <a:pt x="51358" y="14223"/>
                    </a:lnTo>
                    <a:lnTo>
                      <a:pt x="51358" y="0"/>
                    </a:lnTo>
                    <a:lnTo>
                      <a:pt x="0" y="0"/>
                    </a:lnTo>
                    <a:lnTo>
                      <a:pt x="0" y="14223"/>
                    </a:lnTo>
                    <a:close/>
                  </a:path>
                </a:pathLst>
              </a:custGeom>
              <a:solidFill>
                <a:srgbClr val="00B1E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9" name="object 289">
                <a:extLst>
                  <a:ext uri="{FF2B5EF4-FFF2-40B4-BE49-F238E27FC236}">
                    <a16:creationId xmlns:a16="http://schemas.microsoft.com/office/drawing/2014/main" id="{E9850B07-2394-4D46-BD96-CD95177235BE}"/>
                  </a:ext>
                </a:extLst>
              </p:cNvPr>
              <p:cNvSpPr/>
              <p:nvPr/>
            </p:nvSpPr>
            <p:spPr>
              <a:xfrm>
                <a:off x="4345012" y="1673656"/>
                <a:ext cx="12700" cy="43180"/>
              </a:xfrm>
              <a:custGeom>
                <a:avLst/>
                <a:gdLst/>
                <a:ahLst/>
                <a:cxnLst/>
                <a:rect l="l" t="t" r="r" b="b"/>
                <a:pathLst>
                  <a:path w="12700" h="43180">
                    <a:moveTo>
                      <a:pt x="12547" y="0"/>
                    </a:moveTo>
                    <a:lnTo>
                      <a:pt x="0" y="0"/>
                    </a:lnTo>
                    <a:lnTo>
                      <a:pt x="0" y="42887"/>
                    </a:lnTo>
                    <a:lnTo>
                      <a:pt x="12547" y="42887"/>
                    </a:lnTo>
                    <a:lnTo>
                      <a:pt x="12547" y="0"/>
                    </a:lnTo>
                    <a:close/>
                  </a:path>
                </a:pathLst>
              </a:custGeom>
              <a:solidFill>
                <a:srgbClr val="93959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0" name="object 290">
                <a:extLst>
                  <a:ext uri="{FF2B5EF4-FFF2-40B4-BE49-F238E27FC236}">
                    <a16:creationId xmlns:a16="http://schemas.microsoft.com/office/drawing/2014/main" id="{B4D986C5-23DE-46E8-8276-C8D38925BDD4}"/>
                  </a:ext>
                </a:extLst>
              </p:cNvPr>
              <p:cNvSpPr/>
              <p:nvPr/>
            </p:nvSpPr>
            <p:spPr>
              <a:xfrm>
                <a:off x="4345010" y="1673664"/>
                <a:ext cx="12700" cy="43180"/>
              </a:xfrm>
              <a:custGeom>
                <a:avLst/>
                <a:gdLst/>
                <a:ahLst/>
                <a:cxnLst/>
                <a:rect l="l" t="t" r="r" b="b"/>
                <a:pathLst>
                  <a:path w="12700" h="43180">
                    <a:moveTo>
                      <a:pt x="12547" y="0"/>
                    </a:moveTo>
                    <a:lnTo>
                      <a:pt x="0" y="0"/>
                    </a:lnTo>
                    <a:lnTo>
                      <a:pt x="0" y="42887"/>
                    </a:lnTo>
                    <a:lnTo>
                      <a:pt x="12547" y="42887"/>
                    </a:lnTo>
                    <a:lnTo>
                      <a:pt x="12547" y="0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1" name="object 291">
                <a:extLst>
                  <a:ext uri="{FF2B5EF4-FFF2-40B4-BE49-F238E27FC236}">
                    <a16:creationId xmlns:a16="http://schemas.microsoft.com/office/drawing/2014/main" id="{CC50315F-DFDA-41AA-A3A8-811E4DA931E8}"/>
                  </a:ext>
                </a:extLst>
              </p:cNvPr>
              <p:cNvSpPr/>
              <p:nvPr/>
            </p:nvSpPr>
            <p:spPr>
              <a:xfrm>
                <a:off x="4205922" y="5269217"/>
                <a:ext cx="742315" cy="52069"/>
              </a:xfrm>
              <a:custGeom>
                <a:avLst/>
                <a:gdLst/>
                <a:ahLst/>
                <a:cxnLst/>
                <a:rect l="l" t="t" r="r" b="b"/>
                <a:pathLst>
                  <a:path w="742314" h="52070">
                    <a:moveTo>
                      <a:pt x="0" y="51955"/>
                    </a:moveTo>
                    <a:lnTo>
                      <a:pt x="742099" y="51955"/>
                    </a:lnTo>
                    <a:lnTo>
                      <a:pt x="742099" y="0"/>
                    </a:lnTo>
                    <a:lnTo>
                      <a:pt x="0" y="0"/>
                    </a:lnTo>
                    <a:lnTo>
                      <a:pt x="0" y="51955"/>
                    </a:lnTo>
                    <a:close/>
                  </a:path>
                </a:pathLst>
              </a:custGeom>
              <a:solidFill>
                <a:srgbClr val="58595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2" name="object 292">
                <a:extLst>
                  <a:ext uri="{FF2B5EF4-FFF2-40B4-BE49-F238E27FC236}">
                    <a16:creationId xmlns:a16="http://schemas.microsoft.com/office/drawing/2014/main" id="{11D89335-825B-465D-B1B2-D1C5D29D6636}"/>
                  </a:ext>
                </a:extLst>
              </p:cNvPr>
              <p:cNvSpPr/>
              <p:nvPr/>
            </p:nvSpPr>
            <p:spPr>
              <a:xfrm>
                <a:off x="4205924" y="4832330"/>
                <a:ext cx="742315" cy="488950"/>
              </a:xfrm>
              <a:custGeom>
                <a:avLst/>
                <a:gdLst/>
                <a:ahLst/>
                <a:cxnLst/>
                <a:rect l="l" t="t" r="r" b="b"/>
                <a:pathLst>
                  <a:path w="742314" h="488950">
                    <a:moveTo>
                      <a:pt x="742099" y="488835"/>
                    </a:moveTo>
                    <a:lnTo>
                      <a:pt x="0" y="488835"/>
                    </a:lnTo>
                    <a:lnTo>
                      <a:pt x="0" y="0"/>
                    </a:lnTo>
                    <a:lnTo>
                      <a:pt x="742099" y="0"/>
                    </a:lnTo>
                    <a:lnTo>
                      <a:pt x="742099" y="488835"/>
                    </a:lnTo>
                    <a:close/>
                  </a:path>
                </a:pathLst>
              </a:custGeom>
              <a:ln w="355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3" name="object 293">
                <a:extLst>
                  <a:ext uri="{FF2B5EF4-FFF2-40B4-BE49-F238E27FC236}">
                    <a16:creationId xmlns:a16="http://schemas.microsoft.com/office/drawing/2014/main" id="{0D6477A5-C31A-4A4B-9738-6F80E057836F}"/>
                  </a:ext>
                </a:extLst>
              </p:cNvPr>
              <p:cNvSpPr/>
              <p:nvPr/>
            </p:nvSpPr>
            <p:spPr>
              <a:xfrm>
                <a:off x="4205922" y="4780381"/>
                <a:ext cx="742315" cy="488950"/>
              </a:xfrm>
              <a:custGeom>
                <a:avLst/>
                <a:gdLst/>
                <a:ahLst/>
                <a:cxnLst/>
                <a:rect l="l" t="t" r="r" b="b"/>
                <a:pathLst>
                  <a:path w="742314" h="488950">
                    <a:moveTo>
                      <a:pt x="742099" y="0"/>
                    </a:moveTo>
                    <a:lnTo>
                      <a:pt x="0" y="0"/>
                    </a:lnTo>
                    <a:lnTo>
                      <a:pt x="0" y="488835"/>
                    </a:lnTo>
                    <a:lnTo>
                      <a:pt x="742099" y="488835"/>
                    </a:lnTo>
                    <a:lnTo>
                      <a:pt x="742099" y="0"/>
                    </a:lnTo>
                    <a:close/>
                  </a:path>
                </a:pathLst>
              </a:custGeom>
              <a:solidFill>
                <a:srgbClr val="D9C2B3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4" name="object 294">
                <a:extLst>
                  <a:ext uri="{FF2B5EF4-FFF2-40B4-BE49-F238E27FC236}">
                    <a16:creationId xmlns:a16="http://schemas.microsoft.com/office/drawing/2014/main" id="{83C5C54C-3A1F-4793-A8C2-3B1CCAE6B0C1}"/>
                  </a:ext>
                </a:extLst>
              </p:cNvPr>
              <p:cNvSpPr/>
              <p:nvPr/>
            </p:nvSpPr>
            <p:spPr>
              <a:xfrm>
                <a:off x="4205924" y="4780385"/>
                <a:ext cx="742315" cy="488950"/>
              </a:xfrm>
              <a:custGeom>
                <a:avLst/>
                <a:gdLst/>
                <a:ahLst/>
                <a:cxnLst/>
                <a:rect l="l" t="t" r="r" b="b"/>
                <a:pathLst>
                  <a:path w="742314" h="488950">
                    <a:moveTo>
                      <a:pt x="742099" y="488835"/>
                    </a:moveTo>
                    <a:lnTo>
                      <a:pt x="0" y="488835"/>
                    </a:lnTo>
                    <a:lnTo>
                      <a:pt x="0" y="0"/>
                    </a:lnTo>
                    <a:lnTo>
                      <a:pt x="742099" y="0"/>
                    </a:lnTo>
                    <a:lnTo>
                      <a:pt x="742099" y="488835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295" name="object 295">
                <a:extLst>
                  <a:ext uri="{FF2B5EF4-FFF2-40B4-BE49-F238E27FC236}">
                    <a16:creationId xmlns:a16="http://schemas.microsoft.com/office/drawing/2014/main" id="{99689259-8C5D-4FAD-B068-304A4D19BA26}"/>
                  </a:ext>
                </a:extLst>
              </p:cNvPr>
              <p:cNvPicPr/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08905" y="3048164"/>
                <a:ext cx="311355" cy="591666"/>
              </a:xfrm>
              <a:prstGeom prst="rect">
                <a:avLst/>
              </a:prstGeom>
            </p:spPr>
          </p:pic>
          <p:sp>
            <p:nvSpPr>
              <p:cNvPr id="296" name="object 296">
                <a:extLst>
                  <a:ext uri="{FF2B5EF4-FFF2-40B4-BE49-F238E27FC236}">
                    <a16:creationId xmlns:a16="http://schemas.microsoft.com/office/drawing/2014/main" id="{3DCE2674-E4A8-4707-914C-1471982A6173}"/>
                  </a:ext>
                </a:extLst>
              </p:cNvPr>
              <p:cNvSpPr/>
              <p:nvPr/>
            </p:nvSpPr>
            <p:spPr>
              <a:xfrm>
                <a:off x="3908901" y="3048154"/>
                <a:ext cx="311785" cy="591820"/>
              </a:xfrm>
              <a:custGeom>
                <a:avLst/>
                <a:gdLst/>
                <a:ahLst/>
                <a:cxnLst/>
                <a:rect l="l" t="t" r="r" b="b"/>
                <a:pathLst>
                  <a:path w="311785" h="591820">
                    <a:moveTo>
                      <a:pt x="0" y="90347"/>
                    </a:moveTo>
                    <a:lnTo>
                      <a:pt x="495" y="571512"/>
                    </a:lnTo>
                    <a:lnTo>
                      <a:pt x="20662" y="591693"/>
                    </a:lnTo>
                    <a:lnTo>
                      <a:pt x="291223" y="591693"/>
                    </a:lnTo>
                    <a:lnTo>
                      <a:pt x="299050" y="590098"/>
                    </a:lnTo>
                    <a:lnTo>
                      <a:pt x="305458" y="585760"/>
                    </a:lnTo>
                    <a:lnTo>
                      <a:pt x="309788" y="579343"/>
                    </a:lnTo>
                    <a:lnTo>
                      <a:pt x="311378" y="571512"/>
                    </a:lnTo>
                    <a:lnTo>
                      <a:pt x="311378" y="90347"/>
                    </a:lnTo>
                    <a:lnTo>
                      <a:pt x="310896" y="90347"/>
                    </a:lnTo>
                    <a:lnTo>
                      <a:pt x="298678" y="55180"/>
                    </a:lnTo>
                    <a:lnTo>
                      <a:pt x="265364" y="26462"/>
                    </a:lnTo>
                    <a:lnTo>
                      <a:pt x="215960" y="7099"/>
                    </a:lnTo>
                    <a:lnTo>
                      <a:pt x="155473" y="0"/>
                    </a:lnTo>
                    <a:lnTo>
                      <a:pt x="94961" y="7099"/>
                    </a:lnTo>
                    <a:lnTo>
                      <a:pt x="45542" y="26462"/>
                    </a:lnTo>
                    <a:lnTo>
                      <a:pt x="12219" y="55180"/>
                    </a:lnTo>
                    <a:lnTo>
                      <a:pt x="0" y="90347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7" name="object 297">
                <a:extLst>
                  <a:ext uri="{FF2B5EF4-FFF2-40B4-BE49-F238E27FC236}">
                    <a16:creationId xmlns:a16="http://schemas.microsoft.com/office/drawing/2014/main" id="{22F76680-8CDA-4E7E-9D25-081122037BF9}"/>
                  </a:ext>
                </a:extLst>
              </p:cNvPr>
              <p:cNvSpPr/>
              <p:nvPr/>
            </p:nvSpPr>
            <p:spPr>
              <a:xfrm>
                <a:off x="3953781" y="3326658"/>
                <a:ext cx="2184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54610">
                    <a:moveTo>
                      <a:pt x="0" y="0"/>
                    </a:moveTo>
                    <a:lnTo>
                      <a:pt x="217843" y="54368"/>
                    </a:lnTo>
                  </a:path>
                </a:pathLst>
              </a:custGeom>
              <a:ln w="25412">
                <a:solidFill>
                  <a:srgbClr val="181A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8" name="object 298">
                <a:extLst>
                  <a:ext uri="{FF2B5EF4-FFF2-40B4-BE49-F238E27FC236}">
                    <a16:creationId xmlns:a16="http://schemas.microsoft.com/office/drawing/2014/main" id="{37D8587D-3E05-4B23-AB07-0C6A2381C4FF}"/>
                  </a:ext>
                </a:extLst>
              </p:cNvPr>
              <p:cNvSpPr/>
              <p:nvPr/>
            </p:nvSpPr>
            <p:spPr>
              <a:xfrm>
                <a:off x="3953781" y="3381026"/>
                <a:ext cx="2184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54610">
                    <a:moveTo>
                      <a:pt x="0" y="0"/>
                    </a:moveTo>
                    <a:lnTo>
                      <a:pt x="217843" y="54356"/>
                    </a:lnTo>
                  </a:path>
                </a:pathLst>
              </a:custGeom>
              <a:ln w="25412">
                <a:solidFill>
                  <a:srgbClr val="181A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9" name="object 299">
                <a:extLst>
                  <a:ext uri="{FF2B5EF4-FFF2-40B4-BE49-F238E27FC236}">
                    <a16:creationId xmlns:a16="http://schemas.microsoft.com/office/drawing/2014/main" id="{44CBE8B6-E950-4E1A-9CD3-DFF932FFC9B8}"/>
                  </a:ext>
                </a:extLst>
              </p:cNvPr>
              <p:cNvSpPr/>
              <p:nvPr/>
            </p:nvSpPr>
            <p:spPr>
              <a:xfrm>
                <a:off x="3953781" y="3435380"/>
                <a:ext cx="2184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54610">
                    <a:moveTo>
                      <a:pt x="0" y="0"/>
                    </a:moveTo>
                    <a:lnTo>
                      <a:pt x="217843" y="54381"/>
                    </a:lnTo>
                  </a:path>
                </a:pathLst>
              </a:custGeom>
              <a:ln w="25412">
                <a:solidFill>
                  <a:srgbClr val="181A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0" name="object 300">
                <a:extLst>
                  <a:ext uri="{FF2B5EF4-FFF2-40B4-BE49-F238E27FC236}">
                    <a16:creationId xmlns:a16="http://schemas.microsoft.com/office/drawing/2014/main" id="{AEFCCBF2-40CD-4C0C-892C-56B0EA50C5B1}"/>
                  </a:ext>
                </a:extLst>
              </p:cNvPr>
              <p:cNvSpPr/>
              <p:nvPr/>
            </p:nvSpPr>
            <p:spPr>
              <a:xfrm>
                <a:off x="3953781" y="3489761"/>
                <a:ext cx="2184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54610">
                    <a:moveTo>
                      <a:pt x="0" y="0"/>
                    </a:moveTo>
                    <a:lnTo>
                      <a:pt x="217843" y="54330"/>
                    </a:lnTo>
                  </a:path>
                </a:pathLst>
              </a:custGeom>
              <a:ln w="25412">
                <a:solidFill>
                  <a:srgbClr val="181A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1" name="object 301">
                <a:extLst>
                  <a:ext uri="{FF2B5EF4-FFF2-40B4-BE49-F238E27FC236}">
                    <a16:creationId xmlns:a16="http://schemas.microsoft.com/office/drawing/2014/main" id="{2E1472BB-D34B-459B-A798-F4A3BE9D0652}"/>
                  </a:ext>
                </a:extLst>
              </p:cNvPr>
              <p:cNvSpPr/>
              <p:nvPr/>
            </p:nvSpPr>
            <p:spPr>
              <a:xfrm>
                <a:off x="3953781" y="3544102"/>
                <a:ext cx="266065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66064" h="54610">
                    <a:moveTo>
                      <a:pt x="0" y="0"/>
                    </a:moveTo>
                    <a:lnTo>
                      <a:pt x="198285" y="49479"/>
                    </a:lnTo>
                    <a:lnTo>
                      <a:pt x="238010" y="54368"/>
                    </a:lnTo>
                    <a:lnTo>
                      <a:pt x="265887" y="54368"/>
                    </a:lnTo>
                  </a:path>
                </a:pathLst>
              </a:custGeom>
              <a:ln w="25412">
                <a:solidFill>
                  <a:srgbClr val="181A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2" name="object 302">
                <a:extLst>
                  <a:ext uri="{FF2B5EF4-FFF2-40B4-BE49-F238E27FC236}">
                    <a16:creationId xmlns:a16="http://schemas.microsoft.com/office/drawing/2014/main" id="{AE7E02D2-E060-4DFF-BFE6-6D17776FBB89}"/>
                  </a:ext>
                </a:extLst>
              </p:cNvPr>
              <p:cNvSpPr/>
              <p:nvPr/>
            </p:nvSpPr>
            <p:spPr>
              <a:xfrm>
                <a:off x="3953781" y="3326658"/>
                <a:ext cx="2184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54610">
                    <a:moveTo>
                      <a:pt x="0" y="0"/>
                    </a:moveTo>
                    <a:lnTo>
                      <a:pt x="217843" y="54368"/>
                    </a:lnTo>
                  </a:path>
                </a:pathLst>
              </a:custGeom>
              <a:ln w="192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3" name="object 303">
                <a:extLst>
                  <a:ext uri="{FF2B5EF4-FFF2-40B4-BE49-F238E27FC236}">
                    <a16:creationId xmlns:a16="http://schemas.microsoft.com/office/drawing/2014/main" id="{9235FBA8-182A-4334-A592-1910DA753688}"/>
                  </a:ext>
                </a:extLst>
              </p:cNvPr>
              <p:cNvSpPr/>
              <p:nvPr/>
            </p:nvSpPr>
            <p:spPr>
              <a:xfrm>
                <a:off x="3953781" y="3381026"/>
                <a:ext cx="2184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54610">
                    <a:moveTo>
                      <a:pt x="0" y="0"/>
                    </a:moveTo>
                    <a:lnTo>
                      <a:pt x="217843" y="54356"/>
                    </a:lnTo>
                  </a:path>
                </a:pathLst>
              </a:custGeom>
              <a:ln w="192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4" name="object 304">
                <a:extLst>
                  <a:ext uri="{FF2B5EF4-FFF2-40B4-BE49-F238E27FC236}">
                    <a16:creationId xmlns:a16="http://schemas.microsoft.com/office/drawing/2014/main" id="{C2E5864B-4E14-4B06-B02C-62922947C9F5}"/>
                  </a:ext>
                </a:extLst>
              </p:cNvPr>
              <p:cNvSpPr/>
              <p:nvPr/>
            </p:nvSpPr>
            <p:spPr>
              <a:xfrm>
                <a:off x="3953781" y="3435380"/>
                <a:ext cx="2184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54610">
                    <a:moveTo>
                      <a:pt x="0" y="0"/>
                    </a:moveTo>
                    <a:lnTo>
                      <a:pt x="217843" y="54381"/>
                    </a:lnTo>
                  </a:path>
                </a:pathLst>
              </a:custGeom>
              <a:ln w="192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5" name="object 305">
                <a:extLst>
                  <a:ext uri="{FF2B5EF4-FFF2-40B4-BE49-F238E27FC236}">
                    <a16:creationId xmlns:a16="http://schemas.microsoft.com/office/drawing/2014/main" id="{9C56EECC-651D-47DC-AAA7-4867C676E9EC}"/>
                  </a:ext>
                </a:extLst>
              </p:cNvPr>
              <p:cNvSpPr/>
              <p:nvPr/>
            </p:nvSpPr>
            <p:spPr>
              <a:xfrm>
                <a:off x="3953781" y="3489761"/>
                <a:ext cx="218440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54610">
                    <a:moveTo>
                      <a:pt x="0" y="0"/>
                    </a:moveTo>
                    <a:lnTo>
                      <a:pt x="217843" y="54330"/>
                    </a:lnTo>
                  </a:path>
                </a:pathLst>
              </a:custGeom>
              <a:ln w="192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6" name="object 306">
                <a:extLst>
                  <a:ext uri="{FF2B5EF4-FFF2-40B4-BE49-F238E27FC236}">
                    <a16:creationId xmlns:a16="http://schemas.microsoft.com/office/drawing/2014/main" id="{1D8B42D4-6858-4266-89DD-937B8001A172}"/>
                  </a:ext>
                </a:extLst>
              </p:cNvPr>
              <p:cNvSpPr/>
              <p:nvPr/>
            </p:nvSpPr>
            <p:spPr>
              <a:xfrm>
                <a:off x="3953781" y="3544102"/>
                <a:ext cx="266065" cy="54610"/>
              </a:xfrm>
              <a:custGeom>
                <a:avLst/>
                <a:gdLst/>
                <a:ahLst/>
                <a:cxnLst/>
                <a:rect l="l" t="t" r="r" b="b"/>
                <a:pathLst>
                  <a:path w="266064" h="54610">
                    <a:moveTo>
                      <a:pt x="0" y="0"/>
                    </a:moveTo>
                    <a:lnTo>
                      <a:pt x="198285" y="49479"/>
                    </a:lnTo>
                    <a:lnTo>
                      <a:pt x="238010" y="54368"/>
                    </a:lnTo>
                    <a:lnTo>
                      <a:pt x="265887" y="54368"/>
                    </a:lnTo>
                  </a:path>
                </a:pathLst>
              </a:custGeom>
              <a:ln w="19202">
                <a:solidFill>
                  <a:srgbClr val="9B4C15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7" name="object 307">
                <a:extLst>
                  <a:ext uri="{FF2B5EF4-FFF2-40B4-BE49-F238E27FC236}">
                    <a16:creationId xmlns:a16="http://schemas.microsoft.com/office/drawing/2014/main" id="{D36B5843-F20C-4A4B-BCD1-3C79D353EC6A}"/>
                  </a:ext>
                </a:extLst>
              </p:cNvPr>
              <p:cNvSpPr/>
              <p:nvPr/>
            </p:nvSpPr>
            <p:spPr>
              <a:xfrm>
                <a:off x="3953776" y="3368331"/>
                <a:ext cx="218440" cy="188595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188595">
                    <a:moveTo>
                      <a:pt x="217843" y="163068"/>
                    </a:moveTo>
                    <a:lnTo>
                      <a:pt x="0" y="163068"/>
                    </a:lnTo>
                    <a:lnTo>
                      <a:pt x="0" y="188480"/>
                    </a:lnTo>
                    <a:lnTo>
                      <a:pt x="217843" y="188480"/>
                    </a:lnTo>
                    <a:lnTo>
                      <a:pt x="217843" y="163068"/>
                    </a:lnTo>
                    <a:close/>
                  </a:path>
                  <a:path w="218439" h="188595">
                    <a:moveTo>
                      <a:pt x="217843" y="108724"/>
                    </a:moveTo>
                    <a:lnTo>
                      <a:pt x="0" y="108724"/>
                    </a:lnTo>
                    <a:lnTo>
                      <a:pt x="0" y="134137"/>
                    </a:lnTo>
                    <a:lnTo>
                      <a:pt x="217843" y="134137"/>
                    </a:lnTo>
                    <a:lnTo>
                      <a:pt x="217843" y="108724"/>
                    </a:lnTo>
                    <a:close/>
                  </a:path>
                  <a:path w="218439" h="188595">
                    <a:moveTo>
                      <a:pt x="217843" y="54343"/>
                    </a:moveTo>
                    <a:lnTo>
                      <a:pt x="0" y="54343"/>
                    </a:lnTo>
                    <a:lnTo>
                      <a:pt x="0" y="79756"/>
                    </a:lnTo>
                    <a:lnTo>
                      <a:pt x="217843" y="79756"/>
                    </a:lnTo>
                    <a:lnTo>
                      <a:pt x="217843" y="54343"/>
                    </a:lnTo>
                    <a:close/>
                  </a:path>
                  <a:path w="218439" h="188595">
                    <a:moveTo>
                      <a:pt x="217843" y="0"/>
                    </a:moveTo>
                    <a:lnTo>
                      <a:pt x="0" y="0"/>
                    </a:lnTo>
                    <a:lnTo>
                      <a:pt x="0" y="25412"/>
                    </a:lnTo>
                    <a:lnTo>
                      <a:pt x="217843" y="25412"/>
                    </a:lnTo>
                    <a:lnTo>
                      <a:pt x="21784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8" name="object 308">
                <a:extLst>
                  <a:ext uri="{FF2B5EF4-FFF2-40B4-BE49-F238E27FC236}">
                    <a16:creationId xmlns:a16="http://schemas.microsoft.com/office/drawing/2014/main" id="{5845EE52-0C0E-4BBF-87BC-A61E5F8B01BE}"/>
                  </a:ext>
                </a:extLst>
              </p:cNvPr>
              <p:cNvSpPr/>
              <p:nvPr/>
            </p:nvSpPr>
            <p:spPr>
              <a:xfrm>
                <a:off x="3953776" y="3371430"/>
                <a:ext cx="218440" cy="18288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182879">
                    <a:moveTo>
                      <a:pt x="217843" y="163080"/>
                    </a:moveTo>
                    <a:lnTo>
                      <a:pt x="0" y="163080"/>
                    </a:lnTo>
                    <a:lnTo>
                      <a:pt x="0" y="182283"/>
                    </a:lnTo>
                    <a:lnTo>
                      <a:pt x="217843" y="182283"/>
                    </a:lnTo>
                    <a:lnTo>
                      <a:pt x="217843" y="163080"/>
                    </a:lnTo>
                    <a:close/>
                  </a:path>
                  <a:path w="218439" h="182879">
                    <a:moveTo>
                      <a:pt x="217843" y="108737"/>
                    </a:moveTo>
                    <a:lnTo>
                      <a:pt x="0" y="108737"/>
                    </a:lnTo>
                    <a:lnTo>
                      <a:pt x="0" y="127939"/>
                    </a:lnTo>
                    <a:lnTo>
                      <a:pt x="217843" y="127939"/>
                    </a:lnTo>
                    <a:lnTo>
                      <a:pt x="217843" y="108737"/>
                    </a:lnTo>
                    <a:close/>
                  </a:path>
                  <a:path w="218439" h="182879">
                    <a:moveTo>
                      <a:pt x="217843" y="54356"/>
                    </a:moveTo>
                    <a:lnTo>
                      <a:pt x="0" y="54356"/>
                    </a:lnTo>
                    <a:lnTo>
                      <a:pt x="0" y="73558"/>
                    </a:lnTo>
                    <a:lnTo>
                      <a:pt x="217843" y="73558"/>
                    </a:lnTo>
                    <a:lnTo>
                      <a:pt x="217843" y="54356"/>
                    </a:lnTo>
                    <a:close/>
                  </a:path>
                  <a:path w="218439" h="182879">
                    <a:moveTo>
                      <a:pt x="217843" y="0"/>
                    </a:moveTo>
                    <a:lnTo>
                      <a:pt x="0" y="0"/>
                    </a:lnTo>
                    <a:lnTo>
                      <a:pt x="0" y="19202"/>
                    </a:lnTo>
                    <a:lnTo>
                      <a:pt x="217843" y="19202"/>
                    </a:lnTo>
                    <a:lnTo>
                      <a:pt x="217843" y="0"/>
                    </a:lnTo>
                    <a:close/>
                  </a:path>
                </a:pathLst>
              </a:custGeom>
              <a:solidFill>
                <a:srgbClr val="D2232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9" name="object 309">
                <a:extLst>
                  <a:ext uri="{FF2B5EF4-FFF2-40B4-BE49-F238E27FC236}">
                    <a16:creationId xmlns:a16="http://schemas.microsoft.com/office/drawing/2014/main" id="{664C54A8-D538-436C-A7F9-06EB2C614E25}"/>
                  </a:ext>
                </a:extLst>
              </p:cNvPr>
              <p:cNvSpPr/>
              <p:nvPr/>
            </p:nvSpPr>
            <p:spPr>
              <a:xfrm>
                <a:off x="3953776" y="3371430"/>
                <a:ext cx="218440" cy="182880"/>
              </a:xfrm>
              <a:custGeom>
                <a:avLst/>
                <a:gdLst/>
                <a:ahLst/>
                <a:cxnLst/>
                <a:rect l="l" t="t" r="r" b="b"/>
                <a:pathLst>
                  <a:path w="218439" h="182879">
                    <a:moveTo>
                      <a:pt x="217843" y="163080"/>
                    </a:moveTo>
                    <a:lnTo>
                      <a:pt x="0" y="163080"/>
                    </a:lnTo>
                    <a:lnTo>
                      <a:pt x="0" y="182283"/>
                    </a:lnTo>
                    <a:lnTo>
                      <a:pt x="217843" y="182283"/>
                    </a:lnTo>
                    <a:lnTo>
                      <a:pt x="217843" y="163080"/>
                    </a:lnTo>
                    <a:close/>
                  </a:path>
                  <a:path w="218439" h="182879">
                    <a:moveTo>
                      <a:pt x="217843" y="108737"/>
                    </a:moveTo>
                    <a:lnTo>
                      <a:pt x="0" y="108737"/>
                    </a:lnTo>
                    <a:lnTo>
                      <a:pt x="0" y="127939"/>
                    </a:lnTo>
                    <a:lnTo>
                      <a:pt x="217843" y="127939"/>
                    </a:lnTo>
                    <a:lnTo>
                      <a:pt x="217843" y="108737"/>
                    </a:lnTo>
                    <a:close/>
                  </a:path>
                  <a:path w="218439" h="182879">
                    <a:moveTo>
                      <a:pt x="217843" y="54356"/>
                    </a:moveTo>
                    <a:lnTo>
                      <a:pt x="0" y="54356"/>
                    </a:lnTo>
                    <a:lnTo>
                      <a:pt x="0" y="73558"/>
                    </a:lnTo>
                    <a:lnTo>
                      <a:pt x="217843" y="73558"/>
                    </a:lnTo>
                    <a:lnTo>
                      <a:pt x="217843" y="54356"/>
                    </a:lnTo>
                    <a:close/>
                  </a:path>
                  <a:path w="218439" h="182879">
                    <a:moveTo>
                      <a:pt x="217843" y="0"/>
                    </a:moveTo>
                    <a:lnTo>
                      <a:pt x="0" y="0"/>
                    </a:lnTo>
                    <a:lnTo>
                      <a:pt x="0" y="19202"/>
                    </a:lnTo>
                    <a:lnTo>
                      <a:pt x="217843" y="19202"/>
                    </a:lnTo>
                    <a:lnTo>
                      <a:pt x="217843" y="0"/>
                    </a:lnTo>
                    <a:close/>
                  </a:path>
                </a:pathLst>
              </a:custGeom>
              <a:solidFill>
                <a:srgbClr val="D3966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0" name="object 310">
                <a:extLst>
                  <a:ext uri="{FF2B5EF4-FFF2-40B4-BE49-F238E27FC236}">
                    <a16:creationId xmlns:a16="http://schemas.microsoft.com/office/drawing/2014/main" id="{D691CB98-ECF2-434A-BB45-8D9CDA739C27}"/>
                  </a:ext>
                </a:extLst>
              </p:cNvPr>
              <p:cNvSpPr/>
              <p:nvPr/>
            </p:nvSpPr>
            <p:spPr>
              <a:xfrm>
                <a:off x="3953776" y="3313962"/>
                <a:ext cx="265430" cy="26034"/>
              </a:xfrm>
              <a:custGeom>
                <a:avLst/>
                <a:gdLst/>
                <a:ahLst/>
                <a:cxnLst/>
                <a:rect l="l" t="t" r="r" b="b"/>
                <a:pathLst>
                  <a:path w="265429" h="26035">
                    <a:moveTo>
                      <a:pt x="265277" y="0"/>
                    </a:moveTo>
                    <a:lnTo>
                      <a:pt x="0" y="0"/>
                    </a:lnTo>
                    <a:lnTo>
                      <a:pt x="0" y="25412"/>
                    </a:lnTo>
                    <a:lnTo>
                      <a:pt x="265277" y="25412"/>
                    </a:lnTo>
                    <a:lnTo>
                      <a:pt x="265277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1" name="object 311">
                <a:extLst>
                  <a:ext uri="{FF2B5EF4-FFF2-40B4-BE49-F238E27FC236}">
                    <a16:creationId xmlns:a16="http://schemas.microsoft.com/office/drawing/2014/main" id="{0705B7DB-F8E2-4286-9035-1FF86F44C23E}"/>
                  </a:ext>
                </a:extLst>
              </p:cNvPr>
              <p:cNvSpPr/>
              <p:nvPr/>
            </p:nvSpPr>
            <p:spPr>
              <a:xfrm>
                <a:off x="3953786" y="3317056"/>
                <a:ext cx="265430" cy="19685"/>
              </a:xfrm>
              <a:custGeom>
                <a:avLst/>
                <a:gdLst/>
                <a:ahLst/>
                <a:cxnLst/>
                <a:rect l="l" t="t" r="r" b="b"/>
                <a:pathLst>
                  <a:path w="265429" h="19685">
                    <a:moveTo>
                      <a:pt x="0" y="19202"/>
                    </a:moveTo>
                    <a:lnTo>
                      <a:pt x="265277" y="19202"/>
                    </a:lnTo>
                    <a:lnTo>
                      <a:pt x="265277" y="0"/>
                    </a:lnTo>
                    <a:lnTo>
                      <a:pt x="0" y="0"/>
                    </a:lnTo>
                    <a:lnTo>
                      <a:pt x="0" y="19202"/>
                    </a:lnTo>
                    <a:close/>
                  </a:path>
                </a:pathLst>
              </a:custGeom>
              <a:solidFill>
                <a:srgbClr val="D3966E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12" name="object 312">
                <a:extLst>
                  <a:ext uri="{FF2B5EF4-FFF2-40B4-BE49-F238E27FC236}">
                    <a16:creationId xmlns:a16="http://schemas.microsoft.com/office/drawing/2014/main" id="{5E18070D-6504-4672-AEC9-94B2943A51B8}"/>
                  </a:ext>
                </a:extLst>
              </p:cNvPr>
              <p:cNvPicPr/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245791" y="4773247"/>
                <a:ext cx="380547" cy="159622"/>
              </a:xfrm>
              <a:prstGeom prst="rect">
                <a:avLst/>
              </a:prstGeom>
            </p:spPr>
          </p:pic>
          <p:sp>
            <p:nvSpPr>
              <p:cNvPr id="313" name="object 313">
                <a:extLst>
                  <a:ext uri="{FF2B5EF4-FFF2-40B4-BE49-F238E27FC236}">
                    <a16:creationId xmlns:a16="http://schemas.microsoft.com/office/drawing/2014/main" id="{B8331322-B9F4-4A35-A764-A950A4CC0C52}"/>
                  </a:ext>
                </a:extLst>
              </p:cNvPr>
              <p:cNvSpPr/>
              <p:nvPr/>
            </p:nvSpPr>
            <p:spPr>
              <a:xfrm>
                <a:off x="4648437" y="4761671"/>
                <a:ext cx="278130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278129" h="12064">
                    <a:moveTo>
                      <a:pt x="272935" y="0"/>
                    </a:moveTo>
                    <a:lnTo>
                      <a:pt x="5168" y="0"/>
                    </a:lnTo>
                    <a:lnTo>
                      <a:pt x="0" y="5181"/>
                    </a:lnTo>
                    <a:lnTo>
                      <a:pt x="0" y="11569"/>
                    </a:lnTo>
                    <a:lnTo>
                      <a:pt x="278104" y="11569"/>
                    </a:lnTo>
                    <a:lnTo>
                      <a:pt x="278104" y="5181"/>
                    </a:lnTo>
                    <a:lnTo>
                      <a:pt x="272935" y="0"/>
                    </a:lnTo>
                    <a:close/>
                  </a:path>
                </a:pathLst>
              </a:custGeom>
              <a:solidFill>
                <a:srgbClr val="C7C8C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4" name="object 314">
                <a:extLst>
                  <a:ext uri="{FF2B5EF4-FFF2-40B4-BE49-F238E27FC236}">
                    <a16:creationId xmlns:a16="http://schemas.microsoft.com/office/drawing/2014/main" id="{ABBEA241-A56F-4BFC-B390-F02096F1CFB1}"/>
                  </a:ext>
                </a:extLst>
              </p:cNvPr>
              <p:cNvSpPr/>
              <p:nvPr/>
            </p:nvSpPr>
            <p:spPr>
              <a:xfrm>
                <a:off x="4296185" y="4793548"/>
                <a:ext cx="280035" cy="113030"/>
              </a:xfrm>
              <a:custGeom>
                <a:avLst/>
                <a:gdLst/>
                <a:ahLst/>
                <a:cxnLst/>
                <a:rect l="l" t="t" r="r" b="b"/>
                <a:pathLst>
                  <a:path w="280035" h="113029">
                    <a:moveTo>
                      <a:pt x="0" y="0"/>
                    </a:moveTo>
                    <a:lnTo>
                      <a:pt x="24803" y="99161"/>
                    </a:lnTo>
                    <a:lnTo>
                      <a:pt x="26682" y="106680"/>
                    </a:lnTo>
                    <a:lnTo>
                      <a:pt x="34582" y="112852"/>
                    </a:lnTo>
                    <a:lnTo>
                      <a:pt x="42341" y="112852"/>
                    </a:lnTo>
                    <a:lnTo>
                      <a:pt x="237401" y="112852"/>
                    </a:lnTo>
                    <a:lnTo>
                      <a:pt x="245160" y="112852"/>
                    </a:lnTo>
                    <a:lnTo>
                      <a:pt x="253060" y="106680"/>
                    </a:lnTo>
                    <a:lnTo>
                      <a:pt x="254939" y="99161"/>
                    </a:lnTo>
                    <a:lnTo>
                      <a:pt x="279730" y="0"/>
                    </a:lnTo>
                  </a:path>
                </a:pathLst>
              </a:custGeom>
              <a:ln w="21336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5" name="object 315">
                <a:extLst>
                  <a:ext uri="{FF2B5EF4-FFF2-40B4-BE49-F238E27FC236}">
                    <a16:creationId xmlns:a16="http://schemas.microsoft.com/office/drawing/2014/main" id="{75375F64-1539-4B68-AAC0-CB4B4EF7237E}"/>
                  </a:ext>
                </a:extLst>
              </p:cNvPr>
              <p:cNvSpPr/>
              <p:nvPr/>
            </p:nvSpPr>
            <p:spPr>
              <a:xfrm>
                <a:off x="4660953" y="4766158"/>
                <a:ext cx="252729" cy="0"/>
              </a:xfrm>
              <a:custGeom>
                <a:avLst/>
                <a:gdLst/>
                <a:ahLst/>
                <a:cxnLst/>
                <a:rect l="l" t="t" r="r" b="b"/>
                <a:pathLst>
                  <a:path w="252729">
                    <a:moveTo>
                      <a:pt x="0" y="0"/>
                    </a:moveTo>
                    <a:lnTo>
                      <a:pt x="252666" y="0"/>
                    </a:lnTo>
                  </a:path>
                </a:pathLst>
              </a:custGeom>
              <a:ln w="4267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6" name="object 316">
                <a:extLst>
                  <a:ext uri="{FF2B5EF4-FFF2-40B4-BE49-F238E27FC236}">
                    <a16:creationId xmlns:a16="http://schemas.microsoft.com/office/drawing/2014/main" id="{531C07F5-E6A9-4B9B-A5C6-F9A40355336E}"/>
                  </a:ext>
                </a:extLst>
              </p:cNvPr>
              <p:cNvSpPr/>
              <p:nvPr/>
            </p:nvSpPr>
            <p:spPr>
              <a:xfrm>
                <a:off x="4202589" y="4761671"/>
                <a:ext cx="747395" cy="171450"/>
              </a:xfrm>
              <a:custGeom>
                <a:avLst/>
                <a:gdLst/>
                <a:ahLst/>
                <a:cxnLst/>
                <a:rect l="l" t="t" r="r" b="b"/>
                <a:pathLst>
                  <a:path w="747395" h="171450">
                    <a:moveTo>
                      <a:pt x="747039" y="11569"/>
                    </a:moveTo>
                    <a:lnTo>
                      <a:pt x="723950" y="11569"/>
                    </a:lnTo>
                    <a:lnTo>
                      <a:pt x="723950" y="5181"/>
                    </a:lnTo>
                    <a:lnTo>
                      <a:pt x="718794" y="0"/>
                    </a:lnTo>
                    <a:lnTo>
                      <a:pt x="712393" y="0"/>
                    </a:lnTo>
                    <a:lnTo>
                      <a:pt x="457390" y="0"/>
                    </a:lnTo>
                    <a:lnTo>
                      <a:pt x="451015" y="0"/>
                    </a:lnTo>
                    <a:lnTo>
                      <a:pt x="445846" y="5181"/>
                    </a:lnTo>
                    <a:lnTo>
                      <a:pt x="445846" y="11569"/>
                    </a:lnTo>
                    <a:lnTo>
                      <a:pt x="423773" y="11569"/>
                    </a:lnTo>
                    <a:lnTo>
                      <a:pt x="416811" y="12875"/>
                    </a:lnTo>
                    <a:lnTo>
                      <a:pt x="410503" y="16433"/>
                    </a:lnTo>
                    <a:lnTo>
                      <a:pt x="405540" y="21706"/>
                    </a:lnTo>
                    <a:lnTo>
                      <a:pt x="402615" y="28155"/>
                    </a:lnTo>
                    <a:lnTo>
                      <a:pt x="371602" y="154622"/>
                    </a:lnTo>
                    <a:lnTo>
                      <a:pt x="368674" y="161055"/>
                    </a:lnTo>
                    <a:lnTo>
                      <a:pt x="363710" y="166330"/>
                    </a:lnTo>
                    <a:lnTo>
                      <a:pt x="357405" y="169897"/>
                    </a:lnTo>
                    <a:lnTo>
                      <a:pt x="350456" y="171208"/>
                    </a:lnTo>
                    <a:lnTo>
                      <a:pt x="116459" y="171208"/>
                    </a:lnTo>
                    <a:lnTo>
                      <a:pt x="64312" y="28155"/>
                    </a:lnTo>
                    <a:lnTo>
                      <a:pt x="61382" y="21706"/>
                    </a:lnTo>
                    <a:lnTo>
                      <a:pt x="56422" y="16433"/>
                    </a:lnTo>
                    <a:lnTo>
                      <a:pt x="50125" y="12875"/>
                    </a:lnTo>
                    <a:lnTo>
                      <a:pt x="43180" y="11569"/>
                    </a:lnTo>
                    <a:lnTo>
                      <a:pt x="0" y="11569"/>
                    </a:lnTo>
                  </a:path>
                </a:pathLst>
              </a:custGeom>
              <a:ln w="5689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7" name="object 317">
                <a:extLst>
                  <a:ext uri="{FF2B5EF4-FFF2-40B4-BE49-F238E27FC236}">
                    <a16:creationId xmlns:a16="http://schemas.microsoft.com/office/drawing/2014/main" id="{C4A46395-3864-49FA-8CC4-A7F76F8CBAB0}"/>
                  </a:ext>
                </a:extLst>
              </p:cNvPr>
              <p:cNvSpPr/>
              <p:nvPr/>
            </p:nvSpPr>
            <p:spPr>
              <a:xfrm>
                <a:off x="4203951" y="4771853"/>
                <a:ext cx="4445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444500">
                    <a:moveTo>
                      <a:pt x="0" y="0"/>
                    </a:moveTo>
                    <a:lnTo>
                      <a:pt x="444487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8" name="object 318">
                <a:extLst>
                  <a:ext uri="{FF2B5EF4-FFF2-40B4-BE49-F238E27FC236}">
                    <a16:creationId xmlns:a16="http://schemas.microsoft.com/office/drawing/2014/main" id="{6BE74233-5D59-4691-BB90-DA200FD33C95}"/>
                  </a:ext>
                </a:extLst>
              </p:cNvPr>
              <p:cNvSpPr/>
              <p:nvPr/>
            </p:nvSpPr>
            <p:spPr>
              <a:xfrm>
                <a:off x="4646007" y="4773657"/>
                <a:ext cx="29908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99085">
                    <a:moveTo>
                      <a:pt x="0" y="0"/>
                    </a:moveTo>
                    <a:lnTo>
                      <a:pt x="298983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9" name="object 319">
                <a:extLst>
                  <a:ext uri="{FF2B5EF4-FFF2-40B4-BE49-F238E27FC236}">
                    <a16:creationId xmlns:a16="http://schemas.microsoft.com/office/drawing/2014/main" id="{621B0271-F03C-48C9-8F8F-186EF695674F}"/>
                  </a:ext>
                </a:extLst>
              </p:cNvPr>
              <p:cNvSpPr/>
              <p:nvPr/>
            </p:nvSpPr>
            <p:spPr>
              <a:xfrm>
                <a:off x="3810194" y="3584912"/>
                <a:ext cx="0" cy="24765"/>
              </a:xfrm>
              <a:custGeom>
                <a:avLst/>
                <a:gdLst/>
                <a:ahLst/>
                <a:cxnLst/>
                <a:rect l="l" t="t" r="r" b="b"/>
                <a:pathLst>
                  <a:path h="24764">
                    <a:moveTo>
                      <a:pt x="-14224" y="12077"/>
                    </a:moveTo>
                    <a:lnTo>
                      <a:pt x="14224" y="12077"/>
                    </a:lnTo>
                  </a:path>
                </a:pathLst>
              </a:custGeom>
              <a:ln w="2415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0" name="object 320">
                <a:extLst>
                  <a:ext uri="{FF2B5EF4-FFF2-40B4-BE49-F238E27FC236}">
                    <a16:creationId xmlns:a16="http://schemas.microsoft.com/office/drawing/2014/main" id="{6EF56355-FA42-4015-BE77-1DF1952E4CEC}"/>
                  </a:ext>
                </a:extLst>
              </p:cNvPr>
              <p:cNvSpPr/>
              <p:nvPr/>
            </p:nvSpPr>
            <p:spPr>
              <a:xfrm>
                <a:off x="3810194" y="5117190"/>
                <a:ext cx="0" cy="58419"/>
              </a:xfrm>
              <a:custGeom>
                <a:avLst/>
                <a:gdLst/>
                <a:ahLst/>
                <a:cxnLst/>
                <a:rect l="l" t="t" r="r" b="b"/>
                <a:pathLst>
                  <a:path h="58420">
                    <a:moveTo>
                      <a:pt x="0" y="57797"/>
                    </a:moveTo>
                    <a:lnTo>
                      <a:pt x="0" y="0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1" name="object 321">
                <a:extLst>
                  <a:ext uri="{FF2B5EF4-FFF2-40B4-BE49-F238E27FC236}">
                    <a16:creationId xmlns:a16="http://schemas.microsoft.com/office/drawing/2014/main" id="{B2E56627-D7B6-4C2C-A526-77F7A7784EFE}"/>
                  </a:ext>
                </a:extLst>
              </p:cNvPr>
              <p:cNvSpPr/>
              <p:nvPr/>
            </p:nvSpPr>
            <p:spPr>
              <a:xfrm>
                <a:off x="3607691" y="4785993"/>
                <a:ext cx="851535" cy="330200"/>
              </a:xfrm>
              <a:custGeom>
                <a:avLst/>
                <a:gdLst/>
                <a:ahLst/>
                <a:cxnLst/>
                <a:rect l="l" t="t" r="r" b="b"/>
                <a:pathLst>
                  <a:path w="851535" h="330200">
                    <a:moveTo>
                      <a:pt x="851153" y="0"/>
                    </a:moveTo>
                    <a:lnTo>
                      <a:pt x="851153" y="289369"/>
                    </a:lnTo>
                    <a:lnTo>
                      <a:pt x="847973" y="305039"/>
                    </a:lnTo>
                    <a:lnTo>
                      <a:pt x="839312" y="317868"/>
                    </a:lnTo>
                    <a:lnTo>
                      <a:pt x="826491" y="326534"/>
                    </a:lnTo>
                    <a:lnTo>
                      <a:pt x="810831" y="329717"/>
                    </a:lnTo>
                    <a:lnTo>
                      <a:pt x="0" y="329717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2" name="object 322">
                <a:extLst>
                  <a:ext uri="{FF2B5EF4-FFF2-40B4-BE49-F238E27FC236}">
                    <a16:creationId xmlns:a16="http://schemas.microsoft.com/office/drawing/2014/main" id="{5E0758F5-7D4D-4C42-B1CB-860299658E71}"/>
                  </a:ext>
                </a:extLst>
              </p:cNvPr>
              <p:cNvSpPr/>
              <p:nvPr/>
            </p:nvSpPr>
            <p:spPr>
              <a:xfrm>
                <a:off x="3810194" y="5117190"/>
                <a:ext cx="0" cy="58419"/>
              </a:xfrm>
              <a:custGeom>
                <a:avLst/>
                <a:gdLst/>
                <a:ahLst/>
                <a:cxnLst/>
                <a:rect l="l" t="t" r="r" b="b"/>
                <a:pathLst>
                  <a:path h="58420">
                    <a:moveTo>
                      <a:pt x="0" y="57797"/>
                    </a:moveTo>
                    <a:lnTo>
                      <a:pt x="0" y="0"/>
                    </a:lnTo>
                  </a:path>
                </a:pathLst>
              </a:custGeom>
              <a:ln w="142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23" name="object 323">
                <a:extLst>
                  <a:ext uri="{FF2B5EF4-FFF2-40B4-BE49-F238E27FC236}">
                    <a16:creationId xmlns:a16="http://schemas.microsoft.com/office/drawing/2014/main" id="{16C48113-C139-4855-B12B-3EE224492641}"/>
                  </a:ext>
                </a:extLst>
              </p:cNvPr>
              <p:cNvPicPr/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018542" y="3245524"/>
                <a:ext cx="139598" cy="88315"/>
              </a:xfrm>
              <a:prstGeom prst="rect">
                <a:avLst/>
              </a:prstGeom>
            </p:spPr>
          </p:pic>
          <p:sp>
            <p:nvSpPr>
              <p:cNvPr id="324" name="object 324">
                <a:extLst>
                  <a:ext uri="{FF2B5EF4-FFF2-40B4-BE49-F238E27FC236}">
                    <a16:creationId xmlns:a16="http://schemas.microsoft.com/office/drawing/2014/main" id="{FEABD46B-8915-4559-B178-D33D587C8302}"/>
                  </a:ext>
                </a:extLst>
              </p:cNvPr>
              <p:cNvSpPr/>
              <p:nvPr/>
            </p:nvSpPr>
            <p:spPr>
              <a:xfrm>
                <a:off x="3059440" y="5233355"/>
                <a:ext cx="544830" cy="431165"/>
              </a:xfrm>
              <a:custGeom>
                <a:avLst/>
                <a:gdLst/>
                <a:ahLst/>
                <a:cxnLst/>
                <a:rect l="l" t="t" r="r" b="b"/>
                <a:pathLst>
                  <a:path w="544829" h="431164">
                    <a:moveTo>
                      <a:pt x="544283" y="0"/>
                    </a:moveTo>
                    <a:lnTo>
                      <a:pt x="544283" y="390436"/>
                    </a:lnTo>
                    <a:lnTo>
                      <a:pt x="541103" y="406089"/>
                    </a:lnTo>
                    <a:lnTo>
                      <a:pt x="532442" y="418906"/>
                    </a:lnTo>
                    <a:lnTo>
                      <a:pt x="519621" y="427565"/>
                    </a:lnTo>
                    <a:lnTo>
                      <a:pt x="503961" y="430745"/>
                    </a:lnTo>
                    <a:lnTo>
                      <a:pt x="0" y="430745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5" name="object 325">
                <a:extLst>
                  <a:ext uri="{FF2B5EF4-FFF2-40B4-BE49-F238E27FC236}">
                    <a16:creationId xmlns:a16="http://schemas.microsoft.com/office/drawing/2014/main" id="{A8444140-2110-40DB-96ED-C8EF8C48D908}"/>
                  </a:ext>
                </a:extLst>
              </p:cNvPr>
              <p:cNvSpPr/>
              <p:nvPr/>
            </p:nvSpPr>
            <p:spPr>
              <a:xfrm>
                <a:off x="3059440" y="5233355"/>
                <a:ext cx="544830" cy="431165"/>
              </a:xfrm>
              <a:custGeom>
                <a:avLst/>
                <a:gdLst/>
                <a:ahLst/>
                <a:cxnLst/>
                <a:rect l="l" t="t" r="r" b="b"/>
                <a:pathLst>
                  <a:path w="544829" h="431164">
                    <a:moveTo>
                      <a:pt x="544283" y="0"/>
                    </a:moveTo>
                    <a:lnTo>
                      <a:pt x="544283" y="390436"/>
                    </a:lnTo>
                    <a:lnTo>
                      <a:pt x="541103" y="406089"/>
                    </a:lnTo>
                    <a:lnTo>
                      <a:pt x="532442" y="418906"/>
                    </a:lnTo>
                    <a:lnTo>
                      <a:pt x="519621" y="427565"/>
                    </a:lnTo>
                    <a:lnTo>
                      <a:pt x="503961" y="430745"/>
                    </a:lnTo>
                    <a:lnTo>
                      <a:pt x="0" y="430745"/>
                    </a:lnTo>
                  </a:path>
                </a:pathLst>
              </a:custGeom>
              <a:ln w="142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6" name="object 326">
                <a:extLst>
                  <a:ext uri="{FF2B5EF4-FFF2-40B4-BE49-F238E27FC236}">
                    <a16:creationId xmlns:a16="http://schemas.microsoft.com/office/drawing/2014/main" id="{6181DB23-A8EE-4EF0-BB9D-7AAE5E86A59C}"/>
                  </a:ext>
                </a:extLst>
              </p:cNvPr>
              <p:cNvSpPr/>
              <p:nvPr/>
            </p:nvSpPr>
            <p:spPr>
              <a:xfrm>
                <a:off x="3603718" y="1695106"/>
                <a:ext cx="641985" cy="3488054"/>
              </a:xfrm>
              <a:custGeom>
                <a:avLst/>
                <a:gdLst/>
                <a:ahLst/>
                <a:cxnLst/>
                <a:rect l="l" t="t" r="r" b="b"/>
                <a:pathLst>
                  <a:path w="641985" h="3488054">
                    <a:moveTo>
                      <a:pt x="641502" y="0"/>
                    </a:moveTo>
                    <a:lnTo>
                      <a:pt x="590143" y="0"/>
                    </a:lnTo>
                    <a:lnTo>
                      <a:pt x="574490" y="3180"/>
                    </a:lnTo>
                    <a:lnTo>
                      <a:pt x="561673" y="11839"/>
                    </a:lnTo>
                    <a:lnTo>
                      <a:pt x="553013" y="24656"/>
                    </a:lnTo>
                    <a:lnTo>
                      <a:pt x="549833" y="40309"/>
                    </a:lnTo>
                    <a:lnTo>
                      <a:pt x="549833" y="329361"/>
                    </a:lnTo>
                    <a:lnTo>
                      <a:pt x="546649" y="345016"/>
                    </a:lnTo>
                    <a:lnTo>
                      <a:pt x="537981" y="357838"/>
                    </a:lnTo>
                    <a:lnTo>
                      <a:pt x="525155" y="366502"/>
                    </a:lnTo>
                    <a:lnTo>
                      <a:pt x="509498" y="369684"/>
                    </a:lnTo>
                    <a:lnTo>
                      <a:pt x="40309" y="369684"/>
                    </a:lnTo>
                    <a:lnTo>
                      <a:pt x="24662" y="372864"/>
                    </a:lnTo>
                    <a:lnTo>
                      <a:pt x="11844" y="381523"/>
                    </a:lnTo>
                    <a:lnTo>
                      <a:pt x="3181" y="394340"/>
                    </a:lnTo>
                    <a:lnTo>
                      <a:pt x="0" y="409994"/>
                    </a:lnTo>
                    <a:lnTo>
                      <a:pt x="0" y="3487597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7" name="object 327">
                <a:extLst>
                  <a:ext uri="{FF2B5EF4-FFF2-40B4-BE49-F238E27FC236}">
                    <a16:creationId xmlns:a16="http://schemas.microsoft.com/office/drawing/2014/main" id="{6B2E3F2B-A7F3-4B91-B762-957C3228160D}"/>
                  </a:ext>
                </a:extLst>
              </p:cNvPr>
              <p:cNvSpPr/>
              <p:nvPr/>
            </p:nvSpPr>
            <p:spPr>
              <a:xfrm>
                <a:off x="3603718" y="1695106"/>
                <a:ext cx="641985" cy="3488054"/>
              </a:xfrm>
              <a:custGeom>
                <a:avLst/>
                <a:gdLst/>
                <a:ahLst/>
                <a:cxnLst/>
                <a:rect l="l" t="t" r="r" b="b"/>
                <a:pathLst>
                  <a:path w="641985" h="3488054">
                    <a:moveTo>
                      <a:pt x="641502" y="0"/>
                    </a:moveTo>
                    <a:lnTo>
                      <a:pt x="590143" y="0"/>
                    </a:lnTo>
                    <a:lnTo>
                      <a:pt x="574490" y="3180"/>
                    </a:lnTo>
                    <a:lnTo>
                      <a:pt x="561673" y="11839"/>
                    </a:lnTo>
                    <a:lnTo>
                      <a:pt x="553013" y="24656"/>
                    </a:lnTo>
                    <a:lnTo>
                      <a:pt x="549833" y="40309"/>
                    </a:lnTo>
                    <a:lnTo>
                      <a:pt x="549833" y="329361"/>
                    </a:lnTo>
                    <a:lnTo>
                      <a:pt x="546649" y="345016"/>
                    </a:lnTo>
                    <a:lnTo>
                      <a:pt x="537981" y="357838"/>
                    </a:lnTo>
                    <a:lnTo>
                      <a:pt x="525155" y="366502"/>
                    </a:lnTo>
                    <a:lnTo>
                      <a:pt x="509498" y="369684"/>
                    </a:lnTo>
                    <a:lnTo>
                      <a:pt x="40309" y="369684"/>
                    </a:lnTo>
                    <a:lnTo>
                      <a:pt x="24662" y="372864"/>
                    </a:lnTo>
                    <a:lnTo>
                      <a:pt x="11844" y="381523"/>
                    </a:lnTo>
                    <a:lnTo>
                      <a:pt x="3181" y="394340"/>
                    </a:lnTo>
                    <a:lnTo>
                      <a:pt x="0" y="409994"/>
                    </a:lnTo>
                    <a:lnTo>
                      <a:pt x="0" y="3487597"/>
                    </a:lnTo>
                  </a:path>
                </a:pathLst>
              </a:custGeom>
              <a:ln w="14223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8" name="object 328">
                <a:extLst>
                  <a:ext uri="{FF2B5EF4-FFF2-40B4-BE49-F238E27FC236}">
                    <a16:creationId xmlns:a16="http://schemas.microsoft.com/office/drawing/2014/main" id="{7434EDA6-E740-4153-BC51-45EBD7733A3B}"/>
                  </a:ext>
                </a:extLst>
              </p:cNvPr>
              <p:cNvSpPr/>
              <p:nvPr/>
            </p:nvSpPr>
            <p:spPr>
              <a:xfrm>
                <a:off x="3692095" y="2777790"/>
                <a:ext cx="217804" cy="797560"/>
              </a:xfrm>
              <a:custGeom>
                <a:avLst/>
                <a:gdLst/>
                <a:ahLst/>
                <a:cxnLst/>
                <a:rect l="l" t="t" r="r" b="b"/>
                <a:pathLst>
                  <a:path w="217804" h="797560">
                    <a:moveTo>
                      <a:pt x="0" y="0"/>
                    </a:moveTo>
                    <a:lnTo>
                      <a:pt x="0" y="756729"/>
                    </a:lnTo>
                    <a:lnTo>
                      <a:pt x="3180" y="772377"/>
                    </a:lnTo>
                    <a:lnTo>
                      <a:pt x="11839" y="785194"/>
                    </a:lnTo>
                    <a:lnTo>
                      <a:pt x="24656" y="793857"/>
                    </a:lnTo>
                    <a:lnTo>
                      <a:pt x="40309" y="797039"/>
                    </a:lnTo>
                    <a:lnTo>
                      <a:pt x="118084" y="797039"/>
                    </a:lnTo>
                    <a:lnTo>
                      <a:pt x="217195" y="797039"/>
                    </a:lnTo>
                  </a:path>
                </a:pathLst>
              </a:custGeom>
              <a:ln w="2844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9" name="object 329">
                <a:extLst>
                  <a:ext uri="{FF2B5EF4-FFF2-40B4-BE49-F238E27FC236}">
                    <a16:creationId xmlns:a16="http://schemas.microsoft.com/office/drawing/2014/main" id="{AA5E9EB6-61A6-4834-B1FC-06403A5EF445}"/>
                  </a:ext>
                </a:extLst>
              </p:cNvPr>
              <p:cNvSpPr/>
              <p:nvPr/>
            </p:nvSpPr>
            <p:spPr>
              <a:xfrm>
                <a:off x="3692093" y="1942909"/>
                <a:ext cx="661670" cy="757555"/>
              </a:xfrm>
              <a:custGeom>
                <a:avLst/>
                <a:gdLst/>
                <a:ahLst/>
                <a:cxnLst/>
                <a:rect l="l" t="t" r="r" b="b"/>
                <a:pathLst>
                  <a:path w="661670" h="757555">
                    <a:moveTo>
                      <a:pt x="661670" y="0"/>
                    </a:moveTo>
                    <a:lnTo>
                      <a:pt x="610311" y="0"/>
                    </a:lnTo>
                    <a:lnTo>
                      <a:pt x="594643" y="3180"/>
                    </a:lnTo>
                    <a:lnTo>
                      <a:pt x="581818" y="11839"/>
                    </a:lnTo>
                    <a:lnTo>
                      <a:pt x="573156" y="24656"/>
                    </a:lnTo>
                    <a:lnTo>
                      <a:pt x="569976" y="40309"/>
                    </a:lnTo>
                    <a:lnTo>
                      <a:pt x="569976" y="329361"/>
                    </a:lnTo>
                    <a:lnTo>
                      <a:pt x="566793" y="345016"/>
                    </a:lnTo>
                    <a:lnTo>
                      <a:pt x="558130" y="357838"/>
                    </a:lnTo>
                    <a:lnTo>
                      <a:pt x="545308" y="366502"/>
                    </a:lnTo>
                    <a:lnTo>
                      <a:pt x="529653" y="369684"/>
                    </a:lnTo>
                    <a:lnTo>
                      <a:pt x="40309" y="369684"/>
                    </a:lnTo>
                    <a:lnTo>
                      <a:pt x="24662" y="372864"/>
                    </a:lnTo>
                    <a:lnTo>
                      <a:pt x="11844" y="381523"/>
                    </a:lnTo>
                    <a:lnTo>
                      <a:pt x="3181" y="394340"/>
                    </a:lnTo>
                    <a:lnTo>
                      <a:pt x="0" y="409994"/>
                    </a:lnTo>
                    <a:lnTo>
                      <a:pt x="0" y="757275"/>
                    </a:lnTo>
                  </a:path>
                </a:pathLst>
              </a:custGeom>
              <a:ln w="2844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0" name="object 330">
                <a:extLst>
                  <a:ext uri="{FF2B5EF4-FFF2-40B4-BE49-F238E27FC236}">
                    <a16:creationId xmlns:a16="http://schemas.microsoft.com/office/drawing/2014/main" id="{7B5F2454-7CD5-4326-8ECB-10BB9F66A831}"/>
                  </a:ext>
                </a:extLst>
              </p:cNvPr>
              <p:cNvSpPr/>
              <p:nvPr/>
            </p:nvSpPr>
            <p:spPr>
              <a:xfrm>
                <a:off x="5350304" y="3204921"/>
                <a:ext cx="0" cy="652145"/>
              </a:xfrm>
              <a:custGeom>
                <a:avLst/>
                <a:gdLst/>
                <a:ahLst/>
                <a:cxnLst/>
                <a:rect l="l" t="t" r="r" b="b"/>
                <a:pathLst>
                  <a:path h="652145">
                    <a:moveTo>
                      <a:pt x="0" y="0"/>
                    </a:moveTo>
                    <a:lnTo>
                      <a:pt x="0" y="652081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1" name="object 331">
                <a:extLst>
                  <a:ext uri="{FF2B5EF4-FFF2-40B4-BE49-F238E27FC236}">
                    <a16:creationId xmlns:a16="http://schemas.microsoft.com/office/drawing/2014/main" id="{ECEA97E0-7C1A-4627-B5DE-B5FBEA3EBACF}"/>
                  </a:ext>
                </a:extLst>
              </p:cNvPr>
              <p:cNvSpPr/>
              <p:nvPr/>
            </p:nvSpPr>
            <p:spPr>
              <a:xfrm>
                <a:off x="3810666" y="3577749"/>
                <a:ext cx="0" cy="31750"/>
              </a:xfrm>
              <a:custGeom>
                <a:avLst/>
                <a:gdLst/>
                <a:ahLst/>
                <a:cxnLst/>
                <a:rect l="l" t="t" r="r" b="b"/>
                <a:pathLst>
                  <a:path h="31750">
                    <a:moveTo>
                      <a:pt x="-8889" y="15659"/>
                    </a:moveTo>
                    <a:lnTo>
                      <a:pt x="8889" y="15659"/>
                    </a:lnTo>
                  </a:path>
                </a:pathLst>
              </a:custGeom>
              <a:ln w="31318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2" name="object 332">
                <a:extLst>
                  <a:ext uri="{FF2B5EF4-FFF2-40B4-BE49-F238E27FC236}">
                    <a16:creationId xmlns:a16="http://schemas.microsoft.com/office/drawing/2014/main" id="{C72DBEBF-294E-412D-A107-0CEAF2FB2284}"/>
                  </a:ext>
                </a:extLst>
              </p:cNvPr>
              <p:cNvSpPr/>
              <p:nvPr/>
            </p:nvSpPr>
            <p:spPr>
              <a:xfrm>
                <a:off x="3692095" y="2783117"/>
                <a:ext cx="220979" cy="791845"/>
              </a:xfrm>
              <a:custGeom>
                <a:avLst/>
                <a:gdLst/>
                <a:ahLst/>
                <a:cxnLst/>
                <a:rect l="l" t="t" r="r" b="b"/>
                <a:pathLst>
                  <a:path w="220979" h="791845">
                    <a:moveTo>
                      <a:pt x="0" y="0"/>
                    </a:moveTo>
                    <a:lnTo>
                      <a:pt x="0" y="751395"/>
                    </a:lnTo>
                    <a:lnTo>
                      <a:pt x="3180" y="767048"/>
                    </a:lnTo>
                    <a:lnTo>
                      <a:pt x="11839" y="779865"/>
                    </a:lnTo>
                    <a:lnTo>
                      <a:pt x="24656" y="788525"/>
                    </a:lnTo>
                    <a:lnTo>
                      <a:pt x="40309" y="791705"/>
                    </a:lnTo>
                    <a:lnTo>
                      <a:pt x="118084" y="791705"/>
                    </a:lnTo>
                    <a:lnTo>
                      <a:pt x="220535" y="791705"/>
                    </a:lnTo>
                  </a:path>
                </a:pathLst>
              </a:custGeom>
              <a:ln w="1778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3" name="object 333">
                <a:extLst>
                  <a:ext uri="{FF2B5EF4-FFF2-40B4-BE49-F238E27FC236}">
                    <a16:creationId xmlns:a16="http://schemas.microsoft.com/office/drawing/2014/main" id="{7FE498C8-E898-40B6-BCC3-6F097516B1F2}"/>
                  </a:ext>
                </a:extLst>
              </p:cNvPr>
              <p:cNvSpPr/>
              <p:nvPr/>
            </p:nvSpPr>
            <p:spPr>
              <a:xfrm>
                <a:off x="3692093" y="1942909"/>
                <a:ext cx="661670" cy="754380"/>
              </a:xfrm>
              <a:custGeom>
                <a:avLst/>
                <a:gdLst/>
                <a:ahLst/>
                <a:cxnLst/>
                <a:rect l="l" t="t" r="r" b="b"/>
                <a:pathLst>
                  <a:path w="661670" h="754380">
                    <a:moveTo>
                      <a:pt x="661670" y="0"/>
                    </a:moveTo>
                    <a:lnTo>
                      <a:pt x="610311" y="0"/>
                    </a:lnTo>
                    <a:lnTo>
                      <a:pt x="594643" y="3180"/>
                    </a:lnTo>
                    <a:lnTo>
                      <a:pt x="581818" y="11839"/>
                    </a:lnTo>
                    <a:lnTo>
                      <a:pt x="573156" y="24656"/>
                    </a:lnTo>
                    <a:lnTo>
                      <a:pt x="569976" y="40309"/>
                    </a:lnTo>
                    <a:lnTo>
                      <a:pt x="569976" y="329361"/>
                    </a:lnTo>
                    <a:lnTo>
                      <a:pt x="566793" y="345016"/>
                    </a:lnTo>
                    <a:lnTo>
                      <a:pt x="558130" y="357838"/>
                    </a:lnTo>
                    <a:lnTo>
                      <a:pt x="545308" y="366502"/>
                    </a:lnTo>
                    <a:lnTo>
                      <a:pt x="529653" y="369684"/>
                    </a:lnTo>
                    <a:lnTo>
                      <a:pt x="40309" y="369684"/>
                    </a:lnTo>
                    <a:lnTo>
                      <a:pt x="24662" y="372864"/>
                    </a:lnTo>
                    <a:lnTo>
                      <a:pt x="11844" y="381523"/>
                    </a:lnTo>
                    <a:lnTo>
                      <a:pt x="3181" y="394340"/>
                    </a:lnTo>
                    <a:lnTo>
                      <a:pt x="0" y="409994"/>
                    </a:lnTo>
                    <a:lnTo>
                      <a:pt x="0" y="754227"/>
                    </a:lnTo>
                  </a:path>
                </a:pathLst>
              </a:custGeom>
              <a:ln w="1778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4" name="object 334">
                <a:extLst>
                  <a:ext uri="{FF2B5EF4-FFF2-40B4-BE49-F238E27FC236}">
                    <a16:creationId xmlns:a16="http://schemas.microsoft.com/office/drawing/2014/main" id="{98847332-E96D-48D8-AAE4-235EB9097D6A}"/>
                  </a:ext>
                </a:extLst>
              </p:cNvPr>
              <p:cNvSpPr/>
              <p:nvPr/>
            </p:nvSpPr>
            <p:spPr>
              <a:xfrm>
                <a:off x="4730711" y="3393808"/>
                <a:ext cx="141732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1417320" h="463550">
                    <a:moveTo>
                      <a:pt x="0" y="463194"/>
                    </a:moveTo>
                    <a:lnTo>
                      <a:pt x="1376438" y="463194"/>
                    </a:lnTo>
                    <a:lnTo>
                      <a:pt x="1392093" y="460014"/>
                    </a:lnTo>
                    <a:lnTo>
                      <a:pt x="1404915" y="451354"/>
                    </a:lnTo>
                    <a:lnTo>
                      <a:pt x="1413579" y="438537"/>
                    </a:lnTo>
                    <a:lnTo>
                      <a:pt x="1416761" y="422884"/>
                    </a:lnTo>
                    <a:lnTo>
                      <a:pt x="1416761" y="0"/>
                    </a:lnTo>
                  </a:path>
                </a:pathLst>
              </a:custGeom>
              <a:ln w="2133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35" name="object 335">
                <a:extLst>
                  <a:ext uri="{FF2B5EF4-FFF2-40B4-BE49-F238E27FC236}">
                    <a16:creationId xmlns:a16="http://schemas.microsoft.com/office/drawing/2014/main" id="{1875C250-36BA-45CB-830C-4569E044C497}"/>
                  </a:ext>
                </a:extLst>
              </p:cNvPr>
              <p:cNvPicPr/>
              <p:nvPr/>
            </p:nvPicPr>
            <p:blipFill>
              <a:blip r:embed="rId1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022098" y="3249080"/>
                <a:ext cx="132486" cy="81203"/>
              </a:xfrm>
              <a:prstGeom prst="rect">
                <a:avLst/>
              </a:prstGeom>
            </p:spPr>
          </p:pic>
          <p:sp>
            <p:nvSpPr>
              <p:cNvPr id="336" name="object 336">
                <a:extLst>
                  <a:ext uri="{FF2B5EF4-FFF2-40B4-BE49-F238E27FC236}">
                    <a16:creationId xmlns:a16="http://schemas.microsoft.com/office/drawing/2014/main" id="{4ED36D23-3B69-4FCC-A680-A666A5F45F94}"/>
                  </a:ext>
                </a:extLst>
              </p:cNvPr>
              <p:cNvSpPr/>
              <p:nvPr/>
            </p:nvSpPr>
            <p:spPr>
              <a:xfrm>
                <a:off x="5350304" y="3204921"/>
                <a:ext cx="0" cy="652145"/>
              </a:xfrm>
              <a:custGeom>
                <a:avLst/>
                <a:gdLst/>
                <a:ahLst/>
                <a:cxnLst/>
                <a:rect l="l" t="t" r="r" b="b"/>
                <a:pathLst>
                  <a:path h="652145">
                    <a:moveTo>
                      <a:pt x="0" y="0"/>
                    </a:moveTo>
                    <a:lnTo>
                      <a:pt x="0" y="652081"/>
                    </a:lnTo>
                  </a:path>
                </a:pathLst>
              </a:custGeom>
              <a:ln w="142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7" name="object 337">
                <a:extLst>
                  <a:ext uri="{FF2B5EF4-FFF2-40B4-BE49-F238E27FC236}">
                    <a16:creationId xmlns:a16="http://schemas.microsoft.com/office/drawing/2014/main" id="{63A0E765-441E-4994-B654-F6A3B9CC4727}"/>
                  </a:ext>
                </a:extLst>
              </p:cNvPr>
              <p:cNvSpPr/>
              <p:nvPr/>
            </p:nvSpPr>
            <p:spPr>
              <a:xfrm>
                <a:off x="4405838" y="3337905"/>
                <a:ext cx="317500" cy="519430"/>
              </a:xfrm>
              <a:custGeom>
                <a:avLst/>
                <a:gdLst/>
                <a:ahLst/>
                <a:cxnLst/>
                <a:rect l="l" t="t" r="r" b="b"/>
                <a:pathLst>
                  <a:path w="317500" h="519429">
                    <a:moveTo>
                      <a:pt x="0" y="92849"/>
                    </a:moveTo>
                    <a:lnTo>
                      <a:pt x="0" y="478790"/>
                    </a:lnTo>
                    <a:lnTo>
                      <a:pt x="3180" y="494437"/>
                    </a:lnTo>
                    <a:lnTo>
                      <a:pt x="11841" y="507255"/>
                    </a:lnTo>
                    <a:lnTo>
                      <a:pt x="24662" y="515917"/>
                    </a:lnTo>
                    <a:lnTo>
                      <a:pt x="40322" y="519099"/>
                    </a:lnTo>
                    <a:lnTo>
                      <a:pt x="317309" y="519099"/>
                    </a:lnTo>
                    <a:lnTo>
                      <a:pt x="317309" y="0"/>
                    </a:lnTo>
                  </a:path>
                </a:pathLst>
              </a:custGeom>
              <a:ln w="2844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8" name="object 338">
                <a:extLst>
                  <a:ext uri="{FF2B5EF4-FFF2-40B4-BE49-F238E27FC236}">
                    <a16:creationId xmlns:a16="http://schemas.microsoft.com/office/drawing/2014/main" id="{98F889BC-07AE-4F10-8A64-A20D79ECBA77}"/>
                  </a:ext>
                </a:extLst>
              </p:cNvPr>
              <p:cNvSpPr/>
              <p:nvPr/>
            </p:nvSpPr>
            <p:spPr>
              <a:xfrm>
                <a:off x="4405838" y="3337905"/>
                <a:ext cx="317500" cy="519430"/>
              </a:xfrm>
              <a:custGeom>
                <a:avLst/>
                <a:gdLst/>
                <a:ahLst/>
                <a:cxnLst/>
                <a:rect l="l" t="t" r="r" b="b"/>
                <a:pathLst>
                  <a:path w="317500" h="519429">
                    <a:moveTo>
                      <a:pt x="0" y="92849"/>
                    </a:moveTo>
                    <a:lnTo>
                      <a:pt x="0" y="478790"/>
                    </a:lnTo>
                    <a:lnTo>
                      <a:pt x="3180" y="494437"/>
                    </a:lnTo>
                    <a:lnTo>
                      <a:pt x="11841" y="507255"/>
                    </a:lnTo>
                    <a:lnTo>
                      <a:pt x="24662" y="515917"/>
                    </a:lnTo>
                    <a:lnTo>
                      <a:pt x="40322" y="519099"/>
                    </a:lnTo>
                    <a:lnTo>
                      <a:pt x="317309" y="519099"/>
                    </a:lnTo>
                    <a:lnTo>
                      <a:pt x="317309" y="0"/>
                    </a:lnTo>
                  </a:path>
                </a:pathLst>
              </a:custGeom>
              <a:ln w="1778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9" name="object 339">
                <a:extLst>
                  <a:ext uri="{FF2B5EF4-FFF2-40B4-BE49-F238E27FC236}">
                    <a16:creationId xmlns:a16="http://schemas.microsoft.com/office/drawing/2014/main" id="{AE7CE3C0-7BDA-4669-AB8A-0D5B8C8C7493}"/>
                  </a:ext>
                </a:extLst>
              </p:cNvPr>
              <p:cNvSpPr/>
              <p:nvPr/>
            </p:nvSpPr>
            <p:spPr>
              <a:xfrm>
                <a:off x="4405835" y="2771895"/>
                <a:ext cx="570230" cy="667385"/>
              </a:xfrm>
              <a:custGeom>
                <a:avLst/>
                <a:gdLst/>
                <a:ahLst/>
                <a:cxnLst/>
                <a:rect l="l" t="t" r="r" b="b"/>
                <a:pathLst>
                  <a:path w="570229" h="667385">
                    <a:moveTo>
                      <a:pt x="569976" y="0"/>
                    </a:moveTo>
                    <a:lnTo>
                      <a:pt x="569976" y="286448"/>
                    </a:lnTo>
                    <a:lnTo>
                      <a:pt x="566795" y="302101"/>
                    </a:lnTo>
                    <a:lnTo>
                      <a:pt x="558134" y="314918"/>
                    </a:lnTo>
                    <a:lnTo>
                      <a:pt x="545313" y="323578"/>
                    </a:lnTo>
                    <a:lnTo>
                      <a:pt x="529653" y="326758"/>
                    </a:lnTo>
                    <a:lnTo>
                      <a:pt x="40322" y="326758"/>
                    </a:lnTo>
                    <a:lnTo>
                      <a:pt x="24662" y="329940"/>
                    </a:lnTo>
                    <a:lnTo>
                      <a:pt x="11841" y="338604"/>
                    </a:lnTo>
                    <a:lnTo>
                      <a:pt x="3180" y="351425"/>
                    </a:lnTo>
                    <a:lnTo>
                      <a:pt x="0" y="367080"/>
                    </a:lnTo>
                    <a:lnTo>
                      <a:pt x="0" y="667346"/>
                    </a:lnTo>
                  </a:path>
                </a:pathLst>
              </a:custGeom>
              <a:ln w="2844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0" name="object 340">
                <a:extLst>
                  <a:ext uri="{FF2B5EF4-FFF2-40B4-BE49-F238E27FC236}">
                    <a16:creationId xmlns:a16="http://schemas.microsoft.com/office/drawing/2014/main" id="{E0C136B4-F925-463A-8146-AB770C06450A}"/>
                  </a:ext>
                </a:extLst>
              </p:cNvPr>
              <p:cNvSpPr/>
              <p:nvPr/>
            </p:nvSpPr>
            <p:spPr>
              <a:xfrm>
                <a:off x="4884120" y="1942909"/>
                <a:ext cx="92075" cy="758825"/>
              </a:xfrm>
              <a:custGeom>
                <a:avLst/>
                <a:gdLst/>
                <a:ahLst/>
                <a:cxnLst/>
                <a:rect l="l" t="t" r="r" b="b"/>
                <a:pathLst>
                  <a:path w="92075" h="758825">
                    <a:moveTo>
                      <a:pt x="0" y="0"/>
                    </a:moveTo>
                    <a:lnTo>
                      <a:pt x="51358" y="0"/>
                    </a:lnTo>
                    <a:lnTo>
                      <a:pt x="67024" y="3180"/>
                    </a:lnTo>
                    <a:lnTo>
                      <a:pt x="79844" y="11839"/>
                    </a:lnTo>
                    <a:lnTo>
                      <a:pt x="88502" y="24656"/>
                    </a:lnTo>
                    <a:lnTo>
                      <a:pt x="91681" y="40309"/>
                    </a:lnTo>
                    <a:lnTo>
                      <a:pt x="91681" y="758723"/>
                    </a:lnTo>
                  </a:path>
                </a:pathLst>
              </a:custGeom>
              <a:ln w="2844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1" name="object 341">
                <a:extLst>
                  <a:ext uri="{FF2B5EF4-FFF2-40B4-BE49-F238E27FC236}">
                    <a16:creationId xmlns:a16="http://schemas.microsoft.com/office/drawing/2014/main" id="{FE70C9B4-35B1-4916-9488-59D1049EF32D}"/>
                  </a:ext>
                </a:extLst>
              </p:cNvPr>
              <p:cNvSpPr/>
              <p:nvPr/>
            </p:nvSpPr>
            <p:spPr>
              <a:xfrm>
                <a:off x="4405835" y="2782437"/>
                <a:ext cx="570230" cy="668655"/>
              </a:xfrm>
              <a:custGeom>
                <a:avLst/>
                <a:gdLst/>
                <a:ahLst/>
                <a:cxnLst/>
                <a:rect l="l" t="t" r="r" b="b"/>
                <a:pathLst>
                  <a:path w="570229" h="668654">
                    <a:moveTo>
                      <a:pt x="569976" y="0"/>
                    </a:moveTo>
                    <a:lnTo>
                      <a:pt x="569976" y="275894"/>
                    </a:lnTo>
                    <a:lnTo>
                      <a:pt x="566795" y="291555"/>
                    </a:lnTo>
                    <a:lnTo>
                      <a:pt x="558134" y="304376"/>
                    </a:lnTo>
                    <a:lnTo>
                      <a:pt x="545313" y="313036"/>
                    </a:lnTo>
                    <a:lnTo>
                      <a:pt x="529653" y="316217"/>
                    </a:lnTo>
                    <a:lnTo>
                      <a:pt x="40322" y="316217"/>
                    </a:lnTo>
                    <a:lnTo>
                      <a:pt x="24662" y="319397"/>
                    </a:lnTo>
                    <a:lnTo>
                      <a:pt x="11841" y="328056"/>
                    </a:lnTo>
                    <a:lnTo>
                      <a:pt x="3180" y="340873"/>
                    </a:lnTo>
                    <a:lnTo>
                      <a:pt x="0" y="356527"/>
                    </a:lnTo>
                    <a:lnTo>
                      <a:pt x="0" y="668655"/>
                    </a:lnTo>
                  </a:path>
                </a:pathLst>
              </a:custGeom>
              <a:ln w="1778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2" name="object 342">
                <a:extLst>
                  <a:ext uri="{FF2B5EF4-FFF2-40B4-BE49-F238E27FC236}">
                    <a16:creationId xmlns:a16="http://schemas.microsoft.com/office/drawing/2014/main" id="{90338041-D6D7-44DF-8ECC-BE6558A6404A}"/>
                  </a:ext>
                </a:extLst>
              </p:cNvPr>
              <p:cNvSpPr/>
              <p:nvPr/>
            </p:nvSpPr>
            <p:spPr>
              <a:xfrm>
                <a:off x="4884120" y="1942909"/>
                <a:ext cx="92075" cy="748665"/>
              </a:xfrm>
              <a:custGeom>
                <a:avLst/>
                <a:gdLst/>
                <a:ahLst/>
                <a:cxnLst/>
                <a:rect l="l" t="t" r="r" b="b"/>
                <a:pathLst>
                  <a:path w="92075" h="748664">
                    <a:moveTo>
                      <a:pt x="0" y="0"/>
                    </a:moveTo>
                    <a:lnTo>
                      <a:pt x="51358" y="0"/>
                    </a:lnTo>
                    <a:lnTo>
                      <a:pt x="67024" y="3180"/>
                    </a:lnTo>
                    <a:lnTo>
                      <a:pt x="79844" y="11839"/>
                    </a:lnTo>
                    <a:lnTo>
                      <a:pt x="88502" y="24656"/>
                    </a:lnTo>
                    <a:lnTo>
                      <a:pt x="91681" y="40309"/>
                    </a:lnTo>
                    <a:lnTo>
                      <a:pt x="91681" y="748182"/>
                    </a:lnTo>
                  </a:path>
                </a:pathLst>
              </a:custGeom>
              <a:ln w="17780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43" name="object 343">
                <a:extLst>
                  <a:ext uri="{FF2B5EF4-FFF2-40B4-BE49-F238E27FC236}">
                    <a16:creationId xmlns:a16="http://schemas.microsoft.com/office/drawing/2014/main" id="{9B27C3DF-48CD-493E-B0C1-CC859DC84EBD}"/>
                  </a:ext>
                </a:extLst>
              </p:cNvPr>
              <p:cNvPicPr/>
              <p:nvPr/>
            </p:nvPicPr>
            <p:blipFill>
              <a:blip r:embed="rId1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210296" y="1662309"/>
                <a:ext cx="111838" cy="66649"/>
              </a:xfrm>
              <a:prstGeom prst="rect">
                <a:avLst/>
              </a:prstGeom>
            </p:spPr>
          </p:pic>
          <p:pic>
            <p:nvPicPr>
              <p:cNvPr id="344" name="object 344">
                <a:extLst>
                  <a:ext uri="{FF2B5EF4-FFF2-40B4-BE49-F238E27FC236}">
                    <a16:creationId xmlns:a16="http://schemas.microsoft.com/office/drawing/2014/main" id="{7F0FB09B-04ED-489E-9131-C9B54AFFBAD2}"/>
                  </a:ext>
                </a:extLst>
              </p:cNvPr>
              <p:cNvPicPr/>
              <p:nvPr/>
            </p:nvPicPr>
            <p:blipFill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57492" y="2681741"/>
                <a:ext cx="66649" cy="111838"/>
              </a:xfrm>
              <a:prstGeom prst="rect">
                <a:avLst/>
              </a:prstGeom>
            </p:spPr>
          </p:pic>
          <p:pic>
            <p:nvPicPr>
              <p:cNvPr id="345" name="object 345">
                <a:extLst>
                  <a:ext uri="{FF2B5EF4-FFF2-40B4-BE49-F238E27FC236}">
                    <a16:creationId xmlns:a16="http://schemas.microsoft.com/office/drawing/2014/main" id="{6EC69C9D-6275-4026-A045-12BF9CC5A4C6}"/>
                  </a:ext>
                </a:extLst>
              </p:cNvPr>
              <p:cNvPicPr/>
              <p:nvPr/>
            </p:nvPicPr>
            <p:blipFill>
              <a:blip r:embed="rId1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943415" y="2681741"/>
                <a:ext cx="66649" cy="111838"/>
              </a:xfrm>
              <a:prstGeom prst="rect">
                <a:avLst/>
              </a:prstGeom>
            </p:spPr>
          </p:pic>
          <p:pic>
            <p:nvPicPr>
              <p:cNvPr id="346" name="object 346">
                <a:extLst>
                  <a:ext uri="{FF2B5EF4-FFF2-40B4-BE49-F238E27FC236}">
                    <a16:creationId xmlns:a16="http://schemas.microsoft.com/office/drawing/2014/main" id="{BF007893-3CB6-4C41-B839-1E51120C47F6}"/>
                  </a:ext>
                </a:extLst>
              </p:cNvPr>
              <p:cNvPicPr/>
              <p:nvPr/>
            </p:nvPicPr>
            <p:blipFill>
              <a:blip r:embed="rId1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570397" y="5156717"/>
                <a:ext cx="66649" cy="111851"/>
              </a:xfrm>
              <a:prstGeom prst="rect">
                <a:avLst/>
              </a:prstGeom>
            </p:spPr>
          </p:pic>
          <p:sp>
            <p:nvSpPr>
              <p:cNvPr id="347" name="object 347">
                <a:extLst>
                  <a:ext uri="{FF2B5EF4-FFF2-40B4-BE49-F238E27FC236}">
                    <a16:creationId xmlns:a16="http://schemas.microsoft.com/office/drawing/2014/main" id="{7EF0E9B7-B3E0-4D34-9457-3B096BA5C721}"/>
                  </a:ext>
                </a:extLst>
              </p:cNvPr>
              <p:cNvSpPr/>
              <p:nvPr/>
            </p:nvSpPr>
            <p:spPr>
              <a:xfrm>
                <a:off x="3898836" y="3639108"/>
                <a:ext cx="333375" cy="20955"/>
              </a:xfrm>
              <a:custGeom>
                <a:avLst/>
                <a:gdLst/>
                <a:ahLst/>
                <a:cxnLst/>
                <a:rect l="l" t="t" r="r" b="b"/>
                <a:pathLst>
                  <a:path w="333375" h="20954">
                    <a:moveTo>
                      <a:pt x="332866" y="0"/>
                    </a:moveTo>
                    <a:lnTo>
                      <a:pt x="0" y="0"/>
                    </a:lnTo>
                    <a:lnTo>
                      <a:pt x="0" y="20345"/>
                    </a:lnTo>
                    <a:lnTo>
                      <a:pt x="332866" y="20345"/>
                    </a:lnTo>
                    <a:lnTo>
                      <a:pt x="332866" y="0"/>
                    </a:lnTo>
                    <a:close/>
                  </a:path>
                </a:pathLst>
              </a:custGeom>
              <a:solidFill>
                <a:srgbClr val="F3EA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8" name="object 348">
                <a:extLst>
                  <a:ext uri="{FF2B5EF4-FFF2-40B4-BE49-F238E27FC236}">
                    <a16:creationId xmlns:a16="http://schemas.microsoft.com/office/drawing/2014/main" id="{01B39EA3-3589-4006-AA39-AED384AABAB7}"/>
                  </a:ext>
                </a:extLst>
              </p:cNvPr>
              <p:cNvSpPr/>
              <p:nvPr/>
            </p:nvSpPr>
            <p:spPr>
              <a:xfrm>
                <a:off x="3898833" y="3639103"/>
                <a:ext cx="333375" cy="20955"/>
              </a:xfrm>
              <a:custGeom>
                <a:avLst/>
                <a:gdLst/>
                <a:ahLst/>
                <a:cxnLst/>
                <a:rect l="l" t="t" r="r" b="b"/>
                <a:pathLst>
                  <a:path w="333375" h="20954">
                    <a:moveTo>
                      <a:pt x="0" y="20345"/>
                    </a:moveTo>
                    <a:lnTo>
                      <a:pt x="332867" y="20345"/>
                    </a:lnTo>
                    <a:lnTo>
                      <a:pt x="332867" y="0"/>
                    </a:lnTo>
                    <a:lnTo>
                      <a:pt x="0" y="0"/>
                    </a:lnTo>
                    <a:lnTo>
                      <a:pt x="0" y="20345"/>
                    </a:lnTo>
                    <a:close/>
                  </a:path>
                </a:pathLst>
              </a:custGeom>
              <a:ln w="355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9" name="object 349">
                <a:extLst>
                  <a:ext uri="{FF2B5EF4-FFF2-40B4-BE49-F238E27FC236}">
                    <a16:creationId xmlns:a16="http://schemas.microsoft.com/office/drawing/2014/main" id="{536E6EBD-1E06-4A3A-AFDB-0C5DDCD82F76}"/>
                  </a:ext>
                </a:extLst>
              </p:cNvPr>
              <p:cNvSpPr/>
              <p:nvPr/>
            </p:nvSpPr>
            <p:spPr>
              <a:xfrm>
                <a:off x="4730711" y="3393808"/>
                <a:ext cx="1417320" cy="463550"/>
              </a:xfrm>
              <a:custGeom>
                <a:avLst/>
                <a:gdLst/>
                <a:ahLst/>
                <a:cxnLst/>
                <a:rect l="l" t="t" r="r" b="b"/>
                <a:pathLst>
                  <a:path w="1417320" h="463550">
                    <a:moveTo>
                      <a:pt x="0" y="463194"/>
                    </a:moveTo>
                    <a:lnTo>
                      <a:pt x="1376438" y="463194"/>
                    </a:lnTo>
                    <a:lnTo>
                      <a:pt x="1392093" y="460014"/>
                    </a:lnTo>
                    <a:lnTo>
                      <a:pt x="1404915" y="451354"/>
                    </a:lnTo>
                    <a:lnTo>
                      <a:pt x="1413579" y="438537"/>
                    </a:lnTo>
                    <a:lnTo>
                      <a:pt x="1416761" y="422884"/>
                    </a:lnTo>
                    <a:lnTo>
                      <a:pt x="1416761" y="0"/>
                    </a:lnTo>
                  </a:path>
                </a:pathLst>
              </a:custGeom>
              <a:ln w="142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0" name="object 350">
                <a:extLst>
                  <a:ext uri="{FF2B5EF4-FFF2-40B4-BE49-F238E27FC236}">
                    <a16:creationId xmlns:a16="http://schemas.microsoft.com/office/drawing/2014/main" id="{15B89B8D-6421-4C0A-8C26-3550CAFCE0AF}"/>
                  </a:ext>
                </a:extLst>
              </p:cNvPr>
              <p:cNvSpPr/>
              <p:nvPr/>
            </p:nvSpPr>
            <p:spPr>
              <a:xfrm>
                <a:off x="3607691" y="4785993"/>
                <a:ext cx="851535" cy="330200"/>
              </a:xfrm>
              <a:custGeom>
                <a:avLst/>
                <a:gdLst/>
                <a:ahLst/>
                <a:cxnLst/>
                <a:rect l="l" t="t" r="r" b="b"/>
                <a:pathLst>
                  <a:path w="851535" h="330200">
                    <a:moveTo>
                      <a:pt x="851153" y="0"/>
                    </a:moveTo>
                    <a:lnTo>
                      <a:pt x="851153" y="289369"/>
                    </a:lnTo>
                    <a:lnTo>
                      <a:pt x="847973" y="305039"/>
                    </a:lnTo>
                    <a:lnTo>
                      <a:pt x="839312" y="317868"/>
                    </a:lnTo>
                    <a:lnTo>
                      <a:pt x="826491" y="326534"/>
                    </a:lnTo>
                    <a:lnTo>
                      <a:pt x="810831" y="329717"/>
                    </a:lnTo>
                    <a:lnTo>
                      <a:pt x="0" y="329717"/>
                    </a:lnTo>
                  </a:path>
                </a:pathLst>
              </a:custGeom>
              <a:ln w="14224">
                <a:solidFill>
                  <a:srgbClr val="00B1EB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1" name="object 351">
                <a:extLst>
                  <a:ext uri="{FF2B5EF4-FFF2-40B4-BE49-F238E27FC236}">
                    <a16:creationId xmlns:a16="http://schemas.microsoft.com/office/drawing/2014/main" id="{E0B2FD3A-3EE3-4712-8CF4-9D420F798EE6}"/>
                  </a:ext>
                </a:extLst>
              </p:cNvPr>
              <p:cNvSpPr/>
              <p:nvPr/>
            </p:nvSpPr>
            <p:spPr>
              <a:xfrm>
                <a:off x="4204383" y="4773750"/>
                <a:ext cx="74803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748029" h="12700">
                    <a:moveTo>
                      <a:pt x="0" y="0"/>
                    </a:moveTo>
                    <a:lnTo>
                      <a:pt x="0" y="10833"/>
                    </a:lnTo>
                    <a:lnTo>
                      <a:pt x="747814" y="12382"/>
                    </a:lnTo>
                    <a:lnTo>
                      <a:pt x="747814" y="15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C7C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2" name="object 352">
                <a:extLst>
                  <a:ext uri="{FF2B5EF4-FFF2-40B4-BE49-F238E27FC236}">
                    <a16:creationId xmlns:a16="http://schemas.microsoft.com/office/drawing/2014/main" id="{2B8FBFC2-1BC1-4148-9241-DA321E00E3F0}"/>
                  </a:ext>
                </a:extLst>
              </p:cNvPr>
              <p:cNvSpPr/>
              <p:nvPr/>
            </p:nvSpPr>
            <p:spPr>
              <a:xfrm>
                <a:off x="4204383" y="4773750"/>
                <a:ext cx="748030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748029" h="12700">
                    <a:moveTo>
                      <a:pt x="747814" y="12382"/>
                    </a:moveTo>
                    <a:lnTo>
                      <a:pt x="0" y="10833"/>
                    </a:lnTo>
                    <a:lnTo>
                      <a:pt x="0" y="0"/>
                    </a:lnTo>
                    <a:lnTo>
                      <a:pt x="747814" y="1549"/>
                    </a:lnTo>
                    <a:lnTo>
                      <a:pt x="747814" y="12382"/>
                    </a:lnTo>
                    <a:close/>
                  </a:path>
                </a:pathLst>
              </a:custGeom>
              <a:ln w="355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53" name="object 353">
                <a:extLst>
                  <a:ext uri="{FF2B5EF4-FFF2-40B4-BE49-F238E27FC236}">
                    <a16:creationId xmlns:a16="http://schemas.microsoft.com/office/drawing/2014/main" id="{F3572FDD-0B11-4998-AAB7-EAB21303284F}"/>
                  </a:ext>
                </a:extLst>
              </p:cNvPr>
              <p:cNvPicPr/>
              <p:nvPr/>
            </p:nvPicPr>
            <p:blipFill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114145" y="3302570"/>
                <a:ext cx="66649" cy="111838"/>
              </a:xfrm>
              <a:prstGeom prst="rect">
                <a:avLst/>
              </a:prstGeom>
            </p:spPr>
          </p:pic>
          <p:sp>
            <p:nvSpPr>
              <p:cNvPr id="354" name="object 354">
                <a:extLst>
                  <a:ext uri="{FF2B5EF4-FFF2-40B4-BE49-F238E27FC236}">
                    <a16:creationId xmlns:a16="http://schemas.microsoft.com/office/drawing/2014/main" id="{5A759CB0-3571-4D51-A466-745A507280C6}"/>
                  </a:ext>
                </a:extLst>
              </p:cNvPr>
              <p:cNvSpPr/>
              <p:nvPr/>
            </p:nvSpPr>
            <p:spPr>
              <a:xfrm>
                <a:off x="4219600" y="3308388"/>
                <a:ext cx="12065" cy="36195"/>
              </a:xfrm>
              <a:custGeom>
                <a:avLst/>
                <a:gdLst/>
                <a:ahLst/>
                <a:cxnLst/>
                <a:rect l="l" t="t" r="r" b="b"/>
                <a:pathLst>
                  <a:path w="12064" h="36195">
                    <a:moveTo>
                      <a:pt x="11582" y="0"/>
                    </a:moveTo>
                    <a:lnTo>
                      <a:pt x="0" y="0"/>
                    </a:lnTo>
                    <a:lnTo>
                      <a:pt x="0" y="36042"/>
                    </a:lnTo>
                    <a:lnTo>
                      <a:pt x="11582" y="36042"/>
                    </a:lnTo>
                    <a:lnTo>
                      <a:pt x="1158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5" name="object 355">
                <a:extLst>
                  <a:ext uri="{FF2B5EF4-FFF2-40B4-BE49-F238E27FC236}">
                    <a16:creationId xmlns:a16="http://schemas.microsoft.com/office/drawing/2014/main" id="{61C71F19-210E-4395-B624-D4D5AF127905}"/>
                  </a:ext>
                </a:extLst>
              </p:cNvPr>
              <p:cNvSpPr/>
              <p:nvPr/>
            </p:nvSpPr>
            <p:spPr>
              <a:xfrm>
                <a:off x="4219595" y="3308386"/>
                <a:ext cx="12065" cy="36195"/>
              </a:xfrm>
              <a:custGeom>
                <a:avLst/>
                <a:gdLst/>
                <a:ahLst/>
                <a:cxnLst/>
                <a:rect l="l" t="t" r="r" b="b"/>
                <a:pathLst>
                  <a:path w="12064" h="36195">
                    <a:moveTo>
                      <a:pt x="11582" y="36042"/>
                    </a:moveTo>
                    <a:lnTo>
                      <a:pt x="0" y="36042"/>
                    </a:lnTo>
                    <a:lnTo>
                      <a:pt x="0" y="0"/>
                    </a:lnTo>
                    <a:lnTo>
                      <a:pt x="11582" y="0"/>
                    </a:lnTo>
                    <a:lnTo>
                      <a:pt x="11582" y="36042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6" name="object 356">
                <a:extLst>
                  <a:ext uri="{FF2B5EF4-FFF2-40B4-BE49-F238E27FC236}">
                    <a16:creationId xmlns:a16="http://schemas.microsoft.com/office/drawing/2014/main" id="{51CE7D52-9A0F-4A21-9D12-8E4D2EF6221B}"/>
                  </a:ext>
                </a:extLst>
              </p:cNvPr>
              <p:cNvSpPr/>
              <p:nvPr/>
            </p:nvSpPr>
            <p:spPr>
              <a:xfrm>
                <a:off x="4219600" y="3580650"/>
                <a:ext cx="12065" cy="36195"/>
              </a:xfrm>
              <a:custGeom>
                <a:avLst/>
                <a:gdLst/>
                <a:ahLst/>
                <a:cxnLst/>
                <a:rect l="l" t="t" r="r" b="b"/>
                <a:pathLst>
                  <a:path w="12064" h="36195">
                    <a:moveTo>
                      <a:pt x="11582" y="0"/>
                    </a:moveTo>
                    <a:lnTo>
                      <a:pt x="0" y="0"/>
                    </a:lnTo>
                    <a:lnTo>
                      <a:pt x="0" y="36042"/>
                    </a:lnTo>
                    <a:lnTo>
                      <a:pt x="11582" y="36042"/>
                    </a:lnTo>
                    <a:lnTo>
                      <a:pt x="11582" y="0"/>
                    </a:lnTo>
                    <a:close/>
                  </a:path>
                </a:pathLst>
              </a:custGeom>
              <a:solidFill>
                <a:srgbClr val="CCCCD2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7" name="object 357">
                <a:extLst>
                  <a:ext uri="{FF2B5EF4-FFF2-40B4-BE49-F238E27FC236}">
                    <a16:creationId xmlns:a16="http://schemas.microsoft.com/office/drawing/2014/main" id="{FC987B2B-2CA4-4500-87F3-6C6FF04EA39B}"/>
                  </a:ext>
                </a:extLst>
              </p:cNvPr>
              <p:cNvSpPr/>
              <p:nvPr/>
            </p:nvSpPr>
            <p:spPr>
              <a:xfrm>
                <a:off x="4219595" y="3580649"/>
                <a:ext cx="12065" cy="36195"/>
              </a:xfrm>
              <a:custGeom>
                <a:avLst/>
                <a:gdLst/>
                <a:ahLst/>
                <a:cxnLst/>
                <a:rect l="l" t="t" r="r" b="b"/>
                <a:pathLst>
                  <a:path w="12064" h="36195">
                    <a:moveTo>
                      <a:pt x="11582" y="36042"/>
                    </a:moveTo>
                    <a:lnTo>
                      <a:pt x="0" y="36042"/>
                    </a:lnTo>
                    <a:lnTo>
                      <a:pt x="0" y="0"/>
                    </a:lnTo>
                    <a:lnTo>
                      <a:pt x="11582" y="0"/>
                    </a:lnTo>
                    <a:lnTo>
                      <a:pt x="11582" y="36042"/>
                    </a:lnTo>
                    <a:close/>
                  </a:path>
                </a:pathLst>
              </a:custGeom>
              <a:ln w="49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8" name="object 358">
                <a:extLst>
                  <a:ext uri="{FF2B5EF4-FFF2-40B4-BE49-F238E27FC236}">
                    <a16:creationId xmlns:a16="http://schemas.microsoft.com/office/drawing/2014/main" id="{304DC944-0E60-4414-9A94-BD57C22A7B84}"/>
                  </a:ext>
                </a:extLst>
              </p:cNvPr>
              <p:cNvSpPr/>
              <p:nvPr/>
            </p:nvSpPr>
            <p:spPr>
              <a:xfrm>
                <a:off x="3793802" y="3636888"/>
                <a:ext cx="3302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33020" h="28575">
                    <a:moveTo>
                      <a:pt x="24587" y="14198"/>
                    </a:moveTo>
                    <a:lnTo>
                      <a:pt x="32778" y="28397"/>
                    </a:lnTo>
                    <a:lnTo>
                      <a:pt x="16395" y="28397"/>
                    </a:lnTo>
                    <a:lnTo>
                      <a:pt x="0" y="28397"/>
                    </a:lnTo>
                    <a:lnTo>
                      <a:pt x="8204" y="14198"/>
                    </a:lnTo>
                    <a:lnTo>
                      <a:pt x="16395" y="0"/>
                    </a:lnTo>
                    <a:lnTo>
                      <a:pt x="24587" y="14198"/>
                    </a:lnTo>
                    <a:close/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9" name="object 359">
                <a:extLst>
                  <a:ext uri="{FF2B5EF4-FFF2-40B4-BE49-F238E27FC236}">
                    <a16:creationId xmlns:a16="http://schemas.microsoft.com/office/drawing/2014/main" id="{9DFB524B-8BC2-4523-85E7-FDD98D39507C}"/>
                  </a:ext>
                </a:extLst>
              </p:cNvPr>
              <p:cNvSpPr/>
              <p:nvPr/>
            </p:nvSpPr>
            <p:spPr>
              <a:xfrm>
                <a:off x="3793802" y="3608496"/>
                <a:ext cx="3302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33020" h="28575">
                    <a:moveTo>
                      <a:pt x="24587" y="14198"/>
                    </a:moveTo>
                    <a:lnTo>
                      <a:pt x="32778" y="0"/>
                    </a:lnTo>
                    <a:lnTo>
                      <a:pt x="16395" y="0"/>
                    </a:lnTo>
                    <a:lnTo>
                      <a:pt x="0" y="0"/>
                    </a:lnTo>
                    <a:lnTo>
                      <a:pt x="8204" y="14198"/>
                    </a:lnTo>
                    <a:lnTo>
                      <a:pt x="16395" y="28397"/>
                    </a:lnTo>
                    <a:lnTo>
                      <a:pt x="24587" y="14198"/>
                    </a:lnTo>
                    <a:close/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0" name="object 360">
                <a:extLst>
                  <a:ext uri="{FF2B5EF4-FFF2-40B4-BE49-F238E27FC236}">
                    <a16:creationId xmlns:a16="http://schemas.microsoft.com/office/drawing/2014/main" id="{AEBFE4B0-867E-4FF8-89B7-EEFAEE8C7C50}"/>
                  </a:ext>
                </a:extLst>
              </p:cNvPr>
              <p:cNvSpPr/>
              <p:nvPr/>
            </p:nvSpPr>
            <p:spPr>
              <a:xfrm>
                <a:off x="3828113" y="3667728"/>
                <a:ext cx="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h="13970">
                    <a:moveTo>
                      <a:pt x="0" y="13614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1" name="object 361">
                <a:extLst>
                  <a:ext uri="{FF2B5EF4-FFF2-40B4-BE49-F238E27FC236}">
                    <a16:creationId xmlns:a16="http://schemas.microsoft.com/office/drawing/2014/main" id="{0C710B98-4A71-438A-8F54-A42B1D266DDC}"/>
                  </a:ext>
                </a:extLst>
              </p:cNvPr>
              <p:cNvSpPr/>
              <p:nvPr/>
            </p:nvSpPr>
            <p:spPr>
              <a:xfrm>
                <a:off x="3792170" y="3667728"/>
                <a:ext cx="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h="13970">
                    <a:moveTo>
                      <a:pt x="0" y="13614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2" name="object 362">
                <a:extLst>
                  <a:ext uri="{FF2B5EF4-FFF2-40B4-BE49-F238E27FC236}">
                    <a16:creationId xmlns:a16="http://schemas.microsoft.com/office/drawing/2014/main" id="{A9094366-7802-48BE-91C0-ED467F1A9BBF}"/>
                  </a:ext>
                </a:extLst>
              </p:cNvPr>
              <p:cNvSpPr/>
              <p:nvPr/>
            </p:nvSpPr>
            <p:spPr>
              <a:xfrm>
                <a:off x="3793802" y="5203376"/>
                <a:ext cx="3302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33020" h="28575">
                    <a:moveTo>
                      <a:pt x="24587" y="14198"/>
                    </a:moveTo>
                    <a:lnTo>
                      <a:pt x="32778" y="28397"/>
                    </a:lnTo>
                    <a:lnTo>
                      <a:pt x="16395" y="28397"/>
                    </a:lnTo>
                    <a:lnTo>
                      <a:pt x="0" y="28397"/>
                    </a:lnTo>
                    <a:lnTo>
                      <a:pt x="8204" y="14198"/>
                    </a:lnTo>
                    <a:lnTo>
                      <a:pt x="16395" y="0"/>
                    </a:lnTo>
                    <a:lnTo>
                      <a:pt x="24587" y="14198"/>
                    </a:lnTo>
                    <a:close/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3" name="object 363">
                <a:extLst>
                  <a:ext uri="{FF2B5EF4-FFF2-40B4-BE49-F238E27FC236}">
                    <a16:creationId xmlns:a16="http://schemas.microsoft.com/office/drawing/2014/main" id="{464124A9-0997-444C-BACE-F9CFBCC22F64}"/>
                  </a:ext>
                </a:extLst>
              </p:cNvPr>
              <p:cNvSpPr/>
              <p:nvPr/>
            </p:nvSpPr>
            <p:spPr>
              <a:xfrm>
                <a:off x="3793802" y="5174984"/>
                <a:ext cx="33020" cy="28575"/>
              </a:xfrm>
              <a:custGeom>
                <a:avLst/>
                <a:gdLst/>
                <a:ahLst/>
                <a:cxnLst/>
                <a:rect l="l" t="t" r="r" b="b"/>
                <a:pathLst>
                  <a:path w="33020" h="28575">
                    <a:moveTo>
                      <a:pt x="24587" y="14198"/>
                    </a:moveTo>
                    <a:lnTo>
                      <a:pt x="32778" y="0"/>
                    </a:lnTo>
                    <a:lnTo>
                      <a:pt x="16395" y="0"/>
                    </a:lnTo>
                    <a:lnTo>
                      <a:pt x="0" y="0"/>
                    </a:lnTo>
                    <a:lnTo>
                      <a:pt x="8204" y="14198"/>
                    </a:lnTo>
                    <a:lnTo>
                      <a:pt x="16395" y="28397"/>
                    </a:lnTo>
                    <a:lnTo>
                      <a:pt x="24587" y="14198"/>
                    </a:lnTo>
                    <a:close/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4" name="object 364">
                <a:extLst>
                  <a:ext uri="{FF2B5EF4-FFF2-40B4-BE49-F238E27FC236}">
                    <a16:creationId xmlns:a16="http://schemas.microsoft.com/office/drawing/2014/main" id="{5BACCA65-3060-4BA3-824E-8AB921A744C1}"/>
                  </a:ext>
                </a:extLst>
              </p:cNvPr>
              <p:cNvSpPr/>
              <p:nvPr/>
            </p:nvSpPr>
            <p:spPr>
              <a:xfrm>
                <a:off x="3828113" y="5234213"/>
                <a:ext cx="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h="13970">
                    <a:moveTo>
                      <a:pt x="0" y="13614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5" name="object 365">
                <a:extLst>
                  <a:ext uri="{FF2B5EF4-FFF2-40B4-BE49-F238E27FC236}">
                    <a16:creationId xmlns:a16="http://schemas.microsoft.com/office/drawing/2014/main" id="{A397C5D4-81E0-4D07-92B0-5EB076E896F7}"/>
                  </a:ext>
                </a:extLst>
              </p:cNvPr>
              <p:cNvSpPr/>
              <p:nvPr/>
            </p:nvSpPr>
            <p:spPr>
              <a:xfrm>
                <a:off x="3792170" y="5234213"/>
                <a:ext cx="0" cy="13970"/>
              </a:xfrm>
              <a:custGeom>
                <a:avLst/>
                <a:gdLst/>
                <a:ahLst/>
                <a:cxnLst/>
                <a:rect l="l" t="t" r="r" b="b"/>
                <a:pathLst>
                  <a:path h="13970">
                    <a:moveTo>
                      <a:pt x="0" y="13614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366" name="object 366">
              <a:extLst>
                <a:ext uri="{FF2B5EF4-FFF2-40B4-BE49-F238E27FC236}">
                  <a16:creationId xmlns:a16="http://schemas.microsoft.com/office/drawing/2014/main" id="{7E5D2C13-EE47-4765-A06C-3A42C38BEE75}"/>
                </a:ext>
              </a:extLst>
            </p:cNvPr>
            <p:cNvSpPr txBox="1"/>
            <p:nvPr/>
          </p:nvSpPr>
          <p:spPr>
            <a:xfrm>
              <a:off x="5632017" y="2903982"/>
              <a:ext cx="680720" cy="220345"/>
            </a:xfrm>
            <a:prstGeom prst="rect">
              <a:avLst/>
            </a:prstGeom>
          </p:spPr>
          <p:txBody>
            <a:bodyPr vert="horz" wrap="square" lIns="0" tIns="15240" rIns="0" bIns="0" rtlCol="0">
              <a:spAutoFit/>
            </a:bodyPr>
            <a:lstStyle/>
            <a:p>
              <a:pPr marR="5080" algn="r">
                <a:lnSpc>
                  <a:spcPts val="755"/>
                </a:lnSpc>
                <a:spcBef>
                  <a:spcPts val="120"/>
                </a:spcBef>
              </a:pP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S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pher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ic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al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ball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5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yp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endParaRPr sz="650">
                <a:latin typeface="Gill Sans MT"/>
                <a:cs typeface="Gill Sans MT"/>
              </a:endParaRPr>
            </a:p>
            <a:p>
              <a:pPr marR="5080" algn="r">
                <a:lnSpc>
                  <a:spcPts val="755"/>
                </a:lnSpc>
              </a:pPr>
              <a:r>
                <a:rPr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se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vic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val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v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endParaRPr sz="650">
                <a:latin typeface="Gill Sans MT"/>
                <a:cs typeface="Gill Sans MT"/>
              </a:endParaRPr>
            </a:p>
          </p:txBody>
        </p:sp>
        <p:sp>
          <p:nvSpPr>
            <p:cNvPr id="367" name="object 367">
              <a:extLst>
                <a:ext uri="{FF2B5EF4-FFF2-40B4-BE49-F238E27FC236}">
                  <a16:creationId xmlns:a16="http://schemas.microsoft.com/office/drawing/2014/main" id="{581396CC-3309-4A4B-B478-2F8F26B648B2}"/>
                </a:ext>
              </a:extLst>
            </p:cNvPr>
            <p:cNvSpPr txBox="1"/>
            <p:nvPr/>
          </p:nvSpPr>
          <p:spPr>
            <a:xfrm>
              <a:off x="5478654" y="2354196"/>
              <a:ext cx="821690" cy="405130"/>
            </a:xfrm>
            <a:prstGeom prst="rect">
              <a:avLst/>
            </a:prstGeom>
          </p:spPr>
          <p:txBody>
            <a:bodyPr vert="horz" wrap="square" lIns="0" tIns="23495" rIns="0" bIns="0" rtlCol="0">
              <a:spAutoFit/>
            </a:bodyPr>
            <a:lstStyle/>
            <a:p>
              <a:pPr marL="12700" marR="5080">
                <a:lnSpc>
                  <a:spcPts val="730"/>
                </a:lnSpc>
                <a:spcBef>
                  <a:spcPts val="185"/>
                </a:spcBef>
              </a:pPr>
              <a:r>
                <a:rPr sz="650" spc="-90" dirty="0">
                  <a:solidFill>
                    <a:srgbClr val="231F20"/>
                  </a:solidFill>
                  <a:latin typeface="Gill Sans MT"/>
                  <a:cs typeface="Gill Sans MT"/>
                </a:rPr>
                <a:t>WC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cis</a:t>
              </a:r>
              <a:r>
                <a:rPr sz="65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er</a:t>
              </a:r>
              <a:r>
                <a:rPr sz="65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n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fitt</a:t>
              </a:r>
              <a:r>
                <a:rPr sz="6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ed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with  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either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BS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1212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pa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5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2</a:t>
              </a:r>
              <a:endParaRPr sz="650">
                <a:latin typeface="Gill Sans MT"/>
                <a:cs typeface="Gill Sans MT"/>
              </a:endParaRPr>
            </a:p>
            <a:p>
              <a:pPr marL="12700">
                <a:lnSpc>
                  <a:spcPts val="685"/>
                </a:lnSpc>
              </a:pP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pa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5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3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-15" dirty="0">
                  <a:solidFill>
                    <a:srgbClr val="231F20"/>
                  </a:solidFill>
                  <a:latin typeface="Gill Sans MT"/>
                  <a:cs typeface="Gill Sans MT"/>
                </a:rPr>
                <a:t>or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pa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5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4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flo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t-</a:t>
              </a:r>
              <a:endParaRPr sz="650">
                <a:latin typeface="Gill Sans MT"/>
                <a:cs typeface="Gill Sans MT"/>
              </a:endParaRPr>
            </a:p>
            <a:p>
              <a:pPr marL="12700">
                <a:lnSpc>
                  <a:spcPts val="755"/>
                </a:lnSpc>
              </a:pP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op</a:t>
              </a:r>
              <a:r>
                <a:rPr sz="6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650" spc="-1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5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ed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val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v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endParaRPr sz="650">
                <a:latin typeface="Gill Sans MT"/>
                <a:cs typeface="Gill Sans MT"/>
              </a:endParaRPr>
            </a:p>
          </p:txBody>
        </p:sp>
        <p:sp>
          <p:nvSpPr>
            <p:cNvPr id="368" name="object 368">
              <a:extLst>
                <a:ext uri="{FF2B5EF4-FFF2-40B4-BE49-F238E27FC236}">
                  <a16:creationId xmlns:a16="http://schemas.microsoft.com/office/drawing/2014/main" id="{4E3D61F8-9EC5-4580-9287-E95BF4D0BC4D}"/>
                </a:ext>
              </a:extLst>
            </p:cNvPr>
            <p:cNvSpPr txBox="1"/>
            <p:nvPr/>
          </p:nvSpPr>
          <p:spPr>
            <a:xfrm>
              <a:off x="3777322" y="3865126"/>
              <a:ext cx="2392680" cy="527685"/>
            </a:xfrm>
            <a:prstGeom prst="rect">
              <a:avLst/>
            </a:prstGeom>
          </p:spPr>
          <p:txBody>
            <a:bodyPr vert="horz" wrap="square" lIns="0" tIns="23495" rIns="0" bIns="0" rtlCol="0">
              <a:spAutoFit/>
            </a:bodyPr>
            <a:lstStyle/>
            <a:p>
              <a:pPr marL="701675" marR="5080">
                <a:lnSpc>
                  <a:spcPts val="730"/>
                </a:lnSpc>
                <a:spcBef>
                  <a:spcPts val="185"/>
                </a:spcBef>
              </a:pPr>
              <a:r>
                <a:rPr sz="6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22mm 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cold distribution 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pipework </a:t>
              </a:r>
              <a:r>
                <a:rPr sz="65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to 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the </a:t>
              </a:r>
              <a:r>
                <a:rPr sz="6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bath </a:t>
              </a:r>
              <a:r>
                <a:rPr sz="65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reducing</a:t>
              </a:r>
              <a:r>
                <a:rPr sz="6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to</a:t>
              </a:r>
              <a:r>
                <a:rPr sz="6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15mm</a:t>
              </a:r>
              <a:r>
                <a:rPr sz="6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to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feed</a:t>
              </a:r>
              <a:r>
                <a:rPr sz="6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the</a:t>
              </a:r>
              <a:r>
                <a:rPr sz="6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wash</a:t>
              </a:r>
              <a:r>
                <a:rPr sz="6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hand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basin </a:t>
              </a:r>
              <a:r>
                <a:rPr sz="650" spc="-16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and</a:t>
              </a:r>
              <a:r>
                <a:rPr sz="650" spc="-6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-90" dirty="0">
                  <a:solidFill>
                    <a:srgbClr val="231F20"/>
                  </a:solidFill>
                  <a:latin typeface="Gill Sans MT"/>
                  <a:cs typeface="Gill Sans MT"/>
                </a:rPr>
                <a:t>WC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cis</a:t>
              </a:r>
              <a:r>
                <a:rPr sz="650" spc="5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er</a:t>
              </a:r>
              <a:r>
                <a:rPr sz="650" spc="45" dirty="0">
                  <a:solidFill>
                    <a:srgbClr val="231F20"/>
                  </a:solidFill>
                  <a:latin typeface="Gill Sans MT"/>
                  <a:cs typeface="Gill Sans MT"/>
                </a:rPr>
                <a:t>n</a:t>
              </a:r>
              <a:endParaRPr sz="65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  <a:spcBef>
                  <a:spcPts val="20"/>
                </a:spcBef>
              </a:pPr>
              <a:endParaRPr sz="750">
                <a:latin typeface="Gill Sans MT"/>
                <a:cs typeface="Gill Sans MT"/>
              </a:endParaRPr>
            </a:p>
            <a:p>
              <a:pPr marL="12700">
                <a:lnSpc>
                  <a:spcPct val="100000"/>
                </a:lnSpc>
              </a:pP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D</a:t>
              </a:r>
              <a:r>
                <a:rPr sz="6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ain-off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val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v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es</a:t>
              </a:r>
              <a:endParaRPr sz="650">
                <a:latin typeface="Gill Sans MT"/>
                <a:cs typeface="Gill Sans MT"/>
              </a:endParaRPr>
            </a:p>
          </p:txBody>
        </p:sp>
        <p:grpSp>
          <p:nvGrpSpPr>
            <p:cNvPr id="369" name="object 369">
              <a:extLst>
                <a:ext uri="{FF2B5EF4-FFF2-40B4-BE49-F238E27FC236}">
                  <a16:creationId xmlns:a16="http://schemas.microsoft.com/office/drawing/2014/main" id="{18CDB9FD-7140-47DC-954B-C626DE6283EB}"/>
                </a:ext>
              </a:extLst>
            </p:cNvPr>
            <p:cNvGrpSpPr/>
            <p:nvPr/>
          </p:nvGrpSpPr>
          <p:grpSpPr>
            <a:xfrm>
              <a:off x="3710861" y="1262632"/>
              <a:ext cx="579120" cy="1163320"/>
              <a:chOff x="3710861" y="1262632"/>
              <a:chExt cx="579120" cy="1163320"/>
            </a:xfrm>
          </p:grpSpPr>
          <p:sp>
            <p:nvSpPr>
              <p:cNvPr id="370" name="object 370">
                <a:extLst>
                  <a:ext uri="{FF2B5EF4-FFF2-40B4-BE49-F238E27FC236}">
                    <a16:creationId xmlns:a16="http://schemas.microsoft.com/office/drawing/2014/main" id="{F92EE27E-C5C0-4577-AC2E-51DCC3D9EEF6}"/>
                  </a:ext>
                </a:extLst>
              </p:cNvPr>
              <p:cNvSpPr/>
              <p:nvPr/>
            </p:nvSpPr>
            <p:spPr>
              <a:xfrm>
                <a:off x="4267265" y="1273427"/>
                <a:ext cx="0" cy="380365"/>
              </a:xfrm>
              <a:custGeom>
                <a:avLst/>
                <a:gdLst/>
                <a:ahLst/>
                <a:cxnLst/>
                <a:rect l="l" t="t" r="r" b="b"/>
                <a:pathLst>
                  <a:path h="380364">
                    <a:moveTo>
                      <a:pt x="0" y="380022"/>
                    </a:moveTo>
                    <a:lnTo>
                      <a:pt x="0" y="0"/>
                    </a:lnTo>
                  </a:path>
                </a:pathLst>
              </a:custGeom>
              <a:ln w="21336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1" name="object 371">
                <a:extLst>
                  <a:ext uri="{FF2B5EF4-FFF2-40B4-BE49-F238E27FC236}">
                    <a16:creationId xmlns:a16="http://schemas.microsoft.com/office/drawing/2014/main" id="{CBC02411-01C6-4DD5-BC36-8035C816BF76}"/>
                  </a:ext>
                </a:extLst>
              </p:cNvPr>
              <p:cNvSpPr/>
              <p:nvPr/>
            </p:nvSpPr>
            <p:spPr>
              <a:xfrm>
                <a:off x="4252039" y="1638232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80">
                    <a:moveTo>
                      <a:pt x="14008" y="0"/>
                    </a:moveTo>
                    <a:lnTo>
                      <a:pt x="7835" y="4076"/>
                    </a:lnTo>
                    <a:lnTo>
                      <a:pt x="1663" y="8128"/>
                    </a:lnTo>
                    <a:lnTo>
                      <a:pt x="0" y="16433"/>
                    </a:lnTo>
                    <a:lnTo>
                      <a:pt x="8140" y="28740"/>
                    </a:lnTo>
                    <a:lnTo>
                      <a:pt x="16446" y="30441"/>
                    </a:lnTo>
                    <a:lnTo>
                      <a:pt x="28752" y="22301"/>
                    </a:lnTo>
                    <a:lnTo>
                      <a:pt x="30454" y="13995"/>
                    </a:lnTo>
                    <a:lnTo>
                      <a:pt x="22313" y="1689"/>
                    </a:lnTo>
                    <a:lnTo>
                      <a:pt x="1400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2" name="object 372">
                <a:extLst>
                  <a:ext uri="{FF2B5EF4-FFF2-40B4-BE49-F238E27FC236}">
                    <a16:creationId xmlns:a16="http://schemas.microsoft.com/office/drawing/2014/main" id="{752E4E4B-5C7F-463C-940A-3300073B9445}"/>
                  </a:ext>
                </a:extLst>
              </p:cNvPr>
              <p:cNvSpPr/>
              <p:nvPr/>
            </p:nvSpPr>
            <p:spPr>
              <a:xfrm>
                <a:off x="4252039" y="1638232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80">
                    <a:moveTo>
                      <a:pt x="7835" y="4076"/>
                    </a:moveTo>
                    <a:lnTo>
                      <a:pt x="1663" y="8128"/>
                    </a:lnTo>
                    <a:lnTo>
                      <a:pt x="0" y="16433"/>
                    </a:lnTo>
                    <a:lnTo>
                      <a:pt x="4076" y="22580"/>
                    </a:lnTo>
                    <a:lnTo>
                      <a:pt x="8140" y="28740"/>
                    </a:lnTo>
                    <a:lnTo>
                      <a:pt x="16446" y="30441"/>
                    </a:lnTo>
                    <a:lnTo>
                      <a:pt x="22580" y="26352"/>
                    </a:lnTo>
                    <a:lnTo>
                      <a:pt x="28752" y="22301"/>
                    </a:lnTo>
                    <a:lnTo>
                      <a:pt x="30454" y="13995"/>
                    </a:lnTo>
                    <a:lnTo>
                      <a:pt x="26365" y="7861"/>
                    </a:lnTo>
                    <a:lnTo>
                      <a:pt x="22313" y="1689"/>
                    </a:lnTo>
                    <a:lnTo>
                      <a:pt x="14008" y="0"/>
                    </a:lnTo>
                    <a:lnTo>
                      <a:pt x="7835" y="4076"/>
                    </a:lnTo>
                    <a:close/>
                  </a:path>
                </a:pathLst>
              </a:custGeom>
              <a:ln w="142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3" name="object 373">
                <a:extLst>
                  <a:ext uri="{FF2B5EF4-FFF2-40B4-BE49-F238E27FC236}">
                    <a16:creationId xmlns:a16="http://schemas.microsoft.com/office/drawing/2014/main" id="{D621BD00-7749-41A8-B77F-B50373C88D73}"/>
                  </a:ext>
                </a:extLst>
              </p:cNvPr>
              <p:cNvSpPr/>
              <p:nvPr/>
            </p:nvSpPr>
            <p:spPr>
              <a:xfrm>
                <a:off x="4252039" y="1638232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80">
                    <a:moveTo>
                      <a:pt x="14008" y="0"/>
                    </a:moveTo>
                    <a:lnTo>
                      <a:pt x="7835" y="4076"/>
                    </a:lnTo>
                    <a:lnTo>
                      <a:pt x="1663" y="8128"/>
                    </a:lnTo>
                    <a:lnTo>
                      <a:pt x="0" y="16433"/>
                    </a:lnTo>
                    <a:lnTo>
                      <a:pt x="8140" y="28740"/>
                    </a:lnTo>
                    <a:lnTo>
                      <a:pt x="16446" y="30441"/>
                    </a:lnTo>
                    <a:lnTo>
                      <a:pt x="28752" y="22301"/>
                    </a:lnTo>
                    <a:lnTo>
                      <a:pt x="30454" y="13995"/>
                    </a:lnTo>
                    <a:lnTo>
                      <a:pt x="22313" y="1689"/>
                    </a:lnTo>
                    <a:lnTo>
                      <a:pt x="1400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4" name="object 374">
                <a:extLst>
                  <a:ext uri="{FF2B5EF4-FFF2-40B4-BE49-F238E27FC236}">
                    <a16:creationId xmlns:a16="http://schemas.microsoft.com/office/drawing/2014/main" id="{539E20E8-BF66-4F4C-8DE5-B758CDC8B69F}"/>
                  </a:ext>
                </a:extLst>
              </p:cNvPr>
              <p:cNvSpPr/>
              <p:nvPr/>
            </p:nvSpPr>
            <p:spPr>
              <a:xfrm>
                <a:off x="4267265" y="1273427"/>
                <a:ext cx="0" cy="380365"/>
              </a:xfrm>
              <a:custGeom>
                <a:avLst/>
                <a:gdLst/>
                <a:ahLst/>
                <a:cxnLst/>
                <a:rect l="l" t="t" r="r" b="b"/>
                <a:pathLst>
                  <a:path h="380364">
                    <a:moveTo>
                      <a:pt x="0" y="380022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5" name="object 375">
                <a:extLst>
                  <a:ext uri="{FF2B5EF4-FFF2-40B4-BE49-F238E27FC236}">
                    <a16:creationId xmlns:a16="http://schemas.microsoft.com/office/drawing/2014/main" id="{2358D149-A210-4BBA-9A89-380125AF112A}"/>
                  </a:ext>
                </a:extLst>
              </p:cNvPr>
              <p:cNvSpPr/>
              <p:nvPr/>
            </p:nvSpPr>
            <p:spPr>
              <a:xfrm>
                <a:off x="3710861" y="2395025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80">
                    <a:moveTo>
                      <a:pt x="14008" y="0"/>
                    </a:moveTo>
                    <a:lnTo>
                      <a:pt x="1701" y="8140"/>
                    </a:lnTo>
                    <a:lnTo>
                      <a:pt x="0" y="16446"/>
                    </a:lnTo>
                    <a:lnTo>
                      <a:pt x="8140" y="28765"/>
                    </a:lnTo>
                    <a:lnTo>
                      <a:pt x="16446" y="30454"/>
                    </a:lnTo>
                    <a:lnTo>
                      <a:pt x="28752" y="22313"/>
                    </a:lnTo>
                    <a:lnTo>
                      <a:pt x="30441" y="14008"/>
                    </a:lnTo>
                    <a:lnTo>
                      <a:pt x="26365" y="7835"/>
                    </a:lnTo>
                    <a:lnTo>
                      <a:pt x="22313" y="1663"/>
                    </a:lnTo>
                    <a:lnTo>
                      <a:pt x="1400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6" name="object 376">
                <a:extLst>
                  <a:ext uri="{FF2B5EF4-FFF2-40B4-BE49-F238E27FC236}">
                    <a16:creationId xmlns:a16="http://schemas.microsoft.com/office/drawing/2014/main" id="{6707406D-E05B-4453-8B30-E23C4CE0E4E0}"/>
                  </a:ext>
                </a:extLst>
              </p:cNvPr>
              <p:cNvSpPr/>
              <p:nvPr/>
            </p:nvSpPr>
            <p:spPr>
              <a:xfrm>
                <a:off x="3710861" y="2395025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80">
                    <a:moveTo>
                      <a:pt x="14008" y="0"/>
                    </a:moveTo>
                    <a:lnTo>
                      <a:pt x="1701" y="8140"/>
                    </a:lnTo>
                    <a:lnTo>
                      <a:pt x="0" y="16446"/>
                    </a:lnTo>
                    <a:lnTo>
                      <a:pt x="8140" y="28765"/>
                    </a:lnTo>
                    <a:lnTo>
                      <a:pt x="16446" y="30454"/>
                    </a:lnTo>
                    <a:lnTo>
                      <a:pt x="28752" y="22313"/>
                    </a:lnTo>
                    <a:lnTo>
                      <a:pt x="30441" y="14008"/>
                    </a:lnTo>
                    <a:lnTo>
                      <a:pt x="26365" y="7835"/>
                    </a:lnTo>
                    <a:lnTo>
                      <a:pt x="22313" y="1663"/>
                    </a:lnTo>
                    <a:lnTo>
                      <a:pt x="1400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7" name="object 377">
                <a:extLst>
                  <a:ext uri="{FF2B5EF4-FFF2-40B4-BE49-F238E27FC236}">
                    <a16:creationId xmlns:a16="http://schemas.microsoft.com/office/drawing/2014/main" id="{512C6B4A-8F8E-4E16-B233-99BE905FB6B3}"/>
                  </a:ext>
                </a:extLst>
              </p:cNvPr>
              <p:cNvSpPr/>
              <p:nvPr/>
            </p:nvSpPr>
            <p:spPr>
              <a:xfrm>
                <a:off x="3726085" y="2410252"/>
                <a:ext cx="1149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14935">
                    <a:moveTo>
                      <a:pt x="0" y="0"/>
                    </a:moveTo>
                    <a:lnTo>
                      <a:pt x="114376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378" name="object 378">
              <a:extLst>
                <a:ext uri="{FF2B5EF4-FFF2-40B4-BE49-F238E27FC236}">
                  <a16:creationId xmlns:a16="http://schemas.microsoft.com/office/drawing/2014/main" id="{6D2ADEC0-D898-40C4-8135-45698C7ACAC7}"/>
                </a:ext>
              </a:extLst>
            </p:cNvPr>
            <p:cNvSpPr txBox="1"/>
            <p:nvPr/>
          </p:nvSpPr>
          <p:spPr>
            <a:xfrm>
              <a:off x="3862324" y="2338066"/>
              <a:ext cx="888365" cy="642620"/>
            </a:xfrm>
            <a:prstGeom prst="rect">
              <a:avLst/>
            </a:prstGeom>
          </p:spPr>
          <p:txBody>
            <a:bodyPr vert="horz" wrap="square" lIns="0" tIns="23495" rIns="0" bIns="0" rtlCol="0">
              <a:spAutoFit/>
            </a:bodyPr>
            <a:lstStyle/>
            <a:p>
              <a:pPr marL="12700" marR="125730">
                <a:lnSpc>
                  <a:spcPts val="730"/>
                </a:lnSpc>
                <a:spcBef>
                  <a:spcPts val="185"/>
                </a:spcBef>
              </a:pPr>
              <a:r>
                <a:rPr sz="6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22mm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-15" dirty="0">
                  <a:solidFill>
                    <a:srgbClr val="231F20"/>
                  </a:solidFill>
                  <a:latin typeface="Gill Sans MT"/>
                  <a:cs typeface="Gill Sans MT"/>
                </a:rPr>
                <a:t>or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28mm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old  f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eed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o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se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onda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y  hot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w</a:t>
              </a:r>
              <a:r>
                <a:rPr sz="65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er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c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ylinder</a:t>
              </a:r>
              <a:endParaRPr sz="650" dirty="0">
                <a:latin typeface="Gill Sans MT"/>
                <a:cs typeface="Gill Sans MT"/>
              </a:endParaRPr>
            </a:p>
            <a:p>
              <a:pPr marL="13335" marR="5080">
                <a:lnSpc>
                  <a:spcPts val="730"/>
                </a:lnSpc>
                <a:spcBef>
                  <a:spcPts val="405"/>
                </a:spcBef>
              </a:pPr>
              <a:r>
                <a:rPr sz="6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22mm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-15" dirty="0">
                  <a:solidFill>
                    <a:srgbClr val="231F20"/>
                  </a:solidFill>
                  <a:latin typeface="Gill Sans MT"/>
                  <a:cs typeface="Gill Sans MT"/>
                </a:rPr>
                <a:t>or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28mm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full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w</a:t>
              </a:r>
              <a:r>
                <a:rPr sz="650" spc="3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y  </a:t>
              </a:r>
              <a:r>
                <a:rPr sz="650" spc="70" dirty="0">
                  <a:solidFill>
                    <a:srgbClr val="231F20"/>
                  </a:solidFill>
                  <a:latin typeface="Gill Sans MT"/>
                  <a:cs typeface="Gill Sans MT"/>
                </a:rPr>
                <a:t>g</a:t>
              </a:r>
              <a:r>
                <a:rPr sz="650" spc="65" dirty="0">
                  <a:solidFill>
                    <a:srgbClr val="231F20"/>
                  </a:solidFill>
                  <a:latin typeface="Gill Sans MT"/>
                  <a:cs typeface="Gill Sans MT"/>
                </a:rPr>
                <a:t>a</a:t>
              </a:r>
              <a:r>
                <a:rPr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val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v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-15" dirty="0">
                  <a:solidFill>
                    <a:srgbClr val="231F20"/>
                  </a:solidFill>
                  <a:latin typeface="Gill Sans MT"/>
                  <a:cs typeface="Gill Sans MT"/>
                </a:rPr>
                <a:t>or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l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v</a:t>
              </a:r>
              <a:r>
                <a:rPr sz="650" spc="-10" dirty="0">
                  <a:solidFill>
                    <a:srgbClr val="231F20"/>
                  </a:solidFill>
                  <a:latin typeface="Gill Sans MT"/>
                  <a:cs typeface="Gill Sans MT"/>
                </a:rPr>
                <a:t>er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5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yp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e  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spherical</a:t>
              </a:r>
              <a:r>
                <a:rPr sz="6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ball</a:t>
              </a:r>
              <a:r>
                <a:rPr sz="6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valve</a:t>
              </a:r>
              <a:endParaRPr sz="650" dirty="0">
                <a:latin typeface="Gill Sans MT"/>
                <a:cs typeface="Gill Sans MT"/>
              </a:endParaRPr>
            </a:p>
          </p:txBody>
        </p:sp>
        <p:grpSp>
          <p:nvGrpSpPr>
            <p:cNvPr id="379" name="object 379">
              <a:extLst>
                <a:ext uri="{FF2B5EF4-FFF2-40B4-BE49-F238E27FC236}">
                  <a16:creationId xmlns:a16="http://schemas.microsoft.com/office/drawing/2014/main" id="{5586E5B4-5FB7-4CFB-80DD-526CAA41F97C}"/>
                </a:ext>
              </a:extLst>
            </p:cNvPr>
            <p:cNvGrpSpPr/>
            <p:nvPr/>
          </p:nvGrpSpPr>
          <p:grpSpPr>
            <a:xfrm>
              <a:off x="3704337" y="2720418"/>
              <a:ext cx="139700" cy="1566545"/>
              <a:chOff x="3704337" y="2720418"/>
              <a:chExt cx="139700" cy="1566545"/>
            </a:xfrm>
          </p:grpSpPr>
          <p:sp>
            <p:nvSpPr>
              <p:cNvPr id="380" name="object 380">
                <a:extLst>
                  <a:ext uri="{FF2B5EF4-FFF2-40B4-BE49-F238E27FC236}">
                    <a16:creationId xmlns:a16="http://schemas.microsoft.com/office/drawing/2014/main" id="{3F7888D0-EC3F-4050-B603-8CD965018925}"/>
                  </a:ext>
                </a:extLst>
              </p:cNvPr>
              <p:cNvSpPr/>
              <p:nvPr/>
            </p:nvSpPr>
            <p:spPr>
              <a:xfrm>
                <a:off x="3711639" y="2727721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80">
                    <a:moveTo>
                      <a:pt x="14008" y="0"/>
                    </a:moveTo>
                    <a:lnTo>
                      <a:pt x="1701" y="8140"/>
                    </a:lnTo>
                    <a:lnTo>
                      <a:pt x="0" y="16446"/>
                    </a:lnTo>
                    <a:lnTo>
                      <a:pt x="8140" y="28765"/>
                    </a:lnTo>
                    <a:lnTo>
                      <a:pt x="16446" y="30454"/>
                    </a:lnTo>
                    <a:lnTo>
                      <a:pt x="28752" y="22313"/>
                    </a:lnTo>
                    <a:lnTo>
                      <a:pt x="30441" y="14008"/>
                    </a:lnTo>
                    <a:lnTo>
                      <a:pt x="26365" y="7835"/>
                    </a:lnTo>
                    <a:lnTo>
                      <a:pt x="22313" y="1663"/>
                    </a:lnTo>
                    <a:lnTo>
                      <a:pt x="1400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1" name="object 381">
                <a:extLst>
                  <a:ext uri="{FF2B5EF4-FFF2-40B4-BE49-F238E27FC236}">
                    <a16:creationId xmlns:a16="http://schemas.microsoft.com/office/drawing/2014/main" id="{D0D99D9B-2AC1-4139-8646-0E4F4DC40F4E}"/>
                  </a:ext>
                </a:extLst>
              </p:cNvPr>
              <p:cNvSpPr/>
              <p:nvPr/>
            </p:nvSpPr>
            <p:spPr>
              <a:xfrm>
                <a:off x="3711639" y="2727721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80">
                    <a:moveTo>
                      <a:pt x="26365" y="7835"/>
                    </a:moveTo>
                    <a:lnTo>
                      <a:pt x="22313" y="1663"/>
                    </a:lnTo>
                    <a:lnTo>
                      <a:pt x="14008" y="0"/>
                    </a:lnTo>
                    <a:lnTo>
                      <a:pt x="7861" y="4076"/>
                    </a:lnTo>
                    <a:lnTo>
                      <a:pt x="1701" y="8140"/>
                    </a:lnTo>
                    <a:lnTo>
                      <a:pt x="0" y="16446"/>
                    </a:lnTo>
                    <a:lnTo>
                      <a:pt x="4089" y="22580"/>
                    </a:lnTo>
                    <a:lnTo>
                      <a:pt x="8140" y="28765"/>
                    </a:lnTo>
                    <a:lnTo>
                      <a:pt x="16446" y="30454"/>
                    </a:lnTo>
                    <a:lnTo>
                      <a:pt x="22580" y="26365"/>
                    </a:lnTo>
                    <a:lnTo>
                      <a:pt x="28752" y="22313"/>
                    </a:lnTo>
                    <a:lnTo>
                      <a:pt x="30441" y="14008"/>
                    </a:lnTo>
                    <a:lnTo>
                      <a:pt x="26365" y="7835"/>
                    </a:lnTo>
                    <a:close/>
                  </a:path>
                </a:pathLst>
              </a:custGeom>
              <a:ln w="142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2" name="object 382">
                <a:extLst>
                  <a:ext uri="{FF2B5EF4-FFF2-40B4-BE49-F238E27FC236}">
                    <a16:creationId xmlns:a16="http://schemas.microsoft.com/office/drawing/2014/main" id="{42E39AE7-8529-45CB-89A4-3C3A78721D0E}"/>
                  </a:ext>
                </a:extLst>
              </p:cNvPr>
              <p:cNvSpPr/>
              <p:nvPr/>
            </p:nvSpPr>
            <p:spPr>
              <a:xfrm>
                <a:off x="3711639" y="2727721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80">
                    <a:moveTo>
                      <a:pt x="14008" y="0"/>
                    </a:moveTo>
                    <a:lnTo>
                      <a:pt x="1701" y="8140"/>
                    </a:lnTo>
                    <a:lnTo>
                      <a:pt x="0" y="16446"/>
                    </a:lnTo>
                    <a:lnTo>
                      <a:pt x="8140" y="28765"/>
                    </a:lnTo>
                    <a:lnTo>
                      <a:pt x="16446" y="30454"/>
                    </a:lnTo>
                    <a:lnTo>
                      <a:pt x="28752" y="22313"/>
                    </a:lnTo>
                    <a:lnTo>
                      <a:pt x="30441" y="14008"/>
                    </a:lnTo>
                    <a:lnTo>
                      <a:pt x="26365" y="7835"/>
                    </a:lnTo>
                    <a:lnTo>
                      <a:pt x="22313" y="1663"/>
                    </a:lnTo>
                    <a:lnTo>
                      <a:pt x="1400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3" name="object 383">
                <a:extLst>
                  <a:ext uri="{FF2B5EF4-FFF2-40B4-BE49-F238E27FC236}">
                    <a16:creationId xmlns:a16="http://schemas.microsoft.com/office/drawing/2014/main" id="{6A551B5E-928F-4CEA-838D-11CA93749E60}"/>
                  </a:ext>
                </a:extLst>
              </p:cNvPr>
              <p:cNvSpPr/>
              <p:nvPr/>
            </p:nvSpPr>
            <p:spPr>
              <a:xfrm>
                <a:off x="3726864" y="2742947"/>
                <a:ext cx="11493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14935">
                    <a:moveTo>
                      <a:pt x="0" y="0"/>
                    </a:moveTo>
                    <a:lnTo>
                      <a:pt x="114376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4" name="object 384">
                <a:extLst>
                  <a:ext uri="{FF2B5EF4-FFF2-40B4-BE49-F238E27FC236}">
                    <a16:creationId xmlns:a16="http://schemas.microsoft.com/office/drawing/2014/main" id="{16746F03-3481-4F5C-A02E-48B5244A11D7}"/>
                  </a:ext>
                </a:extLst>
              </p:cNvPr>
              <p:cNvSpPr/>
              <p:nvPr/>
            </p:nvSpPr>
            <p:spPr>
              <a:xfrm>
                <a:off x="3810799" y="3698773"/>
                <a:ext cx="0" cy="577215"/>
              </a:xfrm>
              <a:custGeom>
                <a:avLst/>
                <a:gdLst/>
                <a:ahLst/>
                <a:cxnLst/>
                <a:rect l="l" t="t" r="r" b="b"/>
                <a:pathLst>
                  <a:path h="577214">
                    <a:moveTo>
                      <a:pt x="0" y="0"/>
                    </a:moveTo>
                    <a:lnTo>
                      <a:pt x="0" y="576948"/>
                    </a:lnTo>
                  </a:path>
                </a:pathLst>
              </a:custGeom>
              <a:ln w="21336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5" name="object 385">
                <a:extLst>
                  <a:ext uri="{FF2B5EF4-FFF2-40B4-BE49-F238E27FC236}">
                    <a16:creationId xmlns:a16="http://schemas.microsoft.com/office/drawing/2014/main" id="{6A573C8A-BFB4-4B93-BEF8-904E755E0CC3}"/>
                  </a:ext>
                </a:extLst>
              </p:cNvPr>
              <p:cNvSpPr/>
              <p:nvPr/>
            </p:nvSpPr>
            <p:spPr>
              <a:xfrm>
                <a:off x="3795569" y="3683549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14008" y="0"/>
                    </a:moveTo>
                    <a:lnTo>
                      <a:pt x="1689" y="8140"/>
                    </a:lnTo>
                    <a:lnTo>
                      <a:pt x="0" y="16446"/>
                    </a:lnTo>
                    <a:lnTo>
                      <a:pt x="8140" y="28752"/>
                    </a:lnTo>
                    <a:lnTo>
                      <a:pt x="16446" y="30441"/>
                    </a:lnTo>
                    <a:lnTo>
                      <a:pt x="22618" y="26365"/>
                    </a:lnTo>
                    <a:lnTo>
                      <a:pt x="28790" y="22313"/>
                    </a:lnTo>
                    <a:lnTo>
                      <a:pt x="30454" y="14008"/>
                    </a:lnTo>
                    <a:lnTo>
                      <a:pt x="22313" y="1701"/>
                    </a:lnTo>
                    <a:lnTo>
                      <a:pt x="1400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6" name="object 386">
                <a:extLst>
                  <a:ext uri="{FF2B5EF4-FFF2-40B4-BE49-F238E27FC236}">
                    <a16:creationId xmlns:a16="http://schemas.microsoft.com/office/drawing/2014/main" id="{A6FAD4D7-4EE7-45F2-BF80-711A943E5F73}"/>
                  </a:ext>
                </a:extLst>
              </p:cNvPr>
              <p:cNvSpPr/>
              <p:nvPr/>
            </p:nvSpPr>
            <p:spPr>
              <a:xfrm>
                <a:off x="3795569" y="3683549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22618" y="26365"/>
                    </a:moveTo>
                    <a:lnTo>
                      <a:pt x="28790" y="22313"/>
                    </a:lnTo>
                    <a:lnTo>
                      <a:pt x="30454" y="14008"/>
                    </a:lnTo>
                    <a:lnTo>
                      <a:pt x="26377" y="7861"/>
                    </a:lnTo>
                    <a:lnTo>
                      <a:pt x="22313" y="1701"/>
                    </a:lnTo>
                    <a:lnTo>
                      <a:pt x="14008" y="0"/>
                    </a:lnTo>
                    <a:lnTo>
                      <a:pt x="7874" y="4089"/>
                    </a:lnTo>
                    <a:lnTo>
                      <a:pt x="1689" y="8140"/>
                    </a:lnTo>
                    <a:lnTo>
                      <a:pt x="0" y="16446"/>
                    </a:lnTo>
                    <a:lnTo>
                      <a:pt x="4089" y="22580"/>
                    </a:lnTo>
                    <a:lnTo>
                      <a:pt x="8140" y="28752"/>
                    </a:lnTo>
                    <a:lnTo>
                      <a:pt x="16446" y="30441"/>
                    </a:lnTo>
                    <a:lnTo>
                      <a:pt x="22618" y="26365"/>
                    </a:lnTo>
                    <a:close/>
                  </a:path>
                </a:pathLst>
              </a:custGeom>
              <a:ln w="142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7" name="object 387">
                <a:extLst>
                  <a:ext uri="{FF2B5EF4-FFF2-40B4-BE49-F238E27FC236}">
                    <a16:creationId xmlns:a16="http://schemas.microsoft.com/office/drawing/2014/main" id="{ABC63198-6DEB-4082-B318-E90F1063B462}"/>
                  </a:ext>
                </a:extLst>
              </p:cNvPr>
              <p:cNvSpPr/>
              <p:nvPr/>
            </p:nvSpPr>
            <p:spPr>
              <a:xfrm>
                <a:off x="3795569" y="3683549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14008" y="0"/>
                    </a:moveTo>
                    <a:lnTo>
                      <a:pt x="1689" y="8140"/>
                    </a:lnTo>
                    <a:lnTo>
                      <a:pt x="0" y="16446"/>
                    </a:lnTo>
                    <a:lnTo>
                      <a:pt x="8140" y="28752"/>
                    </a:lnTo>
                    <a:lnTo>
                      <a:pt x="16446" y="30441"/>
                    </a:lnTo>
                    <a:lnTo>
                      <a:pt x="22618" y="26365"/>
                    </a:lnTo>
                    <a:lnTo>
                      <a:pt x="28790" y="22313"/>
                    </a:lnTo>
                    <a:lnTo>
                      <a:pt x="30454" y="14008"/>
                    </a:lnTo>
                    <a:lnTo>
                      <a:pt x="22313" y="1701"/>
                    </a:lnTo>
                    <a:lnTo>
                      <a:pt x="1400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8" name="object 388">
                <a:extLst>
                  <a:ext uri="{FF2B5EF4-FFF2-40B4-BE49-F238E27FC236}">
                    <a16:creationId xmlns:a16="http://schemas.microsoft.com/office/drawing/2014/main" id="{98E65A85-939B-48D8-97D1-A26B8E3794A4}"/>
                  </a:ext>
                </a:extLst>
              </p:cNvPr>
              <p:cNvSpPr/>
              <p:nvPr/>
            </p:nvSpPr>
            <p:spPr>
              <a:xfrm>
                <a:off x="3810799" y="3698773"/>
                <a:ext cx="0" cy="577215"/>
              </a:xfrm>
              <a:custGeom>
                <a:avLst/>
                <a:gdLst/>
                <a:ahLst/>
                <a:cxnLst/>
                <a:rect l="l" t="t" r="r" b="b"/>
                <a:pathLst>
                  <a:path h="577214">
                    <a:moveTo>
                      <a:pt x="0" y="0"/>
                    </a:moveTo>
                    <a:lnTo>
                      <a:pt x="0" y="576948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389" name="object 389">
              <a:extLst>
                <a:ext uri="{FF2B5EF4-FFF2-40B4-BE49-F238E27FC236}">
                  <a16:creationId xmlns:a16="http://schemas.microsoft.com/office/drawing/2014/main" id="{53E51FCA-9FFC-4D6D-86FF-93C12D768EE9}"/>
                </a:ext>
              </a:extLst>
            </p:cNvPr>
            <p:cNvSpPr txBox="1"/>
            <p:nvPr/>
          </p:nvSpPr>
          <p:spPr>
            <a:xfrm>
              <a:off x="3289183" y="723676"/>
              <a:ext cx="1415415" cy="554990"/>
            </a:xfrm>
            <a:prstGeom prst="rect">
              <a:avLst/>
            </a:prstGeom>
          </p:spPr>
          <p:txBody>
            <a:bodyPr vert="horz" wrap="square" lIns="0" tIns="23495" rIns="0" bIns="0" rtlCol="0">
              <a:spAutoFit/>
            </a:bodyPr>
            <a:lstStyle/>
            <a:p>
              <a:pPr marL="160655" marR="5080" indent="-148590">
                <a:lnSpc>
                  <a:spcPts val="730"/>
                </a:lnSpc>
                <a:spcBef>
                  <a:spcPts val="185"/>
                </a:spcBef>
              </a:pP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230–250</a:t>
              </a:r>
              <a:r>
                <a:rPr sz="650" spc="-4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litre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storage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cistern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fitted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with </a:t>
              </a:r>
              <a:r>
                <a:rPr sz="650" spc="-17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BS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1212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part</a:t>
              </a:r>
              <a:r>
                <a:rPr sz="650" spc="-35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2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float-operated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valve</a:t>
              </a:r>
              <a:endParaRPr sz="650">
                <a:latin typeface="Gill Sans MT"/>
                <a:cs typeface="Gill Sans MT"/>
              </a:endParaRPr>
            </a:p>
            <a:p>
              <a:pPr>
                <a:lnSpc>
                  <a:spcPct val="100000"/>
                </a:lnSpc>
                <a:spcBef>
                  <a:spcPts val="5"/>
                </a:spcBef>
              </a:pPr>
              <a:endParaRPr sz="950">
                <a:latin typeface="Gill Sans MT"/>
                <a:cs typeface="Gill Sans MT"/>
              </a:endParaRPr>
            </a:p>
            <a:p>
              <a:pPr marR="403860" algn="r">
                <a:lnSpc>
                  <a:spcPts val="755"/>
                </a:lnSpc>
                <a:spcBef>
                  <a:spcPts val="5"/>
                </a:spcBef>
              </a:pP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S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pher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ic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al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ball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10" dirty="0">
                  <a:solidFill>
                    <a:srgbClr val="231F20"/>
                  </a:solidFill>
                  <a:latin typeface="Gill Sans MT"/>
                  <a:cs typeface="Gill Sans MT"/>
                </a:rPr>
                <a:t>t</a:t>
              </a:r>
              <a:r>
                <a:rPr sz="650" spc="40" dirty="0">
                  <a:solidFill>
                    <a:srgbClr val="231F20"/>
                  </a:solidFill>
                  <a:latin typeface="Gill Sans MT"/>
                  <a:cs typeface="Gill Sans MT"/>
                </a:rPr>
                <a:t>yp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endParaRPr sz="650">
                <a:latin typeface="Gill Sans MT"/>
                <a:cs typeface="Gill Sans MT"/>
              </a:endParaRPr>
            </a:p>
            <a:p>
              <a:pPr marR="403860" algn="r">
                <a:lnSpc>
                  <a:spcPts val="755"/>
                </a:lnSpc>
              </a:pPr>
              <a:r>
                <a:rPr sz="650" dirty="0">
                  <a:solidFill>
                    <a:srgbClr val="231F20"/>
                  </a:solidFill>
                  <a:latin typeface="Gill Sans MT"/>
                  <a:cs typeface="Gill Sans MT"/>
                </a:rPr>
                <a:t>se</a:t>
              </a:r>
              <a:r>
                <a:rPr sz="650" spc="15" dirty="0">
                  <a:solidFill>
                    <a:srgbClr val="231F20"/>
                  </a:solidFill>
                  <a:latin typeface="Gill Sans MT"/>
                  <a:cs typeface="Gill Sans MT"/>
                </a:rPr>
                <a:t>r</a:t>
              </a:r>
              <a:r>
                <a:rPr sz="650" spc="20" dirty="0">
                  <a:solidFill>
                    <a:srgbClr val="231F20"/>
                  </a:solidFill>
                  <a:latin typeface="Gill Sans MT"/>
                  <a:cs typeface="Gill Sans MT"/>
                </a:rPr>
                <a:t>vic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r>
                <a:rPr sz="650" spc="-40" dirty="0">
                  <a:solidFill>
                    <a:srgbClr val="231F20"/>
                  </a:solidFill>
                  <a:latin typeface="Gill Sans MT"/>
                  <a:cs typeface="Gill Sans MT"/>
                </a:rPr>
                <a:t> 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val</a:t>
              </a:r>
              <a:r>
                <a:rPr sz="650" spc="30" dirty="0">
                  <a:solidFill>
                    <a:srgbClr val="231F20"/>
                  </a:solidFill>
                  <a:latin typeface="Gill Sans MT"/>
                  <a:cs typeface="Gill Sans MT"/>
                </a:rPr>
                <a:t>v</a:t>
              </a:r>
              <a:r>
                <a:rPr sz="650" spc="25" dirty="0">
                  <a:solidFill>
                    <a:srgbClr val="231F20"/>
                  </a:solidFill>
                  <a:latin typeface="Gill Sans MT"/>
                  <a:cs typeface="Gill Sans MT"/>
                </a:rPr>
                <a:t>e</a:t>
              </a:r>
              <a:endParaRPr sz="650">
                <a:latin typeface="Gill Sans MT"/>
                <a:cs typeface="Gill Sans MT"/>
              </a:endParaRPr>
            </a:p>
          </p:txBody>
        </p:sp>
        <p:grpSp>
          <p:nvGrpSpPr>
            <p:cNvPr id="390" name="object 390">
              <a:extLst>
                <a:ext uri="{FF2B5EF4-FFF2-40B4-BE49-F238E27FC236}">
                  <a16:creationId xmlns:a16="http://schemas.microsoft.com/office/drawing/2014/main" id="{E0A9E5BF-148B-4E08-8D0B-25FC70D5BF8C}"/>
                </a:ext>
              </a:extLst>
            </p:cNvPr>
            <p:cNvGrpSpPr/>
            <p:nvPr/>
          </p:nvGrpSpPr>
          <p:grpSpPr>
            <a:xfrm>
              <a:off x="3819376" y="968848"/>
              <a:ext cx="2449195" cy="4253865"/>
              <a:chOff x="3819376" y="968848"/>
              <a:chExt cx="2449195" cy="4253865"/>
            </a:xfrm>
          </p:grpSpPr>
          <p:sp>
            <p:nvSpPr>
              <p:cNvPr id="391" name="object 391">
                <a:extLst>
                  <a:ext uri="{FF2B5EF4-FFF2-40B4-BE49-F238E27FC236}">
                    <a16:creationId xmlns:a16="http://schemas.microsoft.com/office/drawing/2014/main" id="{682B9E82-1358-421A-8840-C68E410F1FD2}"/>
                  </a:ext>
                </a:extLst>
              </p:cNvPr>
              <p:cNvSpPr/>
              <p:nvPr/>
            </p:nvSpPr>
            <p:spPr>
              <a:xfrm>
                <a:off x="4670789" y="968848"/>
                <a:ext cx="0" cy="617220"/>
              </a:xfrm>
              <a:custGeom>
                <a:avLst/>
                <a:gdLst/>
                <a:ahLst/>
                <a:cxnLst/>
                <a:rect l="l" t="t" r="r" b="b"/>
                <a:pathLst>
                  <a:path h="617219">
                    <a:moveTo>
                      <a:pt x="0" y="617169"/>
                    </a:moveTo>
                    <a:lnTo>
                      <a:pt x="0" y="0"/>
                    </a:lnTo>
                  </a:path>
                </a:pathLst>
              </a:custGeom>
              <a:ln w="21336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2" name="object 392">
                <a:extLst>
                  <a:ext uri="{FF2B5EF4-FFF2-40B4-BE49-F238E27FC236}">
                    <a16:creationId xmlns:a16="http://schemas.microsoft.com/office/drawing/2014/main" id="{DAA4E35F-1606-4EC3-9A11-A4A493D51B2A}"/>
                  </a:ext>
                </a:extLst>
              </p:cNvPr>
              <p:cNvSpPr/>
              <p:nvPr/>
            </p:nvSpPr>
            <p:spPr>
              <a:xfrm>
                <a:off x="4655562" y="1570800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80">
                    <a:moveTo>
                      <a:pt x="14008" y="0"/>
                    </a:moveTo>
                    <a:lnTo>
                      <a:pt x="7835" y="4076"/>
                    </a:lnTo>
                    <a:lnTo>
                      <a:pt x="1663" y="8128"/>
                    </a:lnTo>
                    <a:lnTo>
                      <a:pt x="0" y="16433"/>
                    </a:lnTo>
                    <a:lnTo>
                      <a:pt x="8128" y="28740"/>
                    </a:lnTo>
                    <a:lnTo>
                      <a:pt x="16446" y="30441"/>
                    </a:lnTo>
                    <a:lnTo>
                      <a:pt x="28752" y="22301"/>
                    </a:lnTo>
                    <a:lnTo>
                      <a:pt x="30454" y="13995"/>
                    </a:lnTo>
                    <a:lnTo>
                      <a:pt x="22313" y="1689"/>
                    </a:lnTo>
                    <a:lnTo>
                      <a:pt x="1400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3" name="object 393">
                <a:extLst>
                  <a:ext uri="{FF2B5EF4-FFF2-40B4-BE49-F238E27FC236}">
                    <a16:creationId xmlns:a16="http://schemas.microsoft.com/office/drawing/2014/main" id="{94271C85-FD98-4D37-ADEC-6A34B32F4EF4}"/>
                  </a:ext>
                </a:extLst>
              </p:cNvPr>
              <p:cNvSpPr/>
              <p:nvPr/>
            </p:nvSpPr>
            <p:spPr>
              <a:xfrm>
                <a:off x="4655562" y="1570800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80">
                    <a:moveTo>
                      <a:pt x="7835" y="4076"/>
                    </a:moveTo>
                    <a:lnTo>
                      <a:pt x="1663" y="8128"/>
                    </a:lnTo>
                    <a:lnTo>
                      <a:pt x="0" y="16433"/>
                    </a:lnTo>
                    <a:lnTo>
                      <a:pt x="4076" y="22580"/>
                    </a:lnTo>
                    <a:lnTo>
                      <a:pt x="8128" y="28740"/>
                    </a:lnTo>
                    <a:lnTo>
                      <a:pt x="16446" y="30441"/>
                    </a:lnTo>
                    <a:lnTo>
                      <a:pt x="22580" y="26352"/>
                    </a:lnTo>
                    <a:lnTo>
                      <a:pt x="28752" y="22301"/>
                    </a:lnTo>
                    <a:lnTo>
                      <a:pt x="30454" y="13995"/>
                    </a:lnTo>
                    <a:lnTo>
                      <a:pt x="26365" y="7861"/>
                    </a:lnTo>
                    <a:lnTo>
                      <a:pt x="22313" y="1689"/>
                    </a:lnTo>
                    <a:lnTo>
                      <a:pt x="14008" y="0"/>
                    </a:lnTo>
                    <a:lnTo>
                      <a:pt x="7835" y="4076"/>
                    </a:lnTo>
                    <a:close/>
                  </a:path>
                </a:pathLst>
              </a:custGeom>
              <a:ln w="142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4" name="object 394">
                <a:extLst>
                  <a:ext uri="{FF2B5EF4-FFF2-40B4-BE49-F238E27FC236}">
                    <a16:creationId xmlns:a16="http://schemas.microsoft.com/office/drawing/2014/main" id="{A8F10978-2477-4B46-ABB1-6C8B06CC286B}"/>
                  </a:ext>
                </a:extLst>
              </p:cNvPr>
              <p:cNvSpPr/>
              <p:nvPr/>
            </p:nvSpPr>
            <p:spPr>
              <a:xfrm>
                <a:off x="4655562" y="1570800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80">
                    <a:moveTo>
                      <a:pt x="14008" y="0"/>
                    </a:moveTo>
                    <a:lnTo>
                      <a:pt x="7835" y="4076"/>
                    </a:lnTo>
                    <a:lnTo>
                      <a:pt x="1663" y="8128"/>
                    </a:lnTo>
                    <a:lnTo>
                      <a:pt x="0" y="16433"/>
                    </a:lnTo>
                    <a:lnTo>
                      <a:pt x="8128" y="28740"/>
                    </a:lnTo>
                    <a:lnTo>
                      <a:pt x="16446" y="30441"/>
                    </a:lnTo>
                    <a:lnTo>
                      <a:pt x="28752" y="22301"/>
                    </a:lnTo>
                    <a:lnTo>
                      <a:pt x="30454" y="13995"/>
                    </a:lnTo>
                    <a:lnTo>
                      <a:pt x="22313" y="1689"/>
                    </a:lnTo>
                    <a:lnTo>
                      <a:pt x="14008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5" name="object 395">
                <a:extLst>
                  <a:ext uri="{FF2B5EF4-FFF2-40B4-BE49-F238E27FC236}">
                    <a16:creationId xmlns:a16="http://schemas.microsoft.com/office/drawing/2014/main" id="{FE12E670-B610-4620-A2CB-05D0F4BDD9B3}"/>
                  </a:ext>
                </a:extLst>
              </p:cNvPr>
              <p:cNvSpPr/>
              <p:nvPr/>
            </p:nvSpPr>
            <p:spPr>
              <a:xfrm>
                <a:off x="4670789" y="968848"/>
                <a:ext cx="0" cy="617220"/>
              </a:xfrm>
              <a:custGeom>
                <a:avLst/>
                <a:gdLst/>
                <a:ahLst/>
                <a:cxnLst/>
                <a:rect l="l" t="t" r="r" b="b"/>
                <a:pathLst>
                  <a:path h="617219">
                    <a:moveTo>
                      <a:pt x="0" y="617169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396" name="object 396">
                <a:extLst>
                  <a:ext uri="{FF2B5EF4-FFF2-40B4-BE49-F238E27FC236}">
                    <a16:creationId xmlns:a16="http://schemas.microsoft.com/office/drawing/2014/main" id="{B8DB3556-431B-4D90-BCB9-47F777357E54}"/>
                  </a:ext>
                </a:extLst>
              </p:cNvPr>
              <p:cNvPicPr/>
              <p:nvPr/>
            </p:nvPicPr>
            <p:blipFill>
              <a:blip r:embed="rId1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185392" y="3119406"/>
                <a:ext cx="82751" cy="253744"/>
              </a:xfrm>
              <a:prstGeom prst="rect">
                <a:avLst/>
              </a:prstGeom>
            </p:spPr>
          </p:pic>
          <p:sp>
            <p:nvSpPr>
              <p:cNvPr id="397" name="object 397">
                <a:extLst>
                  <a:ext uri="{FF2B5EF4-FFF2-40B4-BE49-F238E27FC236}">
                    <a16:creationId xmlns:a16="http://schemas.microsoft.com/office/drawing/2014/main" id="{8EE584EF-C140-42D0-9DF0-7B74F2485087}"/>
                  </a:ext>
                </a:extLst>
              </p:cNvPr>
              <p:cNvSpPr/>
              <p:nvPr/>
            </p:nvSpPr>
            <p:spPr>
              <a:xfrm>
                <a:off x="5752861" y="3292400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13995" y="0"/>
                    </a:moveTo>
                    <a:lnTo>
                      <a:pt x="1689" y="8140"/>
                    </a:lnTo>
                    <a:lnTo>
                      <a:pt x="0" y="16446"/>
                    </a:lnTo>
                    <a:lnTo>
                      <a:pt x="4076" y="22618"/>
                    </a:lnTo>
                    <a:lnTo>
                      <a:pt x="8128" y="28790"/>
                    </a:lnTo>
                    <a:lnTo>
                      <a:pt x="16433" y="30454"/>
                    </a:lnTo>
                    <a:lnTo>
                      <a:pt x="28740" y="22313"/>
                    </a:lnTo>
                    <a:lnTo>
                      <a:pt x="30441" y="14008"/>
                    </a:lnTo>
                    <a:lnTo>
                      <a:pt x="22301" y="1689"/>
                    </a:lnTo>
                    <a:lnTo>
                      <a:pt x="1399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8" name="object 398">
                <a:extLst>
                  <a:ext uri="{FF2B5EF4-FFF2-40B4-BE49-F238E27FC236}">
                    <a16:creationId xmlns:a16="http://schemas.microsoft.com/office/drawing/2014/main" id="{7B489210-699E-41E2-B3F1-9010DB04587A}"/>
                  </a:ext>
                </a:extLst>
              </p:cNvPr>
              <p:cNvSpPr/>
              <p:nvPr/>
            </p:nvSpPr>
            <p:spPr>
              <a:xfrm>
                <a:off x="5752861" y="3292400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4076" y="22618"/>
                    </a:moveTo>
                    <a:lnTo>
                      <a:pt x="8128" y="28790"/>
                    </a:lnTo>
                    <a:lnTo>
                      <a:pt x="16433" y="30454"/>
                    </a:lnTo>
                    <a:lnTo>
                      <a:pt x="22580" y="26377"/>
                    </a:lnTo>
                    <a:lnTo>
                      <a:pt x="28740" y="22313"/>
                    </a:lnTo>
                    <a:lnTo>
                      <a:pt x="30441" y="14008"/>
                    </a:lnTo>
                    <a:lnTo>
                      <a:pt x="26352" y="7873"/>
                    </a:lnTo>
                    <a:lnTo>
                      <a:pt x="22301" y="1689"/>
                    </a:lnTo>
                    <a:lnTo>
                      <a:pt x="13995" y="0"/>
                    </a:lnTo>
                    <a:lnTo>
                      <a:pt x="7861" y="4089"/>
                    </a:lnTo>
                    <a:lnTo>
                      <a:pt x="1689" y="8140"/>
                    </a:lnTo>
                    <a:lnTo>
                      <a:pt x="0" y="16446"/>
                    </a:lnTo>
                    <a:lnTo>
                      <a:pt x="4076" y="22618"/>
                    </a:lnTo>
                    <a:close/>
                  </a:path>
                </a:pathLst>
              </a:custGeom>
              <a:ln w="142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9" name="object 399">
                <a:extLst>
                  <a:ext uri="{FF2B5EF4-FFF2-40B4-BE49-F238E27FC236}">
                    <a16:creationId xmlns:a16="http://schemas.microsoft.com/office/drawing/2014/main" id="{1609AA74-0099-4A41-A8A1-A8F10F9A7D7B}"/>
                  </a:ext>
                </a:extLst>
              </p:cNvPr>
              <p:cNvSpPr/>
              <p:nvPr/>
            </p:nvSpPr>
            <p:spPr>
              <a:xfrm>
                <a:off x="5752861" y="3292400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13995" y="0"/>
                    </a:moveTo>
                    <a:lnTo>
                      <a:pt x="1689" y="8140"/>
                    </a:lnTo>
                    <a:lnTo>
                      <a:pt x="0" y="16446"/>
                    </a:lnTo>
                    <a:lnTo>
                      <a:pt x="4076" y="22618"/>
                    </a:lnTo>
                    <a:lnTo>
                      <a:pt x="8128" y="28790"/>
                    </a:lnTo>
                    <a:lnTo>
                      <a:pt x="16433" y="30454"/>
                    </a:lnTo>
                    <a:lnTo>
                      <a:pt x="28740" y="22313"/>
                    </a:lnTo>
                    <a:lnTo>
                      <a:pt x="30441" y="14008"/>
                    </a:lnTo>
                    <a:lnTo>
                      <a:pt x="22301" y="1689"/>
                    </a:lnTo>
                    <a:lnTo>
                      <a:pt x="13995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0" name="object 400">
                <a:extLst>
                  <a:ext uri="{FF2B5EF4-FFF2-40B4-BE49-F238E27FC236}">
                    <a16:creationId xmlns:a16="http://schemas.microsoft.com/office/drawing/2014/main" id="{D040A8B2-0440-4B93-A9F8-910827B5E5ED}"/>
                  </a:ext>
                </a:extLst>
              </p:cNvPr>
              <p:cNvSpPr/>
              <p:nvPr/>
            </p:nvSpPr>
            <p:spPr>
              <a:xfrm>
                <a:off x="5617189" y="2759406"/>
                <a:ext cx="151130" cy="548640"/>
              </a:xfrm>
              <a:custGeom>
                <a:avLst/>
                <a:gdLst/>
                <a:ahLst/>
                <a:cxnLst/>
                <a:rect l="l" t="t" r="r" b="b"/>
                <a:pathLst>
                  <a:path w="151129" h="548639">
                    <a:moveTo>
                      <a:pt x="150888" y="548220"/>
                    </a:moveTo>
                    <a:lnTo>
                      <a:pt x="0" y="548220"/>
                    </a:ln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1" name="object 401">
                <a:extLst>
                  <a:ext uri="{FF2B5EF4-FFF2-40B4-BE49-F238E27FC236}">
                    <a16:creationId xmlns:a16="http://schemas.microsoft.com/office/drawing/2014/main" id="{53D1B432-1D2C-4ADF-81A5-B6611B8ECE37}"/>
                  </a:ext>
                </a:extLst>
              </p:cNvPr>
              <p:cNvSpPr/>
              <p:nvPr/>
            </p:nvSpPr>
            <p:spPr>
              <a:xfrm>
                <a:off x="3841726" y="5200197"/>
                <a:ext cx="0" cy="0"/>
              </a:xfrm>
              <a:custGeom>
                <a:avLst/>
                <a:gdLst/>
                <a:ahLst/>
                <a:cxnLst/>
                <a:rect l="l" t="t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ln w="21336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2" name="object 402">
                <a:extLst>
                  <a:ext uri="{FF2B5EF4-FFF2-40B4-BE49-F238E27FC236}">
                    <a16:creationId xmlns:a16="http://schemas.microsoft.com/office/drawing/2014/main" id="{028BD7B2-CF44-4E5A-8F89-713A0D6F3A06}"/>
                  </a:ext>
                </a:extLst>
              </p:cNvPr>
              <p:cNvSpPr/>
              <p:nvPr/>
            </p:nvSpPr>
            <p:spPr>
              <a:xfrm>
                <a:off x="3826488" y="5184969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16459" y="0"/>
                    </a:moveTo>
                    <a:lnTo>
                      <a:pt x="8153" y="1701"/>
                    </a:lnTo>
                    <a:lnTo>
                      <a:pt x="4102" y="7874"/>
                    </a:lnTo>
                    <a:lnTo>
                      <a:pt x="0" y="14008"/>
                    </a:lnTo>
                    <a:lnTo>
                      <a:pt x="1714" y="22313"/>
                    </a:lnTo>
                    <a:lnTo>
                      <a:pt x="14020" y="30454"/>
                    </a:lnTo>
                    <a:lnTo>
                      <a:pt x="22326" y="28790"/>
                    </a:lnTo>
                    <a:lnTo>
                      <a:pt x="26377" y="22618"/>
                    </a:lnTo>
                    <a:lnTo>
                      <a:pt x="30454" y="16446"/>
                    </a:lnTo>
                    <a:lnTo>
                      <a:pt x="28765" y="8140"/>
                    </a:lnTo>
                    <a:lnTo>
                      <a:pt x="1645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3" name="object 403">
                <a:extLst>
                  <a:ext uri="{FF2B5EF4-FFF2-40B4-BE49-F238E27FC236}">
                    <a16:creationId xmlns:a16="http://schemas.microsoft.com/office/drawing/2014/main" id="{73996121-EEBC-4BEA-A7C1-CCE26BC61CBD}"/>
                  </a:ext>
                </a:extLst>
              </p:cNvPr>
              <p:cNvSpPr/>
              <p:nvPr/>
            </p:nvSpPr>
            <p:spPr>
              <a:xfrm>
                <a:off x="3826488" y="5184969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26377" y="22618"/>
                    </a:moveTo>
                    <a:lnTo>
                      <a:pt x="22326" y="28790"/>
                    </a:lnTo>
                    <a:lnTo>
                      <a:pt x="14020" y="30454"/>
                    </a:lnTo>
                    <a:lnTo>
                      <a:pt x="7873" y="26377"/>
                    </a:lnTo>
                    <a:lnTo>
                      <a:pt x="1714" y="22313"/>
                    </a:lnTo>
                    <a:lnTo>
                      <a:pt x="0" y="14008"/>
                    </a:lnTo>
                    <a:lnTo>
                      <a:pt x="4102" y="7874"/>
                    </a:lnTo>
                    <a:lnTo>
                      <a:pt x="8153" y="1701"/>
                    </a:lnTo>
                    <a:lnTo>
                      <a:pt x="16459" y="0"/>
                    </a:lnTo>
                    <a:lnTo>
                      <a:pt x="22593" y="4089"/>
                    </a:lnTo>
                    <a:lnTo>
                      <a:pt x="28765" y="8140"/>
                    </a:lnTo>
                    <a:lnTo>
                      <a:pt x="30454" y="16446"/>
                    </a:lnTo>
                    <a:lnTo>
                      <a:pt x="26377" y="22618"/>
                    </a:lnTo>
                    <a:close/>
                  </a:path>
                </a:pathLst>
              </a:custGeom>
              <a:ln w="142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4" name="object 404">
                <a:extLst>
                  <a:ext uri="{FF2B5EF4-FFF2-40B4-BE49-F238E27FC236}">
                    <a16:creationId xmlns:a16="http://schemas.microsoft.com/office/drawing/2014/main" id="{DE33D84A-18B9-4BA8-A206-6AB13B9830C3}"/>
                  </a:ext>
                </a:extLst>
              </p:cNvPr>
              <p:cNvSpPr/>
              <p:nvPr/>
            </p:nvSpPr>
            <p:spPr>
              <a:xfrm>
                <a:off x="3826488" y="5184969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79">
                    <a:moveTo>
                      <a:pt x="16459" y="0"/>
                    </a:moveTo>
                    <a:lnTo>
                      <a:pt x="8153" y="1701"/>
                    </a:lnTo>
                    <a:lnTo>
                      <a:pt x="4102" y="7874"/>
                    </a:lnTo>
                    <a:lnTo>
                      <a:pt x="0" y="14008"/>
                    </a:lnTo>
                    <a:lnTo>
                      <a:pt x="1714" y="22313"/>
                    </a:lnTo>
                    <a:lnTo>
                      <a:pt x="14020" y="30454"/>
                    </a:lnTo>
                    <a:lnTo>
                      <a:pt x="22326" y="28790"/>
                    </a:lnTo>
                    <a:lnTo>
                      <a:pt x="26377" y="22618"/>
                    </a:lnTo>
                    <a:lnTo>
                      <a:pt x="30454" y="16446"/>
                    </a:lnTo>
                    <a:lnTo>
                      <a:pt x="28765" y="8140"/>
                    </a:lnTo>
                    <a:lnTo>
                      <a:pt x="16459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5" name="object 405">
                <a:extLst>
                  <a:ext uri="{FF2B5EF4-FFF2-40B4-BE49-F238E27FC236}">
                    <a16:creationId xmlns:a16="http://schemas.microsoft.com/office/drawing/2014/main" id="{4ADFCBA1-DCBC-4CAD-80FE-CF34514FFCD5}"/>
                  </a:ext>
                </a:extLst>
              </p:cNvPr>
              <p:cNvSpPr/>
              <p:nvPr/>
            </p:nvSpPr>
            <p:spPr>
              <a:xfrm>
                <a:off x="3941433" y="4396147"/>
                <a:ext cx="0" cy="804545"/>
              </a:xfrm>
              <a:custGeom>
                <a:avLst/>
                <a:gdLst/>
                <a:ahLst/>
                <a:cxnLst/>
                <a:rect l="l" t="t" r="r" b="b"/>
                <a:pathLst>
                  <a:path h="804545">
                    <a:moveTo>
                      <a:pt x="0" y="804049"/>
                    </a:moveTo>
                    <a:lnTo>
                      <a:pt x="0" y="0"/>
                    </a:lnTo>
                  </a:path>
                </a:pathLst>
              </a:custGeom>
              <a:ln w="142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6" name="object 406">
                <a:extLst>
                  <a:ext uri="{FF2B5EF4-FFF2-40B4-BE49-F238E27FC236}">
                    <a16:creationId xmlns:a16="http://schemas.microsoft.com/office/drawing/2014/main" id="{594812EB-193A-4B2F-B182-A7F45D550819}"/>
                  </a:ext>
                </a:extLst>
              </p:cNvPr>
              <p:cNvSpPr/>
              <p:nvPr/>
            </p:nvSpPr>
            <p:spPr>
              <a:xfrm>
                <a:off x="3841726" y="4403450"/>
                <a:ext cx="100330" cy="796925"/>
              </a:xfrm>
              <a:custGeom>
                <a:avLst/>
                <a:gdLst/>
                <a:ahLst/>
                <a:cxnLst/>
                <a:rect l="l" t="t" r="r" b="b"/>
                <a:pathLst>
                  <a:path w="100329" h="796925">
                    <a:moveTo>
                      <a:pt x="0" y="796747"/>
                    </a:moveTo>
                    <a:lnTo>
                      <a:pt x="99707" y="796747"/>
                    </a:lnTo>
                    <a:lnTo>
                      <a:pt x="99707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7" name="object 407">
                <a:extLst>
                  <a:ext uri="{FF2B5EF4-FFF2-40B4-BE49-F238E27FC236}">
                    <a16:creationId xmlns:a16="http://schemas.microsoft.com/office/drawing/2014/main" id="{98E7B810-40F3-4CEF-8076-C2EFAE75DE42}"/>
                  </a:ext>
                </a:extLst>
              </p:cNvPr>
              <p:cNvSpPr/>
              <p:nvPr/>
            </p:nvSpPr>
            <p:spPr>
              <a:xfrm>
                <a:off x="4917784" y="2727721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80">
                    <a:moveTo>
                      <a:pt x="16433" y="0"/>
                    </a:moveTo>
                    <a:lnTo>
                      <a:pt x="8128" y="1663"/>
                    </a:lnTo>
                    <a:lnTo>
                      <a:pt x="4076" y="7835"/>
                    </a:lnTo>
                    <a:lnTo>
                      <a:pt x="0" y="14008"/>
                    </a:lnTo>
                    <a:lnTo>
                      <a:pt x="1689" y="22313"/>
                    </a:lnTo>
                    <a:lnTo>
                      <a:pt x="13995" y="30454"/>
                    </a:lnTo>
                    <a:lnTo>
                      <a:pt x="22301" y="28765"/>
                    </a:lnTo>
                    <a:lnTo>
                      <a:pt x="30441" y="16446"/>
                    </a:lnTo>
                    <a:lnTo>
                      <a:pt x="28740" y="8140"/>
                    </a:lnTo>
                    <a:lnTo>
                      <a:pt x="1643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8" name="object 408">
                <a:extLst>
                  <a:ext uri="{FF2B5EF4-FFF2-40B4-BE49-F238E27FC236}">
                    <a16:creationId xmlns:a16="http://schemas.microsoft.com/office/drawing/2014/main" id="{FDDA1075-F92A-41F9-96C6-1829A0777DD6}"/>
                  </a:ext>
                </a:extLst>
              </p:cNvPr>
              <p:cNvSpPr/>
              <p:nvPr/>
            </p:nvSpPr>
            <p:spPr>
              <a:xfrm>
                <a:off x="4917784" y="2727721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80">
                    <a:moveTo>
                      <a:pt x="4076" y="7835"/>
                    </a:moveTo>
                    <a:lnTo>
                      <a:pt x="8128" y="1663"/>
                    </a:lnTo>
                    <a:lnTo>
                      <a:pt x="16433" y="0"/>
                    </a:lnTo>
                    <a:lnTo>
                      <a:pt x="22580" y="4076"/>
                    </a:lnTo>
                    <a:lnTo>
                      <a:pt x="28740" y="8140"/>
                    </a:lnTo>
                    <a:lnTo>
                      <a:pt x="30441" y="16446"/>
                    </a:lnTo>
                    <a:lnTo>
                      <a:pt x="26352" y="22580"/>
                    </a:lnTo>
                    <a:lnTo>
                      <a:pt x="22301" y="28765"/>
                    </a:lnTo>
                    <a:lnTo>
                      <a:pt x="13995" y="30454"/>
                    </a:lnTo>
                    <a:lnTo>
                      <a:pt x="7861" y="26365"/>
                    </a:lnTo>
                    <a:lnTo>
                      <a:pt x="1689" y="22313"/>
                    </a:lnTo>
                    <a:lnTo>
                      <a:pt x="0" y="14008"/>
                    </a:lnTo>
                    <a:lnTo>
                      <a:pt x="4076" y="7835"/>
                    </a:lnTo>
                    <a:close/>
                  </a:path>
                </a:pathLst>
              </a:custGeom>
              <a:ln w="14224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9" name="object 409">
                <a:extLst>
                  <a:ext uri="{FF2B5EF4-FFF2-40B4-BE49-F238E27FC236}">
                    <a16:creationId xmlns:a16="http://schemas.microsoft.com/office/drawing/2014/main" id="{0D03CFFF-C76C-4AB6-9E64-615599CB531E}"/>
                  </a:ext>
                </a:extLst>
              </p:cNvPr>
              <p:cNvSpPr/>
              <p:nvPr/>
            </p:nvSpPr>
            <p:spPr>
              <a:xfrm>
                <a:off x="4917784" y="2727721"/>
                <a:ext cx="3048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30479" h="30480">
                    <a:moveTo>
                      <a:pt x="16433" y="0"/>
                    </a:moveTo>
                    <a:lnTo>
                      <a:pt x="8128" y="1663"/>
                    </a:lnTo>
                    <a:lnTo>
                      <a:pt x="4076" y="7835"/>
                    </a:lnTo>
                    <a:lnTo>
                      <a:pt x="0" y="14008"/>
                    </a:lnTo>
                    <a:lnTo>
                      <a:pt x="1689" y="22313"/>
                    </a:lnTo>
                    <a:lnTo>
                      <a:pt x="13995" y="30454"/>
                    </a:lnTo>
                    <a:lnTo>
                      <a:pt x="22301" y="28765"/>
                    </a:lnTo>
                    <a:lnTo>
                      <a:pt x="30441" y="16446"/>
                    </a:lnTo>
                    <a:lnTo>
                      <a:pt x="28740" y="8140"/>
                    </a:lnTo>
                    <a:lnTo>
                      <a:pt x="16433" y="0"/>
                    </a:lnTo>
                    <a:close/>
                  </a:path>
                </a:pathLst>
              </a:custGeom>
              <a:solidFill>
                <a:srgbClr val="231F2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0" name="object 410">
                <a:extLst>
                  <a:ext uri="{FF2B5EF4-FFF2-40B4-BE49-F238E27FC236}">
                    <a16:creationId xmlns:a16="http://schemas.microsoft.com/office/drawing/2014/main" id="{23F3B902-6BB4-4CE0-A231-5BE65F7B0FC8}"/>
                  </a:ext>
                </a:extLst>
              </p:cNvPr>
              <p:cNvSpPr/>
              <p:nvPr/>
            </p:nvSpPr>
            <p:spPr>
              <a:xfrm>
                <a:off x="4771686" y="2742947"/>
                <a:ext cx="16192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61925">
                    <a:moveTo>
                      <a:pt x="161315" y="0"/>
                    </a:moveTo>
                    <a:lnTo>
                      <a:pt x="0" y="0"/>
                    </a:lnTo>
                  </a:path>
                </a:pathLst>
              </a:custGeom>
              <a:ln w="4267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93056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Indirect systems</a:t>
            </a:r>
          </a:p>
        </p:txBody>
      </p:sp>
      <p:pic>
        <p:nvPicPr>
          <p:cNvPr id="8" name="Picture 7" descr="Diagram, schematic&#10;&#10;Description automatically generated">
            <a:extLst>
              <a:ext uri="{FF2B5EF4-FFF2-40B4-BE49-F238E27FC236}">
                <a16:creationId xmlns:a16="http://schemas.microsoft.com/office/drawing/2014/main" id="{F903AAB9-52FC-47F0-8ACE-BFC9E88B168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7704" y="1346042"/>
            <a:ext cx="5686575" cy="416591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195736" y="5614875"/>
            <a:ext cx="59392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Notice that the kitchen is fed directly from the main.</a:t>
            </a:r>
          </a:p>
        </p:txBody>
      </p:sp>
    </p:spTree>
    <p:extLst>
      <p:ext uri="{BB962C8B-B14F-4D97-AF65-F5344CB8AC3E}">
        <p14:creationId xmlns:p14="http://schemas.microsoft.com/office/powerpoint/2010/main" val="34927062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12834</TotalTime>
  <Words>886</Words>
  <Application>Microsoft Office PowerPoint</Application>
  <PresentationFormat>On-screen Show (4:3)</PresentationFormat>
  <Paragraphs>94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Gill Sans MT</vt:lpstr>
      <vt:lpstr>Lucida Grande</vt:lpstr>
      <vt:lpstr>Times New Roman</vt:lpstr>
      <vt:lpstr>Default Design</vt:lpstr>
      <vt:lpstr>PowerPoint 9: Direct and indirect cold water systems</vt:lpstr>
      <vt:lpstr>This session:</vt:lpstr>
      <vt:lpstr>Cold water system basics</vt:lpstr>
      <vt:lpstr>Water to the dwelling</vt:lpstr>
      <vt:lpstr>Direct cold water systems</vt:lpstr>
      <vt:lpstr>Direct cold water systems</vt:lpstr>
      <vt:lpstr>Direct system</vt:lpstr>
      <vt:lpstr>Indirect systems</vt:lpstr>
      <vt:lpstr>Indirect systems</vt:lpstr>
      <vt:lpstr>Making second fix connections</vt:lpstr>
      <vt:lpstr>Making second fix connections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225</cp:revision>
  <dcterms:created xsi:type="dcterms:W3CDTF">2013-05-28T00:38:54Z</dcterms:created>
  <dcterms:modified xsi:type="dcterms:W3CDTF">2023-10-31T15:11:39Z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