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28" r:id="rId6"/>
    <p:sldId id="330" r:id="rId7"/>
    <p:sldId id="329" r:id="rId8"/>
    <p:sldId id="331" r:id="rId9"/>
    <p:sldId id="332" r:id="rId10"/>
    <p:sldId id="333" r:id="rId11"/>
    <p:sldId id="334" r:id="rId12"/>
    <p:sldId id="286" r:id="rId13"/>
    <p:sldId id="335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7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7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CC0000"/>
    <a:srgbClr val="FBDD00"/>
    <a:srgbClr val="000000"/>
    <a:srgbClr val="E30613"/>
    <a:srgbClr val="D9D9D9"/>
    <a:srgbClr val="D81E05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38B6A3-9CEF-4CBF-8A98-F6F374536217}" v="57" dt="2023-11-01T09:43:49.0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11"/>
    <p:restoredTop sz="86298"/>
  </p:normalViewPr>
  <p:slideViewPr>
    <p:cSldViewPr showGuides="1">
      <p:cViewPr varScale="1">
        <p:scale>
          <a:sx n="69" d="100"/>
          <a:sy n="69" d="100"/>
        </p:scale>
        <p:origin x="744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8C38B6A3-9CEF-4CBF-8A98-F6F374536217}"/>
    <pc:docChg chg="undo custSel addSld delSld modSld sldOrd">
      <pc:chgData name="Claire Brooks" userId="045b5ce1-bb15-4c22-aa7e-c7b600949989" providerId="ADAL" clId="{8C38B6A3-9CEF-4CBF-8A98-F6F374536217}" dt="2023-11-01T09:44:37.642" v="100" actId="14100"/>
      <pc:docMkLst>
        <pc:docMk/>
      </pc:docMkLst>
      <pc:sldChg chg="addSp delSp modSp add del mod">
        <pc:chgData name="Claire Brooks" userId="045b5ce1-bb15-4c22-aa7e-c7b600949989" providerId="ADAL" clId="{8C38B6A3-9CEF-4CBF-8A98-F6F374536217}" dt="2023-11-01T09:38:25.562" v="61" actId="1076"/>
        <pc:sldMkLst>
          <pc:docMk/>
          <pc:sldMk cId="235617751" sldId="286"/>
        </pc:sldMkLst>
        <pc:spChg chg="add del mod">
          <ac:chgData name="Claire Brooks" userId="045b5ce1-bb15-4c22-aa7e-c7b600949989" providerId="ADAL" clId="{8C38B6A3-9CEF-4CBF-8A98-F6F374536217}" dt="2023-11-01T09:38:00.262" v="54" actId="478"/>
          <ac:spMkLst>
            <pc:docMk/>
            <pc:sldMk cId="235617751" sldId="286"/>
            <ac:spMk id="5" creationId="{D449385F-7DF4-9227-2B2B-D04E5ABB337C}"/>
          </ac:spMkLst>
        </pc:spChg>
        <pc:spChg chg="mod">
          <ac:chgData name="Claire Brooks" userId="045b5ce1-bb15-4c22-aa7e-c7b600949989" providerId="ADAL" clId="{8C38B6A3-9CEF-4CBF-8A98-F6F374536217}" dt="2023-11-01T09:38:23.502" v="60" actId="1076"/>
          <ac:spMkLst>
            <pc:docMk/>
            <pc:sldMk cId="235617751" sldId="286"/>
            <ac:spMk id="37895" creationId="{C92F1F2F-B4F4-2842-84B7-749E31A1B8FE}"/>
          </ac:spMkLst>
        </pc:spChg>
        <pc:spChg chg="mod">
          <ac:chgData name="Claire Brooks" userId="045b5ce1-bb15-4c22-aa7e-c7b600949989" providerId="ADAL" clId="{8C38B6A3-9CEF-4CBF-8A98-F6F374536217}" dt="2023-11-01T09:38:25.562" v="61" actId="1076"/>
          <ac:spMkLst>
            <pc:docMk/>
            <pc:sldMk cId="235617751" sldId="286"/>
            <ac:spMk id="37897" creationId="{567ACA06-8056-3445-936D-8D87B1BAE1EB}"/>
          </ac:spMkLst>
        </pc:spChg>
        <pc:picChg chg="add mod ord">
          <ac:chgData name="Claire Brooks" userId="045b5ce1-bb15-4c22-aa7e-c7b600949989" providerId="ADAL" clId="{8C38B6A3-9CEF-4CBF-8A98-F6F374536217}" dt="2023-11-01T09:38:19.463" v="59" actId="167"/>
          <ac:picMkLst>
            <pc:docMk/>
            <pc:sldMk cId="235617751" sldId="286"/>
            <ac:picMk id="4" creationId="{BA6EE6C9-83BC-E433-491A-C5DE63DD0A4A}"/>
          </ac:picMkLst>
        </pc:picChg>
        <pc:picChg chg="del">
          <ac:chgData name="Claire Brooks" userId="045b5ce1-bb15-4c22-aa7e-c7b600949989" providerId="ADAL" clId="{8C38B6A3-9CEF-4CBF-8A98-F6F374536217}" dt="2023-11-01T09:37:58.510" v="53" actId="478"/>
          <ac:picMkLst>
            <pc:docMk/>
            <pc:sldMk cId="235617751" sldId="286"/>
            <ac:picMk id="37891" creationId="{DF7C20B0-D0FA-7E4B-B111-A62C5EEB5F1F}"/>
          </ac:picMkLst>
        </pc:picChg>
        <pc:cxnChg chg="del">
          <ac:chgData name="Claire Brooks" userId="045b5ce1-bb15-4c22-aa7e-c7b600949989" providerId="ADAL" clId="{8C38B6A3-9CEF-4CBF-8A98-F6F374536217}" dt="2023-11-01T09:38:01.163" v="55" actId="478"/>
          <ac:cxnSpMkLst>
            <pc:docMk/>
            <pc:sldMk cId="235617751" sldId="286"/>
            <ac:cxnSpMk id="37892" creationId="{6D9FE2EF-E921-1844-BF7E-33712450F86F}"/>
          </ac:cxnSpMkLst>
        </pc:cxnChg>
        <pc:cxnChg chg="del">
          <ac:chgData name="Claire Brooks" userId="045b5ce1-bb15-4c22-aa7e-c7b600949989" providerId="ADAL" clId="{8C38B6A3-9CEF-4CBF-8A98-F6F374536217}" dt="2023-11-01T09:38:03.654" v="56" actId="478"/>
          <ac:cxnSpMkLst>
            <pc:docMk/>
            <pc:sldMk cId="235617751" sldId="286"/>
            <ac:cxnSpMk id="37893" creationId="{9FA88957-0B2A-0847-A812-FED303FF67A3}"/>
          </ac:cxnSpMkLst>
        </pc:cxnChg>
        <pc:cxnChg chg="del mod">
          <ac:chgData name="Claire Brooks" userId="045b5ce1-bb15-4c22-aa7e-c7b600949989" providerId="ADAL" clId="{8C38B6A3-9CEF-4CBF-8A98-F6F374536217}" dt="2023-11-01T09:38:05.958" v="57" actId="478"/>
          <ac:cxnSpMkLst>
            <pc:docMk/>
            <pc:sldMk cId="235617751" sldId="286"/>
            <ac:cxnSpMk id="37896" creationId="{7863E33D-B225-4B42-8321-0D9F59740B62}"/>
          </ac:cxnSpMkLst>
        </pc:cxnChg>
      </pc:sldChg>
      <pc:sldChg chg="modSp mod modAnim">
        <pc:chgData name="Claire Brooks" userId="045b5ce1-bb15-4c22-aa7e-c7b600949989" providerId="ADAL" clId="{8C38B6A3-9CEF-4CBF-8A98-F6F374536217}" dt="2023-11-01T09:28:18.223" v="17"/>
        <pc:sldMkLst>
          <pc:docMk/>
          <pc:sldMk cId="3538524458" sldId="329"/>
        </pc:sldMkLst>
        <pc:spChg chg="mod">
          <ac:chgData name="Claire Brooks" userId="045b5ce1-bb15-4c22-aa7e-c7b600949989" providerId="ADAL" clId="{8C38B6A3-9CEF-4CBF-8A98-F6F374536217}" dt="2023-10-31T13:47:35.777" v="1" actId="1076"/>
          <ac:spMkLst>
            <pc:docMk/>
            <pc:sldMk cId="3538524458" sldId="329"/>
            <ac:spMk id="7" creationId="{9C0B34C1-1E66-4940-AE64-CD435B4900CD}"/>
          </ac:spMkLst>
        </pc:spChg>
      </pc:sldChg>
      <pc:sldChg chg="modAnim">
        <pc:chgData name="Claire Brooks" userId="045b5ce1-bb15-4c22-aa7e-c7b600949989" providerId="ADAL" clId="{8C38B6A3-9CEF-4CBF-8A98-F6F374536217}" dt="2023-11-01T09:28:13.829" v="13"/>
        <pc:sldMkLst>
          <pc:docMk/>
          <pc:sldMk cId="3613349532" sldId="330"/>
        </pc:sldMkLst>
      </pc:sldChg>
      <pc:sldChg chg="addSp delSp modSp add del mod">
        <pc:chgData name="Claire Brooks" userId="045b5ce1-bb15-4c22-aa7e-c7b600949989" providerId="ADAL" clId="{8C38B6A3-9CEF-4CBF-8A98-F6F374536217}" dt="2023-11-01T09:44:37.642" v="100" actId="14100"/>
        <pc:sldMkLst>
          <pc:docMk/>
          <pc:sldMk cId="156622945" sldId="331"/>
        </pc:sldMkLst>
        <pc:spChg chg="add del mod">
          <ac:chgData name="Claire Brooks" userId="045b5ce1-bb15-4c22-aa7e-c7b600949989" providerId="ADAL" clId="{8C38B6A3-9CEF-4CBF-8A98-F6F374536217}" dt="2023-11-01T09:44:25.514" v="93" actId="21"/>
          <ac:spMkLst>
            <pc:docMk/>
            <pc:sldMk cId="156622945" sldId="331"/>
            <ac:spMk id="3" creationId="{55013401-C0B9-BD49-876A-51E904419ADE}"/>
          </ac:spMkLst>
        </pc:spChg>
        <pc:spChg chg="del">
          <ac:chgData name="Claire Brooks" userId="045b5ce1-bb15-4c22-aa7e-c7b600949989" providerId="ADAL" clId="{8C38B6A3-9CEF-4CBF-8A98-F6F374536217}" dt="2023-11-01T09:43:51.095" v="79" actId="478"/>
          <ac:spMkLst>
            <pc:docMk/>
            <pc:sldMk cId="156622945" sldId="331"/>
            <ac:spMk id="5" creationId="{C7FE8967-F15E-0D4A-9B64-3D6ABD300012}"/>
          </ac:spMkLst>
        </pc:spChg>
        <pc:spChg chg="del">
          <ac:chgData name="Claire Brooks" userId="045b5ce1-bb15-4c22-aa7e-c7b600949989" providerId="ADAL" clId="{8C38B6A3-9CEF-4CBF-8A98-F6F374536217}" dt="2023-11-01T09:43:49.725" v="78" actId="478"/>
          <ac:spMkLst>
            <pc:docMk/>
            <pc:sldMk cId="156622945" sldId="331"/>
            <ac:spMk id="7" creationId="{D595C110-8BC9-2E46-A984-4D3B3C6B46A9}"/>
          </ac:spMkLst>
        </pc:spChg>
        <pc:spChg chg="add del mod">
          <ac:chgData name="Claire Brooks" userId="045b5ce1-bb15-4c22-aa7e-c7b600949989" providerId="ADAL" clId="{8C38B6A3-9CEF-4CBF-8A98-F6F374536217}" dt="2023-11-01T09:44:17.608" v="90" actId="478"/>
          <ac:spMkLst>
            <pc:docMk/>
            <pc:sldMk cId="156622945" sldId="331"/>
            <ac:spMk id="9" creationId="{58E148A0-559C-C1F2-2C5A-09541FE70CED}"/>
          </ac:spMkLst>
        </pc:spChg>
        <pc:spChg chg="add mod">
          <ac:chgData name="Claire Brooks" userId="045b5ce1-bb15-4c22-aa7e-c7b600949989" providerId="ADAL" clId="{8C38B6A3-9CEF-4CBF-8A98-F6F374536217}" dt="2023-11-01T09:44:37.642" v="100" actId="14100"/>
          <ac:spMkLst>
            <pc:docMk/>
            <pc:sldMk cId="156622945" sldId="331"/>
            <ac:spMk id="11" creationId="{292C532B-C089-FC83-4810-0CBFEBF6A230}"/>
          </ac:spMkLst>
        </pc:spChg>
        <pc:picChg chg="del">
          <ac:chgData name="Claire Brooks" userId="045b5ce1-bb15-4c22-aa7e-c7b600949989" providerId="ADAL" clId="{8C38B6A3-9CEF-4CBF-8A98-F6F374536217}" dt="2023-11-01T09:43:48.581" v="76" actId="478"/>
          <ac:picMkLst>
            <pc:docMk/>
            <pc:sldMk cId="156622945" sldId="331"/>
            <ac:picMk id="4" creationId="{64B77CEF-BEA3-2F49-AD96-9CB29A271C3E}"/>
          </ac:picMkLst>
        </pc:picChg>
        <pc:picChg chg="del">
          <ac:chgData name="Claire Brooks" userId="045b5ce1-bb15-4c22-aa7e-c7b600949989" providerId="ADAL" clId="{8C38B6A3-9CEF-4CBF-8A98-F6F374536217}" dt="2023-11-01T09:43:49.097" v="77" actId="478"/>
          <ac:picMkLst>
            <pc:docMk/>
            <pc:sldMk cId="156622945" sldId="331"/>
            <ac:picMk id="6" creationId="{FDAADCA8-D636-474B-96EB-6C855BEAEB1A}"/>
          </ac:picMkLst>
        </pc:picChg>
      </pc:sldChg>
      <pc:sldChg chg="modSp mod modAnim">
        <pc:chgData name="Claire Brooks" userId="045b5ce1-bb15-4c22-aa7e-c7b600949989" providerId="ADAL" clId="{8C38B6A3-9CEF-4CBF-8A98-F6F374536217}" dt="2023-11-01T09:42:49.717" v="73" actId="14100"/>
        <pc:sldMkLst>
          <pc:docMk/>
          <pc:sldMk cId="5875149" sldId="332"/>
        </pc:sldMkLst>
        <pc:spChg chg="mod">
          <ac:chgData name="Claire Brooks" userId="045b5ce1-bb15-4c22-aa7e-c7b600949989" providerId="ADAL" clId="{8C38B6A3-9CEF-4CBF-8A98-F6F374536217}" dt="2023-11-01T09:42:49.717" v="73" actId="14100"/>
          <ac:spMkLst>
            <pc:docMk/>
            <pc:sldMk cId="5875149" sldId="332"/>
            <ac:spMk id="3" creationId="{535F2635-55D4-E549-A98B-B9985A97BCE6}"/>
          </ac:spMkLst>
        </pc:spChg>
      </pc:sldChg>
      <pc:sldChg chg="modSp mod ord modAnim">
        <pc:chgData name="Claire Brooks" userId="045b5ce1-bb15-4c22-aa7e-c7b600949989" providerId="ADAL" clId="{8C38B6A3-9CEF-4CBF-8A98-F6F374536217}" dt="2023-11-01T09:42:46.043" v="72" actId="14100"/>
        <pc:sldMkLst>
          <pc:docMk/>
          <pc:sldMk cId="1753849588" sldId="333"/>
        </pc:sldMkLst>
        <pc:spChg chg="mod">
          <ac:chgData name="Claire Brooks" userId="045b5ce1-bb15-4c22-aa7e-c7b600949989" providerId="ADAL" clId="{8C38B6A3-9CEF-4CBF-8A98-F6F374536217}" dt="2023-11-01T09:42:46.043" v="72" actId="14100"/>
          <ac:spMkLst>
            <pc:docMk/>
            <pc:sldMk cId="1753849588" sldId="333"/>
            <ac:spMk id="3" creationId="{E923AB79-D867-2F44-BAC7-C41095138F1C}"/>
          </ac:spMkLst>
        </pc:spChg>
      </pc:sldChg>
      <pc:sldChg chg="addSp delSp modSp add del mod ord modAnim">
        <pc:chgData name="Claire Brooks" userId="045b5ce1-bb15-4c22-aa7e-c7b600949989" providerId="ADAL" clId="{8C38B6A3-9CEF-4CBF-8A98-F6F374536217}" dt="2023-11-01T09:39:49.850" v="67" actId="1076"/>
        <pc:sldMkLst>
          <pc:docMk/>
          <pc:sldMk cId="811256022" sldId="334"/>
        </pc:sldMkLst>
        <pc:spChg chg="mod">
          <ac:chgData name="Claire Brooks" userId="045b5ce1-bb15-4c22-aa7e-c7b600949989" providerId="ADAL" clId="{8C38B6A3-9CEF-4CBF-8A98-F6F374536217}" dt="2023-11-01T09:35:18.408" v="42" actId="1076"/>
          <ac:spMkLst>
            <pc:docMk/>
            <pc:sldMk cId="811256022" sldId="334"/>
            <ac:spMk id="2" creationId="{0F93896A-77CE-9241-BCF1-5321895AB682}"/>
          </ac:spMkLst>
        </pc:spChg>
        <pc:spChg chg="mod">
          <ac:chgData name="Claire Brooks" userId="045b5ce1-bb15-4c22-aa7e-c7b600949989" providerId="ADAL" clId="{8C38B6A3-9CEF-4CBF-8A98-F6F374536217}" dt="2023-10-31T13:48:18.232" v="8" actId="1076"/>
          <ac:spMkLst>
            <pc:docMk/>
            <pc:sldMk cId="811256022" sldId="334"/>
            <ac:spMk id="5" creationId="{63542AB9-C204-DE4C-B47F-1E27BF288846}"/>
          </ac:spMkLst>
        </pc:spChg>
        <pc:spChg chg="mod">
          <ac:chgData name="Claire Brooks" userId="045b5ce1-bb15-4c22-aa7e-c7b600949989" providerId="ADAL" clId="{8C38B6A3-9CEF-4CBF-8A98-F6F374536217}" dt="2023-10-31T13:48:08.398" v="6" actId="1076"/>
          <ac:spMkLst>
            <pc:docMk/>
            <pc:sldMk cId="811256022" sldId="334"/>
            <ac:spMk id="6" creationId="{5D3E4E43-FCFA-0B4C-8737-5E08B9117C15}"/>
          </ac:spMkLst>
        </pc:spChg>
        <pc:picChg chg="add mod ord">
          <ac:chgData name="Claire Brooks" userId="045b5ce1-bb15-4c22-aa7e-c7b600949989" providerId="ADAL" clId="{8C38B6A3-9CEF-4CBF-8A98-F6F374536217}" dt="2023-11-01T09:39:49.850" v="67" actId="1076"/>
          <ac:picMkLst>
            <pc:docMk/>
            <pc:sldMk cId="811256022" sldId="334"/>
            <ac:picMk id="4" creationId="{F8A2E6DF-53F2-36CA-FA92-04033E6B699D}"/>
          </ac:picMkLst>
        </pc:picChg>
        <pc:picChg chg="del">
          <ac:chgData name="Claire Brooks" userId="045b5ce1-bb15-4c22-aa7e-c7b600949989" providerId="ADAL" clId="{8C38B6A3-9CEF-4CBF-8A98-F6F374536217}" dt="2023-11-01T09:39:15.198" v="62" actId="478"/>
          <ac:picMkLst>
            <pc:docMk/>
            <pc:sldMk cId="811256022" sldId="334"/>
            <ac:picMk id="11" creationId="{4AA81745-9553-4EF2-96D8-A838C8573926}"/>
          </ac:picMkLst>
        </pc:picChg>
        <pc:cxnChg chg="del">
          <ac:chgData name="Claire Brooks" userId="045b5ce1-bb15-4c22-aa7e-c7b600949989" providerId="ADAL" clId="{8C38B6A3-9CEF-4CBF-8A98-F6F374536217}" dt="2023-11-01T09:39:18.334" v="63" actId="478"/>
          <ac:cxnSpMkLst>
            <pc:docMk/>
            <pc:sldMk cId="811256022" sldId="334"/>
            <ac:cxnSpMk id="8" creationId="{68A3C535-9588-7748-AE25-F511B1ECCC80}"/>
          </ac:cxnSpMkLst>
        </pc:cxnChg>
        <pc:cxnChg chg="del">
          <ac:chgData name="Claire Brooks" userId="045b5ce1-bb15-4c22-aa7e-c7b600949989" providerId="ADAL" clId="{8C38B6A3-9CEF-4CBF-8A98-F6F374536217}" dt="2023-11-01T09:39:15.198" v="62" actId="478"/>
          <ac:cxnSpMkLst>
            <pc:docMk/>
            <pc:sldMk cId="811256022" sldId="334"/>
            <ac:cxnSpMk id="10" creationId="{C4983CBD-7BF8-6346-B223-A1F65A0CBE4B}"/>
          </ac:cxnSpMkLst>
        </pc:cxnChg>
        <pc:cxnChg chg="del mod">
          <ac:chgData name="Claire Brooks" userId="045b5ce1-bb15-4c22-aa7e-c7b600949989" providerId="ADAL" clId="{8C38B6A3-9CEF-4CBF-8A98-F6F374536217}" dt="2023-11-01T09:39:15.198" v="62" actId="478"/>
          <ac:cxnSpMkLst>
            <pc:docMk/>
            <pc:sldMk cId="811256022" sldId="334"/>
            <ac:cxnSpMk id="13" creationId="{52E75DB3-F780-B64C-9382-6EAC3A23CE09}"/>
          </ac:cxnSpMkLst>
        </pc:cxnChg>
        <pc:cxnChg chg="del">
          <ac:chgData name="Claire Brooks" userId="045b5ce1-bb15-4c22-aa7e-c7b600949989" providerId="ADAL" clId="{8C38B6A3-9CEF-4CBF-8A98-F6F374536217}" dt="2023-11-01T09:39:15.198" v="62" actId="478"/>
          <ac:cxnSpMkLst>
            <pc:docMk/>
            <pc:sldMk cId="811256022" sldId="334"/>
            <ac:cxnSpMk id="16" creationId="{45B3C86D-9C63-8949-B5F4-9C4E33EEB505}"/>
          </ac:cxnSpMkLst>
        </pc:cxnChg>
        <pc:cxnChg chg="del">
          <ac:chgData name="Claire Brooks" userId="045b5ce1-bb15-4c22-aa7e-c7b600949989" providerId="ADAL" clId="{8C38B6A3-9CEF-4CBF-8A98-F6F374536217}" dt="2023-11-01T09:39:15.198" v="62" actId="478"/>
          <ac:cxnSpMkLst>
            <pc:docMk/>
            <pc:sldMk cId="811256022" sldId="334"/>
            <ac:cxnSpMk id="23" creationId="{7C7CC11A-98B0-7444-87FE-CF6840876E36}"/>
          </ac:cxnSpMkLst>
        </pc:cxnChg>
      </pc:sldChg>
      <pc:sldChg chg="delSp modSp mod">
        <pc:chgData name="Claire Brooks" userId="045b5ce1-bb15-4c22-aa7e-c7b600949989" providerId="ADAL" clId="{8C38B6A3-9CEF-4CBF-8A98-F6F374536217}" dt="2023-11-01T09:41:51.317" v="71" actId="14100"/>
        <pc:sldMkLst>
          <pc:docMk/>
          <pc:sldMk cId="1476874314" sldId="335"/>
        </pc:sldMkLst>
        <pc:spChg chg="mod">
          <ac:chgData name="Claire Brooks" userId="045b5ce1-bb15-4c22-aa7e-c7b600949989" providerId="ADAL" clId="{8C38B6A3-9CEF-4CBF-8A98-F6F374536217}" dt="2023-11-01T09:41:51.317" v="71" actId="14100"/>
          <ac:spMkLst>
            <pc:docMk/>
            <pc:sldMk cId="1476874314" sldId="335"/>
            <ac:spMk id="3" creationId="{D5A4F374-5901-8849-BF08-35083D2EE514}"/>
          </ac:spMkLst>
        </pc:spChg>
        <pc:spChg chg="del">
          <ac:chgData name="Claire Brooks" userId="045b5ce1-bb15-4c22-aa7e-c7b600949989" providerId="ADAL" clId="{8C38B6A3-9CEF-4CBF-8A98-F6F374536217}" dt="2023-11-01T09:41:49.535" v="70" actId="478"/>
          <ac:spMkLst>
            <pc:docMk/>
            <pc:sldMk cId="1476874314" sldId="335"/>
            <ac:spMk id="7" creationId="{33FE1B8C-6124-D148-9AB7-8DF012DCD3C7}"/>
          </ac:spMkLst>
        </pc:spChg>
        <pc:picChg chg="del">
          <ac:chgData name="Claire Brooks" userId="045b5ce1-bb15-4c22-aa7e-c7b600949989" providerId="ADAL" clId="{8C38B6A3-9CEF-4CBF-8A98-F6F374536217}" dt="2023-11-01T09:41:48.827" v="69" actId="478"/>
          <ac:picMkLst>
            <pc:docMk/>
            <pc:sldMk cId="1476874314" sldId="335"/>
            <ac:picMk id="6" creationId="{F72096A1-7504-F84E-8EE9-641CEB5479F3}"/>
          </ac:picMkLst>
        </pc:picChg>
      </pc:sldChg>
      <pc:sldChg chg="add del">
        <pc:chgData name="Claire Brooks" userId="045b5ce1-bb15-4c22-aa7e-c7b600949989" providerId="ADAL" clId="{8C38B6A3-9CEF-4CBF-8A98-F6F374536217}" dt="2023-11-01T09:41:46.977" v="68" actId="47"/>
        <pc:sldMkLst>
          <pc:docMk/>
          <pc:sldMk cId="2197847001" sldId="33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11/1/2023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217ACCF-7F06-2A41-9915-E29D5F80CD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C742FEE-842B-7F4D-9394-A17D12E11BB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875E6D5-FBF3-7045-A1AD-5B82743DDD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BECACF-295B-D24B-856B-DBD4D01C77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9356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504500" y="178713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113: Plumbing, heating and ventilation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20: Hydronic heating part 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ED31D-3DC1-7F43-A504-BAACDFC60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Pre-fabrication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4F374-5901-8849-BF08-35083D2EE5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636" y="1786424"/>
            <a:ext cx="7288708" cy="3285152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On large I&amp;C installations, it is common to fabricate pipework sections away from the site.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Many sites do not allow hot work such as welding, brazing and soldering to take place onsite.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Therefore, they are produced offsite and are transported to site before fitting in position.</a:t>
            </a:r>
          </a:p>
        </p:txBody>
      </p:sp>
    </p:spTree>
    <p:extLst>
      <p:ext uri="{BB962C8B-B14F-4D97-AF65-F5344CB8AC3E}">
        <p14:creationId xmlns:p14="http://schemas.microsoft.com/office/powerpoint/2010/main" val="1476874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This session: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 this session we will look at I&amp;C heating system installations and some of the methods used to install larger-scale heating systems.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1.6 – The types and layout features of heating systems</a:t>
            </a: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E6CC3-6051-914E-9AC5-D4DB8BEE9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Industrial and commercial heating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5E13B-AB8E-AD4F-B145-7B50B239F69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1255" y="1602000"/>
            <a:ext cx="8579296" cy="4248000"/>
          </a:xfrm>
        </p:spPr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b="1" dirty="0"/>
              <a:t>So what’s the difference between a domestic and an I&amp;C system?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Simple – the scale is the biggest difference.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quantity of water, pressures and heat inputs required for large-scale buildings mean that different strategies may need to be considered.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multiple zones within large buildings means that more complex control systems are needed and multiple circuits for different building areas may be required.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heat emitters (which we will discuss in later sessions) may be different.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b="1" dirty="0"/>
              <a:t>But … remember</a:t>
            </a:r>
            <a:r>
              <a:rPr lang="en-US" dirty="0"/>
              <a:t>, the principle of LTHW (Low Temperature Hot Water) and hydronic heating systems remains the same, both domestic and I&amp;C systems can be open vented or sealed and </a:t>
            </a:r>
            <a:r>
              <a:rPr lang="en-US" dirty="0" err="1"/>
              <a:t>pressurised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13349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728F8-AF9D-D145-BF71-E2A41B07E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073859"/>
            <a:ext cx="8352928" cy="415081"/>
          </a:xfrm>
        </p:spPr>
        <p:txBody>
          <a:bodyPr/>
          <a:lstStyle/>
          <a:p>
            <a:r>
              <a:rPr lang="en-US" dirty="0"/>
              <a:t>Low Temperature Hot Water systems (LTHW)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CCBB87-8099-9B42-A10B-EDD5200203A6}"/>
              </a:ext>
            </a:extLst>
          </p:cNvPr>
          <p:cNvSpPr txBox="1"/>
          <p:nvPr/>
        </p:nvSpPr>
        <p:spPr>
          <a:xfrm>
            <a:off x="254260" y="1488941"/>
            <a:ext cx="8784976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term central heating tends to be replaced by the term LTHW when discussing the distribution of heat through pipework in commercial buildings. </a:t>
            </a:r>
          </a:p>
          <a:p>
            <a:endParaRPr lang="en-US" dirty="0"/>
          </a:p>
          <a:p>
            <a:r>
              <a:rPr lang="en-US" dirty="0"/>
              <a:t>LTHW (hydronic heating systems operating below 100⁰C) is used for:</a:t>
            </a:r>
          </a:p>
          <a:p>
            <a:endParaRPr lang="en-US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Space heating to radiators and a range of heat emitters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Supplying heat to ventilation systems such as Air Handling Units (AHUs)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Providing heat to produce hot water by exchanging its heat into a heat exchanger (calorifier)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0B34C1-1E66-4940-AE64-CD435B4900CD}"/>
              </a:ext>
            </a:extLst>
          </p:cNvPr>
          <p:cNvSpPr txBox="1"/>
          <p:nvPr/>
        </p:nvSpPr>
        <p:spPr>
          <a:xfrm>
            <a:off x="254260" y="4869160"/>
            <a:ext cx="878497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For larger scale (such as hospitals) and industrial systems – MTHW </a:t>
            </a:r>
            <a:br>
              <a:rPr lang="en-US" dirty="0"/>
            </a:br>
            <a:r>
              <a:rPr lang="en-US" dirty="0"/>
              <a:t>(100⁰C–120⁰C) and HTHW (150⁰C plus) may also be used. </a:t>
            </a:r>
          </a:p>
        </p:txBody>
      </p:sp>
    </p:spTree>
    <p:extLst>
      <p:ext uri="{BB962C8B-B14F-4D97-AF65-F5344CB8AC3E}">
        <p14:creationId xmlns:p14="http://schemas.microsoft.com/office/powerpoint/2010/main" val="3538524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F7091-850A-3D4F-A640-02A0B36B9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294" y="1057526"/>
            <a:ext cx="8229600" cy="382588"/>
          </a:xfrm>
        </p:spPr>
        <p:txBody>
          <a:bodyPr/>
          <a:lstStyle/>
          <a:p>
            <a:r>
              <a:rPr lang="en-US" dirty="0"/>
              <a:t>I&amp;C systems – scale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13401-C0B9-BD49-876A-51E904419AD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03040" y="2276872"/>
            <a:ext cx="8640960" cy="692864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2C532B-C089-FC83-4810-0CBFEBF6A230}"/>
              </a:ext>
            </a:extLst>
          </p:cNvPr>
          <p:cNvSpPr txBox="1"/>
          <p:nvPr/>
        </p:nvSpPr>
        <p:spPr>
          <a:xfrm>
            <a:off x="290602" y="1690062"/>
            <a:ext cx="730573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I&amp;C systems contain huge amounts of water and need to be able to produce large quantities of heat. Therefore, the boiler needs to be bigger.</a:t>
            </a:r>
          </a:p>
          <a:p>
            <a:endParaRPr lang="en-US" dirty="0"/>
          </a:p>
          <a:p>
            <a:r>
              <a:rPr lang="en-US" dirty="0"/>
              <a:t>This may be one or two large boilers or multiple smaller boilers coupled together to work in sequence, known as modular boilers.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22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EAE90-9CDC-7347-A544-19CB8626A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I&amp;C systems – scale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F2635-55D4-E549-A98B-B9985A97BCE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Boiler power (or output) is measured in kilowatts (kW)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Typically a domestic boiler is rated at between 25–30 kW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An I&amp;C boiler is generally rated at 70kW plus, with some larger boilers rated at over a </a:t>
            </a:r>
            <a:r>
              <a:rPr lang="en-US" dirty="0" err="1"/>
              <a:t>mW</a:t>
            </a:r>
            <a:r>
              <a:rPr lang="en-US" dirty="0"/>
              <a:t> … that’s 1000 kW! </a:t>
            </a:r>
          </a:p>
          <a:p>
            <a:r>
              <a:rPr lang="en-US" dirty="0"/>
              <a:t>Not only is the boiler bigger, but so also are: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fuel supply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distribution pipework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heat emitters</a:t>
            </a:r>
          </a:p>
        </p:txBody>
      </p:sp>
    </p:spTree>
    <p:extLst>
      <p:ext uri="{BB962C8B-B14F-4D97-AF65-F5344CB8AC3E}">
        <p14:creationId xmlns:p14="http://schemas.microsoft.com/office/powerpoint/2010/main" val="5875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E0545-9AB8-7240-BFA3-3DA08063C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082095"/>
            <a:ext cx="8229600" cy="382588"/>
          </a:xfrm>
        </p:spPr>
        <p:txBody>
          <a:bodyPr/>
          <a:lstStyle/>
          <a:p>
            <a:r>
              <a:rPr lang="en-US" dirty="0"/>
              <a:t>I&amp;C systems – zones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3AB79-D867-2F44-BAC7-C41095138F1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23528" y="1844824"/>
            <a:ext cx="8568952" cy="3915176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Zoning of a system can be complex so let’s look at the principle … imagine a large school building.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One part of the school may be warmer than another due to having more sun on it or because it is closer to a kitchen.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heat into these areas should be controlled to avoid wasting heat by giving each area the same amount – some of which may not be needed.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A common method of managing this is by using multiple flow and return circuits from the boiler room. Let’s take a look.</a:t>
            </a:r>
          </a:p>
        </p:txBody>
      </p:sp>
    </p:spTree>
    <p:extLst>
      <p:ext uri="{BB962C8B-B14F-4D97-AF65-F5344CB8AC3E}">
        <p14:creationId xmlns:p14="http://schemas.microsoft.com/office/powerpoint/2010/main" val="1753849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boiler system&#10;&#10;Description automatically generated">
            <a:extLst>
              <a:ext uri="{FF2B5EF4-FFF2-40B4-BE49-F238E27FC236}">
                <a16:creationId xmlns:a16="http://schemas.microsoft.com/office/drawing/2014/main" id="{F8A2E6DF-53F2-36CA-FA92-04033E6B69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961" y="1430332"/>
            <a:ext cx="5145578" cy="29565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93896A-77CE-9241-BCF1-5321895AB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I&amp;C systems – zoning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542AB9-C204-DE4C-B47F-1E27BF288846}"/>
              </a:ext>
            </a:extLst>
          </p:cNvPr>
          <p:cNvSpPr txBox="1"/>
          <p:nvPr/>
        </p:nvSpPr>
        <p:spPr>
          <a:xfrm>
            <a:off x="179512" y="4426637"/>
            <a:ext cx="8784976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These modular boilers are connected to a ‘low loss header’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header is used to allow multiple connections to different circuits – in this system you can see the header is connected to two zones, each controlled by its own three-port valve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3E4E43-FCFA-0B4C-8737-5E08B9117C15}"/>
              </a:ext>
            </a:extLst>
          </p:cNvPr>
          <p:cNvSpPr txBox="1"/>
          <p:nvPr/>
        </p:nvSpPr>
        <p:spPr>
          <a:xfrm>
            <a:off x="3801142" y="1118395"/>
            <a:ext cx="2285686" cy="430887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Boiler shunt pump moves water from boilers to header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24D1DA-3A20-004C-B393-CF5FBB3D9E98}"/>
              </a:ext>
            </a:extLst>
          </p:cNvPr>
          <p:cNvSpPr txBox="1"/>
          <p:nvPr/>
        </p:nvSpPr>
        <p:spPr>
          <a:xfrm>
            <a:off x="1326468" y="1485945"/>
            <a:ext cx="2160240" cy="430887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Three-port valve controls the heat in each zone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EE944FB-D1A3-7649-9EBF-EE7146568003}"/>
              </a:ext>
            </a:extLst>
          </p:cNvPr>
          <p:cNvSpPr txBox="1"/>
          <p:nvPr/>
        </p:nvSpPr>
        <p:spPr>
          <a:xfrm>
            <a:off x="277369" y="1985758"/>
            <a:ext cx="2242592" cy="600164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Heat output at </a:t>
            </a:r>
            <a:r>
              <a:rPr lang="en-US" sz="1100" b="1" dirty="0"/>
              <a:t>zone 1 </a:t>
            </a:r>
            <a:r>
              <a:rPr lang="en-US" sz="1100" dirty="0"/>
              <a:t>to radiators or other type of heat emitter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5F035D-24C9-A14B-BC16-90F76408C13F}"/>
              </a:ext>
            </a:extLst>
          </p:cNvPr>
          <p:cNvSpPr txBox="1"/>
          <p:nvPr/>
        </p:nvSpPr>
        <p:spPr>
          <a:xfrm>
            <a:off x="457200" y="2794940"/>
            <a:ext cx="2242592" cy="600164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Heat output at </a:t>
            </a:r>
            <a:r>
              <a:rPr lang="en-US" sz="1100" b="1" dirty="0"/>
              <a:t>zone 2 </a:t>
            </a:r>
            <a:r>
              <a:rPr lang="en-US" sz="1100" dirty="0"/>
              <a:t>to radiators or other type of heat emitter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B6B0D3D-DD1B-354A-BAF3-A6357A74EB32}"/>
              </a:ext>
            </a:extLst>
          </p:cNvPr>
          <p:cNvSpPr txBox="1"/>
          <p:nvPr/>
        </p:nvSpPr>
        <p:spPr>
          <a:xfrm>
            <a:off x="229133" y="3519718"/>
            <a:ext cx="2668775" cy="600164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Variable temperature circuit pumps used to move water around each individual circuit</a:t>
            </a:r>
          </a:p>
        </p:txBody>
      </p:sp>
    </p:spTree>
    <p:extLst>
      <p:ext uri="{BB962C8B-B14F-4D97-AF65-F5344CB8AC3E}">
        <p14:creationId xmlns:p14="http://schemas.microsoft.com/office/powerpoint/2010/main" val="811256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piping system&#10;&#10;Description automatically generated">
            <a:extLst>
              <a:ext uri="{FF2B5EF4-FFF2-40B4-BE49-F238E27FC236}">
                <a16:creationId xmlns:a16="http://schemas.microsoft.com/office/drawing/2014/main" id="{BA6EE6C9-83BC-E433-491A-C5DE63DD0A4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423" y="1495082"/>
            <a:ext cx="6871855" cy="4114800"/>
          </a:xfrm>
          <a:prstGeom prst="rect">
            <a:avLst/>
          </a:prstGeom>
        </p:spPr>
      </p:pic>
      <p:sp>
        <p:nvSpPr>
          <p:cNvPr id="37894" name="TextBox 7">
            <a:extLst>
              <a:ext uri="{FF2B5EF4-FFF2-40B4-BE49-F238E27FC236}">
                <a16:creationId xmlns:a16="http://schemas.microsoft.com/office/drawing/2014/main" id="{8A619259-D7F5-3744-8EAB-1C1F5FB8F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143" y="1677877"/>
            <a:ext cx="1266693" cy="400110"/>
          </a:xfrm>
          <a:prstGeom prst="rect">
            <a:avLst/>
          </a:prstGeom>
          <a:noFill/>
          <a:ln w="9525">
            <a:solidFill>
              <a:srgbClr val="0077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 dirty="0"/>
              <a:t>Gas pipe</a:t>
            </a:r>
          </a:p>
        </p:txBody>
      </p:sp>
      <p:sp>
        <p:nvSpPr>
          <p:cNvPr id="37895" name="TextBox 8">
            <a:extLst>
              <a:ext uri="{FF2B5EF4-FFF2-40B4-BE49-F238E27FC236}">
                <a16:creationId xmlns:a16="http://schemas.microsoft.com/office/drawing/2014/main" id="{C92F1F2F-B4F4-2842-84B7-749E31A1B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108" y="2904749"/>
            <a:ext cx="2193229" cy="400110"/>
          </a:xfrm>
          <a:prstGeom prst="rect">
            <a:avLst/>
          </a:prstGeom>
          <a:noFill/>
          <a:ln w="9525">
            <a:solidFill>
              <a:srgbClr val="0077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 dirty="0"/>
              <a:t>Low loss header</a:t>
            </a:r>
          </a:p>
        </p:txBody>
      </p:sp>
      <p:sp>
        <p:nvSpPr>
          <p:cNvPr id="37897" name="TextBox 13">
            <a:extLst>
              <a:ext uri="{FF2B5EF4-FFF2-40B4-BE49-F238E27FC236}">
                <a16:creationId xmlns:a16="http://schemas.microsoft.com/office/drawing/2014/main" id="{567ACA06-8056-3445-936D-8D87B1BAE1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108" y="4581128"/>
            <a:ext cx="2576346" cy="707886"/>
          </a:xfrm>
          <a:prstGeom prst="rect">
            <a:avLst/>
          </a:prstGeom>
          <a:noFill/>
          <a:ln w="9525">
            <a:solidFill>
              <a:srgbClr val="0077E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 dirty="0"/>
              <a:t>Pump fitted 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 dirty="0"/>
              <a:t>the return pipework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AD8850-DF87-5D4B-9C34-C2FC17534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I&amp;C systems – low loss headers</a:t>
            </a:r>
          </a:p>
        </p:txBody>
      </p:sp>
    </p:spTree>
    <p:extLst>
      <p:ext uri="{BB962C8B-B14F-4D97-AF65-F5344CB8AC3E}">
        <p14:creationId xmlns:p14="http://schemas.microsoft.com/office/powerpoint/2010/main" val="23561775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documentManagement/types"/>
    <ds:schemaRef ds:uri="7d91badd-8922-4db1-9652-4fbca8a6b7df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1c5831b9-66da-4f16-a409-834213ecdb8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25917</TotalTime>
  <Words>731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Lucida Grande</vt:lpstr>
      <vt:lpstr>Times New Roman</vt:lpstr>
      <vt:lpstr>Default Design</vt:lpstr>
      <vt:lpstr>PowerPoint 20: Hydronic heating part 5</vt:lpstr>
      <vt:lpstr>This session:</vt:lpstr>
      <vt:lpstr>Industrial and commercial heating systems</vt:lpstr>
      <vt:lpstr>Low Temperature Hot Water systems (LTHW)</vt:lpstr>
      <vt:lpstr>I&amp;C systems – scale</vt:lpstr>
      <vt:lpstr>I&amp;C systems – scale</vt:lpstr>
      <vt:lpstr>I&amp;C systems – zones</vt:lpstr>
      <vt:lpstr>I&amp;C systems – zoning</vt:lpstr>
      <vt:lpstr>I&amp;C systems – low loss headers</vt:lpstr>
      <vt:lpstr>Pre-fabrication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340</cp:revision>
  <dcterms:created xsi:type="dcterms:W3CDTF">2013-05-28T00:38:54Z</dcterms:created>
  <dcterms:modified xsi:type="dcterms:W3CDTF">2023-11-01T09:44:41Z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