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7" r:id="rId13"/>
    <p:sldId id="335" r:id="rId14"/>
    <p:sldId id="336" r:id="rId15"/>
    <p:sldId id="338" r:id="rId16"/>
    <p:sldId id="339" r:id="rId17"/>
    <p:sldId id="340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8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1"/>
    <p:restoredTop sz="86325"/>
  </p:normalViewPr>
  <p:slideViewPr>
    <p:cSldViewPr showGuides="1">
      <p:cViewPr varScale="1">
        <p:scale>
          <a:sx n="69" d="100"/>
          <a:sy n="69" d="100"/>
        </p:scale>
        <p:origin x="122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3AACD82C-4717-4B24-A687-0B96B1B30EED}"/>
    <pc:docChg chg="undo custSel modSld">
      <pc:chgData name="Claire Brooks" userId="045b5ce1-bb15-4c22-aa7e-c7b600949989" providerId="ADAL" clId="{3AACD82C-4717-4B24-A687-0B96B1B30EED}" dt="2023-10-31T12:30:55.100" v="13" actId="113"/>
      <pc:docMkLst>
        <pc:docMk/>
      </pc:docMkLst>
      <pc:sldChg chg="modSp mod">
        <pc:chgData name="Claire Brooks" userId="045b5ce1-bb15-4c22-aa7e-c7b600949989" providerId="ADAL" clId="{3AACD82C-4717-4B24-A687-0B96B1B30EED}" dt="2023-10-31T12:29:23.683" v="0" actId="14100"/>
        <pc:sldMkLst>
          <pc:docMk/>
          <pc:sldMk cId="2828832576" sldId="329"/>
        </pc:sldMkLst>
        <pc:spChg chg="mod">
          <ac:chgData name="Claire Brooks" userId="045b5ce1-bb15-4c22-aa7e-c7b600949989" providerId="ADAL" clId="{3AACD82C-4717-4B24-A687-0B96B1B30EED}" dt="2023-10-31T12:29:23.683" v="0" actId="14100"/>
          <ac:spMkLst>
            <pc:docMk/>
            <pc:sldMk cId="2828832576" sldId="329"/>
            <ac:spMk id="3" creationId="{D8266368-9DD6-7948-9703-2BB35F831AAF}"/>
          </ac:spMkLst>
        </pc:spChg>
      </pc:sldChg>
      <pc:sldChg chg="modSp mod">
        <pc:chgData name="Claire Brooks" userId="045b5ce1-bb15-4c22-aa7e-c7b600949989" providerId="ADAL" clId="{3AACD82C-4717-4B24-A687-0B96B1B30EED}" dt="2023-10-31T12:29:53.864" v="5" actId="1076"/>
        <pc:sldMkLst>
          <pc:docMk/>
          <pc:sldMk cId="2492991479" sldId="333"/>
        </pc:sldMkLst>
        <pc:spChg chg="mod">
          <ac:chgData name="Claire Brooks" userId="045b5ce1-bb15-4c22-aa7e-c7b600949989" providerId="ADAL" clId="{3AACD82C-4717-4B24-A687-0B96B1B30EED}" dt="2023-10-31T12:29:39.812" v="3" actId="2085"/>
          <ac:spMkLst>
            <pc:docMk/>
            <pc:sldMk cId="2492991479" sldId="333"/>
            <ac:spMk id="5" creationId="{4DB7AAB5-8673-D847-95F9-E072354115E8}"/>
          </ac:spMkLst>
        </pc:spChg>
        <pc:spChg chg="mod">
          <ac:chgData name="Claire Brooks" userId="045b5ce1-bb15-4c22-aa7e-c7b600949989" providerId="ADAL" clId="{3AACD82C-4717-4B24-A687-0B96B1B30EED}" dt="2023-10-31T12:29:36.488" v="2" actId="2085"/>
          <ac:spMkLst>
            <pc:docMk/>
            <pc:sldMk cId="2492991479" sldId="333"/>
            <ac:spMk id="6" creationId="{4864E39B-B537-B345-A0DC-B9FDA122B1AD}"/>
          </ac:spMkLst>
        </pc:spChg>
        <pc:spChg chg="mod">
          <ac:chgData name="Claire Brooks" userId="045b5ce1-bb15-4c22-aa7e-c7b600949989" providerId="ADAL" clId="{3AACD82C-4717-4B24-A687-0B96B1B30EED}" dt="2023-10-31T12:29:31.899" v="1" actId="2085"/>
          <ac:spMkLst>
            <pc:docMk/>
            <pc:sldMk cId="2492991479" sldId="333"/>
            <ac:spMk id="7" creationId="{8E22079B-12F9-B94E-BE83-510C1EB4248C}"/>
          </ac:spMkLst>
        </pc:spChg>
        <pc:spChg chg="mod">
          <ac:chgData name="Claire Brooks" userId="045b5ce1-bb15-4c22-aa7e-c7b600949989" providerId="ADAL" clId="{3AACD82C-4717-4B24-A687-0B96B1B30EED}" dt="2023-10-31T12:29:53.864" v="5" actId="1076"/>
          <ac:spMkLst>
            <pc:docMk/>
            <pc:sldMk cId="2492991479" sldId="333"/>
            <ac:spMk id="385" creationId="{7AE6BC40-AD72-4B20-80BF-3E21B0A26882}"/>
          </ac:spMkLst>
        </pc:spChg>
      </pc:sldChg>
      <pc:sldChg chg="modSp mod">
        <pc:chgData name="Claire Brooks" userId="045b5ce1-bb15-4c22-aa7e-c7b600949989" providerId="ADAL" clId="{3AACD82C-4717-4B24-A687-0B96B1B30EED}" dt="2023-10-31T12:30:35.702" v="9" actId="14100"/>
        <pc:sldMkLst>
          <pc:docMk/>
          <pc:sldMk cId="2257828673" sldId="334"/>
        </pc:sldMkLst>
        <pc:spChg chg="mod">
          <ac:chgData name="Claire Brooks" userId="045b5ce1-bb15-4c22-aa7e-c7b600949989" providerId="ADAL" clId="{3AACD82C-4717-4B24-A687-0B96B1B30EED}" dt="2023-10-31T12:30:35.702" v="9" actId="14100"/>
          <ac:spMkLst>
            <pc:docMk/>
            <pc:sldMk cId="2257828673" sldId="334"/>
            <ac:spMk id="3" creationId="{935649D6-9B2A-F74D-B45C-AE2ED9DAEBC1}"/>
          </ac:spMkLst>
        </pc:spChg>
        <pc:spChg chg="mod">
          <ac:chgData name="Claire Brooks" userId="045b5ce1-bb15-4c22-aa7e-c7b600949989" providerId="ADAL" clId="{3AACD82C-4717-4B24-A687-0B96B1B30EED}" dt="2023-10-31T12:30:18.696" v="7" actId="1076"/>
          <ac:spMkLst>
            <pc:docMk/>
            <pc:sldMk cId="2257828673" sldId="334"/>
            <ac:spMk id="6" creationId="{51862B38-BA83-1044-B0D4-E1772DE7B6F2}"/>
          </ac:spMkLst>
        </pc:spChg>
      </pc:sldChg>
      <pc:sldChg chg="modSp mod">
        <pc:chgData name="Claire Brooks" userId="045b5ce1-bb15-4c22-aa7e-c7b600949989" providerId="ADAL" clId="{3AACD82C-4717-4B24-A687-0B96B1B30EED}" dt="2023-10-31T12:30:55.100" v="13" actId="113"/>
        <pc:sldMkLst>
          <pc:docMk/>
          <pc:sldMk cId="1071023099" sldId="340"/>
        </pc:sldMkLst>
        <pc:spChg chg="mod">
          <ac:chgData name="Claire Brooks" userId="045b5ce1-bb15-4c22-aa7e-c7b600949989" providerId="ADAL" clId="{3AACD82C-4717-4B24-A687-0B96B1B30EED}" dt="2023-10-31T12:30:53.462" v="12" actId="113"/>
          <ac:spMkLst>
            <pc:docMk/>
            <pc:sldMk cId="1071023099" sldId="340"/>
            <ac:spMk id="82" creationId="{ECC52534-251F-47FB-A25D-BDCF8ED47D1D}"/>
          </ac:spMkLst>
        </pc:spChg>
        <pc:spChg chg="mod">
          <ac:chgData name="Claire Brooks" userId="045b5ce1-bb15-4c22-aa7e-c7b600949989" providerId="ADAL" clId="{3AACD82C-4717-4B24-A687-0B96B1B30EED}" dt="2023-10-31T12:30:55.100" v="13" actId="113"/>
          <ac:spMkLst>
            <pc:docMk/>
            <pc:sldMk cId="1071023099" sldId="340"/>
            <ac:spMk id="83" creationId="{56D3F36D-DA13-4D47-BDE3-404AEFEAD22D}"/>
          </ac:spMkLst>
        </pc:spChg>
        <pc:grpChg chg="mod">
          <ac:chgData name="Claire Brooks" userId="045b5ce1-bb15-4c22-aa7e-c7b600949989" providerId="ADAL" clId="{3AACD82C-4717-4B24-A687-0B96B1B30EED}" dt="2023-10-31T12:30:51.592" v="11" actId="1076"/>
          <ac:grpSpMkLst>
            <pc:docMk/>
            <pc:sldMk cId="1071023099" sldId="340"/>
            <ac:grpSpMk id="79" creationId="{3D008812-7073-4F6D-A33D-C7EE3AB86548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. All </a:t>
            </a:r>
            <a:r>
              <a:rPr lang="en-US" sz="900" baseline="0" dirty="0"/>
              <a:t>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4.png"/><Relationship Id="rId7" Type="http://schemas.openxmlformats.org/officeDocument/2006/relationships/image" Target="../media/image37.png"/><Relationship Id="rId2" Type="http://schemas.openxmlformats.org/officeDocument/2006/relationships/hyperlink" Target="https://www.rinnai-uk.co.uk/hotechnology/technology/tank-storage-units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30.png"/><Relationship Id="rId4" Type="http://schemas.openxmlformats.org/officeDocument/2006/relationships/image" Target="../media/image36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6.png"/><Relationship Id="rId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11: Hot water part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E1ED5-8BE3-9343-B582-C64F96B88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direct hot water system – immersion heater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F62FEB-4D2B-B04D-9E04-E00256EF87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4058" y="2880231"/>
            <a:ext cx="6635080" cy="1323439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One immersion heater is placed at the bottom of the cylinder to heat all the contents, and a second immersion heater is placed halfway down the cylinder for daytime top-up.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35723B9C-83D5-264C-972C-ECF2B5094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462" y="2318387"/>
            <a:ext cx="1884672" cy="19459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75529-C58E-B74D-8C08-52E68BE4B67D}"/>
              </a:ext>
            </a:extLst>
          </p:cNvPr>
          <p:cNvSpPr txBox="1"/>
          <p:nvPr/>
        </p:nvSpPr>
        <p:spPr>
          <a:xfrm>
            <a:off x="212440" y="155679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As an alternative to direct systems with a boiler, most modern direct systems use two 3kW immersion heaters placed in the side of the cylinder to heat the water.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8ACE5A-95CB-C14C-BC49-14201FC0CC32}"/>
              </a:ext>
            </a:extLst>
          </p:cNvPr>
          <p:cNvSpPr txBox="1"/>
          <p:nvPr/>
        </p:nvSpPr>
        <p:spPr>
          <a:xfrm>
            <a:off x="244078" y="4442249"/>
            <a:ext cx="83241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immersion heaters are wired to a time controller for use with cheaper-rate overnight electricity. The temperature of the immersion heaters is best limited to 55</a:t>
            </a:r>
            <a:r>
              <a:rPr lang="en-US" dirty="0"/>
              <a:t>⁰C</a:t>
            </a:r>
            <a:r>
              <a:rPr lang="en-GB" dirty="0"/>
              <a:t> to ensure lower running costs and minimise scale build-up.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2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D68F3-C2EA-D64A-8F94-49207FA3C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direct hot water system – immersion heater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0A7B9-1F4F-1D43-ABC8-D6A85A53C2A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19" y="2049750"/>
            <a:ext cx="5504656" cy="31725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Most immersion heaters are rated at 3kW.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 kW (Kilo watt) is the measurement of heating power produced by the immersion heater.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 cylinder with a capacity of 120 litres heats up from cold to around 65</a:t>
            </a:r>
            <a:r>
              <a:rPr lang="en-US" dirty="0"/>
              <a:t>⁰C</a:t>
            </a:r>
            <a:r>
              <a:rPr lang="en-GB" dirty="0"/>
              <a:t> in approximately 2 hours and a 210-litre storage cylinder heats up in approximately 4 hours.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 descr="A picture containing guitar&#10;&#10;Description automatically generated">
            <a:extLst>
              <a:ext uri="{FF2B5EF4-FFF2-40B4-BE49-F238E27FC236}">
                <a16:creationId xmlns:a16="http://schemas.microsoft.com/office/drawing/2014/main" id="{EF3ECD3C-3791-7B43-BCF0-F3D4A2CAB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00"/>
          <a:stretch/>
        </p:blipFill>
        <p:spPr>
          <a:xfrm>
            <a:off x="6012160" y="1616728"/>
            <a:ext cx="2808312" cy="403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6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DCB00-A445-A646-93CA-7FFBE042D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direct hot water system – </a:t>
            </a:r>
            <a:br>
              <a:rPr lang="en-US" dirty="0"/>
            </a:br>
            <a:r>
              <a:rPr lang="en-US" dirty="0"/>
              <a:t>immersion heater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4AF92-04FC-8744-B3FC-E0AE07E0DB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56749" y="2132856"/>
            <a:ext cx="4330824" cy="352839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direct hot water system that uses an immersion heater does not need a boiler.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Alternatively, stand alone </a:t>
            </a:r>
            <a:r>
              <a:rPr lang="en-US" dirty="0">
                <a:hlinkClick r:id="rId2"/>
              </a:rPr>
              <a:t>Gas fired hot water storage units</a:t>
            </a:r>
            <a:r>
              <a:rPr lang="en-US" dirty="0"/>
              <a:t> can be used. These burn gas to produce the heat instead of an immersion heater.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752" name="Group 751">
            <a:extLst>
              <a:ext uri="{FF2B5EF4-FFF2-40B4-BE49-F238E27FC236}">
                <a16:creationId xmlns:a16="http://schemas.microsoft.com/office/drawing/2014/main" id="{2E3349A5-6324-4595-88C4-321A0C8FE035}"/>
              </a:ext>
            </a:extLst>
          </p:cNvPr>
          <p:cNvGrpSpPr/>
          <p:nvPr/>
        </p:nvGrpSpPr>
        <p:grpSpPr>
          <a:xfrm>
            <a:off x="5220072" y="908720"/>
            <a:ext cx="2999105" cy="5256530"/>
            <a:chOff x="4470363" y="402979"/>
            <a:chExt cx="2999105" cy="5256530"/>
          </a:xfrm>
        </p:grpSpPr>
        <p:grpSp>
          <p:nvGrpSpPr>
            <p:cNvPr id="753" name="object 379">
              <a:extLst>
                <a:ext uri="{FF2B5EF4-FFF2-40B4-BE49-F238E27FC236}">
                  <a16:creationId xmlns:a16="http://schemas.microsoft.com/office/drawing/2014/main" id="{01F943E2-DEAC-4487-A9B1-9712677BC89B}"/>
                </a:ext>
              </a:extLst>
            </p:cNvPr>
            <p:cNvGrpSpPr/>
            <p:nvPr/>
          </p:nvGrpSpPr>
          <p:grpSpPr>
            <a:xfrm>
              <a:off x="4470363" y="402979"/>
              <a:ext cx="2999105" cy="5256530"/>
              <a:chOff x="4470363" y="402979"/>
              <a:chExt cx="2999105" cy="5256530"/>
            </a:xfrm>
          </p:grpSpPr>
          <p:pic>
            <p:nvPicPr>
              <p:cNvPr id="774" name="object 380">
                <a:extLst>
                  <a:ext uri="{FF2B5EF4-FFF2-40B4-BE49-F238E27FC236}">
                    <a16:creationId xmlns:a16="http://schemas.microsoft.com/office/drawing/2014/main" id="{793755A9-E157-4B91-B463-6B17B8DC7206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5505232" y="2744684"/>
                <a:ext cx="85305" cy="214820"/>
              </a:xfrm>
              <a:prstGeom prst="rect">
                <a:avLst/>
              </a:prstGeom>
            </p:spPr>
          </p:pic>
          <p:sp>
            <p:nvSpPr>
              <p:cNvPr id="775" name="object 381">
                <a:extLst>
                  <a:ext uri="{FF2B5EF4-FFF2-40B4-BE49-F238E27FC236}">
                    <a16:creationId xmlns:a16="http://schemas.microsoft.com/office/drawing/2014/main" id="{89056AE0-2F09-4FE4-A0A1-C74933FD0A31}"/>
                  </a:ext>
                </a:extLst>
              </p:cNvPr>
              <p:cNvSpPr/>
              <p:nvPr/>
            </p:nvSpPr>
            <p:spPr>
              <a:xfrm>
                <a:off x="5508471" y="2754071"/>
                <a:ext cx="119380" cy="476884"/>
              </a:xfrm>
              <a:custGeom>
                <a:avLst/>
                <a:gdLst/>
                <a:ahLst/>
                <a:cxnLst/>
                <a:rect l="l" t="t" r="r" b="b"/>
                <a:pathLst>
                  <a:path w="119379" h="476885">
                    <a:moveTo>
                      <a:pt x="0" y="476275"/>
                    </a:moveTo>
                    <a:lnTo>
                      <a:pt x="82042" y="476275"/>
                    </a:lnTo>
                    <a:lnTo>
                      <a:pt x="96303" y="473376"/>
                    </a:lnTo>
                    <a:lnTo>
                      <a:pt x="107976" y="465483"/>
                    </a:lnTo>
                    <a:lnTo>
                      <a:pt x="115862" y="453804"/>
                    </a:lnTo>
                    <a:lnTo>
                      <a:pt x="118757" y="439546"/>
                    </a:lnTo>
                    <a:lnTo>
                      <a:pt x="118757" y="0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6" name="object 382">
                <a:extLst>
                  <a:ext uri="{FF2B5EF4-FFF2-40B4-BE49-F238E27FC236}">
                    <a16:creationId xmlns:a16="http://schemas.microsoft.com/office/drawing/2014/main" id="{0169E69A-F540-485F-83B4-6EC82542CFAA}"/>
                  </a:ext>
                </a:extLst>
              </p:cNvPr>
              <p:cNvSpPr/>
              <p:nvPr/>
            </p:nvSpPr>
            <p:spPr>
              <a:xfrm>
                <a:off x="5848767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9951" y="0"/>
                    </a:moveTo>
                    <a:lnTo>
                      <a:pt x="5753" y="0"/>
                    </a:lnTo>
                    <a:lnTo>
                      <a:pt x="0" y="5753"/>
                    </a:lnTo>
                    <a:lnTo>
                      <a:pt x="0" y="19951"/>
                    </a:lnTo>
                    <a:lnTo>
                      <a:pt x="5753" y="25704"/>
                    </a:lnTo>
                    <a:lnTo>
                      <a:pt x="19951" y="25704"/>
                    </a:lnTo>
                    <a:lnTo>
                      <a:pt x="25704" y="19951"/>
                    </a:lnTo>
                    <a:lnTo>
                      <a:pt x="25704" y="12852"/>
                    </a:lnTo>
                    <a:lnTo>
                      <a:pt x="25704" y="5753"/>
                    </a:lnTo>
                    <a:lnTo>
                      <a:pt x="1995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7" name="object 383">
                <a:extLst>
                  <a:ext uri="{FF2B5EF4-FFF2-40B4-BE49-F238E27FC236}">
                    <a16:creationId xmlns:a16="http://schemas.microsoft.com/office/drawing/2014/main" id="{2B992391-B7B7-4951-868A-0F657227C8CC}"/>
                  </a:ext>
                </a:extLst>
              </p:cNvPr>
              <p:cNvSpPr/>
              <p:nvPr/>
            </p:nvSpPr>
            <p:spPr>
              <a:xfrm>
                <a:off x="5848767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5704" y="12852"/>
                    </a:moveTo>
                    <a:lnTo>
                      <a:pt x="25704" y="19951"/>
                    </a:lnTo>
                    <a:lnTo>
                      <a:pt x="19951" y="25704"/>
                    </a:lnTo>
                    <a:lnTo>
                      <a:pt x="12852" y="25704"/>
                    </a:lnTo>
                    <a:lnTo>
                      <a:pt x="5753" y="25704"/>
                    </a:lnTo>
                    <a:lnTo>
                      <a:pt x="0" y="19951"/>
                    </a:lnTo>
                    <a:lnTo>
                      <a:pt x="0" y="12852"/>
                    </a:lnTo>
                    <a:lnTo>
                      <a:pt x="0" y="5753"/>
                    </a:lnTo>
                    <a:lnTo>
                      <a:pt x="5753" y="0"/>
                    </a:lnTo>
                    <a:lnTo>
                      <a:pt x="12852" y="0"/>
                    </a:lnTo>
                    <a:lnTo>
                      <a:pt x="19951" y="0"/>
                    </a:lnTo>
                    <a:lnTo>
                      <a:pt x="25704" y="5753"/>
                    </a:lnTo>
                    <a:lnTo>
                      <a:pt x="25704" y="1285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8" name="object 384">
                <a:extLst>
                  <a:ext uri="{FF2B5EF4-FFF2-40B4-BE49-F238E27FC236}">
                    <a16:creationId xmlns:a16="http://schemas.microsoft.com/office/drawing/2014/main" id="{74FDCB02-F225-45D5-8E61-C19C77254FEA}"/>
                  </a:ext>
                </a:extLst>
              </p:cNvPr>
              <p:cNvSpPr/>
              <p:nvPr/>
            </p:nvSpPr>
            <p:spPr>
              <a:xfrm>
                <a:off x="5823391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9951" y="0"/>
                    </a:moveTo>
                    <a:lnTo>
                      <a:pt x="5753" y="0"/>
                    </a:lnTo>
                    <a:lnTo>
                      <a:pt x="0" y="5753"/>
                    </a:lnTo>
                    <a:lnTo>
                      <a:pt x="0" y="19951"/>
                    </a:lnTo>
                    <a:lnTo>
                      <a:pt x="5753" y="25704"/>
                    </a:lnTo>
                    <a:lnTo>
                      <a:pt x="19951" y="25704"/>
                    </a:lnTo>
                    <a:lnTo>
                      <a:pt x="25704" y="19951"/>
                    </a:lnTo>
                    <a:lnTo>
                      <a:pt x="25704" y="12852"/>
                    </a:lnTo>
                    <a:lnTo>
                      <a:pt x="25704" y="5753"/>
                    </a:lnTo>
                    <a:lnTo>
                      <a:pt x="1995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9" name="object 385">
                <a:extLst>
                  <a:ext uri="{FF2B5EF4-FFF2-40B4-BE49-F238E27FC236}">
                    <a16:creationId xmlns:a16="http://schemas.microsoft.com/office/drawing/2014/main" id="{EF4E220B-3718-4A4A-9C93-9B2887658E79}"/>
                  </a:ext>
                </a:extLst>
              </p:cNvPr>
              <p:cNvSpPr/>
              <p:nvPr/>
            </p:nvSpPr>
            <p:spPr>
              <a:xfrm>
                <a:off x="5823391" y="148383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5704" y="12852"/>
                    </a:moveTo>
                    <a:lnTo>
                      <a:pt x="25704" y="19951"/>
                    </a:lnTo>
                    <a:lnTo>
                      <a:pt x="19951" y="25704"/>
                    </a:lnTo>
                    <a:lnTo>
                      <a:pt x="12852" y="25704"/>
                    </a:lnTo>
                    <a:lnTo>
                      <a:pt x="5753" y="25704"/>
                    </a:lnTo>
                    <a:lnTo>
                      <a:pt x="0" y="19951"/>
                    </a:lnTo>
                    <a:lnTo>
                      <a:pt x="0" y="12852"/>
                    </a:lnTo>
                    <a:lnTo>
                      <a:pt x="0" y="5753"/>
                    </a:lnTo>
                    <a:lnTo>
                      <a:pt x="5753" y="0"/>
                    </a:lnTo>
                    <a:lnTo>
                      <a:pt x="12852" y="0"/>
                    </a:lnTo>
                    <a:lnTo>
                      <a:pt x="19951" y="0"/>
                    </a:lnTo>
                    <a:lnTo>
                      <a:pt x="25704" y="5753"/>
                    </a:lnTo>
                    <a:lnTo>
                      <a:pt x="25704" y="1285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0" name="object 386">
                <a:extLst>
                  <a:ext uri="{FF2B5EF4-FFF2-40B4-BE49-F238E27FC236}">
                    <a16:creationId xmlns:a16="http://schemas.microsoft.com/office/drawing/2014/main" id="{D762B215-6CEB-4A85-9275-E9AABEFAE1C9}"/>
                  </a:ext>
                </a:extLst>
              </p:cNvPr>
              <p:cNvSpPr/>
              <p:nvPr/>
            </p:nvSpPr>
            <p:spPr>
              <a:xfrm>
                <a:off x="6062891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35471" y="0"/>
                    </a:moveTo>
                    <a:lnTo>
                      <a:pt x="0" y="0"/>
                    </a:lnTo>
                    <a:lnTo>
                      <a:pt x="0" y="81648"/>
                    </a:lnTo>
                    <a:lnTo>
                      <a:pt x="35471" y="81648"/>
                    </a:lnTo>
                    <a:lnTo>
                      <a:pt x="3547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1" name="object 387">
                <a:extLst>
                  <a:ext uri="{FF2B5EF4-FFF2-40B4-BE49-F238E27FC236}">
                    <a16:creationId xmlns:a16="http://schemas.microsoft.com/office/drawing/2014/main" id="{EB2A1540-B41C-4F09-95B2-8077252C82AE}"/>
                  </a:ext>
                </a:extLst>
              </p:cNvPr>
              <p:cNvSpPr/>
              <p:nvPr/>
            </p:nvSpPr>
            <p:spPr>
              <a:xfrm>
                <a:off x="6062891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0" y="81648"/>
                    </a:moveTo>
                    <a:lnTo>
                      <a:pt x="35483" y="81648"/>
                    </a:lnTo>
                    <a:lnTo>
                      <a:pt x="35483" y="0"/>
                    </a:lnTo>
                    <a:lnTo>
                      <a:pt x="0" y="0"/>
                    </a:lnTo>
                    <a:lnTo>
                      <a:pt x="0" y="81648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2" name="object 388">
                <a:extLst>
                  <a:ext uri="{FF2B5EF4-FFF2-40B4-BE49-F238E27FC236}">
                    <a16:creationId xmlns:a16="http://schemas.microsoft.com/office/drawing/2014/main" id="{492CE831-0835-4BE0-AA2E-A72293C39DF0}"/>
                  </a:ext>
                </a:extLst>
              </p:cNvPr>
              <p:cNvSpPr/>
              <p:nvPr/>
            </p:nvSpPr>
            <p:spPr>
              <a:xfrm>
                <a:off x="5715342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35496" y="0"/>
                    </a:moveTo>
                    <a:lnTo>
                      <a:pt x="0" y="0"/>
                    </a:lnTo>
                    <a:lnTo>
                      <a:pt x="0" y="81648"/>
                    </a:lnTo>
                    <a:lnTo>
                      <a:pt x="35496" y="81648"/>
                    </a:lnTo>
                    <a:lnTo>
                      <a:pt x="3549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3" name="object 389">
                <a:extLst>
                  <a:ext uri="{FF2B5EF4-FFF2-40B4-BE49-F238E27FC236}">
                    <a16:creationId xmlns:a16="http://schemas.microsoft.com/office/drawing/2014/main" id="{61B08254-273B-4596-AC81-8AC5FC5E6E70}"/>
                  </a:ext>
                </a:extLst>
              </p:cNvPr>
              <p:cNvSpPr/>
              <p:nvPr/>
            </p:nvSpPr>
            <p:spPr>
              <a:xfrm>
                <a:off x="5715342" y="1846592"/>
                <a:ext cx="3556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w="35560" h="81914">
                    <a:moveTo>
                      <a:pt x="0" y="81648"/>
                    </a:moveTo>
                    <a:lnTo>
                      <a:pt x="35496" y="81648"/>
                    </a:lnTo>
                    <a:lnTo>
                      <a:pt x="35496" y="0"/>
                    </a:lnTo>
                    <a:lnTo>
                      <a:pt x="0" y="0"/>
                    </a:lnTo>
                    <a:lnTo>
                      <a:pt x="0" y="81648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4" name="object 390">
                <a:extLst>
                  <a:ext uri="{FF2B5EF4-FFF2-40B4-BE49-F238E27FC236}">
                    <a16:creationId xmlns:a16="http://schemas.microsoft.com/office/drawing/2014/main" id="{C44EE436-15B8-4CF7-8E17-9D73F5AB8DB0}"/>
                  </a:ext>
                </a:extLst>
              </p:cNvPr>
              <p:cNvSpPr/>
              <p:nvPr/>
            </p:nvSpPr>
            <p:spPr>
              <a:xfrm>
                <a:off x="5667984" y="1620671"/>
                <a:ext cx="484505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484504" h="199389">
                    <a:moveTo>
                      <a:pt x="483958" y="0"/>
                    </a:moveTo>
                    <a:lnTo>
                      <a:pt x="0" y="0"/>
                    </a:lnTo>
                    <a:lnTo>
                      <a:pt x="0" y="194310"/>
                    </a:lnTo>
                    <a:lnTo>
                      <a:pt x="2374" y="194310"/>
                    </a:lnTo>
                    <a:lnTo>
                      <a:pt x="2374" y="199390"/>
                    </a:lnTo>
                    <a:lnTo>
                      <a:pt x="481584" y="199390"/>
                    </a:lnTo>
                    <a:lnTo>
                      <a:pt x="481584" y="194310"/>
                    </a:lnTo>
                    <a:lnTo>
                      <a:pt x="483958" y="194310"/>
                    </a:lnTo>
                    <a:lnTo>
                      <a:pt x="483958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5" name="object 391">
                <a:extLst>
                  <a:ext uri="{FF2B5EF4-FFF2-40B4-BE49-F238E27FC236}">
                    <a16:creationId xmlns:a16="http://schemas.microsoft.com/office/drawing/2014/main" id="{67F13AA2-04C6-4712-B248-607221A47479}"/>
                  </a:ext>
                </a:extLst>
              </p:cNvPr>
              <p:cNvSpPr/>
              <p:nvPr/>
            </p:nvSpPr>
            <p:spPr>
              <a:xfrm>
                <a:off x="5667987" y="1480092"/>
                <a:ext cx="484505" cy="340360"/>
              </a:xfrm>
              <a:custGeom>
                <a:avLst/>
                <a:gdLst/>
                <a:ahLst/>
                <a:cxnLst/>
                <a:rect l="l" t="t" r="r" b="b"/>
                <a:pathLst>
                  <a:path w="484504" h="340360">
                    <a:moveTo>
                      <a:pt x="276555" y="0"/>
                    </a:moveTo>
                    <a:lnTo>
                      <a:pt x="276555" y="16598"/>
                    </a:lnTo>
                    <a:lnTo>
                      <a:pt x="36741" y="16598"/>
                    </a:lnTo>
                    <a:lnTo>
                      <a:pt x="22470" y="19494"/>
                    </a:lnTo>
                    <a:lnTo>
                      <a:pt x="10788" y="27378"/>
                    </a:lnTo>
                    <a:lnTo>
                      <a:pt x="2897" y="39048"/>
                    </a:lnTo>
                    <a:lnTo>
                      <a:pt x="0" y="53301"/>
                    </a:lnTo>
                    <a:lnTo>
                      <a:pt x="0" y="328993"/>
                    </a:lnTo>
                    <a:lnTo>
                      <a:pt x="0" y="335051"/>
                    </a:lnTo>
                    <a:lnTo>
                      <a:pt x="4965" y="340017"/>
                    </a:lnTo>
                    <a:lnTo>
                      <a:pt x="11036" y="340017"/>
                    </a:lnTo>
                    <a:lnTo>
                      <a:pt x="472935" y="340017"/>
                    </a:lnTo>
                    <a:lnTo>
                      <a:pt x="479005" y="340017"/>
                    </a:lnTo>
                    <a:lnTo>
                      <a:pt x="483958" y="335051"/>
                    </a:lnTo>
                    <a:lnTo>
                      <a:pt x="483958" y="328993"/>
                    </a:lnTo>
                    <a:lnTo>
                      <a:pt x="483958" y="53301"/>
                    </a:lnTo>
                    <a:lnTo>
                      <a:pt x="481063" y="39048"/>
                    </a:lnTo>
                    <a:lnTo>
                      <a:pt x="473175" y="27378"/>
                    </a:lnTo>
                    <a:lnTo>
                      <a:pt x="461493" y="19494"/>
                    </a:lnTo>
                    <a:lnTo>
                      <a:pt x="447217" y="16598"/>
                    </a:lnTo>
                    <a:lnTo>
                      <a:pt x="389267" y="16598"/>
                    </a:lnTo>
                    <a:lnTo>
                      <a:pt x="389267" y="0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86" name="object 392">
                <a:extLst>
                  <a:ext uri="{FF2B5EF4-FFF2-40B4-BE49-F238E27FC236}">
                    <a16:creationId xmlns:a16="http://schemas.microsoft.com/office/drawing/2014/main" id="{C651A7B1-AE40-4CDD-AA33-9269B58F760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850790" y="2913518"/>
                <a:ext cx="169799" cy="135460"/>
              </a:xfrm>
              <a:prstGeom prst="rect">
                <a:avLst/>
              </a:prstGeom>
            </p:spPr>
          </p:pic>
          <p:sp>
            <p:nvSpPr>
              <p:cNvPr id="787" name="object 393">
                <a:extLst>
                  <a:ext uri="{FF2B5EF4-FFF2-40B4-BE49-F238E27FC236}">
                    <a16:creationId xmlns:a16="http://schemas.microsoft.com/office/drawing/2014/main" id="{59B9D364-827E-4601-BD44-A3B9D1697FA5}"/>
                  </a:ext>
                </a:extLst>
              </p:cNvPr>
              <p:cNvSpPr/>
              <p:nvPr/>
            </p:nvSpPr>
            <p:spPr>
              <a:xfrm>
                <a:off x="5783592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91" y="0"/>
                    </a:moveTo>
                    <a:lnTo>
                      <a:pt x="0" y="0"/>
                    </a:lnTo>
                    <a:lnTo>
                      <a:pt x="0" y="79705"/>
                    </a:lnTo>
                    <a:lnTo>
                      <a:pt x="56591" y="79705"/>
                    </a:lnTo>
                    <a:lnTo>
                      <a:pt x="5659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8" name="object 394">
                <a:extLst>
                  <a:ext uri="{FF2B5EF4-FFF2-40B4-BE49-F238E27FC236}">
                    <a16:creationId xmlns:a16="http://schemas.microsoft.com/office/drawing/2014/main" id="{4D2B058D-2940-427F-B2EB-7F9D3B4200BC}"/>
                  </a:ext>
                </a:extLst>
              </p:cNvPr>
              <p:cNvSpPr/>
              <p:nvPr/>
            </p:nvSpPr>
            <p:spPr>
              <a:xfrm>
                <a:off x="5783592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91" y="0"/>
                    </a:moveTo>
                    <a:lnTo>
                      <a:pt x="56591" y="79705"/>
                    </a:lnTo>
                    <a:lnTo>
                      <a:pt x="0" y="79705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9" name="object 395">
                <a:extLst>
                  <a:ext uri="{FF2B5EF4-FFF2-40B4-BE49-F238E27FC236}">
                    <a16:creationId xmlns:a16="http://schemas.microsoft.com/office/drawing/2014/main" id="{7F708244-8CDC-45CC-8C10-A15AD9E5A3E0}"/>
                  </a:ext>
                </a:extLst>
              </p:cNvPr>
              <p:cNvSpPr/>
              <p:nvPr/>
            </p:nvSpPr>
            <p:spPr>
              <a:xfrm>
                <a:off x="6033340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56565" y="0"/>
                    </a:moveTo>
                    <a:lnTo>
                      <a:pt x="0" y="0"/>
                    </a:lnTo>
                    <a:lnTo>
                      <a:pt x="0" y="79705"/>
                    </a:lnTo>
                    <a:lnTo>
                      <a:pt x="56565" y="79705"/>
                    </a:lnTo>
                    <a:lnTo>
                      <a:pt x="5656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0" name="object 396">
                <a:extLst>
                  <a:ext uri="{FF2B5EF4-FFF2-40B4-BE49-F238E27FC236}">
                    <a16:creationId xmlns:a16="http://schemas.microsoft.com/office/drawing/2014/main" id="{3E43BA59-948F-481F-A509-DE49B9931B9F}"/>
                  </a:ext>
                </a:extLst>
              </p:cNvPr>
              <p:cNvSpPr/>
              <p:nvPr/>
            </p:nvSpPr>
            <p:spPr>
              <a:xfrm>
                <a:off x="6033340" y="3307785"/>
                <a:ext cx="57150" cy="8001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80010">
                    <a:moveTo>
                      <a:pt x="0" y="0"/>
                    </a:moveTo>
                    <a:lnTo>
                      <a:pt x="0" y="79705"/>
                    </a:lnTo>
                    <a:lnTo>
                      <a:pt x="56565" y="79705"/>
                    </a:lnTo>
                    <a:lnTo>
                      <a:pt x="56565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1" name="object 397">
                <a:extLst>
                  <a:ext uri="{FF2B5EF4-FFF2-40B4-BE49-F238E27FC236}">
                    <a16:creationId xmlns:a16="http://schemas.microsoft.com/office/drawing/2014/main" id="{15848B8A-F742-4657-8E3A-61704E7871AE}"/>
                  </a:ext>
                </a:extLst>
              </p:cNvPr>
              <p:cNvSpPr/>
              <p:nvPr/>
            </p:nvSpPr>
            <p:spPr>
              <a:xfrm>
                <a:off x="5729820" y="3045877"/>
                <a:ext cx="41402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414020" h="282575">
                    <a:moveTo>
                      <a:pt x="406806" y="0"/>
                    </a:moveTo>
                    <a:lnTo>
                      <a:pt x="6604" y="0"/>
                    </a:lnTo>
                    <a:lnTo>
                      <a:pt x="0" y="6616"/>
                    </a:lnTo>
                    <a:lnTo>
                      <a:pt x="228" y="208927"/>
                    </a:lnTo>
                    <a:lnTo>
                      <a:pt x="21797" y="260794"/>
                    </a:lnTo>
                    <a:lnTo>
                      <a:pt x="73647" y="282371"/>
                    </a:lnTo>
                    <a:lnTo>
                      <a:pt x="340207" y="282371"/>
                    </a:lnTo>
                    <a:lnTo>
                      <a:pt x="368726" y="276575"/>
                    </a:lnTo>
                    <a:lnTo>
                      <a:pt x="392079" y="260794"/>
                    </a:lnTo>
                    <a:lnTo>
                      <a:pt x="407857" y="237441"/>
                    </a:lnTo>
                    <a:lnTo>
                      <a:pt x="413651" y="208927"/>
                    </a:lnTo>
                    <a:lnTo>
                      <a:pt x="413448" y="14693"/>
                    </a:lnTo>
                    <a:lnTo>
                      <a:pt x="413423" y="6616"/>
                    </a:lnTo>
                    <a:lnTo>
                      <a:pt x="40680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2" name="object 398">
                <a:extLst>
                  <a:ext uri="{FF2B5EF4-FFF2-40B4-BE49-F238E27FC236}">
                    <a16:creationId xmlns:a16="http://schemas.microsoft.com/office/drawing/2014/main" id="{DF44C861-799D-4B69-B7CF-BF38687E1472}"/>
                  </a:ext>
                </a:extLst>
              </p:cNvPr>
              <p:cNvSpPr/>
              <p:nvPr/>
            </p:nvSpPr>
            <p:spPr>
              <a:xfrm>
                <a:off x="5729820" y="3045877"/>
                <a:ext cx="41402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414020" h="282575">
                    <a:moveTo>
                      <a:pt x="413448" y="14693"/>
                    </a:moveTo>
                    <a:lnTo>
                      <a:pt x="413423" y="6616"/>
                    </a:lnTo>
                    <a:lnTo>
                      <a:pt x="406806" y="0"/>
                    </a:lnTo>
                    <a:lnTo>
                      <a:pt x="398729" y="0"/>
                    </a:lnTo>
                    <a:lnTo>
                      <a:pt x="14668" y="0"/>
                    </a:lnTo>
                    <a:lnTo>
                      <a:pt x="6604" y="0"/>
                    </a:lnTo>
                    <a:lnTo>
                      <a:pt x="0" y="6616"/>
                    </a:lnTo>
                    <a:lnTo>
                      <a:pt x="25" y="14693"/>
                    </a:lnTo>
                    <a:lnTo>
                      <a:pt x="228" y="208927"/>
                    </a:lnTo>
                    <a:lnTo>
                      <a:pt x="6022" y="237441"/>
                    </a:lnTo>
                    <a:lnTo>
                      <a:pt x="21797" y="260794"/>
                    </a:lnTo>
                    <a:lnTo>
                      <a:pt x="45143" y="276575"/>
                    </a:lnTo>
                    <a:lnTo>
                      <a:pt x="73647" y="282371"/>
                    </a:lnTo>
                    <a:lnTo>
                      <a:pt x="340207" y="282371"/>
                    </a:lnTo>
                    <a:lnTo>
                      <a:pt x="368726" y="276575"/>
                    </a:lnTo>
                    <a:lnTo>
                      <a:pt x="392079" y="260794"/>
                    </a:lnTo>
                    <a:lnTo>
                      <a:pt x="407857" y="237441"/>
                    </a:lnTo>
                    <a:lnTo>
                      <a:pt x="413651" y="208927"/>
                    </a:lnTo>
                    <a:lnTo>
                      <a:pt x="413448" y="14693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3" name="object 399">
                <a:extLst>
                  <a:ext uri="{FF2B5EF4-FFF2-40B4-BE49-F238E27FC236}">
                    <a16:creationId xmlns:a16="http://schemas.microsoft.com/office/drawing/2014/main" id="{DFBB424D-E47B-4AF0-9C47-C524D1F94018}"/>
                  </a:ext>
                </a:extLst>
              </p:cNvPr>
              <p:cNvSpPr/>
              <p:nvPr/>
            </p:nvSpPr>
            <p:spPr>
              <a:xfrm>
                <a:off x="6449510" y="3018276"/>
                <a:ext cx="112395" cy="369570"/>
              </a:xfrm>
              <a:custGeom>
                <a:avLst/>
                <a:gdLst/>
                <a:ahLst/>
                <a:cxnLst/>
                <a:rect l="l" t="t" r="r" b="b"/>
                <a:pathLst>
                  <a:path w="112395" h="369570">
                    <a:moveTo>
                      <a:pt x="111836" y="0"/>
                    </a:moveTo>
                    <a:lnTo>
                      <a:pt x="0" y="0"/>
                    </a:lnTo>
                    <a:lnTo>
                      <a:pt x="0" y="369214"/>
                    </a:lnTo>
                    <a:lnTo>
                      <a:pt x="111836" y="369214"/>
                    </a:lnTo>
                    <a:lnTo>
                      <a:pt x="11183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4" name="object 400">
                <a:extLst>
                  <a:ext uri="{FF2B5EF4-FFF2-40B4-BE49-F238E27FC236}">
                    <a16:creationId xmlns:a16="http://schemas.microsoft.com/office/drawing/2014/main" id="{4422C04E-3260-471E-85E3-56ACEC065876}"/>
                  </a:ext>
                </a:extLst>
              </p:cNvPr>
              <p:cNvSpPr/>
              <p:nvPr/>
            </p:nvSpPr>
            <p:spPr>
              <a:xfrm>
                <a:off x="6449510" y="3018276"/>
                <a:ext cx="112395" cy="369570"/>
              </a:xfrm>
              <a:custGeom>
                <a:avLst/>
                <a:gdLst/>
                <a:ahLst/>
                <a:cxnLst/>
                <a:rect l="l" t="t" r="r" b="b"/>
                <a:pathLst>
                  <a:path w="112395" h="369570">
                    <a:moveTo>
                      <a:pt x="111836" y="0"/>
                    </a:moveTo>
                    <a:lnTo>
                      <a:pt x="111836" y="369214"/>
                    </a:lnTo>
                    <a:lnTo>
                      <a:pt x="0" y="369214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5" name="object 401">
                <a:extLst>
                  <a:ext uri="{FF2B5EF4-FFF2-40B4-BE49-F238E27FC236}">
                    <a16:creationId xmlns:a16="http://schemas.microsoft.com/office/drawing/2014/main" id="{1ECA295D-B6BF-4D28-9457-39204405D11A}"/>
                  </a:ext>
                </a:extLst>
              </p:cNvPr>
              <p:cNvSpPr/>
              <p:nvPr/>
            </p:nvSpPr>
            <p:spPr>
              <a:xfrm>
                <a:off x="4760054" y="2016167"/>
                <a:ext cx="66040" cy="35502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3550285">
                    <a:moveTo>
                      <a:pt x="65608" y="0"/>
                    </a:moveTo>
                    <a:lnTo>
                      <a:pt x="0" y="15570"/>
                    </a:lnTo>
                    <a:lnTo>
                      <a:pt x="0" y="3548672"/>
                    </a:lnTo>
                    <a:lnTo>
                      <a:pt x="65633" y="3549675"/>
                    </a:lnTo>
                    <a:lnTo>
                      <a:pt x="65608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6" name="object 402">
                <a:extLst>
                  <a:ext uri="{FF2B5EF4-FFF2-40B4-BE49-F238E27FC236}">
                    <a16:creationId xmlns:a16="http://schemas.microsoft.com/office/drawing/2014/main" id="{F151FA92-28D0-473F-9245-F87198EE26A4}"/>
                  </a:ext>
                </a:extLst>
              </p:cNvPr>
              <p:cNvSpPr/>
              <p:nvPr/>
            </p:nvSpPr>
            <p:spPr>
              <a:xfrm>
                <a:off x="4760054" y="2016167"/>
                <a:ext cx="66040" cy="35502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3550285">
                    <a:moveTo>
                      <a:pt x="0" y="15570"/>
                    </a:moveTo>
                    <a:lnTo>
                      <a:pt x="65608" y="0"/>
                    </a:lnTo>
                    <a:lnTo>
                      <a:pt x="65633" y="3549675"/>
                    </a:lnTo>
                    <a:lnTo>
                      <a:pt x="0" y="3548672"/>
                    </a:lnTo>
                    <a:lnTo>
                      <a:pt x="0" y="1557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7" name="object 403">
                <a:extLst>
                  <a:ext uri="{FF2B5EF4-FFF2-40B4-BE49-F238E27FC236}">
                    <a16:creationId xmlns:a16="http://schemas.microsoft.com/office/drawing/2014/main" id="{29F849FF-9577-4B53-85D4-52F4EAB2891A}"/>
                  </a:ext>
                </a:extLst>
              </p:cNvPr>
              <p:cNvSpPr/>
              <p:nvPr/>
            </p:nvSpPr>
            <p:spPr>
              <a:xfrm>
                <a:off x="4760214" y="3387496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70">
                    <a:moveTo>
                      <a:pt x="2665374" y="0"/>
                    </a:moveTo>
                    <a:lnTo>
                      <a:pt x="0" y="0"/>
                    </a:lnTo>
                    <a:lnTo>
                      <a:pt x="0" y="90144"/>
                    </a:lnTo>
                    <a:lnTo>
                      <a:pt x="2665374" y="90144"/>
                    </a:lnTo>
                    <a:lnTo>
                      <a:pt x="2665374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8" name="object 404">
                <a:extLst>
                  <a:ext uri="{FF2B5EF4-FFF2-40B4-BE49-F238E27FC236}">
                    <a16:creationId xmlns:a16="http://schemas.microsoft.com/office/drawing/2014/main" id="{194B823F-3B19-45F6-88DA-01DC9B253D9C}"/>
                  </a:ext>
                </a:extLst>
              </p:cNvPr>
              <p:cNvSpPr/>
              <p:nvPr/>
            </p:nvSpPr>
            <p:spPr>
              <a:xfrm>
                <a:off x="4760214" y="3387496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70">
                    <a:moveTo>
                      <a:pt x="0" y="0"/>
                    </a:moveTo>
                    <a:lnTo>
                      <a:pt x="2665387" y="0"/>
                    </a:lnTo>
                    <a:lnTo>
                      <a:pt x="2665387" y="90144"/>
                    </a:lnTo>
                    <a:lnTo>
                      <a:pt x="0" y="901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9" name="object 405">
                <a:extLst>
                  <a:ext uri="{FF2B5EF4-FFF2-40B4-BE49-F238E27FC236}">
                    <a16:creationId xmlns:a16="http://schemas.microsoft.com/office/drawing/2014/main" id="{BAB9D8C3-C5CA-439F-B1A2-2A40AD6BD309}"/>
                  </a:ext>
                </a:extLst>
              </p:cNvPr>
              <p:cNvSpPr/>
              <p:nvPr/>
            </p:nvSpPr>
            <p:spPr>
              <a:xfrm>
                <a:off x="4850066" y="5212905"/>
                <a:ext cx="2575560" cy="445134"/>
              </a:xfrm>
              <a:custGeom>
                <a:avLst/>
                <a:gdLst/>
                <a:ahLst/>
                <a:cxnLst/>
                <a:rect l="l" t="t" r="r" b="b"/>
                <a:pathLst>
                  <a:path w="2575559" h="445135">
                    <a:moveTo>
                      <a:pt x="2575344" y="0"/>
                    </a:moveTo>
                    <a:lnTo>
                      <a:pt x="0" y="0"/>
                    </a:lnTo>
                    <a:lnTo>
                      <a:pt x="0" y="444741"/>
                    </a:lnTo>
                    <a:lnTo>
                      <a:pt x="2575344" y="444741"/>
                    </a:lnTo>
                    <a:lnTo>
                      <a:pt x="2575344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0" name="object 406">
                <a:extLst>
                  <a:ext uri="{FF2B5EF4-FFF2-40B4-BE49-F238E27FC236}">
                    <a16:creationId xmlns:a16="http://schemas.microsoft.com/office/drawing/2014/main" id="{00C4E32D-F6DB-4269-A29B-C918CB31DFA6}"/>
                  </a:ext>
                </a:extLst>
              </p:cNvPr>
              <p:cNvSpPr/>
              <p:nvPr/>
            </p:nvSpPr>
            <p:spPr>
              <a:xfrm>
                <a:off x="4825638" y="5212906"/>
                <a:ext cx="2600325" cy="340995"/>
              </a:xfrm>
              <a:custGeom>
                <a:avLst/>
                <a:gdLst/>
                <a:ahLst/>
                <a:cxnLst/>
                <a:rect l="l" t="t" r="r" b="b"/>
                <a:pathLst>
                  <a:path w="2600325" h="340995">
                    <a:moveTo>
                      <a:pt x="2599778" y="0"/>
                    </a:moveTo>
                    <a:lnTo>
                      <a:pt x="0" y="0"/>
                    </a:lnTo>
                    <a:lnTo>
                      <a:pt x="0" y="340601"/>
                    </a:lnTo>
                    <a:lnTo>
                      <a:pt x="100914" y="340601"/>
                    </a:lnTo>
                    <a:lnTo>
                      <a:pt x="207975" y="74574"/>
                    </a:lnTo>
                    <a:lnTo>
                      <a:pt x="2599778" y="74574"/>
                    </a:lnTo>
                    <a:lnTo>
                      <a:pt x="2599778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1" name="object 407">
                <a:extLst>
                  <a:ext uri="{FF2B5EF4-FFF2-40B4-BE49-F238E27FC236}">
                    <a16:creationId xmlns:a16="http://schemas.microsoft.com/office/drawing/2014/main" id="{09C97696-7860-4392-A8D2-006A5DF628FB}"/>
                  </a:ext>
                </a:extLst>
              </p:cNvPr>
              <p:cNvSpPr/>
              <p:nvPr/>
            </p:nvSpPr>
            <p:spPr>
              <a:xfrm>
                <a:off x="4654397" y="2081491"/>
                <a:ext cx="64135" cy="3472179"/>
              </a:xfrm>
              <a:custGeom>
                <a:avLst/>
                <a:gdLst/>
                <a:ahLst/>
                <a:cxnLst/>
                <a:rect l="l" t="t" r="r" b="b"/>
                <a:pathLst>
                  <a:path w="64135" h="3472179">
                    <a:moveTo>
                      <a:pt x="63703" y="0"/>
                    </a:moveTo>
                    <a:lnTo>
                      <a:pt x="0" y="0"/>
                    </a:lnTo>
                    <a:lnTo>
                      <a:pt x="0" y="3472167"/>
                    </a:lnTo>
                    <a:lnTo>
                      <a:pt x="63703" y="3472167"/>
                    </a:lnTo>
                    <a:lnTo>
                      <a:pt x="6370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2" name="object 408">
                <a:extLst>
                  <a:ext uri="{FF2B5EF4-FFF2-40B4-BE49-F238E27FC236}">
                    <a16:creationId xmlns:a16="http://schemas.microsoft.com/office/drawing/2014/main" id="{E853C2E6-86DF-4115-BD82-49E24C520584}"/>
                  </a:ext>
                </a:extLst>
              </p:cNvPr>
              <p:cNvSpPr/>
              <p:nvPr/>
            </p:nvSpPr>
            <p:spPr>
              <a:xfrm>
                <a:off x="4654397" y="2081491"/>
                <a:ext cx="64135" cy="3472179"/>
              </a:xfrm>
              <a:custGeom>
                <a:avLst/>
                <a:gdLst/>
                <a:ahLst/>
                <a:cxnLst/>
                <a:rect l="l" t="t" r="r" b="b"/>
                <a:pathLst>
                  <a:path w="64135" h="3472179">
                    <a:moveTo>
                      <a:pt x="0" y="0"/>
                    </a:moveTo>
                    <a:lnTo>
                      <a:pt x="63703" y="0"/>
                    </a:lnTo>
                    <a:lnTo>
                      <a:pt x="63703" y="3472154"/>
                    </a:lnTo>
                    <a:lnTo>
                      <a:pt x="0" y="347215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3" name="object 409">
                <a:extLst>
                  <a:ext uri="{FF2B5EF4-FFF2-40B4-BE49-F238E27FC236}">
                    <a16:creationId xmlns:a16="http://schemas.microsoft.com/office/drawing/2014/main" id="{C62B6C94-5FB5-4AEF-B3F3-A7D0D1DF56FD}"/>
                  </a:ext>
                </a:extLst>
              </p:cNvPr>
              <p:cNvSpPr/>
              <p:nvPr/>
            </p:nvSpPr>
            <p:spPr>
              <a:xfrm>
                <a:off x="4760214" y="3098584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1"/>
                    </a:lnTo>
                    <a:lnTo>
                      <a:pt x="65532" y="141731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4" name="object 410">
                <a:extLst>
                  <a:ext uri="{FF2B5EF4-FFF2-40B4-BE49-F238E27FC236}">
                    <a16:creationId xmlns:a16="http://schemas.microsoft.com/office/drawing/2014/main" id="{CE7EF864-E9E4-4B80-BFDD-8C2200C87F0C}"/>
                  </a:ext>
                </a:extLst>
              </p:cNvPr>
              <p:cNvSpPr/>
              <p:nvPr/>
            </p:nvSpPr>
            <p:spPr>
              <a:xfrm>
                <a:off x="4760214" y="3098584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1"/>
                    </a:lnTo>
                    <a:lnTo>
                      <a:pt x="0" y="14173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5" name="object 411">
                <a:extLst>
                  <a:ext uri="{FF2B5EF4-FFF2-40B4-BE49-F238E27FC236}">
                    <a16:creationId xmlns:a16="http://schemas.microsoft.com/office/drawing/2014/main" id="{29AA7C4D-F8FD-489C-B4FF-B63DB2F577B1}"/>
                  </a:ext>
                </a:extLst>
              </p:cNvPr>
              <p:cNvSpPr/>
              <p:nvPr/>
            </p:nvSpPr>
            <p:spPr>
              <a:xfrm>
                <a:off x="4760214" y="32457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6" name="object 412">
                <a:extLst>
                  <a:ext uri="{FF2B5EF4-FFF2-40B4-BE49-F238E27FC236}">
                    <a16:creationId xmlns:a16="http://schemas.microsoft.com/office/drawing/2014/main" id="{9C4CFBBE-6E56-49B7-AEB7-4BBC201A8FD9}"/>
                  </a:ext>
                </a:extLst>
              </p:cNvPr>
              <p:cNvSpPr/>
              <p:nvPr/>
            </p:nvSpPr>
            <p:spPr>
              <a:xfrm>
                <a:off x="4760214" y="32457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7" name="object 413">
                <a:extLst>
                  <a:ext uri="{FF2B5EF4-FFF2-40B4-BE49-F238E27FC236}">
                    <a16:creationId xmlns:a16="http://schemas.microsoft.com/office/drawing/2014/main" id="{44F19BA8-CC23-4D3C-A7CD-F9247B1C0604}"/>
                  </a:ext>
                </a:extLst>
              </p:cNvPr>
              <p:cNvSpPr/>
              <p:nvPr/>
            </p:nvSpPr>
            <p:spPr>
              <a:xfrm>
                <a:off x="4760214" y="2951429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8" name="object 414">
                <a:extLst>
                  <a:ext uri="{FF2B5EF4-FFF2-40B4-BE49-F238E27FC236}">
                    <a16:creationId xmlns:a16="http://schemas.microsoft.com/office/drawing/2014/main" id="{E939A097-24E3-49C8-8F3F-0AEEC5817F5A}"/>
                  </a:ext>
                </a:extLst>
              </p:cNvPr>
              <p:cNvSpPr/>
              <p:nvPr/>
            </p:nvSpPr>
            <p:spPr>
              <a:xfrm>
                <a:off x="4760214" y="2951429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9" name="object 415">
                <a:extLst>
                  <a:ext uri="{FF2B5EF4-FFF2-40B4-BE49-F238E27FC236}">
                    <a16:creationId xmlns:a16="http://schemas.microsoft.com/office/drawing/2014/main" id="{CF033904-5B3D-4AB5-B74B-4C5E0E624520}"/>
                  </a:ext>
                </a:extLst>
              </p:cNvPr>
              <p:cNvSpPr/>
              <p:nvPr/>
            </p:nvSpPr>
            <p:spPr>
              <a:xfrm>
                <a:off x="4760214" y="280424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0" name="object 416">
                <a:extLst>
                  <a:ext uri="{FF2B5EF4-FFF2-40B4-BE49-F238E27FC236}">
                    <a16:creationId xmlns:a16="http://schemas.microsoft.com/office/drawing/2014/main" id="{6F97D7A0-32D8-4127-B1C8-966D322335BC}"/>
                  </a:ext>
                </a:extLst>
              </p:cNvPr>
              <p:cNvSpPr/>
              <p:nvPr/>
            </p:nvSpPr>
            <p:spPr>
              <a:xfrm>
                <a:off x="4760214" y="280424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1" name="object 417">
                <a:extLst>
                  <a:ext uri="{FF2B5EF4-FFF2-40B4-BE49-F238E27FC236}">
                    <a16:creationId xmlns:a16="http://schemas.microsoft.com/office/drawing/2014/main" id="{A7E361E4-911A-44D1-B4F2-5BABCE946058}"/>
                  </a:ext>
                </a:extLst>
              </p:cNvPr>
              <p:cNvSpPr/>
              <p:nvPr/>
            </p:nvSpPr>
            <p:spPr>
              <a:xfrm>
                <a:off x="4760214" y="265709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2" name="object 418">
                <a:extLst>
                  <a:ext uri="{FF2B5EF4-FFF2-40B4-BE49-F238E27FC236}">
                    <a16:creationId xmlns:a16="http://schemas.microsoft.com/office/drawing/2014/main" id="{04696E8A-0B6C-47F6-BC67-1F0C83650A23}"/>
                  </a:ext>
                </a:extLst>
              </p:cNvPr>
              <p:cNvSpPr/>
              <p:nvPr/>
            </p:nvSpPr>
            <p:spPr>
              <a:xfrm>
                <a:off x="4760214" y="265709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3" name="object 419">
                <a:extLst>
                  <a:ext uri="{FF2B5EF4-FFF2-40B4-BE49-F238E27FC236}">
                    <a16:creationId xmlns:a16="http://schemas.microsoft.com/office/drawing/2014/main" id="{E1630E18-2BFE-4935-86B1-D8EE0A913622}"/>
                  </a:ext>
                </a:extLst>
              </p:cNvPr>
              <p:cNvSpPr/>
              <p:nvPr/>
            </p:nvSpPr>
            <p:spPr>
              <a:xfrm>
                <a:off x="4760214" y="25099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4" name="object 420">
                <a:extLst>
                  <a:ext uri="{FF2B5EF4-FFF2-40B4-BE49-F238E27FC236}">
                    <a16:creationId xmlns:a16="http://schemas.microsoft.com/office/drawing/2014/main" id="{9A097ECC-70EA-40AA-A319-D25A106A1B8E}"/>
                  </a:ext>
                </a:extLst>
              </p:cNvPr>
              <p:cNvSpPr/>
              <p:nvPr/>
            </p:nvSpPr>
            <p:spPr>
              <a:xfrm>
                <a:off x="4760214" y="250992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5" name="object 421">
                <a:extLst>
                  <a:ext uri="{FF2B5EF4-FFF2-40B4-BE49-F238E27FC236}">
                    <a16:creationId xmlns:a16="http://schemas.microsoft.com/office/drawing/2014/main" id="{8277F0D5-D29F-4137-B877-AB0F1C606BD8}"/>
                  </a:ext>
                </a:extLst>
              </p:cNvPr>
              <p:cNvSpPr/>
              <p:nvPr/>
            </p:nvSpPr>
            <p:spPr>
              <a:xfrm>
                <a:off x="4760214" y="236277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6" name="object 422">
                <a:extLst>
                  <a:ext uri="{FF2B5EF4-FFF2-40B4-BE49-F238E27FC236}">
                    <a16:creationId xmlns:a16="http://schemas.microsoft.com/office/drawing/2014/main" id="{CDA142B4-9881-4BF8-B325-E37D4FBB88DD}"/>
                  </a:ext>
                </a:extLst>
              </p:cNvPr>
              <p:cNvSpPr/>
              <p:nvPr/>
            </p:nvSpPr>
            <p:spPr>
              <a:xfrm>
                <a:off x="4760214" y="236277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7" name="object 423">
                <a:extLst>
                  <a:ext uri="{FF2B5EF4-FFF2-40B4-BE49-F238E27FC236}">
                    <a16:creationId xmlns:a16="http://schemas.microsoft.com/office/drawing/2014/main" id="{CD246334-D7DC-4E5A-A623-412F2429A622}"/>
                  </a:ext>
                </a:extLst>
              </p:cNvPr>
              <p:cNvSpPr/>
              <p:nvPr/>
            </p:nvSpPr>
            <p:spPr>
              <a:xfrm>
                <a:off x="4760214" y="221560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8" name="object 424">
                <a:extLst>
                  <a:ext uri="{FF2B5EF4-FFF2-40B4-BE49-F238E27FC236}">
                    <a16:creationId xmlns:a16="http://schemas.microsoft.com/office/drawing/2014/main" id="{EEF86043-68B3-48C6-A05B-107F7DC04513}"/>
                  </a:ext>
                </a:extLst>
              </p:cNvPr>
              <p:cNvSpPr/>
              <p:nvPr/>
            </p:nvSpPr>
            <p:spPr>
              <a:xfrm>
                <a:off x="4760214" y="221560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9" name="object 425">
                <a:extLst>
                  <a:ext uri="{FF2B5EF4-FFF2-40B4-BE49-F238E27FC236}">
                    <a16:creationId xmlns:a16="http://schemas.microsoft.com/office/drawing/2014/main" id="{E09E8586-4490-494A-9B86-CC87AA19F957}"/>
                  </a:ext>
                </a:extLst>
              </p:cNvPr>
              <p:cNvSpPr/>
              <p:nvPr/>
            </p:nvSpPr>
            <p:spPr>
              <a:xfrm>
                <a:off x="4760214" y="206843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0" name="object 426">
                <a:extLst>
                  <a:ext uri="{FF2B5EF4-FFF2-40B4-BE49-F238E27FC236}">
                    <a16:creationId xmlns:a16="http://schemas.microsoft.com/office/drawing/2014/main" id="{056B01E4-E8EC-458C-A7EE-440B9B41A540}"/>
                  </a:ext>
                </a:extLst>
              </p:cNvPr>
              <p:cNvSpPr/>
              <p:nvPr/>
            </p:nvSpPr>
            <p:spPr>
              <a:xfrm>
                <a:off x="4760214" y="206843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1" name="object 427">
                <a:extLst>
                  <a:ext uri="{FF2B5EF4-FFF2-40B4-BE49-F238E27FC236}">
                    <a16:creationId xmlns:a16="http://schemas.microsoft.com/office/drawing/2014/main" id="{D842938A-C4D4-414F-8557-504B6B551277}"/>
                  </a:ext>
                </a:extLst>
              </p:cNvPr>
              <p:cNvSpPr/>
              <p:nvPr/>
            </p:nvSpPr>
            <p:spPr>
              <a:xfrm>
                <a:off x="4760214" y="456347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2" name="object 428">
                <a:extLst>
                  <a:ext uri="{FF2B5EF4-FFF2-40B4-BE49-F238E27FC236}">
                    <a16:creationId xmlns:a16="http://schemas.microsoft.com/office/drawing/2014/main" id="{95B2A44D-40CE-497E-A45D-AF40EDF63869}"/>
                  </a:ext>
                </a:extLst>
              </p:cNvPr>
              <p:cNvSpPr/>
              <p:nvPr/>
            </p:nvSpPr>
            <p:spPr>
              <a:xfrm>
                <a:off x="4760214" y="4563478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3" name="object 429">
                <a:extLst>
                  <a:ext uri="{FF2B5EF4-FFF2-40B4-BE49-F238E27FC236}">
                    <a16:creationId xmlns:a16="http://schemas.microsoft.com/office/drawing/2014/main" id="{47E9799B-3467-44EA-A39A-DD6A325175B4}"/>
                  </a:ext>
                </a:extLst>
              </p:cNvPr>
              <p:cNvSpPr/>
              <p:nvPr/>
            </p:nvSpPr>
            <p:spPr>
              <a:xfrm>
                <a:off x="4760214" y="47106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4" name="object 430">
                <a:extLst>
                  <a:ext uri="{FF2B5EF4-FFF2-40B4-BE49-F238E27FC236}">
                    <a16:creationId xmlns:a16="http://schemas.microsoft.com/office/drawing/2014/main" id="{700F91F0-C251-4C75-93C0-458804AD6413}"/>
                  </a:ext>
                </a:extLst>
              </p:cNvPr>
              <p:cNvSpPr/>
              <p:nvPr/>
            </p:nvSpPr>
            <p:spPr>
              <a:xfrm>
                <a:off x="4760214" y="47106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5" name="object 431">
                <a:extLst>
                  <a:ext uri="{FF2B5EF4-FFF2-40B4-BE49-F238E27FC236}">
                    <a16:creationId xmlns:a16="http://schemas.microsoft.com/office/drawing/2014/main" id="{7874C71E-A54B-4B02-A615-2C9B92BA7D42}"/>
                  </a:ext>
                </a:extLst>
              </p:cNvPr>
              <p:cNvSpPr/>
              <p:nvPr/>
            </p:nvSpPr>
            <p:spPr>
              <a:xfrm>
                <a:off x="4760214" y="441631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6" name="object 432">
                <a:extLst>
                  <a:ext uri="{FF2B5EF4-FFF2-40B4-BE49-F238E27FC236}">
                    <a16:creationId xmlns:a16="http://schemas.microsoft.com/office/drawing/2014/main" id="{89F891A9-7379-47DF-B5CC-915928699E05}"/>
                  </a:ext>
                </a:extLst>
              </p:cNvPr>
              <p:cNvSpPr/>
              <p:nvPr/>
            </p:nvSpPr>
            <p:spPr>
              <a:xfrm>
                <a:off x="4760214" y="441631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7" name="object 433">
                <a:extLst>
                  <a:ext uri="{FF2B5EF4-FFF2-40B4-BE49-F238E27FC236}">
                    <a16:creationId xmlns:a16="http://schemas.microsoft.com/office/drawing/2014/main" id="{B5CA78E7-7F9A-4109-891C-FC8C7E60BE61}"/>
                  </a:ext>
                </a:extLst>
              </p:cNvPr>
              <p:cNvSpPr/>
              <p:nvPr/>
            </p:nvSpPr>
            <p:spPr>
              <a:xfrm>
                <a:off x="4760214" y="525983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32"/>
                    </a:lnTo>
                    <a:lnTo>
                      <a:pt x="65532" y="14173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8" name="object 434">
                <a:extLst>
                  <a:ext uri="{FF2B5EF4-FFF2-40B4-BE49-F238E27FC236}">
                    <a16:creationId xmlns:a16="http://schemas.microsoft.com/office/drawing/2014/main" id="{CCF3F32C-FA4F-41F7-AE19-F843A30DF15B}"/>
                  </a:ext>
                </a:extLst>
              </p:cNvPr>
              <p:cNvSpPr/>
              <p:nvPr/>
            </p:nvSpPr>
            <p:spPr>
              <a:xfrm>
                <a:off x="4760214" y="525983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32"/>
                    </a:lnTo>
                    <a:lnTo>
                      <a:pt x="0" y="14173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9" name="object 435">
                <a:extLst>
                  <a:ext uri="{FF2B5EF4-FFF2-40B4-BE49-F238E27FC236}">
                    <a16:creationId xmlns:a16="http://schemas.microsoft.com/office/drawing/2014/main" id="{4723D260-13ED-4E5D-9312-7714E606F725}"/>
                  </a:ext>
                </a:extLst>
              </p:cNvPr>
              <p:cNvSpPr/>
              <p:nvPr/>
            </p:nvSpPr>
            <p:spPr>
              <a:xfrm>
                <a:off x="4760214" y="540604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0" name="object 436">
                <a:extLst>
                  <a:ext uri="{FF2B5EF4-FFF2-40B4-BE49-F238E27FC236}">
                    <a16:creationId xmlns:a16="http://schemas.microsoft.com/office/drawing/2014/main" id="{D0D55885-B3FB-48F5-A6E9-EF25E0906D74}"/>
                  </a:ext>
                </a:extLst>
              </p:cNvPr>
              <p:cNvSpPr/>
              <p:nvPr/>
            </p:nvSpPr>
            <p:spPr>
              <a:xfrm>
                <a:off x="4760214" y="5406046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1" name="object 437">
                <a:extLst>
                  <a:ext uri="{FF2B5EF4-FFF2-40B4-BE49-F238E27FC236}">
                    <a16:creationId xmlns:a16="http://schemas.microsoft.com/office/drawing/2014/main" id="{46707E94-CCCB-4BC6-91C8-90278D3F2CF6}"/>
                  </a:ext>
                </a:extLst>
              </p:cNvPr>
              <p:cNvSpPr/>
              <p:nvPr/>
            </p:nvSpPr>
            <p:spPr>
              <a:xfrm>
                <a:off x="4760214" y="511265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2" name="object 438">
                <a:extLst>
                  <a:ext uri="{FF2B5EF4-FFF2-40B4-BE49-F238E27FC236}">
                    <a16:creationId xmlns:a16="http://schemas.microsoft.com/office/drawing/2014/main" id="{E76C479A-7D3E-4246-B16C-9E00A74693FA}"/>
                  </a:ext>
                </a:extLst>
              </p:cNvPr>
              <p:cNvSpPr/>
              <p:nvPr/>
            </p:nvSpPr>
            <p:spPr>
              <a:xfrm>
                <a:off x="4760214" y="5112651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3" name="object 439">
                <a:extLst>
                  <a:ext uri="{FF2B5EF4-FFF2-40B4-BE49-F238E27FC236}">
                    <a16:creationId xmlns:a16="http://schemas.microsoft.com/office/drawing/2014/main" id="{E3587E21-6DF5-4625-915C-15CE168458C7}"/>
                  </a:ext>
                </a:extLst>
              </p:cNvPr>
              <p:cNvSpPr/>
              <p:nvPr/>
            </p:nvSpPr>
            <p:spPr>
              <a:xfrm>
                <a:off x="4760214" y="496568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4" name="object 440">
                <a:extLst>
                  <a:ext uri="{FF2B5EF4-FFF2-40B4-BE49-F238E27FC236}">
                    <a16:creationId xmlns:a16="http://schemas.microsoft.com/office/drawing/2014/main" id="{131005F3-5509-4E44-9D7F-4938031BDE2F}"/>
                  </a:ext>
                </a:extLst>
              </p:cNvPr>
              <p:cNvSpPr/>
              <p:nvPr/>
            </p:nvSpPr>
            <p:spPr>
              <a:xfrm>
                <a:off x="4760214" y="496568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5" name="object 441">
                <a:extLst>
                  <a:ext uri="{FF2B5EF4-FFF2-40B4-BE49-F238E27FC236}">
                    <a16:creationId xmlns:a16="http://schemas.microsoft.com/office/drawing/2014/main" id="{1F73F8C0-265C-46E3-B2C5-3C7EB4C59692}"/>
                  </a:ext>
                </a:extLst>
              </p:cNvPr>
              <p:cNvSpPr/>
              <p:nvPr/>
            </p:nvSpPr>
            <p:spPr>
              <a:xfrm>
                <a:off x="4760214" y="426913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6" name="object 442">
                <a:extLst>
                  <a:ext uri="{FF2B5EF4-FFF2-40B4-BE49-F238E27FC236}">
                    <a16:creationId xmlns:a16="http://schemas.microsoft.com/office/drawing/2014/main" id="{162F7161-5114-4438-8C3D-4A1C55D17F2B}"/>
                  </a:ext>
                </a:extLst>
              </p:cNvPr>
              <p:cNvSpPr/>
              <p:nvPr/>
            </p:nvSpPr>
            <p:spPr>
              <a:xfrm>
                <a:off x="4760214" y="426913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7" name="object 443">
                <a:extLst>
                  <a:ext uri="{FF2B5EF4-FFF2-40B4-BE49-F238E27FC236}">
                    <a16:creationId xmlns:a16="http://schemas.microsoft.com/office/drawing/2014/main" id="{5222EFF6-072D-4D09-BF67-9A558F8BB1F9}"/>
                  </a:ext>
                </a:extLst>
              </p:cNvPr>
              <p:cNvSpPr/>
              <p:nvPr/>
            </p:nvSpPr>
            <p:spPr>
              <a:xfrm>
                <a:off x="4760214" y="4121962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82"/>
                    </a:lnTo>
                    <a:lnTo>
                      <a:pt x="65532" y="14178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8" name="object 444">
                <a:extLst>
                  <a:ext uri="{FF2B5EF4-FFF2-40B4-BE49-F238E27FC236}">
                    <a16:creationId xmlns:a16="http://schemas.microsoft.com/office/drawing/2014/main" id="{DD3C523A-E3C6-422A-9EDF-500E51508895}"/>
                  </a:ext>
                </a:extLst>
              </p:cNvPr>
              <p:cNvSpPr/>
              <p:nvPr/>
            </p:nvSpPr>
            <p:spPr>
              <a:xfrm>
                <a:off x="4760214" y="4121962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82"/>
                    </a:lnTo>
                    <a:lnTo>
                      <a:pt x="0" y="14178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9" name="object 445">
                <a:extLst>
                  <a:ext uri="{FF2B5EF4-FFF2-40B4-BE49-F238E27FC236}">
                    <a16:creationId xmlns:a16="http://schemas.microsoft.com/office/drawing/2014/main" id="{26E9C17B-8126-48A4-8B41-2E5E4E394193}"/>
                  </a:ext>
                </a:extLst>
              </p:cNvPr>
              <p:cNvSpPr/>
              <p:nvPr/>
            </p:nvSpPr>
            <p:spPr>
              <a:xfrm>
                <a:off x="4760214" y="39748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0" name="object 446">
                <a:extLst>
                  <a:ext uri="{FF2B5EF4-FFF2-40B4-BE49-F238E27FC236}">
                    <a16:creationId xmlns:a16="http://schemas.microsoft.com/office/drawing/2014/main" id="{8C0499A8-8512-4993-B89D-546C13D7FE53}"/>
                  </a:ext>
                </a:extLst>
              </p:cNvPr>
              <p:cNvSpPr/>
              <p:nvPr/>
            </p:nvSpPr>
            <p:spPr>
              <a:xfrm>
                <a:off x="4760214" y="3974820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1" name="object 447">
                <a:extLst>
                  <a:ext uri="{FF2B5EF4-FFF2-40B4-BE49-F238E27FC236}">
                    <a16:creationId xmlns:a16="http://schemas.microsoft.com/office/drawing/2014/main" id="{4A6B79A5-BBE5-4E96-BA9C-8DF4BD28155F}"/>
                  </a:ext>
                </a:extLst>
              </p:cNvPr>
              <p:cNvSpPr/>
              <p:nvPr/>
            </p:nvSpPr>
            <p:spPr>
              <a:xfrm>
                <a:off x="4760214" y="3827665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44"/>
                    </a:lnTo>
                    <a:lnTo>
                      <a:pt x="65532" y="141744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2" name="object 448">
                <a:extLst>
                  <a:ext uri="{FF2B5EF4-FFF2-40B4-BE49-F238E27FC236}">
                    <a16:creationId xmlns:a16="http://schemas.microsoft.com/office/drawing/2014/main" id="{7F00B6E2-4412-4E20-8FA9-B7D7C4899DB1}"/>
                  </a:ext>
                </a:extLst>
              </p:cNvPr>
              <p:cNvSpPr/>
              <p:nvPr/>
            </p:nvSpPr>
            <p:spPr>
              <a:xfrm>
                <a:off x="4760214" y="3827665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44"/>
                    </a:lnTo>
                    <a:lnTo>
                      <a:pt x="0" y="14174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3" name="object 449">
                <a:extLst>
                  <a:ext uri="{FF2B5EF4-FFF2-40B4-BE49-F238E27FC236}">
                    <a16:creationId xmlns:a16="http://schemas.microsoft.com/office/drawing/2014/main" id="{F370ED26-5BE5-4A47-9D31-4ED0D4F2F463}"/>
                  </a:ext>
                </a:extLst>
              </p:cNvPr>
              <p:cNvSpPr/>
              <p:nvPr/>
            </p:nvSpPr>
            <p:spPr>
              <a:xfrm>
                <a:off x="4760214" y="368049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4" name="object 450">
                <a:extLst>
                  <a:ext uri="{FF2B5EF4-FFF2-40B4-BE49-F238E27FC236}">
                    <a16:creationId xmlns:a16="http://schemas.microsoft.com/office/drawing/2014/main" id="{165B845D-944D-47F7-B375-D3B5A42FDB4B}"/>
                  </a:ext>
                </a:extLst>
              </p:cNvPr>
              <p:cNvSpPr/>
              <p:nvPr/>
            </p:nvSpPr>
            <p:spPr>
              <a:xfrm>
                <a:off x="4760214" y="3680497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57"/>
                    </a:lnTo>
                    <a:lnTo>
                      <a:pt x="0" y="14175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5" name="object 451">
                <a:extLst>
                  <a:ext uri="{FF2B5EF4-FFF2-40B4-BE49-F238E27FC236}">
                    <a16:creationId xmlns:a16="http://schemas.microsoft.com/office/drawing/2014/main" id="{9A3303A2-31AA-4411-A54B-A557F2E47680}"/>
                  </a:ext>
                </a:extLst>
              </p:cNvPr>
              <p:cNvSpPr/>
              <p:nvPr/>
            </p:nvSpPr>
            <p:spPr>
              <a:xfrm>
                <a:off x="4760214" y="353334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65532" y="0"/>
                    </a:moveTo>
                    <a:lnTo>
                      <a:pt x="0" y="0"/>
                    </a:lnTo>
                    <a:lnTo>
                      <a:pt x="0" y="141757"/>
                    </a:lnTo>
                    <a:lnTo>
                      <a:pt x="65532" y="141757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6" name="object 452">
                <a:extLst>
                  <a:ext uri="{FF2B5EF4-FFF2-40B4-BE49-F238E27FC236}">
                    <a16:creationId xmlns:a16="http://schemas.microsoft.com/office/drawing/2014/main" id="{4EFE870D-F29C-46DC-A179-3A188D6F30CA}"/>
                  </a:ext>
                </a:extLst>
              </p:cNvPr>
              <p:cNvSpPr/>
              <p:nvPr/>
            </p:nvSpPr>
            <p:spPr>
              <a:xfrm>
                <a:off x="4760214" y="3533343"/>
                <a:ext cx="66040" cy="14224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142239">
                    <a:moveTo>
                      <a:pt x="0" y="0"/>
                    </a:moveTo>
                    <a:lnTo>
                      <a:pt x="65532" y="0"/>
                    </a:lnTo>
                    <a:lnTo>
                      <a:pt x="65532" y="141770"/>
                    </a:lnTo>
                    <a:lnTo>
                      <a:pt x="0" y="1417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7" name="object 453">
                <a:extLst>
                  <a:ext uri="{FF2B5EF4-FFF2-40B4-BE49-F238E27FC236}">
                    <a16:creationId xmlns:a16="http://schemas.microsoft.com/office/drawing/2014/main" id="{B9387228-F4A5-424A-8732-46CB16D60A2F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24"/>
                    </a:lnTo>
                    <a:lnTo>
                      <a:pt x="65519" y="43624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8" name="object 454">
                <a:extLst>
                  <a:ext uri="{FF2B5EF4-FFF2-40B4-BE49-F238E27FC236}">
                    <a16:creationId xmlns:a16="http://schemas.microsoft.com/office/drawing/2014/main" id="{B236F2C0-858A-4E5B-B1A6-01CCE424B4D9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24"/>
                    </a:lnTo>
                    <a:lnTo>
                      <a:pt x="0" y="4362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9" name="object 455">
                <a:extLst>
                  <a:ext uri="{FF2B5EF4-FFF2-40B4-BE49-F238E27FC236}">
                    <a16:creationId xmlns:a16="http://schemas.microsoft.com/office/drawing/2014/main" id="{E6C07263-FC6D-49DE-B749-88A596CE6D9B}"/>
                  </a:ext>
                </a:extLst>
              </p:cNvPr>
              <p:cNvSpPr/>
              <p:nvPr/>
            </p:nvSpPr>
            <p:spPr>
              <a:xfrm>
                <a:off x="4652810" y="21160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0" name="object 456">
                <a:extLst>
                  <a:ext uri="{FF2B5EF4-FFF2-40B4-BE49-F238E27FC236}">
                    <a16:creationId xmlns:a16="http://schemas.microsoft.com/office/drawing/2014/main" id="{D341A4FD-C0B2-4CFA-AA85-B7BA35B032BA}"/>
                  </a:ext>
                </a:extLst>
              </p:cNvPr>
              <p:cNvSpPr/>
              <p:nvPr/>
            </p:nvSpPr>
            <p:spPr>
              <a:xfrm>
                <a:off x="4652810" y="21160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1" name="object 457">
                <a:extLst>
                  <a:ext uri="{FF2B5EF4-FFF2-40B4-BE49-F238E27FC236}">
                    <a16:creationId xmlns:a16="http://schemas.microsoft.com/office/drawing/2014/main" id="{4D9E2B50-FDD3-4B8E-8EDA-9031031D5CB4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2" name="object 458">
                <a:extLst>
                  <a:ext uri="{FF2B5EF4-FFF2-40B4-BE49-F238E27FC236}">
                    <a16:creationId xmlns:a16="http://schemas.microsoft.com/office/drawing/2014/main" id="{CFCA732D-B60E-44B5-B5BE-C2AF7DB416FA}"/>
                  </a:ext>
                </a:extLst>
              </p:cNvPr>
              <p:cNvSpPr/>
              <p:nvPr/>
            </p:nvSpPr>
            <p:spPr>
              <a:xfrm>
                <a:off x="4652810" y="21651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3" name="object 459">
                <a:extLst>
                  <a:ext uri="{FF2B5EF4-FFF2-40B4-BE49-F238E27FC236}">
                    <a16:creationId xmlns:a16="http://schemas.microsoft.com/office/drawing/2014/main" id="{1A89EC1C-B062-4024-B239-CB4E1AE33AF2}"/>
                  </a:ext>
                </a:extLst>
              </p:cNvPr>
              <p:cNvSpPr/>
              <p:nvPr/>
            </p:nvSpPr>
            <p:spPr>
              <a:xfrm>
                <a:off x="4652810" y="221420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4" name="object 460">
                <a:extLst>
                  <a:ext uri="{FF2B5EF4-FFF2-40B4-BE49-F238E27FC236}">
                    <a16:creationId xmlns:a16="http://schemas.microsoft.com/office/drawing/2014/main" id="{12A40355-AB5A-42AF-A8C5-CB2EA271A608}"/>
                  </a:ext>
                </a:extLst>
              </p:cNvPr>
              <p:cNvSpPr/>
              <p:nvPr/>
            </p:nvSpPr>
            <p:spPr>
              <a:xfrm>
                <a:off x="4652810" y="221420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5" name="object 461">
                <a:extLst>
                  <a:ext uri="{FF2B5EF4-FFF2-40B4-BE49-F238E27FC236}">
                    <a16:creationId xmlns:a16="http://schemas.microsoft.com/office/drawing/2014/main" id="{702D3673-80C6-4D47-90AF-FFCEF5F078F9}"/>
                  </a:ext>
                </a:extLst>
              </p:cNvPr>
              <p:cNvSpPr/>
              <p:nvPr/>
            </p:nvSpPr>
            <p:spPr>
              <a:xfrm>
                <a:off x="4652810" y="22632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6" name="object 462">
                <a:extLst>
                  <a:ext uri="{FF2B5EF4-FFF2-40B4-BE49-F238E27FC236}">
                    <a16:creationId xmlns:a16="http://schemas.microsoft.com/office/drawing/2014/main" id="{9475BFA8-7CB3-497E-9616-C947CCE5198B}"/>
                  </a:ext>
                </a:extLst>
              </p:cNvPr>
              <p:cNvSpPr/>
              <p:nvPr/>
            </p:nvSpPr>
            <p:spPr>
              <a:xfrm>
                <a:off x="4652810" y="22632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7" name="object 463">
                <a:extLst>
                  <a:ext uri="{FF2B5EF4-FFF2-40B4-BE49-F238E27FC236}">
                    <a16:creationId xmlns:a16="http://schemas.microsoft.com/office/drawing/2014/main" id="{7F4BCA3E-7369-4EFD-94A8-FC0682676B8A}"/>
                  </a:ext>
                </a:extLst>
              </p:cNvPr>
              <p:cNvSpPr/>
              <p:nvPr/>
            </p:nvSpPr>
            <p:spPr>
              <a:xfrm>
                <a:off x="4652810" y="23123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8" name="object 464">
                <a:extLst>
                  <a:ext uri="{FF2B5EF4-FFF2-40B4-BE49-F238E27FC236}">
                    <a16:creationId xmlns:a16="http://schemas.microsoft.com/office/drawing/2014/main" id="{8AADB13E-AE11-4A89-833D-B42DF4BB1C44}"/>
                  </a:ext>
                </a:extLst>
              </p:cNvPr>
              <p:cNvSpPr/>
              <p:nvPr/>
            </p:nvSpPr>
            <p:spPr>
              <a:xfrm>
                <a:off x="4652810" y="23123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9" name="object 465">
                <a:extLst>
                  <a:ext uri="{FF2B5EF4-FFF2-40B4-BE49-F238E27FC236}">
                    <a16:creationId xmlns:a16="http://schemas.microsoft.com/office/drawing/2014/main" id="{911EB1D3-6930-4B42-BF57-6E1A8750F03D}"/>
                  </a:ext>
                </a:extLst>
              </p:cNvPr>
              <p:cNvSpPr/>
              <p:nvPr/>
            </p:nvSpPr>
            <p:spPr>
              <a:xfrm>
                <a:off x="4652810" y="23613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0" name="object 466">
                <a:extLst>
                  <a:ext uri="{FF2B5EF4-FFF2-40B4-BE49-F238E27FC236}">
                    <a16:creationId xmlns:a16="http://schemas.microsoft.com/office/drawing/2014/main" id="{EC4D87CE-BC6D-4F5A-8482-CFE97A549E23}"/>
                  </a:ext>
                </a:extLst>
              </p:cNvPr>
              <p:cNvSpPr/>
              <p:nvPr/>
            </p:nvSpPr>
            <p:spPr>
              <a:xfrm>
                <a:off x="4652810" y="23613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1" name="object 467">
                <a:extLst>
                  <a:ext uri="{FF2B5EF4-FFF2-40B4-BE49-F238E27FC236}">
                    <a16:creationId xmlns:a16="http://schemas.microsoft.com/office/drawing/2014/main" id="{F51493FC-62C5-4A41-ADF0-8F469AADE307}"/>
                  </a:ext>
                </a:extLst>
              </p:cNvPr>
              <p:cNvSpPr/>
              <p:nvPr/>
            </p:nvSpPr>
            <p:spPr>
              <a:xfrm>
                <a:off x="4652810" y="24104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2" name="object 468">
                <a:extLst>
                  <a:ext uri="{FF2B5EF4-FFF2-40B4-BE49-F238E27FC236}">
                    <a16:creationId xmlns:a16="http://schemas.microsoft.com/office/drawing/2014/main" id="{E1D865AA-AFF3-4C3D-B3AE-1D95E8D90CF1}"/>
                  </a:ext>
                </a:extLst>
              </p:cNvPr>
              <p:cNvSpPr/>
              <p:nvPr/>
            </p:nvSpPr>
            <p:spPr>
              <a:xfrm>
                <a:off x="4652810" y="24104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3" name="object 469">
                <a:extLst>
                  <a:ext uri="{FF2B5EF4-FFF2-40B4-BE49-F238E27FC236}">
                    <a16:creationId xmlns:a16="http://schemas.microsoft.com/office/drawing/2014/main" id="{661419C0-B160-4789-9011-38B0575F2178}"/>
                  </a:ext>
                </a:extLst>
              </p:cNvPr>
              <p:cNvSpPr/>
              <p:nvPr/>
            </p:nvSpPr>
            <p:spPr>
              <a:xfrm>
                <a:off x="4652810" y="245950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4" name="object 470">
                <a:extLst>
                  <a:ext uri="{FF2B5EF4-FFF2-40B4-BE49-F238E27FC236}">
                    <a16:creationId xmlns:a16="http://schemas.microsoft.com/office/drawing/2014/main" id="{FDB364D4-2FF3-4C6B-A301-2B9A038D6FCE}"/>
                  </a:ext>
                </a:extLst>
              </p:cNvPr>
              <p:cNvSpPr/>
              <p:nvPr/>
            </p:nvSpPr>
            <p:spPr>
              <a:xfrm>
                <a:off x="4652810" y="245950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5" name="object 471">
                <a:extLst>
                  <a:ext uri="{FF2B5EF4-FFF2-40B4-BE49-F238E27FC236}">
                    <a16:creationId xmlns:a16="http://schemas.microsoft.com/office/drawing/2014/main" id="{434143AD-C1A5-494A-BC7D-F110D050158C}"/>
                  </a:ext>
                </a:extLst>
              </p:cNvPr>
              <p:cNvSpPr/>
              <p:nvPr/>
            </p:nvSpPr>
            <p:spPr>
              <a:xfrm>
                <a:off x="4652810" y="25085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75"/>
                    </a:lnTo>
                    <a:lnTo>
                      <a:pt x="65519" y="43675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6" name="object 472">
                <a:extLst>
                  <a:ext uri="{FF2B5EF4-FFF2-40B4-BE49-F238E27FC236}">
                    <a16:creationId xmlns:a16="http://schemas.microsoft.com/office/drawing/2014/main" id="{D5C269FA-C1C3-4764-99CC-5A5A4B1A04F6}"/>
                  </a:ext>
                </a:extLst>
              </p:cNvPr>
              <p:cNvSpPr/>
              <p:nvPr/>
            </p:nvSpPr>
            <p:spPr>
              <a:xfrm>
                <a:off x="4652810" y="25085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7" name="object 473">
                <a:extLst>
                  <a:ext uri="{FF2B5EF4-FFF2-40B4-BE49-F238E27FC236}">
                    <a16:creationId xmlns:a16="http://schemas.microsoft.com/office/drawing/2014/main" id="{E6DD5E17-9FB4-41C7-A450-7B1154EBE20E}"/>
                  </a:ext>
                </a:extLst>
              </p:cNvPr>
              <p:cNvSpPr/>
              <p:nvPr/>
            </p:nvSpPr>
            <p:spPr>
              <a:xfrm>
                <a:off x="4652810" y="25576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8" name="object 474">
                <a:extLst>
                  <a:ext uri="{FF2B5EF4-FFF2-40B4-BE49-F238E27FC236}">
                    <a16:creationId xmlns:a16="http://schemas.microsoft.com/office/drawing/2014/main" id="{CF1B7DA2-52C7-48B2-A9A3-82D2B43EFC0C}"/>
                  </a:ext>
                </a:extLst>
              </p:cNvPr>
              <p:cNvSpPr/>
              <p:nvPr/>
            </p:nvSpPr>
            <p:spPr>
              <a:xfrm>
                <a:off x="4652810" y="25576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9" name="object 475">
                <a:extLst>
                  <a:ext uri="{FF2B5EF4-FFF2-40B4-BE49-F238E27FC236}">
                    <a16:creationId xmlns:a16="http://schemas.microsoft.com/office/drawing/2014/main" id="{4B1EEBB2-7064-423C-B920-FA44AF51A79D}"/>
                  </a:ext>
                </a:extLst>
              </p:cNvPr>
              <p:cNvSpPr/>
              <p:nvPr/>
            </p:nvSpPr>
            <p:spPr>
              <a:xfrm>
                <a:off x="4652810" y="26066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0" name="object 476">
                <a:extLst>
                  <a:ext uri="{FF2B5EF4-FFF2-40B4-BE49-F238E27FC236}">
                    <a16:creationId xmlns:a16="http://schemas.microsoft.com/office/drawing/2014/main" id="{60B8CDE4-6246-429C-9ADC-87C4947E5D30}"/>
                  </a:ext>
                </a:extLst>
              </p:cNvPr>
              <p:cNvSpPr/>
              <p:nvPr/>
            </p:nvSpPr>
            <p:spPr>
              <a:xfrm>
                <a:off x="4652810" y="26066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1" name="object 477">
                <a:extLst>
                  <a:ext uri="{FF2B5EF4-FFF2-40B4-BE49-F238E27FC236}">
                    <a16:creationId xmlns:a16="http://schemas.microsoft.com/office/drawing/2014/main" id="{E9BAE5B0-4405-480F-9ADB-F358B54BB7F6}"/>
                  </a:ext>
                </a:extLst>
              </p:cNvPr>
              <p:cNvSpPr/>
              <p:nvPr/>
            </p:nvSpPr>
            <p:spPr>
              <a:xfrm>
                <a:off x="4652810" y="26557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2" name="object 478">
                <a:extLst>
                  <a:ext uri="{FF2B5EF4-FFF2-40B4-BE49-F238E27FC236}">
                    <a16:creationId xmlns:a16="http://schemas.microsoft.com/office/drawing/2014/main" id="{3F3E06C1-9B3E-4BA4-9978-07BAC6884107}"/>
                  </a:ext>
                </a:extLst>
              </p:cNvPr>
              <p:cNvSpPr/>
              <p:nvPr/>
            </p:nvSpPr>
            <p:spPr>
              <a:xfrm>
                <a:off x="4652810" y="26557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3" name="object 479">
                <a:extLst>
                  <a:ext uri="{FF2B5EF4-FFF2-40B4-BE49-F238E27FC236}">
                    <a16:creationId xmlns:a16="http://schemas.microsoft.com/office/drawing/2014/main" id="{53E96C41-9EAA-4C1A-8E00-DD02E2A7C19E}"/>
                  </a:ext>
                </a:extLst>
              </p:cNvPr>
              <p:cNvSpPr/>
              <p:nvPr/>
            </p:nvSpPr>
            <p:spPr>
              <a:xfrm>
                <a:off x="4652810" y="27047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4" name="object 480">
                <a:extLst>
                  <a:ext uri="{FF2B5EF4-FFF2-40B4-BE49-F238E27FC236}">
                    <a16:creationId xmlns:a16="http://schemas.microsoft.com/office/drawing/2014/main" id="{27E819C0-EB1A-4DF5-B73F-C66509F4E32D}"/>
                  </a:ext>
                </a:extLst>
              </p:cNvPr>
              <p:cNvSpPr/>
              <p:nvPr/>
            </p:nvSpPr>
            <p:spPr>
              <a:xfrm>
                <a:off x="4652810" y="27047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5" name="object 481">
                <a:extLst>
                  <a:ext uri="{FF2B5EF4-FFF2-40B4-BE49-F238E27FC236}">
                    <a16:creationId xmlns:a16="http://schemas.microsoft.com/office/drawing/2014/main" id="{120ADB36-5EC4-4B19-A3D4-1A32BDB73581}"/>
                  </a:ext>
                </a:extLst>
              </p:cNvPr>
              <p:cNvSpPr/>
              <p:nvPr/>
            </p:nvSpPr>
            <p:spPr>
              <a:xfrm>
                <a:off x="4652810" y="27538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6" name="object 482">
                <a:extLst>
                  <a:ext uri="{FF2B5EF4-FFF2-40B4-BE49-F238E27FC236}">
                    <a16:creationId xmlns:a16="http://schemas.microsoft.com/office/drawing/2014/main" id="{EA538234-0FBD-4F7F-A0FA-2680234AD1E7}"/>
                  </a:ext>
                </a:extLst>
              </p:cNvPr>
              <p:cNvSpPr/>
              <p:nvPr/>
            </p:nvSpPr>
            <p:spPr>
              <a:xfrm>
                <a:off x="4652810" y="27538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7" name="object 483">
                <a:extLst>
                  <a:ext uri="{FF2B5EF4-FFF2-40B4-BE49-F238E27FC236}">
                    <a16:creationId xmlns:a16="http://schemas.microsoft.com/office/drawing/2014/main" id="{D6133B01-29E2-43CE-AD29-341162CF18D0}"/>
                  </a:ext>
                </a:extLst>
              </p:cNvPr>
              <p:cNvSpPr/>
              <p:nvPr/>
            </p:nvSpPr>
            <p:spPr>
              <a:xfrm>
                <a:off x="4652810" y="28029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8" name="object 484">
                <a:extLst>
                  <a:ext uri="{FF2B5EF4-FFF2-40B4-BE49-F238E27FC236}">
                    <a16:creationId xmlns:a16="http://schemas.microsoft.com/office/drawing/2014/main" id="{4311288D-C74F-44EF-8D05-F46271977DF2}"/>
                  </a:ext>
                </a:extLst>
              </p:cNvPr>
              <p:cNvSpPr/>
              <p:nvPr/>
            </p:nvSpPr>
            <p:spPr>
              <a:xfrm>
                <a:off x="4652810" y="28029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9" name="object 485">
                <a:extLst>
                  <a:ext uri="{FF2B5EF4-FFF2-40B4-BE49-F238E27FC236}">
                    <a16:creationId xmlns:a16="http://schemas.microsoft.com/office/drawing/2014/main" id="{ED1383E9-FC36-44E4-9512-70F85E0F3E04}"/>
                  </a:ext>
                </a:extLst>
              </p:cNvPr>
              <p:cNvSpPr/>
              <p:nvPr/>
            </p:nvSpPr>
            <p:spPr>
              <a:xfrm>
                <a:off x="4652810" y="285197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0" name="object 486">
                <a:extLst>
                  <a:ext uri="{FF2B5EF4-FFF2-40B4-BE49-F238E27FC236}">
                    <a16:creationId xmlns:a16="http://schemas.microsoft.com/office/drawing/2014/main" id="{F8AD5892-6BC4-434F-B4FE-AFDE124E7CE9}"/>
                  </a:ext>
                </a:extLst>
              </p:cNvPr>
              <p:cNvSpPr/>
              <p:nvPr/>
            </p:nvSpPr>
            <p:spPr>
              <a:xfrm>
                <a:off x="4652810" y="285197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1" name="object 487">
                <a:extLst>
                  <a:ext uri="{FF2B5EF4-FFF2-40B4-BE49-F238E27FC236}">
                    <a16:creationId xmlns:a16="http://schemas.microsoft.com/office/drawing/2014/main" id="{36049B49-C4A7-4C41-9A72-7866C4E5F444}"/>
                  </a:ext>
                </a:extLst>
              </p:cNvPr>
              <p:cNvSpPr/>
              <p:nvPr/>
            </p:nvSpPr>
            <p:spPr>
              <a:xfrm>
                <a:off x="4652810" y="290104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2" name="object 488">
                <a:extLst>
                  <a:ext uri="{FF2B5EF4-FFF2-40B4-BE49-F238E27FC236}">
                    <a16:creationId xmlns:a16="http://schemas.microsoft.com/office/drawing/2014/main" id="{04926AE3-4ED6-4B0A-AC22-8D4293FB7515}"/>
                  </a:ext>
                </a:extLst>
              </p:cNvPr>
              <p:cNvSpPr/>
              <p:nvPr/>
            </p:nvSpPr>
            <p:spPr>
              <a:xfrm>
                <a:off x="4652810" y="290104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3" name="object 489">
                <a:extLst>
                  <a:ext uri="{FF2B5EF4-FFF2-40B4-BE49-F238E27FC236}">
                    <a16:creationId xmlns:a16="http://schemas.microsoft.com/office/drawing/2014/main" id="{F6E9648C-FCB3-4022-9958-ACB95CF614F8}"/>
                  </a:ext>
                </a:extLst>
              </p:cNvPr>
              <p:cNvSpPr/>
              <p:nvPr/>
            </p:nvSpPr>
            <p:spPr>
              <a:xfrm>
                <a:off x="4652810" y="2950082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4" name="object 490">
                <a:extLst>
                  <a:ext uri="{FF2B5EF4-FFF2-40B4-BE49-F238E27FC236}">
                    <a16:creationId xmlns:a16="http://schemas.microsoft.com/office/drawing/2014/main" id="{97D32011-8FE1-4517-848C-A6CD92C7C46C}"/>
                  </a:ext>
                </a:extLst>
              </p:cNvPr>
              <p:cNvSpPr/>
              <p:nvPr/>
            </p:nvSpPr>
            <p:spPr>
              <a:xfrm>
                <a:off x="4652810" y="2950082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5" name="object 491">
                <a:extLst>
                  <a:ext uri="{FF2B5EF4-FFF2-40B4-BE49-F238E27FC236}">
                    <a16:creationId xmlns:a16="http://schemas.microsoft.com/office/drawing/2014/main" id="{8F0B2458-55AD-40E0-A056-F78A94E7BA7E}"/>
                  </a:ext>
                </a:extLst>
              </p:cNvPr>
              <p:cNvSpPr/>
              <p:nvPr/>
            </p:nvSpPr>
            <p:spPr>
              <a:xfrm>
                <a:off x="4652810" y="299913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75"/>
                    </a:lnTo>
                    <a:lnTo>
                      <a:pt x="65519" y="43675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6" name="object 492">
                <a:extLst>
                  <a:ext uri="{FF2B5EF4-FFF2-40B4-BE49-F238E27FC236}">
                    <a16:creationId xmlns:a16="http://schemas.microsoft.com/office/drawing/2014/main" id="{05D5DA59-4C3B-4358-A209-47BED8F13B51}"/>
                  </a:ext>
                </a:extLst>
              </p:cNvPr>
              <p:cNvSpPr/>
              <p:nvPr/>
            </p:nvSpPr>
            <p:spPr>
              <a:xfrm>
                <a:off x="4652810" y="299913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7" name="object 493">
                <a:extLst>
                  <a:ext uri="{FF2B5EF4-FFF2-40B4-BE49-F238E27FC236}">
                    <a16:creationId xmlns:a16="http://schemas.microsoft.com/office/drawing/2014/main" id="{EF9B35B2-F296-498E-85FA-CF999654F8A1}"/>
                  </a:ext>
                </a:extLst>
              </p:cNvPr>
              <p:cNvSpPr/>
              <p:nvPr/>
            </p:nvSpPr>
            <p:spPr>
              <a:xfrm>
                <a:off x="4652810" y="304819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8" name="object 494">
                <a:extLst>
                  <a:ext uri="{FF2B5EF4-FFF2-40B4-BE49-F238E27FC236}">
                    <a16:creationId xmlns:a16="http://schemas.microsoft.com/office/drawing/2014/main" id="{06A37089-F681-4597-AC02-A69E20D1FF84}"/>
                  </a:ext>
                </a:extLst>
              </p:cNvPr>
              <p:cNvSpPr/>
              <p:nvPr/>
            </p:nvSpPr>
            <p:spPr>
              <a:xfrm>
                <a:off x="4652810" y="304819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9" name="object 495">
                <a:extLst>
                  <a:ext uri="{FF2B5EF4-FFF2-40B4-BE49-F238E27FC236}">
                    <a16:creationId xmlns:a16="http://schemas.microsoft.com/office/drawing/2014/main" id="{4A4AD487-C259-4279-A154-8101AAF1DE22}"/>
                  </a:ext>
                </a:extLst>
              </p:cNvPr>
              <p:cNvSpPr/>
              <p:nvPr/>
            </p:nvSpPr>
            <p:spPr>
              <a:xfrm>
                <a:off x="4652810" y="30972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0" name="object 496">
                <a:extLst>
                  <a:ext uri="{FF2B5EF4-FFF2-40B4-BE49-F238E27FC236}">
                    <a16:creationId xmlns:a16="http://schemas.microsoft.com/office/drawing/2014/main" id="{66BF2463-2AEF-4062-BCD1-8EAA832BA0FF}"/>
                  </a:ext>
                </a:extLst>
              </p:cNvPr>
              <p:cNvSpPr/>
              <p:nvPr/>
            </p:nvSpPr>
            <p:spPr>
              <a:xfrm>
                <a:off x="4652810" y="30972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1" name="object 497">
                <a:extLst>
                  <a:ext uri="{FF2B5EF4-FFF2-40B4-BE49-F238E27FC236}">
                    <a16:creationId xmlns:a16="http://schemas.microsoft.com/office/drawing/2014/main" id="{98BE153E-0868-4CE2-AC20-44CAC764BE45}"/>
                  </a:ext>
                </a:extLst>
              </p:cNvPr>
              <p:cNvSpPr/>
              <p:nvPr/>
            </p:nvSpPr>
            <p:spPr>
              <a:xfrm>
                <a:off x="4652810" y="31463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24"/>
                    </a:lnTo>
                    <a:lnTo>
                      <a:pt x="65519" y="43624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2" name="object 498">
                <a:extLst>
                  <a:ext uri="{FF2B5EF4-FFF2-40B4-BE49-F238E27FC236}">
                    <a16:creationId xmlns:a16="http://schemas.microsoft.com/office/drawing/2014/main" id="{44CE53AC-5110-4823-A46B-97B693B3BA57}"/>
                  </a:ext>
                </a:extLst>
              </p:cNvPr>
              <p:cNvSpPr/>
              <p:nvPr/>
            </p:nvSpPr>
            <p:spPr>
              <a:xfrm>
                <a:off x="4652810" y="31463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3" name="object 499">
                <a:extLst>
                  <a:ext uri="{FF2B5EF4-FFF2-40B4-BE49-F238E27FC236}">
                    <a16:creationId xmlns:a16="http://schemas.microsoft.com/office/drawing/2014/main" id="{A2655333-BCD2-4452-81DC-ECF99871BF68}"/>
                  </a:ext>
                </a:extLst>
              </p:cNvPr>
              <p:cNvSpPr/>
              <p:nvPr/>
            </p:nvSpPr>
            <p:spPr>
              <a:xfrm>
                <a:off x="4652810" y="31953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4" name="object 500">
                <a:extLst>
                  <a:ext uri="{FF2B5EF4-FFF2-40B4-BE49-F238E27FC236}">
                    <a16:creationId xmlns:a16="http://schemas.microsoft.com/office/drawing/2014/main" id="{85A1426F-D86C-4E4F-9189-4C6EDCF6FD6E}"/>
                  </a:ext>
                </a:extLst>
              </p:cNvPr>
              <p:cNvSpPr/>
              <p:nvPr/>
            </p:nvSpPr>
            <p:spPr>
              <a:xfrm>
                <a:off x="4652810" y="31953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5" name="object 501">
                <a:extLst>
                  <a:ext uri="{FF2B5EF4-FFF2-40B4-BE49-F238E27FC236}">
                    <a16:creationId xmlns:a16="http://schemas.microsoft.com/office/drawing/2014/main" id="{F0C9A04F-F4BC-43E5-9F6E-1866213D8417}"/>
                  </a:ext>
                </a:extLst>
              </p:cNvPr>
              <p:cNvSpPr/>
              <p:nvPr/>
            </p:nvSpPr>
            <p:spPr>
              <a:xfrm>
                <a:off x="4652810" y="32444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8"/>
                    </a:lnTo>
                    <a:lnTo>
                      <a:pt x="65519" y="43688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6" name="object 502">
                <a:extLst>
                  <a:ext uri="{FF2B5EF4-FFF2-40B4-BE49-F238E27FC236}">
                    <a16:creationId xmlns:a16="http://schemas.microsoft.com/office/drawing/2014/main" id="{F8422C64-5BDC-44AF-9B7E-54F42C4035AD}"/>
                  </a:ext>
                </a:extLst>
              </p:cNvPr>
              <p:cNvSpPr/>
              <p:nvPr/>
            </p:nvSpPr>
            <p:spPr>
              <a:xfrm>
                <a:off x="4652810" y="32444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8"/>
                    </a:lnTo>
                    <a:lnTo>
                      <a:pt x="0" y="4368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7" name="object 503">
                <a:extLst>
                  <a:ext uri="{FF2B5EF4-FFF2-40B4-BE49-F238E27FC236}">
                    <a16:creationId xmlns:a16="http://schemas.microsoft.com/office/drawing/2014/main" id="{4D81CAD0-8D46-4D5A-BDF7-9BE7FFE8CDDA}"/>
                  </a:ext>
                </a:extLst>
              </p:cNvPr>
              <p:cNvSpPr/>
              <p:nvPr/>
            </p:nvSpPr>
            <p:spPr>
              <a:xfrm>
                <a:off x="4652810" y="32934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8"/>
                    </a:lnTo>
                    <a:lnTo>
                      <a:pt x="65519" y="43688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8" name="object 504">
                <a:extLst>
                  <a:ext uri="{FF2B5EF4-FFF2-40B4-BE49-F238E27FC236}">
                    <a16:creationId xmlns:a16="http://schemas.microsoft.com/office/drawing/2014/main" id="{769FE339-DE9F-4F5C-B572-502BDE3BA4BF}"/>
                  </a:ext>
                </a:extLst>
              </p:cNvPr>
              <p:cNvSpPr/>
              <p:nvPr/>
            </p:nvSpPr>
            <p:spPr>
              <a:xfrm>
                <a:off x="4652810" y="32934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8"/>
                    </a:lnTo>
                    <a:lnTo>
                      <a:pt x="0" y="4368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9" name="object 505">
                <a:extLst>
                  <a:ext uri="{FF2B5EF4-FFF2-40B4-BE49-F238E27FC236}">
                    <a16:creationId xmlns:a16="http://schemas.microsoft.com/office/drawing/2014/main" id="{0342B411-F3FD-4232-AD0A-CEA78FD064E7}"/>
                  </a:ext>
                </a:extLst>
              </p:cNvPr>
              <p:cNvSpPr/>
              <p:nvPr/>
            </p:nvSpPr>
            <p:spPr>
              <a:xfrm>
                <a:off x="4652810" y="334255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0" name="object 506">
                <a:extLst>
                  <a:ext uri="{FF2B5EF4-FFF2-40B4-BE49-F238E27FC236}">
                    <a16:creationId xmlns:a16="http://schemas.microsoft.com/office/drawing/2014/main" id="{5161F853-209F-4D30-B073-8D4E1D7E3DA5}"/>
                  </a:ext>
                </a:extLst>
              </p:cNvPr>
              <p:cNvSpPr/>
              <p:nvPr/>
            </p:nvSpPr>
            <p:spPr>
              <a:xfrm>
                <a:off x="4652810" y="334255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1" name="object 507">
                <a:extLst>
                  <a:ext uri="{FF2B5EF4-FFF2-40B4-BE49-F238E27FC236}">
                    <a16:creationId xmlns:a16="http://schemas.microsoft.com/office/drawing/2014/main" id="{02502CD7-301F-483F-B400-32925F6CC2A9}"/>
                  </a:ext>
                </a:extLst>
              </p:cNvPr>
              <p:cNvSpPr/>
              <p:nvPr/>
            </p:nvSpPr>
            <p:spPr>
              <a:xfrm>
                <a:off x="4652810" y="339163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11"/>
                    </a:lnTo>
                    <a:lnTo>
                      <a:pt x="65519" y="43611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2" name="object 508">
                <a:extLst>
                  <a:ext uri="{FF2B5EF4-FFF2-40B4-BE49-F238E27FC236}">
                    <a16:creationId xmlns:a16="http://schemas.microsoft.com/office/drawing/2014/main" id="{028CDE5C-8BC5-480F-A9F9-D551FC2E8CD8}"/>
                  </a:ext>
                </a:extLst>
              </p:cNvPr>
              <p:cNvSpPr/>
              <p:nvPr/>
            </p:nvSpPr>
            <p:spPr>
              <a:xfrm>
                <a:off x="4652810" y="339163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11"/>
                    </a:lnTo>
                    <a:lnTo>
                      <a:pt x="0" y="4361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3" name="object 509">
                <a:extLst>
                  <a:ext uri="{FF2B5EF4-FFF2-40B4-BE49-F238E27FC236}">
                    <a16:creationId xmlns:a16="http://schemas.microsoft.com/office/drawing/2014/main" id="{9AA6768E-BC8E-4AA3-A913-7694EC727C7B}"/>
                  </a:ext>
                </a:extLst>
              </p:cNvPr>
              <p:cNvSpPr/>
              <p:nvPr/>
            </p:nvSpPr>
            <p:spPr>
              <a:xfrm>
                <a:off x="4652810" y="34406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4" name="object 510">
                <a:extLst>
                  <a:ext uri="{FF2B5EF4-FFF2-40B4-BE49-F238E27FC236}">
                    <a16:creationId xmlns:a16="http://schemas.microsoft.com/office/drawing/2014/main" id="{A58298DD-54FB-4E73-9ED6-47E3EB45F51F}"/>
                  </a:ext>
                </a:extLst>
              </p:cNvPr>
              <p:cNvSpPr/>
              <p:nvPr/>
            </p:nvSpPr>
            <p:spPr>
              <a:xfrm>
                <a:off x="4652810" y="34406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5" name="object 511">
                <a:extLst>
                  <a:ext uri="{FF2B5EF4-FFF2-40B4-BE49-F238E27FC236}">
                    <a16:creationId xmlns:a16="http://schemas.microsoft.com/office/drawing/2014/main" id="{B0B347C0-9555-45FA-A6C0-2F5340875BCF}"/>
                  </a:ext>
                </a:extLst>
              </p:cNvPr>
              <p:cNvSpPr/>
              <p:nvPr/>
            </p:nvSpPr>
            <p:spPr>
              <a:xfrm>
                <a:off x="4652810" y="34897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6" name="object 512">
                <a:extLst>
                  <a:ext uri="{FF2B5EF4-FFF2-40B4-BE49-F238E27FC236}">
                    <a16:creationId xmlns:a16="http://schemas.microsoft.com/office/drawing/2014/main" id="{F5697A6A-3120-4579-94DB-4F1E67E9A298}"/>
                  </a:ext>
                </a:extLst>
              </p:cNvPr>
              <p:cNvSpPr/>
              <p:nvPr/>
            </p:nvSpPr>
            <p:spPr>
              <a:xfrm>
                <a:off x="4652810" y="34897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7" name="object 513">
                <a:extLst>
                  <a:ext uri="{FF2B5EF4-FFF2-40B4-BE49-F238E27FC236}">
                    <a16:creationId xmlns:a16="http://schemas.microsoft.com/office/drawing/2014/main" id="{AC65FEA1-5E24-412E-AE15-EF19888AA59F}"/>
                  </a:ext>
                </a:extLst>
              </p:cNvPr>
              <p:cNvSpPr/>
              <p:nvPr/>
            </p:nvSpPr>
            <p:spPr>
              <a:xfrm>
                <a:off x="4652810" y="35387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8" name="object 514">
                <a:extLst>
                  <a:ext uri="{FF2B5EF4-FFF2-40B4-BE49-F238E27FC236}">
                    <a16:creationId xmlns:a16="http://schemas.microsoft.com/office/drawing/2014/main" id="{88915075-501B-40DC-82C6-18BBE1920503}"/>
                  </a:ext>
                </a:extLst>
              </p:cNvPr>
              <p:cNvSpPr/>
              <p:nvPr/>
            </p:nvSpPr>
            <p:spPr>
              <a:xfrm>
                <a:off x="4652810" y="353877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9" name="object 515">
                <a:extLst>
                  <a:ext uri="{FF2B5EF4-FFF2-40B4-BE49-F238E27FC236}">
                    <a16:creationId xmlns:a16="http://schemas.microsoft.com/office/drawing/2014/main" id="{2D3C67FC-5490-44A3-A41E-4118D9252190}"/>
                  </a:ext>
                </a:extLst>
              </p:cNvPr>
              <p:cNvSpPr/>
              <p:nvPr/>
            </p:nvSpPr>
            <p:spPr>
              <a:xfrm>
                <a:off x="4652810" y="358783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0" name="object 516">
                <a:extLst>
                  <a:ext uri="{FF2B5EF4-FFF2-40B4-BE49-F238E27FC236}">
                    <a16:creationId xmlns:a16="http://schemas.microsoft.com/office/drawing/2014/main" id="{DC50DE81-DD19-4FCA-B3C8-5D97DA1CBB95}"/>
                  </a:ext>
                </a:extLst>
              </p:cNvPr>
              <p:cNvSpPr/>
              <p:nvPr/>
            </p:nvSpPr>
            <p:spPr>
              <a:xfrm>
                <a:off x="4652810" y="358783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1" name="object 517">
                <a:extLst>
                  <a:ext uri="{FF2B5EF4-FFF2-40B4-BE49-F238E27FC236}">
                    <a16:creationId xmlns:a16="http://schemas.microsoft.com/office/drawing/2014/main" id="{E1B73CD2-E90F-472D-9011-15ABEFE23464}"/>
                  </a:ext>
                </a:extLst>
              </p:cNvPr>
              <p:cNvSpPr/>
              <p:nvPr/>
            </p:nvSpPr>
            <p:spPr>
              <a:xfrm>
                <a:off x="4652810" y="36369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2" name="object 518">
                <a:extLst>
                  <a:ext uri="{FF2B5EF4-FFF2-40B4-BE49-F238E27FC236}">
                    <a16:creationId xmlns:a16="http://schemas.microsoft.com/office/drawing/2014/main" id="{8F9E82C5-EE89-4B24-BBB5-8B109E94AA99}"/>
                  </a:ext>
                </a:extLst>
              </p:cNvPr>
              <p:cNvSpPr/>
              <p:nvPr/>
            </p:nvSpPr>
            <p:spPr>
              <a:xfrm>
                <a:off x="4652810" y="36369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3" name="object 519">
                <a:extLst>
                  <a:ext uri="{FF2B5EF4-FFF2-40B4-BE49-F238E27FC236}">
                    <a16:creationId xmlns:a16="http://schemas.microsoft.com/office/drawing/2014/main" id="{9EF229C1-ADC4-44A0-B8FA-A78903FFE673}"/>
                  </a:ext>
                </a:extLst>
              </p:cNvPr>
              <p:cNvSpPr/>
              <p:nvPr/>
            </p:nvSpPr>
            <p:spPr>
              <a:xfrm>
                <a:off x="4652810" y="36859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4" name="object 520">
                <a:extLst>
                  <a:ext uri="{FF2B5EF4-FFF2-40B4-BE49-F238E27FC236}">
                    <a16:creationId xmlns:a16="http://schemas.microsoft.com/office/drawing/2014/main" id="{FFA18CD4-2AB9-43E5-8674-66BB6F7623E8}"/>
                  </a:ext>
                </a:extLst>
              </p:cNvPr>
              <p:cNvSpPr/>
              <p:nvPr/>
            </p:nvSpPr>
            <p:spPr>
              <a:xfrm>
                <a:off x="4652810" y="36859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5" name="object 521">
                <a:extLst>
                  <a:ext uri="{FF2B5EF4-FFF2-40B4-BE49-F238E27FC236}">
                    <a16:creationId xmlns:a16="http://schemas.microsoft.com/office/drawing/2014/main" id="{FD4AE15D-B03E-4492-A75F-963A6AEABD01}"/>
                  </a:ext>
                </a:extLst>
              </p:cNvPr>
              <p:cNvSpPr/>
              <p:nvPr/>
            </p:nvSpPr>
            <p:spPr>
              <a:xfrm>
                <a:off x="4652810" y="37350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6" name="object 522">
                <a:extLst>
                  <a:ext uri="{FF2B5EF4-FFF2-40B4-BE49-F238E27FC236}">
                    <a16:creationId xmlns:a16="http://schemas.microsoft.com/office/drawing/2014/main" id="{E8DB46BD-47CA-4A14-AE43-4E409C5E8227}"/>
                  </a:ext>
                </a:extLst>
              </p:cNvPr>
              <p:cNvSpPr/>
              <p:nvPr/>
            </p:nvSpPr>
            <p:spPr>
              <a:xfrm>
                <a:off x="4652810" y="373501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7" name="object 523">
                <a:extLst>
                  <a:ext uri="{FF2B5EF4-FFF2-40B4-BE49-F238E27FC236}">
                    <a16:creationId xmlns:a16="http://schemas.microsoft.com/office/drawing/2014/main" id="{B484AC38-237F-4496-AB04-305538A98E6E}"/>
                  </a:ext>
                </a:extLst>
              </p:cNvPr>
              <p:cNvSpPr/>
              <p:nvPr/>
            </p:nvSpPr>
            <p:spPr>
              <a:xfrm>
                <a:off x="4652810" y="378407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8" name="object 524">
                <a:extLst>
                  <a:ext uri="{FF2B5EF4-FFF2-40B4-BE49-F238E27FC236}">
                    <a16:creationId xmlns:a16="http://schemas.microsoft.com/office/drawing/2014/main" id="{20955E57-9971-43A4-A2A8-131C2B8913A0}"/>
                  </a:ext>
                </a:extLst>
              </p:cNvPr>
              <p:cNvSpPr/>
              <p:nvPr/>
            </p:nvSpPr>
            <p:spPr>
              <a:xfrm>
                <a:off x="4652810" y="378407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9" name="object 525">
                <a:extLst>
                  <a:ext uri="{FF2B5EF4-FFF2-40B4-BE49-F238E27FC236}">
                    <a16:creationId xmlns:a16="http://schemas.microsoft.com/office/drawing/2014/main" id="{4E2C7226-D3B1-4F91-AA5C-864A905FF322}"/>
                  </a:ext>
                </a:extLst>
              </p:cNvPr>
              <p:cNvSpPr/>
              <p:nvPr/>
            </p:nvSpPr>
            <p:spPr>
              <a:xfrm>
                <a:off x="4652810" y="38331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0" name="object 526">
                <a:extLst>
                  <a:ext uri="{FF2B5EF4-FFF2-40B4-BE49-F238E27FC236}">
                    <a16:creationId xmlns:a16="http://schemas.microsoft.com/office/drawing/2014/main" id="{9255EC2C-7A53-485E-8B3C-5E4C8DF4DD77}"/>
                  </a:ext>
                </a:extLst>
              </p:cNvPr>
              <p:cNvSpPr/>
              <p:nvPr/>
            </p:nvSpPr>
            <p:spPr>
              <a:xfrm>
                <a:off x="4652810" y="38331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1" name="object 527">
                <a:extLst>
                  <a:ext uri="{FF2B5EF4-FFF2-40B4-BE49-F238E27FC236}">
                    <a16:creationId xmlns:a16="http://schemas.microsoft.com/office/drawing/2014/main" id="{D332004D-C0F7-4A03-A2FF-877B4AAA62F6}"/>
                  </a:ext>
                </a:extLst>
              </p:cNvPr>
              <p:cNvSpPr/>
              <p:nvPr/>
            </p:nvSpPr>
            <p:spPr>
              <a:xfrm>
                <a:off x="4652810" y="38822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2" name="object 528">
                <a:extLst>
                  <a:ext uri="{FF2B5EF4-FFF2-40B4-BE49-F238E27FC236}">
                    <a16:creationId xmlns:a16="http://schemas.microsoft.com/office/drawing/2014/main" id="{E1684FD3-DB55-4DDF-8647-CFBD3681063A}"/>
                  </a:ext>
                </a:extLst>
              </p:cNvPr>
              <p:cNvSpPr/>
              <p:nvPr/>
            </p:nvSpPr>
            <p:spPr>
              <a:xfrm>
                <a:off x="4652810" y="388221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3" name="object 529">
                <a:extLst>
                  <a:ext uri="{FF2B5EF4-FFF2-40B4-BE49-F238E27FC236}">
                    <a16:creationId xmlns:a16="http://schemas.microsoft.com/office/drawing/2014/main" id="{3BE5E1BA-EC65-4A82-9A24-146A7882F66D}"/>
                  </a:ext>
                </a:extLst>
              </p:cNvPr>
              <p:cNvSpPr/>
              <p:nvPr/>
            </p:nvSpPr>
            <p:spPr>
              <a:xfrm>
                <a:off x="4652810" y="39312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49"/>
                    </a:lnTo>
                    <a:lnTo>
                      <a:pt x="65519" y="43649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4" name="object 530">
                <a:extLst>
                  <a:ext uri="{FF2B5EF4-FFF2-40B4-BE49-F238E27FC236}">
                    <a16:creationId xmlns:a16="http://schemas.microsoft.com/office/drawing/2014/main" id="{C7076108-EC0F-4A48-A131-91C49472D223}"/>
                  </a:ext>
                </a:extLst>
              </p:cNvPr>
              <p:cNvSpPr/>
              <p:nvPr/>
            </p:nvSpPr>
            <p:spPr>
              <a:xfrm>
                <a:off x="4652810" y="393124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5" name="object 531">
                <a:extLst>
                  <a:ext uri="{FF2B5EF4-FFF2-40B4-BE49-F238E27FC236}">
                    <a16:creationId xmlns:a16="http://schemas.microsoft.com/office/drawing/2014/main" id="{414CD8AB-2D0D-4110-9040-921B9C11BDE0}"/>
                  </a:ext>
                </a:extLst>
              </p:cNvPr>
              <p:cNvSpPr/>
              <p:nvPr/>
            </p:nvSpPr>
            <p:spPr>
              <a:xfrm>
                <a:off x="4652810" y="398029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87"/>
                    </a:lnTo>
                    <a:lnTo>
                      <a:pt x="65519" y="4368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6" name="object 532">
                <a:extLst>
                  <a:ext uri="{FF2B5EF4-FFF2-40B4-BE49-F238E27FC236}">
                    <a16:creationId xmlns:a16="http://schemas.microsoft.com/office/drawing/2014/main" id="{C84B6DB7-3232-477E-81F2-2A5174BBD6C6}"/>
                  </a:ext>
                </a:extLst>
              </p:cNvPr>
              <p:cNvSpPr/>
              <p:nvPr/>
            </p:nvSpPr>
            <p:spPr>
              <a:xfrm>
                <a:off x="4652810" y="398029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87"/>
                    </a:lnTo>
                    <a:lnTo>
                      <a:pt x="0" y="4368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7" name="object 533">
                <a:extLst>
                  <a:ext uri="{FF2B5EF4-FFF2-40B4-BE49-F238E27FC236}">
                    <a16:creationId xmlns:a16="http://schemas.microsoft.com/office/drawing/2014/main" id="{94CBDD0D-388D-48E7-89C6-27406686A4F6}"/>
                  </a:ext>
                </a:extLst>
              </p:cNvPr>
              <p:cNvSpPr/>
              <p:nvPr/>
            </p:nvSpPr>
            <p:spPr>
              <a:xfrm>
                <a:off x="4652810" y="40293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8" name="object 534">
                <a:extLst>
                  <a:ext uri="{FF2B5EF4-FFF2-40B4-BE49-F238E27FC236}">
                    <a16:creationId xmlns:a16="http://schemas.microsoft.com/office/drawing/2014/main" id="{3601F5F1-9E46-4900-A650-FF4A8116BBFB}"/>
                  </a:ext>
                </a:extLst>
              </p:cNvPr>
              <p:cNvSpPr/>
              <p:nvPr/>
            </p:nvSpPr>
            <p:spPr>
              <a:xfrm>
                <a:off x="4652810" y="402935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9" name="object 535">
                <a:extLst>
                  <a:ext uri="{FF2B5EF4-FFF2-40B4-BE49-F238E27FC236}">
                    <a16:creationId xmlns:a16="http://schemas.microsoft.com/office/drawing/2014/main" id="{98C89829-146A-4AFF-8011-197C58E75E3D}"/>
                  </a:ext>
                </a:extLst>
              </p:cNvPr>
              <p:cNvSpPr/>
              <p:nvPr/>
            </p:nvSpPr>
            <p:spPr>
              <a:xfrm>
                <a:off x="4652810" y="407841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0" name="object 536">
                <a:extLst>
                  <a:ext uri="{FF2B5EF4-FFF2-40B4-BE49-F238E27FC236}">
                    <a16:creationId xmlns:a16="http://schemas.microsoft.com/office/drawing/2014/main" id="{5BC7614E-8D3D-4F05-8105-F57AEC45E26D}"/>
                  </a:ext>
                </a:extLst>
              </p:cNvPr>
              <p:cNvSpPr/>
              <p:nvPr/>
            </p:nvSpPr>
            <p:spPr>
              <a:xfrm>
                <a:off x="4652810" y="407841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1" name="object 537">
                <a:extLst>
                  <a:ext uri="{FF2B5EF4-FFF2-40B4-BE49-F238E27FC236}">
                    <a16:creationId xmlns:a16="http://schemas.microsoft.com/office/drawing/2014/main" id="{8065EDE4-378F-4784-BB7E-64C775EA2259}"/>
                  </a:ext>
                </a:extLst>
              </p:cNvPr>
              <p:cNvSpPr/>
              <p:nvPr/>
            </p:nvSpPr>
            <p:spPr>
              <a:xfrm>
                <a:off x="4652810" y="41274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2" name="object 538">
                <a:extLst>
                  <a:ext uri="{FF2B5EF4-FFF2-40B4-BE49-F238E27FC236}">
                    <a16:creationId xmlns:a16="http://schemas.microsoft.com/office/drawing/2014/main" id="{7E1C64AD-D225-429D-B924-EF69C00D9D2B}"/>
                  </a:ext>
                </a:extLst>
              </p:cNvPr>
              <p:cNvSpPr/>
              <p:nvPr/>
            </p:nvSpPr>
            <p:spPr>
              <a:xfrm>
                <a:off x="4652810" y="412749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3" name="object 539">
                <a:extLst>
                  <a:ext uri="{FF2B5EF4-FFF2-40B4-BE49-F238E27FC236}">
                    <a16:creationId xmlns:a16="http://schemas.microsoft.com/office/drawing/2014/main" id="{6A719F95-985B-4287-AF69-6E4CF666F296}"/>
                  </a:ext>
                </a:extLst>
              </p:cNvPr>
              <p:cNvSpPr/>
              <p:nvPr/>
            </p:nvSpPr>
            <p:spPr>
              <a:xfrm>
                <a:off x="4652810" y="417655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4" name="object 540">
                <a:extLst>
                  <a:ext uri="{FF2B5EF4-FFF2-40B4-BE49-F238E27FC236}">
                    <a16:creationId xmlns:a16="http://schemas.microsoft.com/office/drawing/2014/main" id="{ED5A5452-5764-448D-9656-FEC949F4A827}"/>
                  </a:ext>
                </a:extLst>
              </p:cNvPr>
              <p:cNvSpPr/>
              <p:nvPr/>
            </p:nvSpPr>
            <p:spPr>
              <a:xfrm>
                <a:off x="4652810" y="417655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5" name="object 541">
                <a:extLst>
                  <a:ext uri="{FF2B5EF4-FFF2-40B4-BE49-F238E27FC236}">
                    <a16:creationId xmlns:a16="http://schemas.microsoft.com/office/drawing/2014/main" id="{A88BF344-6EBA-419F-AF0B-10127B86BCB0}"/>
                  </a:ext>
                </a:extLst>
              </p:cNvPr>
              <p:cNvSpPr/>
              <p:nvPr/>
            </p:nvSpPr>
            <p:spPr>
              <a:xfrm>
                <a:off x="4652810" y="422562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6" name="object 542">
                <a:extLst>
                  <a:ext uri="{FF2B5EF4-FFF2-40B4-BE49-F238E27FC236}">
                    <a16:creationId xmlns:a16="http://schemas.microsoft.com/office/drawing/2014/main" id="{32ED6230-6201-48C9-AF65-AF6C414685FE}"/>
                  </a:ext>
                </a:extLst>
              </p:cNvPr>
              <p:cNvSpPr/>
              <p:nvPr/>
            </p:nvSpPr>
            <p:spPr>
              <a:xfrm>
                <a:off x="4652810" y="4225620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7" name="object 543">
                <a:extLst>
                  <a:ext uri="{FF2B5EF4-FFF2-40B4-BE49-F238E27FC236}">
                    <a16:creationId xmlns:a16="http://schemas.microsoft.com/office/drawing/2014/main" id="{43B2C9AA-2059-4A4C-8E3C-1425F2153D40}"/>
                  </a:ext>
                </a:extLst>
              </p:cNvPr>
              <p:cNvSpPr/>
              <p:nvPr/>
            </p:nvSpPr>
            <p:spPr>
              <a:xfrm>
                <a:off x="4652810" y="427466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8" name="object 544">
                <a:extLst>
                  <a:ext uri="{FF2B5EF4-FFF2-40B4-BE49-F238E27FC236}">
                    <a16:creationId xmlns:a16="http://schemas.microsoft.com/office/drawing/2014/main" id="{0190CABE-0473-4962-BA14-47AE3490D20D}"/>
                  </a:ext>
                </a:extLst>
              </p:cNvPr>
              <p:cNvSpPr/>
              <p:nvPr/>
            </p:nvSpPr>
            <p:spPr>
              <a:xfrm>
                <a:off x="4652810" y="427466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9" name="object 545">
                <a:extLst>
                  <a:ext uri="{FF2B5EF4-FFF2-40B4-BE49-F238E27FC236}">
                    <a16:creationId xmlns:a16="http://schemas.microsoft.com/office/drawing/2014/main" id="{08F167AD-4331-4024-855B-059B214AD159}"/>
                  </a:ext>
                </a:extLst>
              </p:cNvPr>
              <p:cNvSpPr/>
              <p:nvPr/>
            </p:nvSpPr>
            <p:spPr>
              <a:xfrm>
                <a:off x="4652810" y="43237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0" name="object 546">
                <a:extLst>
                  <a:ext uri="{FF2B5EF4-FFF2-40B4-BE49-F238E27FC236}">
                    <a16:creationId xmlns:a16="http://schemas.microsoft.com/office/drawing/2014/main" id="{2E0E733A-8C33-4B67-A8C5-83584CD18DF4}"/>
                  </a:ext>
                </a:extLst>
              </p:cNvPr>
              <p:cNvSpPr/>
              <p:nvPr/>
            </p:nvSpPr>
            <p:spPr>
              <a:xfrm>
                <a:off x="4652810" y="432372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1" name="object 547">
                <a:extLst>
                  <a:ext uri="{FF2B5EF4-FFF2-40B4-BE49-F238E27FC236}">
                    <a16:creationId xmlns:a16="http://schemas.microsoft.com/office/drawing/2014/main" id="{9A597049-29D3-4641-A6D6-96D65DDE088B}"/>
                  </a:ext>
                </a:extLst>
              </p:cNvPr>
              <p:cNvSpPr/>
              <p:nvPr/>
            </p:nvSpPr>
            <p:spPr>
              <a:xfrm>
                <a:off x="4652810" y="43727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2" name="object 548">
                <a:extLst>
                  <a:ext uri="{FF2B5EF4-FFF2-40B4-BE49-F238E27FC236}">
                    <a16:creationId xmlns:a16="http://schemas.microsoft.com/office/drawing/2014/main" id="{73A30AC3-AA6E-433B-9462-FD73D67A1B7E}"/>
                  </a:ext>
                </a:extLst>
              </p:cNvPr>
              <p:cNvSpPr/>
              <p:nvPr/>
            </p:nvSpPr>
            <p:spPr>
              <a:xfrm>
                <a:off x="4652810" y="437278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3" name="object 549">
                <a:extLst>
                  <a:ext uri="{FF2B5EF4-FFF2-40B4-BE49-F238E27FC236}">
                    <a16:creationId xmlns:a16="http://schemas.microsoft.com/office/drawing/2014/main" id="{69407FA9-BAE9-4FD3-8A3C-8B5E3A8A6981}"/>
                  </a:ext>
                </a:extLst>
              </p:cNvPr>
              <p:cNvSpPr/>
              <p:nvPr/>
            </p:nvSpPr>
            <p:spPr>
              <a:xfrm>
                <a:off x="4652810" y="44218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4" name="object 550">
                <a:extLst>
                  <a:ext uri="{FF2B5EF4-FFF2-40B4-BE49-F238E27FC236}">
                    <a16:creationId xmlns:a16="http://schemas.microsoft.com/office/drawing/2014/main" id="{0070BE62-6557-4665-A2C6-55BEC83C1DF5}"/>
                  </a:ext>
                </a:extLst>
              </p:cNvPr>
              <p:cNvSpPr/>
              <p:nvPr/>
            </p:nvSpPr>
            <p:spPr>
              <a:xfrm>
                <a:off x="4652810" y="442184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5" name="object 551">
                <a:extLst>
                  <a:ext uri="{FF2B5EF4-FFF2-40B4-BE49-F238E27FC236}">
                    <a16:creationId xmlns:a16="http://schemas.microsoft.com/office/drawing/2014/main" id="{27358FB9-028F-4DC5-B6F1-86C8E79FE0BE}"/>
                  </a:ext>
                </a:extLst>
              </p:cNvPr>
              <p:cNvSpPr/>
              <p:nvPr/>
            </p:nvSpPr>
            <p:spPr>
              <a:xfrm>
                <a:off x="4652810" y="44708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6" name="object 552">
                <a:extLst>
                  <a:ext uri="{FF2B5EF4-FFF2-40B4-BE49-F238E27FC236}">
                    <a16:creationId xmlns:a16="http://schemas.microsoft.com/office/drawing/2014/main" id="{B1F7CDEB-C822-422D-BAB0-36E886DB6DF3}"/>
                  </a:ext>
                </a:extLst>
              </p:cNvPr>
              <p:cNvSpPr/>
              <p:nvPr/>
            </p:nvSpPr>
            <p:spPr>
              <a:xfrm>
                <a:off x="4652810" y="44708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7" name="object 553">
                <a:extLst>
                  <a:ext uri="{FF2B5EF4-FFF2-40B4-BE49-F238E27FC236}">
                    <a16:creationId xmlns:a16="http://schemas.microsoft.com/office/drawing/2014/main" id="{5FB726B7-6A8F-406D-AD8C-BE5ABACB8884}"/>
                  </a:ext>
                </a:extLst>
              </p:cNvPr>
              <p:cNvSpPr/>
              <p:nvPr/>
            </p:nvSpPr>
            <p:spPr>
              <a:xfrm>
                <a:off x="4652810" y="45199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8" name="object 554">
                <a:extLst>
                  <a:ext uri="{FF2B5EF4-FFF2-40B4-BE49-F238E27FC236}">
                    <a16:creationId xmlns:a16="http://schemas.microsoft.com/office/drawing/2014/main" id="{EF8AB6AF-8FE5-4798-B005-E4EF9896A1B9}"/>
                  </a:ext>
                </a:extLst>
              </p:cNvPr>
              <p:cNvSpPr/>
              <p:nvPr/>
            </p:nvSpPr>
            <p:spPr>
              <a:xfrm>
                <a:off x="4652810" y="45199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9" name="object 555">
                <a:extLst>
                  <a:ext uri="{FF2B5EF4-FFF2-40B4-BE49-F238E27FC236}">
                    <a16:creationId xmlns:a16="http://schemas.microsoft.com/office/drawing/2014/main" id="{9BAA0F70-2915-4793-AE47-508A48406C18}"/>
                  </a:ext>
                </a:extLst>
              </p:cNvPr>
              <p:cNvSpPr/>
              <p:nvPr/>
            </p:nvSpPr>
            <p:spPr>
              <a:xfrm>
                <a:off x="4652810" y="456902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0" name="object 556">
                <a:extLst>
                  <a:ext uri="{FF2B5EF4-FFF2-40B4-BE49-F238E27FC236}">
                    <a16:creationId xmlns:a16="http://schemas.microsoft.com/office/drawing/2014/main" id="{2E13A493-D22E-4199-A5BD-11DC58038CAC}"/>
                  </a:ext>
                </a:extLst>
              </p:cNvPr>
              <p:cNvSpPr/>
              <p:nvPr/>
            </p:nvSpPr>
            <p:spPr>
              <a:xfrm>
                <a:off x="4652810" y="4569028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1" name="object 557">
                <a:extLst>
                  <a:ext uri="{FF2B5EF4-FFF2-40B4-BE49-F238E27FC236}">
                    <a16:creationId xmlns:a16="http://schemas.microsoft.com/office/drawing/2014/main" id="{5210A7A9-A6DE-46DA-AF63-E3D24556893B}"/>
                  </a:ext>
                </a:extLst>
              </p:cNvPr>
              <p:cNvSpPr/>
              <p:nvPr/>
            </p:nvSpPr>
            <p:spPr>
              <a:xfrm>
                <a:off x="4652810" y="461811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2" name="object 558">
                <a:extLst>
                  <a:ext uri="{FF2B5EF4-FFF2-40B4-BE49-F238E27FC236}">
                    <a16:creationId xmlns:a16="http://schemas.microsoft.com/office/drawing/2014/main" id="{4B80FF80-0356-4DDD-B27D-348D75D4767A}"/>
                  </a:ext>
                </a:extLst>
              </p:cNvPr>
              <p:cNvSpPr/>
              <p:nvPr/>
            </p:nvSpPr>
            <p:spPr>
              <a:xfrm>
                <a:off x="4652810" y="461811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3" name="object 559">
                <a:extLst>
                  <a:ext uri="{FF2B5EF4-FFF2-40B4-BE49-F238E27FC236}">
                    <a16:creationId xmlns:a16="http://schemas.microsoft.com/office/drawing/2014/main" id="{3548DFE7-5D55-46C3-8188-A227A88BFA61}"/>
                  </a:ext>
                </a:extLst>
              </p:cNvPr>
              <p:cNvSpPr/>
              <p:nvPr/>
            </p:nvSpPr>
            <p:spPr>
              <a:xfrm>
                <a:off x="4652810" y="466713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4" name="object 560">
                <a:extLst>
                  <a:ext uri="{FF2B5EF4-FFF2-40B4-BE49-F238E27FC236}">
                    <a16:creationId xmlns:a16="http://schemas.microsoft.com/office/drawing/2014/main" id="{19C4F752-AD12-42BD-AC7F-1AC3BAB0F0DD}"/>
                  </a:ext>
                </a:extLst>
              </p:cNvPr>
              <p:cNvSpPr/>
              <p:nvPr/>
            </p:nvSpPr>
            <p:spPr>
              <a:xfrm>
                <a:off x="4652810" y="466713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5" name="object 561">
                <a:extLst>
                  <a:ext uri="{FF2B5EF4-FFF2-40B4-BE49-F238E27FC236}">
                    <a16:creationId xmlns:a16="http://schemas.microsoft.com/office/drawing/2014/main" id="{CC0A75F9-8F33-44A1-9CF3-7B233EACA9F7}"/>
                  </a:ext>
                </a:extLst>
              </p:cNvPr>
              <p:cNvSpPr/>
              <p:nvPr/>
            </p:nvSpPr>
            <p:spPr>
              <a:xfrm>
                <a:off x="4652810" y="47161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6" name="object 562">
                <a:extLst>
                  <a:ext uri="{FF2B5EF4-FFF2-40B4-BE49-F238E27FC236}">
                    <a16:creationId xmlns:a16="http://schemas.microsoft.com/office/drawing/2014/main" id="{62D23184-3E4A-4211-BCDB-5233F9748915}"/>
                  </a:ext>
                </a:extLst>
              </p:cNvPr>
              <p:cNvSpPr/>
              <p:nvPr/>
            </p:nvSpPr>
            <p:spPr>
              <a:xfrm>
                <a:off x="4652810" y="471619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7" name="object 563">
                <a:extLst>
                  <a:ext uri="{FF2B5EF4-FFF2-40B4-BE49-F238E27FC236}">
                    <a16:creationId xmlns:a16="http://schemas.microsoft.com/office/drawing/2014/main" id="{C6CC4589-CD0C-4706-AA54-97CF3FC50576}"/>
                  </a:ext>
                </a:extLst>
              </p:cNvPr>
              <p:cNvSpPr/>
              <p:nvPr/>
            </p:nvSpPr>
            <p:spPr>
              <a:xfrm>
                <a:off x="4652810" y="47652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8" name="object 564">
                <a:extLst>
                  <a:ext uri="{FF2B5EF4-FFF2-40B4-BE49-F238E27FC236}">
                    <a16:creationId xmlns:a16="http://schemas.microsoft.com/office/drawing/2014/main" id="{35CC5FA9-D3A4-434B-969C-420F652E1E63}"/>
                  </a:ext>
                </a:extLst>
              </p:cNvPr>
              <p:cNvSpPr/>
              <p:nvPr/>
            </p:nvSpPr>
            <p:spPr>
              <a:xfrm>
                <a:off x="4652810" y="476525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9" name="object 565">
                <a:extLst>
                  <a:ext uri="{FF2B5EF4-FFF2-40B4-BE49-F238E27FC236}">
                    <a16:creationId xmlns:a16="http://schemas.microsoft.com/office/drawing/2014/main" id="{E3A94268-5F9F-4847-BFB8-6BFDDE9B25BB}"/>
                  </a:ext>
                </a:extLst>
              </p:cNvPr>
              <p:cNvSpPr/>
              <p:nvPr/>
            </p:nvSpPr>
            <p:spPr>
              <a:xfrm>
                <a:off x="4652810" y="48143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0" name="object 566">
                <a:extLst>
                  <a:ext uri="{FF2B5EF4-FFF2-40B4-BE49-F238E27FC236}">
                    <a16:creationId xmlns:a16="http://schemas.microsoft.com/office/drawing/2014/main" id="{23F99584-F0CC-4099-9B3D-EB6DECA51D96}"/>
                  </a:ext>
                </a:extLst>
              </p:cNvPr>
              <p:cNvSpPr/>
              <p:nvPr/>
            </p:nvSpPr>
            <p:spPr>
              <a:xfrm>
                <a:off x="4652810" y="4814315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1" name="object 567">
                <a:extLst>
                  <a:ext uri="{FF2B5EF4-FFF2-40B4-BE49-F238E27FC236}">
                    <a16:creationId xmlns:a16="http://schemas.microsoft.com/office/drawing/2014/main" id="{C44F0968-B281-41FD-85ED-3B4E96B91CB7}"/>
                  </a:ext>
                </a:extLst>
              </p:cNvPr>
              <p:cNvSpPr/>
              <p:nvPr/>
            </p:nvSpPr>
            <p:spPr>
              <a:xfrm>
                <a:off x="4652810" y="48633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2" name="object 568">
                <a:extLst>
                  <a:ext uri="{FF2B5EF4-FFF2-40B4-BE49-F238E27FC236}">
                    <a16:creationId xmlns:a16="http://schemas.microsoft.com/office/drawing/2014/main" id="{EEE1CE3D-4019-4F38-8031-41CCD0C50D78}"/>
                  </a:ext>
                </a:extLst>
              </p:cNvPr>
              <p:cNvSpPr/>
              <p:nvPr/>
            </p:nvSpPr>
            <p:spPr>
              <a:xfrm>
                <a:off x="4652810" y="48633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3" name="object 569">
                <a:extLst>
                  <a:ext uri="{FF2B5EF4-FFF2-40B4-BE49-F238E27FC236}">
                    <a16:creationId xmlns:a16="http://schemas.microsoft.com/office/drawing/2014/main" id="{7E36A0B6-F891-4842-85B7-F04A36C257BE}"/>
                  </a:ext>
                </a:extLst>
              </p:cNvPr>
              <p:cNvSpPr/>
              <p:nvPr/>
            </p:nvSpPr>
            <p:spPr>
              <a:xfrm>
                <a:off x="4652810" y="49124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4" name="object 570">
                <a:extLst>
                  <a:ext uri="{FF2B5EF4-FFF2-40B4-BE49-F238E27FC236}">
                    <a16:creationId xmlns:a16="http://schemas.microsoft.com/office/drawing/2014/main" id="{C80345FD-4A01-4473-98FD-5E194A85FC2F}"/>
                  </a:ext>
                </a:extLst>
              </p:cNvPr>
              <p:cNvSpPr/>
              <p:nvPr/>
            </p:nvSpPr>
            <p:spPr>
              <a:xfrm>
                <a:off x="4652810" y="491242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5" name="object 571">
                <a:extLst>
                  <a:ext uri="{FF2B5EF4-FFF2-40B4-BE49-F238E27FC236}">
                    <a16:creationId xmlns:a16="http://schemas.microsoft.com/office/drawing/2014/main" id="{B14F40FD-A1F3-446B-8194-91F701555EC2}"/>
                  </a:ext>
                </a:extLst>
              </p:cNvPr>
              <p:cNvSpPr/>
              <p:nvPr/>
            </p:nvSpPr>
            <p:spPr>
              <a:xfrm>
                <a:off x="4652810" y="49614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6" name="object 572">
                <a:extLst>
                  <a:ext uri="{FF2B5EF4-FFF2-40B4-BE49-F238E27FC236}">
                    <a16:creationId xmlns:a16="http://schemas.microsoft.com/office/drawing/2014/main" id="{4460D3DF-C63B-4062-8A05-184F07466D17}"/>
                  </a:ext>
                </a:extLst>
              </p:cNvPr>
              <p:cNvSpPr/>
              <p:nvPr/>
            </p:nvSpPr>
            <p:spPr>
              <a:xfrm>
                <a:off x="4652810" y="496148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75"/>
                    </a:lnTo>
                    <a:lnTo>
                      <a:pt x="0" y="4367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7" name="object 573">
                <a:extLst>
                  <a:ext uri="{FF2B5EF4-FFF2-40B4-BE49-F238E27FC236}">
                    <a16:creationId xmlns:a16="http://schemas.microsoft.com/office/drawing/2014/main" id="{4CA0D4F6-F20C-4E2B-9AC7-B9D0B2B4424B}"/>
                  </a:ext>
                </a:extLst>
              </p:cNvPr>
              <p:cNvSpPr/>
              <p:nvPr/>
            </p:nvSpPr>
            <p:spPr>
              <a:xfrm>
                <a:off x="4652810" y="501055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8" name="object 574">
                <a:extLst>
                  <a:ext uri="{FF2B5EF4-FFF2-40B4-BE49-F238E27FC236}">
                    <a16:creationId xmlns:a16="http://schemas.microsoft.com/office/drawing/2014/main" id="{CD2E463D-8179-4B6E-A685-15065915D6AB}"/>
                  </a:ext>
                </a:extLst>
              </p:cNvPr>
              <p:cNvSpPr/>
              <p:nvPr/>
            </p:nvSpPr>
            <p:spPr>
              <a:xfrm>
                <a:off x="4652810" y="501055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9" name="object 575">
                <a:extLst>
                  <a:ext uri="{FF2B5EF4-FFF2-40B4-BE49-F238E27FC236}">
                    <a16:creationId xmlns:a16="http://schemas.microsoft.com/office/drawing/2014/main" id="{7788378F-5839-4D04-897B-602CD850E250}"/>
                  </a:ext>
                </a:extLst>
              </p:cNvPr>
              <p:cNvSpPr/>
              <p:nvPr/>
            </p:nvSpPr>
            <p:spPr>
              <a:xfrm>
                <a:off x="4652810" y="505960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0" name="object 576">
                <a:extLst>
                  <a:ext uri="{FF2B5EF4-FFF2-40B4-BE49-F238E27FC236}">
                    <a16:creationId xmlns:a16="http://schemas.microsoft.com/office/drawing/2014/main" id="{D6BC4217-E5CF-4EC4-BE15-842B0EDDCC31}"/>
                  </a:ext>
                </a:extLst>
              </p:cNvPr>
              <p:cNvSpPr/>
              <p:nvPr/>
            </p:nvSpPr>
            <p:spPr>
              <a:xfrm>
                <a:off x="4652810" y="505960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1" name="object 577">
                <a:extLst>
                  <a:ext uri="{FF2B5EF4-FFF2-40B4-BE49-F238E27FC236}">
                    <a16:creationId xmlns:a16="http://schemas.microsoft.com/office/drawing/2014/main" id="{8A5362E5-2D9F-44A8-85EE-9F5BC1859CC0}"/>
                  </a:ext>
                </a:extLst>
              </p:cNvPr>
              <p:cNvSpPr/>
              <p:nvPr/>
            </p:nvSpPr>
            <p:spPr>
              <a:xfrm>
                <a:off x="4652810" y="51086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2" name="object 578">
                <a:extLst>
                  <a:ext uri="{FF2B5EF4-FFF2-40B4-BE49-F238E27FC236}">
                    <a16:creationId xmlns:a16="http://schemas.microsoft.com/office/drawing/2014/main" id="{59FC30D3-0432-4C5D-8368-0902FE1AB4C5}"/>
                  </a:ext>
                </a:extLst>
              </p:cNvPr>
              <p:cNvSpPr/>
              <p:nvPr/>
            </p:nvSpPr>
            <p:spPr>
              <a:xfrm>
                <a:off x="4652810" y="5108663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3" name="object 579">
                <a:extLst>
                  <a:ext uri="{FF2B5EF4-FFF2-40B4-BE49-F238E27FC236}">
                    <a16:creationId xmlns:a16="http://schemas.microsoft.com/office/drawing/2014/main" id="{5D6198B6-AF2A-4CDB-9B65-DDB174D3D993}"/>
                  </a:ext>
                </a:extLst>
              </p:cNvPr>
              <p:cNvSpPr/>
              <p:nvPr/>
            </p:nvSpPr>
            <p:spPr>
              <a:xfrm>
                <a:off x="4652810" y="51577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4" name="object 580">
                <a:extLst>
                  <a:ext uri="{FF2B5EF4-FFF2-40B4-BE49-F238E27FC236}">
                    <a16:creationId xmlns:a16="http://schemas.microsoft.com/office/drawing/2014/main" id="{0E2F6A16-D5CB-44ED-BDFC-A29A30759621}"/>
                  </a:ext>
                </a:extLst>
              </p:cNvPr>
              <p:cNvSpPr/>
              <p:nvPr/>
            </p:nvSpPr>
            <p:spPr>
              <a:xfrm>
                <a:off x="4652810" y="51577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5" name="object 581">
                <a:extLst>
                  <a:ext uri="{FF2B5EF4-FFF2-40B4-BE49-F238E27FC236}">
                    <a16:creationId xmlns:a16="http://schemas.microsoft.com/office/drawing/2014/main" id="{A9D315D4-90ED-4554-B0E3-1CFFEA4F15C2}"/>
                  </a:ext>
                </a:extLst>
              </p:cNvPr>
              <p:cNvSpPr/>
              <p:nvPr/>
            </p:nvSpPr>
            <p:spPr>
              <a:xfrm>
                <a:off x="4652810" y="52067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6" name="object 582">
                <a:extLst>
                  <a:ext uri="{FF2B5EF4-FFF2-40B4-BE49-F238E27FC236}">
                    <a16:creationId xmlns:a16="http://schemas.microsoft.com/office/drawing/2014/main" id="{7E565D27-6A16-4105-9DB9-6288465CCD7E}"/>
                  </a:ext>
                </a:extLst>
              </p:cNvPr>
              <p:cNvSpPr/>
              <p:nvPr/>
            </p:nvSpPr>
            <p:spPr>
              <a:xfrm>
                <a:off x="4652810" y="520677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7" name="object 583">
                <a:extLst>
                  <a:ext uri="{FF2B5EF4-FFF2-40B4-BE49-F238E27FC236}">
                    <a16:creationId xmlns:a16="http://schemas.microsoft.com/office/drawing/2014/main" id="{74ABDB3E-DDC5-4FFD-8261-F67971385230}"/>
                  </a:ext>
                </a:extLst>
              </p:cNvPr>
              <p:cNvSpPr/>
              <p:nvPr/>
            </p:nvSpPr>
            <p:spPr>
              <a:xfrm>
                <a:off x="4652810" y="525583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8" name="object 584">
                <a:extLst>
                  <a:ext uri="{FF2B5EF4-FFF2-40B4-BE49-F238E27FC236}">
                    <a16:creationId xmlns:a16="http://schemas.microsoft.com/office/drawing/2014/main" id="{BB66F28F-B41D-425F-B137-33DDD6C16771}"/>
                  </a:ext>
                </a:extLst>
              </p:cNvPr>
              <p:cNvSpPr/>
              <p:nvPr/>
            </p:nvSpPr>
            <p:spPr>
              <a:xfrm>
                <a:off x="4652810" y="525583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9" name="object 585">
                <a:extLst>
                  <a:ext uri="{FF2B5EF4-FFF2-40B4-BE49-F238E27FC236}">
                    <a16:creationId xmlns:a16="http://schemas.microsoft.com/office/drawing/2014/main" id="{CA977625-2A56-4309-A363-B67D0425E79B}"/>
                  </a:ext>
                </a:extLst>
              </p:cNvPr>
              <p:cNvSpPr/>
              <p:nvPr/>
            </p:nvSpPr>
            <p:spPr>
              <a:xfrm>
                <a:off x="4652810" y="530489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0" name="object 586">
                <a:extLst>
                  <a:ext uri="{FF2B5EF4-FFF2-40B4-BE49-F238E27FC236}">
                    <a16:creationId xmlns:a16="http://schemas.microsoft.com/office/drawing/2014/main" id="{F7DBA5F8-95CE-4160-BDDA-A613E3F02B8F}"/>
                  </a:ext>
                </a:extLst>
              </p:cNvPr>
              <p:cNvSpPr/>
              <p:nvPr/>
            </p:nvSpPr>
            <p:spPr>
              <a:xfrm>
                <a:off x="4652810" y="5304891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62"/>
                    </a:lnTo>
                    <a:lnTo>
                      <a:pt x="0" y="4366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1" name="object 587">
                <a:extLst>
                  <a:ext uri="{FF2B5EF4-FFF2-40B4-BE49-F238E27FC236}">
                    <a16:creationId xmlns:a16="http://schemas.microsoft.com/office/drawing/2014/main" id="{4B2FD4DC-D47D-42F5-B142-0341E67B8391}"/>
                  </a:ext>
                </a:extLst>
              </p:cNvPr>
              <p:cNvSpPr/>
              <p:nvPr/>
            </p:nvSpPr>
            <p:spPr>
              <a:xfrm>
                <a:off x="4652810" y="535397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2" name="object 588">
                <a:extLst>
                  <a:ext uri="{FF2B5EF4-FFF2-40B4-BE49-F238E27FC236}">
                    <a16:creationId xmlns:a16="http://schemas.microsoft.com/office/drawing/2014/main" id="{75D34C58-237C-4954-A900-1066E8DABD60}"/>
                  </a:ext>
                </a:extLst>
              </p:cNvPr>
              <p:cNvSpPr/>
              <p:nvPr/>
            </p:nvSpPr>
            <p:spPr>
              <a:xfrm>
                <a:off x="4652810" y="5353976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3" name="object 589">
                <a:extLst>
                  <a:ext uri="{FF2B5EF4-FFF2-40B4-BE49-F238E27FC236}">
                    <a16:creationId xmlns:a16="http://schemas.microsoft.com/office/drawing/2014/main" id="{0F7A8E68-D796-45F6-A571-D8123DA2553D}"/>
                  </a:ext>
                </a:extLst>
              </p:cNvPr>
              <p:cNvSpPr/>
              <p:nvPr/>
            </p:nvSpPr>
            <p:spPr>
              <a:xfrm>
                <a:off x="4652810" y="54030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4" name="object 590">
                <a:extLst>
                  <a:ext uri="{FF2B5EF4-FFF2-40B4-BE49-F238E27FC236}">
                    <a16:creationId xmlns:a16="http://schemas.microsoft.com/office/drawing/2014/main" id="{9569B32A-393A-4613-BE46-A91DC7E2404A}"/>
                  </a:ext>
                </a:extLst>
              </p:cNvPr>
              <p:cNvSpPr/>
              <p:nvPr/>
            </p:nvSpPr>
            <p:spPr>
              <a:xfrm>
                <a:off x="4652810" y="5403024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5" name="object 591">
                <a:extLst>
                  <a:ext uri="{FF2B5EF4-FFF2-40B4-BE49-F238E27FC236}">
                    <a16:creationId xmlns:a16="http://schemas.microsoft.com/office/drawing/2014/main" id="{A1E17C2B-1555-43FE-8B05-4D648D0D3CBC}"/>
                  </a:ext>
                </a:extLst>
              </p:cNvPr>
              <p:cNvSpPr/>
              <p:nvPr/>
            </p:nvSpPr>
            <p:spPr>
              <a:xfrm>
                <a:off x="4652810" y="545209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6" name="object 592">
                <a:extLst>
                  <a:ext uri="{FF2B5EF4-FFF2-40B4-BE49-F238E27FC236}">
                    <a16:creationId xmlns:a16="http://schemas.microsoft.com/office/drawing/2014/main" id="{C8D013A9-05FA-4C06-9326-BD18E947BE62}"/>
                  </a:ext>
                </a:extLst>
              </p:cNvPr>
              <p:cNvSpPr/>
              <p:nvPr/>
            </p:nvSpPr>
            <p:spPr>
              <a:xfrm>
                <a:off x="4652810" y="545209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7" name="object 593">
                <a:extLst>
                  <a:ext uri="{FF2B5EF4-FFF2-40B4-BE49-F238E27FC236}">
                    <a16:creationId xmlns:a16="http://schemas.microsoft.com/office/drawing/2014/main" id="{021129C6-6653-468F-8D32-4EEC3CF26F8C}"/>
                  </a:ext>
                </a:extLst>
              </p:cNvPr>
              <p:cNvSpPr/>
              <p:nvPr/>
            </p:nvSpPr>
            <p:spPr>
              <a:xfrm>
                <a:off x="4652810" y="550115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37"/>
                    </a:lnTo>
                    <a:lnTo>
                      <a:pt x="65519" y="43637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8" name="object 594">
                <a:extLst>
                  <a:ext uri="{FF2B5EF4-FFF2-40B4-BE49-F238E27FC236}">
                    <a16:creationId xmlns:a16="http://schemas.microsoft.com/office/drawing/2014/main" id="{3A2F1A25-EAB5-47E4-933F-10BB1CFD8FF0}"/>
                  </a:ext>
                </a:extLst>
              </p:cNvPr>
              <p:cNvSpPr/>
              <p:nvPr/>
            </p:nvSpPr>
            <p:spPr>
              <a:xfrm>
                <a:off x="4652810" y="5501157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37"/>
                    </a:lnTo>
                    <a:lnTo>
                      <a:pt x="0" y="4363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9" name="object 595">
                <a:extLst>
                  <a:ext uri="{FF2B5EF4-FFF2-40B4-BE49-F238E27FC236}">
                    <a16:creationId xmlns:a16="http://schemas.microsoft.com/office/drawing/2014/main" id="{5AE00509-9D7C-4ED9-8A6D-D565D28156BB}"/>
                  </a:ext>
                </a:extLst>
              </p:cNvPr>
              <p:cNvSpPr/>
              <p:nvPr/>
            </p:nvSpPr>
            <p:spPr>
              <a:xfrm>
                <a:off x="4652810" y="20670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65519" y="0"/>
                    </a:moveTo>
                    <a:lnTo>
                      <a:pt x="0" y="0"/>
                    </a:lnTo>
                    <a:lnTo>
                      <a:pt x="0" y="43662"/>
                    </a:lnTo>
                    <a:lnTo>
                      <a:pt x="65519" y="43662"/>
                    </a:lnTo>
                    <a:lnTo>
                      <a:pt x="65519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0" name="object 596">
                <a:extLst>
                  <a:ext uri="{FF2B5EF4-FFF2-40B4-BE49-F238E27FC236}">
                    <a16:creationId xmlns:a16="http://schemas.microsoft.com/office/drawing/2014/main" id="{182BDF0A-ED63-441F-B337-37EB10A49901}"/>
                  </a:ext>
                </a:extLst>
              </p:cNvPr>
              <p:cNvSpPr/>
              <p:nvPr/>
            </p:nvSpPr>
            <p:spPr>
              <a:xfrm>
                <a:off x="4652810" y="2067039"/>
                <a:ext cx="6604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3814">
                    <a:moveTo>
                      <a:pt x="0" y="0"/>
                    </a:moveTo>
                    <a:lnTo>
                      <a:pt x="65519" y="0"/>
                    </a:lnTo>
                    <a:lnTo>
                      <a:pt x="65519" y="43649"/>
                    </a:lnTo>
                    <a:lnTo>
                      <a:pt x="0" y="4364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1" name="object 597">
                <a:extLst>
                  <a:ext uri="{FF2B5EF4-FFF2-40B4-BE49-F238E27FC236}">
                    <a16:creationId xmlns:a16="http://schemas.microsoft.com/office/drawing/2014/main" id="{1258B75D-2388-4F67-A83E-E07D5FA7D6EB}"/>
                  </a:ext>
                </a:extLst>
              </p:cNvPr>
              <p:cNvSpPr/>
              <p:nvPr/>
            </p:nvSpPr>
            <p:spPr>
              <a:xfrm>
                <a:off x="4544847" y="5554040"/>
                <a:ext cx="38227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382270" h="104139">
                    <a:moveTo>
                      <a:pt x="381901" y="0"/>
                    </a:moveTo>
                    <a:lnTo>
                      <a:pt x="0" y="0"/>
                    </a:lnTo>
                    <a:lnTo>
                      <a:pt x="0" y="103606"/>
                    </a:lnTo>
                    <a:lnTo>
                      <a:pt x="381901" y="103606"/>
                    </a:lnTo>
                    <a:lnTo>
                      <a:pt x="381901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2" name="object 598">
                <a:extLst>
                  <a:ext uri="{FF2B5EF4-FFF2-40B4-BE49-F238E27FC236}">
                    <a16:creationId xmlns:a16="http://schemas.microsoft.com/office/drawing/2014/main" id="{B9A629AF-9452-4D1F-8AAB-86CA28E0D1E8}"/>
                  </a:ext>
                </a:extLst>
              </p:cNvPr>
              <p:cNvSpPr/>
              <p:nvPr/>
            </p:nvSpPr>
            <p:spPr>
              <a:xfrm>
                <a:off x="4544847" y="5554040"/>
                <a:ext cx="38227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382270" h="104139">
                    <a:moveTo>
                      <a:pt x="0" y="103606"/>
                    </a:moveTo>
                    <a:lnTo>
                      <a:pt x="381901" y="103606"/>
                    </a:lnTo>
                    <a:lnTo>
                      <a:pt x="381901" y="0"/>
                    </a:lnTo>
                    <a:lnTo>
                      <a:pt x="0" y="0"/>
                    </a:lnTo>
                    <a:lnTo>
                      <a:pt x="0" y="10360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3" name="object 599">
                <a:extLst>
                  <a:ext uri="{FF2B5EF4-FFF2-40B4-BE49-F238E27FC236}">
                    <a16:creationId xmlns:a16="http://schemas.microsoft.com/office/drawing/2014/main" id="{7B79CAEB-93DE-4EA4-AE2F-EFD0E0BDEC21}"/>
                  </a:ext>
                </a:extLst>
              </p:cNvPr>
              <p:cNvSpPr/>
              <p:nvPr/>
            </p:nvSpPr>
            <p:spPr>
              <a:xfrm>
                <a:off x="4525018" y="438011"/>
                <a:ext cx="2898775" cy="1682114"/>
              </a:xfrm>
              <a:custGeom>
                <a:avLst/>
                <a:gdLst/>
                <a:ahLst/>
                <a:cxnLst/>
                <a:rect l="l" t="t" r="r" b="b"/>
                <a:pathLst>
                  <a:path w="2898775" h="1682114">
                    <a:moveTo>
                      <a:pt x="2281847" y="0"/>
                    </a:moveTo>
                    <a:lnTo>
                      <a:pt x="0" y="1608886"/>
                    </a:lnTo>
                    <a:lnTo>
                      <a:pt x="342" y="1681543"/>
                    </a:lnTo>
                    <a:lnTo>
                      <a:pt x="122072" y="1681543"/>
                    </a:lnTo>
                    <a:lnTo>
                      <a:pt x="122072" y="1632419"/>
                    </a:lnTo>
                    <a:lnTo>
                      <a:pt x="2281847" y="111290"/>
                    </a:lnTo>
                    <a:lnTo>
                      <a:pt x="2898571" y="546849"/>
                    </a:lnTo>
                    <a:lnTo>
                      <a:pt x="2898571" y="436054"/>
                    </a:lnTo>
                    <a:lnTo>
                      <a:pt x="228184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4" name="object 600">
                <a:extLst>
                  <a:ext uri="{FF2B5EF4-FFF2-40B4-BE49-F238E27FC236}">
                    <a16:creationId xmlns:a16="http://schemas.microsoft.com/office/drawing/2014/main" id="{E0E09E23-7AE0-4729-82B2-6B7D95255CB9}"/>
                  </a:ext>
                </a:extLst>
              </p:cNvPr>
              <p:cNvSpPr/>
              <p:nvPr/>
            </p:nvSpPr>
            <p:spPr>
              <a:xfrm>
                <a:off x="4525018" y="438011"/>
                <a:ext cx="2898775" cy="1682114"/>
              </a:xfrm>
              <a:custGeom>
                <a:avLst/>
                <a:gdLst/>
                <a:ahLst/>
                <a:cxnLst/>
                <a:rect l="l" t="t" r="r" b="b"/>
                <a:pathLst>
                  <a:path w="2898775" h="1682114">
                    <a:moveTo>
                      <a:pt x="2898571" y="436054"/>
                    </a:moveTo>
                    <a:lnTo>
                      <a:pt x="2281847" y="0"/>
                    </a:lnTo>
                    <a:lnTo>
                      <a:pt x="0" y="1608886"/>
                    </a:lnTo>
                    <a:lnTo>
                      <a:pt x="342" y="1681543"/>
                    </a:lnTo>
                    <a:lnTo>
                      <a:pt x="122072" y="1681543"/>
                    </a:lnTo>
                    <a:lnTo>
                      <a:pt x="122072" y="1632419"/>
                    </a:lnTo>
                    <a:lnTo>
                      <a:pt x="2281847" y="111290"/>
                    </a:lnTo>
                    <a:lnTo>
                      <a:pt x="2898571" y="546849"/>
                    </a:lnTo>
                    <a:lnTo>
                      <a:pt x="2898571" y="43605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5" name="object 601">
                <a:extLst>
                  <a:ext uri="{FF2B5EF4-FFF2-40B4-BE49-F238E27FC236}">
                    <a16:creationId xmlns:a16="http://schemas.microsoft.com/office/drawing/2014/main" id="{FB1E29F7-FB99-40D9-A646-EA2C898168E6}"/>
                  </a:ext>
                </a:extLst>
              </p:cNvPr>
              <p:cNvSpPr/>
              <p:nvPr/>
            </p:nvSpPr>
            <p:spPr>
              <a:xfrm>
                <a:off x="4471633" y="189760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16"/>
                    </a:lnTo>
                    <a:lnTo>
                      <a:pt x="28346" y="167855"/>
                    </a:lnTo>
                    <a:lnTo>
                      <a:pt x="237604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6" name="object 602">
                <a:extLst>
                  <a:ext uri="{FF2B5EF4-FFF2-40B4-BE49-F238E27FC236}">
                    <a16:creationId xmlns:a16="http://schemas.microsoft.com/office/drawing/2014/main" id="{A12290EF-4028-4DD3-B11C-585E9E7FE387}"/>
                  </a:ext>
                </a:extLst>
              </p:cNvPr>
              <p:cNvSpPr/>
              <p:nvPr/>
            </p:nvSpPr>
            <p:spPr>
              <a:xfrm>
                <a:off x="4471633" y="189760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16"/>
                    </a:moveTo>
                    <a:lnTo>
                      <a:pt x="28346" y="167855"/>
                    </a:lnTo>
                    <a:lnTo>
                      <a:pt x="237604" y="20637"/>
                    </a:lnTo>
                    <a:lnTo>
                      <a:pt x="234073" y="0"/>
                    </a:lnTo>
                    <a:lnTo>
                      <a:pt x="0" y="13441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7" name="object 603">
                <a:extLst>
                  <a:ext uri="{FF2B5EF4-FFF2-40B4-BE49-F238E27FC236}">
                    <a16:creationId xmlns:a16="http://schemas.microsoft.com/office/drawing/2014/main" id="{1FE3A1D5-CB6D-4DC4-BF8D-F2A4EA866073}"/>
                  </a:ext>
                </a:extLst>
              </p:cNvPr>
              <p:cNvSpPr/>
              <p:nvPr/>
            </p:nvSpPr>
            <p:spPr>
              <a:xfrm>
                <a:off x="4680865" y="175038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86" y="0"/>
                    </a:moveTo>
                    <a:lnTo>
                      <a:pt x="0" y="134429"/>
                    </a:lnTo>
                    <a:lnTo>
                      <a:pt x="28371" y="167868"/>
                    </a:lnTo>
                    <a:lnTo>
                      <a:pt x="237591" y="20650"/>
                    </a:lnTo>
                    <a:lnTo>
                      <a:pt x="234086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8" name="object 604">
                <a:extLst>
                  <a:ext uri="{FF2B5EF4-FFF2-40B4-BE49-F238E27FC236}">
                    <a16:creationId xmlns:a16="http://schemas.microsoft.com/office/drawing/2014/main" id="{12FE3102-7613-4E62-A5E0-C8F1F2299BBA}"/>
                  </a:ext>
                </a:extLst>
              </p:cNvPr>
              <p:cNvSpPr/>
              <p:nvPr/>
            </p:nvSpPr>
            <p:spPr>
              <a:xfrm>
                <a:off x="4680865" y="175038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68"/>
                    </a:lnTo>
                    <a:lnTo>
                      <a:pt x="237591" y="20650"/>
                    </a:lnTo>
                    <a:lnTo>
                      <a:pt x="234086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9" name="object 605">
                <a:extLst>
                  <a:ext uri="{FF2B5EF4-FFF2-40B4-BE49-F238E27FC236}">
                    <a16:creationId xmlns:a16="http://schemas.microsoft.com/office/drawing/2014/main" id="{C4E42AC0-E670-485E-8D0C-A771956A967E}"/>
                  </a:ext>
                </a:extLst>
              </p:cNvPr>
              <p:cNvSpPr/>
              <p:nvPr/>
            </p:nvSpPr>
            <p:spPr>
              <a:xfrm>
                <a:off x="4890112" y="160317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04"/>
                    </a:lnTo>
                    <a:lnTo>
                      <a:pt x="28346" y="167868"/>
                    </a:lnTo>
                    <a:lnTo>
                      <a:pt x="237604" y="20650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0" name="object 606">
                <a:extLst>
                  <a:ext uri="{FF2B5EF4-FFF2-40B4-BE49-F238E27FC236}">
                    <a16:creationId xmlns:a16="http://schemas.microsoft.com/office/drawing/2014/main" id="{FB8748D3-5B77-4B0E-BB23-356A35B69BDD}"/>
                  </a:ext>
                </a:extLst>
              </p:cNvPr>
              <p:cNvSpPr/>
              <p:nvPr/>
            </p:nvSpPr>
            <p:spPr>
              <a:xfrm>
                <a:off x="4890112" y="160317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46" y="167868"/>
                    </a:lnTo>
                    <a:lnTo>
                      <a:pt x="237604" y="20650"/>
                    </a:lnTo>
                    <a:lnTo>
                      <a:pt x="234073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1" name="object 607">
                <a:extLst>
                  <a:ext uri="{FF2B5EF4-FFF2-40B4-BE49-F238E27FC236}">
                    <a16:creationId xmlns:a16="http://schemas.microsoft.com/office/drawing/2014/main" id="{457F3AC1-8EC4-42C3-B7B5-9284D2FBD76A}"/>
                  </a:ext>
                </a:extLst>
              </p:cNvPr>
              <p:cNvSpPr/>
              <p:nvPr/>
            </p:nvSpPr>
            <p:spPr>
              <a:xfrm>
                <a:off x="5099344" y="145596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86" y="0"/>
                    </a:moveTo>
                    <a:lnTo>
                      <a:pt x="0" y="134404"/>
                    </a:lnTo>
                    <a:lnTo>
                      <a:pt x="28371" y="167868"/>
                    </a:lnTo>
                    <a:lnTo>
                      <a:pt x="237604" y="20637"/>
                    </a:lnTo>
                    <a:lnTo>
                      <a:pt x="234086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2" name="object 608">
                <a:extLst>
                  <a:ext uri="{FF2B5EF4-FFF2-40B4-BE49-F238E27FC236}">
                    <a16:creationId xmlns:a16="http://schemas.microsoft.com/office/drawing/2014/main" id="{9705F488-FAF9-4576-A086-6A623270CD67}"/>
                  </a:ext>
                </a:extLst>
              </p:cNvPr>
              <p:cNvSpPr/>
              <p:nvPr/>
            </p:nvSpPr>
            <p:spPr>
              <a:xfrm>
                <a:off x="5099344" y="145596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71" y="167868"/>
                    </a:lnTo>
                    <a:lnTo>
                      <a:pt x="237604" y="20637"/>
                    </a:lnTo>
                    <a:lnTo>
                      <a:pt x="234086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3" name="object 609">
                <a:extLst>
                  <a:ext uri="{FF2B5EF4-FFF2-40B4-BE49-F238E27FC236}">
                    <a16:creationId xmlns:a16="http://schemas.microsoft.com/office/drawing/2014/main" id="{FB48D3BA-61F0-4215-AC0E-324EDF26948B}"/>
                  </a:ext>
                </a:extLst>
              </p:cNvPr>
              <p:cNvSpPr/>
              <p:nvPr/>
            </p:nvSpPr>
            <p:spPr>
              <a:xfrm>
                <a:off x="5308591" y="1308732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42"/>
                    </a:lnTo>
                    <a:lnTo>
                      <a:pt x="28359" y="167881"/>
                    </a:lnTo>
                    <a:lnTo>
                      <a:pt x="237604" y="20675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4" name="object 610">
                <a:extLst>
                  <a:ext uri="{FF2B5EF4-FFF2-40B4-BE49-F238E27FC236}">
                    <a16:creationId xmlns:a16="http://schemas.microsoft.com/office/drawing/2014/main" id="{F3CF1ECC-7D2E-4CBA-AB1F-58D263C14A26}"/>
                  </a:ext>
                </a:extLst>
              </p:cNvPr>
              <p:cNvSpPr/>
              <p:nvPr/>
            </p:nvSpPr>
            <p:spPr>
              <a:xfrm>
                <a:off x="5308591" y="1308732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42"/>
                    </a:moveTo>
                    <a:lnTo>
                      <a:pt x="28359" y="167881"/>
                    </a:lnTo>
                    <a:lnTo>
                      <a:pt x="237604" y="20675"/>
                    </a:lnTo>
                    <a:lnTo>
                      <a:pt x="234073" y="0"/>
                    </a:lnTo>
                    <a:lnTo>
                      <a:pt x="0" y="13444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5" name="object 611">
                <a:extLst>
                  <a:ext uri="{FF2B5EF4-FFF2-40B4-BE49-F238E27FC236}">
                    <a16:creationId xmlns:a16="http://schemas.microsoft.com/office/drawing/2014/main" id="{5753B30A-D0D6-432F-B581-40C05F3FFACB}"/>
                  </a:ext>
                </a:extLst>
              </p:cNvPr>
              <p:cNvSpPr/>
              <p:nvPr/>
            </p:nvSpPr>
            <p:spPr>
              <a:xfrm>
                <a:off x="5517823" y="116153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29"/>
                    </a:lnTo>
                    <a:lnTo>
                      <a:pt x="28371" y="167881"/>
                    </a:lnTo>
                    <a:lnTo>
                      <a:pt x="237604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6" name="object 612">
                <a:extLst>
                  <a:ext uri="{FF2B5EF4-FFF2-40B4-BE49-F238E27FC236}">
                    <a16:creationId xmlns:a16="http://schemas.microsoft.com/office/drawing/2014/main" id="{19D57520-5D8E-48BF-8597-04492DFD4C9E}"/>
                  </a:ext>
                </a:extLst>
              </p:cNvPr>
              <p:cNvSpPr/>
              <p:nvPr/>
            </p:nvSpPr>
            <p:spPr>
              <a:xfrm>
                <a:off x="5517823" y="116153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81"/>
                    </a:lnTo>
                    <a:lnTo>
                      <a:pt x="237604" y="20637"/>
                    </a:lnTo>
                    <a:lnTo>
                      <a:pt x="234073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7" name="object 613">
                <a:extLst>
                  <a:ext uri="{FF2B5EF4-FFF2-40B4-BE49-F238E27FC236}">
                    <a16:creationId xmlns:a16="http://schemas.microsoft.com/office/drawing/2014/main" id="{568A7125-6DE4-4651-A165-7D4CAA379E22}"/>
                  </a:ext>
                </a:extLst>
              </p:cNvPr>
              <p:cNvSpPr/>
              <p:nvPr/>
            </p:nvSpPr>
            <p:spPr>
              <a:xfrm>
                <a:off x="5727082" y="1014338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04"/>
                    </a:lnTo>
                    <a:lnTo>
                      <a:pt x="28346" y="167843"/>
                    </a:lnTo>
                    <a:lnTo>
                      <a:pt x="237591" y="20637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8" name="object 614">
                <a:extLst>
                  <a:ext uri="{FF2B5EF4-FFF2-40B4-BE49-F238E27FC236}">
                    <a16:creationId xmlns:a16="http://schemas.microsoft.com/office/drawing/2014/main" id="{3DDAEE6C-4200-44D8-878F-D68F4B4E1C62}"/>
                  </a:ext>
                </a:extLst>
              </p:cNvPr>
              <p:cNvSpPr/>
              <p:nvPr/>
            </p:nvSpPr>
            <p:spPr>
              <a:xfrm>
                <a:off x="5727082" y="1014338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46" y="167843"/>
                    </a:lnTo>
                    <a:lnTo>
                      <a:pt x="237591" y="20637"/>
                    </a:lnTo>
                    <a:lnTo>
                      <a:pt x="234073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9" name="object 615">
                <a:extLst>
                  <a:ext uri="{FF2B5EF4-FFF2-40B4-BE49-F238E27FC236}">
                    <a16:creationId xmlns:a16="http://schemas.microsoft.com/office/drawing/2014/main" id="{E6135E4F-CEE8-471A-B7BB-8ED080D410DC}"/>
                  </a:ext>
                </a:extLst>
              </p:cNvPr>
              <p:cNvSpPr/>
              <p:nvPr/>
            </p:nvSpPr>
            <p:spPr>
              <a:xfrm>
                <a:off x="5936289" y="867129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99" y="0"/>
                    </a:moveTo>
                    <a:lnTo>
                      <a:pt x="0" y="134404"/>
                    </a:lnTo>
                    <a:lnTo>
                      <a:pt x="28384" y="167855"/>
                    </a:lnTo>
                    <a:lnTo>
                      <a:pt x="237629" y="20637"/>
                    </a:lnTo>
                    <a:lnTo>
                      <a:pt x="234099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0" name="object 616">
                <a:extLst>
                  <a:ext uri="{FF2B5EF4-FFF2-40B4-BE49-F238E27FC236}">
                    <a16:creationId xmlns:a16="http://schemas.microsoft.com/office/drawing/2014/main" id="{C91A563C-1861-4C38-9A68-39B5C30DABCE}"/>
                  </a:ext>
                </a:extLst>
              </p:cNvPr>
              <p:cNvSpPr/>
              <p:nvPr/>
            </p:nvSpPr>
            <p:spPr>
              <a:xfrm>
                <a:off x="5936289" y="867129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84" y="167855"/>
                    </a:lnTo>
                    <a:lnTo>
                      <a:pt x="237629" y="20637"/>
                    </a:lnTo>
                    <a:lnTo>
                      <a:pt x="234099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1" name="object 617">
                <a:extLst>
                  <a:ext uri="{FF2B5EF4-FFF2-40B4-BE49-F238E27FC236}">
                    <a16:creationId xmlns:a16="http://schemas.microsoft.com/office/drawing/2014/main" id="{DC61DB9B-712D-4028-880E-CE9623687A7C}"/>
                  </a:ext>
                </a:extLst>
              </p:cNvPr>
              <p:cNvSpPr/>
              <p:nvPr/>
            </p:nvSpPr>
            <p:spPr>
              <a:xfrm>
                <a:off x="6145549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73" y="0"/>
                    </a:moveTo>
                    <a:lnTo>
                      <a:pt x="0" y="134429"/>
                    </a:lnTo>
                    <a:lnTo>
                      <a:pt x="28371" y="167881"/>
                    </a:lnTo>
                    <a:lnTo>
                      <a:pt x="237578" y="20650"/>
                    </a:lnTo>
                    <a:lnTo>
                      <a:pt x="234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2" name="object 618">
                <a:extLst>
                  <a:ext uri="{FF2B5EF4-FFF2-40B4-BE49-F238E27FC236}">
                    <a16:creationId xmlns:a16="http://schemas.microsoft.com/office/drawing/2014/main" id="{F3FD8572-7CCD-4A87-A262-394DE414E360}"/>
                  </a:ext>
                </a:extLst>
              </p:cNvPr>
              <p:cNvSpPr/>
              <p:nvPr/>
            </p:nvSpPr>
            <p:spPr>
              <a:xfrm>
                <a:off x="6145549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71" y="167881"/>
                    </a:lnTo>
                    <a:lnTo>
                      <a:pt x="237578" y="20650"/>
                    </a:lnTo>
                    <a:lnTo>
                      <a:pt x="234073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3" name="object 619">
                <a:extLst>
                  <a:ext uri="{FF2B5EF4-FFF2-40B4-BE49-F238E27FC236}">
                    <a16:creationId xmlns:a16="http://schemas.microsoft.com/office/drawing/2014/main" id="{453AF833-873D-409B-A84B-02A8378361CD}"/>
                  </a:ext>
                </a:extLst>
              </p:cNvPr>
              <p:cNvSpPr/>
              <p:nvPr/>
            </p:nvSpPr>
            <p:spPr>
              <a:xfrm>
                <a:off x="6354808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61" y="0"/>
                    </a:moveTo>
                    <a:lnTo>
                      <a:pt x="0" y="134404"/>
                    </a:lnTo>
                    <a:lnTo>
                      <a:pt x="28321" y="167855"/>
                    </a:lnTo>
                    <a:lnTo>
                      <a:pt x="237578" y="20637"/>
                    </a:lnTo>
                    <a:lnTo>
                      <a:pt x="234061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4" name="object 620">
                <a:extLst>
                  <a:ext uri="{FF2B5EF4-FFF2-40B4-BE49-F238E27FC236}">
                    <a16:creationId xmlns:a16="http://schemas.microsoft.com/office/drawing/2014/main" id="{F049872B-D344-4B39-ADA6-A2F0358F3A83}"/>
                  </a:ext>
                </a:extLst>
              </p:cNvPr>
              <p:cNvSpPr/>
              <p:nvPr/>
            </p:nvSpPr>
            <p:spPr>
              <a:xfrm>
                <a:off x="6354808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04"/>
                    </a:moveTo>
                    <a:lnTo>
                      <a:pt x="28321" y="167855"/>
                    </a:lnTo>
                    <a:lnTo>
                      <a:pt x="237578" y="20637"/>
                    </a:lnTo>
                    <a:lnTo>
                      <a:pt x="234061" y="0"/>
                    </a:lnTo>
                    <a:lnTo>
                      <a:pt x="0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5" name="object 621">
                <a:extLst>
                  <a:ext uri="{FF2B5EF4-FFF2-40B4-BE49-F238E27FC236}">
                    <a16:creationId xmlns:a16="http://schemas.microsoft.com/office/drawing/2014/main" id="{D15A9609-76E9-4A51-AA9E-DB32C2F0D209}"/>
                  </a:ext>
                </a:extLst>
              </p:cNvPr>
              <p:cNvSpPr/>
              <p:nvPr/>
            </p:nvSpPr>
            <p:spPr>
              <a:xfrm>
                <a:off x="6564026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4099" y="0"/>
                    </a:moveTo>
                    <a:lnTo>
                      <a:pt x="0" y="134429"/>
                    </a:lnTo>
                    <a:lnTo>
                      <a:pt x="28359" y="167868"/>
                    </a:lnTo>
                    <a:lnTo>
                      <a:pt x="237604" y="20650"/>
                    </a:lnTo>
                    <a:lnTo>
                      <a:pt x="234099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6" name="object 622">
                <a:extLst>
                  <a:ext uri="{FF2B5EF4-FFF2-40B4-BE49-F238E27FC236}">
                    <a16:creationId xmlns:a16="http://schemas.microsoft.com/office/drawing/2014/main" id="{0BB8DD5B-3805-4951-B46F-1703A3C9F01F}"/>
                  </a:ext>
                </a:extLst>
              </p:cNvPr>
              <p:cNvSpPr/>
              <p:nvPr/>
            </p:nvSpPr>
            <p:spPr>
              <a:xfrm>
                <a:off x="6564026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0" y="134429"/>
                    </a:moveTo>
                    <a:lnTo>
                      <a:pt x="28359" y="167868"/>
                    </a:lnTo>
                    <a:lnTo>
                      <a:pt x="237604" y="20650"/>
                    </a:lnTo>
                    <a:lnTo>
                      <a:pt x="234099" y="0"/>
                    </a:lnTo>
                    <a:lnTo>
                      <a:pt x="0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7" name="object 623">
                <a:extLst>
                  <a:ext uri="{FF2B5EF4-FFF2-40B4-BE49-F238E27FC236}">
                    <a16:creationId xmlns:a16="http://schemas.microsoft.com/office/drawing/2014/main" id="{ED7FDC1A-F74C-4F7D-AD0F-D369847295AA}"/>
                  </a:ext>
                </a:extLst>
              </p:cNvPr>
              <p:cNvSpPr/>
              <p:nvPr/>
            </p:nvSpPr>
            <p:spPr>
              <a:xfrm>
                <a:off x="7230598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492" y="0"/>
                    </a:moveTo>
                    <a:lnTo>
                      <a:pt x="0" y="20650"/>
                    </a:lnTo>
                    <a:lnTo>
                      <a:pt x="209207" y="167881"/>
                    </a:lnTo>
                    <a:lnTo>
                      <a:pt x="237578" y="134429"/>
                    </a:lnTo>
                    <a:lnTo>
                      <a:pt x="349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8" name="object 624">
                <a:extLst>
                  <a:ext uri="{FF2B5EF4-FFF2-40B4-BE49-F238E27FC236}">
                    <a16:creationId xmlns:a16="http://schemas.microsoft.com/office/drawing/2014/main" id="{EB0F0D43-10C0-4D8F-9BDA-8D02BBCE68F3}"/>
                  </a:ext>
                </a:extLst>
              </p:cNvPr>
              <p:cNvSpPr/>
              <p:nvPr/>
            </p:nvSpPr>
            <p:spPr>
              <a:xfrm>
                <a:off x="7230598" y="719895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578" y="134429"/>
                    </a:moveTo>
                    <a:lnTo>
                      <a:pt x="209207" y="167881"/>
                    </a:lnTo>
                    <a:lnTo>
                      <a:pt x="0" y="20650"/>
                    </a:lnTo>
                    <a:lnTo>
                      <a:pt x="3492" y="0"/>
                    </a:lnTo>
                    <a:lnTo>
                      <a:pt x="237578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9" name="object 625">
                <a:extLst>
                  <a:ext uri="{FF2B5EF4-FFF2-40B4-BE49-F238E27FC236}">
                    <a16:creationId xmlns:a16="http://schemas.microsoft.com/office/drawing/2014/main" id="{F867BD94-5C15-474D-A8EA-92A37695856D}"/>
                  </a:ext>
                </a:extLst>
              </p:cNvPr>
              <p:cNvSpPr/>
              <p:nvPr/>
            </p:nvSpPr>
            <p:spPr>
              <a:xfrm>
                <a:off x="7021340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517" y="0"/>
                    </a:moveTo>
                    <a:lnTo>
                      <a:pt x="0" y="20637"/>
                    </a:lnTo>
                    <a:lnTo>
                      <a:pt x="209257" y="167855"/>
                    </a:lnTo>
                    <a:lnTo>
                      <a:pt x="237591" y="134404"/>
                    </a:lnTo>
                    <a:lnTo>
                      <a:pt x="351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0" name="object 626">
                <a:extLst>
                  <a:ext uri="{FF2B5EF4-FFF2-40B4-BE49-F238E27FC236}">
                    <a16:creationId xmlns:a16="http://schemas.microsoft.com/office/drawing/2014/main" id="{F406FB98-5AB0-47CC-BE40-5D9118AF4CD1}"/>
                  </a:ext>
                </a:extLst>
              </p:cNvPr>
              <p:cNvSpPr/>
              <p:nvPr/>
            </p:nvSpPr>
            <p:spPr>
              <a:xfrm>
                <a:off x="7021340" y="572697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591" y="134404"/>
                    </a:moveTo>
                    <a:lnTo>
                      <a:pt x="209257" y="167855"/>
                    </a:lnTo>
                    <a:lnTo>
                      <a:pt x="0" y="20637"/>
                    </a:lnTo>
                    <a:lnTo>
                      <a:pt x="3517" y="0"/>
                    </a:lnTo>
                    <a:lnTo>
                      <a:pt x="237591" y="13440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1" name="object 627">
                <a:extLst>
                  <a:ext uri="{FF2B5EF4-FFF2-40B4-BE49-F238E27FC236}">
                    <a16:creationId xmlns:a16="http://schemas.microsoft.com/office/drawing/2014/main" id="{8BC4FDA0-6EFD-48A7-8603-CDE2A0DCC1B1}"/>
                  </a:ext>
                </a:extLst>
              </p:cNvPr>
              <p:cNvSpPr/>
              <p:nvPr/>
            </p:nvSpPr>
            <p:spPr>
              <a:xfrm>
                <a:off x="6812094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3505" y="0"/>
                    </a:moveTo>
                    <a:lnTo>
                      <a:pt x="0" y="20650"/>
                    </a:lnTo>
                    <a:lnTo>
                      <a:pt x="209245" y="167868"/>
                    </a:lnTo>
                    <a:lnTo>
                      <a:pt x="237604" y="134429"/>
                    </a:lnTo>
                    <a:lnTo>
                      <a:pt x="350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2" name="object 628">
                <a:extLst>
                  <a:ext uri="{FF2B5EF4-FFF2-40B4-BE49-F238E27FC236}">
                    <a16:creationId xmlns:a16="http://schemas.microsoft.com/office/drawing/2014/main" id="{2F26DA2D-A2A1-41FB-890A-D378FCB9C2FF}"/>
                  </a:ext>
                </a:extLst>
              </p:cNvPr>
              <p:cNvSpPr/>
              <p:nvPr/>
            </p:nvSpPr>
            <p:spPr>
              <a:xfrm>
                <a:off x="6812094" y="425476"/>
                <a:ext cx="238125" cy="168275"/>
              </a:xfrm>
              <a:custGeom>
                <a:avLst/>
                <a:gdLst/>
                <a:ahLst/>
                <a:cxnLst/>
                <a:rect l="l" t="t" r="r" b="b"/>
                <a:pathLst>
                  <a:path w="238125" h="168275">
                    <a:moveTo>
                      <a:pt x="237604" y="134429"/>
                    </a:moveTo>
                    <a:lnTo>
                      <a:pt x="209245" y="167868"/>
                    </a:lnTo>
                    <a:lnTo>
                      <a:pt x="0" y="20650"/>
                    </a:lnTo>
                    <a:lnTo>
                      <a:pt x="3505" y="0"/>
                    </a:lnTo>
                    <a:lnTo>
                      <a:pt x="237604" y="1344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3" name="object 629">
                <a:extLst>
                  <a:ext uri="{FF2B5EF4-FFF2-40B4-BE49-F238E27FC236}">
                    <a16:creationId xmlns:a16="http://schemas.microsoft.com/office/drawing/2014/main" id="{943C567A-60FA-46A0-BF31-08F9EAD2BBCA}"/>
                  </a:ext>
                </a:extLst>
              </p:cNvPr>
              <p:cNvSpPr/>
              <p:nvPr/>
            </p:nvSpPr>
            <p:spPr>
              <a:xfrm>
                <a:off x="4759807" y="2018728"/>
                <a:ext cx="6604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719">
                    <a:moveTo>
                      <a:pt x="65697" y="0"/>
                    </a:moveTo>
                    <a:lnTo>
                      <a:pt x="0" y="0"/>
                    </a:lnTo>
                    <a:lnTo>
                      <a:pt x="0" y="45110"/>
                    </a:lnTo>
                    <a:lnTo>
                      <a:pt x="65697" y="45110"/>
                    </a:lnTo>
                    <a:lnTo>
                      <a:pt x="6569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4" name="object 630">
                <a:extLst>
                  <a:ext uri="{FF2B5EF4-FFF2-40B4-BE49-F238E27FC236}">
                    <a16:creationId xmlns:a16="http://schemas.microsoft.com/office/drawing/2014/main" id="{849300F8-5941-4DED-8BB9-36C3BB52F4C0}"/>
                  </a:ext>
                </a:extLst>
              </p:cNvPr>
              <p:cNvSpPr/>
              <p:nvPr/>
            </p:nvSpPr>
            <p:spPr>
              <a:xfrm>
                <a:off x="4759807" y="2018741"/>
                <a:ext cx="66040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719">
                    <a:moveTo>
                      <a:pt x="65697" y="45097"/>
                    </a:moveTo>
                    <a:lnTo>
                      <a:pt x="0" y="45097"/>
                    </a:lnTo>
                    <a:lnTo>
                      <a:pt x="0" y="0"/>
                    </a:lnTo>
                    <a:lnTo>
                      <a:pt x="65697" y="0"/>
                    </a:lnTo>
                    <a:lnTo>
                      <a:pt x="65697" y="45097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5" name="object 631">
                <a:extLst>
                  <a:ext uri="{FF2B5EF4-FFF2-40B4-BE49-F238E27FC236}">
                    <a16:creationId xmlns:a16="http://schemas.microsoft.com/office/drawing/2014/main" id="{073076F2-6469-4911-934C-578D5BCEA94B}"/>
                  </a:ext>
                </a:extLst>
              </p:cNvPr>
              <p:cNvSpPr/>
              <p:nvPr/>
            </p:nvSpPr>
            <p:spPr>
              <a:xfrm>
                <a:off x="4760239" y="3477628"/>
                <a:ext cx="6604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9529">
                    <a:moveTo>
                      <a:pt x="65557" y="0"/>
                    </a:moveTo>
                    <a:lnTo>
                      <a:pt x="0" y="0"/>
                    </a:lnTo>
                    <a:lnTo>
                      <a:pt x="0" y="49212"/>
                    </a:lnTo>
                    <a:lnTo>
                      <a:pt x="65557" y="49212"/>
                    </a:lnTo>
                    <a:lnTo>
                      <a:pt x="6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6" name="object 632">
                <a:extLst>
                  <a:ext uri="{FF2B5EF4-FFF2-40B4-BE49-F238E27FC236}">
                    <a16:creationId xmlns:a16="http://schemas.microsoft.com/office/drawing/2014/main" id="{656D027A-C020-4255-A6F6-3E9F27BB22D3}"/>
                  </a:ext>
                </a:extLst>
              </p:cNvPr>
              <p:cNvSpPr/>
              <p:nvPr/>
            </p:nvSpPr>
            <p:spPr>
              <a:xfrm>
                <a:off x="4760239" y="3477640"/>
                <a:ext cx="6604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9529">
                    <a:moveTo>
                      <a:pt x="65557" y="49199"/>
                    </a:moveTo>
                    <a:lnTo>
                      <a:pt x="0" y="49199"/>
                    </a:lnTo>
                    <a:lnTo>
                      <a:pt x="0" y="0"/>
                    </a:lnTo>
                    <a:lnTo>
                      <a:pt x="65557" y="0"/>
                    </a:lnTo>
                    <a:lnTo>
                      <a:pt x="65557" y="491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7" name="object 633">
                <a:extLst>
                  <a:ext uri="{FF2B5EF4-FFF2-40B4-BE49-F238E27FC236}">
                    <a16:creationId xmlns:a16="http://schemas.microsoft.com/office/drawing/2014/main" id="{A07DAE32-7B52-48CE-98E0-0FBD34F5228F}"/>
                  </a:ext>
                </a:extLst>
              </p:cNvPr>
              <p:cNvSpPr/>
              <p:nvPr/>
            </p:nvSpPr>
            <p:spPr>
              <a:xfrm>
                <a:off x="4760480" y="4943284"/>
                <a:ext cx="6604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085">
                    <a:moveTo>
                      <a:pt x="65532" y="0"/>
                    </a:moveTo>
                    <a:lnTo>
                      <a:pt x="0" y="0"/>
                    </a:lnTo>
                    <a:lnTo>
                      <a:pt x="0" y="45072"/>
                    </a:lnTo>
                    <a:lnTo>
                      <a:pt x="65532" y="45072"/>
                    </a:lnTo>
                    <a:lnTo>
                      <a:pt x="6553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8" name="object 634">
                <a:extLst>
                  <a:ext uri="{FF2B5EF4-FFF2-40B4-BE49-F238E27FC236}">
                    <a16:creationId xmlns:a16="http://schemas.microsoft.com/office/drawing/2014/main" id="{92639D3A-E061-4BEC-BADA-1A4C1133F47F}"/>
                  </a:ext>
                </a:extLst>
              </p:cNvPr>
              <p:cNvSpPr/>
              <p:nvPr/>
            </p:nvSpPr>
            <p:spPr>
              <a:xfrm>
                <a:off x="4760493" y="4943284"/>
                <a:ext cx="66040" cy="45085"/>
              </a:xfrm>
              <a:custGeom>
                <a:avLst/>
                <a:gdLst/>
                <a:ahLst/>
                <a:cxnLst/>
                <a:rect l="l" t="t" r="r" b="b"/>
                <a:pathLst>
                  <a:path w="66039" h="45085">
                    <a:moveTo>
                      <a:pt x="65519" y="45072"/>
                    </a:moveTo>
                    <a:lnTo>
                      <a:pt x="0" y="45072"/>
                    </a:lnTo>
                    <a:lnTo>
                      <a:pt x="0" y="0"/>
                    </a:lnTo>
                    <a:lnTo>
                      <a:pt x="65519" y="0"/>
                    </a:lnTo>
                    <a:lnTo>
                      <a:pt x="65519" y="4507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9" name="object 635">
                <a:extLst>
                  <a:ext uri="{FF2B5EF4-FFF2-40B4-BE49-F238E27FC236}">
                    <a16:creationId xmlns:a16="http://schemas.microsoft.com/office/drawing/2014/main" id="{547D3408-147F-4ADC-8132-1AF7AF70D166}"/>
                  </a:ext>
                </a:extLst>
              </p:cNvPr>
              <p:cNvSpPr/>
              <p:nvPr/>
            </p:nvSpPr>
            <p:spPr>
              <a:xfrm>
                <a:off x="4760315" y="4853089"/>
                <a:ext cx="2665730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804">
                    <a:moveTo>
                      <a:pt x="2665349" y="0"/>
                    </a:moveTo>
                    <a:lnTo>
                      <a:pt x="0" y="0"/>
                    </a:lnTo>
                    <a:lnTo>
                      <a:pt x="0" y="90195"/>
                    </a:lnTo>
                    <a:lnTo>
                      <a:pt x="2665349" y="90195"/>
                    </a:lnTo>
                    <a:lnTo>
                      <a:pt x="2665349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0" name="object 636">
                <a:extLst>
                  <a:ext uri="{FF2B5EF4-FFF2-40B4-BE49-F238E27FC236}">
                    <a16:creationId xmlns:a16="http://schemas.microsoft.com/office/drawing/2014/main" id="{D7D90F3D-5B5D-4C8F-9057-5A03B939D626}"/>
                  </a:ext>
                </a:extLst>
              </p:cNvPr>
              <p:cNvSpPr/>
              <p:nvPr/>
            </p:nvSpPr>
            <p:spPr>
              <a:xfrm>
                <a:off x="4760315" y="4853089"/>
                <a:ext cx="2665730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804">
                    <a:moveTo>
                      <a:pt x="0" y="0"/>
                    </a:moveTo>
                    <a:lnTo>
                      <a:pt x="2665349" y="0"/>
                    </a:lnTo>
                    <a:lnTo>
                      <a:pt x="2665349" y="90195"/>
                    </a:lnTo>
                    <a:lnTo>
                      <a:pt x="0" y="9019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1" name="object 637">
                <a:extLst>
                  <a:ext uri="{FF2B5EF4-FFF2-40B4-BE49-F238E27FC236}">
                    <a16:creationId xmlns:a16="http://schemas.microsoft.com/office/drawing/2014/main" id="{66D92FAC-8264-4A1A-882D-65BD2A0DA08E}"/>
                  </a:ext>
                </a:extLst>
              </p:cNvPr>
              <p:cNvSpPr/>
              <p:nvPr/>
            </p:nvSpPr>
            <p:spPr>
              <a:xfrm>
                <a:off x="4760201" y="1928571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69">
                    <a:moveTo>
                      <a:pt x="2665387" y="0"/>
                    </a:moveTo>
                    <a:lnTo>
                      <a:pt x="0" y="0"/>
                    </a:lnTo>
                    <a:lnTo>
                      <a:pt x="0" y="90170"/>
                    </a:lnTo>
                    <a:lnTo>
                      <a:pt x="2665387" y="90170"/>
                    </a:lnTo>
                    <a:lnTo>
                      <a:pt x="2665387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2" name="object 638">
                <a:extLst>
                  <a:ext uri="{FF2B5EF4-FFF2-40B4-BE49-F238E27FC236}">
                    <a16:creationId xmlns:a16="http://schemas.microsoft.com/office/drawing/2014/main" id="{BA2FAEBA-6FFC-478A-BC02-4E00263D72CC}"/>
                  </a:ext>
                </a:extLst>
              </p:cNvPr>
              <p:cNvSpPr/>
              <p:nvPr/>
            </p:nvSpPr>
            <p:spPr>
              <a:xfrm>
                <a:off x="4760201" y="1928571"/>
                <a:ext cx="266573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2665729" h="90169">
                    <a:moveTo>
                      <a:pt x="0" y="0"/>
                    </a:moveTo>
                    <a:lnTo>
                      <a:pt x="2665399" y="0"/>
                    </a:lnTo>
                    <a:lnTo>
                      <a:pt x="2665399" y="90170"/>
                    </a:lnTo>
                    <a:lnTo>
                      <a:pt x="0" y="901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33" name="object 639">
                <a:extLst>
                  <a:ext uri="{FF2B5EF4-FFF2-40B4-BE49-F238E27FC236}">
                    <a16:creationId xmlns:a16="http://schemas.microsoft.com/office/drawing/2014/main" id="{A152FFF6-29F7-47AE-9582-7A6406DD1D5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6702891" y="402979"/>
                <a:ext cx="168897" cy="79057"/>
              </a:xfrm>
              <a:prstGeom prst="rect">
                <a:avLst/>
              </a:prstGeom>
            </p:spPr>
          </p:pic>
          <p:sp>
            <p:nvSpPr>
              <p:cNvPr id="1034" name="object 640">
                <a:extLst>
                  <a:ext uri="{FF2B5EF4-FFF2-40B4-BE49-F238E27FC236}">
                    <a16:creationId xmlns:a16="http://schemas.microsoft.com/office/drawing/2014/main" id="{AEC6351F-56E4-454C-9176-C137F3CE0DF7}"/>
                  </a:ext>
                </a:extLst>
              </p:cNvPr>
              <p:cNvSpPr/>
              <p:nvPr/>
            </p:nvSpPr>
            <p:spPr>
              <a:xfrm>
                <a:off x="5655208" y="1822767"/>
                <a:ext cx="51244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512445" h="25400">
                    <a:moveTo>
                      <a:pt x="512025" y="0"/>
                    </a:moveTo>
                    <a:lnTo>
                      <a:pt x="0" y="0"/>
                    </a:lnTo>
                    <a:lnTo>
                      <a:pt x="0" y="25057"/>
                    </a:lnTo>
                    <a:lnTo>
                      <a:pt x="512025" y="25057"/>
                    </a:lnTo>
                    <a:lnTo>
                      <a:pt x="51202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5" name="object 641">
                <a:extLst>
                  <a:ext uri="{FF2B5EF4-FFF2-40B4-BE49-F238E27FC236}">
                    <a16:creationId xmlns:a16="http://schemas.microsoft.com/office/drawing/2014/main" id="{5A90873D-5DEF-4346-9B3B-30C6B2DB0D2C}"/>
                  </a:ext>
                </a:extLst>
              </p:cNvPr>
              <p:cNvSpPr/>
              <p:nvPr/>
            </p:nvSpPr>
            <p:spPr>
              <a:xfrm>
                <a:off x="5655208" y="1822767"/>
                <a:ext cx="51244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512445" h="25400">
                    <a:moveTo>
                      <a:pt x="0" y="25057"/>
                    </a:moveTo>
                    <a:lnTo>
                      <a:pt x="512025" y="25057"/>
                    </a:lnTo>
                    <a:lnTo>
                      <a:pt x="512025" y="0"/>
                    </a:lnTo>
                    <a:lnTo>
                      <a:pt x="0" y="0"/>
                    </a:lnTo>
                    <a:lnTo>
                      <a:pt x="0" y="25057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6" name="object 642">
                <a:extLst>
                  <a:ext uri="{FF2B5EF4-FFF2-40B4-BE49-F238E27FC236}">
                    <a16:creationId xmlns:a16="http://schemas.microsoft.com/office/drawing/2014/main" id="{76B2F93E-6D0A-4138-A53C-F8B2FAA2F616}"/>
                  </a:ext>
                </a:extLst>
              </p:cNvPr>
              <p:cNvSpPr/>
              <p:nvPr/>
            </p:nvSpPr>
            <p:spPr>
              <a:xfrm>
                <a:off x="5441746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20993" y="0"/>
                    </a:moveTo>
                    <a:lnTo>
                      <a:pt x="0" y="0"/>
                    </a:lnTo>
                    <a:lnTo>
                      <a:pt x="0" y="48323"/>
                    </a:lnTo>
                    <a:lnTo>
                      <a:pt x="20993" y="48323"/>
                    </a:lnTo>
                    <a:lnTo>
                      <a:pt x="2099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7" name="object 643">
                <a:extLst>
                  <a:ext uri="{FF2B5EF4-FFF2-40B4-BE49-F238E27FC236}">
                    <a16:creationId xmlns:a16="http://schemas.microsoft.com/office/drawing/2014/main" id="{E089C0C8-0761-40E0-B080-6BA135013764}"/>
                  </a:ext>
                </a:extLst>
              </p:cNvPr>
              <p:cNvSpPr/>
              <p:nvPr/>
            </p:nvSpPr>
            <p:spPr>
              <a:xfrm>
                <a:off x="5441746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0" y="48323"/>
                    </a:moveTo>
                    <a:lnTo>
                      <a:pt x="20993" y="48323"/>
                    </a:lnTo>
                    <a:lnTo>
                      <a:pt x="20993" y="0"/>
                    </a:lnTo>
                    <a:lnTo>
                      <a:pt x="0" y="0"/>
                    </a:lnTo>
                    <a:lnTo>
                      <a:pt x="0" y="48323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8" name="object 644">
                <a:extLst>
                  <a:ext uri="{FF2B5EF4-FFF2-40B4-BE49-F238E27FC236}">
                    <a16:creationId xmlns:a16="http://schemas.microsoft.com/office/drawing/2014/main" id="{624A691F-CAB3-4EC3-BBA8-7C1DB86E7537}"/>
                  </a:ext>
                </a:extLst>
              </p:cNvPr>
              <p:cNvSpPr/>
              <p:nvPr/>
            </p:nvSpPr>
            <p:spPr>
              <a:xfrm>
                <a:off x="5235968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20993" y="0"/>
                    </a:moveTo>
                    <a:lnTo>
                      <a:pt x="0" y="0"/>
                    </a:lnTo>
                    <a:lnTo>
                      <a:pt x="0" y="48323"/>
                    </a:lnTo>
                    <a:lnTo>
                      <a:pt x="20993" y="48323"/>
                    </a:lnTo>
                    <a:lnTo>
                      <a:pt x="2099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9" name="object 645">
                <a:extLst>
                  <a:ext uri="{FF2B5EF4-FFF2-40B4-BE49-F238E27FC236}">
                    <a16:creationId xmlns:a16="http://schemas.microsoft.com/office/drawing/2014/main" id="{A9245DC8-A9C0-4204-B2EE-C392CF446262}"/>
                  </a:ext>
                </a:extLst>
              </p:cNvPr>
              <p:cNvSpPr/>
              <p:nvPr/>
            </p:nvSpPr>
            <p:spPr>
              <a:xfrm>
                <a:off x="5235968" y="3339820"/>
                <a:ext cx="21590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48895">
                    <a:moveTo>
                      <a:pt x="0" y="48323"/>
                    </a:moveTo>
                    <a:lnTo>
                      <a:pt x="20993" y="48323"/>
                    </a:lnTo>
                    <a:lnTo>
                      <a:pt x="20993" y="0"/>
                    </a:lnTo>
                    <a:lnTo>
                      <a:pt x="0" y="0"/>
                    </a:lnTo>
                    <a:lnTo>
                      <a:pt x="0" y="48323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0" name="object 646">
                <a:extLst>
                  <a:ext uri="{FF2B5EF4-FFF2-40B4-BE49-F238E27FC236}">
                    <a16:creationId xmlns:a16="http://schemas.microsoft.com/office/drawing/2014/main" id="{25228F55-452A-4D27-8A26-2193616907A3}"/>
                  </a:ext>
                </a:extLst>
              </p:cNvPr>
              <p:cNvSpPr/>
              <p:nvPr/>
            </p:nvSpPr>
            <p:spPr>
              <a:xfrm>
                <a:off x="5670087" y="1548213"/>
                <a:ext cx="22479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224789" h="41275">
                    <a:moveTo>
                      <a:pt x="224243" y="41249"/>
                    </a:moveTo>
                    <a:lnTo>
                      <a:pt x="28181" y="0"/>
                    </a:lnTo>
                    <a:lnTo>
                      <a:pt x="0" y="0"/>
                    </a:lnTo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1" name="object 647">
                <a:extLst>
                  <a:ext uri="{FF2B5EF4-FFF2-40B4-BE49-F238E27FC236}">
                    <a16:creationId xmlns:a16="http://schemas.microsoft.com/office/drawing/2014/main" id="{0E4FD3E4-B515-43BA-92CD-1F33D670ADF2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844913" y="1538761"/>
                <a:ext cx="98812" cy="98826"/>
              </a:xfrm>
              <a:prstGeom prst="rect">
                <a:avLst/>
              </a:prstGeom>
            </p:spPr>
          </p:pic>
          <p:sp>
            <p:nvSpPr>
              <p:cNvPr id="1042" name="object 648">
                <a:extLst>
                  <a:ext uri="{FF2B5EF4-FFF2-40B4-BE49-F238E27FC236}">
                    <a16:creationId xmlns:a16="http://schemas.microsoft.com/office/drawing/2014/main" id="{7D898609-2851-4EBD-99DD-148E0C6C821F}"/>
                  </a:ext>
                </a:extLst>
              </p:cNvPr>
              <p:cNvSpPr/>
              <p:nvPr/>
            </p:nvSpPr>
            <p:spPr>
              <a:xfrm>
                <a:off x="5844915" y="1538755"/>
                <a:ext cx="99060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99060" h="99060">
                    <a:moveTo>
                      <a:pt x="49415" y="98831"/>
                    </a:moveTo>
                    <a:lnTo>
                      <a:pt x="30185" y="94952"/>
                    </a:lnTo>
                    <a:lnTo>
                      <a:pt x="14478" y="84370"/>
                    </a:lnTo>
                    <a:lnTo>
                      <a:pt x="3885" y="68672"/>
                    </a:lnTo>
                    <a:lnTo>
                      <a:pt x="0" y="49441"/>
                    </a:lnTo>
                    <a:lnTo>
                      <a:pt x="3885" y="30201"/>
                    </a:lnTo>
                    <a:lnTo>
                      <a:pt x="14478" y="14485"/>
                    </a:lnTo>
                    <a:lnTo>
                      <a:pt x="30185" y="3887"/>
                    </a:lnTo>
                    <a:lnTo>
                      <a:pt x="49415" y="0"/>
                    </a:lnTo>
                    <a:lnTo>
                      <a:pt x="68646" y="3887"/>
                    </a:lnTo>
                    <a:lnTo>
                      <a:pt x="84345" y="14485"/>
                    </a:lnTo>
                    <a:lnTo>
                      <a:pt x="94926" y="30201"/>
                    </a:lnTo>
                    <a:lnTo>
                      <a:pt x="98806" y="49441"/>
                    </a:lnTo>
                    <a:lnTo>
                      <a:pt x="94926" y="68672"/>
                    </a:lnTo>
                    <a:lnTo>
                      <a:pt x="84345" y="84370"/>
                    </a:lnTo>
                    <a:lnTo>
                      <a:pt x="68646" y="94952"/>
                    </a:lnTo>
                    <a:lnTo>
                      <a:pt x="49415" y="98831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3" name="object 649">
                <a:extLst>
                  <a:ext uri="{FF2B5EF4-FFF2-40B4-BE49-F238E27FC236}">
                    <a16:creationId xmlns:a16="http://schemas.microsoft.com/office/drawing/2014/main" id="{5DFFC76C-F172-4696-87B4-5EA2C9766532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6425670" y="2795399"/>
                <a:ext cx="162290" cy="129527"/>
              </a:xfrm>
              <a:prstGeom prst="rect">
                <a:avLst/>
              </a:prstGeom>
            </p:spPr>
          </p:pic>
          <p:pic>
            <p:nvPicPr>
              <p:cNvPr id="1044" name="object 650">
                <a:extLst>
                  <a:ext uri="{FF2B5EF4-FFF2-40B4-BE49-F238E27FC236}">
                    <a16:creationId xmlns:a16="http://schemas.microsoft.com/office/drawing/2014/main" id="{C08A6950-3784-43E6-8206-0CCADA94AC35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610113" y="4227773"/>
                <a:ext cx="162289" cy="129539"/>
              </a:xfrm>
              <a:prstGeom prst="rect">
                <a:avLst/>
              </a:prstGeom>
            </p:spPr>
          </p:pic>
          <p:sp>
            <p:nvSpPr>
              <p:cNvPr id="1045" name="object 651">
                <a:extLst>
                  <a:ext uri="{FF2B5EF4-FFF2-40B4-BE49-F238E27FC236}">
                    <a16:creationId xmlns:a16="http://schemas.microsoft.com/office/drawing/2014/main" id="{190CA06D-CD37-4580-910C-E7ADC6D59D06}"/>
                  </a:ext>
                </a:extLst>
              </p:cNvPr>
              <p:cNvSpPr/>
              <p:nvPr/>
            </p:nvSpPr>
            <p:spPr>
              <a:xfrm>
                <a:off x="6326101" y="2923298"/>
                <a:ext cx="37338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73379" h="107314">
                    <a:moveTo>
                      <a:pt x="187371" y="106687"/>
                    </a:moveTo>
                    <a:lnTo>
                      <a:pt x="185496" y="106692"/>
                    </a:lnTo>
                    <a:lnTo>
                      <a:pt x="187490" y="106692"/>
                    </a:lnTo>
                    <a:close/>
                  </a:path>
                  <a:path w="373379" h="107314">
                    <a:moveTo>
                      <a:pt x="373037" y="0"/>
                    </a:moveTo>
                    <a:lnTo>
                      <a:pt x="0" y="0"/>
                    </a:lnTo>
                    <a:lnTo>
                      <a:pt x="29295" y="62699"/>
                    </a:lnTo>
                    <a:lnTo>
                      <a:pt x="93745" y="94260"/>
                    </a:lnTo>
                    <a:lnTo>
                      <a:pt x="158194" y="105364"/>
                    </a:lnTo>
                    <a:lnTo>
                      <a:pt x="187371" y="106687"/>
                    </a:lnTo>
                    <a:lnTo>
                      <a:pt x="293918" y="106382"/>
                    </a:lnTo>
                    <a:lnTo>
                      <a:pt x="349594" y="95165"/>
                    </a:lnTo>
                    <a:lnTo>
                      <a:pt x="370106" y="63039"/>
                    </a:lnTo>
                    <a:lnTo>
                      <a:pt x="37303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6" name="object 652">
                <a:extLst>
                  <a:ext uri="{FF2B5EF4-FFF2-40B4-BE49-F238E27FC236}">
                    <a16:creationId xmlns:a16="http://schemas.microsoft.com/office/drawing/2014/main" id="{FD614C41-D388-4F78-A04A-6098379E4D42}"/>
                  </a:ext>
                </a:extLst>
              </p:cNvPr>
              <p:cNvSpPr/>
              <p:nvPr/>
            </p:nvSpPr>
            <p:spPr>
              <a:xfrm>
                <a:off x="6326101" y="2923298"/>
                <a:ext cx="37338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73379" h="107314">
                    <a:moveTo>
                      <a:pt x="0" y="0"/>
                    </a:moveTo>
                    <a:lnTo>
                      <a:pt x="29295" y="62699"/>
                    </a:lnTo>
                    <a:lnTo>
                      <a:pt x="93745" y="94260"/>
                    </a:lnTo>
                    <a:lnTo>
                      <a:pt x="158194" y="105364"/>
                    </a:lnTo>
                    <a:lnTo>
                      <a:pt x="187490" y="106692"/>
                    </a:lnTo>
                    <a:lnTo>
                      <a:pt x="185496" y="106692"/>
                    </a:lnTo>
                    <a:lnTo>
                      <a:pt x="293918" y="106382"/>
                    </a:lnTo>
                    <a:lnTo>
                      <a:pt x="349594" y="95165"/>
                    </a:lnTo>
                    <a:lnTo>
                      <a:pt x="370106" y="63039"/>
                    </a:lnTo>
                    <a:lnTo>
                      <a:pt x="37303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7" name="object 653">
                <a:extLst>
                  <a:ext uri="{FF2B5EF4-FFF2-40B4-BE49-F238E27FC236}">
                    <a16:creationId xmlns:a16="http://schemas.microsoft.com/office/drawing/2014/main" id="{E761E13F-8716-4606-8787-837FD27B3541}"/>
                  </a:ext>
                </a:extLst>
              </p:cNvPr>
              <p:cNvSpPr/>
              <p:nvPr/>
            </p:nvSpPr>
            <p:spPr>
              <a:xfrm>
                <a:off x="4544843" y="984862"/>
                <a:ext cx="2879090" cy="4672965"/>
              </a:xfrm>
              <a:custGeom>
                <a:avLst/>
                <a:gdLst/>
                <a:ahLst/>
                <a:cxnLst/>
                <a:rect l="l" t="t" r="r" b="b"/>
                <a:pathLst>
                  <a:path w="2879090" h="4672965">
                    <a:moveTo>
                      <a:pt x="2878747" y="0"/>
                    </a:moveTo>
                    <a:lnTo>
                      <a:pt x="2878747" y="4672774"/>
                    </a:lnTo>
                    <a:lnTo>
                      <a:pt x="0" y="4672774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8" name="object 654">
                <a:extLst>
                  <a:ext uri="{FF2B5EF4-FFF2-40B4-BE49-F238E27FC236}">
                    <a16:creationId xmlns:a16="http://schemas.microsoft.com/office/drawing/2014/main" id="{8EFD010F-88DF-422E-AAEB-D4367319CC63}"/>
                  </a:ext>
                </a:extLst>
              </p:cNvPr>
              <p:cNvSpPr/>
              <p:nvPr/>
            </p:nvSpPr>
            <p:spPr>
              <a:xfrm>
                <a:off x="5934203" y="1473893"/>
                <a:ext cx="133985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133985" h="14605">
                    <a:moveTo>
                      <a:pt x="133375" y="14477"/>
                    </a:moveTo>
                    <a:lnTo>
                      <a:pt x="133375" y="0"/>
                    </a:lnTo>
                    <a:lnTo>
                      <a:pt x="0" y="0"/>
                    </a:lnTo>
                    <a:lnTo>
                      <a:pt x="0" y="14477"/>
                    </a:lnTo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9" name="object 655">
                <a:extLst>
                  <a:ext uri="{FF2B5EF4-FFF2-40B4-BE49-F238E27FC236}">
                    <a16:creationId xmlns:a16="http://schemas.microsoft.com/office/drawing/2014/main" id="{43BDBE96-6E7C-4C18-9A0D-321B9A134836}"/>
                  </a:ext>
                </a:extLst>
              </p:cNvPr>
              <p:cNvSpPr/>
              <p:nvPr/>
            </p:nvSpPr>
            <p:spPr>
              <a:xfrm>
                <a:off x="5612274" y="1541144"/>
                <a:ext cx="4699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19684">
                    <a:moveTo>
                      <a:pt x="0" y="19430"/>
                    </a:moveTo>
                    <a:lnTo>
                      <a:pt x="46786" y="19430"/>
                    </a:lnTo>
                    <a:lnTo>
                      <a:pt x="46786" y="0"/>
                    </a:lnTo>
                    <a:lnTo>
                      <a:pt x="0" y="0"/>
                    </a:lnTo>
                    <a:lnTo>
                      <a:pt x="0" y="1943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0" name="object 656">
                <a:extLst>
                  <a:ext uri="{FF2B5EF4-FFF2-40B4-BE49-F238E27FC236}">
                    <a16:creationId xmlns:a16="http://schemas.microsoft.com/office/drawing/2014/main" id="{37D9A198-C313-4039-9881-3AEA9B3A1498}"/>
                  </a:ext>
                </a:extLst>
              </p:cNvPr>
              <p:cNvSpPr/>
              <p:nvPr/>
            </p:nvSpPr>
            <p:spPr>
              <a:xfrm>
                <a:off x="5612274" y="1544383"/>
                <a:ext cx="46990" cy="13335"/>
              </a:xfrm>
              <a:custGeom>
                <a:avLst/>
                <a:gdLst/>
                <a:ahLst/>
                <a:cxnLst/>
                <a:rect l="l" t="t" r="r" b="b"/>
                <a:pathLst>
                  <a:path w="46989" h="13334">
                    <a:moveTo>
                      <a:pt x="0" y="12953"/>
                    </a:moveTo>
                    <a:lnTo>
                      <a:pt x="46786" y="12953"/>
                    </a:lnTo>
                    <a:lnTo>
                      <a:pt x="46786" y="0"/>
                    </a:lnTo>
                    <a:lnTo>
                      <a:pt x="0" y="0"/>
                    </a:lnTo>
                    <a:lnTo>
                      <a:pt x="0" y="12953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1" name="object 657">
                <a:extLst>
                  <a:ext uri="{FF2B5EF4-FFF2-40B4-BE49-F238E27FC236}">
                    <a16:creationId xmlns:a16="http://schemas.microsoft.com/office/drawing/2014/main" id="{FFC6ABB9-37CB-4076-B80C-0E44BD8FC286}"/>
                  </a:ext>
                </a:extLst>
              </p:cNvPr>
              <p:cNvSpPr/>
              <p:nvPr/>
            </p:nvSpPr>
            <p:spPr>
              <a:xfrm>
                <a:off x="5658116" y="1531340"/>
                <a:ext cx="114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39369">
                    <a:moveTo>
                      <a:pt x="11417" y="0"/>
                    </a:moveTo>
                    <a:lnTo>
                      <a:pt x="0" y="0"/>
                    </a:lnTo>
                    <a:lnTo>
                      <a:pt x="0" y="39052"/>
                    </a:lnTo>
                    <a:lnTo>
                      <a:pt x="11417" y="39052"/>
                    </a:lnTo>
                    <a:lnTo>
                      <a:pt x="1141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2" name="object 658">
                <a:extLst>
                  <a:ext uri="{FF2B5EF4-FFF2-40B4-BE49-F238E27FC236}">
                    <a16:creationId xmlns:a16="http://schemas.microsoft.com/office/drawing/2014/main" id="{CCDCB0DA-DB33-4F05-AF58-957DFB843658}"/>
                  </a:ext>
                </a:extLst>
              </p:cNvPr>
              <p:cNvSpPr/>
              <p:nvPr/>
            </p:nvSpPr>
            <p:spPr>
              <a:xfrm>
                <a:off x="5658116" y="1531340"/>
                <a:ext cx="114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1429" h="39369">
                    <a:moveTo>
                      <a:pt x="11417" y="0"/>
                    </a:moveTo>
                    <a:lnTo>
                      <a:pt x="0" y="0"/>
                    </a:lnTo>
                    <a:lnTo>
                      <a:pt x="0" y="39052"/>
                    </a:lnTo>
                    <a:lnTo>
                      <a:pt x="11417" y="39052"/>
                    </a:lnTo>
                    <a:lnTo>
                      <a:pt x="11417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3" name="object 659">
                <a:extLst>
                  <a:ext uri="{FF2B5EF4-FFF2-40B4-BE49-F238E27FC236}">
                    <a16:creationId xmlns:a16="http://schemas.microsoft.com/office/drawing/2014/main" id="{51FE6230-3AA3-46BB-849F-04E116CE5AEB}"/>
                  </a:ext>
                </a:extLst>
              </p:cNvPr>
              <p:cNvSpPr/>
              <p:nvPr/>
            </p:nvSpPr>
            <p:spPr>
              <a:xfrm>
                <a:off x="5480050" y="4805870"/>
                <a:ext cx="676275" cy="47625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7625">
                    <a:moveTo>
                      <a:pt x="0" y="47307"/>
                    </a:moveTo>
                    <a:lnTo>
                      <a:pt x="675817" y="47307"/>
                    </a:lnTo>
                    <a:lnTo>
                      <a:pt x="675817" y="0"/>
                    </a:lnTo>
                    <a:lnTo>
                      <a:pt x="0" y="0"/>
                    </a:lnTo>
                    <a:lnTo>
                      <a:pt x="0" y="47307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4" name="object 660">
                <a:extLst>
                  <a:ext uri="{FF2B5EF4-FFF2-40B4-BE49-F238E27FC236}">
                    <a16:creationId xmlns:a16="http://schemas.microsoft.com/office/drawing/2014/main" id="{200BB67F-665E-47BF-8079-E2FC7E245DC5}"/>
                  </a:ext>
                </a:extLst>
              </p:cNvPr>
              <p:cNvSpPr/>
              <p:nvPr/>
            </p:nvSpPr>
            <p:spPr>
              <a:xfrm>
                <a:off x="5480050" y="4407991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445185"/>
                    </a:moveTo>
                    <a:lnTo>
                      <a:pt x="0" y="445185"/>
                    </a:lnTo>
                    <a:lnTo>
                      <a:pt x="0" y="0"/>
                    </a:lnTo>
                    <a:lnTo>
                      <a:pt x="675817" y="0"/>
                    </a:lnTo>
                    <a:lnTo>
                      <a:pt x="675817" y="445185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5" name="object 661">
                <a:extLst>
                  <a:ext uri="{FF2B5EF4-FFF2-40B4-BE49-F238E27FC236}">
                    <a16:creationId xmlns:a16="http://schemas.microsoft.com/office/drawing/2014/main" id="{CD4E378F-B6F3-4269-BF99-E37BBE070EFB}"/>
                  </a:ext>
                </a:extLst>
              </p:cNvPr>
              <p:cNvSpPr/>
              <p:nvPr/>
            </p:nvSpPr>
            <p:spPr>
              <a:xfrm>
                <a:off x="5480050" y="4360684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0"/>
                    </a:moveTo>
                    <a:lnTo>
                      <a:pt x="0" y="0"/>
                    </a:lnTo>
                    <a:lnTo>
                      <a:pt x="0" y="445185"/>
                    </a:lnTo>
                    <a:lnTo>
                      <a:pt x="675817" y="445185"/>
                    </a:lnTo>
                    <a:lnTo>
                      <a:pt x="67581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6" name="object 662">
                <a:extLst>
                  <a:ext uri="{FF2B5EF4-FFF2-40B4-BE49-F238E27FC236}">
                    <a16:creationId xmlns:a16="http://schemas.microsoft.com/office/drawing/2014/main" id="{4FE15A55-BBE3-4B80-9276-8868C844ADE0}"/>
                  </a:ext>
                </a:extLst>
              </p:cNvPr>
              <p:cNvSpPr/>
              <p:nvPr/>
            </p:nvSpPr>
            <p:spPr>
              <a:xfrm>
                <a:off x="5480050" y="4360684"/>
                <a:ext cx="676275" cy="445770"/>
              </a:xfrm>
              <a:custGeom>
                <a:avLst/>
                <a:gdLst/>
                <a:ahLst/>
                <a:cxnLst/>
                <a:rect l="l" t="t" r="r" b="b"/>
                <a:pathLst>
                  <a:path w="676275" h="445770">
                    <a:moveTo>
                      <a:pt x="675817" y="445185"/>
                    </a:moveTo>
                    <a:lnTo>
                      <a:pt x="0" y="445185"/>
                    </a:lnTo>
                    <a:lnTo>
                      <a:pt x="0" y="0"/>
                    </a:lnTo>
                    <a:lnTo>
                      <a:pt x="675817" y="0"/>
                    </a:lnTo>
                    <a:lnTo>
                      <a:pt x="675817" y="445185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7" name="object 663">
                <a:extLst>
                  <a:ext uri="{FF2B5EF4-FFF2-40B4-BE49-F238E27FC236}">
                    <a16:creationId xmlns:a16="http://schemas.microsoft.com/office/drawing/2014/main" id="{0EBCB438-B8FD-469D-850B-A674EF77D4B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209527" y="2783103"/>
                <a:ext cx="283578" cy="538856"/>
              </a:xfrm>
              <a:prstGeom prst="rect">
                <a:avLst/>
              </a:prstGeom>
            </p:spPr>
          </p:pic>
          <p:sp>
            <p:nvSpPr>
              <p:cNvPr id="1058" name="object 664">
                <a:extLst>
                  <a:ext uri="{FF2B5EF4-FFF2-40B4-BE49-F238E27FC236}">
                    <a16:creationId xmlns:a16="http://schemas.microsoft.com/office/drawing/2014/main" id="{22C4930E-DAFB-4AF4-9416-F9255C8C2DFC}"/>
                  </a:ext>
                </a:extLst>
              </p:cNvPr>
              <p:cNvSpPr/>
              <p:nvPr/>
            </p:nvSpPr>
            <p:spPr>
              <a:xfrm>
                <a:off x="5209531" y="2783098"/>
                <a:ext cx="283845" cy="539115"/>
              </a:xfrm>
              <a:custGeom>
                <a:avLst/>
                <a:gdLst/>
                <a:ahLst/>
                <a:cxnLst/>
                <a:rect l="l" t="t" r="r" b="b"/>
                <a:pathLst>
                  <a:path w="283845" h="539114">
                    <a:moveTo>
                      <a:pt x="0" y="82283"/>
                    </a:moveTo>
                    <a:lnTo>
                      <a:pt x="457" y="520496"/>
                    </a:lnTo>
                    <a:lnTo>
                      <a:pt x="18821" y="538861"/>
                    </a:lnTo>
                    <a:lnTo>
                      <a:pt x="265201" y="538861"/>
                    </a:lnTo>
                    <a:lnTo>
                      <a:pt x="272342" y="537409"/>
                    </a:lnTo>
                    <a:lnTo>
                      <a:pt x="278185" y="533460"/>
                    </a:lnTo>
                    <a:lnTo>
                      <a:pt x="282130" y="527620"/>
                    </a:lnTo>
                    <a:lnTo>
                      <a:pt x="283578" y="520496"/>
                    </a:lnTo>
                    <a:lnTo>
                      <a:pt x="283578" y="82283"/>
                    </a:lnTo>
                    <a:lnTo>
                      <a:pt x="283146" y="82283"/>
                    </a:lnTo>
                    <a:lnTo>
                      <a:pt x="272017" y="50256"/>
                    </a:lnTo>
                    <a:lnTo>
                      <a:pt x="241673" y="24101"/>
                    </a:lnTo>
                    <a:lnTo>
                      <a:pt x="196676" y="6466"/>
                    </a:lnTo>
                    <a:lnTo>
                      <a:pt x="141592" y="0"/>
                    </a:lnTo>
                    <a:lnTo>
                      <a:pt x="86485" y="6466"/>
                    </a:lnTo>
                    <a:lnTo>
                      <a:pt x="41478" y="24101"/>
                    </a:lnTo>
                    <a:lnTo>
                      <a:pt x="11129" y="50256"/>
                    </a:lnTo>
                    <a:lnTo>
                      <a:pt x="0" y="82283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9" name="object 665">
                <a:extLst>
                  <a:ext uri="{FF2B5EF4-FFF2-40B4-BE49-F238E27FC236}">
                    <a16:creationId xmlns:a16="http://schemas.microsoft.com/office/drawing/2014/main" id="{9D1053F5-80D5-4587-9909-08A99CD1F98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524870" y="4354171"/>
                <a:ext cx="329509" cy="145370"/>
              </a:xfrm>
              <a:prstGeom prst="rect">
                <a:avLst/>
              </a:prstGeom>
            </p:spPr>
          </p:pic>
          <p:sp>
            <p:nvSpPr>
              <p:cNvPr id="1060" name="object 666">
                <a:extLst>
                  <a:ext uri="{FF2B5EF4-FFF2-40B4-BE49-F238E27FC236}">
                    <a16:creationId xmlns:a16="http://schemas.microsoft.com/office/drawing/2014/main" id="{E02938FA-1621-4628-804A-2C20BDF0289C}"/>
                  </a:ext>
                </a:extLst>
              </p:cNvPr>
              <p:cNvSpPr/>
              <p:nvPr/>
            </p:nvSpPr>
            <p:spPr>
              <a:xfrm>
                <a:off x="5883048" y="4343643"/>
                <a:ext cx="253365" cy="10795"/>
              </a:xfrm>
              <a:custGeom>
                <a:avLst/>
                <a:gdLst/>
                <a:ahLst/>
                <a:cxnLst/>
                <a:rect l="l" t="t" r="r" b="b"/>
                <a:pathLst>
                  <a:path w="253364" h="10795">
                    <a:moveTo>
                      <a:pt x="248564" y="0"/>
                    </a:moveTo>
                    <a:lnTo>
                      <a:pt x="4699" y="0"/>
                    </a:lnTo>
                    <a:lnTo>
                      <a:pt x="0" y="4699"/>
                    </a:lnTo>
                    <a:lnTo>
                      <a:pt x="0" y="10528"/>
                    </a:lnTo>
                    <a:lnTo>
                      <a:pt x="253263" y="10528"/>
                    </a:lnTo>
                    <a:lnTo>
                      <a:pt x="253263" y="4699"/>
                    </a:lnTo>
                    <a:lnTo>
                      <a:pt x="248564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1" name="object 667">
                <a:extLst>
                  <a:ext uri="{FF2B5EF4-FFF2-40B4-BE49-F238E27FC236}">
                    <a16:creationId xmlns:a16="http://schemas.microsoft.com/office/drawing/2014/main" id="{126E164E-6AAA-4EAA-8F0A-3D0FF6A01BFD}"/>
                  </a:ext>
                </a:extLst>
              </p:cNvPr>
              <p:cNvSpPr/>
              <p:nvPr/>
            </p:nvSpPr>
            <p:spPr>
              <a:xfrm>
                <a:off x="5562230" y="4372656"/>
                <a:ext cx="255270" cy="102870"/>
              </a:xfrm>
              <a:custGeom>
                <a:avLst/>
                <a:gdLst/>
                <a:ahLst/>
                <a:cxnLst/>
                <a:rect l="l" t="t" r="r" b="b"/>
                <a:pathLst>
                  <a:path w="255270" h="102870">
                    <a:moveTo>
                      <a:pt x="0" y="0"/>
                    </a:moveTo>
                    <a:lnTo>
                      <a:pt x="22593" y="90297"/>
                    </a:lnTo>
                    <a:lnTo>
                      <a:pt x="24320" y="97155"/>
                    </a:lnTo>
                    <a:lnTo>
                      <a:pt x="31508" y="102781"/>
                    </a:lnTo>
                    <a:lnTo>
                      <a:pt x="38557" y="102781"/>
                    </a:lnTo>
                    <a:lnTo>
                      <a:pt x="216217" y="102781"/>
                    </a:lnTo>
                    <a:lnTo>
                      <a:pt x="223278" y="102781"/>
                    </a:lnTo>
                    <a:lnTo>
                      <a:pt x="230466" y="97155"/>
                    </a:lnTo>
                    <a:lnTo>
                      <a:pt x="232181" y="90297"/>
                    </a:lnTo>
                    <a:lnTo>
                      <a:pt x="254749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2" name="object 668">
                <a:extLst>
                  <a:ext uri="{FF2B5EF4-FFF2-40B4-BE49-F238E27FC236}">
                    <a16:creationId xmlns:a16="http://schemas.microsoft.com/office/drawing/2014/main" id="{8B1AA701-5305-4771-8FBA-91362DBA721F}"/>
                  </a:ext>
                </a:extLst>
              </p:cNvPr>
              <p:cNvSpPr/>
              <p:nvPr/>
            </p:nvSpPr>
            <p:spPr>
              <a:xfrm>
                <a:off x="5894435" y="4347720"/>
                <a:ext cx="230504" cy="0"/>
              </a:xfrm>
              <a:custGeom>
                <a:avLst/>
                <a:gdLst/>
                <a:ahLst/>
                <a:cxnLst/>
                <a:rect l="l" t="t" r="r" b="b"/>
                <a:pathLst>
                  <a:path w="230504">
                    <a:moveTo>
                      <a:pt x="0" y="0"/>
                    </a:moveTo>
                    <a:lnTo>
                      <a:pt x="230085" y="0"/>
                    </a:lnTo>
                  </a:path>
                </a:pathLst>
              </a:custGeom>
              <a:ln w="388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3" name="object 669">
                <a:extLst>
                  <a:ext uri="{FF2B5EF4-FFF2-40B4-BE49-F238E27FC236}">
                    <a16:creationId xmlns:a16="http://schemas.microsoft.com/office/drawing/2014/main" id="{F92F4505-2D0A-4DDF-A5D1-409649593407}"/>
                  </a:ext>
                </a:extLst>
              </p:cNvPr>
              <p:cNvSpPr/>
              <p:nvPr/>
            </p:nvSpPr>
            <p:spPr>
              <a:xfrm>
                <a:off x="5476998" y="4343643"/>
                <a:ext cx="68072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56210">
                    <a:moveTo>
                      <a:pt x="680338" y="10528"/>
                    </a:moveTo>
                    <a:lnTo>
                      <a:pt x="659320" y="10528"/>
                    </a:lnTo>
                    <a:lnTo>
                      <a:pt x="659320" y="4699"/>
                    </a:lnTo>
                    <a:lnTo>
                      <a:pt x="654608" y="0"/>
                    </a:lnTo>
                    <a:lnTo>
                      <a:pt x="648792" y="0"/>
                    </a:lnTo>
                    <a:lnTo>
                      <a:pt x="416559" y="0"/>
                    </a:lnTo>
                    <a:lnTo>
                      <a:pt x="410756" y="0"/>
                    </a:lnTo>
                    <a:lnTo>
                      <a:pt x="406057" y="4699"/>
                    </a:lnTo>
                    <a:lnTo>
                      <a:pt x="406057" y="10528"/>
                    </a:lnTo>
                    <a:lnTo>
                      <a:pt x="385927" y="10528"/>
                    </a:lnTo>
                    <a:lnTo>
                      <a:pt x="377380" y="10528"/>
                    </a:lnTo>
                    <a:lnTo>
                      <a:pt x="368706" y="17297"/>
                    </a:lnTo>
                    <a:lnTo>
                      <a:pt x="366674" y="25628"/>
                    </a:lnTo>
                    <a:lnTo>
                      <a:pt x="338416" y="140792"/>
                    </a:lnTo>
                    <a:lnTo>
                      <a:pt x="336397" y="149098"/>
                    </a:lnTo>
                    <a:lnTo>
                      <a:pt x="327723" y="155892"/>
                    </a:lnTo>
                    <a:lnTo>
                      <a:pt x="319150" y="155892"/>
                    </a:lnTo>
                    <a:lnTo>
                      <a:pt x="106044" y="155892"/>
                    </a:lnTo>
                    <a:lnTo>
                      <a:pt x="97497" y="155892"/>
                    </a:lnTo>
                    <a:lnTo>
                      <a:pt x="88849" y="149098"/>
                    </a:lnTo>
                    <a:lnTo>
                      <a:pt x="86804" y="140792"/>
                    </a:lnTo>
                    <a:lnTo>
                      <a:pt x="58559" y="25628"/>
                    </a:lnTo>
                    <a:lnTo>
                      <a:pt x="56514" y="17297"/>
                    </a:lnTo>
                    <a:lnTo>
                      <a:pt x="47866" y="10528"/>
                    </a:lnTo>
                    <a:lnTo>
                      <a:pt x="39306" y="10528"/>
                    </a:lnTo>
                    <a:lnTo>
                      <a:pt x="0" y="10528"/>
                    </a:lnTo>
                  </a:path>
                </a:pathLst>
              </a:custGeom>
              <a:ln w="518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4" name="object 670">
                <a:extLst>
                  <a:ext uri="{FF2B5EF4-FFF2-40B4-BE49-F238E27FC236}">
                    <a16:creationId xmlns:a16="http://schemas.microsoft.com/office/drawing/2014/main" id="{F5FB0662-1E67-4135-9CE5-B4DEAFEDCC71}"/>
                  </a:ext>
                </a:extLst>
              </p:cNvPr>
              <p:cNvSpPr/>
              <p:nvPr/>
            </p:nvSpPr>
            <p:spPr>
              <a:xfrm>
                <a:off x="5478236" y="4352901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81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5" name="object 671">
                <a:extLst>
                  <a:ext uri="{FF2B5EF4-FFF2-40B4-BE49-F238E27FC236}">
                    <a16:creationId xmlns:a16="http://schemas.microsoft.com/office/drawing/2014/main" id="{6E6B01FE-185A-4A8B-AF23-4A2D498D44F1}"/>
                  </a:ext>
                </a:extLst>
              </p:cNvPr>
              <p:cNvSpPr/>
              <p:nvPr/>
            </p:nvSpPr>
            <p:spPr>
              <a:xfrm>
                <a:off x="5880821" y="4354546"/>
                <a:ext cx="2724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72414">
                    <a:moveTo>
                      <a:pt x="0" y="0"/>
                    </a:moveTo>
                    <a:lnTo>
                      <a:pt x="272288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6" name="object 672">
                <a:extLst>
                  <a:ext uri="{FF2B5EF4-FFF2-40B4-BE49-F238E27FC236}">
                    <a16:creationId xmlns:a16="http://schemas.microsoft.com/office/drawing/2014/main" id="{9241B14E-ED03-46AF-96F3-23E8F4E07720}"/>
                  </a:ext>
                </a:extLst>
              </p:cNvPr>
              <p:cNvSpPr/>
              <p:nvPr/>
            </p:nvSpPr>
            <p:spPr>
              <a:xfrm>
                <a:off x="5119644" y="3271941"/>
                <a:ext cx="0" cy="22225"/>
              </a:xfrm>
              <a:custGeom>
                <a:avLst/>
                <a:gdLst/>
                <a:ahLst/>
                <a:cxnLst/>
                <a:rect l="l" t="t" r="r" b="b"/>
                <a:pathLst>
                  <a:path h="22225">
                    <a:moveTo>
                      <a:pt x="-12953" y="10998"/>
                    </a:moveTo>
                    <a:lnTo>
                      <a:pt x="12953" y="10998"/>
                    </a:lnTo>
                  </a:path>
                </a:pathLst>
              </a:custGeom>
              <a:ln w="2199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7" name="object 673">
                <a:extLst>
                  <a:ext uri="{FF2B5EF4-FFF2-40B4-BE49-F238E27FC236}">
                    <a16:creationId xmlns:a16="http://schemas.microsoft.com/office/drawing/2014/main" id="{122CBB42-F45D-4C53-A3BF-F84AD2F22175}"/>
                  </a:ext>
                </a:extLst>
              </p:cNvPr>
              <p:cNvSpPr/>
              <p:nvPr/>
            </p:nvSpPr>
            <p:spPr>
              <a:xfrm>
                <a:off x="5309316" y="4667414"/>
                <a:ext cx="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h="52704">
                    <a:moveTo>
                      <a:pt x="0" y="52628"/>
                    </a:moveTo>
                    <a:lnTo>
                      <a:pt x="0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8" name="object 674">
                <a:extLst>
                  <a:ext uri="{FF2B5EF4-FFF2-40B4-BE49-F238E27FC236}">
                    <a16:creationId xmlns:a16="http://schemas.microsoft.com/office/drawing/2014/main" id="{7DE7F109-C311-4166-8712-E28E24FF31B3}"/>
                  </a:ext>
                </a:extLst>
              </p:cNvPr>
              <p:cNvSpPr/>
              <p:nvPr/>
            </p:nvSpPr>
            <p:spPr>
              <a:xfrm>
                <a:off x="4916089" y="3525902"/>
                <a:ext cx="765175" cy="1140460"/>
              </a:xfrm>
              <a:custGeom>
                <a:avLst/>
                <a:gdLst/>
                <a:ahLst/>
                <a:cxnLst/>
                <a:rect l="l" t="t" r="r" b="b"/>
                <a:pathLst>
                  <a:path w="765175" h="1140460">
                    <a:moveTo>
                      <a:pt x="765175" y="839876"/>
                    </a:moveTo>
                    <a:lnTo>
                      <a:pt x="765175" y="1103414"/>
                    </a:lnTo>
                    <a:lnTo>
                      <a:pt x="762279" y="1117679"/>
                    </a:lnTo>
                    <a:lnTo>
                      <a:pt x="754394" y="1129361"/>
                    </a:lnTo>
                    <a:lnTo>
                      <a:pt x="742720" y="1137255"/>
                    </a:lnTo>
                    <a:lnTo>
                      <a:pt x="728459" y="1140155"/>
                    </a:lnTo>
                    <a:lnTo>
                      <a:pt x="36715" y="1140155"/>
                    </a:lnTo>
                    <a:lnTo>
                      <a:pt x="22454" y="1137256"/>
                    </a:lnTo>
                    <a:lnTo>
                      <a:pt x="10780" y="1129363"/>
                    </a:lnTo>
                    <a:lnTo>
                      <a:pt x="2895" y="1117684"/>
                    </a:lnTo>
                    <a:lnTo>
                      <a:pt x="0" y="1103426"/>
                    </a:lnTo>
                    <a:lnTo>
                      <a:pt x="0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9" name="object 675">
                <a:extLst>
                  <a:ext uri="{FF2B5EF4-FFF2-40B4-BE49-F238E27FC236}">
                    <a16:creationId xmlns:a16="http://schemas.microsoft.com/office/drawing/2014/main" id="{6D4A34D0-719B-4EC4-B716-256F15269AB1}"/>
                  </a:ext>
                </a:extLst>
              </p:cNvPr>
              <p:cNvSpPr/>
              <p:nvPr/>
            </p:nvSpPr>
            <p:spPr>
              <a:xfrm>
                <a:off x="5309316" y="4667414"/>
                <a:ext cx="0" cy="52705"/>
              </a:xfrm>
              <a:custGeom>
                <a:avLst/>
                <a:gdLst/>
                <a:ahLst/>
                <a:cxnLst/>
                <a:rect l="l" t="t" r="r" b="b"/>
                <a:pathLst>
                  <a:path h="52704">
                    <a:moveTo>
                      <a:pt x="0" y="52628"/>
                    </a:moveTo>
                    <a:lnTo>
                      <a:pt x="0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0" name="object 676">
                <a:extLst>
                  <a:ext uri="{FF2B5EF4-FFF2-40B4-BE49-F238E27FC236}">
                    <a16:creationId xmlns:a16="http://schemas.microsoft.com/office/drawing/2014/main" id="{317D2E5A-A7C9-4ED4-A454-8EF994E5CF06}"/>
                  </a:ext>
                </a:extLst>
              </p:cNvPr>
              <p:cNvSpPr/>
              <p:nvPr/>
            </p:nvSpPr>
            <p:spPr>
              <a:xfrm>
                <a:off x="5039315" y="2327401"/>
                <a:ext cx="170815" cy="935355"/>
              </a:xfrm>
              <a:custGeom>
                <a:avLst/>
                <a:gdLst/>
                <a:ahLst/>
                <a:cxnLst/>
                <a:rect l="l" t="t" r="r" b="b"/>
                <a:pathLst>
                  <a:path w="170814" h="935354">
                    <a:moveTo>
                      <a:pt x="0" y="0"/>
                    </a:moveTo>
                    <a:lnTo>
                      <a:pt x="0" y="898639"/>
                    </a:lnTo>
                    <a:lnTo>
                      <a:pt x="2897" y="912895"/>
                    </a:lnTo>
                    <a:lnTo>
                      <a:pt x="10785" y="924569"/>
                    </a:lnTo>
                    <a:lnTo>
                      <a:pt x="22459" y="932457"/>
                    </a:lnTo>
                    <a:lnTo>
                      <a:pt x="36715" y="935355"/>
                    </a:lnTo>
                    <a:lnTo>
                      <a:pt x="80302" y="935355"/>
                    </a:lnTo>
                    <a:lnTo>
                      <a:pt x="170573" y="935355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1" name="object 677">
                <a:extLst>
                  <a:ext uri="{FF2B5EF4-FFF2-40B4-BE49-F238E27FC236}">
                    <a16:creationId xmlns:a16="http://schemas.microsoft.com/office/drawing/2014/main" id="{3F3972DF-7374-45F8-9664-6A7B6017FBB4}"/>
                  </a:ext>
                </a:extLst>
              </p:cNvPr>
              <p:cNvSpPr/>
              <p:nvPr/>
            </p:nvSpPr>
            <p:spPr>
              <a:xfrm>
                <a:off x="5039311" y="1776545"/>
                <a:ext cx="627380" cy="480695"/>
              </a:xfrm>
              <a:custGeom>
                <a:avLst/>
                <a:gdLst/>
                <a:ahLst/>
                <a:cxnLst/>
                <a:rect l="l" t="t" r="r" b="b"/>
                <a:pathLst>
                  <a:path w="627379" h="480694">
                    <a:moveTo>
                      <a:pt x="626770" y="0"/>
                    </a:moveTo>
                    <a:lnTo>
                      <a:pt x="579996" y="0"/>
                    </a:lnTo>
                    <a:lnTo>
                      <a:pt x="565731" y="2895"/>
                    </a:lnTo>
                    <a:lnTo>
                      <a:pt x="554048" y="10780"/>
                    </a:lnTo>
                    <a:lnTo>
                      <a:pt x="546154" y="22454"/>
                    </a:lnTo>
                    <a:lnTo>
                      <a:pt x="543255" y="36715"/>
                    </a:lnTo>
                    <a:lnTo>
                      <a:pt x="543255" y="299948"/>
                    </a:lnTo>
                    <a:lnTo>
                      <a:pt x="540359" y="314204"/>
                    </a:lnTo>
                    <a:lnTo>
                      <a:pt x="532474" y="325878"/>
                    </a:lnTo>
                    <a:lnTo>
                      <a:pt x="520800" y="333767"/>
                    </a:lnTo>
                    <a:lnTo>
                      <a:pt x="506539" y="336664"/>
                    </a:lnTo>
                    <a:lnTo>
                      <a:pt x="36715" y="336664"/>
                    </a:lnTo>
                    <a:lnTo>
                      <a:pt x="22459" y="339561"/>
                    </a:lnTo>
                    <a:lnTo>
                      <a:pt x="10785" y="347449"/>
                    </a:lnTo>
                    <a:lnTo>
                      <a:pt x="2897" y="359124"/>
                    </a:lnTo>
                    <a:lnTo>
                      <a:pt x="0" y="373380"/>
                    </a:lnTo>
                    <a:lnTo>
                      <a:pt x="0" y="480174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2" name="object 678">
                <a:extLst>
                  <a:ext uri="{FF2B5EF4-FFF2-40B4-BE49-F238E27FC236}">
                    <a16:creationId xmlns:a16="http://schemas.microsoft.com/office/drawing/2014/main" id="{E03A0B9F-8D96-4E4A-83F8-24E47FCB0E7B}"/>
                  </a:ext>
                </a:extLst>
              </p:cNvPr>
              <p:cNvSpPr/>
              <p:nvPr/>
            </p:nvSpPr>
            <p:spPr>
              <a:xfrm>
                <a:off x="6496524" y="2925876"/>
                <a:ext cx="0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h="560070">
                    <a:moveTo>
                      <a:pt x="0" y="0"/>
                    </a:moveTo>
                    <a:lnTo>
                      <a:pt x="0" y="559879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3" name="object 679">
                <a:extLst>
                  <a:ext uri="{FF2B5EF4-FFF2-40B4-BE49-F238E27FC236}">
                    <a16:creationId xmlns:a16="http://schemas.microsoft.com/office/drawing/2014/main" id="{38102BCE-9984-4444-859A-E02F0E7BCD7D}"/>
                  </a:ext>
                </a:extLst>
              </p:cNvPr>
              <p:cNvSpPr/>
              <p:nvPr/>
            </p:nvSpPr>
            <p:spPr>
              <a:xfrm>
                <a:off x="6496524" y="2925876"/>
                <a:ext cx="0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h="560070">
                    <a:moveTo>
                      <a:pt x="0" y="0"/>
                    </a:moveTo>
                    <a:lnTo>
                      <a:pt x="0" y="559879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4" name="object 680">
                <a:extLst>
                  <a:ext uri="{FF2B5EF4-FFF2-40B4-BE49-F238E27FC236}">
                    <a16:creationId xmlns:a16="http://schemas.microsoft.com/office/drawing/2014/main" id="{1158F0D8-B0CC-424F-A791-7C5DE1FBA342}"/>
                  </a:ext>
                </a:extLst>
              </p:cNvPr>
              <p:cNvSpPr/>
              <p:nvPr/>
            </p:nvSpPr>
            <p:spPr>
              <a:xfrm>
                <a:off x="5120071" y="3265413"/>
                <a:ext cx="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h="28575">
                    <a:moveTo>
                      <a:pt x="-8096" y="14262"/>
                    </a:moveTo>
                    <a:lnTo>
                      <a:pt x="8096" y="14262"/>
                    </a:lnTo>
                  </a:path>
                </a:pathLst>
              </a:custGeom>
              <a:ln w="285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5" name="object 681">
                <a:extLst>
                  <a:ext uri="{FF2B5EF4-FFF2-40B4-BE49-F238E27FC236}">
                    <a16:creationId xmlns:a16="http://schemas.microsoft.com/office/drawing/2014/main" id="{3822AAB5-0D89-43E2-95CD-6FB0AD475385}"/>
                  </a:ext>
                </a:extLst>
              </p:cNvPr>
              <p:cNvSpPr/>
              <p:nvPr/>
            </p:nvSpPr>
            <p:spPr>
              <a:xfrm>
                <a:off x="5039315" y="2332245"/>
                <a:ext cx="173990" cy="930910"/>
              </a:xfrm>
              <a:custGeom>
                <a:avLst/>
                <a:gdLst/>
                <a:ahLst/>
                <a:cxnLst/>
                <a:rect l="l" t="t" r="r" b="b"/>
                <a:pathLst>
                  <a:path w="173989" h="930910">
                    <a:moveTo>
                      <a:pt x="0" y="0"/>
                    </a:moveTo>
                    <a:lnTo>
                      <a:pt x="0" y="893800"/>
                    </a:lnTo>
                    <a:lnTo>
                      <a:pt x="2897" y="908050"/>
                    </a:lnTo>
                    <a:lnTo>
                      <a:pt x="10785" y="919726"/>
                    </a:lnTo>
                    <a:lnTo>
                      <a:pt x="22459" y="927617"/>
                    </a:lnTo>
                    <a:lnTo>
                      <a:pt x="36715" y="930516"/>
                    </a:lnTo>
                    <a:lnTo>
                      <a:pt x="80302" y="930516"/>
                    </a:lnTo>
                    <a:lnTo>
                      <a:pt x="173609" y="930516"/>
                    </a:lnTo>
                  </a:path>
                </a:pathLst>
              </a:custGeom>
              <a:ln w="1619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6" name="object 682">
                <a:extLst>
                  <a:ext uri="{FF2B5EF4-FFF2-40B4-BE49-F238E27FC236}">
                    <a16:creationId xmlns:a16="http://schemas.microsoft.com/office/drawing/2014/main" id="{335DA319-3663-4E4D-A4FA-F753F9743385}"/>
                  </a:ext>
                </a:extLst>
              </p:cNvPr>
              <p:cNvSpPr/>
              <p:nvPr/>
            </p:nvSpPr>
            <p:spPr>
              <a:xfrm>
                <a:off x="5039318" y="1776466"/>
                <a:ext cx="636270" cy="477520"/>
              </a:xfrm>
              <a:custGeom>
                <a:avLst/>
                <a:gdLst/>
                <a:ahLst/>
                <a:cxnLst/>
                <a:rect l="l" t="t" r="r" b="b"/>
                <a:pathLst>
                  <a:path w="636270" h="477519">
                    <a:moveTo>
                      <a:pt x="636168" y="0"/>
                    </a:moveTo>
                    <a:lnTo>
                      <a:pt x="579983" y="76"/>
                    </a:lnTo>
                    <a:lnTo>
                      <a:pt x="546152" y="22536"/>
                    </a:lnTo>
                    <a:lnTo>
                      <a:pt x="543255" y="36791"/>
                    </a:lnTo>
                    <a:lnTo>
                      <a:pt x="543255" y="300024"/>
                    </a:lnTo>
                    <a:lnTo>
                      <a:pt x="540358" y="314280"/>
                    </a:lnTo>
                    <a:lnTo>
                      <a:pt x="532469" y="325955"/>
                    </a:lnTo>
                    <a:lnTo>
                      <a:pt x="520795" y="333843"/>
                    </a:lnTo>
                    <a:lnTo>
                      <a:pt x="506539" y="336740"/>
                    </a:lnTo>
                    <a:lnTo>
                      <a:pt x="36702" y="336740"/>
                    </a:lnTo>
                    <a:lnTo>
                      <a:pt x="22449" y="339637"/>
                    </a:lnTo>
                    <a:lnTo>
                      <a:pt x="10779" y="347527"/>
                    </a:lnTo>
                    <a:lnTo>
                      <a:pt x="2895" y="359205"/>
                    </a:lnTo>
                    <a:lnTo>
                      <a:pt x="0" y="373468"/>
                    </a:lnTo>
                    <a:lnTo>
                      <a:pt x="0" y="477469"/>
                    </a:lnTo>
                  </a:path>
                </a:pathLst>
              </a:custGeom>
              <a:ln w="1619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7" name="object 683">
                <a:extLst>
                  <a:ext uri="{FF2B5EF4-FFF2-40B4-BE49-F238E27FC236}">
                    <a16:creationId xmlns:a16="http://schemas.microsoft.com/office/drawing/2014/main" id="{4691E584-E80F-42AF-8257-1758ACC3DEC6}"/>
                  </a:ext>
                </a:extLst>
              </p:cNvPr>
              <p:cNvSpPr/>
              <p:nvPr/>
            </p:nvSpPr>
            <p:spPr>
              <a:xfrm>
                <a:off x="5925032" y="3483023"/>
                <a:ext cx="57150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571500" h="36829">
                    <a:moveTo>
                      <a:pt x="0" y="36715"/>
                    </a:moveTo>
                    <a:lnTo>
                      <a:pt x="534758" y="36715"/>
                    </a:lnTo>
                    <a:lnTo>
                      <a:pt x="549027" y="33816"/>
                    </a:lnTo>
                    <a:lnTo>
                      <a:pt x="560705" y="25925"/>
                    </a:lnTo>
                    <a:lnTo>
                      <a:pt x="568591" y="14250"/>
                    </a:lnTo>
                    <a:lnTo>
                      <a:pt x="571487" y="0"/>
                    </a:lnTo>
                  </a:path>
                </a:pathLst>
              </a:custGeom>
              <a:ln w="1619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8" name="object 684">
                <a:extLst>
                  <a:ext uri="{FF2B5EF4-FFF2-40B4-BE49-F238E27FC236}">
                    <a16:creationId xmlns:a16="http://schemas.microsoft.com/office/drawing/2014/main" id="{4C66C66F-3FA4-4C72-B093-DFDB60CA47AA}"/>
                  </a:ext>
                </a:extLst>
              </p:cNvPr>
              <p:cNvSpPr/>
              <p:nvPr/>
            </p:nvSpPr>
            <p:spPr>
              <a:xfrm>
                <a:off x="4980786" y="3046969"/>
                <a:ext cx="939165" cy="473075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473075">
                    <a:moveTo>
                      <a:pt x="938974" y="0"/>
                    </a:moveTo>
                    <a:lnTo>
                      <a:pt x="938974" y="472541"/>
                    </a:lnTo>
                    <a:lnTo>
                      <a:pt x="938974" y="472770"/>
                    </a:lnTo>
                    <a:lnTo>
                      <a:pt x="0" y="47277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9" name="object 685">
                <a:extLst>
                  <a:ext uri="{FF2B5EF4-FFF2-40B4-BE49-F238E27FC236}">
                    <a16:creationId xmlns:a16="http://schemas.microsoft.com/office/drawing/2014/main" id="{F96A469D-1E76-4FA6-B9C8-6D4B2ECCA729}"/>
                  </a:ext>
                </a:extLst>
              </p:cNvPr>
              <p:cNvSpPr/>
              <p:nvPr/>
            </p:nvSpPr>
            <p:spPr>
              <a:xfrm>
                <a:off x="5586365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48653" y="0"/>
                    </a:moveTo>
                    <a:lnTo>
                      <a:pt x="0" y="28079"/>
                    </a:lnTo>
                    <a:lnTo>
                      <a:pt x="48653" y="56172"/>
                    </a:lnTo>
                    <a:lnTo>
                      <a:pt x="4865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0" name="object 686">
                <a:extLst>
                  <a:ext uri="{FF2B5EF4-FFF2-40B4-BE49-F238E27FC236}">
                    <a16:creationId xmlns:a16="http://schemas.microsoft.com/office/drawing/2014/main" id="{15F7E1D8-ED37-4CCF-897B-E53B5A13BBC3}"/>
                  </a:ext>
                </a:extLst>
              </p:cNvPr>
              <p:cNvSpPr/>
              <p:nvPr/>
            </p:nvSpPr>
            <p:spPr>
              <a:xfrm>
                <a:off x="5586365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48653" y="0"/>
                    </a:moveTo>
                    <a:lnTo>
                      <a:pt x="0" y="28079"/>
                    </a:lnTo>
                    <a:lnTo>
                      <a:pt x="48653" y="56172"/>
                    </a:lnTo>
                    <a:lnTo>
                      <a:pt x="48653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1" name="object 687">
                <a:extLst>
                  <a:ext uri="{FF2B5EF4-FFF2-40B4-BE49-F238E27FC236}">
                    <a16:creationId xmlns:a16="http://schemas.microsoft.com/office/drawing/2014/main" id="{3A64AEBA-FC21-467E-9E95-23F97CAD3A3F}"/>
                  </a:ext>
                </a:extLst>
              </p:cNvPr>
              <p:cNvSpPr/>
              <p:nvPr/>
            </p:nvSpPr>
            <p:spPr>
              <a:xfrm>
                <a:off x="5537682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0" y="0"/>
                    </a:moveTo>
                    <a:lnTo>
                      <a:pt x="0" y="56184"/>
                    </a:lnTo>
                    <a:lnTo>
                      <a:pt x="48679" y="2807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2" name="object 688">
                <a:extLst>
                  <a:ext uri="{FF2B5EF4-FFF2-40B4-BE49-F238E27FC236}">
                    <a16:creationId xmlns:a16="http://schemas.microsoft.com/office/drawing/2014/main" id="{09398F19-FAC0-4235-B7AF-0BCD2572A4F6}"/>
                  </a:ext>
                </a:extLst>
              </p:cNvPr>
              <p:cNvSpPr/>
              <p:nvPr/>
            </p:nvSpPr>
            <p:spPr>
              <a:xfrm>
                <a:off x="5537682" y="1523255"/>
                <a:ext cx="48895" cy="56515"/>
              </a:xfrm>
              <a:custGeom>
                <a:avLst/>
                <a:gdLst/>
                <a:ahLst/>
                <a:cxnLst/>
                <a:rect l="l" t="t" r="r" b="b"/>
                <a:pathLst>
                  <a:path w="48895" h="56515">
                    <a:moveTo>
                      <a:pt x="0" y="0"/>
                    </a:moveTo>
                    <a:lnTo>
                      <a:pt x="48679" y="28079"/>
                    </a:lnTo>
                    <a:lnTo>
                      <a:pt x="0" y="56184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3" name="object 689">
                <a:extLst>
                  <a:ext uri="{FF2B5EF4-FFF2-40B4-BE49-F238E27FC236}">
                    <a16:creationId xmlns:a16="http://schemas.microsoft.com/office/drawing/2014/main" id="{7CA87848-832E-4A16-B193-DA9217F8F0FB}"/>
                  </a:ext>
                </a:extLst>
              </p:cNvPr>
              <p:cNvSpPr/>
              <p:nvPr/>
            </p:nvSpPr>
            <p:spPr>
              <a:xfrm>
                <a:off x="5010066" y="2242189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56172" y="0"/>
                    </a:moveTo>
                    <a:lnTo>
                      <a:pt x="0" y="0"/>
                    </a:lnTo>
                    <a:lnTo>
                      <a:pt x="28079" y="48653"/>
                    </a:lnTo>
                    <a:lnTo>
                      <a:pt x="5617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4" name="object 690">
                <a:extLst>
                  <a:ext uri="{FF2B5EF4-FFF2-40B4-BE49-F238E27FC236}">
                    <a16:creationId xmlns:a16="http://schemas.microsoft.com/office/drawing/2014/main" id="{E5A8D789-3712-41CE-B2BB-BC14AFD12209}"/>
                  </a:ext>
                </a:extLst>
              </p:cNvPr>
              <p:cNvSpPr/>
              <p:nvPr/>
            </p:nvSpPr>
            <p:spPr>
              <a:xfrm>
                <a:off x="5010066" y="2242189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0" y="0"/>
                    </a:moveTo>
                    <a:lnTo>
                      <a:pt x="28079" y="48653"/>
                    </a:lnTo>
                    <a:lnTo>
                      <a:pt x="56172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5" name="object 691">
                <a:extLst>
                  <a:ext uri="{FF2B5EF4-FFF2-40B4-BE49-F238E27FC236}">
                    <a16:creationId xmlns:a16="http://schemas.microsoft.com/office/drawing/2014/main" id="{8B5FC0EE-0314-451B-A3A2-AFD5C0F2E581}"/>
                  </a:ext>
                </a:extLst>
              </p:cNvPr>
              <p:cNvSpPr/>
              <p:nvPr/>
            </p:nvSpPr>
            <p:spPr>
              <a:xfrm>
                <a:off x="5010066" y="2290847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28079" y="0"/>
                    </a:moveTo>
                    <a:lnTo>
                      <a:pt x="0" y="48666"/>
                    </a:lnTo>
                    <a:lnTo>
                      <a:pt x="56172" y="48666"/>
                    </a:lnTo>
                    <a:lnTo>
                      <a:pt x="2807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6" name="object 692">
                <a:extLst>
                  <a:ext uri="{FF2B5EF4-FFF2-40B4-BE49-F238E27FC236}">
                    <a16:creationId xmlns:a16="http://schemas.microsoft.com/office/drawing/2014/main" id="{2B343898-A3B1-450B-A9DC-A00F2AA32427}"/>
                  </a:ext>
                </a:extLst>
              </p:cNvPr>
              <p:cNvSpPr/>
              <p:nvPr/>
            </p:nvSpPr>
            <p:spPr>
              <a:xfrm>
                <a:off x="5010066" y="2290847"/>
                <a:ext cx="56515" cy="48895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48894">
                    <a:moveTo>
                      <a:pt x="0" y="48666"/>
                    </a:moveTo>
                    <a:lnTo>
                      <a:pt x="28079" y="0"/>
                    </a:lnTo>
                    <a:lnTo>
                      <a:pt x="56172" y="48666"/>
                    </a:lnTo>
                    <a:lnTo>
                      <a:pt x="0" y="48666"/>
                    </a:lnTo>
                    <a:close/>
                  </a:path>
                </a:pathLst>
              </a:custGeom>
              <a:ln w="453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7" name="object 693">
                <a:extLst>
                  <a:ext uri="{FF2B5EF4-FFF2-40B4-BE49-F238E27FC236}">
                    <a16:creationId xmlns:a16="http://schemas.microsoft.com/office/drawing/2014/main" id="{63D9879C-4FC4-41C9-B5D7-68A2983B64A1}"/>
                  </a:ext>
                </a:extLst>
              </p:cNvPr>
              <p:cNvSpPr/>
              <p:nvPr/>
            </p:nvSpPr>
            <p:spPr>
              <a:xfrm>
                <a:off x="5200345" y="3321291"/>
                <a:ext cx="3035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3529" h="19050">
                    <a:moveTo>
                      <a:pt x="303149" y="0"/>
                    </a:moveTo>
                    <a:lnTo>
                      <a:pt x="0" y="0"/>
                    </a:lnTo>
                    <a:lnTo>
                      <a:pt x="0" y="18529"/>
                    </a:lnTo>
                    <a:lnTo>
                      <a:pt x="303149" y="18529"/>
                    </a:lnTo>
                    <a:lnTo>
                      <a:pt x="303149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8" name="object 694">
                <a:extLst>
                  <a:ext uri="{FF2B5EF4-FFF2-40B4-BE49-F238E27FC236}">
                    <a16:creationId xmlns:a16="http://schemas.microsoft.com/office/drawing/2014/main" id="{12D723F0-0ADE-4649-A3DE-1B64A439A62B}"/>
                  </a:ext>
                </a:extLst>
              </p:cNvPr>
              <p:cNvSpPr/>
              <p:nvPr/>
            </p:nvSpPr>
            <p:spPr>
              <a:xfrm>
                <a:off x="5200345" y="3321291"/>
                <a:ext cx="30353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303529" h="19050">
                    <a:moveTo>
                      <a:pt x="0" y="18529"/>
                    </a:moveTo>
                    <a:lnTo>
                      <a:pt x="303161" y="18529"/>
                    </a:lnTo>
                    <a:lnTo>
                      <a:pt x="303161" y="0"/>
                    </a:lnTo>
                    <a:lnTo>
                      <a:pt x="0" y="0"/>
                    </a:lnTo>
                    <a:lnTo>
                      <a:pt x="0" y="18529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9" name="object 695">
                <a:extLst>
                  <a:ext uri="{FF2B5EF4-FFF2-40B4-BE49-F238E27FC236}">
                    <a16:creationId xmlns:a16="http://schemas.microsoft.com/office/drawing/2014/main" id="{1AEE0936-DE4F-4799-A472-721F1613246A}"/>
                  </a:ext>
                </a:extLst>
              </p:cNvPr>
              <p:cNvSpPr/>
              <p:nvPr/>
            </p:nvSpPr>
            <p:spPr>
              <a:xfrm>
                <a:off x="5478644" y="4354630"/>
                <a:ext cx="6813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429">
                    <a:moveTo>
                      <a:pt x="0" y="0"/>
                    </a:moveTo>
                    <a:lnTo>
                      <a:pt x="0" y="9867"/>
                    </a:lnTo>
                    <a:lnTo>
                      <a:pt x="681024" y="11277"/>
                    </a:lnTo>
                    <a:lnTo>
                      <a:pt x="681024" y="14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0" name="object 696">
                <a:extLst>
                  <a:ext uri="{FF2B5EF4-FFF2-40B4-BE49-F238E27FC236}">
                    <a16:creationId xmlns:a16="http://schemas.microsoft.com/office/drawing/2014/main" id="{BB983916-6453-46B4-A843-69D06ABAAA27}"/>
                  </a:ext>
                </a:extLst>
              </p:cNvPr>
              <p:cNvSpPr/>
              <p:nvPr/>
            </p:nvSpPr>
            <p:spPr>
              <a:xfrm>
                <a:off x="5478644" y="4354630"/>
                <a:ext cx="6813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681354" h="11429">
                    <a:moveTo>
                      <a:pt x="681024" y="11277"/>
                    </a:moveTo>
                    <a:lnTo>
                      <a:pt x="0" y="9867"/>
                    </a:lnTo>
                    <a:lnTo>
                      <a:pt x="0" y="0"/>
                    </a:lnTo>
                    <a:lnTo>
                      <a:pt x="681024" y="1409"/>
                    </a:lnTo>
                    <a:lnTo>
                      <a:pt x="681024" y="11277"/>
                    </a:lnTo>
                    <a:close/>
                  </a:path>
                </a:pathLst>
              </a:custGeom>
              <a:ln w="323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1" name="object 697">
                <a:extLst>
                  <a:ext uri="{FF2B5EF4-FFF2-40B4-BE49-F238E27FC236}">
                    <a16:creationId xmlns:a16="http://schemas.microsoft.com/office/drawing/2014/main" id="{1F69D7DB-18AE-4DB2-A1ED-DAAD8EDCE116}"/>
                  </a:ext>
                </a:extLst>
              </p:cNvPr>
              <p:cNvSpPr/>
              <p:nvPr/>
            </p:nvSpPr>
            <p:spPr>
              <a:xfrm>
                <a:off x="5104715" y="3319274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390" y="12928"/>
                    </a:moveTo>
                    <a:lnTo>
                      <a:pt x="29857" y="25857"/>
                    </a:lnTo>
                    <a:lnTo>
                      <a:pt x="14922" y="25857"/>
                    </a:lnTo>
                    <a:lnTo>
                      <a:pt x="0" y="25857"/>
                    </a:lnTo>
                    <a:lnTo>
                      <a:pt x="7467" y="12928"/>
                    </a:lnTo>
                    <a:lnTo>
                      <a:pt x="14922" y="0"/>
                    </a:lnTo>
                    <a:lnTo>
                      <a:pt x="22390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2" name="object 698">
                <a:extLst>
                  <a:ext uri="{FF2B5EF4-FFF2-40B4-BE49-F238E27FC236}">
                    <a16:creationId xmlns:a16="http://schemas.microsoft.com/office/drawing/2014/main" id="{F86336C6-AA0E-490D-AAE9-24A280DC47CC}"/>
                  </a:ext>
                </a:extLst>
              </p:cNvPr>
              <p:cNvSpPr/>
              <p:nvPr/>
            </p:nvSpPr>
            <p:spPr>
              <a:xfrm>
                <a:off x="5104715" y="3293419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390" y="12928"/>
                    </a:moveTo>
                    <a:lnTo>
                      <a:pt x="29857" y="0"/>
                    </a:lnTo>
                    <a:lnTo>
                      <a:pt x="14922" y="0"/>
                    </a:lnTo>
                    <a:lnTo>
                      <a:pt x="0" y="0"/>
                    </a:lnTo>
                    <a:lnTo>
                      <a:pt x="7467" y="12928"/>
                    </a:lnTo>
                    <a:lnTo>
                      <a:pt x="14922" y="25857"/>
                    </a:lnTo>
                    <a:lnTo>
                      <a:pt x="22390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3" name="object 699">
                <a:extLst>
                  <a:ext uri="{FF2B5EF4-FFF2-40B4-BE49-F238E27FC236}">
                    <a16:creationId xmlns:a16="http://schemas.microsoft.com/office/drawing/2014/main" id="{9C013029-FA1F-46FB-AA7E-711782F192D5}"/>
                  </a:ext>
                </a:extLst>
              </p:cNvPr>
              <p:cNvSpPr/>
              <p:nvPr/>
            </p:nvSpPr>
            <p:spPr>
              <a:xfrm>
                <a:off x="5135966" y="3347361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4" name="object 700">
                <a:extLst>
                  <a:ext uri="{FF2B5EF4-FFF2-40B4-BE49-F238E27FC236}">
                    <a16:creationId xmlns:a16="http://schemas.microsoft.com/office/drawing/2014/main" id="{8C5D9278-4D76-4799-98F2-CE8BB89F520F}"/>
                  </a:ext>
                </a:extLst>
              </p:cNvPr>
              <p:cNvSpPr/>
              <p:nvPr/>
            </p:nvSpPr>
            <p:spPr>
              <a:xfrm>
                <a:off x="5103218" y="3347361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5" name="object 701">
                <a:extLst>
                  <a:ext uri="{FF2B5EF4-FFF2-40B4-BE49-F238E27FC236}">
                    <a16:creationId xmlns:a16="http://schemas.microsoft.com/office/drawing/2014/main" id="{665B0ED8-4CD2-4C4C-A088-9D2D075617D2}"/>
                  </a:ext>
                </a:extLst>
              </p:cNvPr>
              <p:cNvSpPr/>
              <p:nvPr/>
            </p:nvSpPr>
            <p:spPr>
              <a:xfrm>
                <a:off x="5294387" y="4745899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402" y="12928"/>
                    </a:moveTo>
                    <a:lnTo>
                      <a:pt x="29870" y="25857"/>
                    </a:lnTo>
                    <a:lnTo>
                      <a:pt x="14922" y="25857"/>
                    </a:lnTo>
                    <a:lnTo>
                      <a:pt x="0" y="25857"/>
                    </a:lnTo>
                    <a:lnTo>
                      <a:pt x="7467" y="12928"/>
                    </a:lnTo>
                    <a:lnTo>
                      <a:pt x="14922" y="0"/>
                    </a:lnTo>
                    <a:lnTo>
                      <a:pt x="22402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6" name="object 702">
                <a:extLst>
                  <a:ext uri="{FF2B5EF4-FFF2-40B4-BE49-F238E27FC236}">
                    <a16:creationId xmlns:a16="http://schemas.microsoft.com/office/drawing/2014/main" id="{E2E23CE2-8BAE-4E67-9835-33919090B393}"/>
                  </a:ext>
                </a:extLst>
              </p:cNvPr>
              <p:cNvSpPr/>
              <p:nvPr/>
            </p:nvSpPr>
            <p:spPr>
              <a:xfrm>
                <a:off x="5294387" y="4720043"/>
                <a:ext cx="3048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26035">
                    <a:moveTo>
                      <a:pt x="22402" y="12928"/>
                    </a:moveTo>
                    <a:lnTo>
                      <a:pt x="29870" y="0"/>
                    </a:lnTo>
                    <a:lnTo>
                      <a:pt x="14922" y="0"/>
                    </a:lnTo>
                    <a:lnTo>
                      <a:pt x="0" y="0"/>
                    </a:lnTo>
                    <a:lnTo>
                      <a:pt x="7467" y="12928"/>
                    </a:lnTo>
                    <a:lnTo>
                      <a:pt x="14922" y="25857"/>
                    </a:lnTo>
                    <a:lnTo>
                      <a:pt x="22402" y="12928"/>
                    </a:lnTo>
                    <a:close/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7" name="object 703">
                <a:extLst>
                  <a:ext uri="{FF2B5EF4-FFF2-40B4-BE49-F238E27FC236}">
                    <a16:creationId xmlns:a16="http://schemas.microsoft.com/office/drawing/2014/main" id="{ED4E292E-FB29-455F-B80D-00400770F72D}"/>
                  </a:ext>
                </a:extLst>
              </p:cNvPr>
              <p:cNvSpPr/>
              <p:nvPr/>
            </p:nvSpPr>
            <p:spPr>
              <a:xfrm>
                <a:off x="5325638" y="4773985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8" name="object 704">
                <a:extLst>
                  <a:ext uri="{FF2B5EF4-FFF2-40B4-BE49-F238E27FC236}">
                    <a16:creationId xmlns:a16="http://schemas.microsoft.com/office/drawing/2014/main" id="{6C2AE2FF-53E7-470B-A162-544E43600486}"/>
                  </a:ext>
                </a:extLst>
              </p:cNvPr>
              <p:cNvSpPr/>
              <p:nvPr/>
            </p:nvSpPr>
            <p:spPr>
              <a:xfrm>
                <a:off x="5292904" y="4773985"/>
                <a:ext cx="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h="12700">
                    <a:moveTo>
                      <a:pt x="0" y="12395"/>
                    </a:moveTo>
                    <a:lnTo>
                      <a:pt x="0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9" name="object 705">
                <a:extLst>
                  <a:ext uri="{FF2B5EF4-FFF2-40B4-BE49-F238E27FC236}">
                    <a16:creationId xmlns:a16="http://schemas.microsoft.com/office/drawing/2014/main" id="{625839BA-96BB-4B52-AE6B-717B7CD9D044}"/>
                  </a:ext>
                </a:extLst>
              </p:cNvPr>
              <p:cNvSpPr/>
              <p:nvPr/>
            </p:nvSpPr>
            <p:spPr>
              <a:xfrm>
                <a:off x="4916079" y="1382241"/>
                <a:ext cx="1003935" cy="2138045"/>
              </a:xfrm>
              <a:custGeom>
                <a:avLst/>
                <a:gdLst/>
                <a:ahLst/>
                <a:cxnLst/>
                <a:rect l="l" t="t" r="r" b="b"/>
                <a:pathLst>
                  <a:path w="1003935" h="2138045">
                    <a:moveTo>
                      <a:pt x="1003681" y="1664728"/>
                    </a:moveTo>
                    <a:lnTo>
                      <a:pt x="1003681" y="2137270"/>
                    </a:lnTo>
                    <a:lnTo>
                      <a:pt x="0" y="2137498"/>
                    </a:lnTo>
                    <a:lnTo>
                      <a:pt x="0" y="577773"/>
                    </a:lnTo>
                    <a:lnTo>
                      <a:pt x="2364" y="561843"/>
                    </a:lnTo>
                    <a:lnTo>
                      <a:pt x="29972" y="519849"/>
                    </a:lnTo>
                    <a:lnTo>
                      <a:pt x="734656" y="21209"/>
                    </a:lnTo>
                    <a:lnTo>
                      <a:pt x="784716" y="1674"/>
                    </a:lnTo>
                    <a:lnTo>
                      <a:pt x="801344" y="0"/>
                    </a:lnTo>
                    <a:lnTo>
                      <a:pt x="896454" y="0"/>
                    </a:lnTo>
                    <a:lnTo>
                      <a:pt x="930287" y="22459"/>
                    </a:lnTo>
                    <a:lnTo>
                      <a:pt x="933183" y="141300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0" name="object 706">
                <a:extLst>
                  <a:ext uri="{FF2B5EF4-FFF2-40B4-BE49-F238E27FC236}">
                    <a16:creationId xmlns:a16="http://schemas.microsoft.com/office/drawing/2014/main" id="{46B1D88A-F55D-4803-BE01-DE91648E8AD2}"/>
                  </a:ext>
                </a:extLst>
              </p:cNvPr>
              <p:cNvSpPr/>
              <p:nvPr/>
            </p:nvSpPr>
            <p:spPr>
              <a:xfrm>
                <a:off x="5483520" y="1382243"/>
                <a:ext cx="365760" cy="141605"/>
              </a:xfrm>
              <a:custGeom>
                <a:avLst/>
                <a:gdLst/>
                <a:ahLst/>
                <a:cxnLst/>
                <a:rect l="l" t="t" r="r" b="b"/>
                <a:pathLst>
                  <a:path w="365760" h="141605">
                    <a:moveTo>
                      <a:pt x="0" y="139534"/>
                    </a:moveTo>
                    <a:lnTo>
                      <a:pt x="167208" y="21196"/>
                    </a:lnTo>
                    <a:lnTo>
                      <a:pt x="217275" y="1672"/>
                    </a:lnTo>
                    <a:lnTo>
                      <a:pt x="233895" y="0"/>
                    </a:lnTo>
                    <a:lnTo>
                      <a:pt x="329018" y="0"/>
                    </a:lnTo>
                    <a:lnTo>
                      <a:pt x="343281" y="2897"/>
                    </a:lnTo>
                    <a:lnTo>
                      <a:pt x="354960" y="10785"/>
                    </a:lnTo>
                    <a:lnTo>
                      <a:pt x="362849" y="22459"/>
                    </a:lnTo>
                    <a:lnTo>
                      <a:pt x="365747" y="36715"/>
                    </a:lnTo>
                    <a:lnTo>
                      <a:pt x="365747" y="14130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1" name="object 707">
                <a:extLst>
                  <a:ext uri="{FF2B5EF4-FFF2-40B4-BE49-F238E27FC236}">
                    <a16:creationId xmlns:a16="http://schemas.microsoft.com/office/drawing/2014/main" id="{81B1C482-BA97-475C-963B-C0AFD416D05C}"/>
                  </a:ext>
                </a:extLst>
              </p:cNvPr>
              <p:cNvSpPr/>
              <p:nvPr/>
            </p:nvSpPr>
            <p:spPr>
              <a:xfrm>
                <a:off x="4916084" y="1521781"/>
                <a:ext cx="567690" cy="655320"/>
              </a:xfrm>
              <a:custGeom>
                <a:avLst/>
                <a:gdLst/>
                <a:ahLst/>
                <a:cxnLst/>
                <a:rect l="l" t="t" r="r" b="b"/>
                <a:pathLst>
                  <a:path w="567689" h="655319">
                    <a:moveTo>
                      <a:pt x="0" y="654913"/>
                    </a:moveTo>
                    <a:lnTo>
                      <a:pt x="0" y="438226"/>
                    </a:lnTo>
                    <a:lnTo>
                      <a:pt x="2364" y="422298"/>
                    </a:lnTo>
                    <a:lnTo>
                      <a:pt x="8802" y="406069"/>
                    </a:lnTo>
                    <a:lnTo>
                      <a:pt x="18329" y="391441"/>
                    </a:lnTo>
                    <a:lnTo>
                      <a:pt x="29959" y="380314"/>
                    </a:lnTo>
                    <a:lnTo>
                      <a:pt x="567436" y="0"/>
                    </a:lnTo>
                  </a:path>
                </a:pathLst>
              </a:custGeom>
              <a:ln w="19431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2" name="object 708">
                <a:extLst>
                  <a:ext uri="{FF2B5EF4-FFF2-40B4-BE49-F238E27FC236}">
                    <a16:creationId xmlns:a16="http://schemas.microsoft.com/office/drawing/2014/main" id="{3654CBA8-2A22-4E02-82D1-EF275C94C3C6}"/>
                  </a:ext>
                </a:extLst>
              </p:cNvPr>
              <p:cNvSpPr/>
              <p:nvPr/>
            </p:nvSpPr>
            <p:spPr>
              <a:xfrm>
                <a:off x="4916084" y="2176692"/>
                <a:ext cx="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h="73660">
                    <a:moveTo>
                      <a:pt x="0" y="73037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3" name="object 709">
                <a:extLst>
                  <a:ext uri="{FF2B5EF4-FFF2-40B4-BE49-F238E27FC236}">
                    <a16:creationId xmlns:a16="http://schemas.microsoft.com/office/drawing/2014/main" id="{FDE23D31-77F5-461B-BAD7-EE7337CD2257}"/>
                  </a:ext>
                </a:extLst>
              </p:cNvPr>
              <p:cNvSpPr/>
              <p:nvPr/>
            </p:nvSpPr>
            <p:spPr>
              <a:xfrm>
                <a:off x="5010804" y="2638323"/>
                <a:ext cx="58419" cy="58419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8419">
                    <a:moveTo>
                      <a:pt x="5410" y="0"/>
                    </a:moveTo>
                    <a:lnTo>
                      <a:pt x="0" y="52412"/>
                    </a:lnTo>
                    <a:lnTo>
                      <a:pt x="52959" y="57835"/>
                    </a:lnTo>
                    <a:lnTo>
                      <a:pt x="58369" y="5422"/>
                    </a:lnTo>
                    <a:lnTo>
                      <a:pt x="541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4" name="object 710">
                <a:extLst>
                  <a:ext uri="{FF2B5EF4-FFF2-40B4-BE49-F238E27FC236}">
                    <a16:creationId xmlns:a16="http://schemas.microsoft.com/office/drawing/2014/main" id="{321FFD4F-3946-43CF-A3AB-6C5C2E412A7F}"/>
                  </a:ext>
                </a:extLst>
              </p:cNvPr>
              <p:cNvSpPr/>
              <p:nvPr/>
            </p:nvSpPr>
            <p:spPr>
              <a:xfrm>
                <a:off x="4916084" y="2249723"/>
                <a:ext cx="0" cy="83185"/>
              </a:xfrm>
              <a:custGeom>
                <a:avLst/>
                <a:gdLst/>
                <a:ahLst/>
                <a:cxnLst/>
                <a:rect l="l" t="t" r="r" b="b"/>
                <a:pathLst>
                  <a:path h="83185">
                    <a:moveTo>
                      <a:pt x="0" y="8258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5" name="object 711">
                <a:extLst>
                  <a:ext uri="{FF2B5EF4-FFF2-40B4-BE49-F238E27FC236}">
                    <a16:creationId xmlns:a16="http://schemas.microsoft.com/office/drawing/2014/main" id="{F625FC23-027B-46C8-9515-B915F3432384}"/>
                  </a:ext>
                </a:extLst>
              </p:cNvPr>
              <p:cNvSpPr/>
              <p:nvPr/>
            </p:nvSpPr>
            <p:spPr>
              <a:xfrm>
                <a:off x="4915190" y="2657279"/>
                <a:ext cx="436245" cy="126364"/>
              </a:xfrm>
              <a:custGeom>
                <a:avLst/>
                <a:gdLst/>
                <a:ahLst/>
                <a:cxnLst/>
                <a:rect l="l" t="t" r="r" b="b"/>
                <a:pathLst>
                  <a:path w="436245" h="126364">
                    <a:moveTo>
                      <a:pt x="435927" y="125818"/>
                    </a:moveTo>
                    <a:lnTo>
                      <a:pt x="435927" y="84924"/>
                    </a:lnTo>
                    <a:lnTo>
                      <a:pt x="433052" y="70306"/>
                    </a:lnTo>
                    <a:lnTo>
                      <a:pt x="399503" y="43624"/>
                    </a:lnTo>
                    <a:lnTo>
                      <a:pt x="88887" y="4584"/>
                    </a:lnTo>
                    <a:lnTo>
                      <a:pt x="39284" y="362"/>
                    </a:lnTo>
                    <a:lnTo>
                      <a:pt x="26225" y="0"/>
                    </a:lnTo>
                    <a:lnTo>
                      <a:pt x="0" y="0"/>
                    </a:lnTo>
                  </a:path>
                </a:pathLst>
              </a:custGeom>
              <a:ln w="2590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6" name="object 712">
                <a:extLst>
                  <a:ext uri="{FF2B5EF4-FFF2-40B4-BE49-F238E27FC236}">
                    <a16:creationId xmlns:a16="http://schemas.microsoft.com/office/drawing/2014/main" id="{8B1E7899-00B2-4B0F-A885-BDA88146DA12}"/>
                  </a:ext>
                </a:extLst>
              </p:cNvPr>
              <p:cNvSpPr/>
              <p:nvPr/>
            </p:nvSpPr>
            <p:spPr>
              <a:xfrm>
                <a:off x="4916084" y="2332307"/>
                <a:ext cx="0" cy="76835"/>
              </a:xfrm>
              <a:custGeom>
                <a:avLst/>
                <a:gdLst/>
                <a:ahLst/>
                <a:cxnLst/>
                <a:rect l="l" t="t" r="r" b="b"/>
                <a:pathLst>
                  <a:path h="76835">
                    <a:moveTo>
                      <a:pt x="0" y="76225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7" name="object 713">
                <a:extLst>
                  <a:ext uri="{FF2B5EF4-FFF2-40B4-BE49-F238E27FC236}">
                    <a16:creationId xmlns:a16="http://schemas.microsoft.com/office/drawing/2014/main" id="{482FA8A3-89BC-41C1-A29C-E99C08BAD412}"/>
                  </a:ext>
                </a:extLst>
              </p:cNvPr>
              <p:cNvSpPr/>
              <p:nvPr/>
            </p:nvSpPr>
            <p:spPr>
              <a:xfrm>
                <a:off x="4916079" y="2408528"/>
                <a:ext cx="1003935" cy="1111250"/>
              </a:xfrm>
              <a:custGeom>
                <a:avLst/>
                <a:gdLst/>
                <a:ahLst/>
                <a:cxnLst/>
                <a:rect l="l" t="t" r="r" b="b"/>
                <a:pathLst>
                  <a:path w="1003935" h="1111250">
                    <a:moveTo>
                      <a:pt x="1003681" y="638441"/>
                    </a:moveTo>
                    <a:lnTo>
                      <a:pt x="1003681" y="1110983"/>
                    </a:lnTo>
                    <a:lnTo>
                      <a:pt x="0" y="1111211"/>
                    </a:ln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8" name="object 714">
                <a:extLst>
                  <a:ext uri="{FF2B5EF4-FFF2-40B4-BE49-F238E27FC236}">
                    <a16:creationId xmlns:a16="http://schemas.microsoft.com/office/drawing/2014/main" id="{CFA9E99F-FA52-4CEF-B407-186C050EFDE6}"/>
                  </a:ext>
                </a:extLst>
              </p:cNvPr>
              <p:cNvSpPr/>
              <p:nvPr/>
            </p:nvSpPr>
            <p:spPr>
              <a:xfrm>
                <a:off x="4916089" y="3526803"/>
                <a:ext cx="765175" cy="1139825"/>
              </a:xfrm>
              <a:custGeom>
                <a:avLst/>
                <a:gdLst/>
                <a:ahLst/>
                <a:cxnLst/>
                <a:rect l="l" t="t" r="r" b="b"/>
                <a:pathLst>
                  <a:path w="765175" h="1139825">
                    <a:moveTo>
                      <a:pt x="765175" y="838974"/>
                    </a:moveTo>
                    <a:lnTo>
                      <a:pt x="765175" y="1102512"/>
                    </a:lnTo>
                    <a:lnTo>
                      <a:pt x="762279" y="1116777"/>
                    </a:lnTo>
                    <a:lnTo>
                      <a:pt x="754394" y="1128460"/>
                    </a:lnTo>
                    <a:lnTo>
                      <a:pt x="742720" y="1136354"/>
                    </a:lnTo>
                    <a:lnTo>
                      <a:pt x="728459" y="1139253"/>
                    </a:lnTo>
                    <a:lnTo>
                      <a:pt x="36715" y="1139253"/>
                    </a:lnTo>
                    <a:lnTo>
                      <a:pt x="22454" y="1136354"/>
                    </a:lnTo>
                    <a:lnTo>
                      <a:pt x="10780" y="1128461"/>
                    </a:lnTo>
                    <a:lnTo>
                      <a:pt x="2895" y="1116782"/>
                    </a:lnTo>
                    <a:lnTo>
                      <a:pt x="0" y="1102525"/>
                    </a:lnTo>
                    <a:lnTo>
                      <a:pt x="0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9" name="object 715">
                <a:extLst>
                  <a:ext uri="{FF2B5EF4-FFF2-40B4-BE49-F238E27FC236}">
                    <a16:creationId xmlns:a16="http://schemas.microsoft.com/office/drawing/2014/main" id="{ABF9A5CA-A6E7-4A35-9B3C-034677FB426D}"/>
                  </a:ext>
                </a:extLst>
              </p:cNvPr>
              <p:cNvSpPr/>
              <p:nvPr/>
            </p:nvSpPr>
            <p:spPr>
              <a:xfrm>
                <a:off x="5290116" y="2944052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129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0" name="object 716">
                <a:extLst>
                  <a:ext uri="{FF2B5EF4-FFF2-40B4-BE49-F238E27FC236}">
                    <a16:creationId xmlns:a16="http://schemas.microsoft.com/office/drawing/2014/main" id="{23AF4C98-9001-48C6-8DD7-8DD7659F2497}"/>
                  </a:ext>
                </a:extLst>
              </p:cNvPr>
              <p:cNvSpPr/>
              <p:nvPr/>
            </p:nvSpPr>
            <p:spPr>
              <a:xfrm>
                <a:off x="5290116" y="2944052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647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1" name="object 717">
                <a:extLst>
                  <a:ext uri="{FF2B5EF4-FFF2-40B4-BE49-F238E27FC236}">
                    <a16:creationId xmlns:a16="http://schemas.microsoft.com/office/drawing/2014/main" id="{1AC9FB87-0539-431B-BA4F-2EEFD63D4011}"/>
                  </a:ext>
                </a:extLst>
              </p:cNvPr>
              <p:cNvSpPr/>
              <p:nvPr/>
            </p:nvSpPr>
            <p:spPr>
              <a:xfrm>
                <a:off x="5290116" y="3220944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1295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2" name="object 718">
                <a:extLst>
                  <a:ext uri="{FF2B5EF4-FFF2-40B4-BE49-F238E27FC236}">
                    <a16:creationId xmlns:a16="http://schemas.microsoft.com/office/drawing/2014/main" id="{97024CF0-18FC-4E57-851F-7BE34A890B81}"/>
                  </a:ext>
                </a:extLst>
              </p:cNvPr>
              <p:cNvSpPr/>
              <p:nvPr/>
            </p:nvSpPr>
            <p:spPr>
              <a:xfrm>
                <a:off x="5290116" y="3220944"/>
                <a:ext cx="20320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3494">
                    <a:moveTo>
                      <a:pt x="202590" y="23418"/>
                    </a:moveTo>
                    <a:lnTo>
                      <a:pt x="11709" y="23418"/>
                    </a:lnTo>
                    <a:lnTo>
                      <a:pt x="5232" y="23418"/>
                    </a:lnTo>
                    <a:lnTo>
                      <a:pt x="0" y="18173"/>
                    </a:lnTo>
                    <a:lnTo>
                      <a:pt x="0" y="11696"/>
                    </a:lnTo>
                    <a:lnTo>
                      <a:pt x="0" y="5232"/>
                    </a:lnTo>
                    <a:lnTo>
                      <a:pt x="5232" y="0"/>
                    </a:lnTo>
                    <a:lnTo>
                      <a:pt x="11709" y="0"/>
                    </a:lnTo>
                    <a:lnTo>
                      <a:pt x="202590" y="0"/>
                    </a:lnTo>
                  </a:path>
                </a:pathLst>
              </a:custGeom>
              <a:ln w="647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3" name="object 719">
                <a:extLst>
                  <a:ext uri="{FF2B5EF4-FFF2-40B4-BE49-F238E27FC236}">
                    <a16:creationId xmlns:a16="http://schemas.microsoft.com/office/drawing/2014/main" id="{3CFFA760-36FA-4DB4-8991-1226F2FAABB5}"/>
                  </a:ext>
                </a:extLst>
              </p:cNvPr>
              <p:cNvSpPr/>
              <p:nvPr/>
            </p:nvSpPr>
            <p:spPr>
              <a:xfrm>
                <a:off x="5493715" y="2929800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0"/>
                    </a:moveTo>
                    <a:lnTo>
                      <a:pt x="0" y="0"/>
                    </a:lnTo>
                    <a:lnTo>
                      <a:pt x="0" y="52946"/>
                    </a:lnTo>
                    <a:lnTo>
                      <a:pt x="29527" y="52946"/>
                    </a:lnTo>
                    <a:lnTo>
                      <a:pt x="29527" y="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4" name="object 720">
                <a:extLst>
                  <a:ext uri="{FF2B5EF4-FFF2-40B4-BE49-F238E27FC236}">
                    <a16:creationId xmlns:a16="http://schemas.microsoft.com/office/drawing/2014/main" id="{67B6CE9A-7319-429E-8865-A42BD4830801}"/>
                  </a:ext>
                </a:extLst>
              </p:cNvPr>
              <p:cNvSpPr/>
              <p:nvPr/>
            </p:nvSpPr>
            <p:spPr>
              <a:xfrm>
                <a:off x="5493715" y="2929800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52946"/>
                    </a:moveTo>
                    <a:lnTo>
                      <a:pt x="0" y="52946"/>
                    </a:lnTo>
                    <a:lnTo>
                      <a:pt x="0" y="0"/>
                    </a:lnTo>
                    <a:lnTo>
                      <a:pt x="29527" y="0"/>
                    </a:lnTo>
                    <a:lnTo>
                      <a:pt x="29527" y="52946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5" name="object 721">
                <a:extLst>
                  <a:ext uri="{FF2B5EF4-FFF2-40B4-BE49-F238E27FC236}">
                    <a16:creationId xmlns:a16="http://schemas.microsoft.com/office/drawing/2014/main" id="{4071AEEE-6D29-4A7B-AC22-647BF980BF36}"/>
                  </a:ext>
                </a:extLst>
              </p:cNvPr>
              <p:cNvSpPr/>
              <p:nvPr/>
            </p:nvSpPr>
            <p:spPr>
              <a:xfrm>
                <a:off x="5493715" y="3204654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0"/>
                    </a:moveTo>
                    <a:lnTo>
                      <a:pt x="0" y="0"/>
                    </a:lnTo>
                    <a:lnTo>
                      <a:pt x="0" y="52946"/>
                    </a:lnTo>
                    <a:lnTo>
                      <a:pt x="29527" y="52946"/>
                    </a:lnTo>
                    <a:lnTo>
                      <a:pt x="29527" y="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6" name="object 722">
                <a:extLst>
                  <a:ext uri="{FF2B5EF4-FFF2-40B4-BE49-F238E27FC236}">
                    <a16:creationId xmlns:a16="http://schemas.microsoft.com/office/drawing/2014/main" id="{F8B86086-73B8-4868-95D2-B4F3F7002EC8}"/>
                  </a:ext>
                </a:extLst>
              </p:cNvPr>
              <p:cNvSpPr/>
              <p:nvPr/>
            </p:nvSpPr>
            <p:spPr>
              <a:xfrm>
                <a:off x="5493715" y="3204654"/>
                <a:ext cx="2984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9845" h="53339">
                    <a:moveTo>
                      <a:pt x="29527" y="52946"/>
                    </a:moveTo>
                    <a:lnTo>
                      <a:pt x="0" y="52946"/>
                    </a:lnTo>
                    <a:lnTo>
                      <a:pt x="0" y="0"/>
                    </a:lnTo>
                    <a:lnTo>
                      <a:pt x="29527" y="0"/>
                    </a:lnTo>
                    <a:lnTo>
                      <a:pt x="29527" y="52946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7" name="object 723">
                <a:extLst>
                  <a:ext uri="{FF2B5EF4-FFF2-40B4-BE49-F238E27FC236}">
                    <a16:creationId xmlns:a16="http://schemas.microsoft.com/office/drawing/2014/main" id="{B2C9C7FE-7758-47CC-A24B-61ED76E3EF8B}"/>
                  </a:ext>
                </a:extLst>
              </p:cNvPr>
              <p:cNvSpPr/>
              <p:nvPr/>
            </p:nvSpPr>
            <p:spPr>
              <a:xfrm>
                <a:off x="5547347" y="2695701"/>
                <a:ext cx="120014" cy="83185"/>
              </a:xfrm>
              <a:custGeom>
                <a:avLst/>
                <a:gdLst/>
                <a:ahLst/>
                <a:cxnLst/>
                <a:rect l="l" t="t" r="r" b="b"/>
                <a:pathLst>
                  <a:path w="120014" h="83185">
                    <a:moveTo>
                      <a:pt x="119837" y="0"/>
                    </a:moveTo>
                    <a:lnTo>
                      <a:pt x="0" y="0"/>
                    </a:lnTo>
                    <a:lnTo>
                      <a:pt x="0" y="82956"/>
                    </a:lnTo>
                    <a:lnTo>
                      <a:pt x="119837" y="82956"/>
                    </a:lnTo>
                    <a:lnTo>
                      <a:pt x="11983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8" name="object 724">
                <a:extLst>
                  <a:ext uri="{FF2B5EF4-FFF2-40B4-BE49-F238E27FC236}">
                    <a16:creationId xmlns:a16="http://schemas.microsoft.com/office/drawing/2014/main" id="{1C83396A-A472-4D90-980B-2536A3935A62}"/>
                  </a:ext>
                </a:extLst>
              </p:cNvPr>
              <p:cNvSpPr/>
              <p:nvPr/>
            </p:nvSpPr>
            <p:spPr>
              <a:xfrm>
                <a:off x="5547347" y="2695689"/>
                <a:ext cx="120014" cy="83185"/>
              </a:xfrm>
              <a:custGeom>
                <a:avLst/>
                <a:gdLst/>
                <a:ahLst/>
                <a:cxnLst/>
                <a:rect l="l" t="t" r="r" b="b"/>
                <a:pathLst>
                  <a:path w="120014" h="83185">
                    <a:moveTo>
                      <a:pt x="119837" y="82969"/>
                    </a:moveTo>
                    <a:lnTo>
                      <a:pt x="0" y="82969"/>
                    </a:lnTo>
                    <a:lnTo>
                      <a:pt x="0" y="0"/>
                    </a:lnTo>
                    <a:lnTo>
                      <a:pt x="119837" y="0"/>
                    </a:lnTo>
                    <a:lnTo>
                      <a:pt x="119837" y="82969"/>
                    </a:lnTo>
                    <a:close/>
                  </a:path>
                </a:pathLst>
              </a:custGeom>
              <a:ln w="647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9" name="object 725">
                <a:extLst>
                  <a:ext uri="{FF2B5EF4-FFF2-40B4-BE49-F238E27FC236}">
                    <a16:creationId xmlns:a16="http://schemas.microsoft.com/office/drawing/2014/main" id="{32EB18B8-B81E-4D47-AFF6-63CAA68F7DCE}"/>
                  </a:ext>
                </a:extLst>
              </p:cNvPr>
              <p:cNvSpPr/>
              <p:nvPr/>
            </p:nvSpPr>
            <p:spPr>
              <a:xfrm>
                <a:off x="4915190" y="2657274"/>
                <a:ext cx="436245" cy="162560"/>
              </a:xfrm>
              <a:custGeom>
                <a:avLst/>
                <a:gdLst/>
                <a:ahLst/>
                <a:cxnLst/>
                <a:rect l="l" t="t" r="r" b="b"/>
                <a:pathLst>
                  <a:path w="436245" h="162560">
                    <a:moveTo>
                      <a:pt x="435927" y="162547"/>
                    </a:moveTo>
                    <a:lnTo>
                      <a:pt x="435927" y="84924"/>
                    </a:lnTo>
                    <a:lnTo>
                      <a:pt x="433052" y="70306"/>
                    </a:lnTo>
                    <a:lnTo>
                      <a:pt x="399503" y="43624"/>
                    </a:lnTo>
                    <a:lnTo>
                      <a:pt x="88887" y="4584"/>
                    </a:lnTo>
                    <a:lnTo>
                      <a:pt x="39284" y="362"/>
                    </a:lnTo>
                    <a:lnTo>
                      <a:pt x="26225" y="0"/>
                    </a:ln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0" name="object 726">
                <a:extLst>
                  <a:ext uri="{FF2B5EF4-FFF2-40B4-BE49-F238E27FC236}">
                    <a16:creationId xmlns:a16="http://schemas.microsoft.com/office/drawing/2014/main" id="{C321558E-3172-4BC1-BFE0-CD242B5D59E5}"/>
                  </a:ext>
                </a:extLst>
              </p:cNvPr>
              <p:cNvSpPr/>
              <p:nvPr/>
            </p:nvSpPr>
            <p:spPr>
              <a:xfrm>
                <a:off x="5925032" y="3483023"/>
                <a:ext cx="571500" cy="36830"/>
              </a:xfrm>
              <a:custGeom>
                <a:avLst/>
                <a:gdLst/>
                <a:ahLst/>
                <a:cxnLst/>
                <a:rect l="l" t="t" r="r" b="b"/>
                <a:pathLst>
                  <a:path w="571500" h="36829">
                    <a:moveTo>
                      <a:pt x="0" y="36715"/>
                    </a:moveTo>
                    <a:lnTo>
                      <a:pt x="534758" y="36715"/>
                    </a:lnTo>
                    <a:lnTo>
                      <a:pt x="549027" y="33816"/>
                    </a:lnTo>
                    <a:lnTo>
                      <a:pt x="560705" y="25925"/>
                    </a:lnTo>
                    <a:lnTo>
                      <a:pt x="568591" y="14250"/>
                    </a:lnTo>
                    <a:lnTo>
                      <a:pt x="571487" y="0"/>
                    </a:lnTo>
                  </a:path>
                </a:pathLst>
              </a:custGeom>
              <a:ln w="971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1" name="object 727">
                <a:extLst>
                  <a:ext uri="{FF2B5EF4-FFF2-40B4-BE49-F238E27FC236}">
                    <a16:creationId xmlns:a16="http://schemas.microsoft.com/office/drawing/2014/main" id="{AB439D64-5BCF-4D60-B70A-2E2DE000887C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63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lnTo>
                      <a:pt x="20320" y="1511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2" name="object 728">
                <a:extLst>
                  <a:ext uri="{FF2B5EF4-FFF2-40B4-BE49-F238E27FC236}">
                    <a16:creationId xmlns:a16="http://schemas.microsoft.com/office/drawing/2014/main" id="{5E74DFFD-F10B-4E05-886A-74A6C937AF3D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15" y="7137"/>
                    </a:moveTo>
                    <a:lnTo>
                      <a:pt x="20320" y="1511"/>
                    </a:lnTo>
                    <a:lnTo>
                      <a:pt x="12763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4" y="24015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3" name="object 729">
                <a:extLst>
                  <a:ext uri="{FF2B5EF4-FFF2-40B4-BE49-F238E27FC236}">
                    <a16:creationId xmlns:a16="http://schemas.microsoft.com/office/drawing/2014/main" id="{DA48700E-D58C-4CD3-9DDF-3F20C36BFCC8}"/>
                  </a:ext>
                </a:extLst>
              </p:cNvPr>
              <p:cNvSpPr/>
              <p:nvPr/>
            </p:nvSpPr>
            <p:spPr>
              <a:xfrm>
                <a:off x="5070341" y="2280792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63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87" y="20307"/>
                    </a:lnTo>
                    <a:lnTo>
                      <a:pt x="27736" y="12750"/>
                    </a:lnTo>
                    <a:lnTo>
                      <a:pt x="24015" y="7137"/>
                    </a:lnTo>
                    <a:lnTo>
                      <a:pt x="20320" y="1511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4" name="object 730">
                <a:extLst>
                  <a:ext uri="{FF2B5EF4-FFF2-40B4-BE49-F238E27FC236}">
                    <a16:creationId xmlns:a16="http://schemas.microsoft.com/office/drawing/2014/main" id="{D7260D14-04A5-4923-B143-CC401C537B0A}"/>
                  </a:ext>
                </a:extLst>
              </p:cNvPr>
              <p:cNvSpPr/>
              <p:nvPr/>
            </p:nvSpPr>
            <p:spPr>
              <a:xfrm>
                <a:off x="5084215" y="2294653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4" name="object 731">
              <a:extLst>
                <a:ext uri="{FF2B5EF4-FFF2-40B4-BE49-F238E27FC236}">
                  <a16:creationId xmlns:a16="http://schemas.microsoft.com/office/drawing/2014/main" id="{07213FFC-8D64-4AA6-B8E0-6A6E46CBC97E}"/>
                </a:ext>
              </a:extLst>
            </p:cNvPr>
            <p:cNvSpPr txBox="1"/>
            <p:nvPr/>
          </p:nvSpPr>
          <p:spPr>
            <a:xfrm>
              <a:off x="5207246" y="2040019"/>
              <a:ext cx="1475105" cy="38290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542290" marR="5080">
                <a:lnSpc>
                  <a:spcPts val="610"/>
                </a:lnSpc>
                <a:spcBef>
                  <a:spcPts val="22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 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onda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hot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em</a:t>
              </a:r>
              <a:endParaRPr sz="600">
                <a:latin typeface="Gill Sans MT"/>
                <a:cs typeface="Gill Sans MT"/>
              </a:endParaRPr>
            </a:p>
            <a:p>
              <a:pPr marL="12700" marR="316865">
                <a:lnSpc>
                  <a:spcPts val="610"/>
                </a:lnSpc>
                <a:spcBef>
                  <a:spcPts val="240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full-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way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60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0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valv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 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l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spher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valv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00">
                <a:latin typeface="Gill Sans MT"/>
                <a:cs typeface="Gill Sans MT"/>
              </a:endParaRPr>
            </a:p>
          </p:txBody>
        </p:sp>
        <p:grpSp>
          <p:nvGrpSpPr>
            <p:cNvPr id="755" name="object 732">
              <a:extLst>
                <a:ext uri="{FF2B5EF4-FFF2-40B4-BE49-F238E27FC236}">
                  <a16:creationId xmlns:a16="http://schemas.microsoft.com/office/drawing/2014/main" id="{F98650D1-3898-4D4D-961E-5759CB3DF190}"/>
                </a:ext>
              </a:extLst>
            </p:cNvPr>
            <p:cNvGrpSpPr/>
            <p:nvPr/>
          </p:nvGrpSpPr>
          <p:grpSpPr>
            <a:xfrm>
              <a:off x="5593311" y="2088183"/>
              <a:ext cx="134620" cy="41275"/>
              <a:chOff x="5593311" y="2088183"/>
              <a:chExt cx="134620" cy="41275"/>
            </a:xfrm>
          </p:grpSpPr>
          <p:sp>
            <p:nvSpPr>
              <p:cNvPr id="769" name="object 733">
                <a:extLst>
                  <a:ext uri="{FF2B5EF4-FFF2-40B4-BE49-F238E27FC236}">
                    <a16:creationId xmlns:a16="http://schemas.microsoft.com/office/drawing/2014/main" id="{656F2AC3-6534-409A-8BF8-CAF0CE8C8EE3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0" name="object 734">
                <a:extLst>
                  <a:ext uri="{FF2B5EF4-FFF2-40B4-BE49-F238E27FC236}">
                    <a16:creationId xmlns:a16="http://schemas.microsoft.com/office/drawing/2014/main" id="{6F33B122-9B60-497E-966B-2F220E5CBBDA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1" name="object 735">
                <a:extLst>
                  <a:ext uri="{FF2B5EF4-FFF2-40B4-BE49-F238E27FC236}">
                    <a16:creationId xmlns:a16="http://schemas.microsoft.com/office/drawing/2014/main" id="{BA7BCCC8-2490-4095-B04F-7EDA0897C442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02" y="7137"/>
                    </a:moveTo>
                    <a:lnTo>
                      <a:pt x="20307" y="1511"/>
                    </a:lnTo>
                    <a:lnTo>
                      <a:pt x="12750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3" y="24015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2" name="object 736">
                <a:extLst>
                  <a:ext uri="{FF2B5EF4-FFF2-40B4-BE49-F238E27FC236}">
                    <a16:creationId xmlns:a16="http://schemas.microsoft.com/office/drawing/2014/main" id="{DF569347-2B39-4210-870A-57B39D6FEE8B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3" name="object 737">
                <a:extLst>
                  <a:ext uri="{FF2B5EF4-FFF2-40B4-BE49-F238E27FC236}">
                    <a16:creationId xmlns:a16="http://schemas.microsoft.com/office/drawing/2014/main" id="{CF7AA64F-4D66-4879-B3D0-5A1611DF235B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6" name="object 738">
              <a:extLst>
                <a:ext uri="{FF2B5EF4-FFF2-40B4-BE49-F238E27FC236}">
                  <a16:creationId xmlns:a16="http://schemas.microsoft.com/office/drawing/2014/main" id="{40F72979-4B26-4FC1-912A-012FC4533188}"/>
                </a:ext>
              </a:extLst>
            </p:cNvPr>
            <p:cNvSpPr txBox="1"/>
            <p:nvPr/>
          </p:nvSpPr>
          <p:spPr>
            <a:xfrm>
              <a:off x="5616500" y="2490827"/>
              <a:ext cx="1353185" cy="196850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w-off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b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then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edu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ed 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o15mm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all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other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applian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endParaRPr sz="600">
                <a:latin typeface="Gill Sans MT"/>
                <a:cs typeface="Gill Sans MT"/>
              </a:endParaRPr>
            </a:p>
          </p:txBody>
        </p:sp>
        <p:sp>
          <p:nvSpPr>
            <p:cNvPr id="757" name="object 739">
              <a:extLst>
                <a:ext uri="{FF2B5EF4-FFF2-40B4-BE49-F238E27FC236}">
                  <a16:creationId xmlns:a16="http://schemas.microsoft.com/office/drawing/2014/main" id="{874B7D95-20FA-4836-9FA8-077E5C62CC0D}"/>
                </a:ext>
              </a:extLst>
            </p:cNvPr>
            <p:cNvSpPr txBox="1"/>
            <p:nvPr/>
          </p:nvSpPr>
          <p:spPr>
            <a:xfrm>
              <a:off x="5608649" y="3678217"/>
              <a:ext cx="1774825" cy="35242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H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sou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ce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.</a:t>
              </a:r>
              <a:r>
                <a:rPr sz="600" spc="-1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1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op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immersion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ytime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op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u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.  B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ot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immersion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ts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up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all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the 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ylinder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via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ytime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oller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use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cheap  </a:t>
              </a:r>
              <a:r>
                <a:rPr sz="6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nig</a:t>
              </a:r>
              <a:r>
                <a:rPr sz="6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h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ele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tr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ici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endParaRPr sz="600" dirty="0">
                <a:latin typeface="Gill Sans MT"/>
                <a:cs typeface="Gill Sans MT"/>
              </a:endParaRPr>
            </a:p>
          </p:txBody>
        </p:sp>
        <p:grpSp>
          <p:nvGrpSpPr>
            <p:cNvPr id="758" name="object 740">
              <a:extLst>
                <a:ext uri="{FF2B5EF4-FFF2-40B4-BE49-F238E27FC236}">
                  <a16:creationId xmlns:a16="http://schemas.microsoft.com/office/drawing/2014/main" id="{2DB4CB1B-AEF5-4F8C-B1DF-5661105D340C}"/>
                </a:ext>
              </a:extLst>
            </p:cNvPr>
            <p:cNvGrpSpPr/>
            <p:nvPr/>
          </p:nvGrpSpPr>
          <p:grpSpPr>
            <a:xfrm>
              <a:off x="5333993" y="1322080"/>
              <a:ext cx="741045" cy="2353310"/>
              <a:chOff x="5333993" y="1322080"/>
              <a:chExt cx="741045" cy="2353310"/>
            </a:xfrm>
          </p:grpSpPr>
          <p:pic>
            <p:nvPicPr>
              <p:cNvPr id="760" name="object 741">
                <a:extLst>
                  <a:ext uri="{FF2B5EF4-FFF2-40B4-BE49-F238E27FC236}">
                    <a16:creationId xmlns:a16="http://schemas.microsoft.com/office/drawing/2014/main" id="{0257D52A-BFB5-44E3-A2A4-B6F4B1B9BBE5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333993" y="2567734"/>
                <a:ext cx="251439" cy="126458"/>
              </a:xfrm>
              <a:prstGeom prst="rect">
                <a:avLst/>
              </a:prstGeom>
            </p:spPr>
          </p:pic>
          <p:sp>
            <p:nvSpPr>
              <p:cNvPr id="761" name="object 742">
                <a:extLst>
                  <a:ext uri="{FF2B5EF4-FFF2-40B4-BE49-F238E27FC236}">
                    <a16:creationId xmlns:a16="http://schemas.microsoft.com/office/drawing/2014/main" id="{968D2153-77AC-4348-9C8D-8517EDEC9596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h="46355">
                    <a:moveTo>
                      <a:pt x="0" y="4594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2" name="object 743">
                <a:extLst>
                  <a:ext uri="{FF2B5EF4-FFF2-40B4-BE49-F238E27FC236}">
                    <a16:creationId xmlns:a16="http://schemas.microsoft.com/office/drawing/2014/main" id="{60994D8F-23A5-41D3-819F-CDCEEA496EC8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3" name="object 744">
                <a:extLst>
                  <a:ext uri="{FF2B5EF4-FFF2-40B4-BE49-F238E27FC236}">
                    <a16:creationId xmlns:a16="http://schemas.microsoft.com/office/drawing/2014/main" id="{EF9A2087-6512-49E1-9BFC-DD68983F9CCD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7150" y="3721"/>
                    </a:move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0586" y="24015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4015" y="7162"/>
                    </a:lnTo>
                    <a:lnTo>
                      <a:pt x="20319" y="1549"/>
                    </a:lnTo>
                    <a:lnTo>
                      <a:pt x="12763" y="0"/>
                    </a:lnTo>
                    <a:lnTo>
                      <a:pt x="7150" y="3721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4" name="object 745">
                <a:extLst>
                  <a:ext uri="{FF2B5EF4-FFF2-40B4-BE49-F238E27FC236}">
                    <a16:creationId xmlns:a16="http://schemas.microsoft.com/office/drawing/2014/main" id="{10516057-9925-48E7-AB2B-47551841B508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5" name="object 746">
                <a:extLst>
                  <a:ext uri="{FF2B5EF4-FFF2-40B4-BE49-F238E27FC236}">
                    <a16:creationId xmlns:a16="http://schemas.microsoft.com/office/drawing/2014/main" id="{466193AA-4A96-4FDE-A047-19F40B541334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30734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46355">
                    <a:moveTo>
                      <a:pt x="0" y="45948"/>
                    </a:moveTo>
                    <a:lnTo>
                      <a:pt x="0" y="0"/>
                    </a:lnTo>
                    <a:lnTo>
                      <a:pt x="30688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6" name="object 747">
                <a:extLst>
                  <a:ext uri="{FF2B5EF4-FFF2-40B4-BE49-F238E27FC236}">
                    <a16:creationId xmlns:a16="http://schemas.microsoft.com/office/drawing/2014/main" id="{5312FA2F-4E45-456D-830E-959B377189AE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7" name="object 748">
                <a:extLst>
                  <a:ext uri="{FF2B5EF4-FFF2-40B4-BE49-F238E27FC236}">
                    <a16:creationId xmlns:a16="http://schemas.microsoft.com/office/drawing/2014/main" id="{5E7904A5-836E-47EB-93C2-2AB0DC9A0C1D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8" name="object 749">
                <a:extLst>
                  <a:ext uri="{FF2B5EF4-FFF2-40B4-BE49-F238E27FC236}">
                    <a16:creationId xmlns:a16="http://schemas.microsoft.com/office/drawing/2014/main" id="{3B7080B5-71C0-40BD-B324-B21D28541246}"/>
                  </a:ext>
                </a:extLst>
              </p:cNvPr>
              <p:cNvSpPr/>
              <p:nvPr/>
            </p:nvSpPr>
            <p:spPr>
              <a:xfrm>
                <a:off x="5696097" y="2743975"/>
                <a:ext cx="0" cy="931544"/>
              </a:xfrm>
              <a:custGeom>
                <a:avLst/>
                <a:gdLst/>
                <a:ahLst/>
                <a:cxnLst/>
                <a:rect l="l" t="t" r="r" b="b"/>
                <a:pathLst>
                  <a:path h="931545">
                    <a:moveTo>
                      <a:pt x="0" y="0"/>
                    </a:moveTo>
                    <a:lnTo>
                      <a:pt x="0" y="930973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9" name="object 750">
              <a:extLst>
                <a:ext uri="{FF2B5EF4-FFF2-40B4-BE49-F238E27FC236}">
                  <a16:creationId xmlns:a16="http://schemas.microsoft.com/office/drawing/2014/main" id="{A0DD2DBE-EAE4-4955-80F3-C7A5C084BAFA}"/>
                </a:ext>
              </a:extLst>
            </p:cNvPr>
            <p:cNvSpPr txBox="1"/>
            <p:nvPr/>
          </p:nvSpPr>
          <p:spPr>
            <a:xfrm>
              <a:off x="6113760" y="1251439"/>
              <a:ext cx="1224915" cy="20320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660"/>
                </a:lnSpc>
                <a:spcBef>
                  <a:spcPts val="18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en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pip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discha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ging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the  </a:t>
              </a:r>
              <a:r>
                <a:rPr sz="60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CW</a:t>
              </a:r>
              <a:r>
                <a:rPr sz="6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SC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sealed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with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ommet</a:t>
              </a:r>
              <a:endParaRPr sz="60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9837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82AB8-4B06-F24D-94FF-C1199A04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</a:t>
            </a:r>
            <a:r>
              <a:rPr lang="en-US" dirty="0" err="1"/>
              <a:t>centralised</a:t>
            </a:r>
            <a:r>
              <a:rPr lang="en-US" dirty="0"/>
              <a:t> direct hot water -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8BD03-D9F7-0C4D-B862-CBECB988EDA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520" y="1512000"/>
            <a:ext cx="8712968" cy="4248000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Property size </a:t>
            </a:r>
            <a:r>
              <a:rPr lang="en-GB" dirty="0"/>
              <a:t>– suitable for most houses; generally only used in properties where there is no requirement for a wet central heating system (immersion heater only).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Storage capacity </a:t>
            </a:r>
            <a:r>
              <a:rPr lang="en-GB" dirty="0"/>
              <a:t>– varies with occupancy. Generally, 210 litres for four people.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Fuel type </a:t>
            </a:r>
            <a:r>
              <a:rPr lang="en-GB" dirty="0"/>
              <a:t>– mostly used with Economy 7 electricity, but can also be used with some solid fuel boilers and gas circulators. Gravity hot water circulation only.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Installation cost </a:t>
            </a:r>
            <a:r>
              <a:rPr lang="en-GB" dirty="0"/>
              <a:t>– the least expensive of all storage systems for houses when boilers and circulators are not fitted.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Fuel efficiency </a:t>
            </a:r>
            <a:r>
              <a:rPr lang="en-GB" dirty="0"/>
              <a:t>– Economy 7 electricity is 100% energy efficient. All the energy used goes into heating the water, but electricity cost can be high.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27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FC11B-12DB-1A4F-831A-3EA2B4BE2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hot water pros and cons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D008812-7073-4F6D-A33D-C7EE3AB86548}"/>
              </a:ext>
            </a:extLst>
          </p:cNvPr>
          <p:cNvGrpSpPr/>
          <p:nvPr/>
        </p:nvGrpSpPr>
        <p:grpSpPr>
          <a:xfrm>
            <a:off x="906993" y="2132856"/>
            <a:ext cx="7330013" cy="3323714"/>
            <a:chOff x="1010103" y="6735602"/>
            <a:chExt cx="6430774" cy="2691855"/>
          </a:xfrm>
        </p:grpSpPr>
        <p:grpSp>
          <p:nvGrpSpPr>
            <p:cNvPr id="81" name="object 752">
              <a:extLst>
                <a:ext uri="{FF2B5EF4-FFF2-40B4-BE49-F238E27FC236}">
                  <a16:creationId xmlns:a16="http://schemas.microsoft.com/office/drawing/2014/main" id="{5944FA5C-41C0-47C9-9CBD-7260F2F5A5CC}"/>
                </a:ext>
              </a:extLst>
            </p:cNvPr>
            <p:cNvGrpSpPr/>
            <p:nvPr/>
          </p:nvGrpSpPr>
          <p:grpSpPr>
            <a:xfrm>
              <a:off x="3043154" y="7169303"/>
              <a:ext cx="2366645" cy="1834514"/>
              <a:chOff x="3043154" y="7169303"/>
              <a:chExt cx="2366645" cy="1834514"/>
            </a:xfrm>
          </p:grpSpPr>
          <p:sp>
            <p:nvSpPr>
              <p:cNvPr id="106" name="object 753">
                <a:extLst>
                  <a:ext uri="{FF2B5EF4-FFF2-40B4-BE49-F238E27FC236}">
                    <a16:creationId xmlns:a16="http://schemas.microsoft.com/office/drawing/2014/main" id="{B52E91DE-4F2A-47EC-96AC-503D7D6E338C}"/>
                  </a:ext>
                </a:extLst>
              </p:cNvPr>
              <p:cNvSpPr/>
              <p:nvPr/>
            </p:nvSpPr>
            <p:spPr>
              <a:xfrm>
                <a:off x="3045059" y="8464384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754">
                <a:extLst>
                  <a:ext uri="{FF2B5EF4-FFF2-40B4-BE49-F238E27FC236}">
                    <a16:creationId xmlns:a16="http://schemas.microsoft.com/office/drawing/2014/main" id="{3023A600-7734-46B6-B92A-4574F7484A10}"/>
                  </a:ext>
                </a:extLst>
              </p:cNvPr>
              <p:cNvSpPr/>
              <p:nvPr/>
            </p:nvSpPr>
            <p:spPr>
              <a:xfrm>
                <a:off x="3045059" y="7821010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755">
                <a:extLst>
                  <a:ext uri="{FF2B5EF4-FFF2-40B4-BE49-F238E27FC236}">
                    <a16:creationId xmlns:a16="http://schemas.microsoft.com/office/drawing/2014/main" id="{CE2799F2-B353-41C0-9544-9295193A3D6E}"/>
                  </a:ext>
                </a:extLst>
              </p:cNvPr>
              <p:cNvSpPr/>
              <p:nvPr/>
            </p:nvSpPr>
            <p:spPr>
              <a:xfrm>
                <a:off x="5198804" y="8135886"/>
                <a:ext cx="2095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9550">
                    <a:moveTo>
                      <a:pt x="0" y="0"/>
                    </a:moveTo>
                    <a:lnTo>
                      <a:pt x="20894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756">
                <a:extLst>
                  <a:ext uri="{FF2B5EF4-FFF2-40B4-BE49-F238E27FC236}">
                    <a16:creationId xmlns:a16="http://schemas.microsoft.com/office/drawing/2014/main" id="{99679E99-28D4-41BD-AC36-3B7E1166AD5A}"/>
                  </a:ext>
                </a:extLst>
              </p:cNvPr>
              <p:cNvSpPr/>
              <p:nvPr/>
            </p:nvSpPr>
            <p:spPr>
              <a:xfrm>
                <a:off x="4258713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757">
                <a:extLst>
                  <a:ext uri="{FF2B5EF4-FFF2-40B4-BE49-F238E27FC236}">
                    <a16:creationId xmlns:a16="http://schemas.microsoft.com/office/drawing/2014/main" id="{541C8C0D-C8B2-406B-A3AB-6DA50077ED07}"/>
                  </a:ext>
                </a:extLst>
              </p:cNvPr>
              <p:cNvSpPr/>
              <p:nvPr/>
            </p:nvSpPr>
            <p:spPr>
              <a:xfrm>
                <a:off x="4258713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758">
                <a:extLst>
                  <a:ext uri="{FF2B5EF4-FFF2-40B4-BE49-F238E27FC236}">
                    <a16:creationId xmlns:a16="http://schemas.microsoft.com/office/drawing/2014/main" id="{EE308D1B-5560-4727-8C42-BC6AAC12344C}"/>
                  </a:ext>
                </a:extLst>
              </p:cNvPr>
              <p:cNvSpPr/>
              <p:nvPr/>
            </p:nvSpPr>
            <p:spPr>
              <a:xfrm>
                <a:off x="3142811" y="8148586"/>
                <a:ext cx="819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1914">
                    <a:moveTo>
                      <a:pt x="0" y="0"/>
                    </a:moveTo>
                    <a:lnTo>
                      <a:pt x="8129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759">
                <a:extLst>
                  <a:ext uri="{FF2B5EF4-FFF2-40B4-BE49-F238E27FC236}">
                    <a16:creationId xmlns:a16="http://schemas.microsoft.com/office/drawing/2014/main" id="{E566E242-3985-4386-8943-5FE8A4363CD4}"/>
                  </a:ext>
                </a:extLst>
              </p:cNvPr>
              <p:cNvSpPr/>
              <p:nvPr/>
            </p:nvSpPr>
            <p:spPr>
              <a:xfrm>
                <a:off x="3225760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86714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close/>
                  </a:path>
                </a:pathLst>
              </a:custGeom>
              <a:solidFill>
                <a:srgbClr val="70C4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760">
                <a:extLst>
                  <a:ext uri="{FF2B5EF4-FFF2-40B4-BE49-F238E27FC236}">
                    <a16:creationId xmlns:a16="http://schemas.microsoft.com/office/drawing/2014/main" id="{4AF52A47-1CF2-4FF2-9144-5F4530199DDB}"/>
                  </a:ext>
                </a:extLst>
              </p:cNvPr>
              <p:cNvSpPr/>
              <p:nvPr/>
            </p:nvSpPr>
            <p:spPr>
              <a:xfrm>
                <a:off x="3225760" y="7801241"/>
                <a:ext cx="939165" cy="681990"/>
              </a:xfrm>
              <a:custGeom>
                <a:avLst/>
                <a:gdLst/>
                <a:ahLst/>
                <a:cxnLst/>
                <a:rect l="l" t="t" r="r" b="b"/>
                <a:pathLst>
                  <a:path w="939164" h="6819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09993"/>
                    </a:lnTo>
                    <a:lnTo>
                      <a:pt x="1124" y="651616"/>
                    </a:lnTo>
                    <a:lnTo>
                      <a:pt x="8999" y="672990"/>
                    </a:lnTo>
                    <a:lnTo>
                      <a:pt x="30373" y="680865"/>
                    </a:lnTo>
                    <a:lnTo>
                      <a:pt x="71996" y="681990"/>
                    </a:lnTo>
                    <a:lnTo>
                      <a:pt x="867143" y="681990"/>
                    </a:lnTo>
                    <a:lnTo>
                      <a:pt x="908766" y="680865"/>
                    </a:lnTo>
                    <a:lnTo>
                      <a:pt x="930140" y="672990"/>
                    </a:lnTo>
                    <a:lnTo>
                      <a:pt x="938014" y="651616"/>
                    </a:lnTo>
                    <a:lnTo>
                      <a:pt x="939139" y="609993"/>
                    </a:lnTo>
                    <a:lnTo>
                      <a:pt x="939139" y="71996"/>
                    </a:lnTo>
                    <a:lnTo>
                      <a:pt x="938014" y="30373"/>
                    </a:lnTo>
                    <a:lnTo>
                      <a:pt x="930140" y="8999"/>
                    </a:lnTo>
                    <a:lnTo>
                      <a:pt x="908766" y="1124"/>
                    </a:lnTo>
                    <a:lnTo>
                      <a:pt x="86714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761">
                <a:extLst>
                  <a:ext uri="{FF2B5EF4-FFF2-40B4-BE49-F238E27FC236}">
                    <a16:creationId xmlns:a16="http://schemas.microsoft.com/office/drawing/2014/main" id="{9136A4C8-E6D2-4D3E-946C-48F774DDAC22}"/>
                  </a:ext>
                </a:extLst>
              </p:cNvPr>
              <p:cNvSpPr/>
              <p:nvPr/>
            </p:nvSpPr>
            <p:spPr>
              <a:xfrm>
                <a:off x="5310300" y="7171208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762">
                <a:extLst>
                  <a:ext uri="{FF2B5EF4-FFF2-40B4-BE49-F238E27FC236}">
                    <a16:creationId xmlns:a16="http://schemas.microsoft.com/office/drawing/2014/main" id="{39A6C4E6-FC38-4A2E-B992-1227157ECBD2}"/>
                  </a:ext>
                </a:extLst>
              </p:cNvPr>
              <p:cNvSpPr/>
              <p:nvPr/>
            </p:nvSpPr>
            <p:spPr>
              <a:xfrm>
                <a:off x="5309699" y="9001297"/>
                <a:ext cx="977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789">
                    <a:moveTo>
                      <a:pt x="0" y="0"/>
                    </a:moveTo>
                    <a:lnTo>
                      <a:pt x="9720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2" name="object 763">
              <a:extLst>
                <a:ext uri="{FF2B5EF4-FFF2-40B4-BE49-F238E27FC236}">
                  <a16:creationId xmlns:a16="http://schemas.microsoft.com/office/drawing/2014/main" id="{ECC52534-251F-47FB-A25D-BDCF8ED47D1D}"/>
                </a:ext>
              </a:extLst>
            </p:cNvPr>
            <p:cNvSpPr txBox="1"/>
            <p:nvPr/>
          </p:nvSpPr>
          <p:spPr>
            <a:xfrm>
              <a:off x="3323769" y="8040896"/>
              <a:ext cx="742950" cy="13501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b="1" spc="-75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000" b="1" spc="-100" dirty="0">
                  <a:solidFill>
                    <a:srgbClr val="FFFFFF"/>
                  </a:solidFill>
                  <a:latin typeface="Arial"/>
                  <a:cs typeface="Arial"/>
                </a:rPr>
                <a:t>D</a:t>
              </a:r>
              <a:r>
                <a:rPr sz="1000" b="1" spc="-125" dirty="0">
                  <a:solidFill>
                    <a:srgbClr val="FFFFFF"/>
                  </a:solidFill>
                  <a:latin typeface="Arial"/>
                  <a:cs typeface="Arial"/>
                </a:rPr>
                <a:t>V</a:t>
              </a:r>
              <a:r>
                <a:rPr sz="1000" b="1" spc="-85" dirty="0">
                  <a:solidFill>
                    <a:srgbClr val="FFFFFF"/>
                  </a:solidFill>
                  <a:latin typeface="Arial"/>
                  <a:cs typeface="Arial"/>
                </a:rPr>
                <a:t>AN</a:t>
              </a:r>
              <a:r>
                <a:rPr sz="1000" b="1" spc="-130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1000" b="1" spc="-80" dirty="0">
                  <a:solidFill>
                    <a:srgbClr val="FFFFFF"/>
                  </a:solidFill>
                  <a:latin typeface="Arial"/>
                  <a:cs typeface="Arial"/>
                </a:rPr>
                <a:t>A</a:t>
              </a:r>
              <a:r>
                <a:rPr sz="1000" b="1" spc="-180" dirty="0">
                  <a:solidFill>
                    <a:srgbClr val="FFFFFF"/>
                  </a:solidFill>
                  <a:latin typeface="Arial"/>
                  <a:cs typeface="Arial"/>
                </a:rPr>
                <a:t>GES</a:t>
              </a:r>
              <a:endParaRPr sz="1000" b="1" dirty="0">
                <a:latin typeface="Arial"/>
                <a:cs typeface="Arial"/>
              </a:endParaRPr>
            </a:p>
          </p:txBody>
        </p:sp>
        <p:sp>
          <p:nvSpPr>
            <p:cNvPr id="83" name="object 764">
              <a:extLst>
                <a:ext uri="{FF2B5EF4-FFF2-40B4-BE49-F238E27FC236}">
                  <a16:creationId xmlns:a16="http://schemas.microsoft.com/office/drawing/2014/main" id="{56D3F36D-DA13-4D47-BDE3-404AEFEAD22D}"/>
                </a:ext>
              </a:extLst>
            </p:cNvPr>
            <p:cNvSpPr txBox="1"/>
            <p:nvPr/>
          </p:nvSpPr>
          <p:spPr>
            <a:xfrm>
              <a:off x="4270047" y="8032584"/>
              <a:ext cx="914400" cy="13501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b="1" spc="-120" dirty="0">
                  <a:solidFill>
                    <a:srgbClr val="FFFFFF"/>
                  </a:solidFill>
                  <a:latin typeface="Arial"/>
                  <a:cs typeface="Arial"/>
                </a:rPr>
                <a:t>DISADVANTAGES</a:t>
              </a:r>
              <a:endParaRPr sz="1000" b="1" dirty="0">
                <a:latin typeface="Arial"/>
                <a:cs typeface="Arial"/>
              </a:endParaRPr>
            </a:p>
          </p:txBody>
        </p:sp>
        <p:grpSp>
          <p:nvGrpSpPr>
            <p:cNvPr id="84" name="object 765">
              <a:extLst>
                <a:ext uri="{FF2B5EF4-FFF2-40B4-BE49-F238E27FC236}">
                  <a16:creationId xmlns:a16="http://schemas.microsoft.com/office/drawing/2014/main" id="{A8830437-49D2-47AF-9EFC-481F59AC6584}"/>
                </a:ext>
              </a:extLst>
            </p:cNvPr>
            <p:cNvGrpSpPr/>
            <p:nvPr/>
          </p:nvGrpSpPr>
          <p:grpSpPr>
            <a:xfrm>
              <a:off x="1010103" y="7468802"/>
              <a:ext cx="3251835" cy="1195705"/>
              <a:chOff x="1010103" y="7468802"/>
              <a:chExt cx="3251835" cy="1195705"/>
            </a:xfrm>
          </p:grpSpPr>
          <p:sp>
            <p:nvSpPr>
              <p:cNvPr id="100" name="object 766">
                <a:extLst>
                  <a:ext uri="{FF2B5EF4-FFF2-40B4-BE49-F238E27FC236}">
                    <a16:creationId xmlns:a16="http://schemas.microsoft.com/office/drawing/2014/main" id="{E18C20C1-7D9E-4FEA-9A90-28A7C070BE09}"/>
                  </a:ext>
                </a:extLst>
              </p:cNvPr>
              <p:cNvSpPr/>
              <p:nvPr/>
            </p:nvSpPr>
            <p:spPr>
              <a:xfrm>
                <a:off x="4166618" y="8148586"/>
                <a:ext cx="933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345">
                    <a:moveTo>
                      <a:pt x="0" y="0"/>
                    </a:moveTo>
                    <a:lnTo>
                      <a:pt x="93078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767">
                <a:extLst>
                  <a:ext uri="{FF2B5EF4-FFF2-40B4-BE49-F238E27FC236}">
                    <a16:creationId xmlns:a16="http://schemas.microsoft.com/office/drawing/2014/main" id="{ADE345BA-5A5D-4146-BFE4-E56D0A3AED3C}"/>
                  </a:ext>
                </a:extLst>
              </p:cNvPr>
              <p:cNvSpPr/>
              <p:nvPr/>
            </p:nvSpPr>
            <p:spPr>
              <a:xfrm>
                <a:off x="3144117" y="7819210"/>
                <a:ext cx="0" cy="645160"/>
              </a:xfrm>
              <a:custGeom>
                <a:avLst/>
                <a:gdLst/>
                <a:ahLst/>
                <a:cxnLst/>
                <a:rect l="l" t="t" r="r" b="b"/>
                <a:pathLst>
                  <a:path h="645159">
                    <a:moveTo>
                      <a:pt x="0" y="644994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768">
                <a:extLst>
                  <a:ext uri="{FF2B5EF4-FFF2-40B4-BE49-F238E27FC236}">
                    <a16:creationId xmlns:a16="http://schemas.microsoft.com/office/drawing/2014/main" id="{1EE80AB6-38A4-4FA9-A513-8B935A4A40B1}"/>
                  </a:ext>
                </a:extLst>
              </p:cNvPr>
              <p:cNvSpPr/>
              <p:nvPr/>
            </p:nvSpPr>
            <p:spPr>
              <a:xfrm>
                <a:off x="1012008" y="7470707"/>
                <a:ext cx="2035810" cy="72834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728345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56082"/>
                    </a:lnTo>
                    <a:lnTo>
                      <a:pt x="1124" y="697704"/>
                    </a:lnTo>
                    <a:lnTo>
                      <a:pt x="8999" y="719078"/>
                    </a:lnTo>
                    <a:lnTo>
                      <a:pt x="30373" y="726953"/>
                    </a:lnTo>
                    <a:lnTo>
                      <a:pt x="71996" y="728078"/>
                    </a:lnTo>
                    <a:lnTo>
                      <a:pt x="1963585" y="728078"/>
                    </a:lnTo>
                    <a:lnTo>
                      <a:pt x="2005207" y="726953"/>
                    </a:lnTo>
                    <a:lnTo>
                      <a:pt x="2026581" y="719078"/>
                    </a:lnTo>
                    <a:lnTo>
                      <a:pt x="2034456" y="697704"/>
                    </a:lnTo>
                    <a:lnTo>
                      <a:pt x="2035581" y="656082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769">
                <a:extLst>
                  <a:ext uri="{FF2B5EF4-FFF2-40B4-BE49-F238E27FC236}">
                    <a16:creationId xmlns:a16="http://schemas.microsoft.com/office/drawing/2014/main" id="{968980F0-BA52-46FC-B93B-B61B3D46B1B8}"/>
                  </a:ext>
                </a:extLst>
              </p:cNvPr>
              <p:cNvSpPr/>
              <p:nvPr/>
            </p:nvSpPr>
            <p:spPr>
              <a:xfrm>
                <a:off x="1012008" y="7470707"/>
                <a:ext cx="2035810" cy="728345"/>
              </a:xfrm>
              <a:custGeom>
                <a:avLst/>
                <a:gdLst/>
                <a:ahLst/>
                <a:cxnLst/>
                <a:rect l="l" t="t" r="r" b="b"/>
                <a:pathLst>
                  <a:path w="2035810" h="72834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56082"/>
                    </a:lnTo>
                    <a:lnTo>
                      <a:pt x="1124" y="697704"/>
                    </a:lnTo>
                    <a:lnTo>
                      <a:pt x="8999" y="719078"/>
                    </a:lnTo>
                    <a:lnTo>
                      <a:pt x="30373" y="726953"/>
                    </a:lnTo>
                    <a:lnTo>
                      <a:pt x="71996" y="728078"/>
                    </a:lnTo>
                    <a:lnTo>
                      <a:pt x="1963585" y="728078"/>
                    </a:lnTo>
                    <a:lnTo>
                      <a:pt x="2005207" y="726953"/>
                    </a:lnTo>
                    <a:lnTo>
                      <a:pt x="2026581" y="719078"/>
                    </a:lnTo>
                    <a:lnTo>
                      <a:pt x="2034456" y="697704"/>
                    </a:lnTo>
                    <a:lnTo>
                      <a:pt x="2035581" y="656082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770">
                <a:extLst>
                  <a:ext uri="{FF2B5EF4-FFF2-40B4-BE49-F238E27FC236}">
                    <a16:creationId xmlns:a16="http://schemas.microsoft.com/office/drawing/2014/main" id="{8B7DE8B0-EC92-4A18-92A7-6B962E4F65CE}"/>
                  </a:ext>
                </a:extLst>
              </p:cNvPr>
              <p:cNvSpPr/>
              <p:nvPr/>
            </p:nvSpPr>
            <p:spPr>
              <a:xfrm>
                <a:off x="1012960" y="8278373"/>
                <a:ext cx="2035175" cy="384810"/>
              </a:xfrm>
              <a:custGeom>
                <a:avLst/>
                <a:gdLst/>
                <a:ahLst/>
                <a:cxnLst/>
                <a:rect l="l" t="t" r="r" b="b"/>
                <a:pathLst>
                  <a:path w="2035175" h="384809">
                    <a:moveTo>
                      <a:pt x="1962632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12204"/>
                    </a:lnTo>
                    <a:lnTo>
                      <a:pt x="1124" y="353826"/>
                    </a:lnTo>
                    <a:lnTo>
                      <a:pt x="8999" y="375200"/>
                    </a:lnTo>
                    <a:lnTo>
                      <a:pt x="30373" y="383075"/>
                    </a:lnTo>
                    <a:lnTo>
                      <a:pt x="71996" y="384200"/>
                    </a:lnTo>
                    <a:lnTo>
                      <a:pt x="1962632" y="384200"/>
                    </a:lnTo>
                    <a:lnTo>
                      <a:pt x="2004255" y="383075"/>
                    </a:lnTo>
                    <a:lnTo>
                      <a:pt x="2025629" y="375200"/>
                    </a:lnTo>
                    <a:lnTo>
                      <a:pt x="2033503" y="353826"/>
                    </a:lnTo>
                    <a:lnTo>
                      <a:pt x="2034628" y="312204"/>
                    </a:lnTo>
                    <a:lnTo>
                      <a:pt x="2034628" y="71996"/>
                    </a:lnTo>
                    <a:lnTo>
                      <a:pt x="2033503" y="30373"/>
                    </a:lnTo>
                    <a:lnTo>
                      <a:pt x="2025629" y="8999"/>
                    </a:lnTo>
                    <a:lnTo>
                      <a:pt x="2004255" y="1124"/>
                    </a:lnTo>
                    <a:lnTo>
                      <a:pt x="1962632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771">
                <a:extLst>
                  <a:ext uri="{FF2B5EF4-FFF2-40B4-BE49-F238E27FC236}">
                    <a16:creationId xmlns:a16="http://schemas.microsoft.com/office/drawing/2014/main" id="{52BE9830-B256-49A0-8DB2-37D5034AB840}"/>
                  </a:ext>
                </a:extLst>
              </p:cNvPr>
              <p:cNvSpPr/>
              <p:nvPr/>
            </p:nvSpPr>
            <p:spPr>
              <a:xfrm>
                <a:off x="1012960" y="8278373"/>
                <a:ext cx="2035175" cy="384810"/>
              </a:xfrm>
              <a:custGeom>
                <a:avLst/>
                <a:gdLst/>
                <a:ahLst/>
                <a:cxnLst/>
                <a:rect l="l" t="t" r="r" b="b"/>
                <a:pathLst>
                  <a:path w="2035175" h="38480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12204"/>
                    </a:lnTo>
                    <a:lnTo>
                      <a:pt x="1124" y="353826"/>
                    </a:lnTo>
                    <a:lnTo>
                      <a:pt x="8999" y="375200"/>
                    </a:lnTo>
                    <a:lnTo>
                      <a:pt x="30373" y="383075"/>
                    </a:lnTo>
                    <a:lnTo>
                      <a:pt x="71996" y="384200"/>
                    </a:lnTo>
                    <a:lnTo>
                      <a:pt x="1962632" y="384200"/>
                    </a:lnTo>
                    <a:lnTo>
                      <a:pt x="2004255" y="383075"/>
                    </a:lnTo>
                    <a:lnTo>
                      <a:pt x="2025629" y="375200"/>
                    </a:lnTo>
                    <a:lnTo>
                      <a:pt x="2033503" y="353826"/>
                    </a:lnTo>
                    <a:lnTo>
                      <a:pt x="2034628" y="312204"/>
                    </a:lnTo>
                    <a:lnTo>
                      <a:pt x="2034628" y="71996"/>
                    </a:lnTo>
                    <a:lnTo>
                      <a:pt x="2033503" y="30373"/>
                    </a:lnTo>
                    <a:lnTo>
                      <a:pt x="2025629" y="8999"/>
                    </a:lnTo>
                    <a:lnTo>
                      <a:pt x="2004255" y="1124"/>
                    </a:lnTo>
                    <a:lnTo>
                      <a:pt x="1962632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5" name="object 772">
              <a:extLst>
                <a:ext uri="{FF2B5EF4-FFF2-40B4-BE49-F238E27FC236}">
                  <a16:creationId xmlns:a16="http://schemas.microsoft.com/office/drawing/2014/main" id="{989C7F29-2153-43F8-BFDB-50431D9E8EBC}"/>
                </a:ext>
              </a:extLst>
            </p:cNvPr>
            <p:cNvSpPr txBox="1"/>
            <p:nvPr/>
          </p:nvSpPr>
          <p:spPr>
            <a:xfrm>
              <a:off x="1167782" y="7529220"/>
              <a:ext cx="1670685" cy="5562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sz="1150" spc="-65" dirty="0">
                  <a:solidFill>
                    <a:srgbClr val="5C5F62"/>
                  </a:solidFill>
                  <a:latin typeface="Arial"/>
                  <a:cs typeface="Arial"/>
                </a:rPr>
                <a:t>Quic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k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heat-u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p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tim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w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ater 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(bot</a:t>
              </a:r>
              <a:r>
                <a:rPr sz="1150" spc="-20" dirty="0">
                  <a:solidFill>
                    <a:srgbClr val="5C5F62"/>
                  </a:solidFill>
                  <a:latin typeface="Arial"/>
                  <a:cs typeface="Arial"/>
                </a:rPr>
                <a:t>h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boile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an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d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imme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rsion-  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heate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types)</a:t>
              </a:r>
              <a:endParaRPr sz="1150" dirty="0">
                <a:latin typeface="Arial"/>
                <a:cs typeface="Arial"/>
              </a:endParaRPr>
            </a:p>
          </p:txBody>
        </p:sp>
        <p:sp>
          <p:nvSpPr>
            <p:cNvPr id="86" name="object 773">
              <a:extLst>
                <a:ext uri="{FF2B5EF4-FFF2-40B4-BE49-F238E27FC236}">
                  <a16:creationId xmlns:a16="http://schemas.microsoft.com/office/drawing/2014/main" id="{212240AB-DBB8-4724-90CB-908846849779}"/>
                </a:ext>
              </a:extLst>
            </p:cNvPr>
            <p:cNvSpPr txBox="1"/>
            <p:nvPr/>
          </p:nvSpPr>
          <p:spPr>
            <a:xfrm>
              <a:off x="1537597" y="8343086"/>
              <a:ext cx="941705" cy="20066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150" spc="-80" dirty="0">
                  <a:solidFill>
                    <a:srgbClr val="5C5F62"/>
                  </a:solidFill>
                  <a:latin typeface="Arial"/>
                  <a:cs typeface="Arial"/>
                </a:rPr>
                <a:t>Chea</a:t>
              </a:r>
              <a:r>
                <a:rPr sz="1150" spc="-60" dirty="0">
                  <a:solidFill>
                    <a:srgbClr val="5C5F62"/>
                  </a:solidFill>
                  <a:latin typeface="Arial"/>
                  <a:cs typeface="Arial"/>
                </a:rPr>
                <a:t>p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t</a:t>
              </a:r>
              <a:r>
                <a:rPr sz="1150" spc="30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install</a:t>
              </a:r>
              <a:endParaRPr sz="1150">
                <a:latin typeface="Arial"/>
                <a:cs typeface="Arial"/>
              </a:endParaRPr>
            </a:p>
          </p:txBody>
        </p:sp>
        <p:grpSp>
          <p:nvGrpSpPr>
            <p:cNvPr id="87" name="object 774">
              <a:extLst>
                <a:ext uri="{FF2B5EF4-FFF2-40B4-BE49-F238E27FC236}">
                  <a16:creationId xmlns:a16="http://schemas.microsoft.com/office/drawing/2014/main" id="{7310F67F-98ED-41BE-90E1-2E3AC623D4DB}"/>
                </a:ext>
              </a:extLst>
            </p:cNvPr>
            <p:cNvGrpSpPr/>
            <p:nvPr/>
          </p:nvGrpSpPr>
          <p:grpSpPr>
            <a:xfrm>
              <a:off x="5389215" y="6735602"/>
              <a:ext cx="2039620" cy="880110"/>
              <a:chOff x="5389215" y="6735602"/>
              <a:chExt cx="2039620" cy="880110"/>
            </a:xfrm>
          </p:grpSpPr>
          <p:sp>
            <p:nvSpPr>
              <p:cNvPr id="98" name="object 775">
                <a:extLst>
                  <a:ext uri="{FF2B5EF4-FFF2-40B4-BE49-F238E27FC236}">
                    <a16:creationId xmlns:a16="http://schemas.microsoft.com/office/drawing/2014/main" id="{FDB78F10-9899-4664-A628-C0152F2ED685}"/>
                  </a:ext>
                </a:extLst>
              </p:cNvPr>
              <p:cNvSpPr/>
              <p:nvPr/>
            </p:nvSpPr>
            <p:spPr>
              <a:xfrm>
                <a:off x="5391120" y="6737507"/>
                <a:ext cx="2035810" cy="876300"/>
              </a:xfrm>
              <a:custGeom>
                <a:avLst/>
                <a:gdLst/>
                <a:ahLst/>
                <a:cxnLst/>
                <a:rect l="l" t="t" r="r" b="b"/>
                <a:pathLst>
                  <a:path w="2035809" h="876300">
                    <a:moveTo>
                      <a:pt x="1963585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04087"/>
                    </a:lnTo>
                    <a:lnTo>
                      <a:pt x="1124" y="845718"/>
                    </a:lnTo>
                    <a:lnTo>
                      <a:pt x="8999" y="867095"/>
                    </a:lnTo>
                    <a:lnTo>
                      <a:pt x="30373" y="874971"/>
                    </a:lnTo>
                    <a:lnTo>
                      <a:pt x="71996" y="876096"/>
                    </a:lnTo>
                    <a:lnTo>
                      <a:pt x="1963585" y="876096"/>
                    </a:lnTo>
                    <a:lnTo>
                      <a:pt x="2005207" y="874971"/>
                    </a:lnTo>
                    <a:lnTo>
                      <a:pt x="2026581" y="867095"/>
                    </a:lnTo>
                    <a:lnTo>
                      <a:pt x="2034456" y="845718"/>
                    </a:lnTo>
                    <a:lnTo>
                      <a:pt x="2035581" y="80408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776">
                <a:extLst>
                  <a:ext uri="{FF2B5EF4-FFF2-40B4-BE49-F238E27FC236}">
                    <a16:creationId xmlns:a16="http://schemas.microsoft.com/office/drawing/2014/main" id="{B6A71652-818D-4454-9934-F13467E3AA6E}"/>
                  </a:ext>
                </a:extLst>
              </p:cNvPr>
              <p:cNvSpPr/>
              <p:nvPr/>
            </p:nvSpPr>
            <p:spPr>
              <a:xfrm>
                <a:off x="5391120" y="6737507"/>
                <a:ext cx="2035810" cy="876300"/>
              </a:xfrm>
              <a:custGeom>
                <a:avLst/>
                <a:gdLst/>
                <a:ahLst/>
                <a:cxnLst/>
                <a:rect l="l" t="t" r="r" b="b"/>
                <a:pathLst>
                  <a:path w="2035809" h="87630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04087"/>
                    </a:lnTo>
                    <a:lnTo>
                      <a:pt x="1124" y="845718"/>
                    </a:lnTo>
                    <a:lnTo>
                      <a:pt x="8999" y="867095"/>
                    </a:lnTo>
                    <a:lnTo>
                      <a:pt x="30373" y="874971"/>
                    </a:lnTo>
                    <a:lnTo>
                      <a:pt x="71996" y="876096"/>
                    </a:lnTo>
                    <a:lnTo>
                      <a:pt x="1963585" y="876096"/>
                    </a:lnTo>
                    <a:lnTo>
                      <a:pt x="2005207" y="874971"/>
                    </a:lnTo>
                    <a:lnTo>
                      <a:pt x="2026581" y="867095"/>
                    </a:lnTo>
                    <a:lnTo>
                      <a:pt x="2034456" y="845718"/>
                    </a:lnTo>
                    <a:lnTo>
                      <a:pt x="2035581" y="804087"/>
                    </a:lnTo>
                    <a:lnTo>
                      <a:pt x="2035581" y="71996"/>
                    </a:lnTo>
                    <a:lnTo>
                      <a:pt x="2034456" y="30373"/>
                    </a:lnTo>
                    <a:lnTo>
                      <a:pt x="2026581" y="8999"/>
                    </a:lnTo>
                    <a:lnTo>
                      <a:pt x="2005207" y="1124"/>
                    </a:lnTo>
                    <a:lnTo>
                      <a:pt x="1963585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8" name="object 777">
              <a:extLst>
                <a:ext uri="{FF2B5EF4-FFF2-40B4-BE49-F238E27FC236}">
                  <a16:creationId xmlns:a16="http://schemas.microsoft.com/office/drawing/2014/main" id="{02B08C47-681A-4A0B-A940-971DED409B2E}"/>
                </a:ext>
              </a:extLst>
            </p:cNvPr>
            <p:cNvSpPr txBox="1"/>
            <p:nvPr/>
          </p:nvSpPr>
          <p:spPr>
            <a:xfrm>
              <a:off x="5544847" y="6786884"/>
              <a:ext cx="1672589" cy="7340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065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sz="1150" spc="-100" dirty="0">
                  <a:solidFill>
                    <a:srgbClr val="5C5F62"/>
                  </a:solidFill>
                  <a:latin typeface="Arial"/>
                  <a:cs typeface="Arial"/>
                </a:rPr>
                <a:t>Ris</a:t>
              </a:r>
              <a:r>
                <a:rPr sz="1150" spc="-85" dirty="0">
                  <a:solidFill>
                    <a:srgbClr val="5C5F62"/>
                  </a:solidFill>
                  <a:latin typeface="Arial"/>
                  <a:cs typeface="Arial"/>
                </a:rPr>
                <a:t>k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rust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y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wate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being  </a:t>
              </a:r>
              <a:r>
                <a:rPr sz="1150" spc="-5" dirty="0">
                  <a:solidFill>
                    <a:srgbClr val="5C5F62"/>
                  </a:solidFill>
                  <a:latin typeface="Arial"/>
                  <a:cs typeface="Arial"/>
                </a:rPr>
                <a:t>d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100" dirty="0">
                  <a:solidFill>
                    <a:srgbClr val="5C5F62"/>
                  </a:solidFill>
                  <a:latin typeface="Arial"/>
                  <a:cs typeface="Arial"/>
                </a:rPr>
                <a:t>a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w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n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of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a</a:t>
              </a:r>
              <a:r>
                <a:rPr sz="1150" spc="-5" dirty="0">
                  <a:solidFill>
                    <a:srgbClr val="5C5F62"/>
                  </a:solidFill>
                  <a:latin typeface="Arial"/>
                  <a:cs typeface="Arial"/>
                </a:rPr>
                <a:t>t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th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tap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s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i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the  </a:t>
              </a:r>
              <a:r>
                <a:rPr sz="1150" spc="5" dirty="0">
                  <a:solidFill>
                    <a:srgbClr val="5C5F62"/>
                  </a:solidFill>
                  <a:latin typeface="Arial"/>
                  <a:cs typeface="Arial"/>
                </a:rPr>
                <a:t>w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on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g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typ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boile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i</a:t>
              </a: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s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used 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(boile</a:t>
              </a:r>
              <a:r>
                <a:rPr sz="1150" spc="-2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only)</a:t>
              </a:r>
              <a:endParaRPr sz="1150">
                <a:latin typeface="Arial"/>
                <a:cs typeface="Arial"/>
              </a:endParaRPr>
            </a:p>
          </p:txBody>
        </p:sp>
        <p:grpSp>
          <p:nvGrpSpPr>
            <p:cNvPr id="89" name="object 778">
              <a:extLst>
                <a:ext uri="{FF2B5EF4-FFF2-40B4-BE49-F238E27FC236}">
                  <a16:creationId xmlns:a16="http://schemas.microsoft.com/office/drawing/2014/main" id="{0E1E1603-B3AE-4E22-A83A-CE271EB7A514}"/>
                </a:ext>
              </a:extLst>
            </p:cNvPr>
            <p:cNvGrpSpPr/>
            <p:nvPr/>
          </p:nvGrpSpPr>
          <p:grpSpPr>
            <a:xfrm>
              <a:off x="5405702" y="7692731"/>
              <a:ext cx="2035175" cy="889000"/>
              <a:chOff x="5405702" y="7692731"/>
              <a:chExt cx="2035175" cy="889000"/>
            </a:xfrm>
          </p:grpSpPr>
          <p:sp>
            <p:nvSpPr>
              <p:cNvPr id="96" name="object 779">
                <a:extLst>
                  <a:ext uri="{FF2B5EF4-FFF2-40B4-BE49-F238E27FC236}">
                    <a16:creationId xmlns:a16="http://schemas.microsoft.com/office/drawing/2014/main" id="{413CC9E5-D147-47B4-BB22-9BAE23CC6D28}"/>
                  </a:ext>
                </a:extLst>
              </p:cNvPr>
              <p:cNvSpPr/>
              <p:nvPr/>
            </p:nvSpPr>
            <p:spPr>
              <a:xfrm>
                <a:off x="5407607" y="7694636"/>
                <a:ext cx="2031364" cy="8851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885190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13193"/>
                    </a:lnTo>
                    <a:lnTo>
                      <a:pt x="1124" y="854816"/>
                    </a:lnTo>
                    <a:lnTo>
                      <a:pt x="8999" y="876190"/>
                    </a:lnTo>
                    <a:lnTo>
                      <a:pt x="30373" y="884065"/>
                    </a:lnTo>
                    <a:lnTo>
                      <a:pt x="71996" y="885190"/>
                    </a:lnTo>
                    <a:lnTo>
                      <a:pt x="1958797" y="885190"/>
                    </a:lnTo>
                    <a:lnTo>
                      <a:pt x="2000420" y="884065"/>
                    </a:lnTo>
                    <a:lnTo>
                      <a:pt x="2021793" y="876190"/>
                    </a:lnTo>
                    <a:lnTo>
                      <a:pt x="2029668" y="854816"/>
                    </a:lnTo>
                    <a:lnTo>
                      <a:pt x="2030793" y="8131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780">
                <a:extLst>
                  <a:ext uri="{FF2B5EF4-FFF2-40B4-BE49-F238E27FC236}">
                    <a16:creationId xmlns:a16="http://schemas.microsoft.com/office/drawing/2014/main" id="{80FB80DE-50C7-4688-AB0D-E4527CF8332B}"/>
                  </a:ext>
                </a:extLst>
              </p:cNvPr>
              <p:cNvSpPr/>
              <p:nvPr/>
            </p:nvSpPr>
            <p:spPr>
              <a:xfrm>
                <a:off x="5407607" y="7694636"/>
                <a:ext cx="2031364" cy="885190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885190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813193"/>
                    </a:lnTo>
                    <a:lnTo>
                      <a:pt x="1124" y="854816"/>
                    </a:lnTo>
                    <a:lnTo>
                      <a:pt x="8999" y="876190"/>
                    </a:lnTo>
                    <a:lnTo>
                      <a:pt x="30373" y="884065"/>
                    </a:lnTo>
                    <a:lnTo>
                      <a:pt x="71996" y="885190"/>
                    </a:lnTo>
                    <a:lnTo>
                      <a:pt x="1958797" y="885190"/>
                    </a:lnTo>
                    <a:lnTo>
                      <a:pt x="2000420" y="884065"/>
                    </a:lnTo>
                    <a:lnTo>
                      <a:pt x="2021793" y="876190"/>
                    </a:lnTo>
                    <a:lnTo>
                      <a:pt x="2029668" y="854816"/>
                    </a:lnTo>
                    <a:lnTo>
                      <a:pt x="2030793" y="81319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0" name="object 781">
              <a:extLst>
                <a:ext uri="{FF2B5EF4-FFF2-40B4-BE49-F238E27FC236}">
                  <a16:creationId xmlns:a16="http://schemas.microsoft.com/office/drawing/2014/main" id="{70D1560A-DADB-4A4E-BA9D-8A0888A99697}"/>
                </a:ext>
              </a:extLst>
            </p:cNvPr>
            <p:cNvSpPr txBox="1"/>
            <p:nvPr/>
          </p:nvSpPr>
          <p:spPr>
            <a:xfrm>
              <a:off x="5565884" y="7752863"/>
              <a:ext cx="1731645" cy="7340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indent="-635" algn="ctr">
                <a:lnSpc>
                  <a:spcPct val="101400"/>
                </a:lnSpc>
                <a:spcBef>
                  <a:spcPts val="80"/>
                </a:spcBef>
              </a:pP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Hig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h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ris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k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60" dirty="0">
                  <a:solidFill>
                    <a:srgbClr val="5C5F62"/>
                  </a:solidFill>
                  <a:latin typeface="Arial"/>
                  <a:cs typeface="Arial"/>
                </a:rPr>
                <a:t>scal</a:t>
              </a: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build-u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p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in 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har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d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wate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a</a:t>
              </a: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85" dirty="0">
                  <a:solidFill>
                    <a:srgbClr val="5C5F62"/>
                  </a:solidFill>
                  <a:latin typeface="Arial"/>
                  <a:cs typeface="Arial"/>
                </a:rPr>
                <a:t>ea</a:t>
              </a:r>
              <a:r>
                <a:rPr sz="1150" spc="-60" dirty="0">
                  <a:solidFill>
                    <a:srgbClr val="5C5F62"/>
                  </a:solidFill>
                  <a:latin typeface="Arial"/>
                  <a:cs typeface="Arial"/>
                </a:rPr>
                <a:t>s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i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th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w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ater  tempe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20" dirty="0">
                  <a:solidFill>
                    <a:srgbClr val="5C5F62"/>
                  </a:solidFill>
                  <a:latin typeface="Arial"/>
                  <a:cs typeface="Arial"/>
                </a:rPr>
                <a:t>atu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75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65" dirty="0">
                  <a:solidFill>
                    <a:srgbClr val="5C5F62"/>
                  </a:solidFill>
                  <a:latin typeface="Arial"/>
                  <a:cs typeface="Arial"/>
                </a:rPr>
                <a:t>x</a:t>
              </a:r>
              <a:r>
                <a:rPr sz="1150" spc="-60" dirty="0">
                  <a:solidFill>
                    <a:srgbClr val="5C5F62"/>
                  </a:solidFill>
                  <a:latin typeface="Arial"/>
                  <a:cs typeface="Arial"/>
                </a:rPr>
                <a:t>ceed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s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65" dirty="0">
                  <a:solidFill>
                    <a:srgbClr val="5C5F62"/>
                  </a:solidFill>
                  <a:latin typeface="Arial"/>
                  <a:cs typeface="Arial"/>
                </a:rPr>
                <a:t>65°C 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(boile</a:t>
              </a:r>
              <a:r>
                <a:rPr sz="1150" spc="-2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only)</a:t>
              </a:r>
              <a:endParaRPr sz="1150">
                <a:latin typeface="Arial"/>
                <a:cs typeface="Arial"/>
              </a:endParaRPr>
            </a:p>
          </p:txBody>
        </p:sp>
        <p:grpSp>
          <p:nvGrpSpPr>
            <p:cNvPr id="91" name="object 782">
              <a:extLst>
                <a:ext uri="{FF2B5EF4-FFF2-40B4-BE49-F238E27FC236}">
                  <a16:creationId xmlns:a16="http://schemas.microsoft.com/office/drawing/2014/main" id="{1AF07877-A421-4A0F-9CA8-2BBE52FCE05C}"/>
                </a:ext>
              </a:extLst>
            </p:cNvPr>
            <p:cNvGrpSpPr/>
            <p:nvPr/>
          </p:nvGrpSpPr>
          <p:grpSpPr>
            <a:xfrm>
              <a:off x="5405092" y="8663552"/>
              <a:ext cx="2035175" cy="763905"/>
              <a:chOff x="5405092" y="8663552"/>
              <a:chExt cx="2035175" cy="763905"/>
            </a:xfrm>
          </p:grpSpPr>
          <p:sp>
            <p:nvSpPr>
              <p:cNvPr id="94" name="object 783">
                <a:extLst>
                  <a:ext uri="{FF2B5EF4-FFF2-40B4-BE49-F238E27FC236}">
                    <a16:creationId xmlns:a16="http://schemas.microsoft.com/office/drawing/2014/main" id="{CE8A7F54-FD18-4ABE-9C3B-DE798D60C2C3}"/>
                  </a:ext>
                </a:extLst>
              </p:cNvPr>
              <p:cNvSpPr/>
              <p:nvPr/>
            </p:nvSpPr>
            <p:spPr>
              <a:xfrm>
                <a:off x="5406997" y="8665457"/>
                <a:ext cx="2031364" cy="76009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760095">
                    <a:moveTo>
                      <a:pt x="1958797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87463"/>
                    </a:lnTo>
                    <a:lnTo>
                      <a:pt x="1124" y="729093"/>
                    </a:lnTo>
                    <a:lnTo>
                      <a:pt x="8999" y="750471"/>
                    </a:lnTo>
                    <a:lnTo>
                      <a:pt x="30373" y="758347"/>
                    </a:lnTo>
                    <a:lnTo>
                      <a:pt x="71996" y="759472"/>
                    </a:lnTo>
                    <a:lnTo>
                      <a:pt x="1958797" y="759472"/>
                    </a:lnTo>
                    <a:lnTo>
                      <a:pt x="2000420" y="758347"/>
                    </a:lnTo>
                    <a:lnTo>
                      <a:pt x="2021793" y="750471"/>
                    </a:lnTo>
                    <a:lnTo>
                      <a:pt x="2029668" y="729093"/>
                    </a:lnTo>
                    <a:lnTo>
                      <a:pt x="2030793" y="68746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784">
                <a:extLst>
                  <a:ext uri="{FF2B5EF4-FFF2-40B4-BE49-F238E27FC236}">
                    <a16:creationId xmlns:a16="http://schemas.microsoft.com/office/drawing/2014/main" id="{5196D51A-04CA-4D96-B195-DC8C1E14C397}"/>
                  </a:ext>
                </a:extLst>
              </p:cNvPr>
              <p:cNvSpPr/>
              <p:nvPr/>
            </p:nvSpPr>
            <p:spPr>
              <a:xfrm>
                <a:off x="5406997" y="8665457"/>
                <a:ext cx="2031364" cy="760095"/>
              </a:xfrm>
              <a:custGeom>
                <a:avLst/>
                <a:gdLst/>
                <a:ahLst/>
                <a:cxnLst/>
                <a:rect l="l" t="t" r="r" b="b"/>
                <a:pathLst>
                  <a:path w="2031365" h="76009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687463"/>
                    </a:lnTo>
                    <a:lnTo>
                      <a:pt x="1124" y="729093"/>
                    </a:lnTo>
                    <a:lnTo>
                      <a:pt x="8999" y="750471"/>
                    </a:lnTo>
                    <a:lnTo>
                      <a:pt x="30373" y="758347"/>
                    </a:lnTo>
                    <a:lnTo>
                      <a:pt x="71996" y="759472"/>
                    </a:lnTo>
                    <a:lnTo>
                      <a:pt x="1958797" y="759472"/>
                    </a:lnTo>
                    <a:lnTo>
                      <a:pt x="2000420" y="758347"/>
                    </a:lnTo>
                    <a:lnTo>
                      <a:pt x="2021793" y="750471"/>
                    </a:lnTo>
                    <a:lnTo>
                      <a:pt x="2029668" y="729093"/>
                    </a:lnTo>
                    <a:lnTo>
                      <a:pt x="2030793" y="687463"/>
                    </a:lnTo>
                    <a:lnTo>
                      <a:pt x="2030793" y="71996"/>
                    </a:lnTo>
                    <a:lnTo>
                      <a:pt x="2029668" y="30373"/>
                    </a:lnTo>
                    <a:lnTo>
                      <a:pt x="2021793" y="8999"/>
                    </a:lnTo>
                    <a:lnTo>
                      <a:pt x="2000420" y="1124"/>
                    </a:lnTo>
                    <a:lnTo>
                      <a:pt x="1958797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2" name="object 785">
              <a:extLst>
                <a:ext uri="{FF2B5EF4-FFF2-40B4-BE49-F238E27FC236}">
                  <a16:creationId xmlns:a16="http://schemas.microsoft.com/office/drawing/2014/main" id="{88CFBBE0-A7B2-4A1A-90A7-BF80C7F280DF}"/>
                </a:ext>
              </a:extLst>
            </p:cNvPr>
            <p:cNvSpPr txBox="1"/>
            <p:nvPr/>
          </p:nvSpPr>
          <p:spPr>
            <a:xfrm>
              <a:off x="5559122" y="8741437"/>
              <a:ext cx="1743710" cy="556260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 algn="ctr">
                <a:lnSpc>
                  <a:spcPct val="101400"/>
                </a:lnSpc>
                <a:spcBef>
                  <a:spcPts val="80"/>
                </a:spcBef>
              </a:pP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Hig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h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ris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k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45" dirty="0">
                  <a:solidFill>
                    <a:srgbClr val="5C5F62"/>
                  </a:solidFill>
                  <a:latin typeface="Arial"/>
                  <a:cs typeface="Arial"/>
                </a:rPr>
                <a:t>scaldin</a:t>
              </a:r>
              <a:r>
                <a:rPr sz="1150" spc="-40" dirty="0">
                  <a:solidFill>
                    <a:srgbClr val="5C5F62"/>
                  </a:solidFill>
                  <a:latin typeface="Arial"/>
                  <a:cs typeface="Arial"/>
                </a:rPr>
                <a:t>g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because 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25" dirty="0">
                  <a:solidFill>
                    <a:srgbClr val="5C5F62"/>
                  </a:solidFill>
                  <a:latin typeface="Arial"/>
                  <a:cs typeface="Arial"/>
                </a:rPr>
                <a:t>th</a:t>
              </a:r>
              <a:r>
                <a:rPr sz="1150" spc="-10" dirty="0">
                  <a:solidFill>
                    <a:srgbClr val="5C5F62"/>
                  </a:solidFill>
                  <a:latin typeface="Arial"/>
                  <a:cs typeface="Arial"/>
                </a:rPr>
                <a:t>e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5" dirty="0">
                  <a:solidFill>
                    <a:srgbClr val="5C5F62"/>
                  </a:solidFill>
                  <a:latin typeface="Arial"/>
                  <a:cs typeface="Arial"/>
                </a:rPr>
                <a:t>lac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k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f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the</a:t>
              </a:r>
              <a:r>
                <a:rPr sz="115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mostatic  </a:t>
              </a:r>
              <a:r>
                <a:rPr sz="1150" spc="-15" dirty="0">
                  <a:solidFill>
                    <a:srgbClr val="5C5F62"/>
                  </a:solidFill>
                  <a:latin typeface="Arial"/>
                  <a:cs typeface="Arial"/>
                </a:rPr>
                <a:t>cont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30" dirty="0">
                  <a:solidFill>
                    <a:srgbClr val="5C5F62"/>
                  </a:solidFill>
                  <a:latin typeface="Arial"/>
                  <a:cs typeface="Arial"/>
                </a:rPr>
                <a:t>o</a:t>
              </a:r>
              <a:r>
                <a:rPr sz="1150" spc="-5" dirty="0">
                  <a:solidFill>
                    <a:srgbClr val="5C5F62"/>
                  </a:solidFill>
                  <a:latin typeface="Arial"/>
                  <a:cs typeface="Arial"/>
                </a:rPr>
                <a:t>l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35" dirty="0">
                  <a:solidFill>
                    <a:srgbClr val="5C5F62"/>
                  </a:solidFill>
                  <a:latin typeface="Arial"/>
                  <a:cs typeface="Arial"/>
                </a:rPr>
                <a:t>(boile</a:t>
              </a:r>
              <a:r>
                <a:rPr sz="1150" spc="-20" dirty="0">
                  <a:solidFill>
                    <a:srgbClr val="5C5F62"/>
                  </a:solidFill>
                  <a:latin typeface="Arial"/>
                  <a:cs typeface="Arial"/>
                </a:rPr>
                <a:t>r</a:t>
              </a:r>
              <a:r>
                <a:rPr sz="1150" spc="-95" dirty="0">
                  <a:solidFill>
                    <a:srgbClr val="5C5F62"/>
                  </a:solidFill>
                  <a:latin typeface="Arial"/>
                  <a:cs typeface="Arial"/>
                </a:rPr>
                <a:t> </a:t>
              </a:r>
              <a:r>
                <a:rPr sz="1150" spc="-50" dirty="0">
                  <a:solidFill>
                    <a:srgbClr val="5C5F62"/>
                  </a:solidFill>
                  <a:latin typeface="Arial"/>
                  <a:cs typeface="Arial"/>
                </a:rPr>
                <a:t>only)</a:t>
              </a:r>
              <a:endParaRPr sz="1150">
                <a:latin typeface="Arial"/>
                <a:cs typeface="Arial"/>
              </a:endParaRPr>
            </a:p>
          </p:txBody>
        </p:sp>
        <p:sp>
          <p:nvSpPr>
            <p:cNvPr id="93" name="object 786">
              <a:extLst>
                <a:ext uri="{FF2B5EF4-FFF2-40B4-BE49-F238E27FC236}">
                  <a16:creationId xmlns:a16="http://schemas.microsoft.com/office/drawing/2014/main" id="{DC6E4002-B012-465F-A9BD-4270E7AA8C55}"/>
                </a:ext>
              </a:extLst>
            </p:cNvPr>
            <p:cNvSpPr/>
            <p:nvPr/>
          </p:nvSpPr>
          <p:spPr>
            <a:xfrm>
              <a:off x="5308605" y="7169308"/>
              <a:ext cx="0" cy="1833245"/>
            </a:xfrm>
            <a:custGeom>
              <a:avLst/>
              <a:gdLst/>
              <a:ahLst/>
              <a:cxnLst/>
              <a:rect l="l" t="t" r="r" b="b"/>
              <a:pathLst>
                <a:path h="1833245">
                  <a:moveTo>
                    <a:pt x="0" y="1833016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71023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introduce types of hot water systems available for domestic applications, including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centralised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, open vented and direct systems: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1.5 – The types and layout features of hot water systems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EF2D6-3989-F841-9603-19B5F6DF1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water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66368-9DD6-7948-9703-2BB35F831A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26273"/>
            <a:ext cx="1841467" cy="389520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en-US" sz="1400" dirty="0"/>
              <a:t>Hot water systems, whether in a domestic</a:t>
            </a:r>
            <a:br>
              <a:rPr lang="en-US" sz="1400" dirty="0"/>
            </a:br>
            <a:r>
              <a:rPr lang="en-US" sz="1400" dirty="0"/>
              <a:t>property or a large-scale commercial</a:t>
            </a:r>
            <a:br>
              <a:rPr lang="en-US" sz="1400" dirty="0"/>
            </a:br>
            <a:r>
              <a:rPr lang="en-US" sz="1400" dirty="0"/>
              <a:t>property, share many principles. The scale and control of these systems may change, but the operation is very similar. There is a huge range of methods to produce and distribute this hot water.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C2C406-032A-425E-89C6-F3D5BEE5BC4E}"/>
              </a:ext>
            </a:extLst>
          </p:cNvPr>
          <p:cNvGrpSpPr/>
          <p:nvPr/>
        </p:nvGrpSpPr>
        <p:grpSpPr>
          <a:xfrm>
            <a:off x="2411760" y="1074026"/>
            <a:ext cx="6591934" cy="4864017"/>
            <a:chOff x="898438" y="3945610"/>
            <a:chExt cx="6591934" cy="4864017"/>
          </a:xfrm>
        </p:grpSpPr>
        <p:grpSp>
          <p:nvGrpSpPr>
            <p:cNvPr id="7" name="object 15">
              <a:extLst>
                <a:ext uri="{FF2B5EF4-FFF2-40B4-BE49-F238E27FC236}">
                  <a16:creationId xmlns:a16="http://schemas.microsoft.com/office/drawing/2014/main" id="{CF3CFEB1-76E4-461D-9A08-021BB9EBBC59}"/>
                </a:ext>
              </a:extLst>
            </p:cNvPr>
            <p:cNvGrpSpPr/>
            <p:nvPr/>
          </p:nvGrpSpPr>
          <p:grpSpPr>
            <a:xfrm>
              <a:off x="898438" y="4353810"/>
              <a:ext cx="6591934" cy="4277360"/>
              <a:chOff x="898438" y="4353810"/>
              <a:chExt cx="6591934" cy="4277360"/>
            </a:xfrm>
          </p:grpSpPr>
          <p:sp>
            <p:nvSpPr>
              <p:cNvPr id="8" name="object 16">
                <a:extLst>
                  <a:ext uri="{FF2B5EF4-FFF2-40B4-BE49-F238E27FC236}">
                    <a16:creationId xmlns:a16="http://schemas.microsoft.com/office/drawing/2014/main" id="{4FA32D7E-9258-4728-B067-51136B82FAB1}"/>
                  </a:ext>
                </a:extLst>
              </p:cNvPr>
              <p:cNvSpPr/>
              <p:nvPr/>
            </p:nvSpPr>
            <p:spPr>
              <a:xfrm>
                <a:off x="1760759" y="71040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17">
                <a:extLst>
                  <a:ext uri="{FF2B5EF4-FFF2-40B4-BE49-F238E27FC236}">
                    <a16:creationId xmlns:a16="http://schemas.microsoft.com/office/drawing/2014/main" id="{CBED0C32-5150-4B79-B970-AA35F833AF7C}"/>
                  </a:ext>
                </a:extLst>
              </p:cNvPr>
              <p:cNvSpPr/>
              <p:nvPr/>
            </p:nvSpPr>
            <p:spPr>
              <a:xfrm>
                <a:off x="1762199" y="8043278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8">
                <a:extLst>
                  <a:ext uri="{FF2B5EF4-FFF2-40B4-BE49-F238E27FC236}">
                    <a16:creationId xmlns:a16="http://schemas.microsoft.com/office/drawing/2014/main" id="{316A39F5-EA3B-4EBA-96C0-417259871C2A}"/>
                  </a:ext>
                </a:extLst>
              </p:cNvPr>
              <p:cNvSpPr/>
              <p:nvPr/>
            </p:nvSpPr>
            <p:spPr>
              <a:xfrm>
                <a:off x="1759949" y="862734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9">
                <a:extLst>
                  <a:ext uri="{FF2B5EF4-FFF2-40B4-BE49-F238E27FC236}">
                    <a16:creationId xmlns:a16="http://schemas.microsoft.com/office/drawing/2014/main" id="{34096CE4-DB1B-4A99-BEF5-E871E22B2F32}"/>
                  </a:ext>
                </a:extLst>
              </p:cNvPr>
              <p:cNvSpPr/>
              <p:nvPr/>
            </p:nvSpPr>
            <p:spPr>
              <a:xfrm>
                <a:off x="1761404" y="7102102"/>
                <a:ext cx="0" cy="1527175"/>
              </a:xfrm>
              <a:custGeom>
                <a:avLst/>
                <a:gdLst/>
                <a:ahLst/>
                <a:cxnLst/>
                <a:rect l="l" t="t" r="r" b="b"/>
                <a:pathLst>
                  <a:path h="1527175">
                    <a:moveTo>
                      <a:pt x="0" y="0"/>
                    </a:moveTo>
                    <a:lnTo>
                      <a:pt x="0" y="1526641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20">
                <a:extLst>
                  <a:ext uri="{FF2B5EF4-FFF2-40B4-BE49-F238E27FC236}">
                    <a16:creationId xmlns:a16="http://schemas.microsoft.com/office/drawing/2014/main" id="{4E5F9373-79B6-4C62-BA95-870ED188B641}"/>
                  </a:ext>
                </a:extLst>
              </p:cNvPr>
              <p:cNvSpPr/>
              <p:nvPr/>
            </p:nvSpPr>
            <p:spPr>
              <a:xfrm>
                <a:off x="5675040" y="7444105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21">
                <a:extLst>
                  <a:ext uri="{FF2B5EF4-FFF2-40B4-BE49-F238E27FC236}">
                    <a16:creationId xmlns:a16="http://schemas.microsoft.com/office/drawing/2014/main" id="{7DC09A2F-4409-47B6-8796-DD0217A539DF}"/>
                  </a:ext>
                </a:extLst>
              </p:cNvPr>
              <p:cNvSpPr/>
              <p:nvPr/>
            </p:nvSpPr>
            <p:spPr>
              <a:xfrm>
                <a:off x="5758305" y="6440091"/>
                <a:ext cx="0" cy="1005840"/>
              </a:xfrm>
              <a:custGeom>
                <a:avLst/>
                <a:gdLst/>
                <a:ahLst/>
                <a:cxnLst/>
                <a:rect l="l" t="t" r="r" b="b"/>
                <a:pathLst>
                  <a:path h="1005840">
                    <a:moveTo>
                      <a:pt x="0" y="0"/>
                    </a:moveTo>
                    <a:lnTo>
                      <a:pt x="0" y="100584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22">
                <a:extLst>
                  <a:ext uri="{FF2B5EF4-FFF2-40B4-BE49-F238E27FC236}">
                    <a16:creationId xmlns:a16="http://schemas.microsoft.com/office/drawing/2014/main" id="{6D1088E0-FEEE-492A-88DF-5324F0A3DE21}"/>
                  </a:ext>
                </a:extLst>
              </p:cNvPr>
              <p:cNvSpPr/>
              <p:nvPr/>
            </p:nvSpPr>
            <p:spPr>
              <a:xfrm>
                <a:off x="5675761" y="7105173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23">
                <a:extLst>
                  <a:ext uri="{FF2B5EF4-FFF2-40B4-BE49-F238E27FC236}">
                    <a16:creationId xmlns:a16="http://schemas.microsoft.com/office/drawing/2014/main" id="{78EE0582-264D-49AB-86B0-12097E2CC730}"/>
                  </a:ext>
                </a:extLst>
              </p:cNvPr>
              <p:cNvSpPr/>
              <p:nvPr/>
            </p:nvSpPr>
            <p:spPr>
              <a:xfrm>
                <a:off x="5675999" y="6441994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9747D93F-C93B-492F-9643-25B2975EF77A}"/>
                  </a:ext>
                </a:extLst>
              </p:cNvPr>
              <p:cNvSpPr/>
              <p:nvPr/>
            </p:nvSpPr>
            <p:spPr>
              <a:xfrm>
                <a:off x="5327895" y="60638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9E2779D0-59EA-41FB-BCF0-3777BD34A972}"/>
                  </a:ext>
                </a:extLst>
              </p:cNvPr>
              <p:cNvSpPr/>
              <p:nvPr/>
            </p:nvSpPr>
            <p:spPr>
              <a:xfrm>
                <a:off x="3790905" y="6728952"/>
                <a:ext cx="0" cy="254000"/>
              </a:xfrm>
              <a:custGeom>
                <a:avLst/>
                <a:gdLst/>
                <a:ahLst/>
                <a:cxnLst/>
                <a:rect l="l" t="t" r="r" b="b"/>
                <a:pathLst>
                  <a:path h="254000">
                    <a:moveTo>
                      <a:pt x="0" y="0"/>
                    </a:moveTo>
                    <a:lnTo>
                      <a:pt x="0" y="2540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6">
                <a:extLst>
                  <a:ext uri="{FF2B5EF4-FFF2-40B4-BE49-F238E27FC236}">
                    <a16:creationId xmlns:a16="http://schemas.microsoft.com/office/drawing/2014/main" id="{A36A52DC-A693-42F1-A657-A9B8A632BA4B}"/>
                  </a:ext>
                </a:extLst>
              </p:cNvPr>
              <p:cNvSpPr/>
              <p:nvPr/>
            </p:nvSpPr>
            <p:spPr>
              <a:xfrm>
                <a:off x="4549141" y="6857010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90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27">
                <a:extLst>
                  <a:ext uri="{FF2B5EF4-FFF2-40B4-BE49-F238E27FC236}">
                    <a16:creationId xmlns:a16="http://schemas.microsoft.com/office/drawing/2014/main" id="{403D0A58-1490-4594-BE4E-B48F1B07826D}"/>
                  </a:ext>
                </a:extLst>
              </p:cNvPr>
              <p:cNvSpPr/>
              <p:nvPr/>
            </p:nvSpPr>
            <p:spPr>
              <a:xfrm>
                <a:off x="3793265" y="6857357"/>
                <a:ext cx="756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56920">
                    <a:moveTo>
                      <a:pt x="0" y="0"/>
                    </a:moveTo>
                    <a:lnTo>
                      <a:pt x="75661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8">
                <a:extLst>
                  <a:ext uri="{FF2B5EF4-FFF2-40B4-BE49-F238E27FC236}">
                    <a16:creationId xmlns:a16="http://schemas.microsoft.com/office/drawing/2014/main" id="{6012C68A-DAA8-4CA2-92F6-1031A22313FA}"/>
                  </a:ext>
                </a:extLst>
              </p:cNvPr>
              <p:cNvSpPr/>
              <p:nvPr/>
            </p:nvSpPr>
            <p:spPr>
              <a:xfrm>
                <a:off x="3805304" y="5598715"/>
                <a:ext cx="0" cy="584200"/>
              </a:xfrm>
              <a:custGeom>
                <a:avLst/>
                <a:gdLst/>
                <a:ahLst/>
                <a:cxnLst/>
                <a:rect l="l" t="t" r="r" b="b"/>
                <a:pathLst>
                  <a:path h="584200">
                    <a:moveTo>
                      <a:pt x="0" y="0"/>
                    </a:moveTo>
                    <a:lnTo>
                      <a:pt x="0" y="583933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9">
                <a:extLst>
                  <a:ext uri="{FF2B5EF4-FFF2-40B4-BE49-F238E27FC236}">
                    <a16:creationId xmlns:a16="http://schemas.microsoft.com/office/drawing/2014/main" id="{E6763807-1052-4E2D-82EF-81399DFE587F}"/>
                  </a:ext>
                </a:extLst>
              </p:cNvPr>
              <p:cNvSpPr/>
              <p:nvPr/>
            </p:nvSpPr>
            <p:spPr>
              <a:xfrm>
                <a:off x="4569405" y="6059883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30">
                <a:extLst>
                  <a:ext uri="{FF2B5EF4-FFF2-40B4-BE49-F238E27FC236}">
                    <a16:creationId xmlns:a16="http://schemas.microsoft.com/office/drawing/2014/main" id="{E37ABCC1-2514-4802-A6A9-7128FD669CBC}"/>
                  </a:ext>
                </a:extLst>
              </p:cNvPr>
              <p:cNvSpPr/>
              <p:nvPr/>
            </p:nvSpPr>
            <p:spPr>
              <a:xfrm>
                <a:off x="7401960" y="7178066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31">
                <a:extLst>
                  <a:ext uri="{FF2B5EF4-FFF2-40B4-BE49-F238E27FC236}">
                    <a16:creationId xmlns:a16="http://schemas.microsoft.com/office/drawing/2014/main" id="{14F945BB-C29E-45B4-AB9D-118831186C76}"/>
                  </a:ext>
                </a:extLst>
              </p:cNvPr>
              <p:cNvSpPr/>
              <p:nvPr/>
            </p:nvSpPr>
            <p:spPr>
              <a:xfrm>
                <a:off x="7404210" y="64404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32">
                <a:extLst>
                  <a:ext uri="{FF2B5EF4-FFF2-40B4-BE49-F238E27FC236}">
                    <a16:creationId xmlns:a16="http://schemas.microsoft.com/office/drawing/2014/main" id="{F52DCF51-7122-4E64-90AE-577A0569409C}"/>
                  </a:ext>
                </a:extLst>
              </p:cNvPr>
              <p:cNvSpPr/>
              <p:nvPr/>
            </p:nvSpPr>
            <p:spPr>
              <a:xfrm>
                <a:off x="7402770" y="551330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33">
                <a:extLst>
                  <a:ext uri="{FF2B5EF4-FFF2-40B4-BE49-F238E27FC236}">
                    <a16:creationId xmlns:a16="http://schemas.microsoft.com/office/drawing/2014/main" id="{1E2E76D3-BDB7-4781-A320-0E3ED4D50206}"/>
                  </a:ext>
                </a:extLst>
              </p:cNvPr>
              <p:cNvSpPr/>
              <p:nvPr/>
            </p:nvSpPr>
            <p:spPr>
              <a:xfrm>
                <a:off x="7094675" y="52637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34">
                <a:extLst>
                  <a:ext uri="{FF2B5EF4-FFF2-40B4-BE49-F238E27FC236}">
                    <a16:creationId xmlns:a16="http://schemas.microsoft.com/office/drawing/2014/main" id="{D24D2BB2-21FF-42FC-A98B-27565B641042}"/>
                  </a:ext>
                </a:extLst>
              </p:cNvPr>
              <p:cNvSpPr/>
              <p:nvPr/>
            </p:nvSpPr>
            <p:spPr>
              <a:xfrm>
                <a:off x="6289305" y="5120877"/>
                <a:ext cx="0" cy="257175"/>
              </a:xfrm>
              <a:custGeom>
                <a:avLst/>
                <a:gdLst/>
                <a:ahLst/>
                <a:cxnLst/>
                <a:rect l="l" t="t" r="r" b="b"/>
                <a:pathLst>
                  <a:path h="257175">
                    <a:moveTo>
                      <a:pt x="0" y="0"/>
                    </a:moveTo>
                    <a:lnTo>
                      <a:pt x="0" y="257175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35">
                <a:extLst>
                  <a:ext uri="{FF2B5EF4-FFF2-40B4-BE49-F238E27FC236}">
                    <a16:creationId xmlns:a16="http://schemas.microsoft.com/office/drawing/2014/main" id="{7073E0F8-6366-4C13-A594-8163835199C7}"/>
                  </a:ext>
                </a:extLst>
              </p:cNvPr>
              <p:cNvSpPr/>
              <p:nvPr/>
            </p:nvSpPr>
            <p:spPr>
              <a:xfrm>
                <a:off x="6289094" y="447795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6">
                <a:extLst>
                  <a:ext uri="{FF2B5EF4-FFF2-40B4-BE49-F238E27FC236}">
                    <a16:creationId xmlns:a16="http://schemas.microsoft.com/office/drawing/2014/main" id="{8249CADA-A91A-4436-A24C-455E5A73DC51}"/>
                  </a:ext>
                </a:extLst>
              </p:cNvPr>
              <p:cNvSpPr/>
              <p:nvPr/>
            </p:nvSpPr>
            <p:spPr>
              <a:xfrm>
                <a:off x="2950904" y="4978400"/>
                <a:ext cx="0" cy="234315"/>
              </a:xfrm>
              <a:custGeom>
                <a:avLst/>
                <a:gdLst/>
                <a:ahLst/>
                <a:cxnLst/>
                <a:rect l="l" t="t" r="r" b="b"/>
                <a:pathLst>
                  <a:path h="234314">
                    <a:moveTo>
                      <a:pt x="0" y="0"/>
                    </a:moveTo>
                    <a:lnTo>
                      <a:pt x="0" y="234238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7">
                <a:extLst>
                  <a:ext uri="{FF2B5EF4-FFF2-40B4-BE49-F238E27FC236}">
                    <a16:creationId xmlns:a16="http://schemas.microsoft.com/office/drawing/2014/main" id="{709E5993-B5BA-4857-B11F-FEF71402FE47}"/>
                  </a:ext>
                </a:extLst>
              </p:cNvPr>
              <p:cNvSpPr/>
              <p:nvPr/>
            </p:nvSpPr>
            <p:spPr>
              <a:xfrm>
                <a:off x="2954434" y="447848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8">
                <a:extLst>
                  <a:ext uri="{FF2B5EF4-FFF2-40B4-BE49-F238E27FC236}">
                    <a16:creationId xmlns:a16="http://schemas.microsoft.com/office/drawing/2014/main" id="{A2B07A05-B2A8-496C-9368-F1CA1DA74ADB}"/>
                  </a:ext>
                </a:extLst>
              </p:cNvPr>
              <p:cNvSpPr/>
              <p:nvPr/>
            </p:nvSpPr>
            <p:spPr>
              <a:xfrm>
                <a:off x="5062359" y="4355715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9">
                <a:extLst>
                  <a:ext uri="{FF2B5EF4-FFF2-40B4-BE49-F238E27FC236}">
                    <a16:creationId xmlns:a16="http://schemas.microsoft.com/office/drawing/2014/main" id="{31910A70-75CC-449F-895C-1A4EA59D65CB}"/>
                  </a:ext>
                </a:extLst>
              </p:cNvPr>
              <p:cNvSpPr/>
              <p:nvPr/>
            </p:nvSpPr>
            <p:spPr>
              <a:xfrm>
                <a:off x="901152" y="5461982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0">
                <a:extLst>
                  <a:ext uri="{FF2B5EF4-FFF2-40B4-BE49-F238E27FC236}">
                    <a16:creationId xmlns:a16="http://schemas.microsoft.com/office/drawing/2014/main" id="{99240ECE-9F62-4B92-AB90-F19C5BD04CD8}"/>
                  </a:ext>
                </a:extLst>
              </p:cNvPr>
              <p:cNvSpPr/>
              <p:nvPr/>
            </p:nvSpPr>
            <p:spPr>
              <a:xfrm>
                <a:off x="982908" y="5332332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80" y="200418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41">
                <a:extLst>
                  <a:ext uri="{FF2B5EF4-FFF2-40B4-BE49-F238E27FC236}">
                    <a16:creationId xmlns:a16="http://schemas.microsoft.com/office/drawing/2014/main" id="{BDCFFE7B-7807-417E-AACD-9AEA2DF08EC1}"/>
                  </a:ext>
                </a:extLst>
              </p:cNvPr>
              <p:cNvSpPr/>
              <p:nvPr/>
            </p:nvSpPr>
            <p:spPr>
              <a:xfrm>
                <a:off x="982908" y="5332332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80" y="200418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42">
                <a:extLst>
                  <a:ext uri="{FF2B5EF4-FFF2-40B4-BE49-F238E27FC236}">
                    <a16:creationId xmlns:a16="http://schemas.microsoft.com/office/drawing/2014/main" id="{FDF39E72-A43E-47A2-AC53-42E899AA75C6}"/>
                  </a:ext>
                </a:extLst>
              </p:cNvPr>
              <p:cNvSpPr/>
              <p:nvPr/>
            </p:nvSpPr>
            <p:spPr>
              <a:xfrm>
                <a:off x="902592" y="6314499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43">
                <a:extLst>
                  <a:ext uri="{FF2B5EF4-FFF2-40B4-BE49-F238E27FC236}">
                    <a16:creationId xmlns:a16="http://schemas.microsoft.com/office/drawing/2014/main" id="{F75BAD00-E242-4B33-BF3E-DC84D3714E76}"/>
                  </a:ext>
                </a:extLst>
              </p:cNvPr>
              <p:cNvSpPr/>
              <p:nvPr/>
            </p:nvSpPr>
            <p:spPr>
              <a:xfrm>
                <a:off x="900343" y="7305600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44">
                <a:extLst>
                  <a:ext uri="{FF2B5EF4-FFF2-40B4-BE49-F238E27FC236}">
                    <a16:creationId xmlns:a16="http://schemas.microsoft.com/office/drawing/2014/main" id="{7BD6A181-7D92-4EB5-BB5E-0137DE1D3ACF}"/>
                  </a:ext>
                </a:extLst>
              </p:cNvPr>
              <p:cNvSpPr/>
              <p:nvPr/>
            </p:nvSpPr>
            <p:spPr>
              <a:xfrm>
                <a:off x="902592" y="8043782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19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" name="object 45">
              <a:extLst>
                <a:ext uri="{FF2B5EF4-FFF2-40B4-BE49-F238E27FC236}">
                  <a16:creationId xmlns:a16="http://schemas.microsoft.com/office/drawing/2014/main" id="{2891DE5E-1EF8-4989-8D7B-81DA0DB0B9CF}"/>
                </a:ext>
              </a:extLst>
            </p:cNvPr>
            <p:cNvSpPr txBox="1"/>
            <p:nvPr/>
          </p:nvSpPr>
          <p:spPr>
            <a:xfrm>
              <a:off x="1016667" y="5383378"/>
              <a:ext cx="61658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Instantaneous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38" name="object 46">
              <a:extLst>
                <a:ext uri="{FF2B5EF4-FFF2-40B4-BE49-F238E27FC236}">
                  <a16:creationId xmlns:a16="http://schemas.microsoft.com/office/drawing/2014/main" id="{743A8192-4602-419A-9CDA-F1DE13F48266}"/>
                </a:ext>
              </a:extLst>
            </p:cNvPr>
            <p:cNvGrpSpPr/>
            <p:nvPr/>
          </p:nvGrpSpPr>
          <p:grpSpPr>
            <a:xfrm>
              <a:off x="4709703" y="3945610"/>
              <a:ext cx="708025" cy="417195"/>
              <a:chOff x="4709703" y="3945610"/>
              <a:chExt cx="708025" cy="417195"/>
            </a:xfrm>
          </p:grpSpPr>
          <p:sp>
            <p:nvSpPr>
              <p:cNvPr id="39" name="object 47">
                <a:extLst>
                  <a:ext uri="{FF2B5EF4-FFF2-40B4-BE49-F238E27FC236}">
                    <a16:creationId xmlns:a16="http://schemas.microsoft.com/office/drawing/2014/main" id="{A1664447-5315-4723-B237-E411325BE5C1}"/>
                  </a:ext>
                </a:extLst>
              </p:cNvPr>
              <p:cNvSpPr/>
              <p:nvPr/>
            </p:nvSpPr>
            <p:spPr>
              <a:xfrm>
                <a:off x="4711608" y="3947515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791"/>
                    </a:lnTo>
                    <a:lnTo>
                      <a:pt x="1124" y="382414"/>
                    </a:lnTo>
                    <a:lnTo>
                      <a:pt x="8999" y="403788"/>
                    </a:lnTo>
                    <a:lnTo>
                      <a:pt x="30373" y="411663"/>
                    </a:lnTo>
                    <a:lnTo>
                      <a:pt x="71996" y="412788"/>
                    </a:lnTo>
                    <a:lnTo>
                      <a:pt x="631583" y="412788"/>
                    </a:lnTo>
                    <a:lnTo>
                      <a:pt x="673213" y="411663"/>
                    </a:lnTo>
                    <a:lnTo>
                      <a:pt x="694591" y="403788"/>
                    </a:lnTo>
                    <a:lnTo>
                      <a:pt x="702467" y="382414"/>
                    </a:lnTo>
                    <a:lnTo>
                      <a:pt x="703592" y="340791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15B4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8">
                <a:extLst>
                  <a:ext uri="{FF2B5EF4-FFF2-40B4-BE49-F238E27FC236}">
                    <a16:creationId xmlns:a16="http://schemas.microsoft.com/office/drawing/2014/main" id="{9C4450DF-A69A-463E-BA23-C3179B2DDDD6}"/>
                  </a:ext>
                </a:extLst>
              </p:cNvPr>
              <p:cNvSpPr/>
              <p:nvPr/>
            </p:nvSpPr>
            <p:spPr>
              <a:xfrm>
                <a:off x="4711608" y="3947515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791"/>
                    </a:lnTo>
                    <a:lnTo>
                      <a:pt x="1124" y="382414"/>
                    </a:lnTo>
                    <a:lnTo>
                      <a:pt x="8999" y="403788"/>
                    </a:lnTo>
                    <a:lnTo>
                      <a:pt x="30373" y="411663"/>
                    </a:lnTo>
                    <a:lnTo>
                      <a:pt x="71996" y="412788"/>
                    </a:lnTo>
                    <a:lnTo>
                      <a:pt x="631583" y="412788"/>
                    </a:lnTo>
                    <a:lnTo>
                      <a:pt x="673213" y="411663"/>
                    </a:lnTo>
                    <a:lnTo>
                      <a:pt x="694591" y="403788"/>
                    </a:lnTo>
                    <a:lnTo>
                      <a:pt x="702467" y="382414"/>
                    </a:lnTo>
                    <a:lnTo>
                      <a:pt x="703592" y="340791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1" name="object 49">
              <a:extLst>
                <a:ext uri="{FF2B5EF4-FFF2-40B4-BE49-F238E27FC236}">
                  <a16:creationId xmlns:a16="http://schemas.microsoft.com/office/drawing/2014/main" id="{B3727945-24B7-4A20-A79D-2A13D6B35F58}"/>
                </a:ext>
              </a:extLst>
            </p:cNvPr>
            <p:cNvSpPr txBox="1"/>
            <p:nvPr/>
          </p:nvSpPr>
          <p:spPr>
            <a:xfrm>
              <a:off x="4835895" y="3993649"/>
              <a:ext cx="435609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80010" marR="5080" indent="-67945">
                <a:lnSpc>
                  <a:spcPct val="104200"/>
                </a:lnSpc>
                <a:spcBef>
                  <a:spcPts val="60"/>
                </a:spcBef>
              </a:pPr>
              <a:r>
                <a:rPr sz="800" spc="-30" dirty="0">
                  <a:solidFill>
                    <a:srgbClr val="FFFFFF"/>
                  </a:solidFill>
                  <a:latin typeface="Arial"/>
                  <a:cs typeface="Arial"/>
                </a:rPr>
                <a:t>Ho</a:t>
              </a:r>
              <a:r>
                <a:rPr sz="800" spc="-10" dirty="0">
                  <a:solidFill>
                    <a:srgbClr val="FFFFFF"/>
                  </a:solidFill>
                  <a:latin typeface="Arial"/>
                  <a:cs typeface="Arial"/>
                </a:rPr>
                <a:t>t</a:t>
              </a:r>
              <a:r>
                <a:rPr sz="800" spc="-65" dirty="0">
                  <a:solidFill>
                    <a:srgbClr val="FFFFFF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FFFFFF"/>
                  </a:solidFill>
                  <a:latin typeface="Arial"/>
                  <a:cs typeface="Arial"/>
                </a:rPr>
                <a:t>water  </a:t>
              </a:r>
              <a:r>
                <a:rPr sz="800" spc="-30" dirty="0">
                  <a:solidFill>
                    <a:srgbClr val="FFFFFF"/>
                  </a:solidFill>
                  <a:latin typeface="Arial"/>
                  <a:cs typeface="Arial"/>
                </a:rPr>
                <a:t>supply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42" name="object 50">
              <a:extLst>
                <a:ext uri="{FF2B5EF4-FFF2-40B4-BE49-F238E27FC236}">
                  <a16:creationId xmlns:a16="http://schemas.microsoft.com/office/drawing/2014/main" id="{C554C4B5-6E5F-49C5-8CC3-C4B3483C24BD}"/>
                </a:ext>
              </a:extLst>
            </p:cNvPr>
            <p:cNvGrpSpPr/>
            <p:nvPr/>
          </p:nvGrpSpPr>
          <p:grpSpPr>
            <a:xfrm>
              <a:off x="2601003" y="4595952"/>
              <a:ext cx="708025" cy="412750"/>
              <a:chOff x="2601003" y="4595952"/>
              <a:chExt cx="708025" cy="412750"/>
            </a:xfrm>
          </p:grpSpPr>
          <p:sp>
            <p:nvSpPr>
              <p:cNvPr id="43" name="object 51">
                <a:extLst>
                  <a:ext uri="{FF2B5EF4-FFF2-40B4-BE49-F238E27FC236}">
                    <a16:creationId xmlns:a16="http://schemas.microsoft.com/office/drawing/2014/main" id="{11F2202A-63AF-467F-8DA3-DD05B8A0492F}"/>
                  </a:ext>
                </a:extLst>
              </p:cNvPr>
              <p:cNvSpPr/>
              <p:nvPr/>
            </p:nvSpPr>
            <p:spPr>
              <a:xfrm>
                <a:off x="2602908" y="4597857"/>
                <a:ext cx="704215" cy="40894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893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6638"/>
                    </a:lnTo>
                    <a:lnTo>
                      <a:pt x="1124" y="378261"/>
                    </a:lnTo>
                    <a:lnTo>
                      <a:pt x="8999" y="399635"/>
                    </a:lnTo>
                    <a:lnTo>
                      <a:pt x="30373" y="407510"/>
                    </a:lnTo>
                    <a:lnTo>
                      <a:pt x="71996" y="408635"/>
                    </a:lnTo>
                    <a:lnTo>
                      <a:pt x="631583" y="408635"/>
                    </a:lnTo>
                    <a:lnTo>
                      <a:pt x="673213" y="407510"/>
                    </a:lnTo>
                    <a:lnTo>
                      <a:pt x="694591" y="399635"/>
                    </a:lnTo>
                    <a:lnTo>
                      <a:pt x="702467" y="378261"/>
                    </a:lnTo>
                    <a:lnTo>
                      <a:pt x="703592" y="33663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DDDD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52">
                <a:extLst>
                  <a:ext uri="{FF2B5EF4-FFF2-40B4-BE49-F238E27FC236}">
                    <a16:creationId xmlns:a16="http://schemas.microsoft.com/office/drawing/2014/main" id="{293D5808-D1D6-45DC-A562-1A78094328E9}"/>
                  </a:ext>
                </a:extLst>
              </p:cNvPr>
              <p:cNvSpPr/>
              <p:nvPr/>
            </p:nvSpPr>
            <p:spPr>
              <a:xfrm>
                <a:off x="2602908" y="4597857"/>
                <a:ext cx="704215" cy="40894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893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6638"/>
                    </a:lnTo>
                    <a:lnTo>
                      <a:pt x="1124" y="378261"/>
                    </a:lnTo>
                    <a:lnTo>
                      <a:pt x="8999" y="399635"/>
                    </a:lnTo>
                    <a:lnTo>
                      <a:pt x="30373" y="407510"/>
                    </a:lnTo>
                    <a:lnTo>
                      <a:pt x="71996" y="408635"/>
                    </a:lnTo>
                    <a:lnTo>
                      <a:pt x="631583" y="408635"/>
                    </a:lnTo>
                    <a:lnTo>
                      <a:pt x="673213" y="407510"/>
                    </a:lnTo>
                    <a:lnTo>
                      <a:pt x="694591" y="399635"/>
                    </a:lnTo>
                    <a:lnTo>
                      <a:pt x="702467" y="378261"/>
                    </a:lnTo>
                    <a:lnTo>
                      <a:pt x="703592" y="33663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D1B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5" name="object 53">
              <a:extLst>
                <a:ext uri="{FF2B5EF4-FFF2-40B4-BE49-F238E27FC236}">
                  <a16:creationId xmlns:a16="http://schemas.microsoft.com/office/drawing/2014/main" id="{A627FF7E-2951-45F7-8150-33B26E29DEBB}"/>
                </a:ext>
              </a:extLst>
            </p:cNvPr>
            <p:cNvSpPr txBox="1"/>
            <p:nvPr/>
          </p:nvSpPr>
          <p:spPr>
            <a:xfrm>
              <a:off x="2697576" y="4643990"/>
              <a:ext cx="494665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8425" marR="5080" indent="-86360">
                <a:lnSpc>
                  <a:spcPct val="104200"/>
                </a:lnSpc>
                <a:spcBef>
                  <a:spcPts val="6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Cent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alised  system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46" name="object 54">
              <a:extLst>
                <a:ext uri="{FF2B5EF4-FFF2-40B4-BE49-F238E27FC236}">
                  <a16:creationId xmlns:a16="http://schemas.microsoft.com/office/drawing/2014/main" id="{DC549B79-0DBF-4BAC-AF3F-98DD8CBAC311}"/>
                </a:ext>
              </a:extLst>
            </p:cNvPr>
            <p:cNvGrpSpPr/>
            <p:nvPr/>
          </p:nvGrpSpPr>
          <p:grpSpPr>
            <a:xfrm>
              <a:off x="5936402" y="4595952"/>
              <a:ext cx="707390" cy="554990"/>
              <a:chOff x="5936402" y="4595952"/>
              <a:chExt cx="707390" cy="554990"/>
            </a:xfrm>
          </p:grpSpPr>
          <p:sp>
            <p:nvSpPr>
              <p:cNvPr id="47" name="object 55">
                <a:extLst>
                  <a:ext uri="{FF2B5EF4-FFF2-40B4-BE49-F238E27FC236}">
                    <a16:creationId xmlns:a16="http://schemas.microsoft.com/office/drawing/2014/main" id="{A0C790C8-510E-46E6-8E82-E43094BC9597}"/>
                  </a:ext>
                </a:extLst>
              </p:cNvPr>
              <p:cNvSpPr/>
              <p:nvPr/>
            </p:nvSpPr>
            <p:spPr>
              <a:xfrm>
                <a:off x="5938307" y="45978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DDDD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56">
                <a:extLst>
                  <a:ext uri="{FF2B5EF4-FFF2-40B4-BE49-F238E27FC236}">
                    <a16:creationId xmlns:a16="http://schemas.microsoft.com/office/drawing/2014/main" id="{50D925A3-D336-4D7F-83B4-4F0645614DB3}"/>
                  </a:ext>
                </a:extLst>
              </p:cNvPr>
              <p:cNvSpPr/>
              <p:nvPr/>
            </p:nvSpPr>
            <p:spPr>
              <a:xfrm>
                <a:off x="5938307" y="45978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D1B2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9" name="object 57">
              <a:extLst>
                <a:ext uri="{FF2B5EF4-FFF2-40B4-BE49-F238E27FC236}">
                  <a16:creationId xmlns:a16="http://schemas.microsoft.com/office/drawing/2014/main" id="{A73FA20A-496C-419E-9042-4DF7263B870C}"/>
                </a:ext>
              </a:extLst>
            </p:cNvPr>
            <p:cNvSpPr txBox="1"/>
            <p:nvPr/>
          </p:nvSpPr>
          <p:spPr>
            <a:xfrm>
              <a:off x="6018952" y="4643990"/>
              <a:ext cx="52260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065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105" dirty="0">
                  <a:solidFill>
                    <a:srgbClr val="505255"/>
                  </a:solidFill>
                  <a:latin typeface="Arial"/>
                  <a:cs typeface="Arial"/>
                </a:rPr>
                <a:t>L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ocalise</a:t>
              </a: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d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or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single-point  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system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50" name="object 58">
              <a:extLst>
                <a:ext uri="{FF2B5EF4-FFF2-40B4-BE49-F238E27FC236}">
                  <a16:creationId xmlns:a16="http://schemas.microsoft.com/office/drawing/2014/main" id="{D83DCB9D-22B8-45FE-BC14-191733E57CF0}"/>
                </a:ext>
              </a:extLst>
            </p:cNvPr>
            <p:cNvGrpSpPr/>
            <p:nvPr/>
          </p:nvGrpSpPr>
          <p:grpSpPr>
            <a:xfrm>
              <a:off x="6698703" y="5376464"/>
              <a:ext cx="707390" cy="276225"/>
              <a:chOff x="6698703" y="5376464"/>
              <a:chExt cx="707390" cy="276225"/>
            </a:xfrm>
          </p:grpSpPr>
          <p:sp>
            <p:nvSpPr>
              <p:cNvPr id="51" name="object 59">
                <a:extLst>
                  <a:ext uri="{FF2B5EF4-FFF2-40B4-BE49-F238E27FC236}">
                    <a16:creationId xmlns:a16="http://schemas.microsoft.com/office/drawing/2014/main" id="{FB801E12-9570-4ABC-BBE7-1BB54A190E02}"/>
                  </a:ext>
                </a:extLst>
              </p:cNvPr>
              <p:cNvSpPr/>
              <p:nvPr/>
            </p:nvSpPr>
            <p:spPr>
              <a:xfrm>
                <a:off x="6700608" y="5378369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60">
                <a:extLst>
                  <a:ext uri="{FF2B5EF4-FFF2-40B4-BE49-F238E27FC236}">
                    <a16:creationId xmlns:a16="http://schemas.microsoft.com/office/drawing/2014/main" id="{11B1BE7E-733A-478C-9E60-BEB8C4883157}"/>
                  </a:ext>
                </a:extLst>
              </p:cNvPr>
              <p:cNvSpPr/>
              <p:nvPr/>
            </p:nvSpPr>
            <p:spPr>
              <a:xfrm>
                <a:off x="6700608" y="5378369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3" name="object 61">
              <a:extLst>
                <a:ext uri="{FF2B5EF4-FFF2-40B4-BE49-F238E27FC236}">
                  <a16:creationId xmlns:a16="http://schemas.microsoft.com/office/drawing/2014/main" id="{3D7A168C-D4D7-4876-B048-D6DCF33672B5}"/>
                </a:ext>
              </a:extLst>
            </p:cNvPr>
            <p:cNvSpPr txBox="1"/>
            <p:nvPr/>
          </p:nvSpPr>
          <p:spPr>
            <a:xfrm>
              <a:off x="6867564" y="5426091"/>
              <a:ext cx="35052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Sto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45" dirty="0">
                  <a:solidFill>
                    <a:srgbClr val="505255"/>
                  </a:solidFill>
                  <a:latin typeface="Arial"/>
                  <a:cs typeface="Arial"/>
                </a:rPr>
                <a:t>age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54" name="object 62">
              <a:extLst>
                <a:ext uri="{FF2B5EF4-FFF2-40B4-BE49-F238E27FC236}">
                  <a16:creationId xmlns:a16="http://schemas.microsoft.com/office/drawing/2014/main" id="{2E5D9A73-3E58-47C0-A13A-9153E540A47B}"/>
                </a:ext>
              </a:extLst>
            </p:cNvPr>
            <p:cNvGrpSpPr/>
            <p:nvPr/>
          </p:nvGrpSpPr>
          <p:grpSpPr>
            <a:xfrm>
              <a:off x="5936402" y="5377412"/>
              <a:ext cx="707390" cy="276225"/>
              <a:chOff x="5936402" y="5377412"/>
              <a:chExt cx="707390" cy="276225"/>
            </a:xfrm>
          </p:grpSpPr>
          <p:sp>
            <p:nvSpPr>
              <p:cNvPr id="55" name="object 63">
                <a:extLst>
                  <a:ext uri="{FF2B5EF4-FFF2-40B4-BE49-F238E27FC236}">
                    <a16:creationId xmlns:a16="http://schemas.microsoft.com/office/drawing/2014/main" id="{94E4DE9A-3528-466C-B379-A1DCD4BA6F89}"/>
                  </a:ext>
                </a:extLst>
              </p:cNvPr>
              <p:cNvSpPr/>
              <p:nvPr/>
            </p:nvSpPr>
            <p:spPr>
              <a:xfrm>
                <a:off x="5938307" y="537931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64">
                <a:extLst>
                  <a:ext uri="{FF2B5EF4-FFF2-40B4-BE49-F238E27FC236}">
                    <a16:creationId xmlns:a16="http://schemas.microsoft.com/office/drawing/2014/main" id="{16FE0577-0CE6-441E-BC0A-D82D7319BC3A}"/>
                  </a:ext>
                </a:extLst>
              </p:cNvPr>
              <p:cNvSpPr/>
              <p:nvPr/>
            </p:nvSpPr>
            <p:spPr>
              <a:xfrm>
                <a:off x="5938307" y="537931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7" name="object 65">
              <a:extLst>
                <a:ext uri="{FF2B5EF4-FFF2-40B4-BE49-F238E27FC236}">
                  <a16:creationId xmlns:a16="http://schemas.microsoft.com/office/drawing/2014/main" id="{B2B522AC-930E-43EC-A36A-53F35F882D98}"/>
                </a:ext>
              </a:extLst>
            </p:cNvPr>
            <p:cNvSpPr txBox="1"/>
            <p:nvPr/>
          </p:nvSpPr>
          <p:spPr>
            <a:xfrm>
              <a:off x="5972066" y="5426091"/>
              <a:ext cx="61658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Instantaneous</a:t>
              </a:r>
              <a:endParaRPr sz="800" dirty="0">
                <a:latin typeface="Arial"/>
                <a:cs typeface="Arial"/>
              </a:endParaRPr>
            </a:p>
          </p:txBody>
        </p:sp>
        <p:grpSp>
          <p:nvGrpSpPr>
            <p:cNvPr id="58" name="object 66">
              <a:extLst>
                <a:ext uri="{FF2B5EF4-FFF2-40B4-BE49-F238E27FC236}">
                  <a16:creationId xmlns:a16="http://schemas.microsoft.com/office/drawing/2014/main" id="{32DBFD73-5C5A-43BF-BBB2-6ECCE4A70CAB}"/>
                </a:ext>
              </a:extLst>
            </p:cNvPr>
            <p:cNvGrpSpPr/>
            <p:nvPr/>
          </p:nvGrpSpPr>
          <p:grpSpPr>
            <a:xfrm>
              <a:off x="981003" y="6178152"/>
              <a:ext cx="707390" cy="275590"/>
              <a:chOff x="981003" y="6178152"/>
              <a:chExt cx="707390" cy="275590"/>
            </a:xfrm>
          </p:grpSpPr>
          <p:sp>
            <p:nvSpPr>
              <p:cNvPr id="59" name="object 67">
                <a:extLst>
                  <a:ext uri="{FF2B5EF4-FFF2-40B4-BE49-F238E27FC236}">
                    <a16:creationId xmlns:a16="http://schemas.microsoft.com/office/drawing/2014/main" id="{4CC73DC8-21DC-4ED2-A223-3597937656C6}"/>
                  </a:ext>
                </a:extLst>
              </p:cNvPr>
              <p:cNvSpPr/>
              <p:nvPr/>
            </p:nvSpPr>
            <p:spPr>
              <a:xfrm>
                <a:off x="982908" y="6180057"/>
                <a:ext cx="703580" cy="2717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17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199351"/>
                    </a:lnTo>
                    <a:lnTo>
                      <a:pt x="1124" y="240982"/>
                    </a:lnTo>
                    <a:lnTo>
                      <a:pt x="8999" y="262359"/>
                    </a:lnTo>
                    <a:lnTo>
                      <a:pt x="30373" y="270235"/>
                    </a:lnTo>
                    <a:lnTo>
                      <a:pt x="71996" y="271360"/>
                    </a:lnTo>
                    <a:lnTo>
                      <a:pt x="631583" y="271360"/>
                    </a:lnTo>
                    <a:lnTo>
                      <a:pt x="673206" y="270235"/>
                    </a:lnTo>
                    <a:lnTo>
                      <a:pt x="694580" y="262359"/>
                    </a:lnTo>
                    <a:lnTo>
                      <a:pt x="702455" y="240982"/>
                    </a:lnTo>
                    <a:lnTo>
                      <a:pt x="703580" y="199351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8">
                <a:extLst>
                  <a:ext uri="{FF2B5EF4-FFF2-40B4-BE49-F238E27FC236}">
                    <a16:creationId xmlns:a16="http://schemas.microsoft.com/office/drawing/2014/main" id="{E2DAB353-D23B-42A7-83B2-7B0E98587624}"/>
                  </a:ext>
                </a:extLst>
              </p:cNvPr>
              <p:cNvSpPr/>
              <p:nvPr/>
            </p:nvSpPr>
            <p:spPr>
              <a:xfrm>
                <a:off x="982908" y="6180057"/>
                <a:ext cx="703580" cy="2717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2717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199351"/>
                    </a:lnTo>
                    <a:lnTo>
                      <a:pt x="1124" y="240982"/>
                    </a:lnTo>
                    <a:lnTo>
                      <a:pt x="8999" y="262359"/>
                    </a:lnTo>
                    <a:lnTo>
                      <a:pt x="30373" y="270235"/>
                    </a:lnTo>
                    <a:lnTo>
                      <a:pt x="71996" y="271360"/>
                    </a:lnTo>
                    <a:lnTo>
                      <a:pt x="631583" y="271360"/>
                    </a:lnTo>
                    <a:lnTo>
                      <a:pt x="673206" y="270235"/>
                    </a:lnTo>
                    <a:lnTo>
                      <a:pt x="694580" y="262359"/>
                    </a:lnTo>
                    <a:lnTo>
                      <a:pt x="702455" y="240982"/>
                    </a:lnTo>
                    <a:lnTo>
                      <a:pt x="703580" y="199351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09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1" name="object 69">
              <a:extLst>
                <a:ext uri="{FF2B5EF4-FFF2-40B4-BE49-F238E27FC236}">
                  <a16:creationId xmlns:a16="http://schemas.microsoft.com/office/drawing/2014/main" id="{B683DC08-5DA8-46A9-AE16-22951DCA94EF}"/>
                </a:ext>
              </a:extLst>
            </p:cNvPr>
            <p:cNvSpPr txBox="1"/>
            <p:nvPr/>
          </p:nvSpPr>
          <p:spPr>
            <a:xfrm>
              <a:off x="1023119" y="6226191"/>
              <a:ext cx="60452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45" dirty="0">
                  <a:solidFill>
                    <a:srgbClr val="505255"/>
                  </a:solidFill>
                  <a:latin typeface="Arial"/>
                  <a:cs typeface="Arial"/>
                </a:rPr>
                <a:t>The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45" dirty="0">
                  <a:solidFill>
                    <a:srgbClr val="505255"/>
                  </a:solidFill>
                  <a:latin typeface="Arial"/>
                  <a:cs typeface="Arial"/>
                </a:rPr>
                <a:t>ma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l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sto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e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62" name="object 70">
              <a:extLst>
                <a:ext uri="{FF2B5EF4-FFF2-40B4-BE49-F238E27FC236}">
                  <a16:creationId xmlns:a16="http://schemas.microsoft.com/office/drawing/2014/main" id="{0FC02631-67A7-4588-B57F-B8725E636498}"/>
                </a:ext>
              </a:extLst>
            </p:cNvPr>
            <p:cNvGrpSpPr/>
            <p:nvPr/>
          </p:nvGrpSpPr>
          <p:grpSpPr>
            <a:xfrm>
              <a:off x="981003" y="6971953"/>
              <a:ext cx="707390" cy="669290"/>
              <a:chOff x="981003" y="6971953"/>
              <a:chExt cx="707390" cy="669290"/>
            </a:xfrm>
          </p:grpSpPr>
          <p:sp>
            <p:nvSpPr>
              <p:cNvPr id="63" name="object 71">
                <a:extLst>
                  <a:ext uri="{FF2B5EF4-FFF2-40B4-BE49-F238E27FC236}">
                    <a16:creationId xmlns:a16="http://schemas.microsoft.com/office/drawing/2014/main" id="{BBDD0414-2C78-417C-BAB9-970BFA2F1611}"/>
                  </a:ext>
                </a:extLst>
              </p:cNvPr>
              <p:cNvSpPr/>
              <p:nvPr/>
            </p:nvSpPr>
            <p:spPr>
              <a:xfrm>
                <a:off x="982908" y="6973858"/>
                <a:ext cx="703580" cy="6654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6654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592886"/>
                    </a:lnTo>
                    <a:lnTo>
                      <a:pt x="1124" y="634517"/>
                    </a:lnTo>
                    <a:lnTo>
                      <a:pt x="8999" y="655894"/>
                    </a:lnTo>
                    <a:lnTo>
                      <a:pt x="30373" y="663770"/>
                    </a:lnTo>
                    <a:lnTo>
                      <a:pt x="71996" y="664895"/>
                    </a:lnTo>
                    <a:lnTo>
                      <a:pt x="631583" y="664895"/>
                    </a:lnTo>
                    <a:lnTo>
                      <a:pt x="673206" y="663770"/>
                    </a:lnTo>
                    <a:lnTo>
                      <a:pt x="694580" y="655894"/>
                    </a:lnTo>
                    <a:lnTo>
                      <a:pt x="702455" y="634517"/>
                    </a:lnTo>
                    <a:lnTo>
                      <a:pt x="703580" y="5928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72">
                <a:extLst>
                  <a:ext uri="{FF2B5EF4-FFF2-40B4-BE49-F238E27FC236}">
                    <a16:creationId xmlns:a16="http://schemas.microsoft.com/office/drawing/2014/main" id="{72EC4CF9-C84B-4151-BD92-5A6567FEA9AF}"/>
                  </a:ext>
                </a:extLst>
              </p:cNvPr>
              <p:cNvSpPr/>
              <p:nvPr/>
            </p:nvSpPr>
            <p:spPr>
              <a:xfrm>
                <a:off x="982908" y="6973858"/>
                <a:ext cx="703580" cy="6654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6654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592886"/>
                    </a:lnTo>
                    <a:lnTo>
                      <a:pt x="1124" y="634517"/>
                    </a:lnTo>
                    <a:lnTo>
                      <a:pt x="8999" y="655894"/>
                    </a:lnTo>
                    <a:lnTo>
                      <a:pt x="30373" y="663770"/>
                    </a:lnTo>
                    <a:lnTo>
                      <a:pt x="71996" y="664895"/>
                    </a:lnTo>
                    <a:lnTo>
                      <a:pt x="631583" y="664895"/>
                    </a:lnTo>
                    <a:lnTo>
                      <a:pt x="673206" y="663770"/>
                    </a:lnTo>
                    <a:lnTo>
                      <a:pt x="694580" y="655894"/>
                    </a:lnTo>
                    <a:lnTo>
                      <a:pt x="702455" y="634517"/>
                    </a:lnTo>
                    <a:lnTo>
                      <a:pt x="703580" y="5928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5" name="object 73">
              <a:extLst>
                <a:ext uri="{FF2B5EF4-FFF2-40B4-BE49-F238E27FC236}">
                  <a16:creationId xmlns:a16="http://schemas.microsoft.com/office/drawing/2014/main" id="{410E8196-7E2F-43CE-B88B-FF2F85F59E56}"/>
                </a:ext>
              </a:extLst>
            </p:cNvPr>
            <p:cNvSpPr txBox="1"/>
            <p:nvPr/>
          </p:nvSpPr>
          <p:spPr>
            <a:xfrm>
              <a:off x="1017733" y="7019990"/>
              <a:ext cx="614680" cy="528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32715" marR="125095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Combi 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boile</a:t>
              </a:r>
              <a:r>
                <a:rPr sz="800" spc="-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5" dirty="0">
                  <a:solidFill>
                    <a:srgbClr val="505255"/>
                  </a:solidFill>
                  <a:latin typeface="Arial"/>
                  <a:cs typeface="Arial"/>
                </a:rPr>
                <a:t>or</a:t>
              </a:r>
              <a:endParaRPr sz="800" dirty="0">
                <a:latin typeface="Arial"/>
                <a:cs typeface="Arial"/>
              </a:endParaRPr>
            </a:p>
            <a:p>
              <a:pPr marL="12065" marR="5080" algn="ctr">
                <a:lnSpc>
                  <a:spcPct val="104200"/>
                </a:lnSpc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instantaneous 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wate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 dirty="0">
                <a:latin typeface="Arial"/>
                <a:cs typeface="Arial"/>
              </a:endParaRPr>
            </a:p>
          </p:txBody>
        </p:sp>
        <p:grpSp>
          <p:nvGrpSpPr>
            <p:cNvPr id="66" name="object 74">
              <a:extLst>
                <a:ext uri="{FF2B5EF4-FFF2-40B4-BE49-F238E27FC236}">
                  <a16:creationId xmlns:a16="http://schemas.microsoft.com/office/drawing/2014/main" id="{E10E0C71-B7F9-43A3-BBF0-230BCDE1AAFC}"/>
                </a:ext>
              </a:extLst>
            </p:cNvPr>
            <p:cNvGrpSpPr/>
            <p:nvPr/>
          </p:nvGrpSpPr>
          <p:grpSpPr>
            <a:xfrm>
              <a:off x="984603" y="7772053"/>
              <a:ext cx="707390" cy="554990"/>
              <a:chOff x="984603" y="7772053"/>
              <a:chExt cx="707390" cy="554990"/>
            </a:xfrm>
          </p:grpSpPr>
          <p:sp>
            <p:nvSpPr>
              <p:cNvPr id="67" name="object 75">
                <a:extLst>
                  <a:ext uri="{FF2B5EF4-FFF2-40B4-BE49-F238E27FC236}">
                    <a16:creationId xmlns:a16="http://schemas.microsoft.com/office/drawing/2014/main" id="{420C5F62-9AD9-46EE-AFCA-10F840448E29}"/>
                  </a:ext>
                </a:extLst>
              </p:cNvPr>
              <p:cNvSpPr/>
              <p:nvPr/>
            </p:nvSpPr>
            <p:spPr>
              <a:xfrm>
                <a:off x="986508" y="7773958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80" y="4785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76">
                <a:extLst>
                  <a:ext uri="{FF2B5EF4-FFF2-40B4-BE49-F238E27FC236}">
                    <a16:creationId xmlns:a16="http://schemas.microsoft.com/office/drawing/2014/main" id="{C045F722-A64F-4A32-A107-072FEF09801F}"/>
                  </a:ext>
                </a:extLst>
              </p:cNvPr>
              <p:cNvSpPr/>
              <p:nvPr/>
            </p:nvSpPr>
            <p:spPr>
              <a:xfrm>
                <a:off x="986508" y="7773958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80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80" y="478586"/>
                    </a:lnTo>
                    <a:lnTo>
                      <a:pt x="703580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9" name="object 77">
              <a:extLst>
                <a:ext uri="{FF2B5EF4-FFF2-40B4-BE49-F238E27FC236}">
                  <a16:creationId xmlns:a16="http://schemas.microsoft.com/office/drawing/2014/main" id="{5BED28E0-9587-4B7B-A9B8-BCE2804EC870}"/>
                </a:ext>
              </a:extLst>
            </p:cNvPr>
            <p:cNvSpPr txBox="1"/>
            <p:nvPr/>
          </p:nvSpPr>
          <p:spPr>
            <a:xfrm>
              <a:off x="1036575" y="7820090"/>
              <a:ext cx="584200" cy="383182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065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Combined </a:t>
              </a: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lang="en-US" sz="800" spc="-30" dirty="0">
                  <a:solidFill>
                    <a:srgbClr val="505255"/>
                  </a:solidFill>
                  <a:latin typeface="Arial"/>
                  <a:cs typeface="Arial"/>
                </a:rPr>
                <a:t>p</a:t>
              </a: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rimary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lang="en-US" sz="800" spc="-35" dirty="0">
                  <a:solidFill>
                    <a:srgbClr val="505255"/>
                  </a:solidFill>
                  <a:latin typeface="Arial"/>
                  <a:cs typeface="Arial"/>
                </a:rPr>
                <a:t>s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to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45" dirty="0">
                  <a:solidFill>
                    <a:srgbClr val="505255"/>
                  </a:solidFill>
                  <a:latin typeface="Arial"/>
                  <a:cs typeface="Arial"/>
                </a:rPr>
                <a:t>ag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e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lang="en-US" sz="800" spc="-35" dirty="0">
                  <a:solidFill>
                    <a:srgbClr val="505255"/>
                  </a:solidFill>
                  <a:latin typeface="Arial"/>
                  <a:cs typeface="Arial"/>
                </a:rPr>
                <a:t>u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nits</a:t>
              </a:r>
              <a:endParaRPr sz="800" dirty="0">
                <a:latin typeface="Arial"/>
                <a:cs typeface="Arial"/>
              </a:endParaRPr>
            </a:p>
          </p:txBody>
        </p:sp>
        <p:grpSp>
          <p:nvGrpSpPr>
            <p:cNvPr id="70" name="object 78">
              <a:extLst>
                <a:ext uri="{FF2B5EF4-FFF2-40B4-BE49-F238E27FC236}">
                  <a16:creationId xmlns:a16="http://schemas.microsoft.com/office/drawing/2014/main" id="{65A937F5-E8ED-4BCA-9E7F-6A7EEAC52EC7}"/>
                </a:ext>
              </a:extLst>
            </p:cNvPr>
            <p:cNvGrpSpPr/>
            <p:nvPr/>
          </p:nvGrpSpPr>
          <p:grpSpPr>
            <a:xfrm>
              <a:off x="5936402" y="6178152"/>
              <a:ext cx="707390" cy="276225"/>
              <a:chOff x="5936402" y="6178152"/>
              <a:chExt cx="707390" cy="276225"/>
            </a:xfrm>
          </p:grpSpPr>
          <p:sp>
            <p:nvSpPr>
              <p:cNvPr id="71" name="object 79">
                <a:extLst>
                  <a:ext uri="{FF2B5EF4-FFF2-40B4-BE49-F238E27FC236}">
                    <a16:creationId xmlns:a16="http://schemas.microsoft.com/office/drawing/2014/main" id="{2DA4E220-E628-4BAE-8D2B-04CB5F626D97}"/>
                  </a:ext>
                </a:extLst>
              </p:cNvPr>
              <p:cNvSpPr/>
              <p:nvPr/>
            </p:nvSpPr>
            <p:spPr>
              <a:xfrm>
                <a:off x="5938307" y="618005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80">
                <a:extLst>
                  <a:ext uri="{FF2B5EF4-FFF2-40B4-BE49-F238E27FC236}">
                    <a16:creationId xmlns:a16="http://schemas.microsoft.com/office/drawing/2014/main" id="{EA12E5ED-1A4B-448B-948F-ED0CD62A887E}"/>
                  </a:ext>
                </a:extLst>
              </p:cNvPr>
              <p:cNvSpPr/>
              <p:nvPr/>
            </p:nvSpPr>
            <p:spPr>
              <a:xfrm>
                <a:off x="5938307" y="6180057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3" name="object 81">
              <a:extLst>
                <a:ext uri="{FF2B5EF4-FFF2-40B4-BE49-F238E27FC236}">
                  <a16:creationId xmlns:a16="http://schemas.microsoft.com/office/drawing/2014/main" id="{DDF2D891-125C-4B99-A4B0-D77E8125F99F}"/>
                </a:ext>
              </a:extLst>
            </p:cNvPr>
            <p:cNvSpPr txBox="1"/>
            <p:nvPr/>
          </p:nvSpPr>
          <p:spPr>
            <a:xfrm>
              <a:off x="6083929" y="6231103"/>
              <a:ext cx="39306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Gas-fired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74" name="object 82">
              <a:extLst>
                <a:ext uri="{FF2B5EF4-FFF2-40B4-BE49-F238E27FC236}">
                  <a16:creationId xmlns:a16="http://schemas.microsoft.com/office/drawing/2014/main" id="{732EF49D-8A39-4E4A-BC7B-2CF652964290}"/>
                </a:ext>
              </a:extLst>
            </p:cNvPr>
            <p:cNvGrpSpPr/>
            <p:nvPr/>
          </p:nvGrpSpPr>
          <p:grpSpPr>
            <a:xfrm>
              <a:off x="6705904" y="6178152"/>
              <a:ext cx="707390" cy="554990"/>
              <a:chOff x="6705904" y="6178152"/>
              <a:chExt cx="707390" cy="554990"/>
            </a:xfrm>
          </p:grpSpPr>
          <p:sp>
            <p:nvSpPr>
              <p:cNvPr id="75" name="object 83">
                <a:extLst>
                  <a:ext uri="{FF2B5EF4-FFF2-40B4-BE49-F238E27FC236}">
                    <a16:creationId xmlns:a16="http://schemas.microsoft.com/office/drawing/2014/main" id="{188D3DEA-242A-4168-8FA7-D23D013C0668}"/>
                  </a:ext>
                </a:extLst>
              </p:cNvPr>
              <p:cNvSpPr/>
              <p:nvPr/>
            </p:nvSpPr>
            <p:spPr>
              <a:xfrm>
                <a:off x="6707809" y="61800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84">
                <a:extLst>
                  <a:ext uri="{FF2B5EF4-FFF2-40B4-BE49-F238E27FC236}">
                    <a16:creationId xmlns:a16="http://schemas.microsoft.com/office/drawing/2014/main" id="{97960F1F-0578-4BD5-BAB6-1F411C1D6AE7}"/>
                  </a:ext>
                </a:extLst>
              </p:cNvPr>
              <p:cNvSpPr/>
              <p:nvPr/>
            </p:nvSpPr>
            <p:spPr>
              <a:xfrm>
                <a:off x="6707809" y="6180057"/>
                <a:ext cx="703580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06" y="549470"/>
                    </a:lnTo>
                    <a:lnTo>
                      <a:pt x="694580" y="541594"/>
                    </a:lnTo>
                    <a:lnTo>
                      <a:pt x="702455" y="520217"/>
                    </a:lnTo>
                    <a:lnTo>
                      <a:pt x="703579" y="47858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7" name="object 85">
              <a:extLst>
                <a:ext uri="{FF2B5EF4-FFF2-40B4-BE49-F238E27FC236}">
                  <a16:creationId xmlns:a16="http://schemas.microsoft.com/office/drawing/2014/main" id="{3767199F-5D9A-42CB-B809-28B4D4031F4A}"/>
                </a:ext>
              </a:extLst>
            </p:cNvPr>
            <p:cNvSpPr txBox="1"/>
            <p:nvPr/>
          </p:nvSpPr>
          <p:spPr>
            <a:xfrm>
              <a:off x="6767022" y="6226191"/>
              <a:ext cx="56578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Open-</a:t>
              </a:r>
              <a:r>
                <a:rPr sz="800" spc="-60" dirty="0">
                  <a:solidFill>
                    <a:srgbClr val="505255"/>
                  </a:solidFill>
                  <a:latin typeface="Arial"/>
                  <a:cs typeface="Arial"/>
                </a:rPr>
                <a:t>v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ented  </a:t>
              </a:r>
              <a:r>
                <a:rPr sz="800" spc="-5" dirty="0">
                  <a:solidFill>
                    <a:srgbClr val="505255"/>
                  </a:solidFill>
                  <a:latin typeface="Arial"/>
                  <a:cs typeface="Arial"/>
                </a:rPr>
                <a:t>ho</a:t>
              </a:r>
              <a:r>
                <a:rPr sz="800" dirty="0">
                  <a:solidFill>
                    <a:srgbClr val="505255"/>
                  </a:solidFill>
                  <a:latin typeface="Arial"/>
                  <a:cs typeface="Arial"/>
                </a:rPr>
                <a:t>t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water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78" name="object 86">
              <a:extLst>
                <a:ext uri="{FF2B5EF4-FFF2-40B4-BE49-F238E27FC236}">
                  <a16:creationId xmlns:a16="http://schemas.microsoft.com/office/drawing/2014/main" id="{73D06C15-31B9-4760-86D8-E7D0B9AA4454}"/>
                </a:ext>
              </a:extLst>
            </p:cNvPr>
            <p:cNvGrpSpPr/>
            <p:nvPr/>
          </p:nvGrpSpPr>
          <p:grpSpPr>
            <a:xfrm>
              <a:off x="6707704" y="6971953"/>
              <a:ext cx="707390" cy="414655"/>
              <a:chOff x="6707704" y="6971953"/>
              <a:chExt cx="707390" cy="414655"/>
            </a:xfrm>
          </p:grpSpPr>
          <p:sp>
            <p:nvSpPr>
              <p:cNvPr id="79" name="object 87">
                <a:extLst>
                  <a:ext uri="{FF2B5EF4-FFF2-40B4-BE49-F238E27FC236}">
                    <a16:creationId xmlns:a16="http://schemas.microsoft.com/office/drawing/2014/main" id="{6CD3367C-76E4-4570-A2E2-EBC7F80D5F94}"/>
                  </a:ext>
                </a:extLst>
              </p:cNvPr>
              <p:cNvSpPr/>
              <p:nvPr/>
            </p:nvSpPr>
            <p:spPr>
              <a:xfrm>
                <a:off x="6709609" y="6973858"/>
                <a:ext cx="70358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41084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8836"/>
                    </a:lnTo>
                    <a:lnTo>
                      <a:pt x="1124" y="380458"/>
                    </a:lnTo>
                    <a:lnTo>
                      <a:pt x="8999" y="401832"/>
                    </a:lnTo>
                    <a:lnTo>
                      <a:pt x="30373" y="409707"/>
                    </a:lnTo>
                    <a:lnTo>
                      <a:pt x="71996" y="410832"/>
                    </a:lnTo>
                    <a:lnTo>
                      <a:pt x="631583" y="410832"/>
                    </a:lnTo>
                    <a:lnTo>
                      <a:pt x="673206" y="409707"/>
                    </a:lnTo>
                    <a:lnTo>
                      <a:pt x="694580" y="401832"/>
                    </a:lnTo>
                    <a:lnTo>
                      <a:pt x="702455" y="380458"/>
                    </a:lnTo>
                    <a:lnTo>
                      <a:pt x="703579" y="33883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8">
                <a:extLst>
                  <a:ext uri="{FF2B5EF4-FFF2-40B4-BE49-F238E27FC236}">
                    <a16:creationId xmlns:a16="http://schemas.microsoft.com/office/drawing/2014/main" id="{09CA3F95-8852-4B14-86C9-1175F633977D}"/>
                  </a:ext>
                </a:extLst>
              </p:cNvPr>
              <p:cNvSpPr/>
              <p:nvPr/>
            </p:nvSpPr>
            <p:spPr>
              <a:xfrm>
                <a:off x="6709609" y="6973858"/>
                <a:ext cx="70358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41084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8836"/>
                    </a:lnTo>
                    <a:lnTo>
                      <a:pt x="1124" y="380458"/>
                    </a:lnTo>
                    <a:lnTo>
                      <a:pt x="8999" y="401832"/>
                    </a:lnTo>
                    <a:lnTo>
                      <a:pt x="30373" y="409707"/>
                    </a:lnTo>
                    <a:lnTo>
                      <a:pt x="71996" y="410832"/>
                    </a:lnTo>
                    <a:lnTo>
                      <a:pt x="631583" y="410832"/>
                    </a:lnTo>
                    <a:lnTo>
                      <a:pt x="673206" y="409707"/>
                    </a:lnTo>
                    <a:lnTo>
                      <a:pt x="694580" y="401832"/>
                    </a:lnTo>
                    <a:lnTo>
                      <a:pt x="702455" y="380458"/>
                    </a:lnTo>
                    <a:lnTo>
                      <a:pt x="703579" y="338836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1" name="object 89">
              <a:extLst>
                <a:ext uri="{FF2B5EF4-FFF2-40B4-BE49-F238E27FC236}">
                  <a16:creationId xmlns:a16="http://schemas.microsoft.com/office/drawing/2014/main" id="{E8C1D20B-486A-4730-B61C-24E791DA2E80}"/>
                </a:ext>
              </a:extLst>
            </p:cNvPr>
            <p:cNvSpPr txBox="1"/>
            <p:nvPr/>
          </p:nvSpPr>
          <p:spPr>
            <a:xfrm>
              <a:off x="6756274" y="7019990"/>
              <a:ext cx="590550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29209" marR="5080" indent="-17145">
                <a:lnSpc>
                  <a:spcPct val="104200"/>
                </a:lnSpc>
                <a:spcBef>
                  <a:spcPts val="60"/>
                </a:spcBef>
              </a:pPr>
              <a:r>
                <a:rPr sz="800" spc="-55" dirty="0">
                  <a:solidFill>
                    <a:srgbClr val="505255"/>
                  </a:solidFill>
                  <a:latin typeface="Arial"/>
                  <a:cs typeface="Arial"/>
                </a:rPr>
                <a:t>Un</a:t>
              </a:r>
              <a:r>
                <a:rPr sz="800" spc="-60" dirty="0">
                  <a:solidFill>
                    <a:srgbClr val="505255"/>
                  </a:solidFill>
                  <a:latin typeface="Arial"/>
                  <a:cs typeface="Arial"/>
                </a:rPr>
                <a:t>v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ente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d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hot 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wate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82" name="object 90">
              <a:extLst>
                <a:ext uri="{FF2B5EF4-FFF2-40B4-BE49-F238E27FC236}">
                  <a16:creationId xmlns:a16="http://schemas.microsoft.com/office/drawing/2014/main" id="{107A3C62-363E-40B6-B8EB-2DAAAAE8DABA}"/>
                </a:ext>
              </a:extLst>
            </p:cNvPr>
            <p:cNvGrpSpPr/>
            <p:nvPr/>
          </p:nvGrpSpPr>
          <p:grpSpPr>
            <a:xfrm>
              <a:off x="5936402" y="6971953"/>
              <a:ext cx="707390" cy="276225"/>
              <a:chOff x="5936402" y="6971953"/>
              <a:chExt cx="707390" cy="276225"/>
            </a:xfrm>
          </p:grpSpPr>
          <p:sp>
            <p:nvSpPr>
              <p:cNvPr id="83" name="object 91">
                <a:extLst>
                  <a:ext uri="{FF2B5EF4-FFF2-40B4-BE49-F238E27FC236}">
                    <a16:creationId xmlns:a16="http://schemas.microsoft.com/office/drawing/2014/main" id="{B9422F4F-0B22-4D09-9728-D2FC3E77C947}"/>
                  </a:ext>
                </a:extLst>
              </p:cNvPr>
              <p:cNvSpPr/>
              <p:nvPr/>
            </p:nvSpPr>
            <p:spPr>
              <a:xfrm>
                <a:off x="5938307" y="6973858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5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92">
                <a:extLst>
                  <a:ext uri="{FF2B5EF4-FFF2-40B4-BE49-F238E27FC236}">
                    <a16:creationId xmlns:a16="http://schemas.microsoft.com/office/drawing/2014/main" id="{07C384A6-CFDA-496F-BAEB-7052CE25EADB}"/>
                  </a:ext>
                </a:extLst>
              </p:cNvPr>
              <p:cNvSpPr/>
              <p:nvPr/>
            </p:nvSpPr>
            <p:spPr>
              <a:xfrm>
                <a:off x="5938307" y="6973858"/>
                <a:ext cx="703580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3579" h="272415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06" y="271290"/>
                    </a:lnTo>
                    <a:lnTo>
                      <a:pt x="694580" y="263415"/>
                    </a:lnTo>
                    <a:lnTo>
                      <a:pt x="702455" y="242041"/>
                    </a:lnTo>
                    <a:lnTo>
                      <a:pt x="703579" y="200418"/>
                    </a:lnTo>
                    <a:lnTo>
                      <a:pt x="703579" y="71996"/>
                    </a:lnTo>
                    <a:lnTo>
                      <a:pt x="702455" y="30373"/>
                    </a:lnTo>
                    <a:lnTo>
                      <a:pt x="694580" y="8999"/>
                    </a:lnTo>
                    <a:lnTo>
                      <a:pt x="673206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5" name="object 93">
              <a:extLst>
                <a:ext uri="{FF2B5EF4-FFF2-40B4-BE49-F238E27FC236}">
                  <a16:creationId xmlns:a16="http://schemas.microsoft.com/office/drawing/2014/main" id="{A89076A5-B9C8-401D-BF65-6E1BB7689EBC}"/>
                </a:ext>
              </a:extLst>
            </p:cNvPr>
            <p:cNvSpPr txBox="1"/>
            <p:nvPr/>
          </p:nvSpPr>
          <p:spPr>
            <a:xfrm>
              <a:off x="6115675" y="7019504"/>
              <a:ext cx="329565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Electric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86" name="object 94">
              <a:extLst>
                <a:ext uri="{FF2B5EF4-FFF2-40B4-BE49-F238E27FC236}">
                  <a16:creationId xmlns:a16="http://schemas.microsoft.com/office/drawing/2014/main" id="{C5B723DD-AFB8-4A42-8F04-420B67B0279D}"/>
                </a:ext>
              </a:extLst>
            </p:cNvPr>
            <p:cNvGrpSpPr/>
            <p:nvPr/>
          </p:nvGrpSpPr>
          <p:grpSpPr>
            <a:xfrm>
              <a:off x="4977003" y="6183064"/>
              <a:ext cx="708025" cy="554990"/>
              <a:chOff x="4977003" y="6183064"/>
              <a:chExt cx="708025" cy="554990"/>
            </a:xfrm>
          </p:grpSpPr>
          <p:sp>
            <p:nvSpPr>
              <p:cNvPr id="87" name="object 95">
                <a:extLst>
                  <a:ext uri="{FF2B5EF4-FFF2-40B4-BE49-F238E27FC236}">
                    <a16:creationId xmlns:a16="http://schemas.microsoft.com/office/drawing/2014/main" id="{C8D6B4CF-8512-4F26-AF2A-62BCA5F85AA3}"/>
                  </a:ext>
                </a:extLst>
              </p:cNvPr>
              <p:cNvSpPr/>
              <p:nvPr/>
            </p:nvSpPr>
            <p:spPr>
              <a:xfrm>
                <a:off x="4978908" y="6184969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96">
                <a:extLst>
                  <a:ext uri="{FF2B5EF4-FFF2-40B4-BE49-F238E27FC236}">
                    <a16:creationId xmlns:a16="http://schemas.microsoft.com/office/drawing/2014/main" id="{15A0F85E-DDE7-4AFC-B3A4-3F4F0397C183}"/>
                  </a:ext>
                </a:extLst>
              </p:cNvPr>
              <p:cNvSpPr/>
              <p:nvPr/>
            </p:nvSpPr>
            <p:spPr>
              <a:xfrm>
                <a:off x="4978908" y="6184969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9" name="object 97">
              <a:extLst>
                <a:ext uri="{FF2B5EF4-FFF2-40B4-BE49-F238E27FC236}">
                  <a16:creationId xmlns:a16="http://schemas.microsoft.com/office/drawing/2014/main" id="{9BB94908-6778-41E4-A0FF-FBCFE8B97626}"/>
                </a:ext>
              </a:extLst>
            </p:cNvPr>
            <p:cNvSpPr txBox="1"/>
            <p:nvPr/>
          </p:nvSpPr>
          <p:spPr>
            <a:xfrm>
              <a:off x="5082673" y="6231103"/>
              <a:ext cx="477520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34290" marR="5080" indent="-22225" algn="just">
                <a:lnSpc>
                  <a:spcPct val="104200"/>
                </a:lnSpc>
                <a:spcBef>
                  <a:spcPts val="60"/>
                </a:spcBef>
              </a:pPr>
              <a:r>
                <a:rPr sz="800" spc="-55" dirty="0">
                  <a:solidFill>
                    <a:srgbClr val="505255"/>
                  </a:solidFill>
                  <a:latin typeface="Arial"/>
                  <a:cs typeface="Arial"/>
                </a:rPr>
                <a:t>Un</a:t>
              </a:r>
              <a:r>
                <a:rPr sz="800" spc="-60" dirty="0">
                  <a:solidFill>
                    <a:srgbClr val="505255"/>
                  </a:solidFill>
                  <a:latin typeface="Arial"/>
                  <a:cs typeface="Arial"/>
                </a:rPr>
                <a:t>v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ente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d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/  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mains-fed </a:t>
              </a:r>
              <a:r>
                <a:rPr sz="800" spc="-21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system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90" name="object 98">
              <a:extLst>
                <a:ext uri="{FF2B5EF4-FFF2-40B4-BE49-F238E27FC236}">
                  <a16:creationId xmlns:a16="http://schemas.microsoft.com/office/drawing/2014/main" id="{97468DE1-DDD1-4061-8A63-C64BEFB09497}"/>
                </a:ext>
              </a:extLst>
            </p:cNvPr>
            <p:cNvGrpSpPr/>
            <p:nvPr/>
          </p:nvGrpSpPr>
          <p:grpSpPr>
            <a:xfrm>
              <a:off x="4221003" y="6178152"/>
              <a:ext cx="708025" cy="417195"/>
              <a:chOff x="4221003" y="6178152"/>
              <a:chExt cx="708025" cy="417195"/>
            </a:xfrm>
          </p:grpSpPr>
          <p:sp>
            <p:nvSpPr>
              <p:cNvPr id="91" name="object 99">
                <a:extLst>
                  <a:ext uri="{FF2B5EF4-FFF2-40B4-BE49-F238E27FC236}">
                    <a16:creationId xmlns:a16="http://schemas.microsoft.com/office/drawing/2014/main" id="{54E59943-3BC9-4DD2-9B77-F085816F564A}"/>
                  </a:ext>
                </a:extLst>
              </p:cNvPr>
              <p:cNvSpPr/>
              <p:nvPr/>
            </p:nvSpPr>
            <p:spPr>
              <a:xfrm>
                <a:off x="4222908" y="6180057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956"/>
                    </a:lnTo>
                    <a:lnTo>
                      <a:pt x="1124" y="382579"/>
                    </a:lnTo>
                    <a:lnTo>
                      <a:pt x="8999" y="403953"/>
                    </a:lnTo>
                    <a:lnTo>
                      <a:pt x="30373" y="411828"/>
                    </a:lnTo>
                    <a:lnTo>
                      <a:pt x="71996" y="412953"/>
                    </a:lnTo>
                    <a:lnTo>
                      <a:pt x="631583" y="412953"/>
                    </a:lnTo>
                    <a:lnTo>
                      <a:pt x="673213" y="411828"/>
                    </a:lnTo>
                    <a:lnTo>
                      <a:pt x="694591" y="403953"/>
                    </a:lnTo>
                    <a:lnTo>
                      <a:pt x="702467" y="382579"/>
                    </a:lnTo>
                    <a:lnTo>
                      <a:pt x="703592" y="34095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00">
                <a:extLst>
                  <a:ext uri="{FF2B5EF4-FFF2-40B4-BE49-F238E27FC236}">
                    <a16:creationId xmlns:a16="http://schemas.microsoft.com/office/drawing/2014/main" id="{FD499650-DA68-42AE-809C-A402300419C5}"/>
                  </a:ext>
                </a:extLst>
              </p:cNvPr>
              <p:cNvSpPr/>
              <p:nvPr/>
            </p:nvSpPr>
            <p:spPr>
              <a:xfrm>
                <a:off x="4222908" y="6180057"/>
                <a:ext cx="704215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133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40956"/>
                    </a:lnTo>
                    <a:lnTo>
                      <a:pt x="1124" y="382579"/>
                    </a:lnTo>
                    <a:lnTo>
                      <a:pt x="8999" y="403953"/>
                    </a:lnTo>
                    <a:lnTo>
                      <a:pt x="30373" y="411828"/>
                    </a:lnTo>
                    <a:lnTo>
                      <a:pt x="71996" y="412953"/>
                    </a:lnTo>
                    <a:lnTo>
                      <a:pt x="631583" y="412953"/>
                    </a:lnTo>
                    <a:lnTo>
                      <a:pt x="673213" y="411828"/>
                    </a:lnTo>
                    <a:lnTo>
                      <a:pt x="694591" y="403953"/>
                    </a:lnTo>
                    <a:lnTo>
                      <a:pt x="702467" y="382579"/>
                    </a:lnTo>
                    <a:lnTo>
                      <a:pt x="703592" y="34095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3" name="object 101">
              <a:extLst>
                <a:ext uri="{FF2B5EF4-FFF2-40B4-BE49-F238E27FC236}">
                  <a16:creationId xmlns:a16="http://schemas.microsoft.com/office/drawing/2014/main" id="{8125F4CD-90FF-400F-98E2-A39A29A6838C}"/>
                </a:ext>
              </a:extLst>
            </p:cNvPr>
            <p:cNvSpPr txBox="1"/>
            <p:nvPr/>
          </p:nvSpPr>
          <p:spPr>
            <a:xfrm>
              <a:off x="4286287" y="6226191"/>
              <a:ext cx="557530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20320">
                <a:lnSpc>
                  <a:spcPct val="104200"/>
                </a:lnSpc>
                <a:spcBef>
                  <a:spcPts val="60"/>
                </a:spcBef>
              </a:pPr>
              <a:r>
                <a:rPr sz="800" spc="-100" dirty="0">
                  <a:solidFill>
                    <a:srgbClr val="505255"/>
                  </a:solidFill>
                  <a:latin typeface="Arial"/>
                  <a:cs typeface="Arial"/>
                </a:rPr>
                <a:t>Ga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s 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sto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age 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wate</a:t>
              </a:r>
              <a:r>
                <a:rPr sz="800" spc="-1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94" name="object 102">
              <a:extLst>
                <a:ext uri="{FF2B5EF4-FFF2-40B4-BE49-F238E27FC236}">
                  <a16:creationId xmlns:a16="http://schemas.microsoft.com/office/drawing/2014/main" id="{4F5C170C-8047-420B-B254-900E7860D32D}"/>
                </a:ext>
              </a:extLst>
            </p:cNvPr>
            <p:cNvGrpSpPr/>
            <p:nvPr/>
          </p:nvGrpSpPr>
          <p:grpSpPr>
            <a:xfrm>
              <a:off x="3452403" y="6177253"/>
              <a:ext cx="708025" cy="554990"/>
              <a:chOff x="3452403" y="6177253"/>
              <a:chExt cx="708025" cy="554990"/>
            </a:xfrm>
          </p:grpSpPr>
          <p:sp>
            <p:nvSpPr>
              <p:cNvPr id="95" name="object 103">
                <a:extLst>
                  <a:ext uri="{FF2B5EF4-FFF2-40B4-BE49-F238E27FC236}">
                    <a16:creationId xmlns:a16="http://schemas.microsoft.com/office/drawing/2014/main" id="{D3D39FC3-809D-4F02-84C2-936AD24C820E}"/>
                  </a:ext>
                </a:extLst>
              </p:cNvPr>
              <p:cNvSpPr/>
              <p:nvPr/>
            </p:nvSpPr>
            <p:spPr>
              <a:xfrm>
                <a:off x="3454308" y="61791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04">
                <a:extLst>
                  <a:ext uri="{FF2B5EF4-FFF2-40B4-BE49-F238E27FC236}">
                    <a16:creationId xmlns:a16="http://schemas.microsoft.com/office/drawing/2014/main" id="{CAC4FB3F-B38B-4CCD-84EB-A23CDAA68F31}"/>
                  </a:ext>
                </a:extLst>
              </p:cNvPr>
              <p:cNvSpPr/>
              <p:nvPr/>
            </p:nvSpPr>
            <p:spPr>
              <a:xfrm>
                <a:off x="3454308" y="61791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7" name="object 105">
              <a:extLst>
                <a:ext uri="{FF2B5EF4-FFF2-40B4-BE49-F238E27FC236}">
                  <a16:creationId xmlns:a16="http://schemas.microsoft.com/office/drawing/2014/main" id="{DAECC8C9-5432-4BA7-88A3-8E75DE4936B1}"/>
                </a:ext>
              </a:extLst>
            </p:cNvPr>
            <p:cNvSpPr txBox="1"/>
            <p:nvPr/>
          </p:nvSpPr>
          <p:spPr>
            <a:xfrm>
              <a:off x="3490154" y="6225290"/>
              <a:ext cx="613410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Open-</a:t>
              </a:r>
              <a:r>
                <a:rPr sz="800" spc="-60" dirty="0">
                  <a:solidFill>
                    <a:srgbClr val="505255"/>
                  </a:solidFill>
                  <a:latin typeface="Arial"/>
                  <a:cs typeface="Arial"/>
                </a:rPr>
                <a:t>v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ente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d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/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cistern-fed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system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98" name="object 106">
              <a:extLst>
                <a:ext uri="{FF2B5EF4-FFF2-40B4-BE49-F238E27FC236}">
                  <a16:creationId xmlns:a16="http://schemas.microsoft.com/office/drawing/2014/main" id="{08AE63CC-52D6-425B-AE37-73F04FED85FA}"/>
                </a:ext>
              </a:extLst>
            </p:cNvPr>
            <p:cNvGrpSpPr/>
            <p:nvPr/>
          </p:nvGrpSpPr>
          <p:grpSpPr>
            <a:xfrm>
              <a:off x="1845202" y="6178152"/>
              <a:ext cx="708025" cy="554990"/>
              <a:chOff x="1845202" y="6178152"/>
              <a:chExt cx="708025" cy="554990"/>
            </a:xfrm>
          </p:grpSpPr>
          <p:sp>
            <p:nvSpPr>
              <p:cNvPr id="99" name="object 107">
                <a:extLst>
                  <a:ext uri="{FF2B5EF4-FFF2-40B4-BE49-F238E27FC236}">
                    <a16:creationId xmlns:a16="http://schemas.microsoft.com/office/drawing/2014/main" id="{AC78EA8F-5FA3-4022-A666-DC4A51A50F39}"/>
                  </a:ext>
                </a:extLst>
              </p:cNvPr>
              <p:cNvSpPr/>
              <p:nvPr/>
            </p:nvSpPr>
            <p:spPr>
              <a:xfrm>
                <a:off x="1847107" y="6180057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6DF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8">
                <a:extLst>
                  <a:ext uri="{FF2B5EF4-FFF2-40B4-BE49-F238E27FC236}">
                    <a16:creationId xmlns:a16="http://schemas.microsoft.com/office/drawing/2014/main" id="{889FC6F4-2B9A-4835-8E9F-494A5DF48CCA}"/>
                  </a:ext>
                </a:extLst>
              </p:cNvPr>
              <p:cNvSpPr/>
              <p:nvPr/>
            </p:nvSpPr>
            <p:spPr>
              <a:xfrm>
                <a:off x="1847107" y="6180057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38794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1" name="object 109">
              <a:extLst>
                <a:ext uri="{FF2B5EF4-FFF2-40B4-BE49-F238E27FC236}">
                  <a16:creationId xmlns:a16="http://schemas.microsoft.com/office/drawing/2014/main" id="{EA72833D-5E4B-4BA1-B3D1-B87C28FA180E}"/>
                </a:ext>
              </a:extLst>
            </p:cNvPr>
            <p:cNvSpPr txBox="1"/>
            <p:nvPr/>
          </p:nvSpPr>
          <p:spPr>
            <a:xfrm>
              <a:off x="1882039" y="6226191"/>
              <a:ext cx="61404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-635" algn="ctr">
                <a:lnSpc>
                  <a:spcPct val="104200"/>
                </a:lnSpc>
                <a:spcBef>
                  <a:spcPts val="6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Combination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v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ente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d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30" dirty="0">
                  <a:solidFill>
                    <a:srgbClr val="505255"/>
                  </a:solidFill>
                  <a:latin typeface="Arial"/>
                  <a:cs typeface="Arial"/>
                </a:rPr>
                <a:t>'</a:t>
              </a:r>
              <a:r>
                <a:rPr sz="800" spc="40" dirty="0">
                  <a:solidFill>
                    <a:srgbClr val="505255"/>
                  </a:solidFill>
                  <a:latin typeface="Arial"/>
                  <a:cs typeface="Arial"/>
                </a:rPr>
                <a:t>f</a:t>
              </a:r>
              <a:r>
                <a:rPr sz="800" spc="-5" dirty="0">
                  <a:solidFill>
                    <a:srgbClr val="505255"/>
                  </a:solidFill>
                  <a:latin typeface="Arial"/>
                  <a:cs typeface="Arial"/>
                </a:rPr>
                <a:t>o</a:t>
              </a:r>
              <a:r>
                <a:rPr sz="80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15" dirty="0">
                  <a:solidFill>
                    <a:srgbClr val="505255"/>
                  </a:solidFill>
                  <a:latin typeface="Arial"/>
                  <a:cs typeface="Arial"/>
                </a:rPr>
                <a:t>tic'  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systems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02" name="object 110">
              <a:extLst>
                <a:ext uri="{FF2B5EF4-FFF2-40B4-BE49-F238E27FC236}">
                  <a16:creationId xmlns:a16="http://schemas.microsoft.com/office/drawing/2014/main" id="{9C50B53B-E767-4580-A0E2-E0602DA5F21D}"/>
                </a:ext>
              </a:extLst>
            </p:cNvPr>
            <p:cNvGrpSpPr/>
            <p:nvPr/>
          </p:nvGrpSpPr>
          <p:grpSpPr>
            <a:xfrm>
              <a:off x="4977003" y="6971953"/>
              <a:ext cx="708025" cy="277495"/>
              <a:chOff x="4977003" y="6971953"/>
              <a:chExt cx="708025" cy="277495"/>
            </a:xfrm>
          </p:grpSpPr>
          <p:sp>
            <p:nvSpPr>
              <p:cNvPr id="103" name="object 111">
                <a:extLst>
                  <a:ext uri="{FF2B5EF4-FFF2-40B4-BE49-F238E27FC236}">
                    <a16:creationId xmlns:a16="http://schemas.microsoft.com/office/drawing/2014/main" id="{A2AFB0A4-6567-4874-A232-FC0BF69565AF}"/>
                  </a:ext>
                </a:extLst>
              </p:cNvPr>
              <p:cNvSpPr/>
              <p:nvPr/>
            </p:nvSpPr>
            <p:spPr>
              <a:xfrm>
                <a:off x="4978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12">
                <a:extLst>
                  <a:ext uri="{FF2B5EF4-FFF2-40B4-BE49-F238E27FC236}">
                    <a16:creationId xmlns:a16="http://schemas.microsoft.com/office/drawing/2014/main" id="{0645B246-79D0-4AC4-96B0-9F48116D101D}"/>
                  </a:ext>
                </a:extLst>
              </p:cNvPr>
              <p:cNvSpPr/>
              <p:nvPr/>
            </p:nvSpPr>
            <p:spPr>
              <a:xfrm>
                <a:off x="4978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5" name="object 113">
              <a:extLst>
                <a:ext uri="{FF2B5EF4-FFF2-40B4-BE49-F238E27FC236}">
                  <a16:creationId xmlns:a16="http://schemas.microsoft.com/office/drawing/2014/main" id="{60F8C75E-5031-4F18-8148-526603AC0721}"/>
                </a:ext>
              </a:extLst>
            </p:cNvPr>
            <p:cNvSpPr txBox="1"/>
            <p:nvPr/>
          </p:nvSpPr>
          <p:spPr>
            <a:xfrm>
              <a:off x="5184471" y="7019990"/>
              <a:ext cx="27305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Direct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06" name="object 114">
              <a:extLst>
                <a:ext uri="{FF2B5EF4-FFF2-40B4-BE49-F238E27FC236}">
                  <a16:creationId xmlns:a16="http://schemas.microsoft.com/office/drawing/2014/main" id="{89B8F74F-0212-4C70-8601-534B0FAC41B1}"/>
                </a:ext>
              </a:extLst>
            </p:cNvPr>
            <p:cNvGrpSpPr/>
            <p:nvPr/>
          </p:nvGrpSpPr>
          <p:grpSpPr>
            <a:xfrm>
              <a:off x="4977003" y="7314853"/>
              <a:ext cx="708025" cy="277495"/>
              <a:chOff x="4977003" y="7314853"/>
              <a:chExt cx="708025" cy="277495"/>
            </a:xfrm>
          </p:grpSpPr>
          <p:sp>
            <p:nvSpPr>
              <p:cNvPr id="107" name="object 115">
                <a:extLst>
                  <a:ext uri="{FF2B5EF4-FFF2-40B4-BE49-F238E27FC236}">
                    <a16:creationId xmlns:a16="http://schemas.microsoft.com/office/drawing/2014/main" id="{76A9AB9B-17D1-433F-82A9-D6E89C8365D2}"/>
                  </a:ext>
                </a:extLst>
              </p:cNvPr>
              <p:cNvSpPr/>
              <p:nvPr/>
            </p:nvSpPr>
            <p:spPr>
              <a:xfrm>
                <a:off x="4978908" y="73167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16">
                <a:extLst>
                  <a:ext uri="{FF2B5EF4-FFF2-40B4-BE49-F238E27FC236}">
                    <a16:creationId xmlns:a16="http://schemas.microsoft.com/office/drawing/2014/main" id="{175942E4-A16B-4FB6-B8B8-F06ECCF69D6A}"/>
                  </a:ext>
                </a:extLst>
              </p:cNvPr>
              <p:cNvSpPr/>
              <p:nvPr/>
            </p:nvSpPr>
            <p:spPr>
              <a:xfrm>
                <a:off x="4978908" y="73167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9" name="object 117">
              <a:extLst>
                <a:ext uri="{FF2B5EF4-FFF2-40B4-BE49-F238E27FC236}">
                  <a16:creationId xmlns:a16="http://schemas.microsoft.com/office/drawing/2014/main" id="{01F414A6-79A1-47A1-BE6D-19CD59B79D48}"/>
                </a:ext>
              </a:extLst>
            </p:cNvPr>
            <p:cNvSpPr txBox="1"/>
            <p:nvPr/>
          </p:nvSpPr>
          <p:spPr>
            <a:xfrm>
              <a:off x="5150282" y="7362890"/>
              <a:ext cx="34163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Indi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10" name="object 118">
              <a:extLst>
                <a:ext uri="{FF2B5EF4-FFF2-40B4-BE49-F238E27FC236}">
                  <a16:creationId xmlns:a16="http://schemas.microsoft.com/office/drawing/2014/main" id="{035046D3-65FA-4820-960C-72EEF7A0BF28}"/>
                </a:ext>
              </a:extLst>
            </p:cNvPr>
            <p:cNvGrpSpPr/>
            <p:nvPr/>
          </p:nvGrpSpPr>
          <p:grpSpPr>
            <a:xfrm>
              <a:off x="4221003" y="6971953"/>
              <a:ext cx="708025" cy="277495"/>
              <a:chOff x="4221003" y="6971953"/>
              <a:chExt cx="708025" cy="277495"/>
            </a:xfrm>
          </p:grpSpPr>
          <p:sp>
            <p:nvSpPr>
              <p:cNvPr id="111" name="object 119">
                <a:extLst>
                  <a:ext uri="{FF2B5EF4-FFF2-40B4-BE49-F238E27FC236}">
                    <a16:creationId xmlns:a16="http://schemas.microsoft.com/office/drawing/2014/main" id="{DC7B8F27-7DFE-4032-BDEF-D8AD4AB3256F}"/>
                  </a:ext>
                </a:extLst>
              </p:cNvPr>
              <p:cNvSpPr/>
              <p:nvPr/>
            </p:nvSpPr>
            <p:spPr>
              <a:xfrm>
                <a:off x="422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20">
                <a:extLst>
                  <a:ext uri="{FF2B5EF4-FFF2-40B4-BE49-F238E27FC236}">
                    <a16:creationId xmlns:a16="http://schemas.microsoft.com/office/drawing/2014/main" id="{396523BE-A0B0-4697-9A25-B61635533ABE}"/>
                  </a:ext>
                </a:extLst>
              </p:cNvPr>
              <p:cNvSpPr/>
              <p:nvPr/>
            </p:nvSpPr>
            <p:spPr>
              <a:xfrm>
                <a:off x="422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3" name="object 121">
              <a:extLst>
                <a:ext uri="{FF2B5EF4-FFF2-40B4-BE49-F238E27FC236}">
                  <a16:creationId xmlns:a16="http://schemas.microsoft.com/office/drawing/2014/main" id="{B5020C93-F644-4CD5-A232-CBC4D2907224}"/>
                </a:ext>
              </a:extLst>
            </p:cNvPr>
            <p:cNvSpPr txBox="1"/>
            <p:nvPr/>
          </p:nvSpPr>
          <p:spPr>
            <a:xfrm>
              <a:off x="4394283" y="7019990"/>
              <a:ext cx="34163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Indi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14" name="object 122">
              <a:extLst>
                <a:ext uri="{FF2B5EF4-FFF2-40B4-BE49-F238E27FC236}">
                  <a16:creationId xmlns:a16="http://schemas.microsoft.com/office/drawing/2014/main" id="{514CCFB6-E0BB-4FB7-B912-E004322CA97D}"/>
                </a:ext>
              </a:extLst>
            </p:cNvPr>
            <p:cNvGrpSpPr/>
            <p:nvPr/>
          </p:nvGrpSpPr>
          <p:grpSpPr>
            <a:xfrm>
              <a:off x="3452403" y="6971953"/>
              <a:ext cx="708025" cy="277495"/>
              <a:chOff x="3452403" y="6971953"/>
              <a:chExt cx="708025" cy="277495"/>
            </a:xfrm>
          </p:grpSpPr>
          <p:sp>
            <p:nvSpPr>
              <p:cNvPr id="115" name="object 123">
                <a:extLst>
                  <a:ext uri="{FF2B5EF4-FFF2-40B4-BE49-F238E27FC236}">
                    <a16:creationId xmlns:a16="http://schemas.microsoft.com/office/drawing/2014/main" id="{F8EC1D99-C2EA-4A6B-8BFA-E36742D26378}"/>
                  </a:ext>
                </a:extLst>
              </p:cNvPr>
              <p:cNvSpPr/>
              <p:nvPr/>
            </p:nvSpPr>
            <p:spPr>
              <a:xfrm>
                <a:off x="34543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24">
                <a:extLst>
                  <a:ext uri="{FF2B5EF4-FFF2-40B4-BE49-F238E27FC236}">
                    <a16:creationId xmlns:a16="http://schemas.microsoft.com/office/drawing/2014/main" id="{3AF503BA-94A3-4DB5-BECF-5FAC45677600}"/>
                  </a:ext>
                </a:extLst>
              </p:cNvPr>
              <p:cNvSpPr/>
              <p:nvPr/>
            </p:nvSpPr>
            <p:spPr>
              <a:xfrm>
                <a:off x="34543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7" name="object 125">
              <a:extLst>
                <a:ext uri="{FF2B5EF4-FFF2-40B4-BE49-F238E27FC236}">
                  <a16:creationId xmlns:a16="http://schemas.microsoft.com/office/drawing/2014/main" id="{C5EAE99F-6F3E-49F7-A9E2-AA074BF24F33}"/>
                </a:ext>
              </a:extLst>
            </p:cNvPr>
            <p:cNvSpPr txBox="1"/>
            <p:nvPr/>
          </p:nvSpPr>
          <p:spPr>
            <a:xfrm>
              <a:off x="3659870" y="7019990"/>
              <a:ext cx="27305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Direct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18" name="object 126">
              <a:extLst>
                <a:ext uri="{FF2B5EF4-FFF2-40B4-BE49-F238E27FC236}">
                  <a16:creationId xmlns:a16="http://schemas.microsoft.com/office/drawing/2014/main" id="{35F99784-E6CC-4A78-9269-4C11CA2531AD}"/>
                </a:ext>
              </a:extLst>
            </p:cNvPr>
            <p:cNvGrpSpPr/>
            <p:nvPr/>
          </p:nvGrpSpPr>
          <p:grpSpPr>
            <a:xfrm>
              <a:off x="2601003" y="6971953"/>
              <a:ext cx="708025" cy="277495"/>
              <a:chOff x="2601003" y="6971953"/>
              <a:chExt cx="708025" cy="277495"/>
            </a:xfrm>
          </p:grpSpPr>
          <p:sp>
            <p:nvSpPr>
              <p:cNvPr id="119" name="object 127">
                <a:extLst>
                  <a:ext uri="{FF2B5EF4-FFF2-40B4-BE49-F238E27FC236}">
                    <a16:creationId xmlns:a16="http://schemas.microsoft.com/office/drawing/2014/main" id="{03F7F875-C8E5-4312-9D03-062AF644E76F}"/>
                  </a:ext>
                </a:extLst>
              </p:cNvPr>
              <p:cNvSpPr/>
              <p:nvPr/>
            </p:nvSpPr>
            <p:spPr>
              <a:xfrm>
                <a:off x="260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8">
                <a:extLst>
                  <a:ext uri="{FF2B5EF4-FFF2-40B4-BE49-F238E27FC236}">
                    <a16:creationId xmlns:a16="http://schemas.microsoft.com/office/drawing/2014/main" id="{20C37602-CE15-40E2-9A4D-A2EBD2F0F9D1}"/>
                  </a:ext>
                </a:extLst>
              </p:cNvPr>
              <p:cNvSpPr/>
              <p:nvPr/>
            </p:nvSpPr>
            <p:spPr>
              <a:xfrm>
                <a:off x="2602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1" name="object 129">
              <a:extLst>
                <a:ext uri="{FF2B5EF4-FFF2-40B4-BE49-F238E27FC236}">
                  <a16:creationId xmlns:a16="http://schemas.microsoft.com/office/drawing/2014/main" id="{F3E30306-61B8-4DCB-8A82-975355ACF657}"/>
                </a:ext>
              </a:extLst>
            </p:cNvPr>
            <p:cNvSpPr txBox="1"/>
            <p:nvPr/>
          </p:nvSpPr>
          <p:spPr>
            <a:xfrm>
              <a:off x="2774283" y="7019990"/>
              <a:ext cx="34163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Indi</a:t>
              </a: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22" name="object 130">
              <a:extLst>
                <a:ext uri="{FF2B5EF4-FFF2-40B4-BE49-F238E27FC236}">
                  <a16:creationId xmlns:a16="http://schemas.microsoft.com/office/drawing/2014/main" id="{72DE77FB-883A-40B1-A9A1-B317EFCA0DA2}"/>
                </a:ext>
              </a:extLst>
            </p:cNvPr>
            <p:cNvGrpSpPr/>
            <p:nvPr/>
          </p:nvGrpSpPr>
          <p:grpSpPr>
            <a:xfrm>
              <a:off x="1845003" y="6971953"/>
              <a:ext cx="708025" cy="277495"/>
              <a:chOff x="1845003" y="6971953"/>
              <a:chExt cx="708025" cy="277495"/>
            </a:xfrm>
          </p:grpSpPr>
          <p:sp>
            <p:nvSpPr>
              <p:cNvPr id="123" name="object 131">
                <a:extLst>
                  <a:ext uri="{FF2B5EF4-FFF2-40B4-BE49-F238E27FC236}">
                    <a16:creationId xmlns:a16="http://schemas.microsoft.com/office/drawing/2014/main" id="{3E8E82FF-94B1-4C00-ABC4-2345D0C25D2D}"/>
                  </a:ext>
                </a:extLst>
              </p:cNvPr>
              <p:cNvSpPr/>
              <p:nvPr/>
            </p:nvSpPr>
            <p:spPr>
              <a:xfrm>
                <a:off x="1846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E2E1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32">
                <a:extLst>
                  <a:ext uri="{FF2B5EF4-FFF2-40B4-BE49-F238E27FC236}">
                    <a16:creationId xmlns:a16="http://schemas.microsoft.com/office/drawing/2014/main" id="{8DB0FDE6-D6C5-4222-93CB-E54D950D4DBC}"/>
                  </a:ext>
                </a:extLst>
              </p:cNvPr>
              <p:cNvSpPr/>
              <p:nvPr/>
            </p:nvSpPr>
            <p:spPr>
              <a:xfrm>
                <a:off x="1846908" y="6973858"/>
                <a:ext cx="704215" cy="27368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368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1383"/>
                    </a:lnTo>
                    <a:lnTo>
                      <a:pt x="1124" y="243014"/>
                    </a:lnTo>
                    <a:lnTo>
                      <a:pt x="8999" y="264391"/>
                    </a:lnTo>
                    <a:lnTo>
                      <a:pt x="30373" y="272267"/>
                    </a:lnTo>
                    <a:lnTo>
                      <a:pt x="71996" y="273392"/>
                    </a:lnTo>
                    <a:lnTo>
                      <a:pt x="631583" y="273392"/>
                    </a:lnTo>
                    <a:lnTo>
                      <a:pt x="673213" y="272267"/>
                    </a:lnTo>
                    <a:lnTo>
                      <a:pt x="694591" y="264391"/>
                    </a:lnTo>
                    <a:lnTo>
                      <a:pt x="702467" y="243014"/>
                    </a:lnTo>
                    <a:lnTo>
                      <a:pt x="703592" y="201383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7C8083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5" name="object 133">
              <a:extLst>
                <a:ext uri="{FF2B5EF4-FFF2-40B4-BE49-F238E27FC236}">
                  <a16:creationId xmlns:a16="http://schemas.microsoft.com/office/drawing/2014/main" id="{88C9F8FB-9B99-45CA-B139-DCD25F2159F8}"/>
                </a:ext>
              </a:extLst>
            </p:cNvPr>
            <p:cNvSpPr txBox="1"/>
            <p:nvPr/>
          </p:nvSpPr>
          <p:spPr>
            <a:xfrm>
              <a:off x="2052471" y="7019990"/>
              <a:ext cx="27305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Direct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26" name="object 134">
              <a:extLst>
                <a:ext uri="{FF2B5EF4-FFF2-40B4-BE49-F238E27FC236}">
                  <a16:creationId xmlns:a16="http://schemas.microsoft.com/office/drawing/2014/main" id="{26E9588B-A23F-47CB-82DE-62C7D9253F06}"/>
                </a:ext>
              </a:extLst>
            </p:cNvPr>
            <p:cNvGrpSpPr/>
            <p:nvPr/>
          </p:nvGrpSpPr>
          <p:grpSpPr>
            <a:xfrm>
              <a:off x="1845003" y="7772053"/>
              <a:ext cx="708025" cy="554990"/>
              <a:chOff x="1845003" y="7772053"/>
              <a:chExt cx="708025" cy="554990"/>
            </a:xfrm>
          </p:grpSpPr>
          <p:sp>
            <p:nvSpPr>
              <p:cNvPr id="127" name="object 135">
                <a:extLst>
                  <a:ext uri="{FF2B5EF4-FFF2-40B4-BE49-F238E27FC236}">
                    <a16:creationId xmlns:a16="http://schemas.microsoft.com/office/drawing/2014/main" id="{365DBBAC-C6BF-433A-B3DC-5B7CFCA833A4}"/>
                  </a:ext>
                </a:extLst>
              </p:cNvPr>
              <p:cNvSpPr/>
              <p:nvPr/>
            </p:nvSpPr>
            <p:spPr>
              <a:xfrm>
                <a:off x="18469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36">
                <a:extLst>
                  <a:ext uri="{FF2B5EF4-FFF2-40B4-BE49-F238E27FC236}">
                    <a16:creationId xmlns:a16="http://schemas.microsoft.com/office/drawing/2014/main" id="{260DC146-D4FA-43F0-8C18-FD16500716B8}"/>
                  </a:ext>
                </a:extLst>
              </p:cNvPr>
              <p:cNvSpPr/>
              <p:nvPr/>
            </p:nvSpPr>
            <p:spPr>
              <a:xfrm>
                <a:off x="18469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29" name="object 137">
              <a:extLst>
                <a:ext uri="{FF2B5EF4-FFF2-40B4-BE49-F238E27FC236}">
                  <a16:creationId xmlns:a16="http://schemas.microsoft.com/office/drawing/2014/main" id="{6932FDE3-9960-42EF-B307-5DC298141789}"/>
                </a:ext>
              </a:extLst>
            </p:cNvPr>
            <p:cNvSpPr txBox="1"/>
            <p:nvPr/>
          </p:nvSpPr>
          <p:spPr>
            <a:xfrm>
              <a:off x="1958695" y="7820090"/>
              <a:ext cx="46037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105410">
                <a:lnSpc>
                  <a:spcPct val="104200"/>
                </a:lnSpc>
                <a:spcBef>
                  <a:spcPts val="60"/>
                </a:spcBef>
              </a:pPr>
              <a:r>
                <a:rPr sz="800" spc="-55" dirty="0">
                  <a:solidFill>
                    <a:srgbClr val="505255"/>
                  </a:solidFill>
                  <a:latin typeface="Arial"/>
                  <a:cs typeface="Arial"/>
                </a:rPr>
                <a:t>Small </a:t>
              </a: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hot-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w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ate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-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onl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y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boiler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30" name="object 138">
              <a:extLst>
                <a:ext uri="{FF2B5EF4-FFF2-40B4-BE49-F238E27FC236}">
                  <a16:creationId xmlns:a16="http://schemas.microsoft.com/office/drawing/2014/main" id="{989C92B6-26FE-4530-9F3F-7CEF4BEEF6B3}"/>
                </a:ext>
              </a:extLst>
            </p:cNvPr>
            <p:cNvGrpSpPr/>
            <p:nvPr/>
          </p:nvGrpSpPr>
          <p:grpSpPr>
            <a:xfrm>
              <a:off x="1845003" y="8400477"/>
              <a:ext cx="708025" cy="408940"/>
              <a:chOff x="1845003" y="8400477"/>
              <a:chExt cx="708025" cy="408940"/>
            </a:xfrm>
          </p:grpSpPr>
          <p:sp>
            <p:nvSpPr>
              <p:cNvPr id="131" name="object 139">
                <a:extLst>
                  <a:ext uri="{FF2B5EF4-FFF2-40B4-BE49-F238E27FC236}">
                    <a16:creationId xmlns:a16="http://schemas.microsoft.com/office/drawing/2014/main" id="{D471FBA5-9B70-4D69-8E4B-07941B3E9BC6}"/>
                  </a:ext>
                </a:extLst>
              </p:cNvPr>
              <p:cNvSpPr/>
              <p:nvPr/>
            </p:nvSpPr>
            <p:spPr>
              <a:xfrm>
                <a:off x="18469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40">
                <a:extLst>
                  <a:ext uri="{FF2B5EF4-FFF2-40B4-BE49-F238E27FC236}">
                    <a16:creationId xmlns:a16="http://schemas.microsoft.com/office/drawing/2014/main" id="{DB5D3AF2-F38E-46AD-A37C-1ECABB7AC241}"/>
                  </a:ext>
                </a:extLst>
              </p:cNvPr>
              <p:cNvSpPr/>
              <p:nvPr/>
            </p:nvSpPr>
            <p:spPr>
              <a:xfrm>
                <a:off x="18469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3" name="object 141">
              <a:extLst>
                <a:ext uri="{FF2B5EF4-FFF2-40B4-BE49-F238E27FC236}">
                  <a16:creationId xmlns:a16="http://schemas.microsoft.com/office/drawing/2014/main" id="{8921CD53-40E5-4392-9F80-D48F020A496F}"/>
                </a:ext>
              </a:extLst>
            </p:cNvPr>
            <p:cNvSpPr txBox="1"/>
            <p:nvPr/>
          </p:nvSpPr>
          <p:spPr>
            <a:xfrm>
              <a:off x="1955292" y="8448516"/>
              <a:ext cx="467359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7155" marR="5080" indent="-85090">
                <a:lnSpc>
                  <a:spcPct val="104200"/>
                </a:lnSpc>
                <a:spcBef>
                  <a:spcPts val="6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Imme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sion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34" name="object 142">
              <a:extLst>
                <a:ext uri="{FF2B5EF4-FFF2-40B4-BE49-F238E27FC236}">
                  <a16:creationId xmlns:a16="http://schemas.microsoft.com/office/drawing/2014/main" id="{4DE8FAFC-4E95-4DEE-9D18-61318570349B}"/>
                </a:ext>
              </a:extLst>
            </p:cNvPr>
            <p:cNvGrpSpPr/>
            <p:nvPr/>
          </p:nvGrpSpPr>
          <p:grpSpPr>
            <a:xfrm>
              <a:off x="3452403" y="7772053"/>
              <a:ext cx="708025" cy="554990"/>
              <a:chOff x="3452403" y="7772053"/>
              <a:chExt cx="708025" cy="554990"/>
            </a:xfrm>
          </p:grpSpPr>
          <p:sp>
            <p:nvSpPr>
              <p:cNvPr id="135" name="object 143">
                <a:extLst>
                  <a:ext uri="{FF2B5EF4-FFF2-40B4-BE49-F238E27FC236}">
                    <a16:creationId xmlns:a16="http://schemas.microsoft.com/office/drawing/2014/main" id="{189EB04A-8543-44B3-8048-548E560534F0}"/>
                  </a:ext>
                </a:extLst>
              </p:cNvPr>
              <p:cNvSpPr/>
              <p:nvPr/>
            </p:nvSpPr>
            <p:spPr>
              <a:xfrm>
                <a:off x="34543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44">
                <a:extLst>
                  <a:ext uri="{FF2B5EF4-FFF2-40B4-BE49-F238E27FC236}">
                    <a16:creationId xmlns:a16="http://schemas.microsoft.com/office/drawing/2014/main" id="{16436F92-1332-40D1-8BC4-A2A615E0C952}"/>
                  </a:ext>
                </a:extLst>
              </p:cNvPr>
              <p:cNvSpPr/>
              <p:nvPr/>
            </p:nvSpPr>
            <p:spPr>
              <a:xfrm>
                <a:off x="3454308" y="7773958"/>
                <a:ext cx="704215" cy="55118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55117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478586"/>
                    </a:lnTo>
                    <a:lnTo>
                      <a:pt x="1124" y="520217"/>
                    </a:lnTo>
                    <a:lnTo>
                      <a:pt x="8999" y="541594"/>
                    </a:lnTo>
                    <a:lnTo>
                      <a:pt x="30373" y="549470"/>
                    </a:lnTo>
                    <a:lnTo>
                      <a:pt x="71996" y="550595"/>
                    </a:lnTo>
                    <a:lnTo>
                      <a:pt x="631583" y="550595"/>
                    </a:lnTo>
                    <a:lnTo>
                      <a:pt x="673213" y="549470"/>
                    </a:lnTo>
                    <a:lnTo>
                      <a:pt x="694591" y="541594"/>
                    </a:lnTo>
                    <a:lnTo>
                      <a:pt x="702467" y="520217"/>
                    </a:lnTo>
                    <a:lnTo>
                      <a:pt x="703592" y="478586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37" name="object 145">
              <a:extLst>
                <a:ext uri="{FF2B5EF4-FFF2-40B4-BE49-F238E27FC236}">
                  <a16:creationId xmlns:a16="http://schemas.microsoft.com/office/drawing/2014/main" id="{9BD51571-7366-4D1F-AB1F-514972FC11D1}"/>
                </a:ext>
              </a:extLst>
            </p:cNvPr>
            <p:cNvSpPr txBox="1"/>
            <p:nvPr/>
          </p:nvSpPr>
          <p:spPr>
            <a:xfrm>
              <a:off x="3566095" y="7820090"/>
              <a:ext cx="460375" cy="401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12700" marR="5080" indent="105410">
                <a:lnSpc>
                  <a:spcPct val="104200"/>
                </a:lnSpc>
                <a:spcBef>
                  <a:spcPts val="60"/>
                </a:spcBef>
              </a:pPr>
              <a:r>
                <a:rPr sz="800" spc="-55" dirty="0">
                  <a:solidFill>
                    <a:srgbClr val="505255"/>
                  </a:solidFill>
                  <a:latin typeface="Arial"/>
                  <a:cs typeface="Arial"/>
                </a:rPr>
                <a:t>Small </a:t>
              </a: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hot-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w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ate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50" dirty="0">
                  <a:solidFill>
                    <a:srgbClr val="505255"/>
                  </a:solidFill>
                  <a:latin typeface="Arial"/>
                  <a:cs typeface="Arial"/>
                </a:rPr>
                <a:t>-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onl</a:t>
              </a:r>
              <a:r>
                <a:rPr sz="800" spc="-15" dirty="0">
                  <a:solidFill>
                    <a:srgbClr val="505255"/>
                  </a:solidFill>
                  <a:latin typeface="Arial"/>
                  <a:cs typeface="Arial"/>
                </a:rPr>
                <a:t>y</a:t>
              </a:r>
              <a:r>
                <a:rPr sz="800" spc="-65" dirty="0">
                  <a:solidFill>
                    <a:srgbClr val="505255"/>
                  </a:solidFill>
                  <a:latin typeface="Arial"/>
                  <a:cs typeface="Arial"/>
                </a:rPr>
                <a:t> </a:t>
              </a:r>
              <a:r>
                <a:rPr sz="800" spc="-20" dirty="0">
                  <a:solidFill>
                    <a:srgbClr val="505255"/>
                  </a:solidFill>
                  <a:latin typeface="Arial"/>
                  <a:cs typeface="Arial"/>
                </a:rPr>
                <a:t>boiler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38" name="object 146">
              <a:extLst>
                <a:ext uri="{FF2B5EF4-FFF2-40B4-BE49-F238E27FC236}">
                  <a16:creationId xmlns:a16="http://schemas.microsoft.com/office/drawing/2014/main" id="{E432CAAF-F961-4A07-A185-514135FA4707}"/>
                </a:ext>
              </a:extLst>
            </p:cNvPr>
            <p:cNvGrpSpPr/>
            <p:nvPr/>
          </p:nvGrpSpPr>
          <p:grpSpPr>
            <a:xfrm>
              <a:off x="3452403" y="5327252"/>
              <a:ext cx="708025" cy="276225"/>
              <a:chOff x="3452403" y="5327252"/>
              <a:chExt cx="708025" cy="276225"/>
            </a:xfrm>
          </p:grpSpPr>
          <p:sp>
            <p:nvSpPr>
              <p:cNvPr id="139" name="object 147">
                <a:extLst>
                  <a:ext uri="{FF2B5EF4-FFF2-40B4-BE49-F238E27FC236}">
                    <a16:creationId xmlns:a16="http://schemas.microsoft.com/office/drawing/2014/main" id="{4E97B3AD-19CD-4861-B240-B6E9346114B1}"/>
                  </a:ext>
                </a:extLst>
              </p:cNvPr>
              <p:cNvSpPr/>
              <p:nvPr/>
            </p:nvSpPr>
            <p:spPr>
              <a:xfrm>
                <a:off x="3454308" y="5329157"/>
                <a:ext cx="704215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2414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13" y="271290"/>
                    </a:lnTo>
                    <a:lnTo>
                      <a:pt x="694591" y="263415"/>
                    </a:lnTo>
                    <a:lnTo>
                      <a:pt x="702467" y="242041"/>
                    </a:lnTo>
                    <a:lnTo>
                      <a:pt x="703592" y="20041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D1E9E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8">
                <a:extLst>
                  <a:ext uri="{FF2B5EF4-FFF2-40B4-BE49-F238E27FC236}">
                    <a16:creationId xmlns:a16="http://schemas.microsoft.com/office/drawing/2014/main" id="{66511B9D-DC2A-433E-B9A2-B5A39CAEA2D0}"/>
                  </a:ext>
                </a:extLst>
              </p:cNvPr>
              <p:cNvSpPr/>
              <p:nvPr/>
            </p:nvSpPr>
            <p:spPr>
              <a:xfrm>
                <a:off x="3454308" y="5329157"/>
                <a:ext cx="704215" cy="272415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272414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200418"/>
                    </a:lnTo>
                    <a:lnTo>
                      <a:pt x="1124" y="242041"/>
                    </a:lnTo>
                    <a:lnTo>
                      <a:pt x="8999" y="263415"/>
                    </a:lnTo>
                    <a:lnTo>
                      <a:pt x="30373" y="271290"/>
                    </a:lnTo>
                    <a:lnTo>
                      <a:pt x="71996" y="272415"/>
                    </a:lnTo>
                    <a:lnTo>
                      <a:pt x="631583" y="272415"/>
                    </a:lnTo>
                    <a:lnTo>
                      <a:pt x="673213" y="271290"/>
                    </a:lnTo>
                    <a:lnTo>
                      <a:pt x="694591" y="263415"/>
                    </a:lnTo>
                    <a:lnTo>
                      <a:pt x="702467" y="242041"/>
                    </a:lnTo>
                    <a:lnTo>
                      <a:pt x="703592" y="200418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009DB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1" name="object 149">
              <a:extLst>
                <a:ext uri="{FF2B5EF4-FFF2-40B4-BE49-F238E27FC236}">
                  <a16:creationId xmlns:a16="http://schemas.microsoft.com/office/drawing/2014/main" id="{7568DAF5-C5EC-4F3A-A17A-6A22E831C9B8}"/>
                </a:ext>
              </a:extLst>
            </p:cNvPr>
            <p:cNvSpPr txBox="1"/>
            <p:nvPr/>
          </p:nvSpPr>
          <p:spPr>
            <a:xfrm>
              <a:off x="3621263" y="5376878"/>
              <a:ext cx="350520" cy="1473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800" spc="-35" dirty="0">
                  <a:solidFill>
                    <a:srgbClr val="505255"/>
                  </a:solidFill>
                  <a:latin typeface="Arial"/>
                  <a:cs typeface="Arial"/>
                </a:rPr>
                <a:t>Sto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45" dirty="0">
                  <a:solidFill>
                    <a:srgbClr val="505255"/>
                  </a:solidFill>
                  <a:latin typeface="Arial"/>
                  <a:cs typeface="Arial"/>
                </a:rPr>
                <a:t>age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42" name="object 150">
              <a:extLst>
                <a:ext uri="{FF2B5EF4-FFF2-40B4-BE49-F238E27FC236}">
                  <a16:creationId xmlns:a16="http://schemas.microsoft.com/office/drawing/2014/main" id="{A61064AA-A877-4DD7-8105-0473A72FFF19}"/>
                </a:ext>
              </a:extLst>
            </p:cNvPr>
            <p:cNvGrpSpPr/>
            <p:nvPr/>
          </p:nvGrpSpPr>
          <p:grpSpPr>
            <a:xfrm>
              <a:off x="1382294" y="4478292"/>
              <a:ext cx="6106795" cy="4331335"/>
              <a:chOff x="1382294" y="4478292"/>
              <a:chExt cx="6106795" cy="4331335"/>
            </a:xfrm>
          </p:grpSpPr>
          <p:sp>
            <p:nvSpPr>
              <p:cNvPr id="143" name="object 151">
                <a:extLst>
                  <a:ext uri="{FF2B5EF4-FFF2-40B4-BE49-F238E27FC236}">
                    <a16:creationId xmlns:a16="http://schemas.microsoft.com/office/drawing/2014/main" id="{9D33642A-F2EE-47F3-BBC6-F2A9702B3706}"/>
                  </a:ext>
                </a:extLst>
              </p:cNvPr>
              <p:cNvSpPr/>
              <p:nvPr/>
            </p:nvSpPr>
            <p:spPr>
              <a:xfrm>
                <a:off x="2206800" y="6061947"/>
                <a:ext cx="3123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23565">
                    <a:moveTo>
                      <a:pt x="0" y="0"/>
                    </a:moveTo>
                    <a:lnTo>
                      <a:pt x="3122993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52">
                <a:extLst>
                  <a:ext uri="{FF2B5EF4-FFF2-40B4-BE49-F238E27FC236}">
                    <a16:creationId xmlns:a16="http://schemas.microsoft.com/office/drawing/2014/main" id="{86FA93F6-3D2F-4C40-ADFD-D60E98C2A569}"/>
                  </a:ext>
                </a:extLst>
              </p:cNvPr>
              <p:cNvSpPr/>
              <p:nvPr/>
            </p:nvSpPr>
            <p:spPr>
              <a:xfrm>
                <a:off x="2196268" y="6730602"/>
                <a:ext cx="0" cy="254000"/>
              </a:xfrm>
              <a:custGeom>
                <a:avLst/>
                <a:gdLst/>
                <a:ahLst/>
                <a:cxnLst/>
                <a:rect l="l" t="t" r="r" b="b"/>
                <a:pathLst>
                  <a:path h="254000">
                    <a:moveTo>
                      <a:pt x="0" y="0"/>
                    </a:moveTo>
                    <a:lnTo>
                      <a:pt x="0" y="25400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53">
                <a:extLst>
                  <a:ext uri="{FF2B5EF4-FFF2-40B4-BE49-F238E27FC236}">
                    <a16:creationId xmlns:a16="http://schemas.microsoft.com/office/drawing/2014/main" id="{59D224F6-1CD1-4045-9DE0-DFE1ECB21A0A}"/>
                  </a:ext>
                </a:extLst>
              </p:cNvPr>
              <p:cNvSpPr/>
              <p:nvPr/>
            </p:nvSpPr>
            <p:spPr>
              <a:xfrm>
                <a:off x="2954505" y="6858661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90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54">
                <a:extLst>
                  <a:ext uri="{FF2B5EF4-FFF2-40B4-BE49-F238E27FC236}">
                    <a16:creationId xmlns:a16="http://schemas.microsoft.com/office/drawing/2014/main" id="{50FABC54-8F7A-4DA1-BB87-47DE60A20F8B}"/>
                  </a:ext>
                </a:extLst>
              </p:cNvPr>
              <p:cNvSpPr/>
              <p:nvPr/>
            </p:nvSpPr>
            <p:spPr>
              <a:xfrm>
                <a:off x="2198627" y="6859008"/>
                <a:ext cx="756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56919">
                    <a:moveTo>
                      <a:pt x="0" y="0"/>
                    </a:moveTo>
                    <a:lnTo>
                      <a:pt x="75661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55">
                <a:extLst>
                  <a:ext uri="{FF2B5EF4-FFF2-40B4-BE49-F238E27FC236}">
                    <a16:creationId xmlns:a16="http://schemas.microsoft.com/office/drawing/2014/main" id="{A4D85949-CF62-40C3-B33C-CD17BD0BB44C}"/>
                  </a:ext>
                </a:extLst>
              </p:cNvPr>
              <p:cNvSpPr/>
              <p:nvPr/>
            </p:nvSpPr>
            <p:spPr>
              <a:xfrm>
                <a:off x="34543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631583" y="0"/>
                    </a:moveTo>
                    <a:lnTo>
                      <a:pt x="71996" y="0"/>
                    </a:ln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close/>
                  </a:path>
                </a:pathLst>
              </a:custGeom>
              <a:solidFill>
                <a:srgbClr val="F6D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56">
                <a:extLst>
                  <a:ext uri="{FF2B5EF4-FFF2-40B4-BE49-F238E27FC236}">
                    <a16:creationId xmlns:a16="http://schemas.microsoft.com/office/drawing/2014/main" id="{8220060F-4262-4E34-926A-26DF24A8F35A}"/>
                  </a:ext>
                </a:extLst>
              </p:cNvPr>
              <p:cNvSpPr/>
              <p:nvPr/>
            </p:nvSpPr>
            <p:spPr>
              <a:xfrm>
                <a:off x="3454308" y="8402382"/>
                <a:ext cx="704215" cy="405130"/>
              </a:xfrm>
              <a:custGeom>
                <a:avLst/>
                <a:gdLst/>
                <a:ahLst/>
                <a:cxnLst/>
                <a:rect l="l" t="t" r="r" b="b"/>
                <a:pathLst>
                  <a:path w="704214" h="405129">
                    <a:moveTo>
                      <a:pt x="71996" y="0"/>
                    </a:moveTo>
                    <a:lnTo>
                      <a:pt x="30373" y="1124"/>
                    </a:lnTo>
                    <a:lnTo>
                      <a:pt x="8999" y="8999"/>
                    </a:lnTo>
                    <a:lnTo>
                      <a:pt x="1124" y="30373"/>
                    </a:lnTo>
                    <a:lnTo>
                      <a:pt x="0" y="71996"/>
                    </a:lnTo>
                    <a:lnTo>
                      <a:pt x="0" y="332790"/>
                    </a:lnTo>
                    <a:lnTo>
                      <a:pt x="1124" y="374413"/>
                    </a:lnTo>
                    <a:lnTo>
                      <a:pt x="8999" y="395787"/>
                    </a:lnTo>
                    <a:lnTo>
                      <a:pt x="30373" y="403662"/>
                    </a:lnTo>
                    <a:lnTo>
                      <a:pt x="71996" y="404787"/>
                    </a:lnTo>
                    <a:lnTo>
                      <a:pt x="631583" y="404787"/>
                    </a:lnTo>
                    <a:lnTo>
                      <a:pt x="673213" y="403662"/>
                    </a:lnTo>
                    <a:lnTo>
                      <a:pt x="694591" y="395787"/>
                    </a:lnTo>
                    <a:lnTo>
                      <a:pt x="702467" y="374413"/>
                    </a:lnTo>
                    <a:lnTo>
                      <a:pt x="703592" y="332790"/>
                    </a:lnTo>
                    <a:lnTo>
                      <a:pt x="703592" y="71996"/>
                    </a:lnTo>
                    <a:lnTo>
                      <a:pt x="702467" y="30373"/>
                    </a:lnTo>
                    <a:lnTo>
                      <a:pt x="694591" y="8999"/>
                    </a:lnTo>
                    <a:lnTo>
                      <a:pt x="673213" y="1124"/>
                    </a:lnTo>
                    <a:lnTo>
                      <a:pt x="631583" y="0"/>
                    </a:lnTo>
                    <a:lnTo>
                      <a:pt x="71996" y="0"/>
                    </a:lnTo>
                    <a:close/>
                  </a:path>
                </a:pathLst>
              </a:custGeom>
              <a:ln w="3810">
                <a:solidFill>
                  <a:srgbClr val="E08F21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57">
                <a:extLst>
                  <a:ext uri="{FF2B5EF4-FFF2-40B4-BE49-F238E27FC236}">
                    <a16:creationId xmlns:a16="http://schemas.microsoft.com/office/drawing/2014/main" id="{3BC338BE-1DC5-4632-9B6D-EFF6CEA081E0}"/>
                  </a:ext>
                </a:extLst>
              </p:cNvPr>
              <p:cNvSpPr/>
              <p:nvPr/>
            </p:nvSpPr>
            <p:spPr>
              <a:xfrm>
                <a:off x="7486755" y="5511402"/>
                <a:ext cx="0" cy="1668780"/>
              </a:xfrm>
              <a:custGeom>
                <a:avLst/>
                <a:gdLst/>
                <a:ahLst/>
                <a:cxnLst/>
                <a:rect l="l" t="t" r="r" b="b"/>
                <a:pathLst>
                  <a:path h="1668779">
                    <a:moveTo>
                      <a:pt x="0" y="0"/>
                    </a:moveTo>
                    <a:lnTo>
                      <a:pt x="0" y="1668462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8">
                <a:extLst>
                  <a:ext uri="{FF2B5EF4-FFF2-40B4-BE49-F238E27FC236}">
                    <a16:creationId xmlns:a16="http://schemas.microsoft.com/office/drawing/2014/main" id="{0091BAC3-079C-43C6-8831-375A71B7C52F}"/>
                  </a:ext>
                </a:extLst>
              </p:cNvPr>
              <p:cNvSpPr/>
              <p:nvPr/>
            </p:nvSpPr>
            <p:spPr>
              <a:xfrm>
                <a:off x="2952899" y="4480197"/>
                <a:ext cx="333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337560">
                    <a:moveTo>
                      <a:pt x="0" y="0"/>
                    </a:moveTo>
                    <a:lnTo>
                      <a:pt x="3337293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9">
                <a:extLst>
                  <a:ext uri="{FF2B5EF4-FFF2-40B4-BE49-F238E27FC236}">
                    <a16:creationId xmlns:a16="http://schemas.microsoft.com/office/drawing/2014/main" id="{2D48A499-26B8-4AA3-A20E-576B39415061}"/>
                  </a:ext>
                </a:extLst>
              </p:cNvPr>
              <p:cNvSpPr/>
              <p:nvPr/>
            </p:nvSpPr>
            <p:spPr>
              <a:xfrm>
                <a:off x="1384199" y="5211682"/>
                <a:ext cx="2422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2525">
                    <a:moveTo>
                      <a:pt x="0" y="0"/>
                    </a:moveTo>
                    <a:lnTo>
                      <a:pt x="2421902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2" name="object 160">
              <a:extLst>
                <a:ext uri="{FF2B5EF4-FFF2-40B4-BE49-F238E27FC236}">
                  <a16:creationId xmlns:a16="http://schemas.microsoft.com/office/drawing/2014/main" id="{1C2D1E5C-4F26-4A49-A539-520B96530F61}"/>
                </a:ext>
              </a:extLst>
            </p:cNvPr>
            <p:cNvSpPr txBox="1"/>
            <p:nvPr/>
          </p:nvSpPr>
          <p:spPr>
            <a:xfrm>
              <a:off x="3562691" y="8448516"/>
              <a:ext cx="467359" cy="274320"/>
            </a:xfrm>
            <a:prstGeom prst="rect">
              <a:avLst/>
            </a:prstGeom>
          </p:spPr>
          <p:txBody>
            <a:bodyPr vert="horz" wrap="square" lIns="0" tIns="7620" rIns="0" bIns="0" rtlCol="0">
              <a:spAutoFit/>
            </a:bodyPr>
            <a:lstStyle/>
            <a:p>
              <a:pPr marL="97155" marR="5080" indent="-85090">
                <a:lnSpc>
                  <a:spcPct val="104200"/>
                </a:lnSpc>
                <a:spcBef>
                  <a:spcPts val="60"/>
                </a:spcBef>
              </a:pP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Imme</a:t>
              </a:r>
              <a:r>
                <a:rPr sz="800" spc="-40" dirty="0">
                  <a:solidFill>
                    <a:srgbClr val="505255"/>
                  </a:solidFill>
                  <a:latin typeface="Arial"/>
                  <a:cs typeface="Arial"/>
                </a:rPr>
                <a:t>r</a:t>
              </a:r>
              <a:r>
                <a:rPr sz="800" spc="-30" dirty="0">
                  <a:solidFill>
                    <a:srgbClr val="505255"/>
                  </a:solidFill>
                  <a:latin typeface="Arial"/>
                  <a:cs typeface="Arial"/>
                </a:rPr>
                <a:t>sion  </a:t>
              </a:r>
              <a:r>
                <a:rPr sz="800" spc="-25" dirty="0">
                  <a:solidFill>
                    <a:srgbClr val="505255"/>
                  </a:solidFill>
                  <a:latin typeface="Arial"/>
                  <a:cs typeface="Arial"/>
                </a:rPr>
                <a:t>heater</a:t>
              </a:r>
              <a:endParaRPr sz="800">
                <a:latin typeface="Arial"/>
                <a:cs typeface="Arial"/>
              </a:endParaRPr>
            </a:p>
          </p:txBody>
        </p:sp>
        <p:grpSp>
          <p:nvGrpSpPr>
            <p:cNvPr id="153" name="object 161">
              <a:extLst>
                <a:ext uri="{FF2B5EF4-FFF2-40B4-BE49-F238E27FC236}">
                  <a16:creationId xmlns:a16="http://schemas.microsoft.com/office/drawing/2014/main" id="{20C87510-0653-4276-8924-E3BD9C53BEF7}"/>
                </a:ext>
              </a:extLst>
            </p:cNvPr>
            <p:cNvGrpSpPr/>
            <p:nvPr/>
          </p:nvGrpSpPr>
          <p:grpSpPr>
            <a:xfrm>
              <a:off x="899894" y="5209777"/>
              <a:ext cx="6194425" cy="3409950"/>
              <a:chOff x="899894" y="5209777"/>
              <a:chExt cx="6194425" cy="3409950"/>
            </a:xfrm>
          </p:grpSpPr>
          <p:sp>
            <p:nvSpPr>
              <p:cNvPr id="154" name="object 162">
                <a:extLst>
                  <a:ext uri="{FF2B5EF4-FFF2-40B4-BE49-F238E27FC236}">
                    <a16:creationId xmlns:a16="http://schemas.microsoft.com/office/drawing/2014/main" id="{84CFC61B-D8DC-4E19-91D1-AD9A26BECC4D}"/>
                  </a:ext>
                </a:extLst>
              </p:cNvPr>
              <p:cNvSpPr/>
              <p:nvPr/>
            </p:nvSpPr>
            <p:spPr>
              <a:xfrm>
                <a:off x="6288882" y="5265657"/>
                <a:ext cx="8051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05179">
                    <a:moveTo>
                      <a:pt x="0" y="0"/>
                    </a:moveTo>
                    <a:lnTo>
                      <a:pt x="805065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63">
                <a:extLst>
                  <a:ext uri="{FF2B5EF4-FFF2-40B4-BE49-F238E27FC236}">
                    <a16:creationId xmlns:a16="http://schemas.microsoft.com/office/drawing/2014/main" id="{4FA89554-733C-45DB-BF07-7AA89F2C7798}"/>
                  </a:ext>
                </a:extLst>
              </p:cNvPr>
              <p:cNvSpPr/>
              <p:nvPr/>
            </p:nvSpPr>
            <p:spPr>
              <a:xfrm>
                <a:off x="2209022" y="6060359"/>
                <a:ext cx="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h="118110">
                    <a:moveTo>
                      <a:pt x="0" y="0"/>
                    </a:moveTo>
                    <a:lnTo>
                      <a:pt x="0" y="117792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64">
                <a:extLst>
                  <a:ext uri="{FF2B5EF4-FFF2-40B4-BE49-F238E27FC236}">
                    <a16:creationId xmlns:a16="http://schemas.microsoft.com/office/drawing/2014/main" id="{BF363C97-FBB8-4C3F-BA3C-6FE7CC54B561}"/>
                  </a:ext>
                </a:extLst>
              </p:cNvPr>
              <p:cNvSpPr/>
              <p:nvPr/>
            </p:nvSpPr>
            <p:spPr>
              <a:xfrm>
                <a:off x="3805095" y="5209777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65">
                <a:extLst>
                  <a:ext uri="{FF2B5EF4-FFF2-40B4-BE49-F238E27FC236}">
                    <a16:creationId xmlns:a16="http://schemas.microsoft.com/office/drawing/2014/main" id="{7360FF42-F771-47D4-9CF2-BEACF1F6673A}"/>
                  </a:ext>
                </a:extLst>
              </p:cNvPr>
              <p:cNvSpPr/>
              <p:nvPr/>
            </p:nvSpPr>
            <p:spPr>
              <a:xfrm>
                <a:off x="1386104" y="5211762"/>
                <a:ext cx="0" cy="123189"/>
              </a:xfrm>
              <a:custGeom>
                <a:avLst/>
                <a:gdLst/>
                <a:ahLst/>
                <a:cxnLst/>
                <a:rect l="l" t="t" r="r" b="b"/>
                <a:pathLst>
                  <a:path h="123189">
                    <a:moveTo>
                      <a:pt x="0" y="0"/>
                    </a:moveTo>
                    <a:lnTo>
                      <a:pt x="0" y="12277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66">
                <a:extLst>
                  <a:ext uri="{FF2B5EF4-FFF2-40B4-BE49-F238E27FC236}">
                    <a16:creationId xmlns:a16="http://schemas.microsoft.com/office/drawing/2014/main" id="{F96FD4AA-3D44-4132-936C-286F56242EFA}"/>
                  </a:ext>
                </a:extLst>
              </p:cNvPr>
              <p:cNvSpPr/>
              <p:nvPr/>
            </p:nvSpPr>
            <p:spPr>
              <a:xfrm>
                <a:off x="5853149" y="710969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67">
                <a:extLst>
                  <a:ext uri="{FF2B5EF4-FFF2-40B4-BE49-F238E27FC236}">
                    <a16:creationId xmlns:a16="http://schemas.microsoft.com/office/drawing/2014/main" id="{FA14CE66-96D2-43AC-B35A-3CEEB2B3C309}"/>
                  </a:ext>
                </a:extLst>
              </p:cNvPr>
              <p:cNvSpPr/>
              <p:nvPr/>
            </p:nvSpPr>
            <p:spPr>
              <a:xfrm>
                <a:off x="5855399" y="6321874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8">
                <a:extLst>
                  <a:ext uri="{FF2B5EF4-FFF2-40B4-BE49-F238E27FC236}">
                    <a16:creationId xmlns:a16="http://schemas.microsoft.com/office/drawing/2014/main" id="{4D8A108B-292C-4402-AF42-9BDDE91A6A3A}"/>
                  </a:ext>
                </a:extLst>
              </p:cNvPr>
              <p:cNvSpPr/>
              <p:nvPr/>
            </p:nvSpPr>
            <p:spPr>
              <a:xfrm>
                <a:off x="5854604" y="5530453"/>
                <a:ext cx="0" cy="1581150"/>
              </a:xfrm>
              <a:custGeom>
                <a:avLst/>
                <a:gdLst/>
                <a:ahLst/>
                <a:cxnLst/>
                <a:rect l="l" t="t" r="r" b="b"/>
                <a:pathLst>
                  <a:path h="1581150">
                    <a:moveTo>
                      <a:pt x="0" y="0"/>
                    </a:moveTo>
                    <a:lnTo>
                      <a:pt x="0" y="1580756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9">
                <a:extLst>
                  <a:ext uri="{FF2B5EF4-FFF2-40B4-BE49-F238E27FC236}">
                    <a16:creationId xmlns:a16="http://schemas.microsoft.com/office/drawing/2014/main" id="{D6EDA5EB-E7F0-487B-8751-0048CBB93D76}"/>
                  </a:ext>
                </a:extLst>
              </p:cNvPr>
              <p:cNvSpPr/>
              <p:nvPr/>
            </p:nvSpPr>
            <p:spPr>
              <a:xfrm>
                <a:off x="5853959" y="553235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70">
                <a:extLst>
                  <a:ext uri="{FF2B5EF4-FFF2-40B4-BE49-F238E27FC236}">
                    <a16:creationId xmlns:a16="http://schemas.microsoft.com/office/drawing/2014/main" id="{8B711B9A-8A4D-40FC-AF29-F18593DB2285}"/>
                  </a:ext>
                </a:extLst>
              </p:cNvPr>
              <p:cNvSpPr/>
              <p:nvPr/>
            </p:nvSpPr>
            <p:spPr>
              <a:xfrm>
                <a:off x="901799" y="5459967"/>
                <a:ext cx="0" cy="2586355"/>
              </a:xfrm>
              <a:custGeom>
                <a:avLst/>
                <a:gdLst/>
                <a:ahLst/>
                <a:cxnLst/>
                <a:rect l="l" t="t" r="r" b="b"/>
                <a:pathLst>
                  <a:path h="2586354">
                    <a:moveTo>
                      <a:pt x="0" y="0"/>
                    </a:moveTo>
                    <a:lnTo>
                      <a:pt x="0" y="2585885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71">
                <a:extLst>
                  <a:ext uri="{FF2B5EF4-FFF2-40B4-BE49-F238E27FC236}">
                    <a16:creationId xmlns:a16="http://schemas.microsoft.com/office/drawing/2014/main" id="{E480DADF-BBAF-470E-88D1-FAE471C93DDB}"/>
                  </a:ext>
                </a:extLst>
              </p:cNvPr>
              <p:cNvSpPr/>
              <p:nvPr/>
            </p:nvSpPr>
            <p:spPr>
              <a:xfrm>
                <a:off x="3369510" y="7094457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72">
                <a:extLst>
                  <a:ext uri="{FF2B5EF4-FFF2-40B4-BE49-F238E27FC236}">
                    <a16:creationId xmlns:a16="http://schemas.microsoft.com/office/drawing/2014/main" id="{F4645F1D-5364-4226-A9A0-9A96AC1A61C6}"/>
                  </a:ext>
                </a:extLst>
              </p:cNvPr>
              <p:cNvSpPr/>
              <p:nvPr/>
            </p:nvSpPr>
            <p:spPr>
              <a:xfrm>
                <a:off x="3370949" y="8033729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73">
                <a:extLst>
                  <a:ext uri="{FF2B5EF4-FFF2-40B4-BE49-F238E27FC236}">
                    <a16:creationId xmlns:a16="http://schemas.microsoft.com/office/drawing/2014/main" id="{4330CE1E-A417-4890-B5FD-38A3B56696A0}"/>
                  </a:ext>
                </a:extLst>
              </p:cNvPr>
              <p:cNvSpPr/>
              <p:nvPr/>
            </p:nvSpPr>
            <p:spPr>
              <a:xfrm>
                <a:off x="3368700" y="8617798"/>
                <a:ext cx="838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3820">
                    <a:moveTo>
                      <a:pt x="0" y="0"/>
                    </a:moveTo>
                    <a:lnTo>
                      <a:pt x="83807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74">
                <a:extLst>
                  <a:ext uri="{FF2B5EF4-FFF2-40B4-BE49-F238E27FC236}">
                    <a16:creationId xmlns:a16="http://schemas.microsoft.com/office/drawing/2014/main" id="{723534B4-0128-4303-B92A-C37953F1FFE7}"/>
                  </a:ext>
                </a:extLst>
              </p:cNvPr>
              <p:cNvSpPr/>
              <p:nvPr/>
            </p:nvSpPr>
            <p:spPr>
              <a:xfrm>
                <a:off x="3370154" y="7092552"/>
                <a:ext cx="0" cy="1527175"/>
              </a:xfrm>
              <a:custGeom>
                <a:avLst/>
                <a:gdLst/>
                <a:ahLst/>
                <a:cxnLst/>
                <a:rect l="l" t="t" r="r" b="b"/>
                <a:pathLst>
                  <a:path h="1527175">
                    <a:moveTo>
                      <a:pt x="0" y="0"/>
                    </a:moveTo>
                    <a:lnTo>
                      <a:pt x="0" y="1526641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832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35530-F8AF-CD45-98AB-EF7FF9832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water systems: </a:t>
            </a:r>
            <a:r>
              <a:rPr lang="en-US" dirty="0" err="1"/>
              <a:t>centralised</a:t>
            </a:r>
            <a:r>
              <a:rPr lang="en-US" dirty="0"/>
              <a:t> versus </a:t>
            </a:r>
            <a:r>
              <a:rPr lang="en-US" dirty="0" err="1"/>
              <a:t>localised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7F450-6035-2C4E-94B0-85E9091C94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520" y="2204864"/>
            <a:ext cx="8229600" cy="324036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Centralised hot water systems</a:t>
            </a:r>
            <a:r>
              <a:rPr lang="en-GB" dirty="0"/>
              <a:t>, where hot water is delivered from a central point to all hot water outlets in the dwelling or Commercial property. These can be further divided into </a:t>
            </a:r>
            <a:r>
              <a:rPr lang="en-GB" b="1" dirty="0"/>
              <a:t>centralised storage </a:t>
            </a:r>
            <a:r>
              <a:rPr lang="en-GB" dirty="0"/>
              <a:t>hot water systems or </a:t>
            </a:r>
            <a:r>
              <a:rPr lang="en-GB" b="1" dirty="0"/>
              <a:t>centralised instantaneous </a:t>
            </a:r>
            <a:r>
              <a:rPr lang="en-GB" dirty="0"/>
              <a:t>hot water systems.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Localised hot water systems</a:t>
            </a:r>
            <a:r>
              <a:rPr lang="en-GB" dirty="0"/>
              <a:t>, often called single-point or point-of-use systems. Hot water is delivered by a small water heater at the point where it is needed.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22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F7A42-F8E6-3648-8CA9-87272B36C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Centralised</a:t>
            </a:r>
            <a:r>
              <a:rPr lang="en-US" dirty="0"/>
              <a:t> storage and instantaneous hot water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D4EE5-279E-624A-8766-FE029C25B1D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In this session we will focus on </a:t>
            </a:r>
            <a:r>
              <a:rPr lang="en-US" b="1" dirty="0" err="1"/>
              <a:t>centralised</a:t>
            </a:r>
            <a:r>
              <a:rPr lang="en-US" b="1" dirty="0"/>
              <a:t> systems</a:t>
            </a:r>
            <a:r>
              <a:rPr lang="en-US" dirty="0"/>
              <a:t>, both storage and instantaneous. We will discuss others later.</a:t>
            </a:r>
          </a:p>
          <a:p>
            <a:endParaRPr lang="en-US" dirty="0"/>
          </a:p>
          <a:p>
            <a:r>
              <a:rPr lang="en-GB" dirty="0"/>
              <a:t>There are two main types of centralised storage hot water systems: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Open vented systems </a:t>
            </a:r>
            <a:r>
              <a:rPr lang="en-GB" dirty="0"/>
              <a:t>– fed from a cistern in the roof space.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Unvented systems </a:t>
            </a:r>
            <a:r>
              <a:rPr lang="en-GB" dirty="0"/>
              <a:t>– fed directly from the cold water main (discussed later).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45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5876E-6DC4-0C40-BB8A-6B707C1BE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Centralised</a:t>
            </a:r>
            <a:r>
              <a:rPr lang="en-US" dirty="0"/>
              <a:t> open vented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B9AC3-1161-5F41-A372-01F9E13D7A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368406" y="2245100"/>
            <a:ext cx="6347048" cy="299712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In an open vented system, the water is fed from a storage cistern in the loft down to a cylinder where the cold water is heated to produce hot water.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cistern provides the pressure through giving ‘static head’ or ‘head pressure’.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In this case, the cistern is 15m above the cylinder. This roughly converts to 1.5 bar of pressure at the base of the cylinder.</a:t>
            </a:r>
          </a:p>
        </p:txBody>
      </p:sp>
      <p:pic>
        <p:nvPicPr>
          <p:cNvPr id="5" name="Picture 4" descr="A picture containing drawing, table, game&#10;&#10;Description automatically generated">
            <a:extLst>
              <a:ext uri="{FF2B5EF4-FFF2-40B4-BE49-F238E27FC236}">
                <a16:creationId xmlns:a16="http://schemas.microsoft.com/office/drawing/2014/main" id="{C7C53CC3-424F-504D-AA74-956987A69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46" y="1741711"/>
            <a:ext cx="1650352" cy="400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56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bject 599">
            <a:extLst>
              <a:ext uri="{FF2B5EF4-FFF2-40B4-BE49-F238E27FC236}">
                <a16:creationId xmlns:a16="http://schemas.microsoft.com/office/drawing/2014/main" id="{E1EB4511-20C0-4EFB-B436-D2D6BFA0D434}"/>
              </a:ext>
            </a:extLst>
          </p:cNvPr>
          <p:cNvSpPr/>
          <p:nvPr/>
        </p:nvSpPr>
        <p:spPr>
          <a:xfrm>
            <a:off x="3788796" y="2095880"/>
            <a:ext cx="2898775" cy="1682114"/>
          </a:xfrm>
          <a:custGeom>
            <a:avLst/>
            <a:gdLst/>
            <a:ahLst/>
            <a:cxnLst/>
            <a:rect l="l" t="t" r="r" b="b"/>
            <a:pathLst>
              <a:path w="2898775" h="1682114">
                <a:moveTo>
                  <a:pt x="2281847" y="0"/>
                </a:moveTo>
                <a:lnTo>
                  <a:pt x="0" y="1608886"/>
                </a:lnTo>
                <a:lnTo>
                  <a:pt x="342" y="1681543"/>
                </a:lnTo>
                <a:lnTo>
                  <a:pt x="122072" y="1681543"/>
                </a:lnTo>
                <a:lnTo>
                  <a:pt x="122072" y="1632419"/>
                </a:lnTo>
                <a:lnTo>
                  <a:pt x="2281847" y="111290"/>
                </a:lnTo>
                <a:lnTo>
                  <a:pt x="2898571" y="546849"/>
                </a:lnTo>
                <a:lnTo>
                  <a:pt x="2898571" y="436054"/>
                </a:lnTo>
                <a:lnTo>
                  <a:pt x="2281847" y="0"/>
                </a:lnTo>
                <a:close/>
              </a:path>
            </a:pathLst>
          </a:custGeom>
          <a:solidFill>
            <a:srgbClr val="F4E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600">
            <a:extLst>
              <a:ext uri="{FF2B5EF4-FFF2-40B4-BE49-F238E27FC236}">
                <a16:creationId xmlns:a16="http://schemas.microsoft.com/office/drawing/2014/main" id="{7548FE6C-8346-47FF-88D0-CD9E4CA3AD90}"/>
              </a:ext>
            </a:extLst>
          </p:cNvPr>
          <p:cNvSpPr/>
          <p:nvPr/>
        </p:nvSpPr>
        <p:spPr>
          <a:xfrm>
            <a:off x="3788796" y="2095880"/>
            <a:ext cx="2898775" cy="1682114"/>
          </a:xfrm>
          <a:custGeom>
            <a:avLst/>
            <a:gdLst/>
            <a:ahLst/>
            <a:cxnLst/>
            <a:rect l="l" t="t" r="r" b="b"/>
            <a:pathLst>
              <a:path w="2898775" h="1682114">
                <a:moveTo>
                  <a:pt x="2898571" y="436054"/>
                </a:moveTo>
                <a:lnTo>
                  <a:pt x="2281847" y="0"/>
                </a:lnTo>
                <a:lnTo>
                  <a:pt x="0" y="1608886"/>
                </a:lnTo>
                <a:lnTo>
                  <a:pt x="342" y="1681543"/>
                </a:lnTo>
                <a:lnTo>
                  <a:pt x="122072" y="1681543"/>
                </a:lnTo>
                <a:lnTo>
                  <a:pt x="122072" y="1632419"/>
                </a:lnTo>
                <a:lnTo>
                  <a:pt x="2281847" y="111290"/>
                </a:lnTo>
                <a:lnTo>
                  <a:pt x="2898571" y="546849"/>
                </a:lnTo>
                <a:lnTo>
                  <a:pt x="2898571" y="436054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601">
            <a:extLst>
              <a:ext uri="{FF2B5EF4-FFF2-40B4-BE49-F238E27FC236}">
                <a16:creationId xmlns:a16="http://schemas.microsoft.com/office/drawing/2014/main" id="{05678E42-9791-4F99-9224-F9CC49F58E78}"/>
              </a:ext>
            </a:extLst>
          </p:cNvPr>
          <p:cNvSpPr/>
          <p:nvPr/>
        </p:nvSpPr>
        <p:spPr>
          <a:xfrm>
            <a:off x="3735411" y="3555476"/>
            <a:ext cx="238125" cy="168275"/>
          </a:xfrm>
          <a:custGeom>
            <a:avLst/>
            <a:gdLst/>
            <a:ahLst/>
            <a:cxnLst/>
            <a:rect l="l" t="t" r="r" b="b"/>
            <a:pathLst>
              <a:path w="238125" h="168275">
                <a:moveTo>
                  <a:pt x="234073" y="0"/>
                </a:moveTo>
                <a:lnTo>
                  <a:pt x="0" y="134416"/>
                </a:lnTo>
                <a:lnTo>
                  <a:pt x="28346" y="167855"/>
                </a:lnTo>
                <a:lnTo>
                  <a:pt x="237604" y="20637"/>
                </a:lnTo>
                <a:lnTo>
                  <a:pt x="234073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602">
            <a:extLst>
              <a:ext uri="{FF2B5EF4-FFF2-40B4-BE49-F238E27FC236}">
                <a16:creationId xmlns:a16="http://schemas.microsoft.com/office/drawing/2014/main" id="{04EE786D-B701-498E-85E4-6977B87D5E07}"/>
              </a:ext>
            </a:extLst>
          </p:cNvPr>
          <p:cNvSpPr/>
          <p:nvPr/>
        </p:nvSpPr>
        <p:spPr>
          <a:xfrm>
            <a:off x="3735411" y="3555476"/>
            <a:ext cx="238125" cy="168275"/>
          </a:xfrm>
          <a:custGeom>
            <a:avLst/>
            <a:gdLst/>
            <a:ahLst/>
            <a:cxnLst/>
            <a:rect l="l" t="t" r="r" b="b"/>
            <a:pathLst>
              <a:path w="238125" h="168275">
                <a:moveTo>
                  <a:pt x="0" y="134416"/>
                </a:moveTo>
                <a:lnTo>
                  <a:pt x="28346" y="167855"/>
                </a:lnTo>
                <a:lnTo>
                  <a:pt x="237604" y="20637"/>
                </a:lnTo>
                <a:lnTo>
                  <a:pt x="234073" y="0"/>
                </a:lnTo>
                <a:lnTo>
                  <a:pt x="0" y="134416"/>
                </a:lnTo>
                <a:close/>
              </a:path>
            </a:pathLst>
          </a:custGeom>
          <a:ln w="3175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7074A462-F256-458A-932B-E2BEA3CB39DD}"/>
              </a:ext>
            </a:extLst>
          </p:cNvPr>
          <p:cNvGrpSpPr/>
          <p:nvPr/>
        </p:nvGrpSpPr>
        <p:grpSpPr>
          <a:xfrm>
            <a:off x="3916588" y="2060848"/>
            <a:ext cx="2815913" cy="3719250"/>
            <a:chOff x="3916588" y="2060848"/>
            <a:chExt cx="2815913" cy="3719250"/>
          </a:xfrm>
        </p:grpSpPr>
        <p:pic>
          <p:nvPicPr>
            <p:cNvPr id="13" name="object 380">
              <a:extLst>
                <a:ext uri="{FF2B5EF4-FFF2-40B4-BE49-F238E27FC236}">
                  <a16:creationId xmlns:a16="http://schemas.microsoft.com/office/drawing/2014/main" id="{8EB7302B-377C-432E-813A-797063927E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69010" y="4402553"/>
              <a:ext cx="85305" cy="214820"/>
            </a:xfrm>
            <a:prstGeom prst="rect">
              <a:avLst/>
            </a:prstGeom>
          </p:spPr>
        </p:pic>
        <p:sp>
          <p:nvSpPr>
            <p:cNvPr id="15" name="object 381">
              <a:extLst>
                <a:ext uri="{FF2B5EF4-FFF2-40B4-BE49-F238E27FC236}">
                  <a16:creationId xmlns:a16="http://schemas.microsoft.com/office/drawing/2014/main" id="{85990958-45AC-4C05-A101-56DBE2577916}"/>
                </a:ext>
              </a:extLst>
            </p:cNvPr>
            <p:cNvSpPr/>
            <p:nvPr/>
          </p:nvSpPr>
          <p:spPr>
            <a:xfrm>
              <a:off x="4772249" y="4411940"/>
              <a:ext cx="119380" cy="476884"/>
            </a:xfrm>
            <a:custGeom>
              <a:avLst/>
              <a:gdLst/>
              <a:ahLst/>
              <a:cxnLst/>
              <a:rect l="l" t="t" r="r" b="b"/>
              <a:pathLst>
                <a:path w="119379" h="476885">
                  <a:moveTo>
                    <a:pt x="0" y="476275"/>
                  </a:moveTo>
                  <a:lnTo>
                    <a:pt x="82042" y="476275"/>
                  </a:lnTo>
                  <a:lnTo>
                    <a:pt x="96303" y="473376"/>
                  </a:lnTo>
                  <a:lnTo>
                    <a:pt x="107976" y="465483"/>
                  </a:lnTo>
                  <a:lnTo>
                    <a:pt x="115862" y="453804"/>
                  </a:lnTo>
                  <a:lnTo>
                    <a:pt x="118757" y="439546"/>
                  </a:lnTo>
                  <a:lnTo>
                    <a:pt x="11875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382">
              <a:extLst>
                <a:ext uri="{FF2B5EF4-FFF2-40B4-BE49-F238E27FC236}">
                  <a16:creationId xmlns:a16="http://schemas.microsoft.com/office/drawing/2014/main" id="{35BAD8F5-8AC8-4A46-86C4-A8F9F0E349EE}"/>
                </a:ext>
              </a:extLst>
            </p:cNvPr>
            <p:cNvSpPr/>
            <p:nvPr/>
          </p:nvSpPr>
          <p:spPr>
            <a:xfrm>
              <a:off x="5112545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383">
              <a:extLst>
                <a:ext uri="{FF2B5EF4-FFF2-40B4-BE49-F238E27FC236}">
                  <a16:creationId xmlns:a16="http://schemas.microsoft.com/office/drawing/2014/main" id="{06FA577C-CBDF-41C4-991C-0A397FCD8178}"/>
                </a:ext>
              </a:extLst>
            </p:cNvPr>
            <p:cNvSpPr/>
            <p:nvPr/>
          </p:nvSpPr>
          <p:spPr>
            <a:xfrm>
              <a:off x="5112545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384">
              <a:extLst>
                <a:ext uri="{FF2B5EF4-FFF2-40B4-BE49-F238E27FC236}">
                  <a16:creationId xmlns:a16="http://schemas.microsoft.com/office/drawing/2014/main" id="{EA0709BD-DBDD-4894-AD23-71EA69C1A33D}"/>
                </a:ext>
              </a:extLst>
            </p:cNvPr>
            <p:cNvSpPr/>
            <p:nvPr/>
          </p:nvSpPr>
          <p:spPr>
            <a:xfrm>
              <a:off x="5087169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385">
              <a:extLst>
                <a:ext uri="{FF2B5EF4-FFF2-40B4-BE49-F238E27FC236}">
                  <a16:creationId xmlns:a16="http://schemas.microsoft.com/office/drawing/2014/main" id="{D91B1C91-6053-44C9-B9CC-BF7BD8D59A68}"/>
                </a:ext>
              </a:extLst>
            </p:cNvPr>
            <p:cNvSpPr/>
            <p:nvPr/>
          </p:nvSpPr>
          <p:spPr>
            <a:xfrm>
              <a:off x="5087169" y="3141703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86">
              <a:extLst>
                <a:ext uri="{FF2B5EF4-FFF2-40B4-BE49-F238E27FC236}">
                  <a16:creationId xmlns:a16="http://schemas.microsoft.com/office/drawing/2014/main" id="{E8366644-A925-4F8A-881A-1B92B31FAF5C}"/>
                </a:ext>
              </a:extLst>
            </p:cNvPr>
            <p:cNvSpPr/>
            <p:nvPr/>
          </p:nvSpPr>
          <p:spPr>
            <a:xfrm>
              <a:off x="5326669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71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71" y="81648"/>
                  </a:lnTo>
                  <a:lnTo>
                    <a:pt x="3547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387">
              <a:extLst>
                <a:ext uri="{FF2B5EF4-FFF2-40B4-BE49-F238E27FC236}">
                  <a16:creationId xmlns:a16="http://schemas.microsoft.com/office/drawing/2014/main" id="{C7000D0B-F2B9-493D-9E4D-3B2BAE0918C6}"/>
                </a:ext>
              </a:extLst>
            </p:cNvPr>
            <p:cNvSpPr/>
            <p:nvPr/>
          </p:nvSpPr>
          <p:spPr>
            <a:xfrm>
              <a:off x="5326669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83" y="81648"/>
                  </a:lnTo>
                  <a:lnTo>
                    <a:pt x="35483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388">
              <a:extLst>
                <a:ext uri="{FF2B5EF4-FFF2-40B4-BE49-F238E27FC236}">
                  <a16:creationId xmlns:a16="http://schemas.microsoft.com/office/drawing/2014/main" id="{8CEF9B49-2EED-4E5A-832D-EE8555979FC1}"/>
                </a:ext>
              </a:extLst>
            </p:cNvPr>
            <p:cNvSpPr/>
            <p:nvPr/>
          </p:nvSpPr>
          <p:spPr>
            <a:xfrm>
              <a:off x="4979120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96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96" y="81648"/>
                  </a:lnTo>
                  <a:lnTo>
                    <a:pt x="35496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389">
              <a:extLst>
                <a:ext uri="{FF2B5EF4-FFF2-40B4-BE49-F238E27FC236}">
                  <a16:creationId xmlns:a16="http://schemas.microsoft.com/office/drawing/2014/main" id="{1F90ACEB-4105-4761-8B3B-0B7068483E59}"/>
                </a:ext>
              </a:extLst>
            </p:cNvPr>
            <p:cNvSpPr/>
            <p:nvPr/>
          </p:nvSpPr>
          <p:spPr>
            <a:xfrm>
              <a:off x="4979120" y="3504461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96" y="81648"/>
                  </a:lnTo>
                  <a:lnTo>
                    <a:pt x="35496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390">
              <a:extLst>
                <a:ext uri="{FF2B5EF4-FFF2-40B4-BE49-F238E27FC236}">
                  <a16:creationId xmlns:a16="http://schemas.microsoft.com/office/drawing/2014/main" id="{F5CD42C0-FDC5-4B42-8936-C46C7EE7E7A6}"/>
                </a:ext>
              </a:extLst>
            </p:cNvPr>
            <p:cNvSpPr/>
            <p:nvPr/>
          </p:nvSpPr>
          <p:spPr>
            <a:xfrm>
              <a:off x="4931762" y="3278540"/>
              <a:ext cx="484505" cy="199390"/>
            </a:xfrm>
            <a:custGeom>
              <a:avLst/>
              <a:gdLst/>
              <a:ahLst/>
              <a:cxnLst/>
              <a:rect l="l" t="t" r="r" b="b"/>
              <a:pathLst>
                <a:path w="484504" h="199389">
                  <a:moveTo>
                    <a:pt x="483958" y="0"/>
                  </a:moveTo>
                  <a:lnTo>
                    <a:pt x="0" y="0"/>
                  </a:lnTo>
                  <a:lnTo>
                    <a:pt x="0" y="194310"/>
                  </a:lnTo>
                  <a:lnTo>
                    <a:pt x="2374" y="194310"/>
                  </a:lnTo>
                  <a:lnTo>
                    <a:pt x="2374" y="199390"/>
                  </a:lnTo>
                  <a:lnTo>
                    <a:pt x="481584" y="199390"/>
                  </a:lnTo>
                  <a:lnTo>
                    <a:pt x="481584" y="194310"/>
                  </a:lnTo>
                  <a:lnTo>
                    <a:pt x="483958" y="194310"/>
                  </a:lnTo>
                  <a:lnTo>
                    <a:pt x="483958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391">
              <a:extLst>
                <a:ext uri="{FF2B5EF4-FFF2-40B4-BE49-F238E27FC236}">
                  <a16:creationId xmlns:a16="http://schemas.microsoft.com/office/drawing/2014/main" id="{8124DC6E-493A-49E5-B8EA-8DA0EEBF0E45}"/>
                </a:ext>
              </a:extLst>
            </p:cNvPr>
            <p:cNvSpPr/>
            <p:nvPr/>
          </p:nvSpPr>
          <p:spPr>
            <a:xfrm>
              <a:off x="4931765" y="3137961"/>
              <a:ext cx="484505" cy="340360"/>
            </a:xfrm>
            <a:custGeom>
              <a:avLst/>
              <a:gdLst/>
              <a:ahLst/>
              <a:cxnLst/>
              <a:rect l="l" t="t" r="r" b="b"/>
              <a:pathLst>
                <a:path w="484504" h="340360">
                  <a:moveTo>
                    <a:pt x="276555" y="0"/>
                  </a:moveTo>
                  <a:lnTo>
                    <a:pt x="276555" y="16598"/>
                  </a:lnTo>
                  <a:lnTo>
                    <a:pt x="36741" y="16598"/>
                  </a:lnTo>
                  <a:lnTo>
                    <a:pt x="22470" y="19494"/>
                  </a:lnTo>
                  <a:lnTo>
                    <a:pt x="10788" y="27378"/>
                  </a:lnTo>
                  <a:lnTo>
                    <a:pt x="2897" y="39048"/>
                  </a:lnTo>
                  <a:lnTo>
                    <a:pt x="0" y="53301"/>
                  </a:lnTo>
                  <a:lnTo>
                    <a:pt x="0" y="328993"/>
                  </a:lnTo>
                  <a:lnTo>
                    <a:pt x="0" y="335051"/>
                  </a:lnTo>
                  <a:lnTo>
                    <a:pt x="4965" y="340017"/>
                  </a:lnTo>
                  <a:lnTo>
                    <a:pt x="11036" y="340017"/>
                  </a:lnTo>
                  <a:lnTo>
                    <a:pt x="472935" y="340017"/>
                  </a:lnTo>
                  <a:lnTo>
                    <a:pt x="479005" y="340017"/>
                  </a:lnTo>
                  <a:lnTo>
                    <a:pt x="483958" y="335051"/>
                  </a:lnTo>
                  <a:lnTo>
                    <a:pt x="483958" y="328993"/>
                  </a:lnTo>
                  <a:lnTo>
                    <a:pt x="483958" y="53301"/>
                  </a:lnTo>
                  <a:lnTo>
                    <a:pt x="481063" y="39048"/>
                  </a:lnTo>
                  <a:lnTo>
                    <a:pt x="473175" y="27378"/>
                  </a:lnTo>
                  <a:lnTo>
                    <a:pt x="461493" y="19494"/>
                  </a:lnTo>
                  <a:lnTo>
                    <a:pt x="447217" y="16598"/>
                  </a:lnTo>
                  <a:lnTo>
                    <a:pt x="389267" y="16598"/>
                  </a:lnTo>
                  <a:lnTo>
                    <a:pt x="38926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3">
              <a:extLst>
                <a:ext uri="{FF2B5EF4-FFF2-40B4-BE49-F238E27FC236}">
                  <a16:creationId xmlns:a16="http://schemas.microsoft.com/office/drawing/2014/main" id="{B1EFB13D-9D6E-4F29-B7B4-5E1BFBB14095}"/>
                </a:ext>
              </a:extLst>
            </p:cNvPr>
            <p:cNvSpPr/>
            <p:nvPr/>
          </p:nvSpPr>
          <p:spPr>
            <a:xfrm>
              <a:off x="4023992" y="5045365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2665374" y="0"/>
                  </a:moveTo>
                  <a:lnTo>
                    <a:pt x="0" y="0"/>
                  </a:lnTo>
                  <a:lnTo>
                    <a:pt x="0" y="90144"/>
                  </a:lnTo>
                  <a:lnTo>
                    <a:pt x="2665374" y="90144"/>
                  </a:lnTo>
                  <a:lnTo>
                    <a:pt x="2665374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04">
              <a:extLst>
                <a:ext uri="{FF2B5EF4-FFF2-40B4-BE49-F238E27FC236}">
                  <a16:creationId xmlns:a16="http://schemas.microsoft.com/office/drawing/2014/main" id="{F613C88F-938D-456A-B93D-BBC0CDF53AAE}"/>
                </a:ext>
              </a:extLst>
            </p:cNvPr>
            <p:cNvSpPr/>
            <p:nvPr/>
          </p:nvSpPr>
          <p:spPr>
            <a:xfrm>
              <a:off x="4023992" y="5045365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0" y="0"/>
                  </a:moveTo>
                  <a:lnTo>
                    <a:pt x="2665387" y="0"/>
                  </a:lnTo>
                  <a:lnTo>
                    <a:pt x="2665387" y="90144"/>
                  </a:lnTo>
                  <a:lnTo>
                    <a:pt x="0" y="901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09">
              <a:extLst>
                <a:ext uri="{FF2B5EF4-FFF2-40B4-BE49-F238E27FC236}">
                  <a16:creationId xmlns:a16="http://schemas.microsoft.com/office/drawing/2014/main" id="{7238339C-B226-4914-A1B2-D09F16EA17DD}"/>
                </a:ext>
              </a:extLst>
            </p:cNvPr>
            <p:cNvSpPr/>
            <p:nvPr/>
          </p:nvSpPr>
          <p:spPr>
            <a:xfrm>
              <a:off x="4023992" y="475645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31"/>
                  </a:lnTo>
                  <a:lnTo>
                    <a:pt x="65532" y="141731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10">
              <a:extLst>
                <a:ext uri="{FF2B5EF4-FFF2-40B4-BE49-F238E27FC236}">
                  <a16:creationId xmlns:a16="http://schemas.microsoft.com/office/drawing/2014/main" id="{616F9D40-00F2-4EEE-AC59-8E538B945ACD}"/>
                </a:ext>
              </a:extLst>
            </p:cNvPr>
            <p:cNvSpPr/>
            <p:nvPr/>
          </p:nvSpPr>
          <p:spPr>
            <a:xfrm>
              <a:off x="4023992" y="475645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31"/>
                  </a:lnTo>
                  <a:lnTo>
                    <a:pt x="0" y="14173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11">
              <a:extLst>
                <a:ext uri="{FF2B5EF4-FFF2-40B4-BE49-F238E27FC236}">
                  <a16:creationId xmlns:a16="http://schemas.microsoft.com/office/drawing/2014/main" id="{DCF1090A-C5C2-4E4A-B21E-1F8CBB114CAF}"/>
                </a:ext>
              </a:extLst>
            </p:cNvPr>
            <p:cNvSpPr/>
            <p:nvPr/>
          </p:nvSpPr>
          <p:spPr>
            <a:xfrm>
              <a:off x="4023992" y="49035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12">
              <a:extLst>
                <a:ext uri="{FF2B5EF4-FFF2-40B4-BE49-F238E27FC236}">
                  <a16:creationId xmlns:a16="http://schemas.microsoft.com/office/drawing/2014/main" id="{45933F05-B9E6-4BCC-B9C9-A9F38CF91423}"/>
                </a:ext>
              </a:extLst>
            </p:cNvPr>
            <p:cNvSpPr/>
            <p:nvPr/>
          </p:nvSpPr>
          <p:spPr>
            <a:xfrm>
              <a:off x="4023992" y="49035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13">
              <a:extLst>
                <a:ext uri="{FF2B5EF4-FFF2-40B4-BE49-F238E27FC236}">
                  <a16:creationId xmlns:a16="http://schemas.microsoft.com/office/drawing/2014/main" id="{4CA4CE44-A142-4F75-B8FE-D53E02F19C73}"/>
                </a:ext>
              </a:extLst>
            </p:cNvPr>
            <p:cNvSpPr/>
            <p:nvPr/>
          </p:nvSpPr>
          <p:spPr>
            <a:xfrm>
              <a:off x="4023992" y="4609298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14">
              <a:extLst>
                <a:ext uri="{FF2B5EF4-FFF2-40B4-BE49-F238E27FC236}">
                  <a16:creationId xmlns:a16="http://schemas.microsoft.com/office/drawing/2014/main" id="{ABD3A042-5307-4B38-82E1-D4608C109354}"/>
                </a:ext>
              </a:extLst>
            </p:cNvPr>
            <p:cNvSpPr/>
            <p:nvPr/>
          </p:nvSpPr>
          <p:spPr>
            <a:xfrm>
              <a:off x="4023992" y="4609298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15">
              <a:extLst>
                <a:ext uri="{FF2B5EF4-FFF2-40B4-BE49-F238E27FC236}">
                  <a16:creationId xmlns:a16="http://schemas.microsoft.com/office/drawing/2014/main" id="{63B4C24D-4C44-4978-8E10-138BA70F12F2}"/>
                </a:ext>
              </a:extLst>
            </p:cNvPr>
            <p:cNvSpPr/>
            <p:nvPr/>
          </p:nvSpPr>
          <p:spPr>
            <a:xfrm>
              <a:off x="4023992" y="446211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16">
              <a:extLst>
                <a:ext uri="{FF2B5EF4-FFF2-40B4-BE49-F238E27FC236}">
                  <a16:creationId xmlns:a16="http://schemas.microsoft.com/office/drawing/2014/main" id="{0C9A1B3C-49A6-404C-B4D7-0E42FE5DF55C}"/>
                </a:ext>
              </a:extLst>
            </p:cNvPr>
            <p:cNvSpPr/>
            <p:nvPr/>
          </p:nvSpPr>
          <p:spPr>
            <a:xfrm>
              <a:off x="4023992" y="446211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417">
              <a:extLst>
                <a:ext uri="{FF2B5EF4-FFF2-40B4-BE49-F238E27FC236}">
                  <a16:creationId xmlns:a16="http://schemas.microsoft.com/office/drawing/2014/main" id="{DD3A4302-1C5F-47A7-925E-66168F950D80}"/>
                </a:ext>
              </a:extLst>
            </p:cNvPr>
            <p:cNvSpPr/>
            <p:nvPr/>
          </p:nvSpPr>
          <p:spPr>
            <a:xfrm>
              <a:off x="4023992" y="431496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418">
              <a:extLst>
                <a:ext uri="{FF2B5EF4-FFF2-40B4-BE49-F238E27FC236}">
                  <a16:creationId xmlns:a16="http://schemas.microsoft.com/office/drawing/2014/main" id="{AAA4156D-7609-4AED-8AAF-D2E9CE144AC1}"/>
                </a:ext>
              </a:extLst>
            </p:cNvPr>
            <p:cNvSpPr/>
            <p:nvPr/>
          </p:nvSpPr>
          <p:spPr>
            <a:xfrm>
              <a:off x="4023992" y="431496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419">
              <a:extLst>
                <a:ext uri="{FF2B5EF4-FFF2-40B4-BE49-F238E27FC236}">
                  <a16:creationId xmlns:a16="http://schemas.microsoft.com/office/drawing/2014/main" id="{5F43B311-89EB-4086-B03E-3366BB0EEE57}"/>
                </a:ext>
              </a:extLst>
            </p:cNvPr>
            <p:cNvSpPr/>
            <p:nvPr/>
          </p:nvSpPr>
          <p:spPr>
            <a:xfrm>
              <a:off x="4023992" y="41677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20">
              <a:extLst>
                <a:ext uri="{FF2B5EF4-FFF2-40B4-BE49-F238E27FC236}">
                  <a16:creationId xmlns:a16="http://schemas.microsoft.com/office/drawing/2014/main" id="{69AC59C8-23FC-4B7C-A48B-C83C83575C62}"/>
                </a:ext>
              </a:extLst>
            </p:cNvPr>
            <p:cNvSpPr/>
            <p:nvPr/>
          </p:nvSpPr>
          <p:spPr>
            <a:xfrm>
              <a:off x="4023992" y="416779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421">
              <a:extLst>
                <a:ext uri="{FF2B5EF4-FFF2-40B4-BE49-F238E27FC236}">
                  <a16:creationId xmlns:a16="http://schemas.microsoft.com/office/drawing/2014/main" id="{EAFDAC51-A5F7-442A-8B24-BE5C6BECC647}"/>
                </a:ext>
              </a:extLst>
            </p:cNvPr>
            <p:cNvSpPr/>
            <p:nvPr/>
          </p:nvSpPr>
          <p:spPr>
            <a:xfrm>
              <a:off x="4023992" y="40206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422">
              <a:extLst>
                <a:ext uri="{FF2B5EF4-FFF2-40B4-BE49-F238E27FC236}">
                  <a16:creationId xmlns:a16="http://schemas.microsoft.com/office/drawing/2014/main" id="{C5E74ED2-1C75-4BE8-A424-4DD75D2CA468}"/>
                </a:ext>
              </a:extLst>
            </p:cNvPr>
            <p:cNvSpPr/>
            <p:nvPr/>
          </p:nvSpPr>
          <p:spPr>
            <a:xfrm>
              <a:off x="4023992" y="40206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423">
              <a:extLst>
                <a:ext uri="{FF2B5EF4-FFF2-40B4-BE49-F238E27FC236}">
                  <a16:creationId xmlns:a16="http://schemas.microsoft.com/office/drawing/2014/main" id="{5C24D6A6-7AE3-403C-9B31-5DE05CAF0953}"/>
                </a:ext>
              </a:extLst>
            </p:cNvPr>
            <p:cNvSpPr/>
            <p:nvPr/>
          </p:nvSpPr>
          <p:spPr>
            <a:xfrm>
              <a:off x="4023992" y="387347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424">
              <a:extLst>
                <a:ext uri="{FF2B5EF4-FFF2-40B4-BE49-F238E27FC236}">
                  <a16:creationId xmlns:a16="http://schemas.microsoft.com/office/drawing/2014/main" id="{8337832C-D979-42F7-970B-8A048016454A}"/>
                </a:ext>
              </a:extLst>
            </p:cNvPr>
            <p:cNvSpPr/>
            <p:nvPr/>
          </p:nvSpPr>
          <p:spPr>
            <a:xfrm>
              <a:off x="4023992" y="387347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425">
              <a:extLst>
                <a:ext uri="{FF2B5EF4-FFF2-40B4-BE49-F238E27FC236}">
                  <a16:creationId xmlns:a16="http://schemas.microsoft.com/office/drawing/2014/main" id="{9A0A791E-1D35-4E56-9B83-CB42AAF6FE51}"/>
                </a:ext>
              </a:extLst>
            </p:cNvPr>
            <p:cNvSpPr/>
            <p:nvPr/>
          </p:nvSpPr>
          <p:spPr>
            <a:xfrm>
              <a:off x="4023992" y="372630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426">
              <a:extLst>
                <a:ext uri="{FF2B5EF4-FFF2-40B4-BE49-F238E27FC236}">
                  <a16:creationId xmlns:a16="http://schemas.microsoft.com/office/drawing/2014/main" id="{355B9F87-14DA-4EB3-9E33-2DD9E07AD1E7}"/>
                </a:ext>
              </a:extLst>
            </p:cNvPr>
            <p:cNvSpPr/>
            <p:nvPr/>
          </p:nvSpPr>
          <p:spPr>
            <a:xfrm>
              <a:off x="4023992" y="372630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447">
              <a:extLst>
                <a:ext uri="{FF2B5EF4-FFF2-40B4-BE49-F238E27FC236}">
                  <a16:creationId xmlns:a16="http://schemas.microsoft.com/office/drawing/2014/main" id="{91B3282B-20BF-4A17-A305-11DCD568FBE2}"/>
                </a:ext>
              </a:extLst>
            </p:cNvPr>
            <p:cNvSpPr/>
            <p:nvPr/>
          </p:nvSpPr>
          <p:spPr>
            <a:xfrm>
              <a:off x="4023992" y="548553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2" y="141744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448">
              <a:extLst>
                <a:ext uri="{FF2B5EF4-FFF2-40B4-BE49-F238E27FC236}">
                  <a16:creationId xmlns:a16="http://schemas.microsoft.com/office/drawing/2014/main" id="{B81EE608-CD8F-4A80-8E28-3D3B7AF43FD2}"/>
                </a:ext>
              </a:extLst>
            </p:cNvPr>
            <p:cNvSpPr/>
            <p:nvPr/>
          </p:nvSpPr>
          <p:spPr>
            <a:xfrm>
              <a:off x="4023992" y="548553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449">
              <a:extLst>
                <a:ext uri="{FF2B5EF4-FFF2-40B4-BE49-F238E27FC236}">
                  <a16:creationId xmlns:a16="http://schemas.microsoft.com/office/drawing/2014/main" id="{8BE320E4-E509-4627-9D7F-2DCBCAE44D08}"/>
                </a:ext>
              </a:extLst>
            </p:cNvPr>
            <p:cNvSpPr/>
            <p:nvPr/>
          </p:nvSpPr>
          <p:spPr>
            <a:xfrm>
              <a:off x="4023992" y="533836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450">
              <a:extLst>
                <a:ext uri="{FF2B5EF4-FFF2-40B4-BE49-F238E27FC236}">
                  <a16:creationId xmlns:a16="http://schemas.microsoft.com/office/drawing/2014/main" id="{EE2E6AD4-A682-423E-AED0-B86E8D625662}"/>
                </a:ext>
              </a:extLst>
            </p:cNvPr>
            <p:cNvSpPr/>
            <p:nvPr/>
          </p:nvSpPr>
          <p:spPr>
            <a:xfrm>
              <a:off x="4023992" y="533836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451">
              <a:extLst>
                <a:ext uri="{FF2B5EF4-FFF2-40B4-BE49-F238E27FC236}">
                  <a16:creationId xmlns:a16="http://schemas.microsoft.com/office/drawing/2014/main" id="{C47B8434-2D39-4C39-8FB1-0FF8F9E08C43}"/>
                </a:ext>
              </a:extLst>
            </p:cNvPr>
            <p:cNvSpPr/>
            <p:nvPr/>
          </p:nvSpPr>
          <p:spPr>
            <a:xfrm>
              <a:off x="4023992" y="519121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65532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2" y="141757"/>
                  </a:lnTo>
                  <a:lnTo>
                    <a:pt x="65532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452">
              <a:extLst>
                <a:ext uri="{FF2B5EF4-FFF2-40B4-BE49-F238E27FC236}">
                  <a16:creationId xmlns:a16="http://schemas.microsoft.com/office/drawing/2014/main" id="{A599B2F7-9109-4BC1-A00D-88F6DB9B1084}"/>
                </a:ext>
              </a:extLst>
            </p:cNvPr>
            <p:cNvSpPr/>
            <p:nvPr/>
          </p:nvSpPr>
          <p:spPr>
            <a:xfrm>
              <a:off x="4023992" y="519121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39" h="142239">
                  <a:moveTo>
                    <a:pt x="0" y="0"/>
                  </a:moveTo>
                  <a:lnTo>
                    <a:pt x="65532" y="0"/>
                  </a:lnTo>
                  <a:lnTo>
                    <a:pt x="65532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453">
              <a:extLst>
                <a:ext uri="{FF2B5EF4-FFF2-40B4-BE49-F238E27FC236}">
                  <a16:creationId xmlns:a16="http://schemas.microsoft.com/office/drawing/2014/main" id="{42FF5E13-CE19-4CE2-A37F-28C00A107F04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454">
              <a:extLst>
                <a:ext uri="{FF2B5EF4-FFF2-40B4-BE49-F238E27FC236}">
                  <a16:creationId xmlns:a16="http://schemas.microsoft.com/office/drawing/2014/main" id="{8A95F8D4-7478-4932-BCD6-8BAE6E38C37E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24"/>
                  </a:lnTo>
                  <a:lnTo>
                    <a:pt x="0" y="4362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455">
              <a:extLst>
                <a:ext uri="{FF2B5EF4-FFF2-40B4-BE49-F238E27FC236}">
                  <a16:creationId xmlns:a16="http://schemas.microsoft.com/office/drawing/2014/main" id="{42D26DE8-9FBD-491D-8DFA-4EF4F541D17A}"/>
                </a:ext>
              </a:extLst>
            </p:cNvPr>
            <p:cNvSpPr/>
            <p:nvPr/>
          </p:nvSpPr>
          <p:spPr>
            <a:xfrm>
              <a:off x="3916588" y="37739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456">
              <a:extLst>
                <a:ext uri="{FF2B5EF4-FFF2-40B4-BE49-F238E27FC236}">
                  <a16:creationId xmlns:a16="http://schemas.microsoft.com/office/drawing/2014/main" id="{354BA13A-40D7-4A71-A27A-3A200AB1FA6B}"/>
                </a:ext>
              </a:extLst>
            </p:cNvPr>
            <p:cNvSpPr/>
            <p:nvPr/>
          </p:nvSpPr>
          <p:spPr>
            <a:xfrm>
              <a:off x="3916588" y="37739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57">
              <a:extLst>
                <a:ext uri="{FF2B5EF4-FFF2-40B4-BE49-F238E27FC236}">
                  <a16:creationId xmlns:a16="http://schemas.microsoft.com/office/drawing/2014/main" id="{5B12C6B4-95F3-4BC5-B992-A2788A836FA8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58">
              <a:extLst>
                <a:ext uri="{FF2B5EF4-FFF2-40B4-BE49-F238E27FC236}">
                  <a16:creationId xmlns:a16="http://schemas.microsoft.com/office/drawing/2014/main" id="{5D424937-3DE0-4E36-83E9-F5AA67093658}"/>
                </a:ext>
              </a:extLst>
            </p:cNvPr>
            <p:cNvSpPr/>
            <p:nvPr/>
          </p:nvSpPr>
          <p:spPr>
            <a:xfrm>
              <a:off x="3916588" y="38230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459">
              <a:extLst>
                <a:ext uri="{FF2B5EF4-FFF2-40B4-BE49-F238E27FC236}">
                  <a16:creationId xmlns:a16="http://schemas.microsoft.com/office/drawing/2014/main" id="{6275988F-164C-49EF-A0FE-795C7FBB954B}"/>
                </a:ext>
              </a:extLst>
            </p:cNvPr>
            <p:cNvSpPr/>
            <p:nvPr/>
          </p:nvSpPr>
          <p:spPr>
            <a:xfrm>
              <a:off x="3916588" y="387207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460">
              <a:extLst>
                <a:ext uri="{FF2B5EF4-FFF2-40B4-BE49-F238E27FC236}">
                  <a16:creationId xmlns:a16="http://schemas.microsoft.com/office/drawing/2014/main" id="{9A1C0522-4E56-4FC4-82DF-BED2CAD11696}"/>
                </a:ext>
              </a:extLst>
            </p:cNvPr>
            <p:cNvSpPr/>
            <p:nvPr/>
          </p:nvSpPr>
          <p:spPr>
            <a:xfrm>
              <a:off x="3916588" y="387207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61">
              <a:extLst>
                <a:ext uri="{FF2B5EF4-FFF2-40B4-BE49-F238E27FC236}">
                  <a16:creationId xmlns:a16="http://schemas.microsoft.com/office/drawing/2014/main" id="{0351FA10-C944-4FC8-A0E5-3947882B79A3}"/>
                </a:ext>
              </a:extLst>
            </p:cNvPr>
            <p:cNvSpPr/>
            <p:nvPr/>
          </p:nvSpPr>
          <p:spPr>
            <a:xfrm>
              <a:off x="3916588" y="39211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462">
              <a:extLst>
                <a:ext uri="{FF2B5EF4-FFF2-40B4-BE49-F238E27FC236}">
                  <a16:creationId xmlns:a16="http://schemas.microsoft.com/office/drawing/2014/main" id="{9E8EA1DB-7928-4040-941F-7D8B076E9454}"/>
                </a:ext>
              </a:extLst>
            </p:cNvPr>
            <p:cNvSpPr/>
            <p:nvPr/>
          </p:nvSpPr>
          <p:spPr>
            <a:xfrm>
              <a:off x="3916588" y="39211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463">
              <a:extLst>
                <a:ext uri="{FF2B5EF4-FFF2-40B4-BE49-F238E27FC236}">
                  <a16:creationId xmlns:a16="http://schemas.microsoft.com/office/drawing/2014/main" id="{6939D2C9-3BF4-4538-AA10-95D8B63B030F}"/>
                </a:ext>
              </a:extLst>
            </p:cNvPr>
            <p:cNvSpPr/>
            <p:nvPr/>
          </p:nvSpPr>
          <p:spPr>
            <a:xfrm>
              <a:off x="3916588" y="39702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464">
              <a:extLst>
                <a:ext uri="{FF2B5EF4-FFF2-40B4-BE49-F238E27FC236}">
                  <a16:creationId xmlns:a16="http://schemas.microsoft.com/office/drawing/2014/main" id="{9D48EEF3-C574-4337-AF47-0D4B8AC85891}"/>
                </a:ext>
              </a:extLst>
            </p:cNvPr>
            <p:cNvSpPr/>
            <p:nvPr/>
          </p:nvSpPr>
          <p:spPr>
            <a:xfrm>
              <a:off x="3916588" y="39702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465">
              <a:extLst>
                <a:ext uri="{FF2B5EF4-FFF2-40B4-BE49-F238E27FC236}">
                  <a16:creationId xmlns:a16="http://schemas.microsoft.com/office/drawing/2014/main" id="{86114E55-7018-4925-A213-D10CC7E307C7}"/>
                </a:ext>
              </a:extLst>
            </p:cNvPr>
            <p:cNvSpPr/>
            <p:nvPr/>
          </p:nvSpPr>
          <p:spPr>
            <a:xfrm>
              <a:off x="3916588" y="40192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466">
              <a:extLst>
                <a:ext uri="{FF2B5EF4-FFF2-40B4-BE49-F238E27FC236}">
                  <a16:creationId xmlns:a16="http://schemas.microsoft.com/office/drawing/2014/main" id="{8B237487-79E2-49F5-97E6-F28891C4E020}"/>
                </a:ext>
              </a:extLst>
            </p:cNvPr>
            <p:cNvSpPr/>
            <p:nvPr/>
          </p:nvSpPr>
          <p:spPr>
            <a:xfrm>
              <a:off x="3916588" y="40192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467">
              <a:extLst>
                <a:ext uri="{FF2B5EF4-FFF2-40B4-BE49-F238E27FC236}">
                  <a16:creationId xmlns:a16="http://schemas.microsoft.com/office/drawing/2014/main" id="{6AAEA7AC-B4B4-4FDA-971E-77B7B017EE8E}"/>
                </a:ext>
              </a:extLst>
            </p:cNvPr>
            <p:cNvSpPr/>
            <p:nvPr/>
          </p:nvSpPr>
          <p:spPr>
            <a:xfrm>
              <a:off x="3916588" y="40683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468">
              <a:extLst>
                <a:ext uri="{FF2B5EF4-FFF2-40B4-BE49-F238E27FC236}">
                  <a16:creationId xmlns:a16="http://schemas.microsoft.com/office/drawing/2014/main" id="{F06A4B24-26F8-43FC-84F0-B3B1A5B93538}"/>
                </a:ext>
              </a:extLst>
            </p:cNvPr>
            <p:cNvSpPr/>
            <p:nvPr/>
          </p:nvSpPr>
          <p:spPr>
            <a:xfrm>
              <a:off x="3916588" y="40683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469">
              <a:extLst>
                <a:ext uri="{FF2B5EF4-FFF2-40B4-BE49-F238E27FC236}">
                  <a16:creationId xmlns:a16="http://schemas.microsoft.com/office/drawing/2014/main" id="{7E86F664-AA7B-48B9-A940-4A96B1A4CEF1}"/>
                </a:ext>
              </a:extLst>
            </p:cNvPr>
            <p:cNvSpPr/>
            <p:nvPr/>
          </p:nvSpPr>
          <p:spPr>
            <a:xfrm>
              <a:off x="3916588" y="41173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470">
              <a:extLst>
                <a:ext uri="{FF2B5EF4-FFF2-40B4-BE49-F238E27FC236}">
                  <a16:creationId xmlns:a16="http://schemas.microsoft.com/office/drawing/2014/main" id="{0482A103-78A7-419E-A617-BA744815918B}"/>
                </a:ext>
              </a:extLst>
            </p:cNvPr>
            <p:cNvSpPr/>
            <p:nvPr/>
          </p:nvSpPr>
          <p:spPr>
            <a:xfrm>
              <a:off x="3916588" y="41173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471">
              <a:extLst>
                <a:ext uri="{FF2B5EF4-FFF2-40B4-BE49-F238E27FC236}">
                  <a16:creationId xmlns:a16="http://schemas.microsoft.com/office/drawing/2014/main" id="{E67FCC8D-A754-4C56-AC1A-53F2AF0CBD24}"/>
                </a:ext>
              </a:extLst>
            </p:cNvPr>
            <p:cNvSpPr/>
            <p:nvPr/>
          </p:nvSpPr>
          <p:spPr>
            <a:xfrm>
              <a:off x="3916588" y="41664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472">
              <a:extLst>
                <a:ext uri="{FF2B5EF4-FFF2-40B4-BE49-F238E27FC236}">
                  <a16:creationId xmlns:a16="http://schemas.microsoft.com/office/drawing/2014/main" id="{97844084-4A0F-4F40-9B08-CC14AB43EF3A}"/>
                </a:ext>
              </a:extLst>
            </p:cNvPr>
            <p:cNvSpPr/>
            <p:nvPr/>
          </p:nvSpPr>
          <p:spPr>
            <a:xfrm>
              <a:off x="3916588" y="41664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473">
              <a:extLst>
                <a:ext uri="{FF2B5EF4-FFF2-40B4-BE49-F238E27FC236}">
                  <a16:creationId xmlns:a16="http://schemas.microsoft.com/office/drawing/2014/main" id="{8321E5F7-39E4-4635-B7F2-A1B704D18E06}"/>
                </a:ext>
              </a:extLst>
            </p:cNvPr>
            <p:cNvSpPr/>
            <p:nvPr/>
          </p:nvSpPr>
          <p:spPr>
            <a:xfrm>
              <a:off x="3916588" y="421549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474">
              <a:extLst>
                <a:ext uri="{FF2B5EF4-FFF2-40B4-BE49-F238E27FC236}">
                  <a16:creationId xmlns:a16="http://schemas.microsoft.com/office/drawing/2014/main" id="{4AB3A66B-559E-46A9-8541-E3CA29963F1D}"/>
                </a:ext>
              </a:extLst>
            </p:cNvPr>
            <p:cNvSpPr/>
            <p:nvPr/>
          </p:nvSpPr>
          <p:spPr>
            <a:xfrm>
              <a:off x="3916588" y="421549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475">
              <a:extLst>
                <a:ext uri="{FF2B5EF4-FFF2-40B4-BE49-F238E27FC236}">
                  <a16:creationId xmlns:a16="http://schemas.microsoft.com/office/drawing/2014/main" id="{18922AF1-3A31-4662-A8F4-586AF6FF595A}"/>
                </a:ext>
              </a:extLst>
            </p:cNvPr>
            <p:cNvSpPr/>
            <p:nvPr/>
          </p:nvSpPr>
          <p:spPr>
            <a:xfrm>
              <a:off x="3916588" y="42645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476">
              <a:extLst>
                <a:ext uri="{FF2B5EF4-FFF2-40B4-BE49-F238E27FC236}">
                  <a16:creationId xmlns:a16="http://schemas.microsoft.com/office/drawing/2014/main" id="{CB6D0A4A-C828-4C5C-A7F7-EA46C52BD57F}"/>
                </a:ext>
              </a:extLst>
            </p:cNvPr>
            <p:cNvSpPr/>
            <p:nvPr/>
          </p:nvSpPr>
          <p:spPr>
            <a:xfrm>
              <a:off x="3916588" y="42645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477">
              <a:extLst>
                <a:ext uri="{FF2B5EF4-FFF2-40B4-BE49-F238E27FC236}">
                  <a16:creationId xmlns:a16="http://schemas.microsoft.com/office/drawing/2014/main" id="{A09C5E03-A6A6-41CE-9FA3-032372B30FB0}"/>
                </a:ext>
              </a:extLst>
            </p:cNvPr>
            <p:cNvSpPr/>
            <p:nvPr/>
          </p:nvSpPr>
          <p:spPr>
            <a:xfrm>
              <a:off x="3916588" y="43136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478">
              <a:extLst>
                <a:ext uri="{FF2B5EF4-FFF2-40B4-BE49-F238E27FC236}">
                  <a16:creationId xmlns:a16="http://schemas.microsoft.com/office/drawing/2014/main" id="{07CEE77C-1AEA-442D-A9B7-E9435DA13A6A}"/>
                </a:ext>
              </a:extLst>
            </p:cNvPr>
            <p:cNvSpPr/>
            <p:nvPr/>
          </p:nvSpPr>
          <p:spPr>
            <a:xfrm>
              <a:off x="3916588" y="43136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479">
              <a:extLst>
                <a:ext uri="{FF2B5EF4-FFF2-40B4-BE49-F238E27FC236}">
                  <a16:creationId xmlns:a16="http://schemas.microsoft.com/office/drawing/2014/main" id="{EB44AE98-8E15-4FF1-9073-4C3A2B923F0B}"/>
                </a:ext>
              </a:extLst>
            </p:cNvPr>
            <p:cNvSpPr/>
            <p:nvPr/>
          </p:nvSpPr>
          <p:spPr>
            <a:xfrm>
              <a:off x="3916588" y="43626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480">
              <a:extLst>
                <a:ext uri="{FF2B5EF4-FFF2-40B4-BE49-F238E27FC236}">
                  <a16:creationId xmlns:a16="http://schemas.microsoft.com/office/drawing/2014/main" id="{F6A14E44-C5AC-460F-BDD9-F5CC9A30A815}"/>
                </a:ext>
              </a:extLst>
            </p:cNvPr>
            <p:cNvSpPr/>
            <p:nvPr/>
          </p:nvSpPr>
          <p:spPr>
            <a:xfrm>
              <a:off x="3916588" y="43626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481">
              <a:extLst>
                <a:ext uri="{FF2B5EF4-FFF2-40B4-BE49-F238E27FC236}">
                  <a16:creationId xmlns:a16="http://schemas.microsoft.com/office/drawing/2014/main" id="{77717C68-020C-4FAC-A542-79D2431AB594}"/>
                </a:ext>
              </a:extLst>
            </p:cNvPr>
            <p:cNvSpPr/>
            <p:nvPr/>
          </p:nvSpPr>
          <p:spPr>
            <a:xfrm>
              <a:off x="3916588" y="44117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482">
              <a:extLst>
                <a:ext uri="{FF2B5EF4-FFF2-40B4-BE49-F238E27FC236}">
                  <a16:creationId xmlns:a16="http://schemas.microsoft.com/office/drawing/2014/main" id="{BA4C93CD-59B4-464F-AF05-073C0917449E}"/>
                </a:ext>
              </a:extLst>
            </p:cNvPr>
            <p:cNvSpPr/>
            <p:nvPr/>
          </p:nvSpPr>
          <p:spPr>
            <a:xfrm>
              <a:off x="3916588" y="44117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483">
              <a:extLst>
                <a:ext uri="{FF2B5EF4-FFF2-40B4-BE49-F238E27FC236}">
                  <a16:creationId xmlns:a16="http://schemas.microsoft.com/office/drawing/2014/main" id="{611F9991-3FAB-4476-9823-A879650451B5}"/>
                </a:ext>
              </a:extLst>
            </p:cNvPr>
            <p:cNvSpPr/>
            <p:nvPr/>
          </p:nvSpPr>
          <p:spPr>
            <a:xfrm>
              <a:off x="3916588" y="44607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484">
              <a:extLst>
                <a:ext uri="{FF2B5EF4-FFF2-40B4-BE49-F238E27FC236}">
                  <a16:creationId xmlns:a16="http://schemas.microsoft.com/office/drawing/2014/main" id="{DF1A1861-6A47-48A8-99AD-2A01E34FF805}"/>
                </a:ext>
              </a:extLst>
            </p:cNvPr>
            <p:cNvSpPr/>
            <p:nvPr/>
          </p:nvSpPr>
          <p:spPr>
            <a:xfrm>
              <a:off x="3916588" y="44607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485">
              <a:extLst>
                <a:ext uri="{FF2B5EF4-FFF2-40B4-BE49-F238E27FC236}">
                  <a16:creationId xmlns:a16="http://schemas.microsoft.com/office/drawing/2014/main" id="{7B7FF4C0-E077-4A52-A6BA-C3C5F5DA0EB5}"/>
                </a:ext>
              </a:extLst>
            </p:cNvPr>
            <p:cNvSpPr/>
            <p:nvPr/>
          </p:nvSpPr>
          <p:spPr>
            <a:xfrm>
              <a:off x="3916588" y="45098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486">
              <a:extLst>
                <a:ext uri="{FF2B5EF4-FFF2-40B4-BE49-F238E27FC236}">
                  <a16:creationId xmlns:a16="http://schemas.microsoft.com/office/drawing/2014/main" id="{9A7FEB93-70AE-4B46-BC5F-1D379F6D21B5}"/>
                </a:ext>
              </a:extLst>
            </p:cNvPr>
            <p:cNvSpPr/>
            <p:nvPr/>
          </p:nvSpPr>
          <p:spPr>
            <a:xfrm>
              <a:off x="3916588" y="45098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487">
              <a:extLst>
                <a:ext uri="{FF2B5EF4-FFF2-40B4-BE49-F238E27FC236}">
                  <a16:creationId xmlns:a16="http://schemas.microsoft.com/office/drawing/2014/main" id="{D7544BF2-8728-4417-9DB8-46F7AD7B0757}"/>
                </a:ext>
              </a:extLst>
            </p:cNvPr>
            <p:cNvSpPr/>
            <p:nvPr/>
          </p:nvSpPr>
          <p:spPr>
            <a:xfrm>
              <a:off x="3916588" y="45589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488">
              <a:extLst>
                <a:ext uri="{FF2B5EF4-FFF2-40B4-BE49-F238E27FC236}">
                  <a16:creationId xmlns:a16="http://schemas.microsoft.com/office/drawing/2014/main" id="{B9D45B0C-BAD2-4966-BC7D-5EF45D628C77}"/>
                </a:ext>
              </a:extLst>
            </p:cNvPr>
            <p:cNvSpPr/>
            <p:nvPr/>
          </p:nvSpPr>
          <p:spPr>
            <a:xfrm>
              <a:off x="3916588" y="45589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489">
              <a:extLst>
                <a:ext uri="{FF2B5EF4-FFF2-40B4-BE49-F238E27FC236}">
                  <a16:creationId xmlns:a16="http://schemas.microsoft.com/office/drawing/2014/main" id="{4CBAC5CA-75B0-4C8E-BA8C-72921FB580E1}"/>
                </a:ext>
              </a:extLst>
            </p:cNvPr>
            <p:cNvSpPr/>
            <p:nvPr/>
          </p:nvSpPr>
          <p:spPr>
            <a:xfrm>
              <a:off x="3916588" y="460795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490">
              <a:extLst>
                <a:ext uri="{FF2B5EF4-FFF2-40B4-BE49-F238E27FC236}">
                  <a16:creationId xmlns:a16="http://schemas.microsoft.com/office/drawing/2014/main" id="{D3D0BCA2-F169-4B3A-A76D-CBFF5E4B50FA}"/>
                </a:ext>
              </a:extLst>
            </p:cNvPr>
            <p:cNvSpPr/>
            <p:nvPr/>
          </p:nvSpPr>
          <p:spPr>
            <a:xfrm>
              <a:off x="3916588" y="460795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491">
              <a:extLst>
                <a:ext uri="{FF2B5EF4-FFF2-40B4-BE49-F238E27FC236}">
                  <a16:creationId xmlns:a16="http://schemas.microsoft.com/office/drawing/2014/main" id="{861B9158-6AF2-4F2B-9712-6A5E2E3BEA27}"/>
                </a:ext>
              </a:extLst>
            </p:cNvPr>
            <p:cNvSpPr/>
            <p:nvPr/>
          </p:nvSpPr>
          <p:spPr>
            <a:xfrm>
              <a:off x="3916588" y="465699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492">
              <a:extLst>
                <a:ext uri="{FF2B5EF4-FFF2-40B4-BE49-F238E27FC236}">
                  <a16:creationId xmlns:a16="http://schemas.microsoft.com/office/drawing/2014/main" id="{95BC015D-FD84-434C-9FA0-645F37360B02}"/>
                </a:ext>
              </a:extLst>
            </p:cNvPr>
            <p:cNvSpPr/>
            <p:nvPr/>
          </p:nvSpPr>
          <p:spPr>
            <a:xfrm>
              <a:off x="3916588" y="465699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493">
              <a:extLst>
                <a:ext uri="{FF2B5EF4-FFF2-40B4-BE49-F238E27FC236}">
                  <a16:creationId xmlns:a16="http://schemas.microsoft.com/office/drawing/2014/main" id="{4805E8C9-C76F-474D-A4C8-9E0F5B6E100F}"/>
                </a:ext>
              </a:extLst>
            </p:cNvPr>
            <p:cNvSpPr/>
            <p:nvPr/>
          </p:nvSpPr>
          <p:spPr>
            <a:xfrm>
              <a:off x="3916588" y="470605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494">
              <a:extLst>
                <a:ext uri="{FF2B5EF4-FFF2-40B4-BE49-F238E27FC236}">
                  <a16:creationId xmlns:a16="http://schemas.microsoft.com/office/drawing/2014/main" id="{1B4F29EF-1A30-4ECA-BD52-566C395AB13E}"/>
                </a:ext>
              </a:extLst>
            </p:cNvPr>
            <p:cNvSpPr/>
            <p:nvPr/>
          </p:nvSpPr>
          <p:spPr>
            <a:xfrm>
              <a:off x="3916588" y="470605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495">
              <a:extLst>
                <a:ext uri="{FF2B5EF4-FFF2-40B4-BE49-F238E27FC236}">
                  <a16:creationId xmlns:a16="http://schemas.microsoft.com/office/drawing/2014/main" id="{26F9D479-8F10-4D77-A9C1-6CF4E77ECF8E}"/>
                </a:ext>
              </a:extLst>
            </p:cNvPr>
            <p:cNvSpPr/>
            <p:nvPr/>
          </p:nvSpPr>
          <p:spPr>
            <a:xfrm>
              <a:off x="3916588" y="4755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496">
              <a:extLst>
                <a:ext uri="{FF2B5EF4-FFF2-40B4-BE49-F238E27FC236}">
                  <a16:creationId xmlns:a16="http://schemas.microsoft.com/office/drawing/2014/main" id="{D7D65353-9806-441A-8C21-B9492F8111FB}"/>
                </a:ext>
              </a:extLst>
            </p:cNvPr>
            <p:cNvSpPr/>
            <p:nvPr/>
          </p:nvSpPr>
          <p:spPr>
            <a:xfrm>
              <a:off x="3916588" y="4755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497">
              <a:extLst>
                <a:ext uri="{FF2B5EF4-FFF2-40B4-BE49-F238E27FC236}">
                  <a16:creationId xmlns:a16="http://schemas.microsoft.com/office/drawing/2014/main" id="{797A17F6-9077-45C2-BF23-7E8E37D82C9A}"/>
                </a:ext>
              </a:extLst>
            </p:cNvPr>
            <p:cNvSpPr/>
            <p:nvPr/>
          </p:nvSpPr>
          <p:spPr>
            <a:xfrm>
              <a:off x="3916588" y="4804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498">
              <a:extLst>
                <a:ext uri="{FF2B5EF4-FFF2-40B4-BE49-F238E27FC236}">
                  <a16:creationId xmlns:a16="http://schemas.microsoft.com/office/drawing/2014/main" id="{17BBEB77-E105-4DFF-A41F-561F438BA8A3}"/>
                </a:ext>
              </a:extLst>
            </p:cNvPr>
            <p:cNvSpPr/>
            <p:nvPr/>
          </p:nvSpPr>
          <p:spPr>
            <a:xfrm>
              <a:off x="3916588" y="4804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499">
              <a:extLst>
                <a:ext uri="{FF2B5EF4-FFF2-40B4-BE49-F238E27FC236}">
                  <a16:creationId xmlns:a16="http://schemas.microsoft.com/office/drawing/2014/main" id="{9802C39A-BDD8-437D-87C2-8798DE4E09D1}"/>
                </a:ext>
              </a:extLst>
            </p:cNvPr>
            <p:cNvSpPr/>
            <p:nvPr/>
          </p:nvSpPr>
          <p:spPr>
            <a:xfrm>
              <a:off x="3916588" y="485325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500">
              <a:extLst>
                <a:ext uri="{FF2B5EF4-FFF2-40B4-BE49-F238E27FC236}">
                  <a16:creationId xmlns:a16="http://schemas.microsoft.com/office/drawing/2014/main" id="{4A4AD3A0-C831-4653-9AFC-1079FA62E968}"/>
                </a:ext>
              </a:extLst>
            </p:cNvPr>
            <p:cNvSpPr/>
            <p:nvPr/>
          </p:nvSpPr>
          <p:spPr>
            <a:xfrm>
              <a:off x="3916588" y="485325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501">
              <a:extLst>
                <a:ext uri="{FF2B5EF4-FFF2-40B4-BE49-F238E27FC236}">
                  <a16:creationId xmlns:a16="http://schemas.microsoft.com/office/drawing/2014/main" id="{D52B9FFD-541C-492F-A713-CD04A83266DB}"/>
                </a:ext>
              </a:extLst>
            </p:cNvPr>
            <p:cNvSpPr/>
            <p:nvPr/>
          </p:nvSpPr>
          <p:spPr>
            <a:xfrm>
              <a:off x="3916588" y="49022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502">
              <a:extLst>
                <a:ext uri="{FF2B5EF4-FFF2-40B4-BE49-F238E27FC236}">
                  <a16:creationId xmlns:a16="http://schemas.microsoft.com/office/drawing/2014/main" id="{2AE5A685-BB66-4F88-87A1-9B3FF1F279E1}"/>
                </a:ext>
              </a:extLst>
            </p:cNvPr>
            <p:cNvSpPr/>
            <p:nvPr/>
          </p:nvSpPr>
          <p:spPr>
            <a:xfrm>
              <a:off x="3916588" y="49022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503">
              <a:extLst>
                <a:ext uri="{FF2B5EF4-FFF2-40B4-BE49-F238E27FC236}">
                  <a16:creationId xmlns:a16="http://schemas.microsoft.com/office/drawing/2014/main" id="{70823BF3-4E60-4748-A37C-7EEEFB3C416B}"/>
                </a:ext>
              </a:extLst>
            </p:cNvPr>
            <p:cNvSpPr/>
            <p:nvPr/>
          </p:nvSpPr>
          <p:spPr>
            <a:xfrm>
              <a:off x="3916588" y="4951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504">
              <a:extLst>
                <a:ext uri="{FF2B5EF4-FFF2-40B4-BE49-F238E27FC236}">
                  <a16:creationId xmlns:a16="http://schemas.microsoft.com/office/drawing/2014/main" id="{1F234962-70C9-4AFA-9B5D-28729787370E}"/>
                </a:ext>
              </a:extLst>
            </p:cNvPr>
            <p:cNvSpPr/>
            <p:nvPr/>
          </p:nvSpPr>
          <p:spPr>
            <a:xfrm>
              <a:off x="3916588" y="4951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505">
              <a:extLst>
                <a:ext uri="{FF2B5EF4-FFF2-40B4-BE49-F238E27FC236}">
                  <a16:creationId xmlns:a16="http://schemas.microsoft.com/office/drawing/2014/main" id="{BB8D0CB1-D3D8-4C22-B46E-36563D4032AF}"/>
                </a:ext>
              </a:extLst>
            </p:cNvPr>
            <p:cNvSpPr/>
            <p:nvPr/>
          </p:nvSpPr>
          <p:spPr>
            <a:xfrm>
              <a:off x="3916588" y="500041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506">
              <a:extLst>
                <a:ext uri="{FF2B5EF4-FFF2-40B4-BE49-F238E27FC236}">
                  <a16:creationId xmlns:a16="http://schemas.microsoft.com/office/drawing/2014/main" id="{7A3C61E7-55E1-4C6E-8908-CBC4EB0C730B}"/>
                </a:ext>
              </a:extLst>
            </p:cNvPr>
            <p:cNvSpPr/>
            <p:nvPr/>
          </p:nvSpPr>
          <p:spPr>
            <a:xfrm>
              <a:off x="3916588" y="500041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507">
              <a:extLst>
                <a:ext uri="{FF2B5EF4-FFF2-40B4-BE49-F238E27FC236}">
                  <a16:creationId xmlns:a16="http://schemas.microsoft.com/office/drawing/2014/main" id="{68AC693B-27A1-44DA-AE55-EC124D98B093}"/>
                </a:ext>
              </a:extLst>
            </p:cNvPr>
            <p:cNvSpPr/>
            <p:nvPr/>
          </p:nvSpPr>
          <p:spPr>
            <a:xfrm>
              <a:off x="3916588" y="50495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11"/>
                  </a:lnTo>
                  <a:lnTo>
                    <a:pt x="65519" y="43611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508">
              <a:extLst>
                <a:ext uri="{FF2B5EF4-FFF2-40B4-BE49-F238E27FC236}">
                  <a16:creationId xmlns:a16="http://schemas.microsoft.com/office/drawing/2014/main" id="{329995BE-38E9-47F1-B142-B880B0A0BBA1}"/>
                </a:ext>
              </a:extLst>
            </p:cNvPr>
            <p:cNvSpPr/>
            <p:nvPr/>
          </p:nvSpPr>
          <p:spPr>
            <a:xfrm>
              <a:off x="3916588" y="50495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11"/>
                  </a:lnTo>
                  <a:lnTo>
                    <a:pt x="0" y="436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509">
              <a:extLst>
                <a:ext uri="{FF2B5EF4-FFF2-40B4-BE49-F238E27FC236}">
                  <a16:creationId xmlns:a16="http://schemas.microsoft.com/office/drawing/2014/main" id="{71F33C70-6DD1-421F-855D-480478378E1B}"/>
                </a:ext>
              </a:extLst>
            </p:cNvPr>
            <p:cNvSpPr/>
            <p:nvPr/>
          </p:nvSpPr>
          <p:spPr>
            <a:xfrm>
              <a:off x="3916588" y="5098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510">
              <a:extLst>
                <a:ext uri="{FF2B5EF4-FFF2-40B4-BE49-F238E27FC236}">
                  <a16:creationId xmlns:a16="http://schemas.microsoft.com/office/drawing/2014/main" id="{6B523567-B740-426F-BA20-D254D328BE43}"/>
                </a:ext>
              </a:extLst>
            </p:cNvPr>
            <p:cNvSpPr/>
            <p:nvPr/>
          </p:nvSpPr>
          <p:spPr>
            <a:xfrm>
              <a:off x="3916588" y="5098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511">
              <a:extLst>
                <a:ext uri="{FF2B5EF4-FFF2-40B4-BE49-F238E27FC236}">
                  <a16:creationId xmlns:a16="http://schemas.microsoft.com/office/drawing/2014/main" id="{5ED4DCB4-1A5F-47CC-ABCD-CE6004657C91}"/>
                </a:ext>
              </a:extLst>
            </p:cNvPr>
            <p:cNvSpPr/>
            <p:nvPr/>
          </p:nvSpPr>
          <p:spPr>
            <a:xfrm>
              <a:off x="3916588" y="51475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512">
              <a:extLst>
                <a:ext uri="{FF2B5EF4-FFF2-40B4-BE49-F238E27FC236}">
                  <a16:creationId xmlns:a16="http://schemas.microsoft.com/office/drawing/2014/main" id="{748C9D38-642F-4089-8B81-F5F7EA381E7E}"/>
                </a:ext>
              </a:extLst>
            </p:cNvPr>
            <p:cNvSpPr/>
            <p:nvPr/>
          </p:nvSpPr>
          <p:spPr>
            <a:xfrm>
              <a:off x="3916588" y="51475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513">
              <a:extLst>
                <a:ext uri="{FF2B5EF4-FFF2-40B4-BE49-F238E27FC236}">
                  <a16:creationId xmlns:a16="http://schemas.microsoft.com/office/drawing/2014/main" id="{EDED5539-64F4-48BB-B008-1711B10FDF51}"/>
                </a:ext>
              </a:extLst>
            </p:cNvPr>
            <p:cNvSpPr/>
            <p:nvPr/>
          </p:nvSpPr>
          <p:spPr>
            <a:xfrm>
              <a:off x="3916588" y="51966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514">
              <a:extLst>
                <a:ext uri="{FF2B5EF4-FFF2-40B4-BE49-F238E27FC236}">
                  <a16:creationId xmlns:a16="http://schemas.microsoft.com/office/drawing/2014/main" id="{DF4D048F-0B10-48BD-938C-835C39D05233}"/>
                </a:ext>
              </a:extLst>
            </p:cNvPr>
            <p:cNvSpPr/>
            <p:nvPr/>
          </p:nvSpPr>
          <p:spPr>
            <a:xfrm>
              <a:off x="3916588" y="51966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515">
              <a:extLst>
                <a:ext uri="{FF2B5EF4-FFF2-40B4-BE49-F238E27FC236}">
                  <a16:creationId xmlns:a16="http://schemas.microsoft.com/office/drawing/2014/main" id="{E650A0DD-B1D9-4C49-B9FF-BC74515431EF}"/>
                </a:ext>
              </a:extLst>
            </p:cNvPr>
            <p:cNvSpPr/>
            <p:nvPr/>
          </p:nvSpPr>
          <p:spPr>
            <a:xfrm>
              <a:off x="3916588" y="52457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516">
              <a:extLst>
                <a:ext uri="{FF2B5EF4-FFF2-40B4-BE49-F238E27FC236}">
                  <a16:creationId xmlns:a16="http://schemas.microsoft.com/office/drawing/2014/main" id="{F748ECB8-E884-4E7C-9611-182663A96262}"/>
                </a:ext>
              </a:extLst>
            </p:cNvPr>
            <p:cNvSpPr/>
            <p:nvPr/>
          </p:nvSpPr>
          <p:spPr>
            <a:xfrm>
              <a:off x="3916588" y="52457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517">
              <a:extLst>
                <a:ext uri="{FF2B5EF4-FFF2-40B4-BE49-F238E27FC236}">
                  <a16:creationId xmlns:a16="http://schemas.microsoft.com/office/drawing/2014/main" id="{27DE4C27-9B3D-4F5E-A2B6-E625775E198F}"/>
                </a:ext>
              </a:extLst>
            </p:cNvPr>
            <p:cNvSpPr/>
            <p:nvPr/>
          </p:nvSpPr>
          <p:spPr>
            <a:xfrm>
              <a:off x="3916588" y="5294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518">
              <a:extLst>
                <a:ext uri="{FF2B5EF4-FFF2-40B4-BE49-F238E27FC236}">
                  <a16:creationId xmlns:a16="http://schemas.microsoft.com/office/drawing/2014/main" id="{4EF6A5BD-B590-4AD4-B500-45FB8A3B513F}"/>
                </a:ext>
              </a:extLst>
            </p:cNvPr>
            <p:cNvSpPr/>
            <p:nvPr/>
          </p:nvSpPr>
          <p:spPr>
            <a:xfrm>
              <a:off x="3916588" y="5294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519">
              <a:extLst>
                <a:ext uri="{FF2B5EF4-FFF2-40B4-BE49-F238E27FC236}">
                  <a16:creationId xmlns:a16="http://schemas.microsoft.com/office/drawing/2014/main" id="{BE773B0F-4728-4A74-A79B-0B2B97D32F2E}"/>
                </a:ext>
              </a:extLst>
            </p:cNvPr>
            <p:cNvSpPr/>
            <p:nvPr/>
          </p:nvSpPr>
          <p:spPr>
            <a:xfrm>
              <a:off x="3916588" y="53438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520">
              <a:extLst>
                <a:ext uri="{FF2B5EF4-FFF2-40B4-BE49-F238E27FC236}">
                  <a16:creationId xmlns:a16="http://schemas.microsoft.com/office/drawing/2014/main" id="{A8254904-38AB-4837-A765-9D2587C78831}"/>
                </a:ext>
              </a:extLst>
            </p:cNvPr>
            <p:cNvSpPr/>
            <p:nvPr/>
          </p:nvSpPr>
          <p:spPr>
            <a:xfrm>
              <a:off x="3916588" y="53438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521">
              <a:extLst>
                <a:ext uri="{FF2B5EF4-FFF2-40B4-BE49-F238E27FC236}">
                  <a16:creationId xmlns:a16="http://schemas.microsoft.com/office/drawing/2014/main" id="{9DBECF4C-763C-4D77-B914-945737B8438A}"/>
                </a:ext>
              </a:extLst>
            </p:cNvPr>
            <p:cNvSpPr/>
            <p:nvPr/>
          </p:nvSpPr>
          <p:spPr>
            <a:xfrm>
              <a:off x="3916588" y="53928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522">
              <a:extLst>
                <a:ext uri="{FF2B5EF4-FFF2-40B4-BE49-F238E27FC236}">
                  <a16:creationId xmlns:a16="http://schemas.microsoft.com/office/drawing/2014/main" id="{AB411EBE-9B29-4D38-B6EB-4AFCA7AA190F}"/>
                </a:ext>
              </a:extLst>
            </p:cNvPr>
            <p:cNvSpPr/>
            <p:nvPr/>
          </p:nvSpPr>
          <p:spPr>
            <a:xfrm>
              <a:off x="3916588" y="53928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523">
              <a:extLst>
                <a:ext uri="{FF2B5EF4-FFF2-40B4-BE49-F238E27FC236}">
                  <a16:creationId xmlns:a16="http://schemas.microsoft.com/office/drawing/2014/main" id="{8DE0561D-5DBF-4EA6-847D-C878B828C54D}"/>
                </a:ext>
              </a:extLst>
            </p:cNvPr>
            <p:cNvSpPr/>
            <p:nvPr/>
          </p:nvSpPr>
          <p:spPr>
            <a:xfrm>
              <a:off x="3916588" y="5441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524">
              <a:extLst>
                <a:ext uri="{FF2B5EF4-FFF2-40B4-BE49-F238E27FC236}">
                  <a16:creationId xmlns:a16="http://schemas.microsoft.com/office/drawing/2014/main" id="{CAB45641-F103-48A6-BBBB-939137281A96}"/>
                </a:ext>
              </a:extLst>
            </p:cNvPr>
            <p:cNvSpPr/>
            <p:nvPr/>
          </p:nvSpPr>
          <p:spPr>
            <a:xfrm>
              <a:off x="3916588" y="5441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525">
              <a:extLst>
                <a:ext uri="{FF2B5EF4-FFF2-40B4-BE49-F238E27FC236}">
                  <a16:creationId xmlns:a16="http://schemas.microsoft.com/office/drawing/2014/main" id="{0E0B8670-9A3A-4F77-8940-849220DE2AF2}"/>
                </a:ext>
              </a:extLst>
            </p:cNvPr>
            <p:cNvSpPr/>
            <p:nvPr/>
          </p:nvSpPr>
          <p:spPr>
            <a:xfrm>
              <a:off x="3916588" y="5491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526">
              <a:extLst>
                <a:ext uri="{FF2B5EF4-FFF2-40B4-BE49-F238E27FC236}">
                  <a16:creationId xmlns:a16="http://schemas.microsoft.com/office/drawing/2014/main" id="{B6918A50-3FBE-415C-BA0B-7DF01379D5AA}"/>
                </a:ext>
              </a:extLst>
            </p:cNvPr>
            <p:cNvSpPr/>
            <p:nvPr/>
          </p:nvSpPr>
          <p:spPr>
            <a:xfrm>
              <a:off x="3916588" y="5491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527">
              <a:extLst>
                <a:ext uri="{FF2B5EF4-FFF2-40B4-BE49-F238E27FC236}">
                  <a16:creationId xmlns:a16="http://schemas.microsoft.com/office/drawing/2014/main" id="{534C9684-F6FE-47AA-B791-ED85FA9B0E7F}"/>
                </a:ext>
              </a:extLst>
            </p:cNvPr>
            <p:cNvSpPr/>
            <p:nvPr/>
          </p:nvSpPr>
          <p:spPr>
            <a:xfrm>
              <a:off x="3916588" y="55400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528">
              <a:extLst>
                <a:ext uri="{FF2B5EF4-FFF2-40B4-BE49-F238E27FC236}">
                  <a16:creationId xmlns:a16="http://schemas.microsoft.com/office/drawing/2014/main" id="{BF39322F-21A0-49CF-BFEE-D4CFF3E1B4C8}"/>
                </a:ext>
              </a:extLst>
            </p:cNvPr>
            <p:cNvSpPr/>
            <p:nvPr/>
          </p:nvSpPr>
          <p:spPr>
            <a:xfrm>
              <a:off x="3916588" y="55400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529">
              <a:extLst>
                <a:ext uri="{FF2B5EF4-FFF2-40B4-BE49-F238E27FC236}">
                  <a16:creationId xmlns:a16="http://schemas.microsoft.com/office/drawing/2014/main" id="{98BB353E-5C81-4E27-A8A7-FADC2A8695C2}"/>
                </a:ext>
              </a:extLst>
            </p:cNvPr>
            <p:cNvSpPr/>
            <p:nvPr/>
          </p:nvSpPr>
          <p:spPr>
            <a:xfrm>
              <a:off x="3916588" y="55891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530">
              <a:extLst>
                <a:ext uri="{FF2B5EF4-FFF2-40B4-BE49-F238E27FC236}">
                  <a16:creationId xmlns:a16="http://schemas.microsoft.com/office/drawing/2014/main" id="{69ECFE18-1068-43CF-AC9D-874CCE37D823}"/>
                </a:ext>
              </a:extLst>
            </p:cNvPr>
            <p:cNvSpPr/>
            <p:nvPr/>
          </p:nvSpPr>
          <p:spPr>
            <a:xfrm>
              <a:off x="3916588" y="558911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531">
              <a:extLst>
                <a:ext uri="{FF2B5EF4-FFF2-40B4-BE49-F238E27FC236}">
                  <a16:creationId xmlns:a16="http://schemas.microsoft.com/office/drawing/2014/main" id="{A623D34D-405B-47BC-B064-9F963D7C8E42}"/>
                </a:ext>
              </a:extLst>
            </p:cNvPr>
            <p:cNvSpPr/>
            <p:nvPr/>
          </p:nvSpPr>
          <p:spPr>
            <a:xfrm>
              <a:off x="3916588" y="563816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87"/>
                  </a:lnTo>
                  <a:lnTo>
                    <a:pt x="65519" y="4368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532">
              <a:extLst>
                <a:ext uri="{FF2B5EF4-FFF2-40B4-BE49-F238E27FC236}">
                  <a16:creationId xmlns:a16="http://schemas.microsoft.com/office/drawing/2014/main" id="{237C1136-2BBD-4577-BCC1-DFF38836263B}"/>
                </a:ext>
              </a:extLst>
            </p:cNvPr>
            <p:cNvSpPr/>
            <p:nvPr/>
          </p:nvSpPr>
          <p:spPr>
            <a:xfrm>
              <a:off x="3916588" y="563816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7"/>
                  </a:lnTo>
                  <a:lnTo>
                    <a:pt x="0" y="436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533">
              <a:extLst>
                <a:ext uri="{FF2B5EF4-FFF2-40B4-BE49-F238E27FC236}">
                  <a16:creationId xmlns:a16="http://schemas.microsoft.com/office/drawing/2014/main" id="{EE36D4D0-4697-48EB-B674-3C91314D21E8}"/>
                </a:ext>
              </a:extLst>
            </p:cNvPr>
            <p:cNvSpPr/>
            <p:nvPr/>
          </p:nvSpPr>
          <p:spPr>
            <a:xfrm>
              <a:off x="3916588" y="5687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534">
              <a:extLst>
                <a:ext uri="{FF2B5EF4-FFF2-40B4-BE49-F238E27FC236}">
                  <a16:creationId xmlns:a16="http://schemas.microsoft.com/office/drawing/2014/main" id="{CF1E5BCC-183D-49FE-A5E1-53E181711221}"/>
                </a:ext>
              </a:extLst>
            </p:cNvPr>
            <p:cNvSpPr/>
            <p:nvPr/>
          </p:nvSpPr>
          <p:spPr>
            <a:xfrm>
              <a:off x="3916588" y="5687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536">
              <a:extLst>
                <a:ext uri="{FF2B5EF4-FFF2-40B4-BE49-F238E27FC236}">
                  <a16:creationId xmlns:a16="http://schemas.microsoft.com/office/drawing/2014/main" id="{56721141-3BDE-41F7-BAE9-DFCF7B013D33}"/>
                </a:ext>
              </a:extLst>
            </p:cNvPr>
            <p:cNvSpPr/>
            <p:nvPr/>
          </p:nvSpPr>
          <p:spPr>
            <a:xfrm>
              <a:off x="3916588" y="5736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595">
              <a:extLst>
                <a:ext uri="{FF2B5EF4-FFF2-40B4-BE49-F238E27FC236}">
                  <a16:creationId xmlns:a16="http://schemas.microsoft.com/office/drawing/2014/main" id="{C36530D9-C4A9-4E01-8593-D3C37572DD50}"/>
                </a:ext>
              </a:extLst>
            </p:cNvPr>
            <p:cNvSpPr/>
            <p:nvPr/>
          </p:nvSpPr>
          <p:spPr>
            <a:xfrm>
              <a:off x="3916588" y="37249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596">
              <a:extLst>
                <a:ext uri="{FF2B5EF4-FFF2-40B4-BE49-F238E27FC236}">
                  <a16:creationId xmlns:a16="http://schemas.microsoft.com/office/drawing/2014/main" id="{71D9B34C-08DD-4888-8581-3E6B8FB06FAD}"/>
                </a:ext>
              </a:extLst>
            </p:cNvPr>
            <p:cNvSpPr/>
            <p:nvPr/>
          </p:nvSpPr>
          <p:spPr>
            <a:xfrm>
              <a:off x="3916588" y="37249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39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603">
              <a:extLst>
                <a:ext uri="{FF2B5EF4-FFF2-40B4-BE49-F238E27FC236}">
                  <a16:creationId xmlns:a16="http://schemas.microsoft.com/office/drawing/2014/main" id="{06C7E828-5A5D-48D2-A382-CFF297450A09}"/>
                </a:ext>
              </a:extLst>
            </p:cNvPr>
            <p:cNvSpPr/>
            <p:nvPr/>
          </p:nvSpPr>
          <p:spPr>
            <a:xfrm>
              <a:off x="3944643" y="340825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29"/>
                  </a:ln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604">
              <a:extLst>
                <a:ext uri="{FF2B5EF4-FFF2-40B4-BE49-F238E27FC236}">
                  <a16:creationId xmlns:a16="http://schemas.microsoft.com/office/drawing/2014/main" id="{18D57BFC-A7CD-441F-90D3-344B0039AE22}"/>
                </a:ext>
              </a:extLst>
            </p:cNvPr>
            <p:cNvSpPr/>
            <p:nvPr/>
          </p:nvSpPr>
          <p:spPr>
            <a:xfrm>
              <a:off x="3944643" y="340825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605">
              <a:extLst>
                <a:ext uri="{FF2B5EF4-FFF2-40B4-BE49-F238E27FC236}">
                  <a16:creationId xmlns:a16="http://schemas.microsoft.com/office/drawing/2014/main" id="{EF2ECFD9-41F4-404E-AF86-4BBDE0DC25A1}"/>
                </a:ext>
              </a:extLst>
            </p:cNvPr>
            <p:cNvSpPr/>
            <p:nvPr/>
          </p:nvSpPr>
          <p:spPr>
            <a:xfrm>
              <a:off x="4153890" y="326104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606">
              <a:extLst>
                <a:ext uri="{FF2B5EF4-FFF2-40B4-BE49-F238E27FC236}">
                  <a16:creationId xmlns:a16="http://schemas.microsoft.com/office/drawing/2014/main" id="{E7593906-F6D2-4E04-A355-09386542A316}"/>
                </a:ext>
              </a:extLst>
            </p:cNvPr>
            <p:cNvSpPr/>
            <p:nvPr/>
          </p:nvSpPr>
          <p:spPr>
            <a:xfrm>
              <a:off x="4153890" y="326104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607">
              <a:extLst>
                <a:ext uri="{FF2B5EF4-FFF2-40B4-BE49-F238E27FC236}">
                  <a16:creationId xmlns:a16="http://schemas.microsoft.com/office/drawing/2014/main" id="{60D5A4C6-C1F4-4485-B23F-EFF379C57760}"/>
                </a:ext>
              </a:extLst>
            </p:cNvPr>
            <p:cNvSpPr/>
            <p:nvPr/>
          </p:nvSpPr>
          <p:spPr>
            <a:xfrm>
              <a:off x="4363122" y="311383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04"/>
                  </a:ln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608">
              <a:extLst>
                <a:ext uri="{FF2B5EF4-FFF2-40B4-BE49-F238E27FC236}">
                  <a16:creationId xmlns:a16="http://schemas.microsoft.com/office/drawing/2014/main" id="{D5937D1A-DA30-4875-A7B4-503EF68248AC}"/>
                </a:ext>
              </a:extLst>
            </p:cNvPr>
            <p:cNvSpPr/>
            <p:nvPr/>
          </p:nvSpPr>
          <p:spPr>
            <a:xfrm>
              <a:off x="4363122" y="311383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609">
              <a:extLst>
                <a:ext uri="{FF2B5EF4-FFF2-40B4-BE49-F238E27FC236}">
                  <a16:creationId xmlns:a16="http://schemas.microsoft.com/office/drawing/2014/main" id="{BC2C19AA-8912-4C9E-A7C3-19BA2B83D0C9}"/>
                </a:ext>
              </a:extLst>
            </p:cNvPr>
            <p:cNvSpPr/>
            <p:nvPr/>
          </p:nvSpPr>
          <p:spPr>
            <a:xfrm>
              <a:off x="4572369" y="2966601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42"/>
                  </a:ln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610">
              <a:extLst>
                <a:ext uri="{FF2B5EF4-FFF2-40B4-BE49-F238E27FC236}">
                  <a16:creationId xmlns:a16="http://schemas.microsoft.com/office/drawing/2014/main" id="{3B9957AD-DE8F-4B36-8357-D91010B625B9}"/>
                </a:ext>
              </a:extLst>
            </p:cNvPr>
            <p:cNvSpPr/>
            <p:nvPr/>
          </p:nvSpPr>
          <p:spPr>
            <a:xfrm>
              <a:off x="4572369" y="2966601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42"/>
                  </a:move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lnTo>
                    <a:pt x="0" y="1344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611">
              <a:extLst>
                <a:ext uri="{FF2B5EF4-FFF2-40B4-BE49-F238E27FC236}">
                  <a16:creationId xmlns:a16="http://schemas.microsoft.com/office/drawing/2014/main" id="{78255557-A082-4522-B4C4-05E6A1F78C7E}"/>
                </a:ext>
              </a:extLst>
            </p:cNvPr>
            <p:cNvSpPr/>
            <p:nvPr/>
          </p:nvSpPr>
          <p:spPr>
            <a:xfrm>
              <a:off x="4781601" y="281940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612">
              <a:extLst>
                <a:ext uri="{FF2B5EF4-FFF2-40B4-BE49-F238E27FC236}">
                  <a16:creationId xmlns:a16="http://schemas.microsoft.com/office/drawing/2014/main" id="{55A71E00-F1AE-4AAB-BB9E-503799C2D939}"/>
                </a:ext>
              </a:extLst>
            </p:cNvPr>
            <p:cNvSpPr/>
            <p:nvPr/>
          </p:nvSpPr>
          <p:spPr>
            <a:xfrm>
              <a:off x="4781601" y="281940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613">
              <a:extLst>
                <a:ext uri="{FF2B5EF4-FFF2-40B4-BE49-F238E27FC236}">
                  <a16:creationId xmlns:a16="http://schemas.microsoft.com/office/drawing/2014/main" id="{149AAC45-C06E-4FDB-B320-10165B74B763}"/>
                </a:ext>
              </a:extLst>
            </p:cNvPr>
            <p:cNvSpPr/>
            <p:nvPr/>
          </p:nvSpPr>
          <p:spPr>
            <a:xfrm>
              <a:off x="4990860" y="2672207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614">
              <a:extLst>
                <a:ext uri="{FF2B5EF4-FFF2-40B4-BE49-F238E27FC236}">
                  <a16:creationId xmlns:a16="http://schemas.microsoft.com/office/drawing/2014/main" id="{9B070FA4-52D1-43E4-923E-4593FF5F5D91}"/>
                </a:ext>
              </a:extLst>
            </p:cNvPr>
            <p:cNvSpPr/>
            <p:nvPr/>
          </p:nvSpPr>
          <p:spPr>
            <a:xfrm>
              <a:off x="4990860" y="2672207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615">
              <a:extLst>
                <a:ext uri="{FF2B5EF4-FFF2-40B4-BE49-F238E27FC236}">
                  <a16:creationId xmlns:a16="http://schemas.microsoft.com/office/drawing/2014/main" id="{93BEC8C6-0F89-4E3F-A588-EAF63B7B2EAA}"/>
                </a:ext>
              </a:extLst>
            </p:cNvPr>
            <p:cNvSpPr/>
            <p:nvPr/>
          </p:nvSpPr>
          <p:spPr>
            <a:xfrm>
              <a:off x="5200067" y="2524998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04"/>
                  </a:ln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616">
              <a:extLst>
                <a:ext uri="{FF2B5EF4-FFF2-40B4-BE49-F238E27FC236}">
                  <a16:creationId xmlns:a16="http://schemas.microsoft.com/office/drawing/2014/main" id="{C301A94C-D637-41E2-B2EC-AB6011F47D5F}"/>
                </a:ext>
              </a:extLst>
            </p:cNvPr>
            <p:cNvSpPr/>
            <p:nvPr/>
          </p:nvSpPr>
          <p:spPr>
            <a:xfrm>
              <a:off x="5200067" y="2524998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617">
              <a:extLst>
                <a:ext uri="{FF2B5EF4-FFF2-40B4-BE49-F238E27FC236}">
                  <a16:creationId xmlns:a16="http://schemas.microsoft.com/office/drawing/2014/main" id="{84FA601E-8C36-4E52-A78E-91D6569F3C33}"/>
                </a:ext>
              </a:extLst>
            </p:cNvPr>
            <p:cNvSpPr/>
            <p:nvPr/>
          </p:nvSpPr>
          <p:spPr>
            <a:xfrm>
              <a:off x="5409327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618">
              <a:extLst>
                <a:ext uri="{FF2B5EF4-FFF2-40B4-BE49-F238E27FC236}">
                  <a16:creationId xmlns:a16="http://schemas.microsoft.com/office/drawing/2014/main" id="{7FA88A13-ACBB-4C87-800F-F3A501AFD688}"/>
                </a:ext>
              </a:extLst>
            </p:cNvPr>
            <p:cNvSpPr/>
            <p:nvPr/>
          </p:nvSpPr>
          <p:spPr>
            <a:xfrm>
              <a:off x="5409327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619">
              <a:extLst>
                <a:ext uri="{FF2B5EF4-FFF2-40B4-BE49-F238E27FC236}">
                  <a16:creationId xmlns:a16="http://schemas.microsoft.com/office/drawing/2014/main" id="{603C4DEE-8324-454A-B920-E31DF4D43428}"/>
                </a:ext>
              </a:extLst>
            </p:cNvPr>
            <p:cNvSpPr/>
            <p:nvPr/>
          </p:nvSpPr>
          <p:spPr>
            <a:xfrm>
              <a:off x="5618586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61" y="0"/>
                  </a:moveTo>
                  <a:lnTo>
                    <a:pt x="0" y="134404"/>
                  </a:ln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620">
              <a:extLst>
                <a:ext uri="{FF2B5EF4-FFF2-40B4-BE49-F238E27FC236}">
                  <a16:creationId xmlns:a16="http://schemas.microsoft.com/office/drawing/2014/main" id="{45ED12F3-D9A8-479F-85C0-F7A5D3C8C30E}"/>
                </a:ext>
              </a:extLst>
            </p:cNvPr>
            <p:cNvSpPr/>
            <p:nvPr/>
          </p:nvSpPr>
          <p:spPr>
            <a:xfrm>
              <a:off x="5618586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621">
              <a:extLst>
                <a:ext uri="{FF2B5EF4-FFF2-40B4-BE49-F238E27FC236}">
                  <a16:creationId xmlns:a16="http://schemas.microsoft.com/office/drawing/2014/main" id="{E9A5D284-06B4-4F01-8F58-9379CCBB075D}"/>
                </a:ext>
              </a:extLst>
            </p:cNvPr>
            <p:cNvSpPr/>
            <p:nvPr/>
          </p:nvSpPr>
          <p:spPr>
            <a:xfrm>
              <a:off x="5827804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29"/>
                  </a:ln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622">
              <a:extLst>
                <a:ext uri="{FF2B5EF4-FFF2-40B4-BE49-F238E27FC236}">
                  <a16:creationId xmlns:a16="http://schemas.microsoft.com/office/drawing/2014/main" id="{47E068C7-522A-4311-9C08-D43BF869DC56}"/>
                </a:ext>
              </a:extLst>
            </p:cNvPr>
            <p:cNvSpPr/>
            <p:nvPr/>
          </p:nvSpPr>
          <p:spPr>
            <a:xfrm>
              <a:off x="5827804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623">
              <a:extLst>
                <a:ext uri="{FF2B5EF4-FFF2-40B4-BE49-F238E27FC236}">
                  <a16:creationId xmlns:a16="http://schemas.microsoft.com/office/drawing/2014/main" id="{432DFAE0-A598-490E-836B-A9BAB9FC21C0}"/>
                </a:ext>
              </a:extLst>
            </p:cNvPr>
            <p:cNvSpPr/>
            <p:nvPr/>
          </p:nvSpPr>
          <p:spPr>
            <a:xfrm>
              <a:off x="6494376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492" y="0"/>
                  </a:moveTo>
                  <a:lnTo>
                    <a:pt x="0" y="20650"/>
                  </a:lnTo>
                  <a:lnTo>
                    <a:pt x="209207" y="167881"/>
                  </a:lnTo>
                  <a:lnTo>
                    <a:pt x="237578" y="134429"/>
                  </a:lnTo>
                  <a:lnTo>
                    <a:pt x="349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624">
              <a:extLst>
                <a:ext uri="{FF2B5EF4-FFF2-40B4-BE49-F238E27FC236}">
                  <a16:creationId xmlns:a16="http://schemas.microsoft.com/office/drawing/2014/main" id="{261CCBBD-BE95-4585-A4B2-16C3C70B1FE4}"/>
                </a:ext>
              </a:extLst>
            </p:cNvPr>
            <p:cNvSpPr/>
            <p:nvPr/>
          </p:nvSpPr>
          <p:spPr>
            <a:xfrm>
              <a:off x="6494376" y="2377764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78" y="134429"/>
                  </a:moveTo>
                  <a:lnTo>
                    <a:pt x="209207" y="167881"/>
                  </a:lnTo>
                  <a:lnTo>
                    <a:pt x="0" y="20650"/>
                  </a:lnTo>
                  <a:lnTo>
                    <a:pt x="3492" y="0"/>
                  </a:lnTo>
                  <a:lnTo>
                    <a:pt x="237578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625">
              <a:extLst>
                <a:ext uri="{FF2B5EF4-FFF2-40B4-BE49-F238E27FC236}">
                  <a16:creationId xmlns:a16="http://schemas.microsoft.com/office/drawing/2014/main" id="{5219D965-B668-4278-82F7-12855AD1DC66}"/>
                </a:ext>
              </a:extLst>
            </p:cNvPr>
            <p:cNvSpPr/>
            <p:nvPr/>
          </p:nvSpPr>
          <p:spPr>
            <a:xfrm>
              <a:off x="6285118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17" y="0"/>
                  </a:moveTo>
                  <a:lnTo>
                    <a:pt x="0" y="20637"/>
                  </a:lnTo>
                  <a:lnTo>
                    <a:pt x="209257" y="167855"/>
                  </a:lnTo>
                  <a:lnTo>
                    <a:pt x="237591" y="134404"/>
                  </a:lnTo>
                  <a:lnTo>
                    <a:pt x="351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626">
              <a:extLst>
                <a:ext uri="{FF2B5EF4-FFF2-40B4-BE49-F238E27FC236}">
                  <a16:creationId xmlns:a16="http://schemas.microsoft.com/office/drawing/2014/main" id="{A32320B5-B443-4E39-991B-12819296F812}"/>
                </a:ext>
              </a:extLst>
            </p:cNvPr>
            <p:cNvSpPr/>
            <p:nvPr/>
          </p:nvSpPr>
          <p:spPr>
            <a:xfrm>
              <a:off x="6285118" y="2230566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91" y="134404"/>
                  </a:moveTo>
                  <a:lnTo>
                    <a:pt x="209257" y="167855"/>
                  </a:lnTo>
                  <a:lnTo>
                    <a:pt x="0" y="20637"/>
                  </a:lnTo>
                  <a:lnTo>
                    <a:pt x="3517" y="0"/>
                  </a:lnTo>
                  <a:lnTo>
                    <a:pt x="237591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627">
              <a:extLst>
                <a:ext uri="{FF2B5EF4-FFF2-40B4-BE49-F238E27FC236}">
                  <a16:creationId xmlns:a16="http://schemas.microsoft.com/office/drawing/2014/main" id="{F70663A4-501C-4438-A774-052E13635297}"/>
                </a:ext>
              </a:extLst>
            </p:cNvPr>
            <p:cNvSpPr/>
            <p:nvPr/>
          </p:nvSpPr>
          <p:spPr>
            <a:xfrm>
              <a:off x="6075872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05" y="0"/>
                  </a:moveTo>
                  <a:lnTo>
                    <a:pt x="0" y="20650"/>
                  </a:lnTo>
                  <a:lnTo>
                    <a:pt x="209245" y="167868"/>
                  </a:lnTo>
                  <a:lnTo>
                    <a:pt x="237604" y="134429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628">
              <a:extLst>
                <a:ext uri="{FF2B5EF4-FFF2-40B4-BE49-F238E27FC236}">
                  <a16:creationId xmlns:a16="http://schemas.microsoft.com/office/drawing/2014/main" id="{2905B43C-28EA-4B22-BA9E-09EF2F2F79A8}"/>
                </a:ext>
              </a:extLst>
            </p:cNvPr>
            <p:cNvSpPr/>
            <p:nvPr/>
          </p:nvSpPr>
          <p:spPr>
            <a:xfrm>
              <a:off x="6075872" y="208334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604" y="134429"/>
                  </a:moveTo>
                  <a:lnTo>
                    <a:pt x="209245" y="167868"/>
                  </a:lnTo>
                  <a:lnTo>
                    <a:pt x="0" y="20650"/>
                  </a:lnTo>
                  <a:lnTo>
                    <a:pt x="3505" y="0"/>
                  </a:lnTo>
                  <a:lnTo>
                    <a:pt x="237604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629">
              <a:extLst>
                <a:ext uri="{FF2B5EF4-FFF2-40B4-BE49-F238E27FC236}">
                  <a16:creationId xmlns:a16="http://schemas.microsoft.com/office/drawing/2014/main" id="{E3ADB774-8B66-4228-9CE3-A2B8D4607B8B}"/>
                </a:ext>
              </a:extLst>
            </p:cNvPr>
            <p:cNvSpPr/>
            <p:nvPr/>
          </p:nvSpPr>
          <p:spPr>
            <a:xfrm>
              <a:off x="4023585" y="3676597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39" h="45719">
                  <a:moveTo>
                    <a:pt x="65697" y="0"/>
                  </a:moveTo>
                  <a:lnTo>
                    <a:pt x="0" y="0"/>
                  </a:lnTo>
                  <a:lnTo>
                    <a:pt x="0" y="45110"/>
                  </a:lnTo>
                  <a:lnTo>
                    <a:pt x="65697" y="45110"/>
                  </a:lnTo>
                  <a:lnTo>
                    <a:pt x="6569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630">
              <a:extLst>
                <a:ext uri="{FF2B5EF4-FFF2-40B4-BE49-F238E27FC236}">
                  <a16:creationId xmlns:a16="http://schemas.microsoft.com/office/drawing/2014/main" id="{9CA09C97-5613-4BDC-B2D9-D612E08C5259}"/>
                </a:ext>
              </a:extLst>
            </p:cNvPr>
            <p:cNvSpPr/>
            <p:nvPr/>
          </p:nvSpPr>
          <p:spPr>
            <a:xfrm>
              <a:off x="4023585" y="3676610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39" h="45719">
                  <a:moveTo>
                    <a:pt x="65697" y="45097"/>
                  </a:moveTo>
                  <a:lnTo>
                    <a:pt x="0" y="45097"/>
                  </a:lnTo>
                  <a:lnTo>
                    <a:pt x="0" y="0"/>
                  </a:lnTo>
                  <a:lnTo>
                    <a:pt x="65697" y="0"/>
                  </a:lnTo>
                  <a:lnTo>
                    <a:pt x="65697" y="4509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631">
              <a:extLst>
                <a:ext uri="{FF2B5EF4-FFF2-40B4-BE49-F238E27FC236}">
                  <a16:creationId xmlns:a16="http://schemas.microsoft.com/office/drawing/2014/main" id="{06C309E9-F7A2-4300-9972-200E1DA0D6A2}"/>
                </a:ext>
              </a:extLst>
            </p:cNvPr>
            <p:cNvSpPr/>
            <p:nvPr/>
          </p:nvSpPr>
          <p:spPr>
            <a:xfrm>
              <a:off x="4024017" y="5135497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39" h="49529">
                  <a:moveTo>
                    <a:pt x="65557" y="0"/>
                  </a:moveTo>
                  <a:lnTo>
                    <a:pt x="0" y="0"/>
                  </a:lnTo>
                  <a:lnTo>
                    <a:pt x="0" y="49212"/>
                  </a:lnTo>
                  <a:lnTo>
                    <a:pt x="65557" y="49212"/>
                  </a:lnTo>
                  <a:lnTo>
                    <a:pt x="655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632">
              <a:extLst>
                <a:ext uri="{FF2B5EF4-FFF2-40B4-BE49-F238E27FC236}">
                  <a16:creationId xmlns:a16="http://schemas.microsoft.com/office/drawing/2014/main" id="{FFCAAF67-4EC6-4F9B-8794-5336978F6BBA}"/>
                </a:ext>
              </a:extLst>
            </p:cNvPr>
            <p:cNvSpPr/>
            <p:nvPr/>
          </p:nvSpPr>
          <p:spPr>
            <a:xfrm>
              <a:off x="4024017" y="5135509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39" h="49529">
                  <a:moveTo>
                    <a:pt x="65557" y="49199"/>
                  </a:moveTo>
                  <a:lnTo>
                    <a:pt x="0" y="49199"/>
                  </a:lnTo>
                  <a:lnTo>
                    <a:pt x="0" y="0"/>
                  </a:lnTo>
                  <a:lnTo>
                    <a:pt x="65557" y="0"/>
                  </a:lnTo>
                  <a:lnTo>
                    <a:pt x="65557" y="4919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637">
              <a:extLst>
                <a:ext uri="{FF2B5EF4-FFF2-40B4-BE49-F238E27FC236}">
                  <a16:creationId xmlns:a16="http://schemas.microsoft.com/office/drawing/2014/main" id="{67416453-F6FB-40EB-9E20-4F99B8A2F7B7}"/>
                </a:ext>
              </a:extLst>
            </p:cNvPr>
            <p:cNvSpPr/>
            <p:nvPr/>
          </p:nvSpPr>
          <p:spPr>
            <a:xfrm>
              <a:off x="4023979" y="3586440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2665387" y="0"/>
                  </a:moveTo>
                  <a:lnTo>
                    <a:pt x="0" y="0"/>
                  </a:lnTo>
                  <a:lnTo>
                    <a:pt x="0" y="90170"/>
                  </a:lnTo>
                  <a:lnTo>
                    <a:pt x="2665387" y="90170"/>
                  </a:lnTo>
                  <a:lnTo>
                    <a:pt x="2665387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638">
              <a:extLst>
                <a:ext uri="{FF2B5EF4-FFF2-40B4-BE49-F238E27FC236}">
                  <a16:creationId xmlns:a16="http://schemas.microsoft.com/office/drawing/2014/main" id="{7DE4074A-3A99-4C1B-90A7-ECBA422C4F8D}"/>
                </a:ext>
              </a:extLst>
            </p:cNvPr>
            <p:cNvSpPr/>
            <p:nvPr/>
          </p:nvSpPr>
          <p:spPr>
            <a:xfrm>
              <a:off x="4023979" y="3586440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0" y="0"/>
                  </a:moveTo>
                  <a:lnTo>
                    <a:pt x="2665399" y="0"/>
                  </a:lnTo>
                  <a:lnTo>
                    <a:pt x="2665399" y="90170"/>
                  </a:lnTo>
                  <a:lnTo>
                    <a:pt x="0" y="90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4" name="object 639">
              <a:extLst>
                <a:ext uri="{FF2B5EF4-FFF2-40B4-BE49-F238E27FC236}">
                  <a16:creationId xmlns:a16="http://schemas.microsoft.com/office/drawing/2014/main" id="{B03812F8-0D28-4E0C-BB28-2C94F2C2476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66669" y="2060848"/>
              <a:ext cx="168897" cy="79057"/>
            </a:xfrm>
            <a:prstGeom prst="rect">
              <a:avLst/>
            </a:prstGeom>
          </p:spPr>
        </p:pic>
        <p:sp>
          <p:nvSpPr>
            <p:cNvPr id="275" name="object 640">
              <a:extLst>
                <a:ext uri="{FF2B5EF4-FFF2-40B4-BE49-F238E27FC236}">
                  <a16:creationId xmlns:a16="http://schemas.microsoft.com/office/drawing/2014/main" id="{0080B110-195B-418B-A7DC-1DB878108DFE}"/>
                </a:ext>
              </a:extLst>
            </p:cNvPr>
            <p:cNvSpPr/>
            <p:nvPr/>
          </p:nvSpPr>
          <p:spPr>
            <a:xfrm>
              <a:off x="4918986" y="3480636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5" h="25400">
                  <a:moveTo>
                    <a:pt x="512025" y="0"/>
                  </a:moveTo>
                  <a:lnTo>
                    <a:pt x="0" y="0"/>
                  </a:lnTo>
                  <a:lnTo>
                    <a:pt x="0" y="25057"/>
                  </a:lnTo>
                  <a:lnTo>
                    <a:pt x="512025" y="25057"/>
                  </a:lnTo>
                  <a:lnTo>
                    <a:pt x="512025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641">
              <a:extLst>
                <a:ext uri="{FF2B5EF4-FFF2-40B4-BE49-F238E27FC236}">
                  <a16:creationId xmlns:a16="http://schemas.microsoft.com/office/drawing/2014/main" id="{CA87EDBF-FBE9-486E-B175-8ECC7CE33D2F}"/>
                </a:ext>
              </a:extLst>
            </p:cNvPr>
            <p:cNvSpPr/>
            <p:nvPr/>
          </p:nvSpPr>
          <p:spPr>
            <a:xfrm>
              <a:off x="4918986" y="3480636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5" h="25400">
                  <a:moveTo>
                    <a:pt x="0" y="25057"/>
                  </a:moveTo>
                  <a:lnTo>
                    <a:pt x="512025" y="25057"/>
                  </a:lnTo>
                  <a:lnTo>
                    <a:pt x="512025" y="0"/>
                  </a:lnTo>
                  <a:lnTo>
                    <a:pt x="0" y="0"/>
                  </a:lnTo>
                  <a:lnTo>
                    <a:pt x="0" y="2505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642">
              <a:extLst>
                <a:ext uri="{FF2B5EF4-FFF2-40B4-BE49-F238E27FC236}">
                  <a16:creationId xmlns:a16="http://schemas.microsoft.com/office/drawing/2014/main" id="{A9F984D3-20F5-4D25-A961-6B72BDCADD22}"/>
                </a:ext>
              </a:extLst>
            </p:cNvPr>
            <p:cNvSpPr/>
            <p:nvPr/>
          </p:nvSpPr>
          <p:spPr>
            <a:xfrm>
              <a:off x="4705524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643">
              <a:extLst>
                <a:ext uri="{FF2B5EF4-FFF2-40B4-BE49-F238E27FC236}">
                  <a16:creationId xmlns:a16="http://schemas.microsoft.com/office/drawing/2014/main" id="{B2C9EE44-444A-4D08-AF60-10FEC2909ED8}"/>
                </a:ext>
              </a:extLst>
            </p:cNvPr>
            <p:cNvSpPr/>
            <p:nvPr/>
          </p:nvSpPr>
          <p:spPr>
            <a:xfrm>
              <a:off x="4705524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644">
              <a:extLst>
                <a:ext uri="{FF2B5EF4-FFF2-40B4-BE49-F238E27FC236}">
                  <a16:creationId xmlns:a16="http://schemas.microsoft.com/office/drawing/2014/main" id="{6E80AB21-5A72-4620-8A24-3D292635BB11}"/>
                </a:ext>
              </a:extLst>
            </p:cNvPr>
            <p:cNvSpPr/>
            <p:nvPr/>
          </p:nvSpPr>
          <p:spPr>
            <a:xfrm>
              <a:off x="4499746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645">
              <a:extLst>
                <a:ext uri="{FF2B5EF4-FFF2-40B4-BE49-F238E27FC236}">
                  <a16:creationId xmlns:a16="http://schemas.microsoft.com/office/drawing/2014/main" id="{0FF36BCA-03D9-4853-84AF-4F8E763394BB}"/>
                </a:ext>
              </a:extLst>
            </p:cNvPr>
            <p:cNvSpPr/>
            <p:nvPr/>
          </p:nvSpPr>
          <p:spPr>
            <a:xfrm>
              <a:off x="4499746" y="4997689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646">
              <a:extLst>
                <a:ext uri="{FF2B5EF4-FFF2-40B4-BE49-F238E27FC236}">
                  <a16:creationId xmlns:a16="http://schemas.microsoft.com/office/drawing/2014/main" id="{8B3C39B7-18A8-4D03-B05E-8480E70FB18E}"/>
                </a:ext>
              </a:extLst>
            </p:cNvPr>
            <p:cNvSpPr/>
            <p:nvPr/>
          </p:nvSpPr>
          <p:spPr>
            <a:xfrm>
              <a:off x="4933865" y="3206082"/>
              <a:ext cx="224790" cy="41275"/>
            </a:xfrm>
            <a:custGeom>
              <a:avLst/>
              <a:gdLst/>
              <a:ahLst/>
              <a:cxnLst/>
              <a:rect l="l" t="t" r="r" b="b"/>
              <a:pathLst>
                <a:path w="224789" h="41275">
                  <a:moveTo>
                    <a:pt x="224243" y="41249"/>
                  </a:moveTo>
                  <a:lnTo>
                    <a:pt x="28181" y="0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2" name="object 647">
              <a:extLst>
                <a:ext uri="{FF2B5EF4-FFF2-40B4-BE49-F238E27FC236}">
                  <a16:creationId xmlns:a16="http://schemas.microsoft.com/office/drawing/2014/main" id="{988EE831-5CB1-4EA0-9142-CD83CE1E7E1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08691" y="3196630"/>
              <a:ext cx="98812" cy="98826"/>
            </a:xfrm>
            <a:prstGeom prst="rect">
              <a:avLst/>
            </a:prstGeom>
          </p:spPr>
        </p:pic>
        <p:sp>
          <p:nvSpPr>
            <p:cNvPr id="283" name="object 648">
              <a:extLst>
                <a:ext uri="{FF2B5EF4-FFF2-40B4-BE49-F238E27FC236}">
                  <a16:creationId xmlns:a16="http://schemas.microsoft.com/office/drawing/2014/main" id="{867D9410-D55A-4A4E-B012-526BEC4DD2F9}"/>
                </a:ext>
              </a:extLst>
            </p:cNvPr>
            <p:cNvSpPr/>
            <p:nvPr/>
          </p:nvSpPr>
          <p:spPr>
            <a:xfrm>
              <a:off x="5108693" y="3196624"/>
              <a:ext cx="99060" cy="99060"/>
            </a:xfrm>
            <a:custGeom>
              <a:avLst/>
              <a:gdLst/>
              <a:ahLst/>
              <a:cxnLst/>
              <a:rect l="l" t="t" r="r" b="b"/>
              <a:pathLst>
                <a:path w="99060" h="99060">
                  <a:moveTo>
                    <a:pt x="49415" y="98831"/>
                  </a:moveTo>
                  <a:lnTo>
                    <a:pt x="30185" y="94952"/>
                  </a:lnTo>
                  <a:lnTo>
                    <a:pt x="14478" y="84370"/>
                  </a:lnTo>
                  <a:lnTo>
                    <a:pt x="3885" y="68672"/>
                  </a:lnTo>
                  <a:lnTo>
                    <a:pt x="0" y="49441"/>
                  </a:lnTo>
                  <a:lnTo>
                    <a:pt x="3885" y="30201"/>
                  </a:lnTo>
                  <a:lnTo>
                    <a:pt x="14478" y="14485"/>
                  </a:lnTo>
                  <a:lnTo>
                    <a:pt x="30185" y="3887"/>
                  </a:lnTo>
                  <a:lnTo>
                    <a:pt x="49415" y="0"/>
                  </a:lnTo>
                  <a:lnTo>
                    <a:pt x="68646" y="3887"/>
                  </a:lnTo>
                  <a:lnTo>
                    <a:pt x="84345" y="14485"/>
                  </a:lnTo>
                  <a:lnTo>
                    <a:pt x="94926" y="30201"/>
                  </a:lnTo>
                  <a:lnTo>
                    <a:pt x="98806" y="49441"/>
                  </a:lnTo>
                  <a:lnTo>
                    <a:pt x="94926" y="68672"/>
                  </a:lnTo>
                  <a:lnTo>
                    <a:pt x="84345" y="84370"/>
                  </a:lnTo>
                  <a:lnTo>
                    <a:pt x="68646" y="94952"/>
                  </a:lnTo>
                  <a:lnTo>
                    <a:pt x="49415" y="98831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654">
              <a:extLst>
                <a:ext uri="{FF2B5EF4-FFF2-40B4-BE49-F238E27FC236}">
                  <a16:creationId xmlns:a16="http://schemas.microsoft.com/office/drawing/2014/main" id="{E85B22F5-25C7-447E-964F-B3DE09913010}"/>
                </a:ext>
              </a:extLst>
            </p:cNvPr>
            <p:cNvSpPr/>
            <p:nvPr/>
          </p:nvSpPr>
          <p:spPr>
            <a:xfrm>
              <a:off x="5197981" y="3131762"/>
              <a:ext cx="133985" cy="14604"/>
            </a:xfrm>
            <a:custGeom>
              <a:avLst/>
              <a:gdLst/>
              <a:ahLst/>
              <a:cxnLst/>
              <a:rect l="l" t="t" r="r" b="b"/>
              <a:pathLst>
                <a:path w="133985" h="14605">
                  <a:moveTo>
                    <a:pt x="133375" y="14477"/>
                  </a:moveTo>
                  <a:lnTo>
                    <a:pt x="133375" y="0"/>
                  </a:lnTo>
                  <a:lnTo>
                    <a:pt x="0" y="0"/>
                  </a:lnTo>
                  <a:lnTo>
                    <a:pt x="0" y="14477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655">
              <a:extLst>
                <a:ext uri="{FF2B5EF4-FFF2-40B4-BE49-F238E27FC236}">
                  <a16:creationId xmlns:a16="http://schemas.microsoft.com/office/drawing/2014/main" id="{C5D5B975-7DA5-473D-9D9B-9FB4AAD4E618}"/>
                </a:ext>
              </a:extLst>
            </p:cNvPr>
            <p:cNvSpPr/>
            <p:nvPr/>
          </p:nvSpPr>
          <p:spPr>
            <a:xfrm>
              <a:off x="4876052" y="3199013"/>
              <a:ext cx="46990" cy="19685"/>
            </a:xfrm>
            <a:custGeom>
              <a:avLst/>
              <a:gdLst/>
              <a:ahLst/>
              <a:cxnLst/>
              <a:rect l="l" t="t" r="r" b="b"/>
              <a:pathLst>
                <a:path w="46989" h="19684">
                  <a:moveTo>
                    <a:pt x="0" y="19430"/>
                  </a:moveTo>
                  <a:lnTo>
                    <a:pt x="46786" y="19430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656">
              <a:extLst>
                <a:ext uri="{FF2B5EF4-FFF2-40B4-BE49-F238E27FC236}">
                  <a16:creationId xmlns:a16="http://schemas.microsoft.com/office/drawing/2014/main" id="{D60D316B-C497-4A7A-9347-2874E013A581}"/>
                </a:ext>
              </a:extLst>
            </p:cNvPr>
            <p:cNvSpPr/>
            <p:nvPr/>
          </p:nvSpPr>
          <p:spPr>
            <a:xfrm>
              <a:off x="4876052" y="3202252"/>
              <a:ext cx="46990" cy="13335"/>
            </a:xfrm>
            <a:custGeom>
              <a:avLst/>
              <a:gdLst/>
              <a:ahLst/>
              <a:cxnLst/>
              <a:rect l="l" t="t" r="r" b="b"/>
              <a:pathLst>
                <a:path w="46989" h="13334">
                  <a:moveTo>
                    <a:pt x="0" y="12953"/>
                  </a:moveTo>
                  <a:lnTo>
                    <a:pt x="46786" y="12953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2953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657">
              <a:extLst>
                <a:ext uri="{FF2B5EF4-FFF2-40B4-BE49-F238E27FC236}">
                  <a16:creationId xmlns:a16="http://schemas.microsoft.com/office/drawing/2014/main" id="{E0E4C45F-1491-4479-97A2-09CB8BFD3B51}"/>
                </a:ext>
              </a:extLst>
            </p:cNvPr>
            <p:cNvSpPr/>
            <p:nvPr/>
          </p:nvSpPr>
          <p:spPr>
            <a:xfrm>
              <a:off x="4921894" y="3189209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29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658">
              <a:extLst>
                <a:ext uri="{FF2B5EF4-FFF2-40B4-BE49-F238E27FC236}">
                  <a16:creationId xmlns:a16="http://schemas.microsoft.com/office/drawing/2014/main" id="{29524E94-93EA-4758-B81A-47AA8D1F00F5}"/>
                </a:ext>
              </a:extLst>
            </p:cNvPr>
            <p:cNvSpPr/>
            <p:nvPr/>
          </p:nvSpPr>
          <p:spPr>
            <a:xfrm>
              <a:off x="4921894" y="3189209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29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8" name="object 663">
              <a:extLst>
                <a:ext uri="{FF2B5EF4-FFF2-40B4-BE49-F238E27FC236}">
                  <a16:creationId xmlns:a16="http://schemas.microsoft.com/office/drawing/2014/main" id="{8152F087-404D-4E34-8C7F-4F1B2FBA7AD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73305" y="4440972"/>
              <a:ext cx="283578" cy="538856"/>
            </a:xfrm>
            <a:prstGeom prst="rect">
              <a:avLst/>
            </a:prstGeom>
          </p:spPr>
        </p:pic>
        <p:sp>
          <p:nvSpPr>
            <p:cNvPr id="299" name="object 664">
              <a:extLst>
                <a:ext uri="{FF2B5EF4-FFF2-40B4-BE49-F238E27FC236}">
                  <a16:creationId xmlns:a16="http://schemas.microsoft.com/office/drawing/2014/main" id="{1B218C31-5DDF-40CC-8D53-ADA669C79F89}"/>
                </a:ext>
              </a:extLst>
            </p:cNvPr>
            <p:cNvSpPr/>
            <p:nvPr/>
          </p:nvSpPr>
          <p:spPr>
            <a:xfrm>
              <a:off x="4473309" y="4440967"/>
              <a:ext cx="283845" cy="539115"/>
            </a:xfrm>
            <a:custGeom>
              <a:avLst/>
              <a:gdLst/>
              <a:ahLst/>
              <a:cxnLst/>
              <a:rect l="l" t="t" r="r" b="b"/>
              <a:pathLst>
                <a:path w="283845" h="539114">
                  <a:moveTo>
                    <a:pt x="0" y="82283"/>
                  </a:moveTo>
                  <a:lnTo>
                    <a:pt x="457" y="520496"/>
                  </a:lnTo>
                  <a:lnTo>
                    <a:pt x="18821" y="538861"/>
                  </a:lnTo>
                  <a:lnTo>
                    <a:pt x="265201" y="538861"/>
                  </a:lnTo>
                  <a:lnTo>
                    <a:pt x="272342" y="537409"/>
                  </a:lnTo>
                  <a:lnTo>
                    <a:pt x="278185" y="533460"/>
                  </a:lnTo>
                  <a:lnTo>
                    <a:pt x="282130" y="527620"/>
                  </a:lnTo>
                  <a:lnTo>
                    <a:pt x="283578" y="520496"/>
                  </a:lnTo>
                  <a:lnTo>
                    <a:pt x="283578" y="82283"/>
                  </a:lnTo>
                  <a:lnTo>
                    <a:pt x="283146" y="82283"/>
                  </a:lnTo>
                  <a:lnTo>
                    <a:pt x="272017" y="50256"/>
                  </a:lnTo>
                  <a:lnTo>
                    <a:pt x="241673" y="24101"/>
                  </a:lnTo>
                  <a:lnTo>
                    <a:pt x="196676" y="6466"/>
                  </a:lnTo>
                  <a:lnTo>
                    <a:pt x="141592" y="0"/>
                  </a:lnTo>
                  <a:lnTo>
                    <a:pt x="86485" y="6466"/>
                  </a:lnTo>
                  <a:lnTo>
                    <a:pt x="41478" y="24101"/>
                  </a:lnTo>
                  <a:lnTo>
                    <a:pt x="11129" y="50256"/>
                  </a:lnTo>
                  <a:lnTo>
                    <a:pt x="0" y="8228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672">
              <a:extLst>
                <a:ext uri="{FF2B5EF4-FFF2-40B4-BE49-F238E27FC236}">
                  <a16:creationId xmlns:a16="http://schemas.microsoft.com/office/drawing/2014/main" id="{E6599312-F96D-44C8-B643-CB8ECA0569F1}"/>
                </a:ext>
              </a:extLst>
            </p:cNvPr>
            <p:cNvSpPr/>
            <p:nvPr/>
          </p:nvSpPr>
          <p:spPr>
            <a:xfrm>
              <a:off x="4383422" y="4929810"/>
              <a:ext cx="0" cy="22225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-12953" y="10998"/>
                  </a:moveTo>
                  <a:lnTo>
                    <a:pt x="12953" y="10998"/>
                  </a:lnTo>
                </a:path>
              </a:pathLst>
            </a:custGeom>
            <a:ln w="2199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676">
              <a:extLst>
                <a:ext uri="{FF2B5EF4-FFF2-40B4-BE49-F238E27FC236}">
                  <a16:creationId xmlns:a16="http://schemas.microsoft.com/office/drawing/2014/main" id="{E3A704E4-D4B5-4E15-8397-A2EFF7743CAB}"/>
                </a:ext>
              </a:extLst>
            </p:cNvPr>
            <p:cNvSpPr/>
            <p:nvPr/>
          </p:nvSpPr>
          <p:spPr>
            <a:xfrm>
              <a:off x="4303093" y="3985270"/>
              <a:ext cx="170815" cy="935355"/>
            </a:xfrm>
            <a:custGeom>
              <a:avLst/>
              <a:gdLst/>
              <a:ahLst/>
              <a:cxnLst/>
              <a:rect l="l" t="t" r="r" b="b"/>
              <a:pathLst>
                <a:path w="170814" h="935354">
                  <a:moveTo>
                    <a:pt x="0" y="0"/>
                  </a:moveTo>
                  <a:lnTo>
                    <a:pt x="0" y="898639"/>
                  </a:lnTo>
                  <a:lnTo>
                    <a:pt x="2897" y="912895"/>
                  </a:lnTo>
                  <a:lnTo>
                    <a:pt x="10785" y="924569"/>
                  </a:lnTo>
                  <a:lnTo>
                    <a:pt x="22459" y="932457"/>
                  </a:lnTo>
                  <a:lnTo>
                    <a:pt x="36715" y="935355"/>
                  </a:lnTo>
                  <a:lnTo>
                    <a:pt x="80302" y="935355"/>
                  </a:lnTo>
                  <a:lnTo>
                    <a:pt x="170573" y="935355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677">
              <a:extLst>
                <a:ext uri="{FF2B5EF4-FFF2-40B4-BE49-F238E27FC236}">
                  <a16:creationId xmlns:a16="http://schemas.microsoft.com/office/drawing/2014/main" id="{507573B8-8481-4026-B0D7-F179EA18A438}"/>
                </a:ext>
              </a:extLst>
            </p:cNvPr>
            <p:cNvSpPr/>
            <p:nvPr/>
          </p:nvSpPr>
          <p:spPr>
            <a:xfrm>
              <a:off x="4303089" y="3434414"/>
              <a:ext cx="627380" cy="480695"/>
            </a:xfrm>
            <a:custGeom>
              <a:avLst/>
              <a:gdLst/>
              <a:ahLst/>
              <a:cxnLst/>
              <a:rect l="l" t="t" r="r" b="b"/>
              <a:pathLst>
                <a:path w="627379" h="480694">
                  <a:moveTo>
                    <a:pt x="626770" y="0"/>
                  </a:moveTo>
                  <a:lnTo>
                    <a:pt x="579996" y="0"/>
                  </a:lnTo>
                  <a:lnTo>
                    <a:pt x="565731" y="2895"/>
                  </a:lnTo>
                  <a:lnTo>
                    <a:pt x="554048" y="10780"/>
                  </a:lnTo>
                  <a:lnTo>
                    <a:pt x="546154" y="22454"/>
                  </a:lnTo>
                  <a:lnTo>
                    <a:pt x="543255" y="36715"/>
                  </a:lnTo>
                  <a:lnTo>
                    <a:pt x="543255" y="299948"/>
                  </a:lnTo>
                  <a:lnTo>
                    <a:pt x="540359" y="314204"/>
                  </a:lnTo>
                  <a:lnTo>
                    <a:pt x="532474" y="325878"/>
                  </a:lnTo>
                  <a:lnTo>
                    <a:pt x="520800" y="333767"/>
                  </a:lnTo>
                  <a:lnTo>
                    <a:pt x="506539" y="336664"/>
                  </a:lnTo>
                  <a:lnTo>
                    <a:pt x="36715" y="336664"/>
                  </a:lnTo>
                  <a:lnTo>
                    <a:pt x="22459" y="339561"/>
                  </a:lnTo>
                  <a:lnTo>
                    <a:pt x="10785" y="347449"/>
                  </a:lnTo>
                  <a:lnTo>
                    <a:pt x="2897" y="359124"/>
                  </a:lnTo>
                  <a:lnTo>
                    <a:pt x="0" y="373380"/>
                  </a:lnTo>
                  <a:lnTo>
                    <a:pt x="0" y="480174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680">
              <a:extLst>
                <a:ext uri="{FF2B5EF4-FFF2-40B4-BE49-F238E27FC236}">
                  <a16:creationId xmlns:a16="http://schemas.microsoft.com/office/drawing/2014/main" id="{789954F2-8653-43E7-89C5-10FE24FC7987}"/>
                </a:ext>
              </a:extLst>
            </p:cNvPr>
            <p:cNvSpPr/>
            <p:nvPr/>
          </p:nvSpPr>
          <p:spPr>
            <a:xfrm>
              <a:off x="4383849" y="4923282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-8096" y="14262"/>
                  </a:moveTo>
                  <a:lnTo>
                    <a:pt x="8096" y="14262"/>
                  </a:lnTo>
                </a:path>
              </a:pathLst>
            </a:custGeom>
            <a:ln w="28524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681">
              <a:extLst>
                <a:ext uri="{FF2B5EF4-FFF2-40B4-BE49-F238E27FC236}">
                  <a16:creationId xmlns:a16="http://schemas.microsoft.com/office/drawing/2014/main" id="{314CF39E-E7FE-45F0-B130-A27634500459}"/>
                </a:ext>
              </a:extLst>
            </p:cNvPr>
            <p:cNvSpPr/>
            <p:nvPr/>
          </p:nvSpPr>
          <p:spPr>
            <a:xfrm>
              <a:off x="4303093" y="3990114"/>
              <a:ext cx="173990" cy="930910"/>
            </a:xfrm>
            <a:custGeom>
              <a:avLst/>
              <a:gdLst/>
              <a:ahLst/>
              <a:cxnLst/>
              <a:rect l="l" t="t" r="r" b="b"/>
              <a:pathLst>
                <a:path w="173989" h="930910">
                  <a:moveTo>
                    <a:pt x="0" y="0"/>
                  </a:moveTo>
                  <a:lnTo>
                    <a:pt x="0" y="893800"/>
                  </a:lnTo>
                  <a:lnTo>
                    <a:pt x="2897" y="908050"/>
                  </a:lnTo>
                  <a:lnTo>
                    <a:pt x="10785" y="919726"/>
                  </a:lnTo>
                  <a:lnTo>
                    <a:pt x="22459" y="927617"/>
                  </a:lnTo>
                  <a:lnTo>
                    <a:pt x="36715" y="930516"/>
                  </a:lnTo>
                  <a:lnTo>
                    <a:pt x="80302" y="930516"/>
                  </a:lnTo>
                  <a:lnTo>
                    <a:pt x="173609" y="930516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682">
              <a:extLst>
                <a:ext uri="{FF2B5EF4-FFF2-40B4-BE49-F238E27FC236}">
                  <a16:creationId xmlns:a16="http://schemas.microsoft.com/office/drawing/2014/main" id="{4E2AF5D2-3C31-4805-8ED8-44E3033A1528}"/>
                </a:ext>
              </a:extLst>
            </p:cNvPr>
            <p:cNvSpPr/>
            <p:nvPr/>
          </p:nvSpPr>
          <p:spPr>
            <a:xfrm>
              <a:off x="4303096" y="3434335"/>
              <a:ext cx="636270" cy="477520"/>
            </a:xfrm>
            <a:custGeom>
              <a:avLst/>
              <a:gdLst/>
              <a:ahLst/>
              <a:cxnLst/>
              <a:rect l="l" t="t" r="r" b="b"/>
              <a:pathLst>
                <a:path w="636270" h="477519">
                  <a:moveTo>
                    <a:pt x="636168" y="0"/>
                  </a:moveTo>
                  <a:lnTo>
                    <a:pt x="579983" y="76"/>
                  </a:lnTo>
                  <a:lnTo>
                    <a:pt x="546152" y="22536"/>
                  </a:lnTo>
                  <a:lnTo>
                    <a:pt x="543255" y="36791"/>
                  </a:lnTo>
                  <a:lnTo>
                    <a:pt x="543255" y="300024"/>
                  </a:lnTo>
                  <a:lnTo>
                    <a:pt x="540358" y="314280"/>
                  </a:lnTo>
                  <a:lnTo>
                    <a:pt x="532469" y="325955"/>
                  </a:lnTo>
                  <a:lnTo>
                    <a:pt x="520795" y="333843"/>
                  </a:lnTo>
                  <a:lnTo>
                    <a:pt x="506539" y="336740"/>
                  </a:lnTo>
                  <a:lnTo>
                    <a:pt x="36702" y="336740"/>
                  </a:lnTo>
                  <a:lnTo>
                    <a:pt x="22449" y="339637"/>
                  </a:lnTo>
                  <a:lnTo>
                    <a:pt x="10779" y="347527"/>
                  </a:lnTo>
                  <a:lnTo>
                    <a:pt x="2895" y="359205"/>
                  </a:lnTo>
                  <a:lnTo>
                    <a:pt x="0" y="373468"/>
                  </a:lnTo>
                  <a:lnTo>
                    <a:pt x="0" y="47746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684">
              <a:extLst>
                <a:ext uri="{FF2B5EF4-FFF2-40B4-BE49-F238E27FC236}">
                  <a16:creationId xmlns:a16="http://schemas.microsoft.com/office/drawing/2014/main" id="{D85928B2-1BAD-46D7-A7B7-F02DC3D57DF0}"/>
                </a:ext>
              </a:extLst>
            </p:cNvPr>
            <p:cNvSpPr/>
            <p:nvPr/>
          </p:nvSpPr>
          <p:spPr>
            <a:xfrm>
              <a:off x="4244564" y="4704838"/>
              <a:ext cx="939165" cy="473075"/>
            </a:xfrm>
            <a:custGeom>
              <a:avLst/>
              <a:gdLst/>
              <a:ahLst/>
              <a:cxnLst/>
              <a:rect l="l" t="t" r="r" b="b"/>
              <a:pathLst>
                <a:path w="939164" h="473075">
                  <a:moveTo>
                    <a:pt x="938974" y="0"/>
                  </a:moveTo>
                  <a:lnTo>
                    <a:pt x="938974" y="472541"/>
                  </a:lnTo>
                  <a:lnTo>
                    <a:pt x="938974" y="472770"/>
                  </a:lnTo>
                  <a:lnTo>
                    <a:pt x="0" y="47277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685">
              <a:extLst>
                <a:ext uri="{FF2B5EF4-FFF2-40B4-BE49-F238E27FC236}">
                  <a16:creationId xmlns:a16="http://schemas.microsoft.com/office/drawing/2014/main" id="{FE58A1DF-4C72-478F-88A6-D46096BFD01B}"/>
                </a:ext>
              </a:extLst>
            </p:cNvPr>
            <p:cNvSpPr/>
            <p:nvPr/>
          </p:nvSpPr>
          <p:spPr>
            <a:xfrm>
              <a:off x="4850143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686">
              <a:extLst>
                <a:ext uri="{FF2B5EF4-FFF2-40B4-BE49-F238E27FC236}">
                  <a16:creationId xmlns:a16="http://schemas.microsoft.com/office/drawing/2014/main" id="{EA965376-3317-4668-91CA-C053D2BBBA1D}"/>
                </a:ext>
              </a:extLst>
            </p:cNvPr>
            <p:cNvSpPr/>
            <p:nvPr/>
          </p:nvSpPr>
          <p:spPr>
            <a:xfrm>
              <a:off x="4850143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687">
              <a:extLst>
                <a:ext uri="{FF2B5EF4-FFF2-40B4-BE49-F238E27FC236}">
                  <a16:creationId xmlns:a16="http://schemas.microsoft.com/office/drawing/2014/main" id="{863291FB-87E9-4B75-9454-F56E90E6937D}"/>
                </a:ext>
              </a:extLst>
            </p:cNvPr>
            <p:cNvSpPr/>
            <p:nvPr/>
          </p:nvSpPr>
          <p:spPr>
            <a:xfrm>
              <a:off x="4801460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0" y="0"/>
                  </a:moveTo>
                  <a:lnTo>
                    <a:pt x="0" y="56184"/>
                  </a:lnTo>
                  <a:lnTo>
                    <a:pt x="48679" y="280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688">
              <a:extLst>
                <a:ext uri="{FF2B5EF4-FFF2-40B4-BE49-F238E27FC236}">
                  <a16:creationId xmlns:a16="http://schemas.microsoft.com/office/drawing/2014/main" id="{75BCBB89-6AF8-4A20-B714-5AB7468617C7}"/>
                </a:ext>
              </a:extLst>
            </p:cNvPr>
            <p:cNvSpPr/>
            <p:nvPr/>
          </p:nvSpPr>
          <p:spPr>
            <a:xfrm>
              <a:off x="4801460" y="3181124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5" h="56515">
                  <a:moveTo>
                    <a:pt x="0" y="0"/>
                  </a:moveTo>
                  <a:lnTo>
                    <a:pt x="48679" y="28079"/>
                  </a:lnTo>
                  <a:lnTo>
                    <a:pt x="0" y="56184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689">
              <a:extLst>
                <a:ext uri="{FF2B5EF4-FFF2-40B4-BE49-F238E27FC236}">
                  <a16:creationId xmlns:a16="http://schemas.microsoft.com/office/drawing/2014/main" id="{24F9584F-C2CD-4EF6-B0E1-5DC32D2ACD3E}"/>
                </a:ext>
              </a:extLst>
            </p:cNvPr>
            <p:cNvSpPr/>
            <p:nvPr/>
          </p:nvSpPr>
          <p:spPr>
            <a:xfrm>
              <a:off x="4273844" y="3900058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56172" y="0"/>
                  </a:moveTo>
                  <a:lnTo>
                    <a:pt x="0" y="0"/>
                  </a:lnTo>
                  <a:lnTo>
                    <a:pt x="28079" y="48653"/>
                  </a:lnTo>
                  <a:lnTo>
                    <a:pt x="561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690">
              <a:extLst>
                <a:ext uri="{FF2B5EF4-FFF2-40B4-BE49-F238E27FC236}">
                  <a16:creationId xmlns:a16="http://schemas.microsoft.com/office/drawing/2014/main" id="{BD7497A2-9DE2-4A2A-B7C8-F4D6FFAAD6C1}"/>
                </a:ext>
              </a:extLst>
            </p:cNvPr>
            <p:cNvSpPr/>
            <p:nvPr/>
          </p:nvSpPr>
          <p:spPr>
            <a:xfrm>
              <a:off x="4273844" y="3900058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0"/>
                  </a:moveTo>
                  <a:lnTo>
                    <a:pt x="28079" y="48653"/>
                  </a:lnTo>
                  <a:lnTo>
                    <a:pt x="56172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691">
              <a:extLst>
                <a:ext uri="{FF2B5EF4-FFF2-40B4-BE49-F238E27FC236}">
                  <a16:creationId xmlns:a16="http://schemas.microsoft.com/office/drawing/2014/main" id="{A5047610-9C30-4D94-9761-49A6850E5C89}"/>
                </a:ext>
              </a:extLst>
            </p:cNvPr>
            <p:cNvSpPr/>
            <p:nvPr/>
          </p:nvSpPr>
          <p:spPr>
            <a:xfrm>
              <a:off x="4273844" y="3948716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28079" y="0"/>
                  </a:moveTo>
                  <a:lnTo>
                    <a:pt x="0" y="48666"/>
                  </a:lnTo>
                  <a:lnTo>
                    <a:pt x="56172" y="48666"/>
                  </a:lnTo>
                  <a:lnTo>
                    <a:pt x="28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692">
              <a:extLst>
                <a:ext uri="{FF2B5EF4-FFF2-40B4-BE49-F238E27FC236}">
                  <a16:creationId xmlns:a16="http://schemas.microsoft.com/office/drawing/2014/main" id="{6625BB93-958E-4590-A796-3AFCC763BF37}"/>
                </a:ext>
              </a:extLst>
            </p:cNvPr>
            <p:cNvSpPr/>
            <p:nvPr/>
          </p:nvSpPr>
          <p:spPr>
            <a:xfrm>
              <a:off x="4273844" y="3948716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48666"/>
                  </a:moveTo>
                  <a:lnTo>
                    <a:pt x="28079" y="0"/>
                  </a:lnTo>
                  <a:lnTo>
                    <a:pt x="56172" y="48666"/>
                  </a:lnTo>
                  <a:lnTo>
                    <a:pt x="0" y="48666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693">
              <a:extLst>
                <a:ext uri="{FF2B5EF4-FFF2-40B4-BE49-F238E27FC236}">
                  <a16:creationId xmlns:a16="http://schemas.microsoft.com/office/drawing/2014/main" id="{BE1D9849-A4F5-4827-B2AB-EB4C9A766201}"/>
                </a:ext>
              </a:extLst>
            </p:cNvPr>
            <p:cNvSpPr/>
            <p:nvPr/>
          </p:nvSpPr>
          <p:spPr>
            <a:xfrm>
              <a:off x="4464123" y="4979160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29" h="19050">
                  <a:moveTo>
                    <a:pt x="303149" y="0"/>
                  </a:moveTo>
                  <a:lnTo>
                    <a:pt x="0" y="0"/>
                  </a:lnTo>
                  <a:lnTo>
                    <a:pt x="0" y="18529"/>
                  </a:lnTo>
                  <a:lnTo>
                    <a:pt x="303149" y="18529"/>
                  </a:lnTo>
                  <a:lnTo>
                    <a:pt x="30314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694">
              <a:extLst>
                <a:ext uri="{FF2B5EF4-FFF2-40B4-BE49-F238E27FC236}">
                  <a16:creationId xmlns:a16="http://schemas.microsoft.com/office/drawing/2014/main" id="{82E3B44B-458F-4BDE-85F8-EFD491FCEFAA}"/>
                </a:ext>
              </a:extLst>
            </p:cNvPr>
            <p:cNvSpPr/>
            <p:nvPr/>
          </p:nvSpPr>
          <p:spPr>
            <a:xfrm>
              <a:off x="4464123" y="4979160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29" h="19050">
                  <a:moveTo>
                    <a:pt x="0" y="18529"/>
                  </a:moveTo>
                  <a:lnTo>
                    <a:pt x="303161" y="18529"/>
                  </a:lnTo>
                  <a:lnTo>
                    <a:pt x="303161" y="0"/>
                  </a:lnTo>
                  <a:lnTo>
                    <a:pt x="0" y="0"/>
                  </a:lnTo>
                  <a:lnTo>
                    <a:pt x="0" y="18529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697">
              <a:extLst>
                <a:ext uri="{FF2B5EF4-FFF2-40B4-BE49-F238E27FC236}">
                  <a16:creationId xmlns:a16="http://schemas.microsoft.com/office/drawing/2014/main" id="{CEF46FA9-56C7-455C-B4DE-C599260779C1}"/>
                </a:ext>
              </a:extLst>
            </p:cNvPr>
            <p:cNvSpPr/>
            <p:nvPr/>
          </p:nvSpPr>
          <p:spPr>
            <a:xfrm>
              <a:off x="4368493" y="497714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79" h="26035">
                  <a:moveTo>
                    <a:pt x="22390" y="12928"/>
                  </a:moveTo>
                  <a:lnTo>
                    <a:pt x="29857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698">
              <a:extLst>
                <a:ext uri="{FF2B5EF4-FFF2-40B4-BE49-F238E27FC236}">
                  <a16:creationId xmlns:a16="http://schemas.microsoft.com/office/drawing/2014/main" id="{E4FBDE3C-B8DD-408E-AF89-7AEF0C970404}"/>
                </a:ext>
              </a:extLst>
            </p:cNvPr>
            <p:cNvSpPr/>
            <p:nvPr/>
          </p:nvSpPr>
          <p:spPr>
            <a:xfrm>
              <a:off x="4368493" y="4951288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79" h="26035">
                  <a:moveTo>
                    <a:pt x="22390" y="12928"/>
                  </a:moveTo>
                  <a:lnTo>
                    <a:pt x="29857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699">
              <a:extLst>
                <a:ext uri="{FF2B5EF4-FFF2-40B4-BE49-F238E27FC236}">
                  <a16:creationId xmlns:a16="http://schemas.microsoft.com/office/drawing/2014/main" id="{A696BFEF-A404-43EC-8A1D-443D2C2F2C1B}"/>
                </a:ext>
              </a:extLst>
            </p:cNvPr>
            <p:cNvSpPr/>
            <p:nvPr/>
          </p:nvSpPr>
          <p:spPr>
            <a:xfrm>
              <a:off x="4399744" y="500523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700">
              <a:extLst>
                <a:ext uri="{FF2B5EF4-FFF2-40B4-BE49-F238E27FC236}">
                  <a16:creationId xmlns:a16="http://schemas.microsoft.com/office/drawing/2014/main" id="{608539EE-7861-4AEC-99AF-A5CA1E55EC23}"/>
                </a:ext>
              </a:extLst>
            </p:cNvPr>
            <p:cNvSpPr/>
            <p:nvPr/>
          </p:nvSpPr>
          <p:spPr>
            <a:xfrm>
              <a:off x="4366996" y="500523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705">
              <a:extLst>
                <a:ext uri="{FF2B5EF4-FFF2-40B4-BE49-F238E27FC236}">
                  <a16:creationId xmlns:a16="http://schemas.microsoft.com/office/drawing/2014/main" id="{14AC30B2-9969-4F38-BB3C-6836CE186D8A}"/>
                </a:ext>
              </a:extLst>
            </p:cNvPr>
            <p:cNvSpPr/>
            <p:nvPr/>
          </p:nvSpPr>
          <p:spPr>
            <a:xfrm>
              <a:off x="4179857" y="3040110"/>
              <a:ext cx="1003935" cy="2138045"/>
            </a:xfrm>
            <a:custGeom>
              <a:avLst/>
              <a:gdLst/>
              <a:ahLst/>
              <a:cxnLst/>
              <a:rect l="l" t="t" r="r" b="b"/>
              <a:pathLst>
                <a:path w="1003935" h="2138045">
                  <a:moveTo>
                    <a:pt x="1003681" y="1664728"/>
                  </a:moveTo>
                  <a:lnTo>
                    <a:pt x="1003681" y="2137270"/>
                  </a:lnTo>
                  <a:lnTo>
                    <a:pt x="0" y="2137498"/>
                  </a:lnTo>
                  <a:lnTo>
                    <a:pt x="0" y="577773"/>
                  </a:lnTo>
                  <a:lnTo>
                    <a:pt x="2364" y="561843"/>
                  </a:lnTo>
                  <a:lnTo>
                    <a:pt x="29972" y="519849"/>
                  </a:lnTo>
                  <a:lnTo>
                    <a:pt x="734656" y="21209"/>
                  </a:lnTo>
                  <a:lnTo>
                    <a:pt x="784716" y="1674"/>
                  </a:lnTo>
                  <a:lnTo>
                    <a:pt x="801344" y="0"/>
                  </a:lnTo>
                  <a:lnTo>
                    <a:pt x="896454" y="0"/>
                  </a:lnTo>
                  <a:lnTo>
                    <a:pt x="930287" y="22459"/>
                  </a:lnTo>
                  <a:lnTo>
                    <a:pt x="933183" y="14130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706">
              <a:extLst>
                <a:ext uri="{FF2B5EF4-FFF2-40B4-BE49-F238E27FC236}">
                  <a16:creationId xmlns:a16="http://schemas.microsoft.com/office/drawing/2014/main" id="{4ACCB2FF-742A-48E2-95FB-A524CF664AAE}"/>
                </a:ext>
              </a:extLst>
            </p:cNvPr>
            <p:cNvSpPr/>
            <p:nvPr/>
          </p:nvSpPr>
          <p:spPr>
            <a:xfrm>
              <a:off x="4747298" y="3040112"/>
              <a:ext cx="365760" cy="141605"/>
            </a:xfrm>
            <a:custGeom>
              <a:avLst/>
              <a:gdLst/>
              <a:ahLst/>
              <a:cxnLst/>
              <a:rect l="l" t="t" r="r" b="b"/>
              <a:pathLst>
                <a:path w="365760" h="141605">
                  <a:moveTo>
                    <a:pt x="0" y="139534"/>
                  </a:moveTo>
                  <a:lnTo>
                    <a:pt x="167208" y="21196"/>
                  </a:lnTo>
                  <a:lnTo>
                    <a:pt x="217275" y="1672"/>
                  </a:lnTo>
                  <a:lnTo>
                    <a:pt x="233895" y="0"/>
                  </a:lnTo>
                  <a:lnTo>
                    <a:pt x="329018" y="0"/>
                  </a:lnTo>
                  <a:lnTo>
                    <a:pt x="343281" y="2897"/>
                  </a:lnTo>
                  <a:lnTo>
                    <a:pt x="354960" y="10785"/>
                  </a:lnTo>
                  <a:lnTo>
                    <a:pt x="362849" y="22459"/>
                  </a:lnTo>
                  <a:lnTo>
                    <a:pt x="365747" y="36715"/>
                  </a:lnTo>
                  <a:lnTo>
                    <a:pt x="365747" y="14130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707">
              <a:extLst>
                <a:ext uri="{FF2B5EF4-FFF2-40B4-BE49-F238E27FC236}">
                  <a16:creationId xmlns:a16="http://schemas.microsoft.com/office/drawing/2014/main" id="{CCC9058B-2F52-4B83-BF99-843F520358AA}"/>
                </a:ext>
              </a:extLst>
            </p:cNvPr>
            <p:cNvSpPr/>
            <p:nvPr/>
          </p:nvSpPr>
          <p:spPr>
            <a:xfrm>
              <a:off x="4179862" y="3179650"/>
              <a:ext cx="567690" cy="655320"/>
            </a:xfrm>
            <a:custGeom>
              <a:avLst/>
              <a:gdLst/>
              <a:ahLst/>
              <a:cxnLst/>
              <a:rect l="l" t="t" r="r" b="b"/>
              <a:pathLst>
                <a:path w="567689" h="655319">
                  <a:moveTo>
                    <a:pt x="0" y="654913"/>
                  </a:moveTo>
                  <a:lnTo>
                    <a:pt x="0" y="438226"/>
                  </a:lnTo>
                  <a:lnTo>
                    <a:pt x="2364" y="422298"/>
                  </a:lnTo>
                  <a:lnTo>
                    <a:pt x="8802" y="406069"/>
                  </a:lnTo>
                  <a:lnTo>
                    <a:pt x="18329" y="391441"/>
                  </a:lnTo>
                  <a:lnTo>
                    <a:pt x="29959" y="380314"/>
                  </a:lnTo>
                  <a:lnTo>
                    <a:pt x="567436" y="0"/>
                  </a:lnTo>
                </a:path>
              </a:pathLst>
            </a:custGeom>
            <a:ln w="19431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708">
              <a:extLst>
                <a:ext uri="{FF2B5EF4-FFF2-40B4-BE49-F238E27FC236}">
                  <a16:creationId xmlns:a16="http://schemas.microsoft.com/office/drawing/2014/main" id="{4A90DBA8-61B9-4D6A-925F-353072DBF7F3}"/>
                </a:ext>
              </a:extLst>
            </p:cNvPr>
            <p:cNvSpPr/>
            <p:nvPr/>
          </p:nvSpPr>
          <p:spPr>
            <a:xfrm>
              <a:off x="4179862" y="3834561"/>
              <a:ext cx="0" cy="73660"/>
            </a:xfrm>
            <a:custGeom>
              <a:avLst/>
              <a:gdLst/>
              <a:ahLst/>
              <a:cxnLst/>
              <a:rect l="l" t="t" r="r" b="b"/>
              <a:pathLst>
                <a:path h="73660">
                  <a:moveTo>
                    <a:pt x="0" y="73037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629AD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709">
              <a:extLst>
                <a:ext uri="{FF2B5EF4-FFF2-40B4-BE49-F238E27FC236}">
                  <a16:creationId xmlns:a16="http://schemas.microsoft.com/office/drawing/2014/main" id="{544F0DBE-EA83-4E8C-9BE3-4B27ED716567}"/>
                </a:ext>
              </a:extLst>
            </p:cNvPr>
            <p:cNvSpPr/>
            <p:nvPr/>
          </p:nvSpPr>
          <p:spPr>
            <a:xfrm>
              <a:off x="4274582" y="4296192"/>
              <a:ext cx="58419" cy="58419"/>
            </a:xfrm>
            <a:custGeom>
              <a:avLst/>
              <a:gdLst/>
              <a:ahLst/>
              <a:cxnLst/>
              <a:rect l="l" t="t" r="r" b="b"/>
              <a:pathLst>
                <a:path w="58420" h="58419">
                  <a:moveTo>
                    <a:pt x="5410" y="0"/>
                  </a:moveTo>
                  <a:lnTo>
                    <a:pt x="0" y="52412"/>
                  </a:lnTo>
                  <a:lnTo>
                    <a:pt x="52959" y="57835"/>
                  </a:lnTo>
                  <a:lnTo>
                    <a:pt x="58369" y="5422"/>
                  </a:lnTo>
                  <a:lnTo>
                    <a:pt x="54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710">
              <a:extLst>
                <a:ext uri="{FF2B5EF4-FFF2-40B4-BE49-F238E27FC236}">
                  <a16:creationId xmlns:a16="http://schemas.microsoft.com/office/drawing/2014/main" id="{8590DBC8-544C-4DE5-B204-B633AA56B8E2}"/>
                </a:ext>
              </a:extLst>
            </p:cNvPr>
            <p:cNvSpPr/>
            <p:nvPr/>
          </p:nvSpPr>
          <p:spPr>
            <a:xfrm>
              <a:off x="4179862" y="3907592"/>
              <a:ext cx="0" cy="83185"/>
            </a:xfrm>
            <a:custGeom>
              <a:avLst/>
              <a:gdLst/>
              <a:ahLst/>
              <a:cxnLst/>
              <a:rect l="l" t="t" r="r" b="b"/>
              <a:pathLst>
                <a:path h="83185">
                  <a:moveTo>
                    <a:pt x="0" y="82588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B688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711">
              <a:extLst>
                <a:ext uri="{FF2B5EF4-FFF2-40B4-BE49-F238E27FC236}">
                  <a16:creationId xmlns:a16="http://schemas.microsoft.com/office/drawing/2014/main" id="{6DAFE622-ED9A-45E9-96CF-16D486190A67}"/>
                </a:ext>
              </a:extLst>
            </p:cNvPr>
            <p:cNvSpPr/>
            <p:nvPr/>
          </p:nvSpPr>
          <p:spPr>
            <a:xfrm>
              <a:off x="4178968" y="4315148"/>
              <a:ext cx="436245" cy="126364"/>
            </a:xfrm>
            <a:custGeom>
              <a:avLst/>
              <a:gdLst/>
              <a:ahLst/>
              <a:cxnLst/>
              <a:rect l="l" t="t" r="r" b="b"/>
              <a:pathLst>
                <a:path w="436245" h="126364">
                  <a:moveTo>
                    <a:pt x="435927" y="125818"/>
                  </a:moveTo>
                  <a:lnTo>
                    <a:pt x="435927" y="84924"/>
                  </a:lnTo>
                  <a:lnTo>
                    <a:pt x="433052" y="70306"/>
                  </a:lnTo>
                  <a:lnTo>
                    <a:pt x="399503" y="43624"/>
                  </a:lnTo>
                  <a:lnTo>
                    <a:pt x="88887" y="4584"/>
                  </a:lnTo>
                  <a:lnTo>
                    <a:pt x="39284" y="362"/>
                  </a:lnTo>
                  <a:lnTo>
                    <a:pt x="26225" y="0"/>
                  </a:lnTo>
                  <a:lnTo>
                    <a:pt x="0" y="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712">
              <a:extLst>
                <a:ext uri="{FF2B5EF4-FFF2-40B4-BE49-F238E27FC236}">
                  <a16:creationId xmlns:a16="http://schemas.microsoft.com/office/drawing/2014/main" id="{8F964D18-AA0A-45FC-A25C-337E2213D32C}"/>
                </a:ext>
              </a:extLst>
            </p:cNvPr>
            <p:cNvSpPr/>
            <p:nvPr/>
          </p:nvSpPr>
          <p:spPr>
            <a:xfrm>
              <a:off x="4179862" y="3990176"/>
              <a:ext cx="0" cy="76835"/>
            </a:xfrm>
            <a:custGeom>
              <a:avLst/>
              <a:gdLst/>
              <a:ahLst/>
              <a:cxnLst/>
              <a:rect l="l" t="t" r="r" b="b"/>
              <a:pathLst>
                <a:path h="76835">
                  <a:moveTo>
                    <a:pt x="0" y="76225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BA74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713">
              <a:extLst>
                <a:ext uri="{FF2B5EF4-FFF2-40B4-BE49-F238E27FC236}">
                  <a16:creationId xmlns:a16="http://schemas.microsoft.com/office/drawing/2014/main" id="{43619865-BD40-42B3-9C62-6E2FF6C3DD6E}"/>
                </a:ext>
              </a:extLst>
            </p:cNvPr>
            <p:cNvSpPr/>
            <p:nvPr/>
          </p:nvSpPr>
          <p:spPr>
            <a:xfrm>
              <a:off x="4179857" y="4066397"/>
              <a:ext cx="1003935" cy="1111250"/>
            </a:xfrm>
            <a:custGeom>
              <a:avLst/>
              <a:gdLst/>
              <a:ahLst/>
              <a:cxnLst/>
              <a:rect l="l" t="t" r="r" b="b"/>
              <a:pathLst>
                <a:path w="1003935" h="1111250">
                  <a:moveTo>
                    <a:pt x="1003681" y="638441"/>
                  </a:moveTo>
                  <a:lnTo>
                    <a:pt x="1003681" y="1110983"/>
                  </a:lnTo>
                  <a:lnTo>
                    <a:pt x="0" y="1111211"/>
                  </a:lnTo>
                  <a:lnTo>
                    <a:pt x="0" y="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715">
              <a:extLst>
                <a:ext uri="{FF2B5EF4-FFF2-40B4-BE49-F238E27FC236}">
                  <a16:creationId xmlns:a16="http://schemas.microsoft.com/office/drawing/2014/main" id="{A7EECB32-34A9-4F40-A2E6-4CBF693ADE7F}"/>
                </a:ext>
              </a:extLst>
            </p:cNvPr>
            <p:cNvSpPr/>
            <p:nvPr/>
          </p:nvSpPr>
          <p:spPr>
            <a:xfrm>
              <a:off x="4553894" y="4601921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12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716">
              <a:extLst>
                <a:ext uri="{FF2B5EF4-FFF2-40B4-BE49-F238E27FC236}">
                  <a16:creationId xmlns:a16="http://schemas.microsoft.com/office/drawing/2014/main" id="{C6E35F8F-2B53-47DF-91A2-0A0B85F1D64D}"/>
                </a:ext>
              </a:extLst>
            </p:cNvPr>
            <p:cNvSpPr/>
            <p:nvPr/>
          </p:nvSpPr>
          <p:spPr>
            <a:xfrm>
              <a:off x="4553894" y="4601921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647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717">
              <a:extLst>
                <a:ext uri="{FF2B5EF4-FFF2-40B4-BE49-F238E27FC236}">
                  <a16:creationId xmlns:a16="http://schemas.microsoft.com/office/drawing/2014/main" id="{FD6F223E-5204-4ADF-B038-59BAD7CD97CB}"/>
                </a:ext>
              </a:extLst>
            </p:cNvPr>
            <p:cNvSpPr/>
            <p:nvPr/>
          </p:nvSpPr>
          <p:spPr>
            <a:xfrm>
              <a:off x="4553894" y="4878813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12954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718">
              <a:extLst>
                <a:ext uri="{FF2B5EF4-FFF2-40B4-BE49-F238E27FC236}">
                  <a16:creationId xmlns:a16="http://schemas.microsoft.com/office/drawing/2014/main" id="{65687E11-6A60-4FD7-AE98-C791D7F8C571}"/>
                </a:ext>
              </a:extLst>
            </p:cNvPr>
            <p:cNvSpPr/>
            <p:nvPr/>
          </p:nvSpPr>
          <p:spPr>
            <a:xfrm>
              <a:off x="4553894" y="4878813"/>
              <a:ext cx="203200" cy="23495"/>
            </a:xfrm>
            <a:custGeom>
              <a:avLst/>
              <a:gdLst/>
              <a:ahLst/>
              <a:cxnLst/>
              <a:rect l="l" t="t" r="r" b="b"/>
              <a:pathLst>
                <a:path w="203200" h="23494">
                  <a:moveTo>
                    <a:pt x="202590" y="23418"/>
                  </a:moveTo>
                  <a:lnTo>
                    <a:pt x="11709" y="23418"/>
                  </a:lnTo>
                  <a:lnTo>
                    <a:pt x="5232" y="23418"/>
                  </a:lnTo>
                  <a:lnTo>
                    <a:pt x="0" y="18173"/>
                  </a:lnTo>
                  <a:lnTo>
                    <a:pt x="0" y="11696"/>
                  </a:lnTo>
                  <a:lnTo>
                    <a:pt x="0" y="5232"/>
                  </a:lnTo>
                  <a:lnTo>
                    <a:pt x="5232" y="0"/>
                  </a:lnTo>
                  <a:lnTo>
                    <a:pt x="11709" y="0"/>
                  </a:lnTo>
                  <a:lnTo>
                    <a:pt x="202590" y="0"/>
                  </a:lnTo>
                </a:path>
              </a:pathLst>
            </a:custGeom>
            <a:ln w="647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719">
              <a:extLst>
                <a:ext uri="{FF2B5EF4-FFF2-40B4-BE49-F238E27FC236}">
                  <a16:creationId xmlns:a16="http://schemas.microsoft.com/office/drawing/2014/main" id="{088A8DEB-5A50-4AF5-8FDA-43F11A966DC6}"/>
                </a:ext>
              </a:extLst>
            </p:cNvPr>
            <p:cNvSpPr/>
            <p:nvPr/>
          </p:nvSpPr>
          <p:spPr>
            <a:xfrm>
              <a:off x="4757493" y="4587669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29527" y="52946"/>
                  </a:lnTo>
                  <a:lnTo>
                    <a:pt x="2952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720">
              <a:extLst>
                <a:ext uri="{FF2B5EF4-FFF2-40B4-BE49-F238E27FC236}">
                  <a16:creationId xmlns:a16="http://schemas.microsoft.com/office/drawing/2014/main" id="{FF8B172C-22F2-40CD-A12C-EA44D1DF07D0}"/>
                </a:ext>
              </a:extLst>
            </p:cNvPr>
            <p:cNvSpPr/>
            <p:nvPr/>
          </p:nvSpPr>
          <p:spPr>
            <a:xfrm>
              <a:off x="4757493" y="4587669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52946"/>
                  </a:moveTo>
                  <a:lnTo>
                    <a:pt x="0" y="52946"/>
                  </a:lnTo>
                  <a:lnTo>
                    <a:pt x="0" y="0"/>
                  </a:lnTo>
                  <a:lnTo>
                    <a:pt x="29527" y="0"/>
                  </a:lnTo>
                  <a:lnTo>
                    <a:pt x="29527" y="52946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721">
              <a:extLst>
                <a:ext uri="{FF2B5EF4-FFF2-40B4-BE49-F238E27FC236}">
                  <a16:creationId xmlns:a16="http://schemas.microsoft.com/office/drawing/2014/main" id="{A9CFAEA5-257E-4434-8F90-694D2F1752AF}"/>
                </a:ext>
              </a:extLst>
            </p:cNvPr>
            <p:cNvSpPr/>
            <p:nvPr/>
          </p:nvSpPr>
          <p:spPr>
            <a:xfrm>
              <a:off x="4757493" y="4862523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29527" y="52946"/>
                  </a:lnTo>
                  <a:lnTo>
                    <a:pt x="29527" y="0"/>
                  </a:lnTo>
                  <a:close/>
                </a:path>
              </a:pathLst>
            </a:custGeom>
            <a:solidFill>
              <a:srgbClr val="BCBE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722">
              <a:extLst>
                <a:ext uri="{FF2B5EF4-FFF2-40B4-BE49-F238E27FC236}">
                  <a16:creationId xmlns:a16="http://schemas.microsoft.com/office/drawing/2014/main" id="{CC9D232F-ACB6-48EC-A16A-95CC3CDD396D}"/>
                </a:ext>
              </a:extLst>
            </p:cNvPr>
            <p:cNvSpPr/>
            <p:nvPr/>
          </p:nvSpPr>
          <p:spPr>
            <a:xfrm>
              <a:off x="4757493" y="4862523"/>
              <a:ext cx="29845" cy="53340"/>
            </a:xfrm>
            <a:custGeom>
              <a:avLst/>
              <a:gdLst/>
              <a:ahLst/>
              <a:cxnLst/>
              <a:rect l="l" t="t" r="r" b="b"/>
              <a:pathLst>
                <a:path w="29845" h="53339">
                  <a:moveTo>
                    <a:pt x="29527" y="52946"/>
                  </a:moveTo>
                  <a:lnTo>
                    <a:pt x="0" y="52946"/>
                  </a:lnTo>
                  <a:lnTo>
                    <a:pt x="0" y="0"/>
                  </a:lnTo>
                  <a:lnTo>
                    <a:pt x="29527" y="0"/>
                  </a:lnTo>
                  <a:lnTo>
                    <a:pt x="29527" y="52946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723">
              <a:extLst>
                <a:ext uri="{FF2B5EF4-FFF2-40B4-BE49-F238E27FC236}">
                  <a16:creationId xmlns:a16="http://schemas.microsoft.com/office/drawing/2014/main" id="{7C791666-EFAE-4C3F-9384-BC94A77AB746}"/>
                </a:ext>
              </a:extLst>
            </p:cNvPr>
            <p:cNvSpPr/>
            <p:nvPr/>
          </p:nvSpPr>
          <p:spPr>
            <a:xfrm>
              <a:off x="4811125" y="4353570"/>
              <a:ext cx="120014" cy="83185"/>
            </a:xfrm>
            <a:custGeom>
              <a:avLst/>
              <a:gdLst/>
              <a:ahLst/>
              <a:cxnLst/>
              <a:rect l="l" t="t" r="r" b="b"/>
              <a:pathLst>
                <a:path w="120014" h="83185">
                  <a:moveTo>
                    <a:pt x="119837" y="0"/>
                  </a:moveTo>
                  <a:lnTo>
                    <a:pt x="0" y="0"/>
                  </a:lnTo>
                  <a:lnTo>
                    <a:pt x="0" y="82956"/>
                  </a:lnTo>
                  <a:lnTo>
                    <a:pt x="119837" y="82956"/>
                  </a:lnTo>
                  <a:lnTo>
                    <a:pt x="1198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724">
              <a:extLst>
                <a:ext uri="{FF2B5EF4-FFF2-40B4-BE49-F238E27FC236}">
                  <a16:creationId xmlns:a16="http://schemas.microsoft.com/office/drawing/2014/main" id="{7B202A78-F0F4-4047-B21B-9E074177D2E8}"/>
                </a:ext>
              </a:extLst>
            </p:cNvPr>
            <p:cNvSpPr/>
            <p:nvPr/>
          </p:nvSpPr>
          <p:spPr>
            <a:xfrm>
              <a:off x="4811125" y="4353558"/>
              <a:ext cx="120014" cy="83185"/>
            </a:xfrm>
            <a:custGeom>
              <a:avLst/>
              <a:gdLst/>
              <a:ahLst/>
              <a:cxnLst/>
              <a:rect l="l" t="t" r="r" b="b"/>
              <a:pathLst>
                <a:path w="120014" h="83185">
                  <a:moveTo>
                    <a:pt x="119837" y="82969"/>
                  </a:moveTo>
                  <a:lnTo>
                    <a:pt x="0" y="82969"/>
                  </a:lnTo>
                  <a:lnTo>
                    <a:pt x="0" y="0"/>
                  </a:lnTo>
                  <a:lnTo>
                    <a:pt x="119837" y="0"/>
                  </a:lnTo>
                  <a:lnTo>
                    <a:pt x="119837" y="82969"/>
                  </a:lnTo>
                  <a:close/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725">
              <a:extLst>
                <a:ext uri="{FF2B5EF4-FFF2-40B4-BE49-F238E27FC236}">
                  <a16:creationId xmlns:a16="http://schemas.microsoft.com/office/drawing/2014/main" id="{E56CA5C3-3DAF-47BC-BD57-2DB50B5F16A4}"/>
                </a:ext>
              </a:extLst>
            </p:cNvPr>
            <p:cNvSpPr/>
            <p:nvPr/>
          </p:nvSpPr>
          <p:spPr>
            <a:xfrm>
              <a:off x="4178968" y="4315143"/>
              <a:ext cx="436245" cy="162560"/>
            </a:xfrm>
            <a:custGeom>
              <a:avLst/>
              <a:gdLst/>
              <a:ahLst/>
              <a:cxnLst/>
              <a:rect l="l" t="t" r="r" b="b"/>
              <a:pathLst>
                <a:path w="436245" h="162560">
                  <a:moveTo>
                    <a:pt x="435927" y="162547"/>
                  </a:moveTo>
                  <a:lnTo>
                    <a:pt x="435927" y="84924"/>
                  </a:lnTo>
                  <a:lnTo>
                    <a:pt x="433052" y="70306"/>
                  </a:lnTo>
                  <a:lnTo>
                    <a:pt x="399503" y="43624"/>
                  </a:lnTo>
                  <a:lnTo>
                    <a:pt x="88887" y="4584"/>
                  </a:lnTo>
                  <a:lnTo>
                    <a:pt x="39284" y="362"/>
                  </a:lnTo>
                  <a:lnTo>
                    <a:pt x="26225" y="0"/>
                  </a:lnTo>
                  <a:lnTo>
                    <a:pt x="0" y="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727">
              <a:extLst>
                <a:ext uri="{FF2B5EF4-FFF2-40B4-BE49-F238E27FC236}">
                  <a16:creationId xmlns:a16="http://schemas.microsoft.com/office/drawing/2014/main" id="{2C80140F-02F1-4EF8-879F-C3EB3E40EF2B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20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728">
              <a:extLst>
                <a:ext uri="{FF2B5EF4-FFF2-40B4-BE49-F238E27FC236}">
                  <a16:creationId xmlns:a16="http://schemas.microsoft.com/office/drawing/2014/main" id="{A1EB1929-2263-4B63-858E-53BBD7FFEE76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15" y="7137"/>
                  </a:moveTo>
                  <a:lnTo>
                    <a:pt x="20320" y="1511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36" y="7404"/>
                  </a:lnTo>
                  <a:lnTo>
                    <a:pt x="0" y="14973"/>
                  </a:lnTo>
                  <a:lnTo>
                    <a:pt x="3721" y="20574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0574" y="24015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729">
              <a:extLst>
                <a:ext uri="{FF2B5EF4-FFF2-40B4-BE49-F238E27FC236}">
                  <a16:creationId xmlns:a16="http://schemas.microsoft.com/office/drawing/2014/main" id="{C5FC3552-9ED5-451E-8B63-16440DD0979C}"/>
                </a:ext>
              </a:extLst>
            </p:cNvPr>
            <p:cNvSpPr/>
            <p:nvPr/>
          </p:nvSpPr>
          <p:spPr>
            <a:xfrm>
              <a:off x="4334119" y="393866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20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730">
              <a:extLst>
                <a:ext uri="{FF2B5EF4-FFF2-40B4-BE49-F238E27FC236}">
                  <a16:creationId xmlns:a16="http://schemas.microsoft.com/office/drawing/2014/main" id="{A07E0D1A-3B14-40EC-809F-743CCB061564}"/>
                </a:ext>
              </a:extLst>
            </p:cNvPr>
            <p:cNvSpPr/>
            <p:nvPr/>
          </p:nvSpPr>
          <p:spPr>
            <a:xfrm>
              <a:off x="4347993" y="3952522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>
                  <a:moveTo>
                    <a:pt x="0" y="0"/>
                  </a:moveTo>
                  <a:lnTo>
                    <a:pt x="104165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731">
              <a:extLst>
                <a:ext uri="{FF2B5EF4-FFF2-40B4-BE49-F238E27FC236}">
                  <a16:creationId xmlns:a16="http://schemas.microsoft.com/office/drawing/2014/main" id="{6B6D4FE8-09BD-4CE5-B359-77AE1CC2A217}"/>
                </a:ext>
              </a:extLst>
            </p:cNvPr>
            <p:cNvSpPr txBox="1"/>
            <p:nvPr/>
          </p:nvSpPr>
          <p:spPr>
            <a:xfrm>
              <a:off x="4471024" y="3697888"/>
              <a:ext cx="1475105" cy="382905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542290" marR="5080">
                <a:lnSpc>
                  <a:spcPts val="610"/>
                </a:lnSpc>
                <a:spcBef>
                  <a:spcPts val="22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 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onda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hot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em</a:t>
              </a:r>
              <a:endParaRPr sz="600" dirty="0">
                <a:latin typeface="Gill Sans MT"/>
                <a:cs typeface="Gill Sans MT"/>
              </a:endParaRPr>
            </a:p>
            <a:p>
              <a:pPr marL="12700" marR="316865">
                <a:lnSpc>
                  <a:spcPts val="610"/>
                </a:lnSpc>
                <a:spcBef>
                  <a:spcPts val="240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full-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way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60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0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valv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  </a:t>
              </a:r>
              <a:r>
                <a:rPr sz="6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l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0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spher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valv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00" dirty="0">
                <a:latin typeface="Gill Sans MT"/>
                <a:cs typeface="Gill Sans MT"/>
              </a:endParaRPr>
            </a:p>
          </p:txBody>
        </p:sp>
        <p:grpSp>
          <p:nvGrpSpPr>
            <p:cNvPr id="367" name="object 732">
              <a:extLst>
                <a:ext uri="{FF2B5EF4-FFF2-40B4-BE49-F238E27FC236}">
                  <a16:creationId xmlns:a16="http://schemas.microsoft.com/office/drawing/2014/main" id="{8BB44A8A-82C9-4874-B769-50D84856315D}"/>
                </a:ext>
              </a:extLst>
            </p:cNvPr>
            <p:cNvGrpSpPr/>
            <p:nvPr/>
          </p:nvGrpSpPr>
          <p:grpSpPr>
            <a:xfrm>
              <a:off x="4857089" y="3746052"/>
              <a:ext cx="134620" cy="41275"/>
              <a:chOff x="5593311" y="2088183"/>
              <a:chExt cx="134620" cy="41275"/>
            </a:xfrm>
          </p:grpSpPr>
          <p:sp>
            <p:nvSpPr>
              <p:cNvPr id="368" name="object 733">
                <a:extLst>
                  <a:ext uri="{FF2B5EF4-FFF2-40B4-BE49-F238E27FC236}">
                    <a16:creationId xmlns:a16="http://schemas.microsoft.com/office/drawing/2014/main" id="{4051D2BB-2B41-461B-A6D8-0B1954A42584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9" name="object 734">
                <a:extLst>
                  <a:ext uri="{FF2B5EF4-FFF2-40B4-BE49-F238E27FC236}">
                    <a16:creationId xmlns:a16="http://schemas.microsoft.com/office/drawing/2014/main" id="{13F232B9-A775-4B15-BBA8-ED7CD0D9C6B6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0" name="object 735">
                <a:extLst>
                  <a:ext uri="{FF2B5EF4-FFF2-40B4-BE49-F238E27FC236}">
                    <a16:creationId xmlns:a16="http://schemas.microsoft.com/office/drawing/2014/main" id="{5AFA4F16-C909-4412-BDC5-9F980CAD57DA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24002" y="7137"/>
                    </a:moveTo>
                    <a:lnTo>
                      <a:pt x="20307" y="1511"/>
                    </a:lnTo>
                    <a:lnTo>
                      <a:pt x="12750" y="0"/>
                    </a:lnTo>
                    <a:lnTo>
                      <a:pt x="7162" y="3721"/>
                    </a:lnTo>
                    <a:lnTo>
                      <a:pt x="1536" y="7404"/>
                    </a:lnTo>
                    <a:lnTo>
                      <a:pt x="0" y="14973"/>
                    </a:lnTo>
                    <a:lnTo>
                      <a:pt x="3721" y="20574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0573" y="24015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736">
                <a:extLst>
                  <a:ext uri="{FF2B5EF4-FFF2-40B4-BE49-F238E27FC236}">
                    <a16:creationId xmlns:a16="http://schemas.microsoft.com/office/drawing/2014/main" id="{D56C2E88-FB0E-4471-BEC3-7AEB308B848D}"/>
                  </a:ext>
                </a:extLst>
              </p:cNvPr>
              <p:cNvSpPr/>
              <p:nvPr/>
            </p:nvSpPr>
            <p:spPr>
              <a:xfrm>
                <a:off x="5599978" y="2094850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36" y="7404"/>
                    </a:lnTo>
                    <a:lnTo>
                      <a:pt x="0" y="14973"/>
                    </a:lnTo>
                    <a:lnTo>
                      <a:pt x="7404" y="26174"/>
                    </a:lnTo>
                    <a:lnTo>
                      <a:pt x="14973" y="27736"/>
                    </a:lnTo>
                    <a:lnTo>
                      <a:pt x="26174" y="20307"/>
                    </a:lnTo>
                    <a:lnTo>
                      <a:pt x="27736" y="12750"/>
                    </a:lnTo>
                    <a:lnTo>
                      <a:pt x="24002" y="7137"/>
                    </a:lnTo>
                    <a:lnTo>
                      <a:pt x="20307" y="1511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737">
                <a:extLst>
                  <a:ext uri="{FF2B5EF4-FFF2-40B4-BE49-F238E27FC236}">
                    <a16:creationId xmlns:a16="http://schemas.microsoft.com/office/drawing/2014/main" id="{7051AAA5-DEE8-4DC6-80D9-915278091867}"/>
                  </a:ext>
                </a:extLst>
              </p:cNvPr>
              <p:cNvSpPr/>
              <p:nvPr/>
            </p:nvSpPr>
            <p:spPr>
              <a:xfrm>
                <a:off x="5613838" y="2108712"/>
                <a:ext cx="1047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4775">
                    <a:moveTo>
                      <a:pt x="0" y="0"/>
                    </a:moveTo>
                    <a:lnTo>
                      <a:pt x="104165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3" name="object 738">
              <a:extLst>
                <a:ext uri="{FF2B5EF4-FFF2-40B4-BE49-F238E27FC236}">
                  <a16:creationId xmlns:a16="http://schemas.microsoft.com/office/drawing/2014/main" id="{94FE30BD-F130-4099-8248-3E44B6E30D57}"/>
                </a:ext>
              </a:extLst>
            </p:cNvPr>
            <p:cNvSpPr txBox="1"/>
            <p:nvPr/>
          </p:nvSpPr>
          <p:spPr>
            <a:xfrm>
              <a:off x="4880278" y="4148696"/>
              <a:ext cx="1353185" cy="196850"/>
            </a:xfrm>
            <a:prstGeom prst="rect">
              <a:avLst/>
            </a:prstGeom>
          </p:spPr>
          <p:txBody>
            <a:bodyPr vert="horz" wrap="square" lIns="0" tIns="28575" rIns="0" bIns="0" rtlCol="0">
              <a:spAutoFit/>
            </a:bodyPr>
            <a:lstStyle/>
            <a:p>
              <a:pPr marL="12700" marR="5080">
                <a:lnSpc>
                  <a:spcPts val="610"/>
                </a:lnSpc>
                <a:spcBef>
                  <a:spcPts val="22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w-off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b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then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edu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ed 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o15mm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all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other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applian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endParaRPr sz="600" dirty="0">
                <a:latin typeface="Gill Sans MT"/>
                <a:cs typeface="Gill Sans MT"/>
              </a:endParaRPr>
            </a:p>
          </p:txBody>
        </p:sp>
        <p:grpSp>
          <p:nvGrpSpPr>
            <p:cNvPr id="375" name="object 740">
              <a:extLst>
                <a:ext uri="{FF2B5EF4-FFF2-40B4-BE49-F238E27FC236}">
                  <a16:creationId xmlns:a16="http://schemas.microsoft.com/office/drawing/2014/main" id="{115ACE64-A384-4C41-B85D-DAD3B6175561}"/>
                </a:ext>
              </a:extLst>
            </p:cNvPr>
            <p:cNvGrpSpPr/>
            <p:nvPr/>
          </p:nvGrpSpPr>
          <p:grpSpPr>
            <a:xfrm>
              <a:off x="4597771" y="2981892"/>
              <a:ext cx="739434" cy="1434033"/>
              <a:chOff x="5333993" y="1324023"/>
              <a:chExt cx="739434" cy="1434033"/>
            </a:xfrm>
          </p:grpSpPr>
          <p:pic>
            <p:nvPicPr>
              <p:cNvPr id="376" name="object 741">
                <a:extLst>
                  <a:ext uri="{FF2B5EF4-FFF2-40B4-BE49-F238E27FC236}">
                    <a16:creationId xmlns:a16="http://schemas.microsoft.com/office/drawing/2014/main" id="{603C12AE-50DE-41E6-874F-F6C2616D1490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333993" y="2567734"/>
                <a:ext cx="251439" cy="126458"/>
              </a:xfrm>
              <a:prstGeom prst="rect">
                <a:avLst/>
              </a:prstGeom>
            </p:spPr>
          </p:pic>
          <p:sp>
            <p:nvSpPr>
              <p:cNvPr id="377" name="object 742">
                <a:extLst>
                  <a:ext uri="{FF2B5EF4-FFF2-40B4-BE49-F238E27FC236}">
                    <a16:creationId xmlns:a16="http://schemas.microsoft.com/office/drawing/2014/main" id="{098278F1-B911-4907-BD99-8807FC51676A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h="46355">
                    <a:moveTo>
                      <a:pt x="0" y="45948"/>
                    </a:moveTo>
                    <a:lnTo>
                      <a:pt x="0" y="0"/>
                    </a:lnTo>
                  </a:path>
                </a:pathLst>
              </a:custGeom>
              <a:ln w="1943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8" name="object 743">
                <a:extLst>
                  <a:ext uri="{FF2B5EF4-FFF2-40B4-BE49-F238E27FC236}">
                    <a16:creationId xmlns:a16="http://schemas.microsoft.com/office/drawing/2014/main" id="{F697DA74-FA69-45E4-A483-11E289A9E3E7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9" name="object 744">
                <a:extLst>
                  <a:ext uri="{FF2B5EF4-FFF2-40B4-BE49-F238E27FC236}">
                    <a16:creationId xmlns:a16="http://schemas.microsoft.com/office/drawing/2014/main" id="{B3157303-150F-49E1-B376-29C2827932ED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7150" y="3721"/>
                    </a:move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0586" y="24015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4015" y="7162"/>
                    </a:lnTo>
                    <a:lnTo>
                      <a:pt x="20319" y="1549"/>
                    </a:lnTo>
                    <a:lnTo>
                      <a:pt x="12763" y="0"/>
                    </a:lnTo>
                    <a:lnTo>
                      <a:pt x="7150" y="3721"/>
                    </a:lnTo>
                    <a:close/>
                  </a:path>
                </a:pathLst>
              </a:custGeom>
              <a:ln w="1295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0" name="object 745">
                <a:extLst>
                  <a:ext uri="{FF2B5EF4-FFF2-40B4-BE49-F238E27FC236}">
                    <a16:creationId xmlns:a16="http://schemas.microsoft.com/office/drawing/2014/main" id="{F7AAC249-3CD8-4B11-89E2-F80EE8EB2CFE}"/>
                  </a:ext>
                </a:extLst>
              </p:cNvPr>
              <p:cNvSpPr/>
              <p:nvPr/>
            </p:nvSpPr>
            <p:spPr>
              <a:xfrm>
                <a:off x="5752214" y="1356094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40">
                    <a:moveTo>
                      <a:pt x="12763" y="0"/>
                    </a:moveTo>
                    <a:lnTo>
                      <a:pt x="7150" y="3721"/>
                    </a:lnTo>
                    <a:lnTo>
                      <a:pt x="1511" y="7416"/>
                    </a:lnTo>
                    <a:lnTo>
                      <a:pt x="0" y="14973"/>
                    </a:lnTo>
                    <a:lnTo>
                      <a:pt x="3733" y="20574"/>
                    </a:lnTo>
                    <a:lnTo>
                      <a:pt x="7416" y="26200"/>
                    </a:lnTo>
                    <a:lnTo>
                      <a:pt x="14985" y="27736"/>
                    </a:lnTo>
                    <a:lnTo>
                      <a:pt x="26187" y="20332"/>
                    </a:lnTo>
                    <a:lnTo>
                      <a:pt x="27749" y="12763"/>
                    </a:lnTo>
                    <a:lnTo>
                      <a:pt x="20319" y="1549"/>
                    </a:lnTo>
                    <a:lnTo>
                      <a:pt x="127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746">
                <a:extLst>
                  <a:ext uri="{FF2B5EF4-FFF2-40B4-BE49-F238E27FC236}">
                    <a16:creationId xmlns:a16="http://schemas.microsoft.com/office/drawing/2014/main" id="{DC786F61-9584-4477-988B-5AEEB22BFC56}"/>
                  </a:ext>
                </a:extLst>
              </p:cNvPr>
              <p:cNvSpPr/>
              <p:nvPr/>
            </p:nvSpPr>
            <p:spPr>
              <a:xfrm>
                <a:off x="5766087" y="1324023"/>
                <a:ext cx="307340" cy="46355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46355">
                    <a:moveTo>
                      <a:pt x="0" y="45948"/>
                    </a:moveTo>
                    <a:lnTo>
                      <a:pt x="0" y="0"/>
                    </a:lnTo>
                    <a:lnTo>
                      <a:pt x="306882" y="0"/>
                    </a:lnTo>
                  </a:path>
                </a:pathLst>
              </a:custGeom>
              <a:ln w="38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747">
                <a:extLst>
                  <a:ext uri="{FF2B5EF4-FFF2-40B4-BE49-F238E27FC236}">
                    <a16:creationId xmlns:a16="http://schemas.microsoft.com/office/drawing/2014/main" id="{84BD9863-A100-4E49-B74A-B992BB5C0730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748">
                <a:extLst>
                  <a:ext uri="{FF2B5EF4-FFF2-40B4-BE49-F238E27FC236}">
                    <a16:creationId xmlns:a16="http://schemas.microsoft.com/office/drawing/2014/main" id="{F7BE1F86-5C94-473B-AF27-51CA72A241A7}"/>
                  </a:ext>
                </a:extLst>
              </p:cNvPr>
              <p:cNvSpPr/>
              <p:nvPr/>
            </p:nvSpPr>
            <p:spPr>
              <a:xfrm>
                <a:off x="5682234" y="2730116"/>
                <a:ext cx="2794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27939" h="27939">
                    <a:moveTo>
                      <a:pt x="12750" y="0"/>
                    </a:moveTo>
                    <a:lnTo>
                      <a:pt x="1549" y="7404"/>
                    </a:lnTo>
                    <a:lnTo>
                      <a:pt x="0" y="14973"/>
                    </a:lnTo>
                    <a:lnTo>
                      <a:pt x="7416" y="26174"/>
                    </a:lnTo>
                    <a:lnTo>
                      <a:pt x="14973" y="27724"/>
                    </a:lnTo>
                    <a:lnTo>
                      <a:pt x="20586" y="24002"/>
                    </a:lnTo>
                    <a:lnTo>
                      <a:pt x="26212" y="20307"/>
                    </a:lnTo>
                    <a:lnTo>
                      <a:pt x="27724" y="12750"/>
                    </a:lnTo>
                    <a:lnTo>
                      <a:pt x="20319" y="1536"/>
                    </a:lnTo>
                    <a:lnTo>
                      <a:pt x="127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5" name="object 750">
              <a:extLst>
                <a:ext uri="{FF2B5EF4-FFF2-40B4-BE49-F238E27FC236}">
                  <a16:creationId xmlns:a16="http://schemas.microsoft.com/office/drawing/2014/main" id="{7AE6BC40-AD72-4B20-80BF-3E21B0A26882}"/>
                </a:ext>
              </a:extLst>
            </p:cNvPr>
            <p:cNvSpPr txBox="1"/>
            <p:nvPr/>
          </p:nvSpPr>
          <p:spPr>
            <a:xfrm>
              <a:off x="5377538" y="2909308"/>
              <a:ext cx="1224915" cy="20320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660"/>
                </a:lnSpc>
                <a:spcBef>
                  <a:spcPts val="185"/>
                </a:spcBef>
              </a:pP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en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pip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discha</a:t>
              </a:r>
              <a:r>
                <a:rPr sz="6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ging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</a:t>
              </a:r>
              <a:r>
                <a:rPr sz="6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0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the  </a:t>
              </a:r>
              <a:r>
                <a:rPr sz="60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CW</a:t>
              </a:r>
              <a:r>
                <a:rPr sz="60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SC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sealed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with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ommet</a:t>
              </a:r>
              <a:endParaRPr sz="600" dirty="0">
                <a:latin typeface="Gill Sans MT"/>
                <a:cs typeface="Gill Sans MT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2802975-881B-6E45-AE79-E49F7845A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Centralised</a:t>
            </a:r>
            <a:r>
              <a:rPr lang="en-US" dirty="0"/>
              <a:t> open vented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80C74-B873-9A42-BFD5-30D693F5785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sz="1800" dirty="0"/>
              <a:t>The open vented cylinder </a:t>
            </a:r>
            <a:r>
              <a:rPr lang="en-US" sz="1800" b="1" dirty="0"/>
              <a:t>MUST</a:t>
            </a:r>
            <a:r>
              <a:rPr lang="en-US" sz="1800" dirty="0"/>
              <a:t> have access to an open vent pipe that keeps the cylinder at atmospheric pressure, meaning the water cannot exceed 100⁰C!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B7AAB5-8673-D847-95F9-E072354115E8}"/>
              </a:ext>
            </a:extLst>
          </p:cNvPr>
          <p:cNvSpPr txBox="1"/>
          <p:nvPr/>
        </p:nvSpPr>
        <p:spPr>
          <a:xfrm>
            <a:off x="1691680" y="2814009"/>
            <a:ext cx="201622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Open vent pipe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64E39B-B537-B345-A0DC-B9FDA122B1AD}"/>
              </a:ext>
            </a:extLst>
          </p:cNvPr>
          <p:cNvSpPr txBox="1"/>
          <p:nvPr/>
        </p:nvSpPr>
        <p:spPr>
          <a:xfrm>
            <a:off x="1160206" y="3688175"/>
            <a:ext cx="201622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Cold feed and expansion pipe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22079B-12F9-B94E-BE83-510C1EB4248C}"/>
              </a:ext>
            </a:extLst>
          </p:cNvPr>
          <p:cNvSpPr txBox="1"/>
          <p:nvPr/>
        </p:nvSpPr>
        <p:spPr>
          <a:xfrm>
            <a:off x="323528" y="4810710"/>
            <a:ext cx="27534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Hot water draw off to appliances and outlets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558647D-B45C-C14A-9571-2A19666017DB}"/>
              </a:ext>
            </a:extLst>
          </p:cNvPr>
          <p:cNvCxnSpPr/>
          <p:nvPr/>
        </p:nvCxnSpPr>
        <p:spPr>
          <a:xfrm>
            <a:off x="3707904" y="2943316"/>
            <a:ext cx="1008112" cy="270803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E80BAE-5178-DF4F-B179-45EC7DDAFE60}"/>
              </a:ext>
            </a:extLst>
          </p:cNvPr>
          <p:cNvCxnSpPr>
            <a:cxnSpLocks/>
          </p:cNvCxnSpPr>
          <p:nvPr/>
        </p:nvCxnSpPr>
        <p:spPr>
          <a:xfrm>
            <a:off x="3176430" y="3821129"/>
            <a:ext cx="1083634" cy="14748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DC0094-C517-3F4E-9F87-D2746EEC99F5}"/>
              </a:ext>
            </a:extLst>
          </p:cNvPr>
          <p:cNvCxnSpPr>
            <a:cxnSpLocks/>
          </p:cNvCxnSpPr>
          <p:nvPr/>
        </p:nvCxnSpPr>
        <p:spPr>
          <a:xfrm flipV="1">
            <a:off x="3077004" y="4808002"/>
            <a:ext cx="1099678" cy="79628"/>
          </a:xfrm>
          <a:prstGeom prst="straightConnector1">
            <a:avLst/>
          </a:prstGeom>
          <a:ln>
            <a:solidFill>
              <a:srgbClr val="007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99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C8C64-E041-3048-8B77-8B411DADD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direct hot water system – with boiler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49D6-9B2A-F74D-B45C-AE2ED9DAEB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939" y="1676112"/>
            <a:ext cx="3963483" cy="349215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Direct systems use a direct-type cylinder that is heated either by a small </a:t>
            </a:r>
            <a:r>
              <a:rPr lang="en-GB" b="1" dirty="0"/>
              <a:t>hot-water-only boiler </a:t>
            </a:r>
            <a:r>
              <a:rPr lang="en-GB" dirty="0"/>
              <a:t>or an </a:t>
            </a:r>
            <a:r>
              <a:rPr lang="en-GB" b="1" dirty="0"/>
              <a:t>immersion heater</a:t>
            </a:r>
            <a:r>
              <a:rPr lang="en-GB" dirty="0"/>
              <a:t>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Because the water in the boiler comes directly from the hot water storage cylinder, the boiler must be made of a material that does not rust.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862B38-BA83-1044-B0D4-E1772DE7B6F2}"/>
              </a:ext>
            </a:extLst>
          </p:cNvPr>
          <p:cNvSpPr txBox="1"/>
          <p:nvPr/>
        </p:nvSpPr>
        <p:spPr>
          <a:xfrm>
            <a:off x="2996316" y="5330673"/>
            <a:ext cx="597666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A direct hot water cylinder uses a hot-water-only boiler to heat the water and stores it in this cylinder.</a:t>
            </a:r>
          </a:p>
        </p:txBody>
      </p:sp>
      <p:grpSp>
        <p:nvGrpSpPr>
          <p:cNvPr id="8" name="object 6">
            <a:extLst>
              <a:ext uri="{FF2B5EF4-FFF2-40B4-BE49-F238E27FC236}">
                <a16:creationId xmlns:a16="http://schemas.microsoft.com/office/drawing/2014/main" id="{468DBFEA-1B47-4CAD-81E0-F3F7A447BCC6}"/>
              </a:ext>
            </a:extLst>
          </p:cNvPr>
          <p:cNvGrpSpPr/>
          <p:nvPr/>
        </p:nvGrpSpPr>
        <p:grpSpPr>
          <a:xfrm>
            <a:off x="4541218" y="1645389"/>
            <a:ext cx="2174240" cy="3662045"/>
            <a:chOff x="2795507" y="614410"/>
            <a:chExt cx="2174240" cy="3662045"/>
          </a:xfrm>
        </p:grpSpPr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657DD185-C902-440E-8773-BA6CB0B6E38A}"/>
                </a:ext>
              </a:extLst>
            </p:cNvPr>
            <p:cNvSpPr/>
            <p:nvPr/>
          </p:nvSpPr>
          <p:spPr>
            <a:xfrm>
              <a:off x="38724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47AF683E-CB8B-41DE-9491-86CA76D1A0C7}"/>
                </a:ext>
              </a:extLst>
            </p:cNvPr>
            <p:cNvSpPr/>
            <p:nvPr/>
          </p:nvSpPr>
          <p:spPr>
            <a:xfrm>
              <a:off x="386654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CB2CE505-8C4F-466A-B9BC-D9BABDB18497}"/>
                </a:ext>
              </a:extLst>
            </p:cNvPr>
            <p:cNvSpPr/>
            <p:nvPr/>
          </p:nvSpPr>
          <p:spPr>
            <a:xfrm>
              <a:off x="386062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38B3D26F-78B1-4F54-B476-0308B54BDFF8}"/>
                </a:ext>
              </a:extLst>
            </p:cNvPr>
            <p:cNvSpPr/>
            <p:nvPr/>
          </p:nvSpPr>
          <p:spPr>
            <a:xfrm>
              <a:off x="385470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BC4ECFCC-6CFC-40DF-8690-116477A0C707}"/>
                </a:ext>
              </a:extLst>
            </p:cNvPr>
            <p:cNvSpPr/>
            <p:nvPr/>
          </p:nvSpPr>
          <p:spPr>
            <a:xfrm>
              <a:off x="38487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64437CB-EE14-4D18-84AC-D3D4A507BDED}"/>
                </a:ext>
              </a:extLst>
            </p:cNvPr>
            <p:cNvSpPr/>
            <p:nvPr/>
          </p:nvSpPr>
          <p:spPr>
            <a:xfrm>
              <a:off x="384285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0D8CBB21-169E-480D-8435-F3A7A3E3B3F8}"/>
                </a:ext>
              </a:extLst>
            </p:cNvPr>
            <p:cNvSpPr/>
            <p:nvPr/>
          </p:nvSpPr>
          <p:spPr>
            <a:xfrm>
              <a:off x="38369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00BE61A2-10B7-4307-8ECE-DBCE842E47DB}"/>
                </a:ext>
              </a:extLst>
            </p:cNvPr>
            <p:cNvSpPr/>
            <p:nvPr/>
          </p:nvSpPr>
          <p:spPr>
            <a:xfrm>
              <a:off x="38310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2A855F89-4882-4B6F-8D67-77E27E29A7E3}"/>
                </a:ext>
              </a:extLst>
            </p:cNvPr>
            <p:cNvSpPr/>
            <p:nvPr/>
          </p:nvSpPr>
          <p:spPr>
            <a:xfrm>
              <a:off x="38250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7EA57F32-34FA-4AC3-AD32-C1114481D9FC}"/>
                </a:ext>
              </a:extLst>
            </p:cNvPr>
            <p:cNvSpPr/>
            <p:nvPr/>
          </p:nvSpPr>
          <p:spPr>
            <a:xfrm>
              <a:off x="381916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EC22E9A5-A0A1-417A-942A-E3619EB3B745}"/>
                </a:ext>
              </a:extLst>
            </p:cNvPr>
            <p:cNvSpPr/>
            <p:nvPr/>
          </p:nvSpPr>
          <p:spPr>
            <a:xfrm>
              <a:off x="38132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A52E5990-BE98-4858-A120-07CFCEC00946}"/>
                </a:ext>
              </a:extLst>
            </p:cNvPr>
            <p:cNvSpPr/>
            <p:nvPr/>
          </p:nvSpPr>
          <p:spPr>
            <a:xfrm>
              <a:off x="380732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3D6BE355-FA59-4D30-9C8D-FA1710345521}"/>
                </a:ext>
              </a:extLst>
            </p:cNvPr>
            <p:cNvSpPr/>
            <p:nvPr/>
          </p:nvSpPr>
          <p:spPr>
            <a:xfrm>
              <a:off x="380140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A1CCA8AC-FD93-4CFD-B09C-A96ABDCC7B8E}"/>
                </a:ext>
              </a:extLst>
            </p:cNvPr>
            <p:cNvSpPr/>
            <p:nvPr/>
          </p:nvSpPr>
          <p:spPr>
            <a:xfrm>
              <a:off x="379548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87DDF2DD-D785-49F2-BD6F-7AE1B53EA82D}"/>
                </a:ext>
              </a:extLst>
            </p:cNvPr>
            <p:cNvSpPr/>
            <p:nvPr/>
          </p:nvSpPr>
          <p:spPr>
            <a:xfrm>
              <a:off x="37895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8AE7509E-D8C7-44EF-B1D4-509A0AEDFB6F}"/>
                </a:ext>
              </a:extLst>
            </p:cNvPr>
            <p:cNvSpPr/>
            <p:nvPr/>
          </p:nvSpPr>
          <p:spPr>
            <a:xfrm>
              <a:off x="378365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">
              <a:extLst>
                <a:ext uri="{FF2B5EF4-FFF2-40B4-BE49-F238E27FC236}">
                  <a16:creationId xmlns:a16="http://schemas.microsoft.com/office/drawing/2014/main" id="{4A3E13CC-CB92-48FC-9E28-5B04C73EDB24}"/>
                </a:ext>
              </a:extLst>
            </p:cNvPr>
            <p:cNvSpPr/>
            <p:nvPr/>
          </p:nvSpPr>
          <p:spPr>
            <a:xfrm>
              <a:off x="37777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7FBD44FA-DE8C-4A9A-8F6A-D95270E8DA26}"/>
                </a:ext>
              </a:extLst>
            </p:cNvPr>
            <p:cNvSpPr/>
            <p:nvPr/>
          </p:nvSpPr>
          <p:spPr>
            <a:xfrm>
              <a:off x="37717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A178E979-4ADB-46DE-8377-AF713B06A3E6}"/>
                </a:ext>
              </a:extLst>
            </p:cNvPr>
            <p:cNvSpPr/>
            <p:nvPr/>
          </p:nvSpPr>
          <p:spPr>
            <a:xfrm>
              <a:off x="37658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97C94825-0794-46C3-ADDC-17FCC2589D75}"/>
                </a:ext>
              </a:extLst>
            </p:cNvPr>
            <p:cNvSpPr/>
            <p:nvPr/>
          </p:nvSpPr>
          <p:spPr>
            <a:xfrm>
              <a:off x="375996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54E40537-1C1A-4DFE-A87B-76D2A57E4BAA}"/>
                </a:ext>
              </a:extLst>
            </p:cNvPr>
            <p:cNvSpPr/>
            <p:nvPr/>
          </p:nvSpPr>
          <p:spPr>
            <a:xfrm>
              <a:off x="375402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1D0A32C9-981B-452A-AA4C-B67BB9DC4A75}"/>
                </a:ext>
              </a:extLst>
            </p:cNvPr>
            <p:cNvSpPr/>
            <p:nvPr/>
          </p:nvSpPr>
          <p:spPr>
            <a:xfrm>
              <a:off x="374811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D092D9EA-0B09-4B54-BDD9-D2D49EC821C9}"/>
                </a:ext>
              </a:extLst>
            </p:cNvPr>
            <p:cNvSpPr/>
            <p:nvPr/>
          </p:nvSpPr>
          <p:spPr>
            <a:xfrm>
              <a:off x="374220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A8ADD13B-174E-481A-9A26-48ACCC7FF59B}"/>
                </a:ext>
              </a:extLst>
            </p:cNvPr>
            <p:cNvSpPr/>
            <p:nvPr/>
          </p:nvSpPr>
          <p:spPr>
            <a:xfrm>
              <a:off x="373627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65B9CA9B-7775-4B7A-830A-3860CA0D4038}"/>
                </a:ext>
              </a:extLst>
            </p:cNvPr>
            <p:cNvSpPr/>
            <p:nvPr/>
          </p:nvSpPr>
          <p:spPr>
            <a:xfrm>
              <a:off x="37303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26EB23A1-0206-4C3A-A2C6-8B09D951002F}"/>
                </a:ext>
              </a:extLst>
            </p:cNvPr>
            <p:cNvSpPr/>
            <p:nvPr/>
          </p:nvSpPr>
          <p:spPr>
            <a:xfrm>
              <a:off x="37244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5F59A87B-5072-441B-829B-7ADDA5D1652C}"/>
                </a:ext>
              </a:extLst>
            </p:cNvPr>
            <p:cNvSpPr/>
            <p:nvPr/>
          </p:nvSpPr>
          <p:spPr>
            <a:xfrm>
              <a:off x="37185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5EC50E80-AF95-4081-978D-63C13C34E0CC}"/>
                </a:ext>
              </a:extLst>
            </p:cNvPr>
            <p:cNvSpPr/>
            <p:nvPr/>
          </p:nvSpPr>
          <p:spPr>
            <a:xfrm>
              <a:off x="371258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BC7842EA-DFD0-4048-B6DB-9DBF4F983162}"/>
                </a:ext>
              </a:extLst>
            </p:cNvPr>
            <p:cNvSpPr/>
            <p:nvPr/>
          </p:nvSpPr>
          <p:spPr>
            <a:xfrm>
              <a:off x="370666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591EFE2C-3319-4916-8DE2-C9BBC577F657}"/>
                </a:ext>
              </a:extLst>
            </p:cNvPr>
            <p:cNvSpPr/>
            <p:nvPr/>
          </p:nvSpPr>
          <p:spPr>
            <a:xfrm>
              <a:off x="370074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A84F6656-E0D3-4409-9107-70A4D81C67A3}"/>
                </a:ext>
              </a:extLst>
            </p:cNvPr>
            <p:cNvSpPr/>
            <p:nvPr/>
          </p:nvSpPr>
          <p:spPr>
            <a:xfrm>
              <a:off x="369482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6C5D1AE0-09BC-464C-906D-2B83A61DC6D9}"/>
                </a:ext>
              </a:extLst>
            </p:cNvPr>
            <p:cNvSpPr/>
            <p:nvPr/>
          </p:nvSpPr>
          <p:spPr>
            <a:xfrm>
              <a:off x="368890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99B5B5A7-2014-4CFF-B20F-D78692C0DEA2}"/>
                </a:ext>
              </a:extLst>
            </p:cNvPr>
            <p:cNvSpPr/>
            <p:nvPr/>
          </p:nvSpPr>
          <p:spPr>
            <a:xfrm>
              <a:off x="368297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6C67DA67-1F7A-4E52-B66F-DDCC7E7C8230}"/>
                </a:ext>
              </a:extLst>
            </p:cNvPr>
            <p:cNvSpPr/>
            <p:nvPr/>
          </p:nvSpPr>
          <p:spPr>
            <a:xfrm>
              <a:off x="367706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7ACF2B76-B9BB-407E-AD4C-3BD1B27155D2}"/>
                </a:ext>
              </a:extLst>
            </p:cNvPr>
            <p:cNvSpPr/>
            <p:nvPr/>
          </p:nvSpPr>
          <p:spPr>
            <a:xfrm>
              <a:off x="36711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ADFB6205-6560-4B6B-AE07-403C22063F13}"/>
                </a:ext>
              </a:extLst>
            </p:cNvPr>
            <p:cNvSpPr/>
            <p:nvPr/>
          </p:nvSpPr>
          <p:spPr>
            <a:xfrm>
              <a:off x="366521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6C9D34D9-F1CC-423B-81C1-4CCAB1AE74F2}"/>
                </a:ext>
              </a:extLst>
            </p:cNvPr>
            <p:cNvSpPr/>
            <p:nvPr/>
          </p:nvSpPr>
          <p:spPr>
            <a:xfrm>
              <a:off x="36592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34945701-638C-42EE-AA91-CC0B2DD55376}"/>
                </a:ext>
              </a:extLst>
            </p:cNvPr>
            <p:cNvSpPr/>
            <p:nvPr/>
          </p:nvSpPr>
          <p:spPr>
            <a:xfrm>
              <a:off x="36533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C619D1BF-FC46-460A-B7D5-578D0E022064}"/>
                </a:ext>
              </a:extLst>
            </p:cNvPr>
            <p:cNvSpPr/>
            <p:nvPr/>
          </p:nvSpPr>
          <p:spPr>
            <a:xfrm>
              <a:off x="36474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A37A87B4-E77A-437C-AD9B-A72AA92FC651}"/>
                </a:ext>
              </a:extLst>
            </p:cNvPr>
            <p:cNvSpPr/>
            <p:nvPr/>
          </p:nvSpPr>
          <p:spPr>
            <a:xfrm>
              <a:off x="364152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E2A6953C-756F-4C94-8828-8B5BA4945467}"/>
                </a:ext>
              </a:extLst>
            </p:cNvPr>
            <p:cNvSpPr/>
            <p:nvPr/>
          </p:nvSpPr>
          <p:spPr>
            <a:xfrm>
              <a:off x="363560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46CA8997-7ADB-4812-A310-08A88536FDDF}"/>
                </a:ext>
              </a:extLst>
            </p:cNvPr>
            <p:cNvSpPr/>
            <p:nvPr/>
          </p:nvSpPr>
          <p:spPr>
            <a:xfrm>
              <a:off x="36296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A0BDA9EB-6D45-456A-B6EF-8B91D3EB375E}"/>
                </a:ext>
              </a:extLst>
            </p:cNvPr>
            <p:cNvSpPr/>
            <p:nvPr/>
          </p:nvSpPr>
          <p:spPr>
            <a:xfrm>
              <a:off x="36237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F697A886-44EB-42A3-A487-F82C9A00758F}"/>
                </a:ext>
              </a:extLst>
            </p:cNvPr>
            <p:cNvSpPr/>
            <p:nvPr/>
          </p:nvSpPr>
          <p:spPr>
            <a:xfrm>
              <a:off x="361785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BBB54058-76D9-459D-B512-0FBD147701AE}"/>
                </a:ext>
              </a:extLst>
            </p:cNvPr>
            <p:cNvSpPr/>
            <p:nvPr/>
          </p:nvSpPr>
          <p:spPr>
            <a:xfrm>
              <a:off x="36119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50C70BB9-273D-4ED3-8D3F-4D09D849C0B0}"/>
                </a:ext>
              </a:extLst>
            </p:cNvPr>
            <p:cNvSpPr/>
            <p:nvPr/>
          </p:nvSpPr>
          <p:spPr>
            <a:xfrm>
              <a:off x="36060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9F989667-516C-4F7C-B1A2-8A662665C726}"/>
                </a:ext>
              </a:extLst>
            </p:cNvPr>
            <p:cNvSpPr/>
            <p:nvPr/>
          </p:nvSpPr>
          <p:spPr>
            <a:xfrm>
              <a:off x="36000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2DB354BA-2CA2-405C-BDF6-83233535F99A}"/>
                </a:ext>
              </a:extLst>
            </p:cNvPr>
            <p:cNvSpPr/>
            <p:nvPr/>
          </p:nvSpPr>
          <p:spPr>
            <a:xfrm>
              <a:off x="35941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A71099DD-6C7D-40E8-81B7-0417D3A47EF6}"/>
                </a:ext>
              </a:extLst>
            </p:cNvPr>
            <p:cNvSpPr/>
            <p:nvPr/>
          </p:nvSpPr>
          <p:spPr>
            <a:xfrm>
              <a:off x="35882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E1B99D0E-2A69-479B-A600-7A50B04C9B64}"/>
                </a:ext>
              </a:extLst>
            </p:cNvPr>
            <p:cNvSpPr/>
            <p:nvPr/>
          </p:nvSpPr>
          <p:spPr>
            <a:xfrm>
              <a:off x="35823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69281A5-EF1E-4F5B-9CA0-965D1A2FD472}"/>
                </a:ext>
              </a:extLst>
            </p:cNvPr>
            <p:cNvSpPr/>
            <p:nvPr/>
          </p:nvSpPr>
          <p:spPr>
            <a:xfrm>
              <a:off x="357640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C6944CAD-C2FA-431E-9DD1-20DD7C5C85C8}"/>
                </a:ext>
              </a:extLst>
            </p:cNvPr>
            <p:cNvSpPr/>
            <p:nvPr/>
          </p:nvSpPr>
          <p:spPr>
            <a:xfrm>
              <a:off x="357047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DE6EBC84-DFB0-4F16-B7C4-6E8F6FA44AD0}"/>
                </a:ext>
              </a:extLst>
            </p:cNvPr>
            <p:cNvSpPr/>
            <p:nvPr/>
          </p:nvSpPr>
          <p:spPr>
            <a:xfrm>
              <a:off x="35645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BF8BD42E-1A53-4787-BCB8-53004257A084}"/>
                </a:ext>
              </a:extLst>
            </p:cNvPr>
            <p:cNvSpPr/>
            <p:nvPr/>
          </p:nvSpPr>
          <p:spPr>
            <a:xfrm>
              <a:off x="35586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7EDD3982-58FC-400A-9203-61007C23DCB8}"/>
                </a:ext>
              </a:extLst>
            </p:cNvPr>
            <p:cNvSpPr/>
            <p:nvPr/>
          </p:nvSpPr>
          <p:spPr>
            <a:xfrm>
              <a:off x="35527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9F54B094-3572-4357-8CE6-25068ED46A17}"/>
                </a:ext>
              </a:extLst>
            </p:cNvPr>
            <p:cNvSpPr/>
            <p:nvPr/>
          </p:nvSpPr>
          <p:spPr>
            <a:xfrm>
              <a:off x="354678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ECC364A7-E9D3-4BFE-9DBA-2D74D122BA41}"/>
                </a:ext>
              </a:extLst>
            </p:cNvPr>
            <p:cNvSpPr/>
            <p:nvPr/>
          </p:nvSpPr>
          <p:spPr>
            <a:xfrm>
              <a:off x="354087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EC29F474-3403-49BF-BCB6-D0654869F335}"/>
                </a:ext>
              </a:extLst>
            </p:cNvPr>
            <p:cNvSpPr/>
            <p:nvPr/>
          </p:nvSpPr>
          <p:spPr>
            <a:xfrm>
              <a:off x="35349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DF544723-E93E-4380-9884-B232C626BE00}"/>
                </a:ext>
              </a:extLst>
            </p:cNvPr>
            <p:cNvSpPr/>
            <p:nvPr/>
          </p:nvSpPr>
          <p:spPr>
            <a:xfrm>
              <a:off x="352902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21371357-8EA4-42B4-8896-DE836D627B99}"/>
                </a:ext>
              </a:extLst>
            </p:cNvPr>
            <p:cNvSpPr/>
            <p:nvPr/>
          </p:nvSpPr>
          <p:spPr>
            <a:xfrm>
              <a:off x="352310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46FE9112-89B7-431A-8948-A46DB669B923}"/>
                </a:ext>
              </a:extLst>
            </p:cNvPr>
            <p:cNvSpPr/>
            <p:nvPr/>
          </p:nvSpPr>
          <p:spPr>
            <a:xfrm>
              <a:off x="351718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D5AB5C50-008A-4616-AA56-155E50B1CD2F}"/>
                </a:ext>
              </a:extLst>
            </p:cNvPr>
            <p:cNvSpPr/>
            <p:nvPr/>
          </p:nvSpPr>
          <p:spPr>
            <a:xfrm>
              <a:off x="35112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A3358B80-80CE-4274-BAA5-DD98CF78691C}"/>
                </a:ext>
              </a:extLst>
            </p:cNvPr>
            <p:cNvSpPr/>
            <p:nvPr/>
          </p:nvSpPr>
          <p:spPr>
            <a:xfrm>
              <a:off x="350533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5748765C-A45A-4F88-B6DE-78253A839EEF}"/>
                </a:ext>
              </a:extLst>
            </p:cNvPr>
            <p:cNvSpPr/>
            <p:nvPr/>
          </p:nvSpPr>
          <p:spPr>
            <a:xfrm>
              <a:off x="349941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0F2ACD0A-F14E-43B2-AD62-D59F0A41428D}"/>
                </a:ext>
              </a:extLst>
            </p:cNvPr>
            <p:cNvSpPr/>
            <p:nvPr/>
          </p:nvSpPr>
          <p:spPr>
            <a:xfrm>
              <a:off x="349349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98D97A30-255E-438A-B6BC-27EFB7CAAA57}"/>
                </a:ext>
              </a:extLst>
            </p:cNvPr>
            <p:cNvSpPr/>
            <p:nvPr/>
          </p:nvSpPr>
          <p:spPr>
            <a:xfrm>
              <a:off x="34875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D3E0952F-D886-4A25-B585-A16A86A99CFC}"/>
                </a:ext>
              </a:extLst>
            </p:cNvPr>
            <p:cNvSpPr/>
            <p:nvPr/>
          </p:nvSpPr>
          <p:spPr>
            <a:xfrm>
              <a:off x="34816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3BA80B7F-9205-4B75-8C49-7317CB980148}"/>
                </a:ext>
              </a:extLst>
            </p:cNvPr>
            <p:cNvSpPr/>
            <p:nvPr/>
          </p:nvSpPr>
          <p:spPr>
            <a:xfrm>
              <a:off x="347574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6A7ADAA8-400A-4FAA-9C75-A8FF27AAB223}"/>
                </a:ext>
              </a:extLst>
            </p:cNvPr>
            <p:cNvSpPr/>
            <p:nvPr/>
          </p:nvSpPr>
          <p:spPr>
            <a:xfrm>
              <a:off x="346982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F371A2CF-AE44-4257-A22D-C9140624D2FB}"/>
                </a:ext>
              </a:extLst>
            </p:cNvPr>
            <p:cNvSpPr/>
            <p:nvPr/>
          </p:nvSpPr>
          <p:spPr>
            <a:xfrm>
              <a:off x="34638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034A39C0-8656-4556-8142-7D2DA2978441}"/>
                </a:ext>
              </a:extLst>
            </p:cNvPr>
            <p:cNvSpPr/>
            <p:nvPr/>
          </p:nvSpPr>
          <p:spPr>
            <a:xfrm>
              <a:off x="34579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10E5A809-08EE-4646-8201-889384DCC3BE}"/>
                </a:ext>
              </a:extLst>
            </p:cNvPr>
            <p:cNvSpPr/>
            <p:nvPr/>
          </p:nvSpPr>
          <p:spPr>
            <a:xfrm>
              <a:off x="345205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F94EAF03-AE54-435B-9DD4-D94F47AC7FCF}"/>
                </a:ext>
              </a:extLst>
            </p:cNvPr>
            <p:cNvSpPr/>
            <p:nvPr/>
          </p:nvSpPr>
          <p:spPr>
            <a:xfrm>
              <a:off x="344613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9031DEAD-6B43-46DC-9497-5A62F6AB87F0}"/>
                </a:ext>
              </a:extLst>
            </p:cNvPr>
            <p:cNvSpPr/>
            <p:nvPr/>
          </p:nvSpPr>
          <p:spPr>
            <a:xfrm>
              <a:off x="34402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58560F8F-B275-4344-8A03-5E97531FF461}"/>
                </a:ext>
              </a:extLst>
            </p:cNvPr>
            <p:cNvSpPr/>
            <p:nvPr/>
          </p:nvSpPr>
          <p:spPr>
            <a:xfrm>
              <a:off x="34342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880237B4-C398-44AD-B0EB-0B8AE9AE824A}"/>
                </a:ext>
              </a:extLst>
            </p:cNvPr>
            <p:cNvSpPr/>
            <p:nvPr/>
          </p:nvSpPr>
          <p:spPr>
            <a:xfrm>
              <a:off x="342836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F5580F4F-C05B-49D4-B134-F10F9B9E4683}"/>
                </a:ext>
              </a:extLst>
            </p:cNvPr>
            <p:cNvSpPr/>
            <p:nvPr/>
          </p:nvSpPr>
          <p:spPr>
            <a:xfrm>
              <a:off x="34224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55F941E8-DA57-4365-8A68-93F789DDA084}"/>
                </a:ext>
              </a:extLst>
            </p:cNvPr>
            <p:cNvSpPr/>
            <p:nvPr/>
          </p:nvSpPr>
          <p:spPr>
            <a:xfrm>
              <a:off x="34165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EDB0D193-2C0E-4A11-976E-116CBF2C9BE0}"/>
                </a:ext>
              </a:extLst>
            </p:cNvPr>
            <p:cNvSpPr/>
            <p:nvPr/>
          </p:nvSpPr>
          <p:spPr>
            <a:xfrm>
              <a:off x="342244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7EEEE39B-5B61-4E5F-AF8D-5926D707491B}"/>
                </a:ext>
              </a:extLst>
            </p:cNvPr>
            <p:cNvSpPr/>
            <p:nvPr/>
          </p:nvSpPr>
          <p:spPr>
            <a:xfrm>
              <a:off x="34283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CF2CCBB0-B794-4C95-907D-9A4D0BEE8EFB}"/>
                </a:ext>
              </a:extLst>
            </p:cNvPr>
            <p:cNvSpPr/>
            <p:nvPr/>
          </p:nvSpPr>
          <p:spPr>
            <a:xfrm>
              <a:off x="34342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64F450BF-1183-4B4C-9C36-8C4277FB1D58}"/>
                </a:ext>
              </a:extLst>
            </p:cNvPr>
            <p:cNvSpPr/>
            <p:nvPr/>
          </p:nvSpPr>
          <p:spPr>
            <a:xfrm>
              <a:off x="344021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C09412DF-572D-43DB-B96F-0BC0DC80E0D4}"/>
                </a:ext>
              </a:extLst>
            </p:cNvPr>
            <p:cNvSpPr/>
            <p:nvPr/>
          </p:nvSpPr>
          <p:spPr>
            <a:xfrm>
              <a:off x="344613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EDCE5307-F31D-420C-AFF3-EE61CB21E08D}"/>
                </a:ext>
              </a:extLst>
            </p:cNvPr>
            <p:cNvSpPr/>
            <p:nvPr/>
          </p:nvSpPr>
          <p:spPr>
            <a:xfrm>
              <a:off x="345205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7C4A8730-751C-4C5F-8A57-30F1945027C0}"/>
                </a:ext>
              </a:extLst>
            </p:cNvPr>
            <p:cNvSpPr/>
            <p:nvPr/>
          </p:nvSpPr>
          <p:spPr>
            <a:xfrm>
              <a:off x="34579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83137C29-0AA5-42FB-87C7-9D8DDBE10FBE}"/>
                </a:ext>
              </a:extLst>
            </p:cNvPr>
            <p:cNvSpPr/>
            <p:nvPr/>
          </p:nvSpPr>
          <p:spPr>
            <a:xfrm>
              <a:off x="346388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4B14D577-F234-4249-B783-B2DB66254F30}"/>
                </a:ext>
              </a:extLst>
            </p:cNvPr>
            <p:cNvSpPr/>
            <p:nvPr/>
          </p:nvSpPr>
          <p:spPr>
            <a:xfrm>
              <a:off x="346982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3613A78C-5DA8-4676-92A3-1BC0912145C3}"/>
                </a:ext>
              </a:extLst>
            </p:cNvPr>
            <p:cNvSpPr/>
            <p:nvPr/>
          </p:nvSpPr>
          <p:spPr>
            <a:xfrm>
              <a:off x="347574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F3A36224-7C3F-4F4B-9B72-63480483E93A}"/>
                </a:ext>
              </a:extLst>
            </p:cNvPr>
            <p:cNvSpPr/>
            <p:nvPr/>
          </p:nvSpPr>
          <p:spPr>
            <a:xfrm>
              <a:off x="348165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B5E99419-D744-4F04-8072-851535D02169}"/>
                </a:ext>
              </a:extLst>
            </p:cNvPr>
            <p:cNvSpPr/>
            <p:nvPr/>
          </p:nvSpPr>
          <p:spPr>
            <a:xfrm>
              <a:off x="348757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DE0B5ABA-EB00-4AEE-AF4B-67A6C864AE7D}"/>
                </a:ext>
              </a:extLst>
            </p:cNvPr>
            <p:cNvSpPr/>
            <p:nvPr/>
          </p:nvSpPr>
          <p:spPr>
            <a:xfrm>
              <a:off x="349349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57B1C3C4-61FC-4373-A4DD-3143CFBA8C85}"/>
                </a:ext>
              </a:extLst>
            </p:cNvPr>
            <p:cNvSpPr/>
            <p:nvPr/>
          </p:nvSpPr>
          <p:spPr>
            <a:xfrm>
              <a:off x="349941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88936889-B76C-4CA2-83C8-0C93C5C81DFF}"/>
                </a:ext>
              </a:extLst>
            </p:cNvPr>
            <p:cNvSpPr/>
            <p:nvPr/>
          </p:nvSpPr>
          <p:spPr>
            <a:xfrm>
              <a:off x="35053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EB50815B-CDA5-49E4-BAA6-1AF0113464F3}"/>
                </a:ext>
              </a:extLst>
            </p:cNvPr>
            <p:cNvSpPr/>
            <p:nvPr/>
          </p:nvSpPr>
          <p:spPr>
            <a:xfrm>
              <a:off x="351126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02DD3D57-ABC0-47FF-BA3B-6F3D03541361}"/>
                </a:ext>
              </a:extLst>
            </p:cNvPr>
            <p:cNvSpPr/>
            <p:nvPr/>
          </p:nvSpPr>
          <p:spPr>
            <a:xfrm>
              <a:off x="351718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88E7C9F6-2398-48DE-AD06-676CB824E340}"/>
                </a:ext>
              </a:extLst>
            </p:cNvPr>
            <p:cNvSpPr/>
            <p:nvPr/>
          </p:nvSpPr>
          <p:spPr>
            <a:xfrm>
              <a:off x="352310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C293A023-1AEB-4069-9F0D-7BB5F172246A}"/>
                </a:ext>
              </a:extLst>
            </p:cNvPr>
            <p:cNvSpPr/>
            <p:nvPr/>
          </p:nvSpPr>
          <p:spPr>
            <a:xfrm>
              <a:off x="352902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889225D1-9597-4520-B380-F007DF40F4B3}"/>
                </a:ext>
              </a:extLst>
            </p:cNvPr>
            <p:cNvSpPr/>
            <p:nvPr/>
          </p:nvSpPr>
          <p:spPr>
            <a:xfrm>
              <a:off x="353495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A967375F-12BA-4999-9ADA-F7C57B2B10F6}"/>
                </a:ext>
              </a:extLst>
            </p:cNvPr>
            <p:cNvSpPr/>
            <p:nvPr/>
          </p:nvSpPr>
          <p:spPr>
            <a:xfrm>
              <a:off x="354087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F66CAC26-35F4-408A-BE2D-EC651CC938BF}"/>
                </a:ext>
              </a:extLst>
            </p:cNvPr>
            <p:cNvSpPr/>
            <p:nvPr/>
          </p:nvSpPr>
          <p:spPr>
            <a:xfrm>
              <a:off x="354678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4DDB8472-8CD9-4F82-A1EB-2C549F76782F}"/>
                </a:ext>
              </a:extLst>
            </p:cNvPr>
            <p:cNvSpPr/>
            <p:nvPr/>
          </p:nvSpPr>
          <p:spPr>
            <a:xfrm>
              <a:off x="355271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4FCAA3C3-0C84-48CD-B290-DED1304AEDA0}"/>
                </a:ext>
              </a:extLst>
            </p:cNvPr>
            <p:cNvSpPr/>
            <p:nvPr/>
          </p:nvSpPr>
          <p:spPr>
            <a:xfrm>
              <a:off x="355863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4FE46399-9D64-46BD-B602-7192231C6CCA}"/>
                </a:ext>
              </a:extLst>
            </p:cNvPr>
            <p:cNvSpPr/>
            <p:nvPr/>
          </p:nvSpPr>
          <p:spPr>
            <a:xfrm>
              <a:off x="356455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E30E4C03-4CEA-48CD-A8B9-AA86C3E9A63B}"/>
                </a:ext>
              </a:extLst>
            </p:cNvPr>
            <p:cNvSpPr/>
            <p:nvPr/>
          </p:nvSpPr>
          <p:spPr>
            <a:xfrm>
              <a:off x="357047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F313DF85-6DE4-4619-84D3-13AEDD25C0E5}"/>
                </a:ext>
              </a:extLst>
            </p:cNvPr>
            <p:cNvSpPr/>
            <p:nvPr/>
          </p:nvSpPr>
          <p:spPr>
            <a:xfrm>
              <a:off x="357640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E510A619-F7A6-4AB0-9191-9E03B42CBE63}"/>
                </a:ext>
              </a:extLst>
            </p:cNvPr>
            <p:cNvSpPr/>
            <p:nvPr/>
          </p:nvSpPr>
          <p:spPr>
            <a:xfrm>
              <a:off x="358232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79B0604A-0988-46CD-B348-5ED773D119F9}"/>
                </a:ext>
              </a:extLst>
            </p:cNvPr>
            <p:cNvSpPr/>
            <p:nvPr/>
          </p:nvSpPr>
          <p:spPr>
            <a:xfrm>
              <a:off x="358824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26BFFEDC-08BE-4295-9241-63D829BE9BB4}"/>
                </a:ext>
              </a:extLst>
            </p:cNvPr>
            <p:cNvSpPr/>
            <p:nvPr/>
          </p:nvSpPr>
          <p:spPr>
            <a:xfrm>
              <a:off x="35941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D76DC0FE-6723-48A4-9277-0897AA965E12}"/>
                </a:ext>
              </a:extLst>
            </p:cNvPr>
            <p:cNvSpPr/>
            <p:nvPr/>
          </p:nvSpPr>
          <p:spPr>
            <a:xfrm>
              <a:off x="36000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C1900481-D058-4AF2-9404-EC42545514B8}"/>
                </a:ext>
              </a:extLst>
            </p:cNvPr>
            <p:cNvSpPr/>
            <p:nvPr/>
          </p:nvSpPr>
          <p:spPr>
            <a:xfrm>
              <a:off x="360601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BF97AFC9-4683-49F9-B963-1D240AB96404}"/>
                </a:ext>
              </a:extLst>
            </p:cNvPr>
            <p:cNvSpPr/>
            <p:nvPr/>
          </p:nvSpPr>
          <p:spPr>
            <a:xfrm>
              <a:off x="361191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2D6DC181-C724-4436-9D4A-4380D28EBA62}"/>
                </a:ext>
              </a:extLst>
            </p:cNvPr>
            <p:cNvSpPr/>
            <p:nvPr/>
          </p:nvSpPr>
          <p:spPr>
            <a:xfrm>
              <a:off x="361785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DC73FA93-105B-41B3-9109-DD14071DD2F6}"/>
                </a:ext>
              </a:extLst>
            </p:cNvPr>
            <p:cNvSpPr/>
            <p:nvPr/>
          </p:nvSpPr>
          <p:spPr>
            <a:xfrm>
              <a:off x="36237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EA86FF4C-68B2-4F8E-ADAD-90F2B390B51E}"/>
                </a:ext>
              </a:extLst>
            </p:cNvPr>
            <p:cNvSpPr/>
            <p:nvPr/>
          </p:nvSpPr>
          <p:spPr>
            <a:xfrm>
              <a:off x="362968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91683EE3-35ED-4FEE-AA17-400243AED6C3}"/>
                </a:ext>
              </a:extLst>
            </p:cNvPr>
            <p:cNvSpPr/>
            <p:nvPr/>
          </p:nvSpPr>
          <p:spPr>
            <a:xfrm>
              <a:off x="363560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9ED05634-5F96-484F-A012-4DF705C48B39}"/>
                </a:ext>
              </a:extLst>
            </p:cNvPr>
            <p:cNvSpPr/>
            <p:nvPr/>
          </p:nvSpPr>
          <p:spPr>
            <a:xfrm>
              <a:off x="364152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B7D477B5-3135-4908-AF1C-84A1D496D42E}"/>
                </a:ext>
              </a:extLst>
            </p:cNvPr>
            <p:cNvSpPr/>
            <p:nvPr/>
          </p:nvSpPr>
          <p:spPr>
            <a:xfrm>
              <a:off x="364745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BFE5CF2A-249A-4C08-8C06-96C4ADB5C2B8}"/>
                </a:ext>
              </a:extLst>
            </p:cNvPr>
            <p:cNvSpPr/>
            <p:nvPr/>
          </p:nvSpPr>
          <p:spPr>
            <a:xfrm>
              <a:off x="365337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4748FA97-A087-4F3B-89AF-F5AFE5AF999B}"/>
                </a:ext>
              </a:extLst>
            </p:cNvPr>
            <p:cNvSpPr/>
            <p:nvPr/>
          </p:nvSpPr>
          <p:spPr>
            <a:xfrm>
              <a:off x="365929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E0CCF080-066D-4A51-8C97-D64722211AB6}"/>
                </a:ext>
              </a:extLst>
            </p:cNvPr>
            <p:cNvSpPr/>
            <p:nvPr/>
          </p:nvSpPr>
          <p:spPr>
            <a:xfrm>
              <a:off x="366521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78330CBC-6740-4556-BC5D-889D596895E8}"/>
                </a:ext>
              </a:extLst>
            </p:cNvPr>
            <p:cNvSpPr/>
            <p:nvPr/>
          </p:nvSpPr>
          <p:spPr>
            <a:xfrm>
              <a:off x="36711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BB2649EA-9433-46E3-B59D-253565D55496}"/>
                </a:ext>
              </a:extLst>
            </p:cNvPr>
            <p:cNvSpPr/>
            <p:nvPr/>
          </p:nvSpPr>
          <p:spPr>
            <a:xfrm>
              <a:off x="367706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53D9F07E-EA80-430B-8449-416DBCA610EC}"/>
                </a:ext>
              </a:extLst>
            </p:cNvPr>
            <p:cNvSpPr/>
            <p:nvPr/>
          </p:nvSpPr>
          <p:spPr>
            <a:xfrm>
              <a:off x="368297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23935084-3FD6-4C2E-A842-7960A32AD965}"/>
                </a:ext>
              </a:extLst>
            </p:cNvPr>
            <p:cNvSpPr/>
            <p:nvPr/>
          </p:nvSpPr>
          <p:spPr>
            <a:xfrm>
              <a:off x="368890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0BF2ED15-40FF-40BD-85A1-F55CD4A3C0C3}"/>
                </a:ext>
              </a:extLst>
            </p:cNvPr>
            <p:cNvSpPr/>
            <p:nvPr/>
          </p:nvSpPr>
          <p:spPr>
            <a:xfrm>
              <a:off x="369482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4C260ADD-0914-4282-8DD4-182AD66DAED3}"/>
                </a:ext>
              </a:extLst>
            </p:cNvPr>
            <p:cNvSpPr/>
            <p:nvPr/>
          </p:nvSpPr>
          <p:spPr>
            <a:xfrm>
              <a:off x="370074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D4C7F4B-0192-4C8D-BE6C-CB419F337DCD}"/>
                </a:ext>
              </a:extLst>
            </p:cNvPr>
            <p:cNvSpPr/>
            <p:nvPr/>
          </p:nvSpPr>
          <p:spPr>
            <a:xfrm>
              <a:off x="370666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38300EC7-1152-4D26-AA83-18F877D7C733}"/>
                </a:ext>
              </a:extLst>
            </p:cNvPr>
            <p:cNvSpPr/>
            <p:nvPr/>
          </p:nvSpPr>
          <p:spPr>
            <a:xfrm>
              <a:off x="371258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6B1DFDA3-3873-488B-8D2B-F45020469BBB}"/>
                </a:ext>
              </a:extLst>
            </p:cNvPr>
            <p:cNvSpPr/>
            <p:nvPr/>
          </p:nvSpPr>
          <p:spPr>
            <a:xfrm>
              <a:off x="371851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E62CF431-7134-41ED-96A9-1DF42551BAD7}"/>
                </a:ext>
              </a:extLst>
            </p:cNvPr>
            <p:cNvSpPr/>
            <p:nvPr/>
          </p:nvSpPr>
          <p:spPr>
            <a:xfrm>
              <a:off x="372443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3D0A8816-2C54-4B83-999C-B1E34ADEF9A1}"/>
                </a:ext>
              </a:extLst>
            </p:cNvPr>
            <p:cNvSpPr/>
            <p:nvPr/>
          </p:nvSpPr>
          <p:spPr>
            <a:xfrm>
              <a:off x="373035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22F6F624-EA24-4898-A4FC-120A919E32E3}"/>
                </a:ext>
              </a:extLst>
            </p:cNvPr>
            <p:cNvSpPr/>
            <p:nvPr/>
          </p:nvSpPr>
          <p:spPr>
            <a:xfrm>
              <a:off x="3736271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3F0484D9-DB92-452F-BFD7-FCB1AC1C119C}"/>
                </a:ext>
              </a:extLst>
            </p:cNvPr>
            <p:cNvSpPr/>
            <p:nvPr/>
          </p:nvSpPr>
          <p:spPr>
            <a:xfrm>
              <a:off x="374220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789D81E8-932A-4AB6-BEE9-1139DA361233}"/>
                </a:ext>
              </a:extLst>
            </p:cNvPr>
            <p:cNvSpPr/>
            <p:nvPr/>
          </p:nvSpPr>
          <p:spPr>
            <a:xfrm>
              <a:off x="374811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40960792-4E2D-4F2B-B7BA-5D3D4FB11CC7}"/>
                </a:ext>
              </a:extLst>
            </p:cNvPr>
            <p:cNvSpPr/>
            <p:nvPr/>
          </p:nvSpPr>
          <p:spPr>
            <a:xfrm>
              <a:off x="375402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CDD6D045-CE3E-4552-A7D2-8794E5793AB5}"/>
                </a:ext>
              </a:extLst>
            </p:cNvPr>
            <p:cNvSpPr/>
            <p:nvPr/>
          </p:nvSpPr>
          <p:spPr>
            <a:xfrm>
              <a:off x="375996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7C93D669-481C-4857-A1E1-341399F5CB89}"/>
                </a:ext>
              </a:extLst>
            </p:cNvPr>
            <p:cNvSpPr/>
            <p:nvPr/>
          </p:nvSpPr>
          <p:spPr>
            <a:xfrm>
              <a:off x="376588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301F7BD7-0748-4B3A-BEB5-1E363A52E186}"/>
                </a:ext>
              </a:extLst>
            </p:cNvPr>
            <p:cNvSpPr/>
            <p:nvPr/>
          </p:nvSpPr>
          <p:spPr>
            <a:xfrm>
              <a:off x="377179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02D9026F-8A17-4BCA-9B30-0DD8720C2137}"/>
                </a:ext>
              </a:extLst>
            </p:cNvPr>
            <p:cNvSpPr/>
            <p:nvPr/>
          </p:nvSpPr>
          <p:spPr>
            <a:xfrm>
              <a:off x="377771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851AEA74-A7BD-43D7-97DB-C77DA8E52F66}"/>
                </a:ext>
              </a:extLst>
            </p:cNvPr>
            <p:cNvSpPr/>
            <p:nvPr/>
          </p:nvSpPr>
          <p:spPr>
            <a:xfrm>
              <a:off x="3783650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A34D4717-15CA-4EF7-9AEB-043F05EEC943}"/>
                </a:ext>
              </a:extLst>
            </p:cNvPr>
            <p:cNvSpPr/>
            <p:nvPr/>
          </p:nvSpPr>
          <p:spPr>
            <a:xfrm>
              <a:off x="3789569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EEF71149-F0D8-444A-A027-62378D66FB59}"/>
                </a:ext>
              </a:extLst>
            </p:cNvPr>
            <p:cNvSpPr/>
            <p:nvPr/>
          </p:nvSpPr>
          <p:spPr>
            <a:xfrm>
              <a:off x="379548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E28709C1-E533-46A2-A3CB-C3775FA50C44}"/>
                </a:ext>
              </a:extLst>
            </p:cNvPr>
            <p:cNvSpPr/>
            <p:nvPr/>
          </p:nvSpPr>
          <p:spPr>
            <a:xfrm>
              <a:off x="3801408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1D1DD4A3-2388-41EE-92A9-B1331DE4181F}"/>
                </a:ext>
              </a:extLst>
            </p:cNvPr>
            <p:cNvSpPr/>
            <p:nvPr/>
          </p:nvSpPr>
          <p:spPr>
            <a:xfrm>
              <a:off x="380732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67654E6B-D13E-4F1C-B9C3-9A95CCC5BC09}"/>
                </a:ext>
              </a:extLst>
            </p:cNvPr>
            <p:cNvSpPr/>
            <p:nvPr/>
          </p:nvSpPr>
          <p:spPr>
            <a:xfrm>
              <a:off x="3813246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9FFC709E-B244-46F4-9CC6-F1980BFE916E}"/>
                </a:ext>
              </a:extLst>
            </p:cNvPr>
            <p:cNvSpPr/>
            <p:nvPr/>
          </p:nvSpPr>
          <p:spPr>
            <a:xfrm>
              <a:off x="381916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C1D53832-752C-4A91-BF64-36EB59102464}"/>
                </a:ext>
              </a:extLst>
            </p:cNvPr>
            <p:cNvSpPr/>
            <p:nvPr/>
          </p:nvSpPr>
          <p:spPr>
            <a:xfrm>
              <a:off x="3825097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AFE5068F-EF66-48C2-9D78-0F21BF328595}"/>
                </a:ext>
              </a:extLst>
            </p:cNvPr>
            <p:cNvSpPr/>
            <p:nvPr/>
          </p:nvSpPr>
          <p:spPr>
            <a:xfrm>
              <a:off x="383101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0B35C240-C8A6-422D-93B4-3B0916DAC709}"/>
                </a:ext>
              </a:extLst>
            </p:cNvPr>
            <p:cNvSpPr/>
            <p:nvPr/>
          </p:nvSpPr>
          <p:spPr>
            <a:xfrm>
              <a:off x="383693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7FD37675-5C69-4E4B-8CBD-F70826162FC9}"/>
                </a:ext>
              </a:extLst>
            </p:cNvPr>
            <p:cNvSpPr/>
            <p:nvPr/>
          </p:nvSpPr>
          <p:spPr>
            <a:xfrm>
              <a:off x="384285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86890B93-C26E-4F41-B205-F5AFBC378BF4}"/>
                </a:ext>
              </a:extLst>
            </p:cNvPr>
            <p:cNvSpPr/>
            <p:nvPr/>
          </p:nvSpPr>
          <p:spPr>
            <a:xfrm>
              <a:off x="3848773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DEDBB23B-1C03-4FBD-9879-775EEC32319C}"/>
                </a:ext>
              </a:extLst>
            </p:cNvPr>
            <p:cNvSpPr/>
            <p:nvPr/>
          </p:nvSpPr>
          <p:spPr>
            <a:xfrm>
              <a:off x="3854705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294CDEFB-9DD4-4206-8DCD-803505AE52F7}"/>
                </a:ext>
              </a:extLst>
            </p:cNvPr>
            <p:cNvSpPr/>
            <p:nvPr/>
          </p:nvSpPr>
          <p:spPr>
            <a:xfrm>
              <a:off x="386062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1A50430E-1CE6-499F-B6A8-A8255E359841}"/>
                </a:ext>
              </a:extLst>
            </p:cNvPr>
            <p:cNvSpPr/>
            <p:nvPr/>
          </p:nvSpPr>
          <p:spPr>
            <a:xfrm>
              <a:off x="3866544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DF6AAC5F-F276-4D2F-B68A-794E57427DB9}"/>
                </a:ext>
              </a:extLst>
            </p:cNvPr>
            <p:cNvSpPr/>
            <p:nvPr/>
          </p:nvSpPr>
          <p:spPr>
            <a:xfrm>
              <a:off x="3872462" y="143696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2405545"/>
                  </a:moveTo>
                  <a:lnTo>
                    <a:pt x="0" y="0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0B42A31C-EBE8-416A-BFFE-420B89601B2A}"/>
                </a:ext>
              </a:extLst>
            </p:cNvPr>
            <p:cNvSpPr/>
            <p:nvPr/>
          </p:nvSpPr>
          <p:spPr>
            <a:xfrm>
              <a:off x="388818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32348923-5363-43E4-A61D-951972CA913C}"/>
                </a:ext>
              </a:extLst>
            </p:cNvPr>
            <p:cNvSpPr/>
            <p:nvPr/>
          </p:nvSpPr>
          <p:spPr>
            <a:xfrm>
              <a:off x="390391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E20181DD-7C64-473C-98F9-6C75D6239337}"/>
                </a:ext>
              </a:extLst>
            </p:cNvPr>
            <p:cNvSpPr/>
            <p:nvPr/>
          </p:nvSpPr>
          <p:spPr>
            <a:xfrm>
              <a:off x="39196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66CFC73D-5341-42D9-82A0-6736FFDAE070}"/>
                </a:ext>
              </a:extLst>
            </p:cNvPr>
            <p:cNvSpPr/>
            <p:nvPr/>
          </p:nvSpPr>
          <p:spPr>
            <a:xfrm>
              <a:off x="393534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29199640-994A-48C2-B5BD-2F6F5395FB00}"/>
                </a:ext>
              </a:extLst>
            </p:cNvPr>
            <p:cNvSpPr/>
            <p:nvPr/>
          </p:nvSpPr>
          <p:spPr>
            <a:xfrm>
              <a:off x="395107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8DBC46C1-200F-4BBA-BDFF-6A7A5B8A89FD}"/>
                </a:ext>
              </a:extLst>
            </p:cNvPr>
            <p:cNvSpPr/>
            <p:nvPr/>
          </p:nvSpPr>
          <p:spPr>
            <a:xfrm>
              <a:off x="396679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71BE5A89-24E2-4144-B429-6A21FC6DADA0}"/>
                </a:ext>
              </a:extLst>
            </p:cNvPr>
            <p:cNvSpPr/>
            <p:nvPr/>
          </p:nvSpPr>
          <p:spPr>
            <a:xfrm>
              <a:off x="398251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4480D4A2-95AC-4CD6-BFF5-C461700BB5D8}"/>
                </a:ext>
              </a:extLst>
            </p:cNvPr>
            <p:cNvSpPr/>
            <p:nvPr/>
          </p:nvSpPr>
          <p:spPr>
            <a:xfrm>
              <a:off x="39982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0CF62B74-8180-4667-B037-074FC79437E3}"/>
                </a:ext>
              </a:extLst>
            </p:cNvPr>
            <p:cNvSpPr/>
            <p:nvPr/>
          </p:nvSpPr>
          <p:spPr>
            <a:xfrm>
              <a:off x="40139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7F35EB76-ACF1-4E36-B71D-59FF756C1080}"/>
                </a:ext>
              </a:extLst>
            </p:cNvPr>
            <p:cNvSpPr/>
            <p:nvPr/>
          </p:nvSpPr>
          <p:spPr>
            <a:xfrm>
              <a:off x="402967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3C045E9B-2ED7-42E5-B4B1-4C8744E630F9}"/>
                </a:ext>
              </a:extLst>
            </p:cNvPr>
            <p:cNvSpPr/>
            <p:nvPr/>
          </p:nvSpPr>
          <p:spPr>
            <a:xfrm>
              <a:off x="404540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5E2908B6-2DDD-4930-9803-EAE71B347A7C}"/>
                </a:ext>
              </a:extLst>
            </p:cNvPr>
            <p:cNvSpPr/>
            <p:nvPr/>
          </p:nvSpPr>
          <p:spPr>
            <a:xfrm>
              <a:off x="406112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5B2BA6AB-250F-42F2-B435-03212418EFCA}"/>
                </a:ext>
              </a:extLst>
            </p:cNvPr>
            <p:cNvSpPr/>
            <p:nvPr/>
          </p:nvSpPr>
          <p:spPr>
            <a:xfrm>
              <a:off x="40768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27E5E0DA-90B7-4EF7-8DB6-60630E1D12AB}"/>
                </a:ext>
              </a:extLst>
            </p:cNvPr>
            <p:cNvSpPr/>
            <p:nvPr/>
          </p:nvSpPr>
          <p:spPr>
            <a:xfrm>
              <a:off x="40925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3E8C271C-EF4D-4045-A4BC-346F76FFAFCB}"/>
                </a:ext>
              </a:extLst>
            </p:cNvPr>
            <p:cNvSpPr/>
            <p:nvPr/>
          </p:nvSpPr>
          <p:spPr>
            <a:xfrm>
              <a:off x="410830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664D7B9B-169A-4090-9393-DCD5E66F535D}"/>
                </a:ext>
              </a:extLst>
            </p:cNvPr>
            <p:cNvSpPr/>
            <p:nvPr/>
          </p:nvSpPr>
          <p:spPr>
            <a:xfrm>
              <a:off x="41240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CABFBA89-BE5B-4482-9CF7-83ADDE14FDAD}"/>
                </a:ext>
              </a:extLst>
            </p:cNvPr>
            <p:cNvSpPr/>
            <p:nvPr/>
          </p:nvSpPr>
          <p:spPr>
            <a:xfrm>
              <a:off x="41397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9">
              <a:extLst>
                <a:ext uri="{FF2B5EF4-FFF2-40B4-BE49-F238E27FC236}">
                  <a16:creationId xmlns:a16="http://schemas.microsoft.com/office/drawing/2014/main" id="{A57C37A3-38F6-4AA4-B42B-B120688D72E9}"/>
                </a:ext>
              </a:extLst>
            </p:cNvPr>
            <p:cNvSpPr/>
            <p:nvPr/>
          </p:nvSpPr>
          <p:spPr>
            <a:xfrm>
              <a:off x="415546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0">
              <a:extLst>
                <a:ext uri="{FF2B5EF4-FFF2-40B4-BE49-F238E27FC236}">
                  <a16:creationId xmlns:a16="http://schemas.microsoft.com/office/drawing/2014/main" id="{462EEC19-BFEB-4807-BA56-54C4F6EBACC5}"/>
                </a:ext>
              </a:extLst>
            </p:cNvPr>
            <p:cNvSpPr/>
            <p:nvPr/>
          </p:nvSpPr>
          <p:spPr>
            <a:xfrm>
              <a:off x="417118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1">
              <a:extLst>
                <a:ext uri="{FF2B5EF4-FFF2-40B4-BE49-F238E27FC236}">
                  <a16:creationId xmlns:a16="http://schemas.microsoft.com/office/drawing/2014/main" id="{21B149E5-6612-4867-88EB-DCBBAB22D4F2}"/>
                </a:ext>
              </a:extLst>
            </p:cNvPr>
            <p:cNvSpPr/>
            <p:nvPr/>
          </p:nvSpPr>
          <p:spPr>
            <a:xfrm>
              <a:off x="418690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2">
              <a:extLst>
                <a:ext uri="{FF2B5EF4-FFF2-40B4-BE49-F238E27FC236}">
                  <a16:creationId xmlns:a16="http://schemas.microsoft.com/office/drawing/2014/main" id="{6969442C-54C1-4CDA-AF5E-79E37C7076E7}"/>
                </a:ext>
              </a:extLst>
            </p:cNvPr>
            <p:cNvSpPr/>
            <p:nvPr/>
          </p:nvSpPr>
          <p:spPr>
            <a:xfrm>
              <a:off x="420263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3">
              <a:extLst>
                <a:ext uri="{FF2B5EF4-FFF2-40B4-BE49-F238E27FC236}">
                  <a16:creationId xmlns:a16="http://schemas.microsoft.com/office/drawing/2014/main" id="{09A8B2B4-7AF4-4733-BBE1-7FE9D3A540C8}"/>
                </a:ext>
              </a:extLst>
            </p:cNvPr>
            <p:cNvSpPr/>
            <p:nvPr/>
          </p:nvSpPr>
          <p:spPr>
            <a:xfrm>
              <a:off x="421834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4">
              <a:extLst>
                <a:ext uri="{FF2B5EF4-FFF2-40B4-BE49-F238E27FC236}">
                  <a16:creationId xmlns:a16="http://schemas.microsoft.com/office/drawing/2014/main" id="{527BC6C2-6B85-4F91-878C-85D64B45C9E5}"/>
                </a:ext>
              </a:extLst>
            </p:cNvPr>
            <p:cNvSpPr/>
            <p:nvPr/>
          </p:nvSpPr>
          <p:spPr>
            <a:xfrm>
              <a:off x="423406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5">
              <a:extLst>
                <a:ext uri="{FF2B5EF4-FFF2-40B4-BE49-F238E27FC236}">
                  <a16:creationId xmlns:a16="http://schemas.microsoft.com/office/drawing/2014/main" id="{67C4810F-2106-41F0-8260-D4BC8E8B57D4}"/>
                </a:ext>
              </a:extLst>
            </p:cNvPr>
            <p:cNvSpPr/>
            <p:nvPr/>
          </p:nvSpPr>
          <p:spPr>
            <a:xfrm>
              <a:off x="424979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6">
              <a:extLst>
                <a:ext uri="{FF2B5EF4-FFF2-40B4-BE49-F238E27FC236}">
                  <a16:creationId xmlns:a16="http://schemas.microsoft.com/office/drawing/2014/main" id="{041D7E22-511C-406A-9E35-FF69B365857E}"/>
                </a:ext>
              </a:extLst>
            </p:cNvPr>
            <p:cNvSpPr/>
            <p:nvPr/>
          </p:nvSpPr>
          <p:spPr>
            <a:xfrm>
              <a:off x="426551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7">
              <a:extLst>
                <a:ext uri="{FF2B5EF4-FFF2-40B4-BE49-F238E27FC236}">
                  <a16:creationId xmlns:a16="http://schemas.microsoft.com/office/drawing/2014/main" id="{825E353C-3A3C-4B29-B548-FCA5AAA0C192}"/>
                </a:ext>
              </a:extLst>
            </p:cNvPr>
            <p:cNvSpPr/>
            <p:nvPr/>
          </p:nvSpPr>
          <p:spPr>
            <a:xfrm>
              <a:off x="428124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8">
              <a:extLst>
                <a:ext uri="{FF2B5EF4-FFF2-40B4-BE49-F238E27FC236}">
                  <a16:creationId xmlns:a16="http://schemas.microsoft.com/office/drawing/2014/main" id="{3F98A3F8-3EDB-4084-9023-15D959E94E33}"/>
                </a:ext>
              </a:extLst>
            </p:cNvPr>
            <p:cNvSpPr/>
            <p:nvPr/>
          </p:nvSpPr>
          <p:spPr>
            <a:xfrm>
              <a:off x="429695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89">
              <a:extLst>
                <a:ext uri="{FF2B5EF4-FFF2-40B4-BE49-F238E27FC236}">
                  <a16:creationId xmlns:a16="http://schemas.microsoft.com/office/drawing/2014/main" id="{8B80A294-6A35-4CB9-82DD-F80CDF615E90}"/>
                </a:ext>
              </a:extLst>
            </p:cNvPr>
            <p:cNvSpPr/>
            <p:nvPr/>
          </p:nvSpPr>
          <p:spPr>
            <a:xfrm>
              <a:off x="43126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0">
              <a:extLst>
                <a:ext uri="{FF2B5EF4-FFF2-40B4-BE49-F238E27FC236}">
                  <a16:creationId xmlns:a16="http://schemas.microsoft.com/office/drawing/2014/main" id="{EBF9F899-A389-4C28-A210-7452B12192E1}"/>
                </a:ext>
              </a:extLst>
            </p:cNvPr>
            <p:cNvSpPr/>
            <p:nvPr/>
          </p:nvSpPr>
          <p:spPr>
            <a:xfrm>
              <a:off x="43284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1">
              <a:extLst>
                <a:ext uri="{FF2B5EF4-FFF2-40B4-BE49-F238E27FC236}">
                  <a16:creationId xmlns:a16="http://schemas.microsoft.com/office/drawing/2014/main" id="{A326FCB1-DD04-4AC0-8378-552853D98D2B}"/>
                </a:ext>
              </a:extLst>
            </p:cNvPr>
            <p:cNvSpPr/>
            <p:nvPr/>
          </p:nvSpPr>
          <p:spPr>
            <a:xfrm>
              <a:off x="4771476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8BA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2">
              <a:extLst>
                <a:ext uri="{FF2B5EF4-FFF2-40B4-BE49-F238E27FC236}">
                  <a16:creationId xmlns:a16="http://schemas.microsoft.com/office/drawing/2014/main" id="{FFCC7FA3-374A-442F-850D-7E7CCA5E4A3A}"/>
                </a:ext>
              </a:extLst>
            </p:cNvPr>
            <p:cNvSpPr/>
            <p:nvPr/>
          </p:nvSpPr>
          <p:spPr>
            <a:xfrm>
              <a:off x="4766110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7B9A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3">
              <a:extLst>
                <a:ext uri="{FF2B5EF4-FFF2-40B4-BE49-F238E27FC236}">
                  <a16:creationId xmlns:a16="http://schemas.microsoft.com/office/drawing/2014/main" id="{F50130A8-5E54-459A-AC6E-3172BCBE1C3E}"/>
                </a:ext>
              </a:extLst>
            </p:cNvPr>
            <p:cNvSpPr/>
            <p:nvPr/>
          </p:nvSpPr>
          <p:spPr>
            <a:xfrm>
              <a:off x="4760757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6B8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4">
              <a:extLst>
                <a:ext uri="{FF2B5EF4-FFF2-40B4-BE49-F238E27FC236}">
                  <a16:creationId xmlns:a16="http://schemas.microsoft.com/office/drawing/2014/main" id="{C0BD4FB9-2186-4D80-B7F8-F9CA3106982D}"/>
                </a:ext>
              </a:extLst>
            </p:cNvPr>
            <p:cNvSpPr/>
            <p:nvPr/>
          </p:nvSpPr>
          <p:spPr>
            <a:xfrm>
              <a:off x="4755391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6B6A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5">
              <a:extLst>
                <a:ext uri="{FF2B5EF4-FFF2-40B4-BE49-F238E27FC236}">
                  <a16:creationId xmlns:a16="http://schemas.microsoft.com/office/drawing/2014/main" id="{17EB739C-265A-4BA1-92C4-6BF16732FB80}"/>
                </a:ext>
              </a:extLst>
            </p:cNvPr>
            <p:cNvSpPr/>
            <p:nvPr/>
          </p:nvSpPr>
          <p:spPr>
            <a:xfrm>
              <a:off x="4750025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5B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6">
              <a:extLst>
                <a:ext uri="{FF2B5EF4-FFF2-40B4-BE49-F238E27FC236}">
                  <a16:creationId xmlns:a16="http://schemas.microsoft.com/office/drawing/2014/main" id="{AD967D1C-B978-4172-9963-4718FBA79C47}"/>
                </a:ext>
              </a:extLst>
            </p:cNvPr>
            <p:cNvSpPr/>
            <p:nvPr/>
          </p:nvSpPr>
          <p:spPr>
            <a:xfrm>
              <a:off x="4744660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5B5A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7">
              <a:extLst>
                <a:ext uri="{FF2B5EF4-FFF2-40B4-BE49-F238E27FC236}">
                  <a16:creationId xmlns:a16="http://schemas.microsoft.com/office/drawing/2014/main" id="{525C166E-92B0-4394-A1DC-DBA0FB5782A4}"/>
                </a:ext>
              </a:extLst>
            </p:cNvPr>
            <p:cNvSpPr/>
            <p:nvPr/>
          </p:nvSpPr>
          <p:spPr>
            <a:xfrm>
              <a:off x="4739294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4B3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98">
              <a:extLst>
                <a:ext uri="{FF2B5EF4-FFF2-40B4-BE49-F238E27FC236}">
                  <a16:creationId xmlns:a16="http://schemas.microsoft.com/office/drawing/2014/main" id="{9FE5F187-A5AC-4635-ABD1-B44796A8158C}"/>
                </a:ext>
              </a:extLst>
            </p:cNvPr>
            <p:cNvSpPr/>
            <p:nvPr/>
          </p:nvSpPr>
          <p:spPr>
            <a:xfrm>
              <a:off x="4733928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3B2A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99">
              <a:extLst>
                <a:ext uri="{FF2B5EF4-FFF2-40B4-BE49-F238E27FC236}">
                  <a16:creationId xmlns:a16="http://schemas.microsoft.com/office/drawing/2014/main" id="{A2A4B30C-26B8-4ABB-892A-8808FA41D9AE}"/>
                </a:ext>
              </a:extLst>
            </p:cNvPr>
            <p:cNvSpPr/>
            <p:nvPr/>
          </p:nvSpPr>
          <p:spPr>
            <a:xfrm>
              <a:off x="4728563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2B1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0">
              <a:extLst>
                <a:ext uri="{FF2B5EF4-FFF2-40B4-BE49-F238E27FC236}">
                  <a16:creationId xmlns:a16="http://schemas.microsoft.com/office/drawing/2014/main" id="{DBC3AC7E-36E7-49F1-A2D8-4ABEC506F2CD}"/>
                </a:ext>
              </a:extLst>
            </p:cNvPr>
            <p:cNvSpPr/>
            <p:nvPr/>
          </p:nvSpPr>
          <p:spPr>
            <a:xfrm>
              <a:off x="4723197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2B0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1">
              <a:extLst>
                <a:ext uri="{FF2B5EF4-FFF2-40B4-BE49-F238E27FC236}">
                  <a16:creationId xmlns:a16="http://schemas.microsoft.com/office/drawing/2014/main" id="{CC84D148-B269-4297-8281-B75401F9AAC8}"/>
                </a:ext>
              </a:extLst>
            </p:cNvPr>
            <p:cNvSpPr/>
            <p:nvPr/>
          </p:nvSpPr>
          <p:spPr>
            <a:xfrm>
              <a:off x="4717844" y="1436969"/>
              <a:ext cx="26034" cy="2406015"/>
            </a:xfrm>
            <a:custGeom>
              <a:avLst/>
              <a:gdLst/>
              <a:ahLst/>
              <a:cxnLst/>
              <a:rect l="l" t="t" r="r" b="b"/>
              <a:pathLst>
                <a:path w="26035" h="2406015">
                  <a:moveTo>
                    <a:pt x="0" y="2405545"/>
                  </a:moveTo>
                  <a:lnTo>
                    <a:pt x="25730" y="2405545"/>
                  </a:lnTo>
                  <a:lnTo>
                    <a:pt x="25730" y="0"/>
                  </a:lnTo>
                  <a:lnTo>
                    <a:pt x="0" y="0"/>
                  </a:lnTo>
                  <a:lnTo>
                    <a:pt x="0" y="2405545"/>
                  </a:lnTo>
                  <a:close/>
                </a:path>
              </a:pathLst>
            </a:custGeom>
            <a:solidFill>
              <a:srgbClr val="D1AF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2">
              <a:extLst>
                <a:ext uri="{FF2B5EF4-FFF2-40B4-BE49-F238E27FC236}">
                  <a16:creationId xmlns:a16="http://schemas.microsoft.com/office/drawing/2014/main" id="{308EB4A7-6280-4805-BD61-93A3655762A1}"/>
                </a:ext>
              </a:extLst>
            </p:cNvPr>
            <p:cNvSpPr/>
            <p:nvPr/>
          </p:nvSpPr>
          <p:spPr>
            <a:xfrm>
              <a:off x="472534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3">
              <a:extLst>
                <a:ext uri="{FF2B5EF4-FFF2-40B4-BE49-F238E27FC236}">
                  <a16:creationId xmlns:a16="http://schemas.microsoft.com/office/drawing/2014/main" id="{6F9F09B6-BFA2-40ED-AD5E-93B3280A5E5B}"/>
                </a:ext>
              </a:extLst>
            </p:cNvPr>
            <p:cNvSpPr/>
            <p:nvPr/>
          </p:nvSpPr>
          <p:spPr>
            <a:xfrm>
              <a:off x="471997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4">
              <a:extLst>
                <a:ext uri="{FF2B5EF4-FFF2-40B4-BE49-F238E27FC236}">
                  <a16:creationId xmlns:a16="http://schemas.microsoft.com/office/drawing/2014/main" id="{3C543963-FF5D-42CE-9DE8-4B672F34360B}"/>
                </a:ext>
              </a:extLst>
            </p:cNvPr>
            <p:cNvSpPr/>
            <p:nvPr/>
          </p:nvSpPr>
          <p:spPr>
            <a:xfrm>
              <a:off x="471461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5">
              <a:extLst>
                <a:ext uri="{FF2B5EF4-FFF2-40B4-BE49-F238E27FC236}">
                  <a16:creationId xmlns:a16="http://schemas.microsoft.com/office/drawing/2014/main" id="{DF1E50DB-499E-40B1-B007-22A497D625E0}"/>
                </a:ext>
              </a:extLst>
            </p:cNvPr>
            <p:cNvSpPr/>
            <p:nvPr/>
          </p:nvSpPr>
          <p:spPr>
            <a:xfrm>
              <a:off x="47092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6">
              <a:extLst>
                <a:ext uri="{FF2B5EF4-FFF2-40B4-BE49-F238E27FC236}">
                  <a16:creationId xmlns:a16="http://schemas.microsoft.com/office/drawing/2014/main" id="{060F3864-182B-418E-8B7E-0B5E69849ADE}"/>
                </a:ext>
              </a:extLst>
            </p:cNvPr>
            <p:cNvSpPr/>
            <p:nvPr/>
          </p:nvSpPr>
          <p:spPr>
            <a:xfrm>
              <a:off x="470388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7">
              <a:extLst>
                <a:ext uri="{FF2B5EF4-FFF2-40B4-BE49-F238E27FC236}">
                  <a16:creationId xmlns:a16="http://schemas.microsoft.com/office/drawing/2014/main" id="{CC8FA935-8898-49A9-83E6-865DAD9D58AD}"/>
                </a:ext>
              </a:extLst>
            </p:cNvPr>
            <p:cNvSpPr/>
            <p:nvPr/>
          </p:nvSpPr>
          <p:spPr>
            <a:xfrm>
              <a:off x="469851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8">
              <a:extLst>
                <a:ext uri="{FF2B5EF4-FFF2-40B4-BE49-F238E27FC236}">
                  <a16:creationId xmlns:a16="http://schemas.microsoft.com/office/drawing/2014/main" id="{595217E4-0934-4F07-9C06-80185E34DEBB}"/>
                </a:ext>
              </a:extLst>
            </p:cNvPr>
            <p:cNvSpPr/>
            <p:nvPr/>
          </p:nvSpPr>
          <p:spPr>
            <a:xfrm>
              <a:off x="469316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9">
              <a:extLst>
                <a:ext uri="{FF2B5EF4-FFF2-40B4-BE49-F238E27FC236}">
                  <a16:creationId xmlns:a16="http://schemas.microsoft.com/office/drawing/2014/main" id="{59C50F7C-5C4F-45CE-B81C-4570607AF309}"/>
                </a:ext>
              </a:extLst>
            </p:cNvPr>
            <p:cNvSpPr/>
            <p:nvPr/>
          </p:nvSpPr>
          <p:spPr>
            <a:xfrm>
              <a:off x="468779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0">
              <a:extLst>
                <a:ext uri="{FF2B5EF4-FFF2-40B4-BE49-F238E27FC236}">
                  <a16:creationId xmlns:a16="http://schemas.microsoft.com/office/drawing/2014/main" id="{8355EA80-942B-4E23-B241-F5BFCA66E831}"/>
                </a:ext>
              </a:extLst>
            </p:cNvPr>
            <p:cNvSpPr/>
            <p:nvPr/>
          </p:nvSpPr>
          <p:spPr>
            <a:xfrm>
              <a:off x="468243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1">
              <a:extLst>
                <a:ext uri="{FF2B5EF4-FFF2-40B4-BE49-F238E27FC236}">
                  <a16:creationId xmlns:a16="http://schemas.microsoft.com/office/drawing/2014/main" id="{3664AA2F-F527-488B-80A7-3E5243E5290F}"/>
                </a:ext>
              </a:extLst>
            </p:cNvPr>
            <p:cNvSpPr/>
            <p:nvPr/>
          </p:nvSpPr>
          <p:spPr>
            <a:xfrm>
              <a:off x="467706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2">
              <a:extLst>
                <a:ext uri="{FF2B5EF4-FFF2-40B4-BE49-F238E27FC236}">
                  <a16:creationId xmlns:a16="http://schemas.microsoft.com/office/drawing/2014/main" id="{15FE7A56-FA3D-4B51-AA38-38A5D5C9C7C4}"/>
                </a:ext>
              </a:extLst>
            </p:cNvPr>
            <p:cNvSpPr/>
            <p:nvPr/>
          </p:nvSpPr>
          <p:spPr>
            <a:xfrm>
              <a:off x="467169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3">
              <a:extLst>
                <a:ext uri="{FF2B5EF4-FFF2-40B4-BE49-F238E27FC236}">
                  <a16:creationId xmlns:a16="http://schemas.microsoft.com/office/drawing/2014/main" id="{0C17BF7F-C4E3-4D84-BCF1-3A7BE4EB748B}"/>
                </a:ext>
              </a:extLst>
            </p:cNvPr>
            <p:cNvSpPr/>
            <p:nvPr/>
          </p:nvSpPr>
          <p:spPr>
            <a:xfrm>
              <a:off x="46663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4">
              <a:extLst>
                <a:ext uri="{FF2B5EF4-FFF2-40B4-BE49-F238E27FC236}">
                  <a16:creationId xmlns:a16="http://schemas.microsoft.com/office/drawing/2014/main" id="{C5A34E85-0347-4C02-8798-2CF2949BA9BC}"/>
                </a:ext>
              </a:extLst>
            </p:cNvPr>
            <p:cNvSpPr/>
            <p:nvPr/>
          </p:nvSpPr>
          <p:spPr>
            <a:xfrm>
              <a:off x="466096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5">
              <a:extLst>
                <a:ext uri="{FF2B5EF4-FFF2-40B4-BE49-F238E27FC236}">
                  <a16:creationId xmlns:a16="http://schemas.microsoft.com/office/drawing/2014/main" id="{6B62E4C3-FDCE-4373-9E01-317DE05DC969}"/>
                </a:ext>
              </a:extLst>
            </p:cNvPr>
            <p:cNvSpPr/>
            <p:nvPr/>
          </p:nvSpPr>
          <p:spPr>
            <a:xfrm>
              <a:off x="465560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6">
              <a:extLst>
                <a:ext uri="{FF2B5EF4-FFF2-40B4-BE49-F238E27FC236}">
                  <a16:creationId xmlns:a16="http://schemas.microsoft.com/office/drawing/2014/main" id="{F71677ED-C4D4-497B-B798-262C1885EA67}"/>
                </a:ext>
              </a:extLst>
            </p:cNvPr>
            <p:cNvSpPr/>
            <p:nvPr/>
          </p:nvSpPr>
          <p:spPr>
            <a:xfrm>
              <a:off x="465024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7">
              <a:extLst>
                <a:ext uri="{FF2B5EF4-FFF2-40B4-BE49-F238E27FC236}">
                  <a16:creationId xmlns:a16="http://schemas.microsoft.com/office/drawing/2014/main" id="{F055DFD8-9905-4A49-A8E3-E99946063856}"/>
                </a:ext>
              </a:extLst>
            </p:cNvPr>
            <p:cNvSpPr/>
            <p:nvPr/>
          </p:nvSpPr>
          <p:spPr>
            <a:xfrm>
              <a:off x="464488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8">
              <a:extLst>
                <a:ext uri="{FF2B5EF4-FFF2-40B4-BE49-F238E27FC236}">
                  <a16:creationId xmlns:a16="http://schemas.microsoft.com/office/drawing/2014/main" id="{A6A28A3B-6CF3-4794-A9DA-984698A61BE6}"/>
                </a:ext>
              </a:extLst>
            </p:cNvPr>
            <p:cNvSpPr/>
            <p:nvPr/>
          </p:nvSpPr>
          <p:spPr>
            <a:xfrm>
              <a:off x="46395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9">
              <a:extLst>
                <a:ext uri="{FF2B5EF4-FFF2-40B4-BE49-F238E27FC236}">
                  <a16:creationId xmlns:a16="http://schemas.microsoft.com/office/drawing/2014/main" id="{57929221-E599-4BB6-9EB4-B5A1F91C63F2}"/>
                </a:ext>
              </a:extLst>
            </p:cNvPr>
            <p:cNvSpPr/>
            <p:nvPr/>
          </p:nvSpPr>
          <p:spPr>
            <a:xfrm>
              <a:off x="463414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0">
              <a:extLst>
                <a:ext uri="{FF2B5EF4-FFF2-40B4-BE49-F238E27FC236}">
                  <a16:creationId xmlns:a16="http://schemas.microsoft.com/office/drawing/2014/main" id="{8BAEE8E5-A9DD-4D00-9B95-8B8F76ED2CDC}"/>
                </a:ext>
              </a:extLst>
            </p:cNvPr>
            <p:cNvSpPr/>
            <p:nvPr/>
          </p:nvSpPr>
          <p:spPr>
            <a:xfrm>
              <a:off x="462878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1">
              <a:extLst>
                <a:ext uri="{FF2B5EF4-FFF2-40B4-BE49-F238E27FC236}">
                  <a16:creationId xmlns:a16="http://schemas.microsoft.com/office/drawing/2014/main" id="{77CF63EF-9E31-4B63-BE32-AC8B25947730}"/>
                </a:ext>
              </a:extLst>
            </p:cNvPr>
            <p:cNvSpPr/>
            <p:nvPr/>
          </p:nvSpPr>
          <p:spPr>
            <a:xfrm>
              <a:off x="462341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2">
              <a:extLst>
                <a:ext uri="{FF2B5EF4-FFF2-40B4-BE49-F238E27FC236}">
                  <a16:creationId xmlns:a16="http://schemas.microsoft.com/office/drawing/2014/main" id="{E3ECC2B2-1A9B-4502-9BF8-1F7842B3EBD7}"/>
                </a:ext>
              </a:extLst>
            </p:cNvPr>
            <p:cNvSpPr/>
            <p:nvPr/>
          </p:nvSpPr>
          <p:spPr>
            <a:xfrm>
              <a:off x="46180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3">
              <a:extLst>
                <a:ext uri="{FF2B5EF4-FFF2-40B4-BE49-F238E27FC236}">
                  <a16:creationId xmlns:a16="http://schemas.microsoft.com/office/drawing/2014/main" id="{CB3F10F3-0F7C-4B70-B9BC-F9AB592607BB}"/>
                </a:ext>
              </a:extLst>
            </p:cNvPr>
            <p:cNvSpPr/>
            <p:nvPr/>
          </p:nvSpPr>
          <p:spPr>
            <a:xfrm>
              <a:off x="46126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4">
              <a:extLst>
                <a:ext uri="{FF2B5EF4-FFF2-40B4-BE49-F238E27FC236}">
                  <a16:creationId xmlns:a16="http://schemas.microsoft.com/office/drawing/2014/main" id="{08FFAF45-68E5-46E8-8498-A8A47ADAA912}"/>
                </a:ext>
              </a:extLst>
            </p:cNvPr>
            <p:cNvSpPr/>
            <p:nvPr/>
          </p:nvSpPr>
          <p:spPr>
            <a:xfrm>
              <a:off x="460733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5">
              <a:extLst>
                <a:ext uri="{FF2B5EF4-FFF2-40B4-BE49-F238E27FC236}">
                  <a16:creationId xmlns:a16="http://schemas.microsoft.com/office/drawing/2014/main" id="{EA5047AE-641B-4117-956E-63FA884FA104}"/>
                </a:ext>
              </a:extLst>
            </p:cNvPr>
            <p:cNvSpPr/>
            <p:nvPr/>
          </p:nvSpPr>
          <p:spPr>
            <a:xfrm>
              <a:off x="46019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6">
              <a:extLst>
                <a:ext uri="{FF2B5EF4-FFF2-40B4-BE49-F238E27FC236}">
                  <a16:creationId xmlns:a16="http://schemas.microsoft.com/office/drawing/2014/main" id="{C73DE679-5134-4A6E-B35F-6EF3A91C49F7}"/>
                </a:ext>
              </a:extLst>
            </p:cNvPr>
            <p:cNvSpPr/>
            <p:nvPr/>
          </p:nvSpPr>
          <p:spPr>
            <a:xfrm>
              <a:off x="45966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1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7">
              <a:extLst>
                <a:ext uri="{FF2B5EF4-FFF2-40B4-BE49-F238E27FC236}">
                  <a16:creationId xmlns:a16="http://schemas.microsoft.com/office/drawing/2014/main" id="{3744CFBE-DEEB-44F7-8CED-A99DFAE2030A}"/>
                </a:ext>
              </a:extLst>
            </p:cNvPr>
            <p:cNvSpPr/>
            <p:nvPr/>
          </p:nvSpPr>
          <p:spPr>
            <a:xfrm>
              <a:off x="459123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8">
              <a:extLst>
                <a:ext uri="{FF2B5EF4-FFF2-40B4-BE49-F238E27FC236}">
                  <a16:creationId xmlns:a16="http://schemas.microsoft.com/office/drawing/2014/main" id="{DDFEF0BE-1B66-4129-9D6A-ED773327438C}"/>
                </a:ext>
              </a:extLst>
            </p:cNvPr>
            <p:cNvSpPr/>
            <p:nvPr/>
          </p:nvSpPr>
          <p:spPr>
            <a:xfrm>
              <a:off x="458587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9">
              <a:extLst>
                <a:ext uri="{FF2B5EF4-FFF2-40B4-BE49-F238E27FC236}">
                  <a16:creationId xmlns:a16="http://schemas.microsoft.com/office/drawing/2014/main" id="{6ECFA0CC-8DC3-410F-9780-19438D55A5B0}"/>
                </a:ext>
              </a:extLst>
            </p:cNvPr>
            <p:cNvSpPr/>
            <p:nvPr/>
          </p:nvSpPr>
          <p:spPr>
            <a:xfrm>
              <a:off x="458050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0">
              <a:extLst>
                <a:ext uri="{FF2B5EF4-FFF2-40B4-BE49-F238E27FC236}">
                  <a16:creationId xmlns:a16="http://schemas.microsoft.com/office/drawing/2014/main" id="{93555303-98EF-4FB4-9D99-B40CD0833A16}"/>
                </a:ext>
              </a:extLst>
            </p:cNvPr>
            <p:cNvSpPr/>
            <p:nvPr/>
          </p:nvSpPr>
          <p:spPr>
            <a:xfrm>
              <a:off x="457515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1">
              <a:extLst>
                <a:ext uri="{FF2B5EF4-FFF2-40B4-BE49-F238E27FC236}">
                  <a16:creationId xmlns:a16="http://schemas.microsoft.com/office/drawing/2014/main" id="{16A2EAD7-6355-4B43-AD11-FF9158CEC9C4}"/>
                </a:ext>
              </a:extLst>
            </p:cNvPr>
            <p:cNvSpPr/>
            <p:nvPr/>
          </p:nvSpPr>
          <p:spPr>
            <a:xfrm>
              <a:off x="456978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2">
              <a:extLst>
                <a:ext uri="{FF2B5EF4-FFF2-40B4-BE49-F238E27FC236}">
                  <a16:creationId xmlns:a16="http://schemas.microsoft.com/office/drawing/2014/main" id="{B1CCCFCE-46EC-4F97-B11F-A31A4A7FB9E1}"/>
                </a:ext>
              </a:extLst>
            </p:cNvPr>
            <p:cNvSpPr/>
            <p:nvPr/>
          </p:nvSpPr>
          <p:spPr>
            <a:xfrm>
              <a:off x="456442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3">
              <a:extLst>
                <a:ext uri="{FF2B5EF4-FFF2-40B4-BE49-F238E27FC236}">
                  <a16:creationId xmlns:a16="http://schemas.microsoft.com/office/drawing/2014/main" id="{749908C9-A7B9-4532-B303-DCCC0DFAAD75}"/>
                </a:ext>
              </a:extLst>
            </p:cNvPr>
            <p:cNvSpPr/>
            <p:nvPr/>
          </p:nvSpPr>
          <p:spPr>
            <a:xfrm>
              <a:off x="455905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4">
              <a:extLst>
                <a:ext uri="{FF2B5EF4-FFF2-40B4-BE49-F238E27FC236}">
                  <a16:creationId xmlns:a16="http://schemas.microsoft.com/office/drawing/2014/main" id="{89ADD7ED-2055-456C-8E66-445F1052B067}"/>
                </a:ext>
              </a:extLst>
            </p:cNvPr>
            <p:cNvSpPr/>
            <p:nvPr/>
          </p:nvSpPr>
          <p:spPr>
            <a:xfrm>
              <a:off x="455368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5">
              <a:extLst>
                <a:ext uri="{FF2B5EF4-FFF2-40B4-BE49-F238E27FC236}">
                  <a16:creationId xmlns:a16="http://schemas.microsoft.com/office/drawing/2014/main" id="{A564ABB3-5DC2-492C-A3B0-AC31CED7895B}"/>
                </a:ext>
              </a:extLst>
            </p:cNvPr>
            <p:cNvSpPr/>
            <p:nvPr/>
          </p:nvSpPr>
          <p:spPr>
            <a:xfrm>
              <a:off x="45483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6">
              <a:extLst>
                <a:ext uri="{FF2B5EF4-FFF2-40B4-BE49-F238E27FC236}">
                  <a16:creationId xmlns:a16="http://schemas.microsoft.com/office/drawing/2014/main" id="{286DB9BF-F061-4829-B88B-3478DE190DAA}"/>
                </a:ext>
              </a:extLst>
            </p:cNvPr>
            <p:cNvSpPr/>
            <p:nvPr/>
          </p:nvSpPr>
          <p:spPr>
            <a:xfrm>
              <a:off x="45429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7">
              <a:extLst>
                <a:ext uri="{FF2B5EF4-FFF2-40B4-BE49-F238E27FC236}">
                  <a16:creationId xmlns:a16="http://schemas.microsoft.com/office/drawing/2014/main" id="{3C601DCD-101D-4EEE-8C8A-C0FD90B30660}"/>
                </a:ext>
              </a:extLst>
            </p:cNvPr>
            <p:cNvSpPr/>
            <p:nvPr/>
          </p:nvSpPr>
          <p:spPr>
            <a:xfrm>
              <a:off x="453759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38">
              <a:extLst>
                <a:ext uri="{FF2B5EF4-FFF2-40B4-BE49-F238E27FC236}">
                  <a16:creationId xmlns:a16="http://schemas.microsoft.com/office/drawing/2014/main" id="{EFF9E9FF-2053-471C-9C0B-8A8C7FF23997}"/>
                </a:ext>
              </a:extLst>
            </p:cNvPr>
            <p:cNvSpPr/>
            <p:nvPr/>
          </p:nvSpPr>
          <p:spPr>
            <a:xfrm>
              <a:off x="453223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39">
              <a:extLst>
                <a:ext uri="{FF2B5EF4-FFF2-40B4-BE49-F238E27FC236}">
                  <a16:creationId xmlns:a16="http://schemas.microsoft.com/office/drawing/2014/main" id="{1DA05104-E260-4984-94C3-290CD56ADD08}"/>
                </a:ext>
              </a:extLst>
            </p:cNvPr>
            <p:cNvSpPr/>
            <p:nvPr/>
          </p:nvSpPr>
          <p:spPr>
            <a:xfrm>
              <a:off x="45268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0">
              <a:extLst>
                <a:ext uri="{FF2B5EF4-FFF2-40B4-BE49-F238E27FC236}">
                  <a16:creationId xmlns:a16="http://schemas.microsoft.com/office/drawing/2014/main" id="{BCDBEC4B-604C-44A6-A050-202C89C4D6A0}"/>
                </a:ext>
              </a:extLst>
            </p:cNvPr>
            <p:cNvSpPr/>
            <p:nvPr/>
          </p:nvSpPr>
          <p:spPr>
            <a:xfrm>
              <a:off x="452150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1">
              <a:extLst>
                <a:ext uri="{FF2B5EF4-FFF2-40B4-BE49-F238E27FC236}">
                  <a16:creationId xmlns:a16="http://schemas.microsoft.com/office/drawing/2014/main" id="{EB65E9F9-39D7-4453-8D95-4D53DE48CA11}"/>
                </a:ext>
              </a:extLst>
            </p:cNvPr>
            <p:cNvSpPr/>
            <p:nvPr/>
          </p:nvSpPr>
          <p:spPr>
            <a:xfrm>
              <a:off x="451614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2">
              <a:extLst>
                <a:ext uri="{FF2B5EF4-FFF2-40B4-BE49-F238E27FC236}">
                  <a16:creationId xmlns:a16="http://schemas.microsoft.com/office/drawing/2014/main" id="{0F8442B7-FB86-426C-A173-A5D79220E9D1}"/>
                </a:ext>
              </a:extLst>
            </p:cNvPr>
            <p:cNvSpPr/>
            <p:nvPr/>
          </p:nvSpPr>
          <p:spPr>
            <a:xfrm>
              <a:off x="451077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3">
              <a:extLst>
                <a:ext uri="{FF2B5EF4-FFF2-40B4-BE49-F238E27FC236}">
                  <a16:creationId xmlns:a16="http://schemas.microsoft.com/office/drawing/2014/main" id="{415CA9D6-C507-4446-AC97-1F9413091341}"/>
                </a:ext>
              </a:extLst>
            </p:cNvPr>
            <p:cNvSpPr/>
            <p:nvPr/>
          </p:nvSpPr>
          <p:spPr>
            <a:xfrm>
              <a:off x="450542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4">
              <a:extLst>
                <a:ext uri="{FF2B5EF4-FFF2-40B4-BE49-F238E27FC236}">
                  <a16:creationId xmlns:a16="http://schemas.microsoft.com/office/drawing/2014/main" id="{5CD6EB4B-261B-451C-8E1D-2C6B6612091E}"/>
                </a:ext>
              </a:extLst>
            </p:cNvPr>
            <p:cNvSpPr/>
            <p:nvPr/>
          </p:nvSpPr>
          <p:spPr>
            <a:xfrm>
              <a:off x="450005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5">
              <a:extLst>
                <a:ext uri="{FF2B5EF4-FFF2-40B4-BE49-F238E27FC236}">
                  <a16:creationId xmlns:a16="http://schemas.microsoft.com/office/drawing/2014/main" id="{F5108D85-3476-4B6C-ADD9-A77D84BC6945}"/>
                </a:ext>
              </a:extLst>
            </p:cNvPr>
            <p:cNvSpPr/>
            <p:nvPr/>
          </p:nvSpPr>
          <p:spPr>
            <a:xfrm>
              <a:off x="449469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6">
              <a:extLst>
                <a:ext uri="{FF2B5EF4-FFF2-40B4-BE49-F238E27FC236}">
                  <a16:creationId xmlns:a16="http://schemas.microsoft.com/office/drawing/2014/main" id="{23982788-8026-4A79-9970-EFB18E553ED8}"/>
                </a:ext>
              </a:extLst>
            </p:cNvPr>
            <p:cNvSpPr/>
            <p:nvPr/>
          </p:nvSpPr>
          <p:spPr>
            <a:xfrm>
              <a:off x="448932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7">
              <a:extLst>
                <a:ext uri="{FF2B5EF4-FFF2-40B4-BE49-F238E27FC236}">
                  <a16:creationId xmlns:a16="http://schemas.microsoft.com/office/drawing/2014/main" id="{7F823955-DD92-4BC7-8942-A3744A90B925}"/>
                </a:ext>
              </a:extLst>
            </p:cNvPr>
            <p:cNvSpPr/>
            <p:nvPr/>
          </p:nvSpPr>
          <p:spPr>
            <a:xfrm>
              <a:off x="448395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8">
              <a:extLst>
                <a:ext uri="{FF2B5EF4-FFF2-40B4-BE49-F238E27FC236}">
                  <a16:creationId xmlns:a16="http://schemas.microsoft.com/office/drawing/2014/main" id="{566BB8BC-7BC0-4ED8-9BC1-0FB5135F9A2C}"/>
                </a:ext>
              </a:extLst>
            </p:cNvPr>
            <p:cNvSpPr/>
            <p:nvPr/>
          </p:nvSpPr>
          <p:spPr>
            <a:xfrm>
              <a:off x="447859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9">
              <a:extLst>
                <a:ext uri="{FF2B5EF4-FFF2-40B4-BE49-F238E27FC236}">
                  <a16:creationId xmlns:a16="http://schemas.microsoft.com/office/drawing/2014/main" id="{A42EF027-6D8C-4523-8F33-88E835776D95}"/>
                </a:ext>
              </a:extLst>
            </p:cNvPr>
            <p:cNvSpPr/>
            <p:nvPr/>
          </p:nvSpPr>
          <p:spPr>
            <a:xfrm>
              <a:off x="447324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0">
              <a:extLst>
                <a:ext uri="{FF2B5EF4-FFF2-40B4-BE49-F238E27FC236}">
                  <a16:creationId xmlns:a16="http://schemas.microsoft.com/office/drawing/2014/main" id="{3DF051D9-875E-4640-8EB7-32BB56C6906C}"/>
                </a:ext>
              </a:extLst>
            </p:cNvPr>
            <p:cNvSpPr/>
            <p:nvPr/>
          </p:nvSpPr>
          <p:spPr>
            <a:xfrm>
              <a:off x="446787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1">
              <a:extLst>
                <a:ext uri="{FF2B5EF4-FFF2-40B4-BE49-F238E27FC236}">
                  <a16:creationId xmlns:a16="http://schemas.microsoft.com/office/drawing/2014/main" id="{B7552119-9B87-4C35-80E3-DE22366BB42F}"/>
                </a:ext>
              </a:extLst>
            </p:cNvPr>
            <p:cNvSpPr/>
            <p:nvPr/>
          </p:nvSpPr>
          <p:spPr>
            <a:xfrm>
              <a:off x="446250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2">
              <a:extLst>
                <a:ext uri="{FF2B5EF4-FFF2-40B4-BE49-F238E27FC236}">
                  <a16:creationId xmlns:a16="http://schemas.microsoft.com/office/drawing/2014/main" id="{115D4336-4403-4766-8EE7-08A25C3A1167}"/>
                </a:ext>
              </a:extLst>
            </p:cNvPr>
            <p:cNvSpPr/>
            <p:nvPr/>
          </p:nvSpPr>
          <p:spPr>
            <a:xfrm>
              <a:off x="445714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3">
              <a:extLst>
                <a:ext uri="{FF2B5EF4-FFF2-40B4-BE49-F238E27FC236}">
                  <a16:creationId xmlns:a16="http://schemas.microsoft.com/office/drawing/2014/main" id="{D409E4B4-D717-4722-8275-189800BDE3B5}"/>
                </a:ext>
              </a:extLst>
            </p:cNvPr>
            <p:cNvSpPr/>
            <p:nvPr/>
          </p:nvSpPr>
          <p:spPr>
            <a:xfrm>
              <a:off x="445177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4">
              <a:extLst>
                <a:ext uri="{FF2B5EF4-FFF2-40B4-BE49-F238E27FC236}">
                  <a16:creationId xmlns:a16="http://schemas.microsoft.com/office/drawing/2014/main" id="{93C1A5B5-C6C8-4D29-B9CF-E790E93F329A}"/>
                </a:ext>
              </a:extLst>
            </p:cNvPr>
            <p:cNvSpPr/>
            <p:nvPr/>
          </p:nvSpPr>
          <p:spPr>
            <a:xfrm>
              <a:off x="444641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F7B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5">
              <a:extLst>
                <a:ext uri="{FF2B5EF4-FFF2-40B4-BE49-F238E27FC236}">
                  <a16:creationId xmlns:a16="http://schemas.microsoft.com/office/drawing/2014/main" id="{08EDA6CF-AB11-4481-8543-CC1152FC61A9}"/>
                </a:ext>
              </a:extLst>
            </p:cNvPr>
            <p:cNvSpPr/>
            <p:nvPr/>
          </p:nvSpPr>
          <p:spPr>
            <a:xfrm>
              <a:off x="4441046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6">
              <a:extLst>
                <a:ext uri="{FF2B5EF4-FFF2-40B4-BE49-F238E27FC236}">
                  <a16:creationId xmlns:a16="http://schemas.microsoft.com/office/drawing/2014/main" id="{584CEAA4-D22E-45B8-BD63-12C42DADF107}"/>
                </a:ext>
              </a:extLst>
            </p:cNvPr>
            <p:cNvSpPr/>
            <p:nvPr/>
          </p:nvSpPr>
          <p:spPr>
            <a:xfrm>
              <a:off x="443569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7">
              <a:extLst>
                <a:ext uri="{FF2B5EF4-FFF2-40B4-BE49-F238E27FC236}">
                  <a16:creationId xmlns:a16="http://schemas.microsoft.com/office/drawing/2014/main" id="{08B3E81B-EBB3-4B6A-9E4C-5B7F73B45604}"/>
                </a:ext>
              </a:extLst>
            </p:cNvPr>
            <p:cNvSpPr/>
            <p:nvPr/>
          </p:nvSpPr>
          <p:spPr>
            <a:xfrm>
              <a:off x="443032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8">
              <a:extLst>
                <a:ext uri="{FF2B5EF4-FFF2-40B4-BE49-F238E27FC236}">
                  <a16:creationId xmlns:a16="http://schemas.microsoft.com/office/drawing/2014/main" id="{9FE34030-81C9-47AE-B1CB-5080EFBA3626}"/>
                </a:ext>
              </a:extLst>
            </p:cNvPr>
            <p:cNvSpPr/>
            <p:nvPr/>
          </p:nvSpPr>
          <p:spPr>
            <a:xfrm>
              <a:off x="442496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9">
              <a:extLst>
                <a:ext uri="{FF2B5EF4-FFF2-40B4-BE49-F238E27FC236}">
                  <a16:creationId xmlns:a16="http://schemas.microsoft.com/office/drawing/2014/main" id="{5B0FE0B9-7AF1-4ED0-BEB7-BD2F12D0990A}"/>
                </a:ext>
              </a:extLst>
            </p:cNvPr>
            <p:cNvSpPr/>
            <p:nvPr/>
          </p:nvSpPr>
          <p:spPr>
            <a:xfrm>
              <a:off x="441959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C7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0">
              <a:extLst>
                <a:ext uri="{FF2B5EF4-FFF2-40B4-BE49-F238E27FC236}">
                  <a16:creationId xmlns:a16="http://schemas.microsoft.com/office/drawing/2014/main" id="{9F418492-D96E-413F-87D3-65B782E5E3BC}"/>
                </a:ext>
              </a:extLst>
            </p:cNvPr>
            <p:cNvSpPr/>
            <p:nvPr/>
          </p:nvSpPr>
          <p:spPr>
            <a:xfrm>
              <a:off x="441422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1">
              <a:extLst>
                <a:ext uri="{FF2B5EF4-FFF2-40B4-BE49-F238E27FC236}">
                  <a16:creationId xmlns:a16="http://schemas.microsoft.com/office/drawing/2014/main" id="{63905EF2-FE0B-450F-91C7-DDDB70EE334E}"/>
                </a:ext>
              </a:extLst>
            </p:cNvPr>
            <p:cNvSpPr/>
            <p:nvPr/>
          </p:nvSpPr>
          <p:spPr>
            <a:xfrm>
              <a:off x="440886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2">
              <a:extLst>
                <a:ext uri="{FF2B5EF4-FFF2-40B4-BE49-F238E27FC236}">
                  <a16:creationId xmlns:a16="http://schemas.microsoft.com/office/drawing/2014/main" id="{B251BAB8-6EBF-4B0B-85E1-4449B6C483CF}"/>
                </a:ext>
              </a:extLst>
            </p:cNvPr>
            <p:cNvSpPr/>
            <p:nvPr/>
          </p:nvSpPr>
          <p:spPr>
            <a:xfrm>
              <a:off x="440349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3">
              <a:extLst>
                <a:ext uri="{FF2B5EF4-FFF2-40B4-BE49-F238E27FC236}">
                  <a16:creationId xmlns:a16="http://schemas.microsoft.com/office/drawing/2014/main" id="{C7207736-B178-4F19-BCE3-BA8E5E4AB956}"/>
                </a:ext>
              </a:extLst>
            </p:cNvPr>
            <p:cNvSpPr/>
            <p:nvPr/>
          </p:nvSpPr>
          <p:spPr>
            <a:xfrm>
              <a:off x="43981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4">
              <a:extLst>
                <a:ext uri="{FF2B5EF4-FFF2-40B4-BE49-F238E27FC236}">
                  <a16:creationId xmlns:a16="http://schemas.microsoft.com/office/drawing/2014/main" id="{0C5FE640-F73A-46E1-B250-90CBB71C5835}"/>
                </a:ext>
              </a:extLst>
            </p:cNvPr>
            <p:cNvSpPr/>
            <p:nvPr/>
          </p:nvSpPr>
          <p:spPr>
            <a:xfrm>
              <a:off x="439277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5">
              <a:extLst>
                <a:ext uri="{FF2B5EF4-FFF2-40B4-BE49-F238E27FC236}">
                  <a16:creationId xmlns:a16="http://schemas.microsoft.com/office/drawing/2014/main" id="{6CD70111-715A-41A6-8B74-03D3E7935DC8}"/>
                </a:ext>
              </a:extLst>
            </p:cNvPr>
            <p:cNvSpPr/>
            <p:nvPr/>
          </p:nvSpPr>
          <p:spPr>
            <a:xfrm>
              <a:off x="438741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6">
              <a:extLst>
                <a:ext uri="{FF2B5EF4-FFF2-40B4-BE49-F238E27FC236}">
                  <a16:creationId xmlns:a16="http://schemas.microsoft.com/office/drawing/2014/main" id="{F7D1DFCA-C145-4705-A6CB-4302E71BD788}"/>
                </a:ext>
              </a:extLst>
            </p:cNvPr>
            <p:cNvSpPr/>
            <p:nvPr/>
          </p:nvSpPr>
          <p:spPr>
            <a:xfrm>
              <a:off x="4382047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7">
              <a:extLst>
                <a:ext uri="{FF2B5EF4-FFF2-40B4-BE49-F238E27FC236}">
                  <a16:creationId xmlns:a16="http://schemas.microsoft.com/office/drawing/2014/main" id="{9090E083-D921-4476-9D10-11395E36CBC7}"/>
                </a:ext>
              </a:extLst>
            </p:cNvPr>
            <p:cNvSpPr/>
            <p:nvPr/>
          </p:nvSpPr>
          <p:spPr>
            <a:xfrm>
              <a:off x="437668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68">
              <a:extLst>
                <a:ext uri="{FF2B5EF4-FFF2-40B4-BE49-F238E27FC236}">
                  <a16:creationId xmlns:a16="http://schemas.microsoft.com/office/drawing/2014/main" id="{5158B599-AE03-4335-83D8-E68718B3EB5E}"/>
                </a:ext>
              </a:extLst>
            </p:cNvPr>
            <p:cNvSpPr/>
            <p:nvPr/>
          </p:nvSpPr>
          <p:spPr>
            <a:xfrm>
              <a:off x="437131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69">
              <a:extLst>
                <a:ext uri="{FF2B5EF4-FFF2-40B4-BE49-F238E27FC236}">
                  <a16:creationId xmlns:a16="http://schemas.microsoft.com/office/drawing/2014/main" id="{55422951-A0A8-48E1-B3E5-41EFB177D85E}"/>
                </a:ext>
              </a:extLst>
            </p:cNvPr>
            <p:cNvSpPr/>
            <p:nvPr/>
          </p:nvSpPr>
          <p:spPr>
            <a:xfrm>
              <a:off x="4365950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0">
              <a:extLst>
                <a:ext uri="{FF2B5EF4-FFF2-40B4-BE49-F238E27FC236}">
                  <a16:creationId xmlns:a16="http://schemas.microsoft.com/office/drawing/2014/main" id="{8AE40F15-71ED-471E-8351-A2916F634837}"/>
                </a:ext>
              </a:extLst>
            </p:cNvPr>
            <p:cNvSpPr/>
            <p:nvPr/>
          </p:nvSpPr>
          <p:spPr>
            <a:xfrm>
              <a:off x="436058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1">
              <a:extLst>
                <a:ext uri="{FF2B5EF4-FFF2-40B4-BE49-F238E27FC236}">
                  <a16:creationId xmlns:a16="http://schemas.microsoft.com/office/drawing/2014/main" id="{19EEBB71-A4FE-4AB5-BA51-8C0F43BC8434}"/>
                </a:ext>
              </a:extLst>
            </p:cNvPr>
            <p:cNvSpPr/>
            <p:nvPr/>
          </p:nvSpPr>
          <p:spPr>
            <a:xfrm>
              <a:off x="4355231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2">
              <a:extLst>
                <a:ext uri="{FF2B5EF4-FFF2-40B4-BE49-F238E27FC236}">
                  <a16:creationId xmlns:a16="http://schemas.microsoft.com/office/drawing/2014/main" id="{DA42ECF2-3D3C-4400-97CC-B5AE3A5C0C3F}"/>
                </a:ext>
              </a:extLst>
            </p:cNvPr>
            <p:cNvSpPr/>
            <p:nvPr/>
          </p:nvSpPr>
          <p:spPr>
            <a:xfrm>
              <a:off x="4349865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3">
              <a:extLst>
                <a:ext uri="{FF2B5EF4-FFF2-40B4-BE49-F238E27FC236}">
                  <a16:creationId xmlns:a16="http://schemas.microsoft.com/office/drawing/2014/main" id="{5A3F25E5-0EF8-48E4-9725-C9311C058CBD}"/>
                </a:ext>
              </a:extLst>
            </p:cNvPr>
            <p:cNvSpPr/>
            <p:nvPr/>
          </p:nvSpPr>
          <p:spPr>
            <a:xfrm>
              <a:off x="4344499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4">
              <a:extLst>
                <a:ext uri="{FF2B5EF4-FFF2-40B4-BE49-F238E27FC236}">
                  <a16:creationId xmlns:a16="http://schemas.microsoft.com/office/drawing/2014/main" id="{6E0FA127-E986-49F9-AD77-29155627751E}"/>
                </a:ext>
              </a:extLst>
            </p:cNvPr>
            <p:cNvSpPr/>
            <p:nvPr/>
          </p:nvSpPr>
          <p:spPr>
            <a:xfrm>
              <a:off x="4339134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5">
              <a:extLst>
                <a:ext uri="{FF2B5EF4-FFF2-40B4-BE49-F238E27FC236}">
                  <a16:creationId xmlns:a16="http://schemas.microsoft.com/office/drawing/2014/main" id="{F2C70A56-0F6C-4B8B-9A2B-C158E6ACD871}"/>
                </a:ext>
              </a:extLst>
            </p:cNvPr>
            <p:cNvSpPr/>
            <p:nvPr/>
          </p:nvSpPr>
          <p:spPr>
            <a:xfrm>
              <a:off x="4333768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6">
              <a:extLst>
                <a:ext uri="{FF2B5EF4-FFF2-40B4-BE49-F238E27FC236}">
                  <a16:creationId xmlns:a16="http://schemas.microsoft.com/office/drawing/2014/main" id="{B59FA6B6-409E-4737-9ED0-AE143049724D}"/>
                </a:ext>
              </a:extLst>
            </p:cNvPr>
            <p:cNvSpPr/>
            <p:nvPr/>
          </p:nvSpPr>
          <p:spPr>
            <a:xfrm>
              <a:off x="4328402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7">
              <a:extLst>
                <a:ext uri="{FF2B5EF4-FFF2-40B4-BE49-F238E27FC236}">
                  <a16:creationId xmlns:a16="http://schemas.microsoft.com/office/drawing/2014/main" id="{6461C12B-591F-4E5C-977F-8AFD850DC1C9}"/>
                </a:ext>
              </a:extLst>
            </p:cNvPr>
            <p:cNvSpPr/>
            <p:nvPr/>
          </p:nvSpPr>
          <p:spPr>
            <a:xfrm>
              <a:off x="2973246" y="789883"/>
              <a:ext cx="885825" cy="647700"/>
            </a:xfrm>
            <a:custGeom>
              <a:avLst/>
              <a:gdLst/>
              <a:ahLst/>
              <a:cxnLst/>
              <a:rect l="l" t="t" r="r" b="b"/>
              <a:pathLst>
                <a:path w="885825" h="647700">
                  <a:moveTo>
                    <a:pt x="0" y="647344"/>
                  </a:moveTo>
                  <a:lnTo>
                    <a:pt x="159715" y="339004"/>
                  </a:lnTo>
                  <a:lnTo>
                    <a:pt x="461657" y="139501"/>
                  </a:lnTo>
                  <a:lnTo>
                    <a:pt x="754094" y="32083"/>
                  </a:lnTo>
                  <a:lnTo>
                    <a:pt x="885291" y="0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78">
              <a:extLst>
                <a:ext uri="{FF2B5EF4-FFF2-40B4-BE49-F238E27FC236}">
                  <a16:creationId xmlns:a16="http://schemas.microsoft.com/office/drawing/2014/main" id="{013BC173-7DE7-4E89-8F18-B8E6F1732069}"/>
                </a:ext>
              </a:extLst>
            </p:cNvPr>
            <p:cNvSpPr/>
            <p:nvPr/>
          </p:nvSpPr>
          <p:spPr>
            <a:xfrm>
              <a:off x="2990308" y="789895"/>
              <a:ext cx="868680" cy="647700"/>
            </a:xfrm>
            <a:custGeom>
              <a:avLst/>
              <a:gdLst/>
              <a:ahLst/>
              <a:cxnLst/>
              <a:rect l="l" t="t" r="r" b="b"/>
              <a:pathLst>
                <a:path w="868679" h="647700">
                  <a:moveTo>
                    <a:pt x="0" y="647319"/>
                  </a:moveTo>
                  <a:lnTo>
                    <a:pt x="156630" y="338983"/>
                  </a:lnTo>
                  <a:lnTo>
                    <a:pt x="452766" y="139488"/>
                  </a:lnTo>
                  <a:lnTo>
                    <a:pt x="739583" y="32079"/>
                  </a:lnTo>
                  <a:lnTo>
                    <a:pt x="868260" y="0"/>
                  </a:lnTo>
                </a:path>
              </a:pathLst>
            </a:custGeom>
            <a:ln w="25730">
              <a:solidFill>
                <a:srgbClr val="DBC0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79">
              <a:extLst>
                <a:ext uri="{FF2B5EF4-FFF2-40B4-BE49-F238E27FC236}">
                  <a16:creationId xmlns:a16="http://schemas.microsoft.com/office/drawing/2014/main" id="{9E99DC4D-3F98-4C96-8377-9B9B90E2B370}"/>
                </a:ext>
              </a:extLst>
            </p:cNvPr>
            <p:cNvSpPr/>
            <p:nvPr/>
          </p:nvSpPr>
          <p:spPr>
            <a:xfrm>
              <a:off x="3007384" y="789895"/>
              <a:ext cx="851535" cy="647700"/>
            </a:xfrm>
            <a:custGeom>
              <a:avLst/>
              <a:gdLst/>
              <a:ahLst/>
              <a:cxnLst/>
              <a:rect l="l" t="t" r="r" b="b"/>
              <a:pathLst>
                <a:path w="851535" h="647700">
                  <a:moveTo>
                    <a:pt x="0" y="647319"/>
                  </a:moveTo>
                  <a:lnTo>
                    <a:pt x="153545" y="338983"/>
                  </a:lnTo>
                  <a:lnTo>
                    <a:pt x="443860" y="139488"/>
                  </a:lnTo>
                  <a:lnTo>
                    <a:pt x="725042" y="32079"/>
                  </a:lnTo>
                  <a:lnTo>
                    <a:pt x="851192" y="0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0">
              <a:extLst>
                <a:ext uri="{FF2B5EF4-FFF2-40B4-BE49-F238E27FC236}">
                  <a16:creationId xmlns:a16="http://schemas.microsoft.com/office/drawing/2014/main" id="{25741FAD-A934-48B6-9593-E3A8C04F7198}"/>
                </a:ext>
              </a:extLst>
            </p:cNvPr>
            <p:cNvSpPr/>
            <p:nvPr/>
          </p:nvSpPr>
          <p:spPr>
            <a:xfrm>
              <a:off x="3024459" y="789908"/>
              <a:ext cx="834390" cy="647700"/>
            </a:xfrm>
            <a:custGeom>
              <a:avLst/>
              <a:gdLst/>
              <a:ahLst/>
              <a:cxnLst/>
              <a:rect l="l" t="t" r="r" b="b"/>
              <a:pathLst>
                <a:path w="834389" h="647700">
                  <a:moveTo>
                    <a:pt x="0" y="647306"/>
                  </a:moveTo>
                  <a:lnTo>
                    <a:pt x="150461" y="338972"/>
                  </a:lnTo>
                  <a:lnTo>
                    <a:pt x="434968" y="139482"/>
                  </a:lnTo>
                  <a:lnTo>
                    <a:pt x="710531" y="32077"/>
                  </a:lnTo>
                  <a:lnTo>
                    <a:pt x="834161" y="0"/>
                  </a:lnTo>
                </a:path>
              </a:pathLst>
            </a:custGeom>
            <a:ln w="25730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1">
              <a:extLst>
                <a:ext uri="{FF2B5EF4-FFF2-40B4-BE49-F238E27FC236}">
                  <a16:creationId xmlns:a16="http://schemas.microsoft.com/office/drawing/2014/main" id="{9DB4CD71-1182-444A-B200-72F2F9467981}"/>
                </a:ext>
              </a:extLst>
            </p:cNvPr>
            <p:cNvSpPr/>
            <p:nvPr/>
          </p:nvSpPr>
          <p:spPr>
            <a:xfrm>
              <a:off x="3041521" y="789920"/>
              <a:ext cx="817244" cy="647700"/>
            </a:xfrm>
            <a:custGeom>
              <a:avLst/>
              <a:gdLst/>
              <a:ahLst/>
              <a:cxnLst/>
              <a:rect l="l" t="t" r="r" b="b"/>
              <a:pathLst>
                <a:path w="817245" h="647700">
                  <a:moveTo>
                    <a:pt x="0" y="647293"/>
                  </a:moveTo>
                  <a:lnTo>
                    <a:pt x="147373" y="338962"/>
                  </a:lnTo>
                  <a:lnTo>
                    <a:pt x="426064" y="139476"/>
                  </a:lnTo>
                  <a:lnTo>
                    <a:pt x="695999" y="32075"/>
                  </a:lnTo>
                  <a:lnTo>
                    <a:pt x="817105" y="0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2">
              <a:extLst>
                <a:ext uri="{FF2B5EF4-FFF2-40B4-BE49-F238E27FC236}">
                  <a16:creationId xmlns:a16="http://schemas.microsoft.com/office/drawing/2014/main" id="{8BA40D12-B0EF-4678-A7B9-79618BC9CB73}"/>
                </a:ext>
              </a:extLst>
            </p:cNvPr>
            <p:cNvSpPr/>
            <p:nvPr/>
          </p:nvSpPr>
          <p:spPr>
            <a:xfrm>
              <a:off x="3058546" y="789908"/>
              <a:ext cx="800100" cy="647700"/>
            </a:xfrm>
            <a:custGeom>
              <a:avLst/>
              <a:gdLst/>
              <a:ahLst/>
              <a:cxnLst/>
              <a:rect l="l" t="t" r="r" b="b"/>
              <a:pathLst>
                <a:path w="800100" h="647700">
                  <a:moveTo>
                    <a:pt x="0" y="647293"/>
                  </a:moveTo>
                  <a:lnTo>
                    <a:pt x="144301" y="338962"/>
                  </a:lnTo>
                  <a:lnTo>
                    <a:pt x="417188" y="139476"/>
                  </a:lnTo>
                  <a:lnTo>
                    <a:pt x="681503" y="32075"/>
                  </a:lnTo>
                  <a:lnTo>
                    <a:pt x="800087" y="0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3">
              <a:extLst>
                <a:ext uri="{FF2B5EF4-FFF2-40B4-BE49-F238E27FC236}">
                  <a16:creationId xmlns:a16="http://schemas.microsoft.com/office/drawing/2014/main" id="{BB82B608-FF0B-477F-8C04-6CDF9AC6E739}"/>
                </a:ext>
              </a:extLst>
            </p:cNvPr>
            <p:cNvSpPr/>
            <p:nvPr/>
          </p:nvSpPr>
          <p:spPr>
            <a:xfrm>
              <a:off x="3075608" y="789920"/>
              <a:ext cx="783590" cy="647700"/>
            </a:xfrm>
            <a:custGeom>
              <a:avLst/>
              <a:gdLst/>
              <a:ahLst/>
              <a:cxnLst/>
              <a:rect l="l" t="t" r="r" b="b"/>
              <a:pathLst>
                <a:path w="783589" h="647700">
                  <a:moveTo>
                    <a:pt x="0" y="647280"/>
                  </a:moveTo>
                  <a:lnTo>
                    <a:pt x="141213" y="338956"/>
                  </a:lnTo>
                  <a:lnTo>
                    <a:pt x="408284" y="139474"/>
                  </a:lnTo>
                  <a:lnTo>
                    <a:pt x="666970" y="32075"/>
                  </a:lnTo>
                  <a:lnTo>
                    <a:pt x="783031" y="0"/>
                  </a:lnTo>
                </a:path>
              </a:pathLst>
            </a:custGeom>
            <a:ln w="25730">
              <a:solidFill>
                <a:srgbClr val="DDC3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4">
              <a:extLst>
                <a:ext uri="{FF2B5EF4-FFF2-40B4-BE49-F238E27FC236}">
                  <a16:creationId xmlns:a16="http://schemas.microsoft.com/office/drawing/2014/main" id="{BC67A264-FF31-4616-8B68-D94E0507205C}"/>
                </a:ext>
              </a:extLst>
            </p:cNvPr>
            <p:cNvSpPr/>
            <p:nvPr/>
          </p:nvSpPr>
          <p:spPr>
            <a:xfrm>
              <a:off x="3092670" y="789920"/>
              <a:ext cx="766445" cy="647700"/>
            </a:xfrm>
            <a:custGeom>
              <a:avLst/>
              <a:gdLst/>
              <a:ahLst/>
              <a:cxnLst/>
              <a:rect l="l" t="t" r="r" b="b"/>
              <a:pathLst>
                <a:path w="766445" h="647700">
                  <a:moveTo>
                    <a:pt x="0" y="647280"/>
                  </a:moveTo>
                  <a:lnTo>
                    <a:pt x="138134" y="338951"/>
                  </a:lnTo>
                  <a:lnTo>
                    <a:pt x="399397" y="139469"/>
                  </a:lnTo>
                  <a:lnTo>
                    <a:pt x="652461" y="32073"/>
                  </a:lnTo>
                  <a:lnTo>
                    <a:pt x="766000" y="0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5">
              <a:extLst>
                <a:ext uri="{FF2B5EF4-FFF2-40B4-BE49-F238E27FC236}">
                  <a16:creationId xmlns:a16="http://schemas.microsoft.com/office/drawing/2014/main" id="{AB61AE27-7C22-4E99-8268-E79EF958B016}"/>
                </a:ext>
              </a:extLst>
            </p:cNvPr>
            <p:cNvSpPr/>
            <p:nvPr/>
          </p:nvSpPr>
          <p:spPr>
            <a:xfrm>
              <a:off x="3109733" y="789920"/>
              <a:ext cx="749300" cy="647700"/>
            </a:xfrm>
            <a:custGeom>
              <a:avLst/>
              <a:gdLst/>
              <a:ahLst/>
              <a:cxnLst/>
              <a:rect l="l" t="t" r="r" b="b"/>
              <a:pathLst>
                <a:path w="749300" h="647700">
                  <a:moveTo>
                    <a:pt x="0" y="647280"/>
                  </a:moveTo>
                  <a:lnTo>
                    <a:pt x="135046" y="338951"/>
                  </a:lnTo>
                  <a:lnTo>
                    <a:pt x="390493" y="139469"/>
                  </a:lnTo>
                  <a:lnTo>
                    <a:pt x="637929" y="32073"/>
                  </a:lnTo>
                  <a:lnTo>
                    <a:pt x="748944" y="0"/>
                  </a:lnTo>
                </a:path>
              </a:pathLst>
            </a:custGeom>
            <a:ln w="25730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6">
              <a:extLst>
                <a:ext uri="{FF2B5EF4-FFF2-40B4-BE49-F238E27FC236}">
                  <a16:creationId xmlns:a16="http://schemas.microsoft.com/office/drawing/2014/main" id="{D11933AA-9C37-4444-BD34-F82E762751D5}"/>
                </a:ext>
              </a:extLst>
            </p:cNvPr>
            <p:cNvSpPr/>
            <p:nvPr/>
          </p:nvSpPr>
          <p:spPr>
            <a:xfrm>
              <a:off x="3126795" y="789933"/>
              <a:ext cx="732155" cy="647700"/>
            </a:xfrm>
            <a:custGeom>
              <a:avLst/>
              <a:gdLst/>
              <a:ahLst/>
              <a:cxnLst/>
              <a:rect l="l" t="t" r="r" b="b"/>
              <a:pathLst>
                <a:path w="732154" h="647700">
                  <a:moveTo>
                    <a:pt x="0" y="647255"/>
                  </a:moveTo>
                  <a:lnTo>
                    <a:pt x="131965" y="338929"/>
                  </a:lnTo>
                  <a:lnTo>
                    <a:pt x="381600" y="139457"/>
                  </a:lnTo>
                  <a:lnTo>
                    <a:pt x="623410" y="32069"/>
                  </a:lnTo>
                  <a:lnTo>
                    <a:pt x="731901" y="0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7">
              <a:extLst>
                <a:ext uri="{FF2B5EF4-FFF2-40B4-BE49-F238E27FC236}">
                  <a16:creationId xmlns:a16="http://schemas.microsoft.com/office/drawing/2014/main" id="{8F1FCDA0-5F80-4FB7-831A-59EBABBA303C}"/>
                </a:ext>
              </a:extLst>
            </p:cNvPr>
            <p:cNvSpPr/>
            <p:nvPr/>
          </p:nvSpPr>
          <p:spPr>
            <a:xfrm>
              <a:off x="3143858" y="789933"/>
              <a:ext cx="715010" cy="647700"/>
            </a:xfrm>
            <a:custGeom>
              <a:avLst/>
              <a:gdLst/>
              <a:ahLst/>
              <a:cxnLst/>
              <a:rect l="l" t="t" r="r" b="b"/>
              <a:pathLst>
                <a:path w="715010" h="647700">
                  <a:moveTo>
                    <a:pt x="0" y="647255"/>
                  </a:moveTo>
                  <a:lnTo>
                    <a:pt x="128884" y="338929"/>
                  </a:lnTo>
                  <a:lnTo>
                    <a:pt x="372706" y="139457"/>
                  </a:lnTo>
                  <a:lnTo>
                    <a:pt x="608890" y="32069"/>
                  </a:lnTo>
                  <a:lnTo>
                    <a:pt x="714857" y="0"/>
                  </a:lnTo>
                </a:path>
              </a:pathLst>
            </a:custGeom>
            <a:ln w="25730">
              <a:solidFill>
                <a:srgbClr val="DFC6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8">
              <a:extLst>
                <a:ext uri="{FF2B5EF4-FFF2-40B4-BE49-F238E27FC236}">
                  <a16:creationId xmlns:a16="http://schemas.microsoft.com/office/drawing/2014/main" id="{2A6F7F30-A938-4D37-A253-909DD1D64DD4}"/>
                </a:ext>
              </a:extLst>
            </p:cNvPr>
            <p:cNvSpPr/>
            <p:nvPr/>
          </p:nvSpPr>
          <p:spPr>
            <a:xfrm>
              <a:off x="3160920" y="789946"/>
              <a:ext cx="697865" cy="647700"/>
            </a:xfrm>
            <a:custGeom>
              <a:avLst/>
              <a:gdLst/>
              <a:ahLst/>
              <a:cxnLst/>
              <a:rect l="l" t="t" r="r" b="b"/>
              <a:pathLst>
                <a:path w="697864" h="647700">
                  <a:moveTo>
                    <a:pt x="0" y="647230"/>
                  </a:moveTo>
                  <a:lnTo>
                    <a:pt x="125798" y="338913"/>
                  </a:lnTo>
                  <a:lnTo>
                    <a:pt x="363808" y="139449"/>
                  </a:lnTo>
                  <a:lnTo>
                    <a:pt x="594368" y="32067"/>
                  </a:lnTo>
                  <a:lnTo>
                    <a:pt x="697814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9">
              <a:extLst>
                <a:ext uri="{FF2B5EF4-FFF2-40B4-BE49-F238E27FC236}">
                  <a16:creationId xmlns:a16="http://schemas.microsoft.com/office/drawing/2014/main" id="{4BABAEA0-2701-4A7F-A2A7-4B5BD9749AF7}"/>
                </a:ext>
              </a:extLst>
            </p:cNvPr>
            <p:cNvSpPr/>
            <p:nvPr/>
          </p:nvSpPr>
          <p:spPr>
            <a:xfrm>
              <a:off x="3177970" y="789933"/>
              <a:ext cx="681355" cy="647700"/>
            </a:xfrm>
            <a:custGeom>
              <a:avLst/>
              <a:gdLst/>
              <a:ahLst/>
              <a:cxnLst/>
              <a:rect l="l" t="t" r="r" b="b"/>
              <a:pathLst>
                <a:path w="681354" h="647700">
                  <a:moveTo>
                    <a:pt x="0" y="647242"/>
                  </a:moveTo>
                  <a:lnTo>
                    <a:pt x="122717" y="338913"/>
                  </a:lnTo>
                  <a:lnTo>
                    <a:pt x="354915" y="139446"/>
                  </a:lnTo>
                  <a:lnTo>
                    <a:pt x="579849" y="32065"/>
                  </a:lnTo>
                  <a:lnTo>
                    <a:pt x="680770" y="0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0">
              <a:extLst>
                <a:ext uri="{FF2B5EF4-FFF2-40B4-BE49-F238E27FC236}">
                  <a16:creationId xmlns:a16="http://schemas.microsoft.com/office/drawing/2014/main" id="{E0C8F9A5-5C9B-4B5D-B69C-AA0FB8594283}"/>
                </a:ext>
              </a:extLst>
            </p:cNvPr>
            <p:cNvSpPr/>
            <p:nvPr/>
          </p:nvSpPr>
          <p:spPr>
            <a:xfrm>
              <a:off x="3195032" y="789946"/>
              <a:ext cx="664210" cy="647700"/>
            </a:xfrm>
            <a:custGeom>
              <a:avLst/>
              <a:gdLst/>
              <a:ahLst/>
              <a:cxnLst/>
              <a:rect l="l" t="t" r="r" b="b"/>
              <a:pathLst>
                <a:path w="664210" h="647700">
                  <a:moveTo>
                    <a:pt x="0" y="647230"/>
                  </a:moveTo>
                  <a:lnTo>
                    <a:pt x="119625" y="338908"/>
                  </a:lnTo>
                  <a:lnTo>
                    <a:pt x="346013" y="139444"/>
                  </a:lnTo>
                  <a:lnTo>
                    <a:pt x="565326" y="32065"/>
                  </a:lnTo>
                  <a:lnTo>
                    <a:pt x="663727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1">
              <a:extLst>
                <a:ext uri="{FF2B5EF4-FFF2-40B4-BE49-F238E27FC236}">
                  <a16:creationId xmlns:a16="http://schemas.microsoft.com/office/drawing/2014/main" id="{6DB43AAC-7708-41FF-920C-DCD50F5D4D21}"/>
                </a:ext>
              </a:extLst>
            </p:cNvPr>
            <p:cNvSpPr/>
            <p:nvPr/>
          </p:nvSpPr>
          <p:spPr>
            <a:xfrm>
              <a:off x="3212082" y="789944"/>
              <a:ext cx="647065" cy="647700"/>
            </a:xfrm>
            <a:custGeom>
              <a:avLst/>
              <a:gdLst/>
              <a:ahLst/>
              <a:cxnLst/>
              <a:rect l="l" t="t" r="r" b="b"/>
              <a:pathLst>
                <a:path w="647064" h="647700">
                  <a:moveTo>
                    <a:pt x="0" y="647204"/>
                  </a:moveTo>
                  <a:lnTo>
                    <a:pt x="116549" y="338886"/>
                  </a:lnTo>
                  <a:lnTo>
                    <a:pt x="337124" y="139431"/>
                  </a:lnTo>
                  <a:lnTo>
                    <a:pt x="550808" y="32061"/>
                  </a:lnTo>
                  <a:lnTo>
                    <a:pt x="646684" y="0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2">
              <a:extLst>
                <a:ext uri="{FF2B5EF4-FFF2-40B4-BE49-F238E27FC236}">
                  <a16:creationId xmlns:a16="http://schemas.microsoft.com/office/drawing/2014/main" id="{94F5ECDF-B06A-48F2-8B5A-71776CD9BA19}"/>
                </a:ext>
              </a:extLst>
            </p:cNvPr>
            <p:cNvSpPr/>
            <p:nvPr/>
          </p:nvSpPr>
          <p:spPr>
            <a:xfrm>
              <a:off x="3229132" y="789944"/>
              <a:ext cx="629920" cy="647700"/>
            </a:xfrm>
            <a:custGeom>
              <a:avLst/>
              <a:gdLst/>
              <a:ahLst/>
              <a:cxnLst/>
              <a:rect l="l" t="t" r="r" b="b"/>
              <a:pathLst>
                <a:path w="629920" h="647700">
                  <a:moveTo>
                    <a:pt x="0" y="647204"/>
                  </a:moveTo>
                  <a:lnTo>
                    <a:pt x="113463" y="338886"/>
                  </a:lnTo>
                  <a:lnTo>
                    <a:pt x="328226" y="139431"/>
                  </a:lnTo>
                  <a:lnTo>
                    <a:pt x="536286" y="32061"/>
                  </a:lnTo>
                  <a:lnTo>
                    <a:pt x="629640" y="0"/>
                  </a:lnTo>
                </a:path>
              </a:pathLst>
            </a:custGeom>
            <a:ln w="25730">
              <a:solidFill>
                <a:srgbClr val="E1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3">
              <a:extLst>
                <a:ext uri="{FF2B5EF4-FFF2-40B4-BE49-F238E27FC236}">
                  <a16:creationId xmlns:a16="http://schemas.microsoft.com/office/drawing/2014/main" id="{CC1869EA-E26B-41B5-A95F-0EA5AFBBCE42}"/>
                </a:ext>
              </a:extLst>
            </p:cNvPr>
            <p:cNvSpPr/>
            <p:nvPr/>
          </p:nvSpPr>
          <p:spPr>
            <a:xfrm>
              <a:off x="3246182" y="789944"/>
              <a:ext cx="612775" cy="647700"/>
            </a:xfrm>
            <a:custGeom>
              <a:avLst/>
              <a:gdLst/>
              <a:ahLst/>
              <a:cxnLst/>
              <a:rect l="l" t="t" r="r" b="b"/>
              <a:pathLst>
                <a:path w="612775" h="647700">
                  <a:moveTo>
                    <a:pt x="0" y="647192"/>
                  </a:moveTo>
                  <a:lnTo>
                    <a:pt x="110375" y="338881"/>
                  </a:lnTo>
                  <a:lnTo>
                    <a:pt x="319322" y="139430"/>
                  </a:lnTo>
                  <a:lnTo>
                    <a:pt x="521754" y="32061"/>
                  </a:lnTo>
                  <a:lnTo>
                    <a:pt x="612584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4">
              <a:extLst>
                <a:ext uri="{FF2B5EF4-FFF2-40B4-BE49-F238E27FC236}">
                  <a16:creationId xmlns:a16="http://schemas.microsoft.com/office/drawing/2014/main" id="{45AA33F4-2346-42BE-AFF9-D496E46841B7}"/>
                </a:ext>
              </a:extLst>
            </p:cNvPr>
            <p:cNvSpPr/>
            <p:nvPr/>
          </p:nvSpPr>
          <p:spPr>
            <a:xfrm>
              <a:off x="3263219" y="789944"/>
              <a:ext cx="595630" cy="647700"/>
            </a:xfrm>
            <a:custGeom>
              <a:avLst/>
              <a:gdLst/>
              <a:ahLst/>
              <a:cxnLst/>
              <a:rect l="l" t="t" r="r" b="b"/>
              <a:pathLst>
                <a:path w="595629" h="647700">
                  <a:moveTo>
                    <a:pt x="0" y="647192"/>
                  </a:moveTo>
                  <a:lnTo>
                    <a:pt x="107303" y="338876"/>
                  </a:lnTo>
                  <a:lnTo>
                    <a:pt x="310446" y="139425"/>
                  </a:lnTo>
                  <a:lnTo>
                    <a:pt x="507258" y="32059"/>
                  </a:lnTo>
                  <a:lnTo>
                    <a:pt x="595566" y="0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5">
              <a:extLst>
                <a:ext uri="{FF2B5EF4-FFF2-40B4-BE49-F238E27FC236}">
                  <a16:creationId xmlns:a16="http://schemas.microsoft.com/office/drawing/2014/main" id="{7B59E541-7547-4273-ADDF-C792F249BA4E}"/>
                </a:ext>
              </a:extLst>
            </p:cNvPr>
            <p:cNvSpPr/>
            <p:nvPr/>
          </p:nvSpPr>
          <p:spPr>
            <a:xfrm>
              <a:off x="3280267" y="789932"/>
              <a:ext cx="579120" cy="647700"/>
            </a:xfrm>
            <a:custGeom>
              <a:avLst/>
              <a:gdLst/>
              <a:ahLst/>
              <a:cxnLst/>
              <a:rect l="l" t="t" r="r" b="b"/>
              <a:pathLst>
                <a:path w="579120" h="647700">
                  <a:moveTo>
                    <a:pt x="0" y="647192"/>
                  </a:moveTo>
                  <a:lnTo>
                    <a:pt x="104215" y="338876"/>
                  </a:lnTo>
                  <a:lnTo>
                    <a:pt x="301542" y="139425"/>
                  </a:lnTo>
                  <a:lnTo>
                    <a:pt x="492725" y="32059"/>
                  </a:lnTo>
                  <a:lnTo>
                    <a:pt x="578510" y="0"/>
                  </a:lnTo>
                </a:path>
              </a:pathLst>
            </a:custGeom>
            <a:ln w="25730">
              <a:solidFill>
                <a:srgbClr val="E2CB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6">
              <a:extLst>
                <a:ext uri="{FF2B5EF4-FFF2-40B4-BE49-F238E27FC236}">
                  <a16:creationId xmlns:a16="http://schemas.microsoft.com/office/drawing/2014/main" id="{BFE8F0FA-8D42-40CF-8FCD-FB8E8871A4F0}"/>
                </a:ext>
              </a:extLst>
            </p:cNvPr>
            <p:cNvSpPr/>
            <p:nvPr/>
          </p:nvSpPr>
          <p:spPr>
            <a:xfrm>
              <a:off x="3297304" y="789932"/>
              <a:ext cx="561975" cy="647700"/>
            </a:xfrm>
            <a:custGeom>
              <a:avLst/>
              <a:gdLst/>
              <a:ahLst/>
              <a:cxnLst/>
              <a:rect l="l" t="t" r="r" b="b"/>
              <a:pathLst>
                <a:path w="561975" h="647700">
                  <a:moveTo>
                    <a:pt x="0" y="647179"/>
                  </a:moveTo>
                  <a:lnTo>
                    <a:pt x="101134" y="338865"/>
                  </a:lnTo>
                  <a:lnTo>
                    <a:pt x="292649" y="139419"/>
                  </a:lnTo>
                  <a:lnTo>
                    <a:pt x="478206" y="32057"/>
                  </a:lnTo>
                  <a:lnTo>
                    <a:pt x="561467" y="0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7">
              <a:extLst>
                <a:ext uri="{FF2B5EF4-FFF2-40B4-BE49-F238E27FC236}">
                  <a16:creationId xmlns:a16="http://schemas.microsoft.com/office/drawing/2014/main" id="{DDF641C0-820B-4586-9E36-3B2321197857}"/>
                </a:ext>
              </a:extLst>
            </p:cNvPr>
            <p:cNvSpPr/>
            <p:nvPr/>
          </p:nvSpPr>
          <p:spPr>
            <a:xfrm>
              <a:off x="3314354" y="789932"/>
              <a:ext cx="544830" cy="647700"/>
            </a:xfrm>
            <a:custGeom>
              <a:avLst/>
              <a:gdLst/>
              <a:ahLst/>
              <a:cxnLst/>
              <a:rect l="l" t="t" r="r" b="b"/>
              <a:pathLst>
                <a:path w="544829" h="647700">
                  <a:moveTo>
                    <a:pt x="0" y="647166"/>
                  </a:moveTo>
                  <a:lnTo>
                    <a:pt x="98048" y="338854"/>
                  </a:lnTo>
                  <a:lnTo>
                    <a:pt x="283751" y="139412"/>
                  </a:lnTo>
                  <a:lnTo>
                    <a:pt x="463684" y="32055"/>
                  </a:lnTo>
                  <a:lnTo>
                    <a:pt x="544423" y="0"/>
                  </a:lnTo>
                </a:path>
              </a:pathLst>
            </a:custGeom>
            <a:ln w="25730">
              <a:solidFill>
                <a:srgbClr val="E3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8">
              <a:extLst>
                <a:ext uri="{FF2B5EF4-FFF2-40B4-BE49-F238E27FC236}">
                  <a16:creationId xmlns:a16="http://schemas.microsoft.com/office/drawing/2014/main" id="{DCB9055F-97BE-4B96-BF86-5BBDE861F001}"/>
                </a:ext>
              </a:extLst>
            </p:cNvPr>
            <p:cNvSpPr/>
            <p:nvPr/>
          </p:nvSpPr>
          <p:spPr>
            <a:xfrm>
              <a:off x="3331378" y="789919"/>
              <a:ext cx="527685" cy="647700"/>
            </a:xfrm>
            <a:custGeom>
              <a:avLst/>
              <a:gdLst/>
              <a:ahLst/>
              <a:cxnLst/>
              <a:rect l="l" t="t" r="r" b="b"/>
              <a:pathLst>
                <a:path w="527685" h="647700">
                  <a:moveTo>
                    <a:pt x="0" y="647166"/>
                  </a:moveTo>
                  <a:lnTo>
                    <a:pt x="94967" y="338854"/>
                  </a:lnTo>
                  <a:lnTo>
                    <a:pt x="274858" y="139412"/>
                  </a:lnTo>
                  <a:lnTo>
                    <a:pt x="449165" y="32055"/>
                  </a:lnTo>
                  <a:lnTo>
                    <a:pt x="527380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9">
              <a:extLst>
                <a:ext uri="{FF2B5EF4-FFF2-40B4-BE49-F238E27FC236}">
                  <a16:creationId xmlns:a16="http://schemas.microsoft.com/office/drawing/2014/main" id="{C8131B32-CEA3-47C3-A5BB-28D530F8EB5F}"/>
                </a:ext>
              </a:extLst>
            </p:cNvPr>
            <p:cNvSpPr/>
            <p:nvPr/>
          </p:nvSpPr>
          <p:spPr>
            <a:xfrm>
              <a:off x="3348415" y="789919"/>
              <a:ext cx="510540" cy="647700"/>
            </a:xfrm>
            <a:custGeom>
              <a:avLst/>
              <a:gdLst/>
              <a:ahLst/>
              <a:cxnLst/>
              <a:rect l="l" t="t" r="r" b="b"/>
              <a:pathLst>
                <a:path w="510539" h="647700">
                  <a:moveTo>
                    <a:pt x="0" y="647141"/>
                  </a:moveTo>
                  <a:lnTo>
                    <a:pt x="91882" y="338833"/>
                  </a:lnTo>
                  <a:lnTo>
                    <a:pt x="265966" y="139399"/>
                  </a:lnTo>
                  <a:lnTo>
                    <a:pt x="434654" y="32051"/>
                  </a:lnTo>
                  <a:lnTo>
                    <a:pt x="510349" y="0"/>
                  </a:lnTo>
                </a:path>
              </a:pathLst>
            </a:custGeom>
            <a:ln w="25730">
              <a:solidFill>
                <a:srgbClr val="E3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0">
              <a:extLst>
                <a:ext uri="{FF2B5EF4-FFF2-40B4-BE49-F238E27FC236}">
                  <a16:creationId xmlns:a16="http://schemas.microsoft.com/office/drawing/2014/main" id="{A026B80A-FD03-4B16-AD03-64248588579B}"/>
                </a:ext>
              </a:extLst>
            </p:cNvPr>
            <p:cNvSpPr/>
            <p:nvPr/>
          </p:nvSpPr>
          <p:spPr>
            <a:xfrm>
              <a:off x="3365451" y="789905"/>
              <a:ext cx="493395" cy="647700"/>
            </a:xfrm>
            <a:custGeom>
              <a:avLst/>
              <a:gdLst/>
              <a:ahLst/>
              <a:cxnLst/>
              <a:rect l="l" t="t" r="r" b="b"/>
              <a:pathLst>
                <a:path w="493395" h="647700">
                  <a:moveTo>
                    <a:pt x="0" y="647141"/>
                  </a:moveTo>
                  <a:lnTo>
                    <a:pt x="88789" y="338833"/>
                  </a:lnTo>
                  <a:lnTo>
                    <a:pt x="257057" y="139399"/>
                  </a:lnTo>
                  <a:lnTo>
                    <a:pt x="420120" y="32051"/>
                  </a:lnTo>
                  <a:lnTo>
                    <a:pt x="493293" y="0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1">
              <a:extLst>
                <a:ext uri="{FF2B5EF4-FFF2-40B4-BE49-F238E27FC236}">
                  <a16:creationId xmlns:a16="http://schemas.microsoft.com/office/drawing/2014/main" id="{E9458FDD-D7F8-4607-8F21-5D94BF6AF984}"/>
                </a:ext>
              </a:extLst>
            </p:cNvPr>
            <p:cNvSpPr/>
            <p:nvPr/>
          </p:nvSpPr>
          <p:spPr>
            <a:xfrm>
              <a:off x="3382463" y="789892"/>
              <a:ext cx="476884" cy="647700"/>
            </a:xfrm>
            <a:custGeom>
              <a:avLst/>
              <a:gdLst/>
              <a:ahLst/>
              <a:cxnLst/>
              <a:rect l="l" t="t" r="r" b="b"/>
              <a:pathLst>
                <a:path w="476885" h="647700">
                  <a:moveTo>
                    <a:pt x="0" y="647128"/>
                  </a:moveTo>
                  <a:lnTo>
                    <a:pt x="85715" y="338822"/>
                  </a:lnTo>
                  <a:lnTo>
                    <a:pt x="248175" y="139393"/>
                  </a:lnTo>
                  <a:lnTo>
                    <a:pt x="405613" y="32049"/>
                  </a:lnTo>
                  <a:lnTo>
                    <a:pt x="476262" y="0"/>
                  </a:lnTo>
                </a:path>
              </a:pathLst>
            </a:custGeom>
            <a:ln w="25730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2">
              <a:extLst>
                <a:ext uri="{FF2B5EF4-FFF2-40B4-BE49-F238E27FC236}">
                  <a16:creationId xmlns:a16="http://schemas.microsoft.com/office/drawing/2014/main" id="{7A5BC63A-9F55-487F-9FAB-27D5588BDC60}"/>
                </a:ext>
              </a:extLst>
            </p:cNvPr>
            <p:cNvSpPr/>
            <p:nvPr/>
          </p:nvSpPr>
          <p:spPr>
            <a:xfrm>
              <a:off x="3399500" y="789892"/>
              <a:ext cx="459740" cy="647700"/>
            </a:xfrm>
            <a:custGeom>
              <a:avLst/>
              <a:gdLst/>
              <a:ahLst/>
              <a:cxnLst/>
              <a:rect l="l" t="t" r="r" b="b"/>
              <a:pathLst>
                <a:path w="459739" h="647700">
                  <a:moveTo>
                    <a:pt x="0" y="647128"/>
                  </a:moveTo>
                  <a:lnTo>
                    <a:pt x="82625" y="338822"/>
                  </a:lnTo>
                  <a:lnTo>
                    <a:pt x="239264" y="139393"/>
                  </a:lnTo>
                  <a:lnTo>
                    <a:pt x="391070" y="32049"/>
                  </a:lnTo>
                  <a:lnTo>
                    <a:pt x="459193" y="0"/>
                  </a:lnTo>
                </a:path>
              </a:pathLst>
            </a:custGeom>
            <a:ln w="25730">
              <a:solidFill>
                <a:srgbClr val="E4D0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3">
              <a:extLst>
                <a:ext uri="{FF2B5EF4-FFF2-40B4-BE49-F238E27FC236}">
                  <a16:creationId xmlns:a16="http://schemas.microsoft.com/office/drawing/2014/main" id="{6E35D87B-B51A-42F1-866A-BD1292F77375}"/>
                </a:ext>
              </a:extLst>
            </p:cNvPr>
            <p:cNvSpPr/>
            <p:nvPr/>
          </p:nvSpPr>
          <p:spPr>
            <a:xfrm>
              <a:off x="3416510" y="789853"/>
              <a:ext cx="442595" cy="647700"/>
            </a:xfrm>
            <a:custGeom>
              <a:avLst/>
              <a:gdLst/>
              <a:ahLst/>
              <a:cxnLst/>
              <a:rect l="l" t="t" r="r" b="b"/>
              <a:pathLst>
                <a:path w="442595" h="647700">
                  <a:moveTo>
                    <a:pt x="0" y="647115"/>
                  </a:moveTo>
                  <a:lnTo>
                    <a:pt x="79546" y="338811"/>
                  </a:lnTo>
                  <a:lnTo>
                    <a:pt x="230378" y="139387"/>
                  </a:lnTo>
                  <a:lnTo>
                    <a:pt x="376561" y="32047"/>
                  </a:lnTo>
                  <a:lnTo>
                    <a:pt x="442163" y="0"/>
                  </a:lnTo>
                </a:path>
                <a:path w="442595" h="647700">
                  <a:moveTo>
                    <a:pt x="0" y="647115"/>
                  </a:moveTo>
                  <a:lnTo>
                    <a:pt x="79546" y="338811"/>
                  </a:lnTo>
                  <a:lnTo>
                    <a:pt x="230378" y="139387"/>
                  </a:lnTo>
                  <a:lnTo>
                    <a:pt x="376561" y="32047"/>
                  </a:lnTo>
                  <a:lnTo>
                    <a:pt x="442163" y="0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4">
              <a:extLst>
                <a:ext uri="{FF2B5EF4-FFF2-40B4-BE49-F238E27FC236}">
                  <a16:creationId xmlns:a16="http://schemas.microsoft.com/office/drawing/2014/main" id="{CDE50C66-7BBC-452E-B93F-BB360D59C92B}"/>
                </a:ext>
              </a:extLst>
            </p:cNvPr>
            <p:cNvSpPr/>
            <p:nvPr/>
          </p:nvSpPr>
          <p:spPr>
            <a:xfrm>
              <a:off x="3433894" y="789843"/>
              <a:ext cx="425450" cy="647700"/>
            </a:xfrm>
            <a:custGeom>
              <a:avLst/>
              <a:gdLst/>
              <a:ahLst/>
              <a:cxnLst/>
              <a:rect l="l" t="t" r="r" b="b"/>
              <a:pathLst>
                <a:path w="425450" h="647700">
                  <a:moveTo>
                    <a:pt x="0" y="647217"/>
                  </a:moveTo>
                  <a:lnTo>
                    <a:pt x="76487" y="346859"/>
                  </a:lnTo>
                  <a:lnTo>
                    <a:pt x="221518" y="146515"/>
                  </a:lnTo>
                  <a:lnTo>
                    <a:pt x="362079" y="34717"/>
                  </a:lnTo>
                  <a:lnTo>
                    <a:pt x="425157" y="0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5">
              <a:extLst>
                <a:ext uri="{FF2B5EF4-FFF2-40B4-BE49-F238E27FC236}">
                  <a16:creationId xmlns:a16="http://schemas.microsoft.com/office/drawing/2014/main" id="{77233EFA-C589-4550-88B4-25382A81D101}"/>
                </a:ext>
              </a:extLst>
            </p:cNvPr>
            <p:cNvSpPr/>
            <p:nvPr/>
          </p:nvSpPr>
          <p:spPr>
            <a:xfrm>
              <a:off x="3451279" y="789805"/>
              <a:ext cx="408305" cy="647700"/>
            </a:xfrm>
            <a:custGeom>
              <a:avLst/>
              <a:gdLst/>
              <a:ahLst/>
              <a:cxnLst/>
              <a:rect l="l" t="t" r="r" b="b"/>
              <a:pathLst>
                <a:path w="408304" h="647700">
                  <a:moveTo>
                    <a:pt x="0" y="647319"/>
                  </a:moveTo>
                  <a:lnTo>
                    <a:pt x="73423" y="354922"/>
                  </a:lnTo>
                  <a:lnTo>
                    <a:pt x="212653" y="153657"/>
                  </a:lnTo>
                  <a:lnTo>
                    <a:pt x="347595" y="37392"/>
                  </a:lnTo>
                  <a:lnTo>
                    <a:pt x="408152" y="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6">
              <a:extLst>
                <a:ext uri="{FF2B5EF4-FFF2-40B4-BE49-F238E27FC236}">
                  <a16:creationId xmlns:a16="http://schemas.microsoft.com/office/drawing/2014/main" id="{D74EA01E-D48D-4A6C-9AAE-24CE9017E991}"/>
                </a:ext>
              </a:extLst>
            </p:cNvPr>
            <p:cNvSpPr/>
            <p:nvPr/>
          </p:nvSpPr>
          <p:spPr>
            <a:xfrm>
              <a:off x="3468650" y="789741"/>
              <a:ext cx="391160" cy="647700"/>
            </a:xfrm>
            <a:custGeom>
              <a:avLst/>
              <a:gdLst/>
              <a:ahLst/>
              <a:cxnLst/>
              <a:rect l="l" t="t" r="r" b="b"/>
              <a:pathLst>
                <a:path w="391160" h="647700">
                  <a:moveTo>
                    <a:pt x="0" y="647407"/>
                  </a:moveTo>
                  <a:lnTo>
                    <a:pt x="70375" y="362965"/>
                  </a:lnTo>
                  <a:lnTo>
                    <a:pt x="203803" y="160783"/>
                  </a:lnTo>
                  <a:lnTo>
                    <a:pt x="333116" y="40062"/>
                  </a:lnTo>
                  <a:lnTo>
                    <a:pt x="391147" y="0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7">
              <a:extLst>
                <a:ext uri="{FF2B5EF4-FFF2-40B4-BE49-F238E27FC236}">
                  <a16:creationId xmlns:a16="http://schemas.microsoft.com/office/drawing/2014/main" id="{52372FDF-C64F-4AFF-82F8-ACCF3A8AA400}"/>
                </a:ext>
              </a:extLst>
            </p:cNvPr>
            <p:cNvSpPr/>
            <p:nvPr/>
          </p:nvSpPr>
          <p:spPr>
            <a:xfrm>
              <a:off x="3486047" y="789666"/>
              <a:ext cx="374650" cy="647700"/>
            </a:xfrm>
            <a:custGeom>
              <a:avLst/>
              <a:gdLst/>
              <a:ahLst/>
              <a:cxnLst/>
              <a:rect l="l" t="t" r="r" b="b"/>
              <a:pathLst>
                <a:path w="374650" h="647700">
                  <a:moveTo>
                    <a:pt x="0" y="647509"/>
                  </a:moveTo>
                  <a:lnTo>
                    <a:pt x="67308" y="371023"/>
                  </a:lnTo>
                  <a:lnTo>
                    <a:pt x="194932" y="167920"/>
                  </a:lnTo>
                  <a:lnTo>
                    <a:pt x="318621" y="42735"/>
                  </a:lnTo>
                  <a:lnTo>
                    <a:pt x="374129" y="0"/>
                  </a:lnTo>
                </a:path>
              </a:pathLst>
            </a:custGeom>
            <a:ln w="25730">
              <a:solidFill>
                <a:srgbClr val="DDC3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8">
              <a:extLst>
                <a:ext uri="{FF2B5EF4-FFF2-40B4-BE49-F238E27FC236}">
                  <a16:creationId xmlns:a16="http://schemas.microsoft.com/office/drawing/2014/main" id="{1D31361A-C313-4E88-8AF2-6CBAA4A8D3E3}"/>
                </a:ext>
              </a:extLst>
            </p:cNvPr>
            <p:cNvSpPr/>
            <p:nvPr/>
          </p:nvSpPr>
          <p:spPr>
            <a:xfrm>
              <a:off x="3503418" y="789565"/>
              <a:ext cx="357505" cy="647700"/>
            </a:xfrm>
            <a:custGeom>
              <a:avLst/>
              <a:gdLst/>
              <a:ahLst/>
              <a:cxnLst/>
              <a:rect l="l" t="t" r="r" b="b"/>
              <a:pathLst>
                <a:path w="357504" h="647700">
                  <a:moveTo>
                    <a:pt x="0" y="647611"/>
                  </a:moveTo>
                  <a:lnTo>
                    <a:pt x="64257" y="379075"/>
                  </a:lnTo>
                  <a:lnTo>
                    <a:pt x="186083" y="175053"/>
                  </a:lnTo>
                  <a:lnTo>
                    <a:pt x="304152" y="45407"/>
                  </a:lnTo>
                  <a:lnTo>
                    <a:pt x="357136" y="0"/>
                  </a:lnTo>
                </a:path>
              </a:pathLst>
            </a:custGeom>
            <a:ln w="25730">
              <a:solidFill>
                <a:srgbClr val="DBC0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9">
              <a:extLst>
                <a:ext uri="{FF2B5EF4-FFF2-40B4-BE49-F238E27FC236}">
                  <a16:creationId xmlns:a16="http://schemas.microsoft.com/office/drawing/2014/main" id="{E26815B6-EBDB-4A48-B0BF-62010D478F26}"/>
                </a:ext>
              </a:extLst>
            </p:cNvPr>
            <p:cNvSpPr/>
            <p:nvPr/>
          </p:nvSpPr>
          <p:spPr>
            <a:xfrm>
              <a:off x="3520841" y="789449"/>
              <a:ext cx="340360" cy="648335"/>
            </a:xfrm>
            <a:custGeom>
              <a:avLst/>
              <a:gdLst/>
              <a:ahLst/>
              <a:cxnLst/>
              <a:rect l="l" t="t" r="r" b="b"/>
              <a:pathLst>
                <a:path w="340360" h="648335">
                  <a:moveTo>
                    <a:pt x="0" y="647712"/>
                  </a:moveTo>
                  <a:lnTo>
                    <a:pt x="61190" y="387128"/>
                  </a:lnTo>
                  <a:lnTo>
                    <a:pt x="177212" y="182186"/>
                  </a:lnTo>
                  <a:lnTo>
                    <a:pt x="289657" y="48078"/>
                  </a:lnTo>
                  <a:lnTo>
                    <a:pt x="340118" y="0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0">
              <a:extLst>
                <a:ext uri="{FF2B5EF4-FFF2-40B4-BE49-F238E27FC236}">
                  <a16:creationId xmlns:a16="http://schemas.microsoft.com/office/drawing/2014/main" id="{4FE33526-7B52-4269-A92E-CEE30418D7C0}"/>
                </a:ext>
              </a:extLst>
            </p:cNvPr>
            <p:cNvSpPr/>
            <p:nvPr/>
          </p:nvSpPr>
          <p:spPr>
            <a:xfrm>
              <a:off x="3538251" y="789271"/>
              <a:ext cx="323215" cy="648335"/>
            </a:xfrm>
            <a:custGeom>
              <a:avLst/>
              <a:gdLst/>
              <a:ahLst/>
              <a:cxnLst/>
              <a:rect l="l" t="t" r="r" b="b"/>
              <a:pathLst>
                <a:path w="323214" h="648335">
                  <a:moveTo>
                    <a:pt x="0" y="647814"/>
                  </a:moveTo>
                  <a:lnTo>
                    <a:pt x="58139" y="395186"/>
                  </a:lnTo>
                  <a:lnTo>
                    <a:pt x="168363" y="189323"/>
                  </a:lnTo>
                  <a:lnTo>
                    <a:pt x="275187" y="50752"/>
                  </a:lnTo>
                  <a:lnTo>
                    <a:pt x="323126" y="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1">
              <a:extLst>
                <a:ext uri="{FF2B5EF4-FFF2-40B4-BE49-F238E27FC236}">
                  <a16:creationId xmlns:a16="http://schemas.microsoft.com/office/drawing/2014/main" id="{A4EF9D4D-1AC2-455F-B4AD-B4FD8CD8AE74}"/>
                </a:ext>
              </a:extLst>
            </p:cNvPr>
            <p:cNvSpPr/>
            <p:nvPr/>
          </p:nvSpPr>
          <p:spPr>
            <a:xfrm>
              <a:off x="3555687" y="789118"/>
              <a:ext cx="306705" cy="648335"/>
            </a:xfrm>
            <a:custGeom>
              <a:avLst/>
              <a:gdLst/>
              <a:ahLst/>
              <a:cxnLst/>
              <a:rect l="l" t="t" r="r" b="b"/>
              <a:pathLst>
                <a:path w="306704" h="648335">
                  <a:moveTo>
                    <a:pt x="0" y="647915"/>
                  </a:moveTo>
                  <a:lnTo>
                    <a:pt x="55073" y="403239"/>
                  </a:lnTo>
                  <a:lnTo>
                    <a:pt x="159492" y="196456"/>
                  </a:lnTo>
                  <a:lnTo>
                    <a:pt x="260693" y="53423"/>
                  </a:lnTo>
                  <a:lnTo>
                    <a:pt x="306108" y="0"/>
                  </a:lnTo>
                </a:path>
              </a:pathLst>
            </a:custGeom>
            <a:ln w="25730">
              <a:solidFill>
                <a:srgbClr val="D5B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2">
              <a:extLst>
                <a:ext uri="{FF2B5EF4-FFF2-40B4-BE49-F238E27FC236}">
                  <a16:creationId xmlns:a16="http://schemas.microsoft.com/office/drawing/2014/main" id="{1C4E9BA3-404E-4161-9C76-0BC0EE7062CF}"/>
                </a:ext>
              </a:extLst>
            </p:cNvPr>
            <p:cNvSpPr/>
            <p:nvPr/>
          </p:nvSpPr>
          <p:spPr>
            <a:xfrm>
              <a:off x="3573136" y="788951"/>
              <a:ext cx="289560" cy="648335"/>
            </a:xfrm>
            <a:custGeom>
              <a:avLst/>
              <a:gdLst/>
              <a:ahLst/>
              <a:cxnLst/>
              <a:rect l="l" t="t" r="r" b="b"/>
              <a:pathLst>
                <a:path w="289560" h="648335">
                  <a:moveTo>
                    <a:pt x="0" y="648017"/>
                  </a:moveTo>
                  <a:lnTo>
                    <a:pt x="52016" y="411297"/>
                  </a:lnTo>
                  <a:lnTo>
                    <a:pt x="150639" y="203593"/>
                  </a:lnTo>
                  <a:lnTo>
                    <a:pt x="246221" y="56097"/>
                  </a:lnTo>
                  <a:lnTo>
                    <a:pt x="289115" y="0"/>
                  </a:lnTo>
                </a:path>
              </a:pathLst>
            </a:custGeom>
            <a:ln w="25730">
              <a:solidFill>
                <a:srgbClr val="D3B3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3">
              <a:extLst>
                <a:ext uri="{FF2B5EF4-FFF2-40B4-BE49-F238E27FC236}">
                  <a16:creationId xmlns:a16="http://schemas.microsoft.com/office/drawing/2014/main" id="{C5B66679-1766-464A-8378-7CF1B2923968}"/>
                </a:ext>
              </a:extLst>
            </p:cNvPr>
            <p:cNvSpPr/>
            <p:nvPr/>
          </p:nvSpPr>
          <p:spPr>
            <a:xfrm>
              <a:off x="3590609" y="788851"/>
              <a:ext cx="272415" cy="648335"/>
            </a:xfrm>
            <a:custGeom>
              <a:avLst/>
              <a:gdLst/>
              <a:ahLst/>
              <a:cxnLst/>
              <a:rect l="l" t="t" r="r" b="b"/>
              <a:pathLst>
                <a:path w="272414" h="648335">
                  <a:moveTo>
                    <a:pt x="0" y="648106"/>
                  </a:moveTo>
                  <a:lnTo>
                    <a:pt x="48955" y="419339"/>
                  </a:lnTo>
                  <a:lnTo>
                    <a:pt x="141773" y="210719"/>
                  </a:lnTo>
                  <a:lnTo>
                    <a:pt x="231728" y="58766"/>
                  </a:lnTo>
                  <a:lnTo>
                    <a:pt x="272097" y="0"/>
                  </a:lnTo>
                </a:path>
              </a:pathLst>
            </a:custGeom>
            <a:ln w="25730">
              <a:solidFill>
                <a:srgbClr val="D1B0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4">
              <a:extLst>
                <a:ext uri="{FF2B5EF4-FFF2-40B4-BE49-F238E27FC236}">
                  <a16:creationId xmlns:a16="http://schemas.microsoft.com/office/drawing/2014/main" id="{EAA70F77-8A7C-4387-9409-25D2A2E9C53A}"/>
                </a:ext>
              </a:extLst>
            </p:cNvPr>
            <p:cNvSpPr/>
            <p:nvPr/>
          </p:nvSpPr>
          <p:spPr>
            <a:xfrm>
              <a:off x="3608109" y="788633"/>
              <a:ext cx="255270" cy="648335"/>
            </a:xfrm>
            <a:custGeom>
              <a:avLst/>
              <a:gdLst/>
              <a:ahLst/>
              <a:cxnLst/>
              <a:rect l="l" t="t" r="r" b="b"/>
              <a:pathLst>
                <a:path w="255270" h="648335">
                  <a:moveTo>
                    <a:pt x="0" y="648207"/>
                  </a:moveTo>
                  <a:lnTo>
                    <a:pt x="45891" y="427392"/>
                  </a:lnTo>
                  <a:lnTo>
                    <a:pt x="132908" y="217852"/>
                  </a:lnTo>
                  <a:lnTo>
                    <a:pt x="217245" y="61438"/>
                  </a:lnTo>
                  <a:lnTo>
                    <a:pt x="255092" y="0"/>
                  </a:lnTo>
                </a:path>
              </a:pathLst>
            </a:custGeom>
            <a:ln w="25730">
              <a:solidFill>
                <a:srgbClr val="CFAC9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5">
              <a:extLst>
                <a:ext uri="{FF2B5EF4-FFF2-40B4-BE49-F238E27FC236}">
                  <a16:creationId xmlns:a16="http://schemas.microsoft.com/office/drawing/2014/main" id="{ED24DB77-CAAB-4106-8E0F-1807942424CC}"/>
                </a:ext>
              </a:extLst>
            </p:cNvPr>
            <p:cNvSpPr/>
            <p:nvPr/>
          </p:nvSpPr>
          <p:spPr>
            <a:xfrm>
              <a:off x="3625622" y="788455"/>
              <a:ext cx="238125" cy="648335"/>
            </a:xfrm>
            <a:custGeom>
              <a:avLst/>
              <a:gdLst/>
              <a:ahLst/>
              <a:cxnLst/>
              <a:rect l="l" t="t" r="r" b="b"/>
              <a:pathLst>
                <a:path w="238125" h="648335">
                  <a:moveTo>
                    <a:pt x="0" y="648309"/>
                  </a:moveTo>
                  <a:lnTo>
                    <a:pt x="42837" y="435450"/>
                  </a:lnTo>
                  <a:lnTo>
                    <a:pt x="124053" y="224990"/>
                  </a:lnTo>
                  <a:lnTo>
                    <a:pt x="202764" y="64111"/>
                  </a:lnTo>
                  <a:lnTo>
                    <a:pt x="238086" y="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6">
              <a:extLst>
                <a:ext uri="{FF2B5EF4-FFF2-40B4-BE49-F238E27FC236}">
                  <a16:creationId xmlns:a16="http://schemas.microsoft.com/office/drawing/2014/main" id="{F92F12C3-5BF8-4510-9C8D-E90310582626}"/>
                </a:ext>
              </a:extLst>
            </p:cNvPr>
            <p:cNvSpPr/>
            <p:nvPr/>
          </p:nvSpPr>
          <p:spPr>
            <a:xfrm>
              <a:off x="3643161" y="788276"/>
              <a:ext cx="221615" cy="648970"/>
            </a:xfrm>
            <a:custGeom>
              <a:avLst/>
              <a:gdLst/>
              <a:ahLst/>
              <a:cxnLst/>
              <a:rect l="l" t="t" r="r" b="b"/>
              <a:pathLst>
                <a:path w="221614" h="648969">
                  <a:moveTo>
                    <a:pt x="0" y="648423"/>
                  </a:moveTo>
                  <a:lnTo>
                    <a:pt x="39773" y="443509"/>
                  </a:lnTo>
                  <a:lnTo>
                    <a:pt x="115189" y="232124"/>
                  </a:lnTo>
                  <a:lnTo>
                    <a:pt x="188280" y="66783"/>
                  </a:lnTo>
                  <a:lnTo>
                    <a:pt x="221081" y="0"/>
                  </a:lnTo>
                </a:path>
              </a:pathLst>
            </a:custGeom>
            <a:ln w="25730">
              <a:solidFill>
                <a:srgbClr val="CCA6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7">
              <a:extLst>
                <a:ext uri="{FF2B5EF4-FFF2-40B4-BE49-F238E27FC236}">
                  <a16:creationId xmlns:a16="http://schemas.microsoft.com/office/drawing/2014/main" id="{76A29699-6A55-41FD-9BFE-F2CAB80A1314}"/>
                </a:ext>
              </a:extLst>
            </p:cNvPr>
            <p:cNvSpPr/>
            <p:nvPr/>
          </p:nvSpPr>
          <p:spPr>
            <a:xfrm>
              <a:off x="3660712" y="788122"/>
              <a:ext cx="204470" cy="648970"/>
            </a:xfrm>
            <a:custGeom>
              <a:avLst/>
              <a:gdLst/>
              <a:ahLst/>
              <a:cxnLst/>
              <a:rect l="l" t="t" r="r" b="b"/>
              <a:pathLst>
                <a:path w="204470" h="648969">
                  <a:moveTo>
                    <a:pt x="0" y="648512"/>
                  </a:moveTo>
                  <a:lnTo>
                    <a:pt x="36717" y="451551"/>
                  </a:lnTo>
                  <a:lnTo>
                    <a:pt x="106327" y="239250"/>
                  </a:lnTo>
                  <a:lnTo>
                    <a:pt x="173789" y="69452"/>
                  </a:lnTo>
                  <a:lnTo>
                    <a:pt x="204063" y="0"/>
                  </a:lnTo>
                </a:path>
              </a:pathLst>
            </a:custGeom>
            <a:ln w="25730">
              <a:solidFill>
                <a:srgbClr val="CA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8">
              <a:extLst>
                <a:ext uri="{FF2B5EF4-FFF2-40B4-BE49-F238E27FC236}">
                  <a16:creationId xmlns:a16="http://schemas.microsoft.com/office/drawing/2014/main" id="{54D24625-5FDC-4AE7-9F26-83F92362D975}"/>
                </a:ext>
              </a:extLst>
            </p:cNvPr>
            <p:cNvSpPr/>
            <p:nvPr/>
          </p:nvSpPr>
          <p:spPr>
            <a:xfrm>
              <a:off x="3678290" y="787956"/>
              <a:ext cx="187325" cy="648970"/>
            </a:xfrm>
            <a:custGeom>
              <a:avLst/>
              <a:gdLst/>
              <a:ahLst/>
              <a:cxnLst/>
              <a:rect l="l" t="t" r="r" b="b"/>
              <a:pathLst>
                <a:path w="187325" h="648969">
                  <a:moveTo>
                    <a:pt x="0" y="648614"/>
                  </a:moveTo>
                  <a:lnTo>
                    <a:pt x="33653" y="459614"/>
                  </a:lnTo>
                  <a:lnTo>
                    <a:pt x="97462" y="246392"/>
                  </a:lnTo>
                  <a:lnTo>
                    <a:pt x="159305" y="72128"/>
                  </a:lnTo>
                  <a:lnTo>
                    <a:pt x="187058" y="0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9">
              <a:extLst>
                <a:ext uri="{FF2B5EF4-FFF2-40B4-BE49-F238E27FC236}">
                  <a16:creationId xmlns:a16="http://schemas.microsoft.com/office/drawing/2014/main" id="{752EEBFF-D43A-4D93-AB32-6B020787C636}"/>
                </a:ext>
              </a:extLst>
            </p:cNvPr>
            <p:cNvSpPr/>
            <p:nvPr/>
          </p:nvSpPr>
          <p:spPr>
            <a:xfrm>
              <a:off x="3695880" y="787829"/>
              <a:ext cx="170180" cy="648970"/>
            </a:xfrm>
            <a:custGeom>
              <a:avLst/>
              <a:gdLst/>
              <a:ahLst/>
              <a:cxnLst/>
              <a:rect l="l" t="t" r="r" b="b"/>
              <a:pathLst>
                <a:path w="170179" h="648969">
                  <a:moveTo>
                    <a:pt x="0" y="648703"/>
                  </a:moveTo>
                  <a:lnTo>
                    <a:pt x="30598" y="467651"/>
                  </a:lnTo>
                  <a:lnTo>
                    <a:pt x="88615" y="253514"/>
                  </a:lnTo>
                  <a:lnTo>
                    <a:pt x="144844" y="74795"/>
                  </a:lnTo>
                  <a:lnTo>
                    <a:pt x="170078" y="0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0">
              <a:extLst>
                <a:ext uri="{FF2B5EF4-FFF2-40B4-BE49-F238E27FC236}">
                  <a16:creationId xmlns:a16="http://schemas.microsoft.com/office/drawing/2014/main" id="{97A5BFBC-7101-4E05-B525-0FDE6C389C8A}"/>
                </a:ext>
              </a:extLst>
            </p:cNvPr>
            <p:cNvSpPr/>
            <p:nvPr/>
          </p:nvSpPr>
          <p:spPr>
            <a:xfrm>
              <a:off x="3713496" y="787599"/>
              <a:ext cx="153670" cy="648970"/>
            </a:xfrm>
            <a:custGeom>
              <a:avLst/>
              <a:gdLst/>
              <a:ahLst/>
              <a:cxnLst/>
              <a:rect l="l" t="t" r="r" b="b"/>
              <a:pathLst>
                <a:path w="153670" h="648969">
                  <a:moveTo>
                    <a:pt x="0" y="648817"/>
                  </a:moveTo>
                  <a:lnTo>
                    <a:pt x="27535" y="475720"/>
                  </a:lnTo>
                  <a:lnTo>
                    <a:pt x="79743" y="260657"/>
                  </a:lnTo>
                  <a:lnTo>
                    <a:pt x="130341" y="77471"/>
                  </a:lnTo>
                  <a:lnTo>
                    <a:pt x="153047" y="0"/>
                  </a:lnTo>
                </a:path>
              </a:pathLst>
            </a:custGeom>
            <a:ln w="25730">
              <a:solidFill>
                <a:srgbClr val="C49A8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1">
              <a:extLst>
                <a:ext uri="{FF2B5EF4-FFF2-40B4-BE49-F238E27FC236}">
                  <a16:creationId xmlns:a16="http://schemas.microsoft.com/office/drawing/2014/main" id="{5C19A46D-92E2-41F9-98D5-923B818BD31E}"/>
                </a:ext>
              </a:extLst>
            </p:cNvPr>
            <p:cNvSpPr/>
            <p:nvPr/>
          </p:nvSpPr>
          <p:spPr>
            <a:xfrm>
              <a:off x="3731111" y="787470"/>
              <a:ext cx="136525" cy="648970"/>
            </a:xfrm>
            <a:custGeom>
              <a:avLst/>
              <a:gdLst/>
              <a:ahLst/>
              <a:cxnLst/>
              <a:rect l="l" t="t" r="r" b="b"/>
              <a:pathLst>
                <a:path w="136525" h="648969">
                  <a:moveTo>
                    <a:pt x="0" y="648919"/>
                  </a:moveTo>
                  <a:lnTo>
                    <a:pt x="24473" y="483772"/>
                  </a:lnTo>
                  <a:lnTo>
                    <a:pt x="70885" y="267790"/>
                  </a:lnTo>
                  <a:lnTo>
                    <a:pt x="115868" y="80142"/>
                  </a:lnTo>
                  <a:lnTo>
                    <a:pt x="136055" y="0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2">
              <a:extLst>
                <a:ext uri="{FF2B5EF4-FFF2-40B4-BE49-F238E27FC236}">
                  <a16:creationId xmlns:a16="http://schemas.microsoft.com/office/drawing/2014/main" id="{72059B61-C4D8-41DD-A928-1EB3B78D3A26}"/>
                </a:ext>
              </a:extLst>
            </p:cNvPr>
            <p:cNvSpPr/>
            <p:nvPr/>
          </p:nvSpPr>
          <p:spPr>
            <a:xfrm>
              <a:off x="3748752" y="787370"/>
              <a:ext cx="119380" cy="649605"/>
            </a:xfrm>
            <a:custGeom>
              <a:avLst/>
              <a:gdLst/>
              <a:ahLst/>
              <a:cxnLst/>
              <a:rect l="l" t="t" r="r" b="b"/>
              <a:pathLst>
                <a:path w="119379" h="649605">
                  <a:moveTo>
                    <a:pt x="0" y="649008"/>
                  </a:moveTo>
                  <a:lnTo>
                    <a:pt x="21412" y="491820"/>
                  </a:lnTo>
                  <a:lnTo>
                    <a:pt x="62018" y="274921"/>
                  </a:lnTo>
                  <a:lnTo>
                    <a:pt x="101375" y="82814"/>
                  </a:lnTo>
                  <a:lnTo>
                    <a:pt x="119037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3">
              <a:extLst>
                <a:ext uri="{FF2B5EF4-FFF2-40B4-BE49-F238E27FC236}">
                  <a16:creationId xmlns:a16="http://schemas.microsoft.com/office/drawing/2014/main" id="{F54D5A78-388D-44F8-9D62-358218BDCDC2}"/>
                </a:ext>
              </a:extLst>
            </p:cNvPr>
            <p:cNvSpPr/>
            <p:nvPr/>
          </p:nvSpPr>
          <p:spPr>
            <a:xfrm>
              <a:off x="3766394" y="787269"/>
              <a:ext cx="102235" cy="649605"/>
            </a:xfrm>
            <a:custGeom>
              <a:avLst/>
              <a:gdLst/>
              <a:ahLst/>
              <a:cxnLst/>
              <a:rect l="l" t="t" r="r" b="b"/>
              <a:pathLst>
                <a:path w="102235" h="649605">
                  <a:moveTo>
                    <a:pt x="0" y="649109"/>
                  </a:moveTo>
                  <a:lnTo>
                    <a:pt x="18360" y="499873"/>
                  </a:lnTo>
                  <a:lnTo>
                    <a:pt x="53170" y="282054"/>
                  </a:lnTo>
                  <a:lnTo>
                    <a:pt x="86905" y="85485"/>
                  </a:lnTo>
                  <a:lnTo>
                    <a:pt x="102044" y="0"/>
                  </a:lnTo>
                </a:path>
              </a:pathLst>
            </a:custGeom>
            <a:ln w="25730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4">
              <a:extLst>
                <a:ext uri="{FF2B5EF4-FFF2-40B4-BE49-F238E27FC236}">
                  <a16:creationId xmlns:a16="http://schemas.microsoft.com/office/drawing/2014/main" id="{1A9F0C96-C698-4697-A4B3-945C1C0DE0DD}"/>
                </a:ext>
              </a:extLst>
            </p:cNvPr>
            <p:cNvSpPr/>
            <p:nvPr/>
          </p:nvSpPr>
          <p:spPr>
            <a:xfrm>
              <a:off x="3784050" y="787178"/>
              <a:ext cx="85090" cy="649605"/>
            </a:xfrm>
            <a:custGeom>
              <a:avLst/>
              <a:gdLst/>
              <a:ahLst/>
              <a:cxnLst/>
              <a:rect l="l" t="t" r="r" b="b"/>
              <a:pathLst>
                <a:path w="85089" h="649605">
                  <a:moveTo>
                    <a:pt x="0" y="649211"/>
                  </a:moveTo>
                  <a:lnTo>
                    <a:pt x="15301" y="507925"/>
                  </a:lnTo>
                  <a:lnTo>
                    <a:pt x="44310" y="289186"/>
                  </a:lnTo>
                  <a:lnTo>
                    <a:pt x="72423" y="88157"/>
                  </a:lnTo>
                  <a:lnTo>
                    <a:pt x="85039" y="0"/>
                  </a:lnTo>
                </a:path>
              </a:pathLst>
            </a:custGeom>
            <a:ln w="25730">
              <a:solidFill>
                <a:srgbClr val="BC8E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5">
              <a:extLst>
                <a:ext uri="{FF2B5EF4-FFF2-40B4-BE49-F238E27FC236}">
                  <a16:creationId xmlns:a16="http://schemas.microsoft.com/office/drawing/2014/main" id="{0D8B3EFD-50BC-4599-B59C-7D0A2F3A1908}"/>
                </a:ext>
              </a:extLst>
            </p:cNvPr>
            <p:cNvSpPr/>
            <p:nvPr/>
          </p:nvSpPr>
          <p:spPr>
            <a:xfrm>
              <a:off x="3801729" y="787129"/>
              <a:ext cx="68580" cy="649605"/>
            </a:xfrm>
            <a:custGeom>
              <a:avLst/>
              <a:gdLst/>
              <a:ahLst/>
              <a:cxnLst/>
              <a:rect l="l" t="t" r="r" b="b"/>
              <a:pathLst>
                <a:path w="68579" h="649605">
                  <a:moveTo>
                    <a:pt x="0" y="649312"/>
                  </a:moveTo>
                  <a:lnTo>
                    <a:pt x="12235" y="515978"/>
                  </a:lnTo>
                  <a:lnTo>
                    <a:pt x="35439" y="296319"/>
                  </a:lnTo>
                  <a:lnTo>
                    <a:pt x="57928" y="90828"/>
                  </a:lnTo>
                  <a:lnTo>
                    <a:pt x="68021" y="0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6">
              <a:extLst>
                <a:ext uri="{FF2B5EF4-FFF2-40B4-BE49-F238E27FC236}">
                  <a16:creationId xmlns:a16="http://schemas.microsoft.com/office/drawing/2014/main" id="{2C759437-CF06-40AA-9F3E-D4EC232AFC43}"/>
                </a:ext>
              </a:extLst>
            </p:cNvPr>
            <p:cNvSpPr/>
            <p:nvPr/>
          </p:nvSpPr>
          <p:spPr>
            <a:xfrm>
              <a:off x="3819396" y="787027"/>
              <a:ext cx="51435" cy="649605"/>
            </a:xfrm>
            <a:custGeom>
              <a:avLst/>
              <a:gdLst/>
              <a:ahLst/>
              <a:cxnLst/>
              <a:rect l="l" t="t" r="r" b="b"/>
              <a:pathLst>
                <a:path w="51435" h="649605">
                  <a:moveTo>
                    <a:pt x="0" y="649414"/>
                  </a:moveTo>
                  <a:lnTo>
                    <a:pt x="9176" y="524036"/>
                  </a:lnTo>
                  <a:lnTo>
                    <a:pt x="26579" y="303456"/>
                  </a:lnTo>
                  <a:lnTo>
                    <a:pt x="43446" y="93502"/>
                  </a:lnTo>
                  <a:lnTo>
                    <a:pt x="51015" y="0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7">
              <a:extLst>
                <a:ext uri="{FF2B5EF4-FFF2-40B4-BE49-F238E27FC236}">
                  <a16:creationId xmlns:a16="http://schemas.microsoft.com/office/drawing/2014/main" id="{7BF61355-FEB3-4F1D-B37C-88633EFAB79F}"/>
                </a:ext>
              </a:extLst>
            </p:cNvPr>
            <p:cNvSpPr/>
            <p:nvPr/>
          </p:nvSpPr>
          <p:spPr>
            <a:xfrm>
              <a:off x="3837076" y="787041"/>
              <a:ext cx="34290" cy="649605"/>
            </a:xfrm>
            <a:custGeom>
              <a:avLst/>
              <a:gdLst/>
              <a:ahLst/>
              <a:cxnLst/>
              <a:rect l="l" t="t" r="r" b="b"/>
              <a:pathLst>
                <a:path w="34289" h="649605">
                  <a:moveTo>
                    <a:pt x="0" y="649503"/>
                  </a:moveTo>
                  <a:lnTo>
                    <a:pt x="6119" y="532079"/>
                  </a:lnTo>
                  <a:lnTo>
                    <a:pt x="17726" y="310583"/>
                  </a:lnTo>
                  <a:lnTo>
                    <a:pt x="28975" y="96171"/>
                  </a:lnTo>
                  <a:lnTo>
                    <a:pt x="34023" y="0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8">
              <a:extLst>
                <a:ext uri="{FF2B5EF4-FFF2-40B4-BE49-F238E27FC236}">
                  <a16:creationId xmlns:a16="http://schemas.microsoft.com/office/drawing/2014/main" id="{A2139EB9-372B-4A3F-8F11-903837A09361}"/>
                </a:ext>
              </a:extLst>
            </p:cNvPr>
            <p:cNvSpPr/>
            <p:nvPr/>
          </p:nvSpPr>
          <p:spPr>
            <a:xfrm>
              <a:off x="3854770" y="787068"/>
              <a:ext cx="17145" cy="649605"/>
            </a:xfrm>
            <a:custGeom>
              <a:avLst/>
              <a:gdLst/>
              <a:ahLst/>
              <a:cxnLst/>
              <a:rect l="l" t="t" r="r" b="b"/>
              <a:pathLst>
                <a:path w="17145" h="649605">
                  <a:moveTo>
                    <a:pt x="0" y="649604"/>
                  </a:moveTo>
                  <a:lnTo>
                    <a:pt x="3058" y="540142"/>
                  </a:lnTo>
                  <a:lnTo>
                    <a:pt x="8859" y="317725"/>
                  </a:lnTo>
                  <a:lnTo>
                    <a:pt x="14482" y="98846"/>
                  </a:lnTo>
                  <a:lnTo>
                    <a:pt x="17005" y="0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9">
              <a:extLst>
                <a:ext uri="{FF2B5EF4-FFF2-40B4-BE49-F238E27FC236}">
                  <a16:creationId xmlns:a16="http://schemas.microsoft.com/office/drawing/2014/main" id="{44B10A4C-A93B-4B4B-B4FD-9547A0DDFF70}"/>
                </a:ext>
              </a:extLst>
            </p:cNvPr>
            <p:cNvSpPr/>
            <p:nvPr/>
          </p:nvSpPr>
          <p:spPr>
            <a:xfrm>
              <a:off x="3872462" y="787256"/>
              <a:ext cx="0" cy="650240"/>
            </a:xfrm>
            <a:custGeom>
              <a:avLst/>
              <a:gdLst/>
              <a:ahLst/>
              <a:cxnLst/>
              <a:rect l="l" t="t" r="r" b="b"/>
              <a:pathLst>
                <a:path h="650240">
                  <a:moveTo>
                    <a:pt x="0" y="0"/>
                  </a:moveTo>
                  <a:lnTo>
                    <a:pt x="0" y="649719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0">
              <a:extLst>
                <a:ext uri="{FF2B5EF4-FFF2-40B4-BE49-F238E27FC236}">
                  <a16:creationId xmlns:a16="http://schemas.microsoft.com/office/drawing/2014/main" id="{FDD6CBE9-5203-4A11-A4F9-4830248493E6}"/>
                </a:ext>
              </a:extLst>
            </p:cNvPr>
            <p:cNvSpPr/>
            <p:nvPr/>
          </p:nvSpPr>
          <p:spPr>
            <a:xfrm>
              <a:off x="3883742" y="789853"/>
              <a:ext cx="442595" cy="647700"/>
            </a:xfrm>
            <a:custGeom>
              <a:avLst/>
              <a:gdLst/>
              <a:ahLst/>
              <a:cxnLst/>
              <a:rect l="l" t="t" r="r" b="b"/>
              <a:pathLst>
                <a:path w="442595" h="647700">
                  <a:moveTo>
                    <a:pt x="442163" y="647115"/>
                  </a:moveTo>
                  <a:lnTo>
                    <a:pt x="362616" y="338811"/>
                  </a:lnTo>
                  <a:lnTo>
                    <a:pt x="211785" y="139387"/>
                  </a:lnTo>
                  <a:lnTo>
                    <a:pt x="65601" y="320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1">
              <a:extLst>
                <a:ext uri="{FF2B5EF4-FFF2-40B4-BE49-F238E27FC236}">
                  <a16:creationId xmlns:a16="http://schemas.microsoft.com/office/drawing/2014/main" id="{3E177F9D-4043-4793-AFDB-BBCC4DD11BDB}"/>
                </a:ext>
              </a:extLst>
            </p:cNvPr>
            <p:cNvSpPr/>
            <p:nvPr/>
          </p:nvSpPr>
          <p:spPr>
            <a:xfrm>
              <a:off x="3883582" y="789778"/>
              <a:ext cx="425450" cy="647700"/>
            </a:xfrm>
            <a:custGeom>
              <a:avLst/>
              <a:gdLst/>
              <a:ahLst/>
              <a:cxnLst/>
              <a:rect l="l" t="t" r="r" b="b"/>
              <a:pathLst>
                <a:path w="425450" h="647700">
                  <a:moveTo>
                    <a:pt x="425157" y="647217"/>
                  </a:moveTo>
                  <a:lnTo>
                    <a:pt x="348670" y="346870"/>
                  </a:lnTo>
                  <a:lnTo>
                    <a:pt x="203639" y="146524"/>
                  </a:lnTo>
                  <a:lnTo>
                    <a:pt x="63078" y="3472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2">
              <a:extLst>
                <a:ext uri="{FF2B5EF4-FFF2-40B4-BE49-F238E27FC236}">
                  <a16:creationId xmlns:a16="http://schemas.microsoft.com/office/drawing/2014/main" id="{B8A30FD2-A112-4C63-93D2-FC3C1809B6DE}"/>
                </a:ext>
              </a:extLst>
            </p:cNvPr>
            <p:cNvSpPr/>
            <p:nvPr/>
          </p:nvSpPr>
          <p:spPr>
            <a:xfrm>
              <a:off x="3883294" y="789727"/>
              <a:ext cx="408305" cy="647700"/>
            </a:xfrm>
            <a:custGeom>
              <a:avLst/>
              <a:gdLst/>
              <a:ahLst/>
              <a:cxnLst/>
              <a:rect l="l" t="t" r="r" b="b"/>
              <a:pathLst>
                <a:path w="408304" h="647700">
                  <a:moveTo>
                    <a:pt x="408152" y="647319"/>
                  </a:moveTo>
                  <a:lnTo>
                    <a:pt x="334729" y="354922"/>
                  </a:lnTo>
                  <a:lnTo>
                    <a:pt x="195499" y="153657"/>
                  </a:lnTo>
                  <a:lnTo>
                    <a:pt x="60557" y="3739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3">
              <a:extLst>
                <a:ext uri="{FF2B5EF4-FFF2-40B4-BE49-F238E27FC236}">
                  <a16:creationId xmlns:a16="http://schemas.microsoft.com/office/drawing/2014/main" id="{B536AA3C-C84C-46F1-BCDE-6111C9430F5D}"/>
                </a:ext>
              </a:extLst>
            </p:cNvPr>
            <p:cNvSpPr/>
            <p:nvPr/>
          </p:nvSpPr>
          <p:spPr>
            <a:xfrm>
              <a:off x="3882914" y="789741"/>
              <a:ext cx="391160" cy="647700"/>
            </a:xfrm>
            <a:custGeom>
              <a:avLst/>
              <a:gdLst/>
              <a:ahLst/>
              <a:cxnLst/>
              <a:rect l="l" t="t" r="r" b="b"/>
              <a:pathLst>
                <a:path w="391160" h="647700">
                  <a:moveTo>
                    <a:pt x="391134" y="647407"/>
                  </a:moveTo>
                  <a:lnTo>
                    <a:pt x="320766" y="362965"/>
                  </a:lnTo>
                  <a:lnTo>
                    <a:pt x="187342" y="160783"/>
                  </a:lnTo>
                  <a:lnTo>
                    <a:pt x="58030" y="4006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4">
              <a:extLst>
                <a:ext uri="{FF2B5EF4-FFF2-40B4-BE49-F238E27FC236}">
                  <a16:creationId xmlns:a16="http://schemas.microsoft.com/office/drawing/2014/main" id="{0463B297-2F5C-4707-8E4C-1550A24313E7}"/>
                </a:ext>
              </a:extLst>
            </p:cNvPr>
            <p:cNvSpPr/>
            <p:nvPr/>
          </p:nvSpPr>
          <p:spPr>
            <a:xfrm>
              <a:off x="3882613" y="789666"/>
              <a:ext cx="374650" cy="647700"/>
            </a:xfrm>
            <a:custGeom>
              <a:avLst/>
              <a:gdLst/>
              <a:ahLst/>
              <a:cxnLst/>
              <a:rect l="l" t="t" r="r" b="b"/>
              <a:pathLst>
                <a:path w="374650" h="647700">
                  <a:moveTo>
                    <a:pt x="374141" y="647509"/>
                  </a:moveTo>
                  <a:lnTo>
                    <a:pt x="306831" y="371023"/>
                  </a:lnTo>
                  <a:lnTo>
                    <a:pt x="179203" y="167920"/>
                  </a:lnTo>
                  <a:lnTo>
                    <a:pt x="55509" y="4273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5">
              <a:extLst>
                <a:ext uri="{FF2B5EF4-FFF2-40B4-BE49-F238E27FC236}">
                  <a16:creationId xmlns:a16="http://schemas.microsoft.com/office/drawing/2014/main" id="{1077D81A-4858-4C80-B56E-7E64E9BF9ED7}"/>
                </a:ext>
              </a:extLst>
            </p:cNvPr>
            <p:cNvSpPr/>
            <p:nvPr/>
          </p:nvSpPr>
          <p:spPr>
            <a:xfrm>
              <a:off x="3882350" y="789565"/>
              <a:ext cx="357505" cy="647700"/>
            </a:xfrm>
            <a:custGeom>
              <a:avLst/>
              <a:gdLst/>
              <a:ahLst/>
              <a:cxnLst/>
              <a:rect l="l" t="t" r="r" b="b"/>
              <a:pathLst>
                <a:path w="357504" h="647700">
                  <a:moveTo>
                    <a:pt x="357124" y="647611"/>
                  </a:moveTo>
                  <a:lnTo>
                    <a:pt x="292868" y="379075"/>
                  </a:lnTo>
                  <a:lnTo>
                    <a:pt x="171046" y="175053"/>
                  </a:lnTo>
                  <a:lnTo>
                    <a:pt x="52982" y="4540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6">
              <a:extLst>
                <a:ext uri="{FF2B5EF4-FFF2-40B4-BE49-F238E27FC236}">
                  <a16:creationId xmlns:a16="http://schemas.microsoft.com/office/drawing/2014/main" id="{2AB948A1-F651-45DD-BB8C-2442771889A8}"/>
                </a:ext>
              </a:extLst>
            </p:cNvPr>
            <p:cNvSpPr/>
            <p:nvPr/>
          </p:nvSpPr>
          <p:spPr>
            <a:xfrm>
              <a:off x="3882022" y="789449"/>
              <a:ext cx="340360" cy="648335"/>
            </a:xfrm>
            <a:custGeom>
              <a:avLst/>
              <a:gdLst/>
              <a:ahLst/>
              <a:cxnLst/>
              <a:rect l="l" t="t" r="r" b="b"/>
              <a:pathLst>
                <a:path w="340360" h="648335">
                  <a:moveTo>
                    <a:pt x="340131" y="647712"/>
                  </a:moveTo>
                  <a:lnTo>
                    <a:pt x="278933" y="387128"/>
                  </a:lnTo>
                  <a:lnTo>
                    <a:pt x="162907" y="182186"/>
                  </a:lnTo>
                  <a:lnTo>
                    <a:pt x="50461" y="4807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7">
              <a:extLst>
                <a:ext uri="{FF2B5EF4-FFF2-40B4-BE49-F238E27FC236}">
                  <a16:creationId xmlns:a16="http://schemas.microsoft.com/office/drawing/2014/main" id="{87D7B636-6A60-45EC-B26F-8A6EA5A806B8}"/>
                </a:ext>
              </a:extLst>
            </p:cNvPr>
            <p:cNvSpPr/>
            <p:nvPr/>
          </p:nvSpPr>
          <p:spPr>
            <a:xfrm>
              <a:off x="3881720" y="789259"/>
              <a:ext cx="323215" cy="648335"/>
            </a:xfrm>
            <a:custGeom>
              <a:avLst/>
              <a:gdLst/>
              <a:ahLst/>
              <a:cxnLst/>
              <a:rect l="l" t="t" r="r" b="b"/>
              <a:pathLst>
                <a:path w="323214" h="648335">
                  <a:moveTo>
                    <a:pt x="323126" y="647826"/>
                  </a:moveTo>
                  <a:lnTo>
                    <a:pt x="264986" y="395192"/>
                  </a:lnTo>
                  <a:lnTo>
                    <a:pt x="154762" y="189325"/>
                  </a:lnTo>
                  <a:lnTo>
                    <a:pt x="47938" y="507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38">
              <a:extLst>
                <a:ext uri="{FF2B5EF4-FFF2-40B4-BE49-F238E27FC236}">
                  <a16:creationId xmlns:a16="http://schemas.microsoft.com/office/drawing/2014/main" id="{FF684DF2-7675-4CED-81AB-EFEF7E7C2FD4}"/>
                </a:ext>
              </a:extLst>
            </p:cNvPr>
            <p:cNvSpPr/>
            <p:nvPr/>
          </p:nvSpPr>
          <p:spPr>
            <a:xfrm>
              <a:off x="3881380" y="789118"/>
              <a:ext cx="306705" cy="648335"/>
            </a:xfrm>
            <a:custGeom>
              <a:avLst/>
              <a:gdLst/>
              <a:ahLst/>
              <a:cxnLst/>
              <a:rect l="l" t="t" r="r" b="b"/>
              <a:pathLst>
                <a:path w="306704" h="648335">
                  <a:moveTo>
                    <a:pt x="306108" y="647915"/>
                  </a:moveTo>
                  <a:lnTo>
                    <a:pt x="251034" y="403239"/>
                  </a:lnTo>
                  <a:lnTo>
                    <a:pt x="146615" y="196456"/>
                  </a:lnTo>
                  <a:lnTo>
                    <a:pt x="45414" y="5342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39">
              <a:extLst>
                <a:ext uri="{FF2B5EF4-FFF2-40B4-BE49-F238E27FC236}">
                  <a16:creationId xmlns:a16="http://schemas.microsoft.com/office/drawing/2014/main" id="{1267C038-044F-4A20-B29C-65801E4BADCD}"/>
                </a:ext>
              </a:extLst>
            </p:cNvPr>
            <p:cNvSpPr/>
            <p:nvPr/>
          </p:nvSpPr>
          <p:spPr>
            <a:xfrm>
              <a:off x="3881027" y="788964"/>
              <a:ext cx="289560" cy="648335"/>
            </a:xfrm>
            <a:custGeom>
              <a:avLst/>
              <a:gdLst/>
              <a:ahLst/>
              <a:cxnLst/>
              <a:rect l="l" t="t" r="r" b="b"/>
              <a:pathLst>
                <a:path w="289560" h="648335">
                  <a:moveTo>
                    <a:pt x="289115" y="648004"/>
                  </a:moveTo>
                  <a:lnTo>
                    <a:pt x="237099" y="411287"/>
                  </a:lnTo>
                  <a:lnTo>
                    <a:pt x="138476" y="203587"/>
                  </a:lnTo>
                  <a:lnTo>
                    <a:pt x="42893" y="5609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0">
              <a:extLst>
                <a:ext uri="{FF2B5EF4-FFF2-40B4-BE49-F238E27FC236}">
                  <a16:creationId xmlns:a16="http://schemas.microsoft.com/office/drawing/2014/main" id="{570C098F-12BC-47EB-956C-7C4EA8878966}"/>
                </a:ext>
              </a:extLst>
            </p:cNvPr>
            <p:cNvSpPr/>
            <p:nvPr/>
          </p:nvSpPr>
          <p:spPr>
            <a:xfrm>
              <a:off x="3880674" y="788786"/>
              <a:ext cx="272415" cy="648335"/>
            </a:xfrm>
            <a:custGeom>
              <a:avLst/>
              <a:gdLst/>
              <a:ahLst/>
              <a:cxnLst/>
              <a:rect l="l" t="t" r="r" b="b"/>
              <a:pathLst>
                <a:path w="272414" h="648335">
                  <a:moveTo>
                    <a:pt x="272097" y="648119"/>
                  </a:moveTo>
                  <a:lnTo>
                    <a:pt x="223142" y="419345"/>
                  </a:lnTo>
                  <a:lnTo>
                    <a:pt x="130324" y="210721"/>
                  </a:lnTo>
                  <a:lnTo>
                    <a:pt x="40368" y="5876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1">
              <a:extLst>
                <a:ext uri="{FF2B5EF4-FFF2-40B4-BE49-F238E27FC236}">
                  <a16:creationId xmlns:a16="http://schemas.microsoft.com/office/drawing/2014/main" id="{A055DF51-1B3A-4938-ACDE-C95F42C7BE1B}"/>
                </a:ext>
              </a:extLst>
            </p:cNvPr>
            <p:cNvSpPr/>
            <p:nvPr/>
          </p:nvSpPr>
          <p:spPr>
            <a:xfrm>
              <a:off x="3880269" y="788633"/>
              <a:ext cx="255270" cy="648335"/>
            </a:xfrm>
            <a:custGeom>
              <a:avLst/>
              <a:gdLst/>
              <a:ahLst/>
              <a:cxnLst/>
              <a:rect l="l" t="t" r="r" b="b"/>
              <a:pathLst>
                <a:path w="255270" h="648335">
                  <a:moveTo>
                    <a:pt x="255092" y="648207"/>
                  </a:moveTo>
                  <a:lnTo>
                    <a:pt x="209201" y="427392"/>
                  </a:lnTo>
                  <a:lnTo>
                    <a:pt x="122183" y="217852"/>
                  </a:lnTo>
                  <a:lnTo>
                    <a:pt x="37847" y="614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2">
              <a:extLst>
                <a:ext uri="{FF2B5EF4-FFF2-40B4-BE49-F238E27FC236}">
                  <a16:creationId xmlns:a16="http://schemas.microsoft.com/office/drawing/2014/main" id="{1D132F21-34D4-4387-B350-8EBC06B960E4}"/>
                </a:ext>
              </a:extLst>
            </p:cNvPr>
            <p:cNvSpPr/>
            <p:nvPr/>
          </p:nvSpPr>
          <p:spPr>
            <a:xfrm>
              <a:off x="3879865" y="788455"/>
              <a:ext cx="238125" cy="648335"/>
            </a:xfrm>
            <a:custGeom>
              <a:avLst/>
              <a:gdLst/>
              <a:ahLst/>
              <a:cxnLst/>
              <a:rect l="l" t="t" r="r" b="b"/>
              <a:pathLst>
                <a:path w="238125" h="648335">
                  <a:moveTo>
                    <a:pt x="238086" y="648309"/>
                  </a:moveTo>
                  <a:lnTo>
                    <a:pt x="195254" y="435450"/>
                  </a:lnTo>
                  <a:lnTo>
                    <a:pt x="114038" y="224990"/>
                  </a:lnTo>
                  <a:lnTo>
                    <a:pt x="35324" y="6411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3">
              <a:extLst>
                <a:ext uri="{FF2B5EF4-FFF2-40B4-BE49-F238E27FC236}">
                  <a16:creationId xmlns:a16="http://schemas.microsoft.com/office/drawing/2014/main" id="{EE9718A5-A974-49EB-9D57-3C5505117F30}"/>
                </a:ext>
              </a:extLst>
            </p:cNvPr>
            <p:cNvSpPr/>
            <p:nvPr/>
          </p:nvSpPr>
          <p:spPr>
            <a:xfrm>
              <a:off x="3879422" y="788288"/>
              <a:ext cx="221615" cy="648970"/>
            </a:xfrm>
            <a:custGeom>
              <a:avLst/>
              <a:gdLst/>
              <a:ahLst/>
              <a:cxnLst/>
              <a:rect l="l" t="t" r="r" b="b"/>
              <a:pathLst>
                <a:path w="221614" h="648969">
                  <a:moveTo>
                    <a:pt x="221094" y="648411"/>
                  </a:moveTo>
                  <a:lnTo>
                    <a:pt x="181313" y="443503"/>
                  </a:lnTo>
                  <a:lnTo>
                    <a:pt x="105894" y="232122"/>
                  </a:lnTo>
                  <a:lnTo>
                    <a:pt x="32801" y="6678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4">
              <a:extLst>
                <a:ext uri="{FF2B5EF4-FFF2-40B4-BE49-F238E27FC236}">
                  <a16:creationId xmlns:a16="http://schemas.microsoft.com/office/drawing/2014/main" id="{873D5BE8-87C4-41E9-8D94-A049701D609C}"/>
                </a:ext>
              </a:extLst>
            </p:cNvPr>
            <p:cNvSpPr/>
            <p:nvPr/>
          </p:nvSpPr>
          <p:spPr>
            <a:xfrm>
              <a:off x="3878978" y="788147"/>
              <a:ext cx="204470" cy="648970"/>
            </a:xfrm>
            <a:custGeom>
              <a:avLst/>
              <a:gdLst/>
              <a:ahLst/>
              <a:cxnLst/>
              <a:rect l="l" t="t" r="r" b="b"/>
              <a:pathLst>
                <a:path w="204470" h="648969">
                  <a:moveTo>
                    <a:pt x="204063" y="648512"/>
                  </a:moveTo>
                  <a:lnTo>
                    <a:pt x="167351" y="451551"/>
                  </a:lnTo>
                  <a:lnTo>
                    <a:pt x="97740" y="239250"/>
                  </a:lnTo>
                  <a:lnTo>
                    <a:pt x="30275" y="694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5">
              <a:extLst>
                <a:ext uri="{FF2B5EF4-FFF2-40B4-BE49-F238E27FC236}">
                  <a16:creationId xmlns:a16="http://schemas.microsoft.com/office/drawing/2014/main" id="{09F8DEFF-9F5F-4817-AF0D-CFCB597C5E90}"/>
                </a:ext>
              </a:extLst>
            </p:cNvPr>
            <p:cNvSpPr/>
            <p:nvPr/>
          </p:nvSpPr>
          <p:spPr>
            <a:xfrm>
              <a:off x="3878510" y="787956"/>
              <a:ext cx="187325" cy="648970"/>
            </a:xfrm>
            <a:custGeom>
              <a:avLst/>
              <a:gdLst/>
              <a:ahLst/>
              <a:cxnLst/>
              <a:rect l="l" t="t" r="r" b="b"/>
              <a:pathLst>
                <a:path w="187325" h="648969">
                  <a:moveTo>
                    <a:pt x="187071" y="648614"/>
                  </a:moveTo>
                  <a:lnTo>
                    <a:pt x="153415" y="459609"/>
                  </a:lnTo>
                  <a:lnTo>
                    <a:pt x="89601" y="246387"/>
                  </a:lnTo>
                  <a:lnTo>
                    <a:pt x="27754" y="7212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6">
              <a:extLst>
                <a:ext uri="{FF2B5EF4-FFF2-40B4-BE49-F238E27FC236}">
                  <a16:creationId xmlns:a16="http://schemas.microsoft.com/office/drawing/2014/main" id="{E2D73620-6CF9-4FA2-8233-9D5BB5CF27B9}"/>
                </a:ext>
              </a:extLst>
            </p:cNvPr>
            <p:cNvSpPr/>
            <p:nvPr/>
          </p:nvSpPr>
          <p:spPr>
            <a:xfrm>
              <a:off x="3878014" y="787829"/>
              <a:ext cx="170180" cy="648970"/>
            </a:xfrm>
            <a:custGeom>
              <a:avLst/>
              <a:gdLst/>
              <a:ahLst/>
              <a:cxnLst/>
              <a:rect l="l" t="t" r="r" b="b"/>
              <a:pathLst>
                <a:path w="170179" h="648969">
                  <a:moveTo>
                    <a:pt x="170065" y="648703"/>
                  </a:moveTo>
                  <a:lnTo>
                    <a:pt x="139463" y="467651"/>
                  </a:lnTo>
                  <a:lnTo>
                    <a:pt x="81451" y="253514"/>
                  </a:lnTo>
                  <a:lnTo>
                    <a:pt x="25229" y="7479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7">
              <a:extLst>
                <a:ext uri="{FF2B5EF4-FFF2-40B4-BE49-F238E27FC236}">
                  <a16:creationId xmlns:a16="http://schemas.microsoft.com/office/drawing/2014/main" id="{ED6CCBF2-2A5D-4407-981C-3C8FAC0CBA33}"/>
                </a:ext>
              </a:extLst>
            </p:cNvPr>
            <p:cNvSpPr/>
            <p:nvPr/>
          </p:nvSpPr>
          <p:spPr>
            <a:xfrm>
              <a:off x="3877520" y="787599"/>
              <a:ext cx="153670" cy="648970"/>
            </a:xfrm>
            <a:custGeom>
              <a:avLst/>
              <a:gdLst/>
              <a:ahLst/>
              <a:cxnLst/>
              <a:rect l="l" t="t" r="r" b="b"/>
              <a:pathLst>
                <a:path w="153670" h="648969">
                  <a:moveTo>
                    <a:pt x="153047" y="648817"/>
                  </a:moveTo>
                  <a:lnTo>
                    <a:pt x="125512" y="475720"/>
                  </a:lnTo>
                  <a:lnTo>
                    <a:pt x="73304" y="260657"/>
                  </a:lnTo>
                  <a:lnTo>
                    <a:pt x="22706" y="7747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48">
              <a:extLst>
                <a:ext uri="{FF2B5EF4-FFF2-40B4-BE49-F238E27FC236}">
                  <a16:creationId xmlns:a16="http://schemas.microsoft.com/office/drawing/2014/main" id="{C559CFA2-C9BC-41AE-B6F3-FB6331923738}"/>
                </a:ext>
              </a:extLst>
            </p:cNvPr>
            <p:cNvSpPr/>
            <p:nvPr/>
          </p:nvSpPr>
          <p:spPr>
            <a:xfrm>
              <a:off x="3876987" y="787470"/>
              <a:ext cx="136525" cy="648970"/>
            </a:xfrm>
            <a:custGeom>
              <a:avLst/>
              <a:gdLst/>
              <a:ahLst/>
              <a:cxnLst/>
              <a:rect l="l" t="t" r="r" b="b"/>
              <a:pathLst>
                <a:path w="136525" h="648969">
                  <a:moveTo>
                    <a:pt x="136055" y="648919"/>
                  </a:moveTo>
                  <a:lnTo>
                    <a:pt x="111576" y="483772"/>
                  </a:lnTo>
                  <a:lnTo>
                    <a:pt x="65165" y="267790"/>
                  </a:lnTo>
                  <a:lnTo>
                    <a:pt x="20185" y="8014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49">
              <a:extLst>
                <a:ext uri="{FF2B5EF4-FFF2-40B4-BE49-F238E27FC236}">
                  <a16:creationId xmlns:a16="http://schemas.microsoft.com/office/drawing/2014/main" id="{0BBB488D-8CFB-41D2-8BD5-1E472F00CA8F}"/>
                </a:ext>
              </a:extLst>
            </p:cNvPr>
            <p:cNvSpPr/>
            <p:nvPr/>
          </p:nvSpPr>
          <p:spPr>
            <a:xfrm>
              <a:off x="3876466" y="787370"/>
              <a:ext cx="119380" cy="649605"/>
            </a:xfrm>
            <a:custGeom>
              <a:avLst/>
              <a:gdLst/>
              <a:ahLst/>
              <a:cxnLst/>
              <a:rect l="l" t="t" r="r" b="b"/>
              <a:pathLst>
                <a:path w="119379" h="649605">
                  <a:moveTo>
                    <a:pt x="119037" y="649008"/>
                  </a:moveTo>
                  <a:lnTo>
                    <a:pt x="97624" y="491820"/>
                  </a:lnTo>
                  <a:lnTo>
                    <a:pt x="57018" y="274921"/>
                  </a:lnTo>
                  <a:lnTo>
                    <a:pt x="17661" y="8281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0">
              <a:extLst>
                <a:ext uri="{FF2B5EF4-FFF2-40B4-BE49-F238E27FC236}">
                  <a16:creationId xmlns:a16="http://schemas.microsoft.com/office/drawing/2014/main" id="{21BED974-46D1-48AC-8F0F-21CC2B9AB265}"/>
                </a:ext>
              </a:extLst>
            </p:cNvPr>
            <p:cNvSpPr/>
            <p:nvPr/>
          </p:nvSpPr>
          <p:spPr>
            <a:xfrm>
              <a:off x="3875906" y="787269"/>
              <a:ext cx="102235" cy="649605"/>
            </a:xfrm>
            <a:custGeom>
              <a:avLst/>
              <a:gdLst/>
              <a:ahLst/>
              <a:cxnLst/>
              <a:rect l="l" t="t" r="r" b="b"/>
              <a:pathLst>
                <a:path w="102235" h="649605">
                  <a:moveTo>
                    <a:pt x="102044" y="649109"/>
                  </a:moveTo>
                  <a:lnTo>
                    <a:pt x="83683" y="499873"/>
                  </a:lnTo>
                  <a:lnTo>
                    <a:pt x="48874" y="282054"/>
                  </a:lnTo>
                  <a:lnTo>
                    <a:pt x="15138" y="8548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1">
              <a:extLst>
                <a:ext uri="{FF2B5EF4-FFF2-40B4-BE49-F238E27FC236}">
                  <a16:creationId xmlns:a16="http://schemas.microsoft.com/office/drawing/2014/main" id="{F97F87D0-3176-4655-AEA3-596F72482843}"/>
                </a:ext>
              </a:extLst>
            </p:cNvPr>
            <p:cNvSpPr/>
            <p:nvPr/>
          </p:nvSpPr>
          <p:spPr>
            <a:xfrm>
              <a:off x="3875361" y="787178"/>
              <a:ext cx="85090" cy="649605"/>
            </a:xfrm>
            <a:custGeom>
              <a:avLst/>
              <a:gdLst/>
              <a:ahLst/>
              <a:cxnLst/>
              <a:rect l="l" t="t" r="r" b="b"/>
              <a:pathLst>
                <a:path w="85089" h="649605">
                  <a:moveTo>
                    <a:pt x="85026" y="649211"/>
                  </a:moveTo>
                  <a:lnTo>
                    <a:pt x="69726" y="507931"/>
                  </a:lnTo>
                  <a:lnTo>
                    <a:pt x="40722" y="289191"/>
                  </a:lnTo>
                  <a:lnTo>
                    <a:pt x="12613" y="88159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2">
              <a:extLst>
                <a:ext uri="{FF2B5EF4-FFF2-40B4-BE49-F238E27FC236}">
                  <a16:creationId xmlns:a16="http://schemas.microsoft.com/office/drawing/2014/main" id="{72577A54-FD5B-4228-A55E-16BDFA3131D4}"/>
                </a:ext>
              </a:extLst>
            </p:cNvPr>
            <p:cNvSpPr/>
            <p:nvPr/>
          </p:nvSpPr>
          <p:spPr>
            <a:xfrm>
              <a:off x="3874789" y="787143"/>
              <a:ext cx="68580" cy="649605"/>
            </a:xfrm>
            <a:custGeom>
              <a:avLst/>
              <a:gdLst/>
              <a:ahLst/>
              <a:cxnLst/>
              <a:rect l="l" t="t" r="r" b="b"/>
              <a:pathLst>
                <a:path w="68579" h="649605">
                  <a:moveTo>
                    <a:pt x="68021" y="649312"/>
                  </a:moveTo>
                  <a:lnTo>
                    <a:pt x="55785" y="515978"/>
                  </a:lnTo>
                  <a:lnTo>
                    <a:pt x="32581" y="296319"/>
                  </a:lnTo>
                  <a:lnTo>
                    <a:pt x="10092" y="9082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3">
              <a:extLst>
                <a:ext uri="{FF2B5EF4-FFF2-40B4-BE49-F238E27FC236}">
                  <a16:creationId xmlns:a16="http://schemas.microsoft.com/office/drawing/2014/main" id="{58E9DBE2-3849-4733-AF6D-123868DA68FD}"/>
                </a:ext>
              </a:extLst>
            </p:cNvPr>
            <p:cNvSpPr/>
            <p:nvPr/>
          </p:nvSpPr>
          <p:spPr>
            <a:xfrm>
              <a:off x="3874230" y="787027"/>
              <a:ext cx="51435" cy="649605"/>
            </a:xfrm>
            <a:custGeom>
              <a:avLst/>
              <a:gdLst/>
              <a:ahLst/>
              <a:cxnLst/>
              <a:rect l="l" t="t" r="r" b="b"/>
              <a:pathLst>
                <a:path w="51435" h="649605">
                  <a:moveTo>
                    <a:pt x="51015" y="649414"/>
                  </a:moveTo>
                  <a:lnTo>
                    <a:pt x="41833" y="524036"/>
                  </a:lnTo>
                  <a:lnTo>
                    <a:pt x="24431" y="303456"/>
                  </a:lnTo>
                  <a:lnTo>
                    <a:pt x="7567" y="9350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4">
              <a:extLst>
                <a:ext uri="{FF2B5EF4-FFF2-40B4-BE49-F238E27FC236}">
                  <a16:creationId xmlns:a16="http://schemas.microsoft.com/office/drawing/2014/main" id="{E8B2DB61-6CFC-44A4-A1D2-195DA5A1BECC}"/>
                </a:ext>
              </a:extLst>
            </p:cNvPr>
            <p:cNvSpPr/>
            <p:nvPr/>
          </p:nvSpPr>
          <p:spPr>
            <a:xfrm>
              <a:off x="3873646" y="787041"/>
              <a:ext cx="34290" cy="649605"/>
            </a:xfrm>
            <a:custGeom>
              <a:avLst/>
              <a:gdLst/>
              <a:ahLst/>
              <a:cxnLst/>
              <a:rect l="l" t="t" r="r" b="b"/>
              <a:pathLst>
                <a:path w="34289" h="649605">
                  <a:moveTo>
                    <a:pt x="34010" y="649503"/>
                  </a:moveTo>
                  <a:lnTo>
                    <a:pt x="27892" y="532079"/>
                  </a:lnTo>
                  <a:lnTo>
                    <a:pt x="16290" y="310583"/>
                  </a:lnTo>
                  <a:lnTo>
                    <a:pt x="5046" y="9617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5">
              <a:extLst>
                <a:ext uri="{FF2B5EF4-FFF2-40B4-BE49-F238E27FC236}">
                  <a16:creationId xmlns:a16="http://schemas.microsoft.com/office/drawing/2014/main" id="{CCFB1E51-48C7-42B7-AD19-8459D0C6DEC3}"/>
                </a:ext>
              </a:extLst>
            </p:cNvPr>
            <p:cNvSpPr/>
            <p:nvPr/>
          </p:nvSpPr>
          <p:spPr>
            <a:xfrm>
              <a:off x="3873060" y="787055"/>
              <a:ext cx="17145" cy="650240"/>
            </a:xfrm>
            <a:custGeom>
              <a:avLst/>
              <a:gdLst/>
              <a:ahLst/>
              <a:cxnLst/>
              <a:rect l="l" t="t" r="r" b="b"/>
              <a:pathLst>
                <a:path w="17145" h="650240">
                  <a:moveTo>
                    <a:pt x="17005" y="649617"/>
                  </a:moveTo>
                  <a:lnTo>
                    <a:pt x="13946" y="540147"/>
                  </a:lnTo>
                  <a:lnTo>
                    <a:pt x="8145" y="317727"/>
                  </a:lnTo>
                  <a:lnTo>
                    <a:pt x="2523" y="988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6">
              <a:extLst>
                <a:ext uri="{FF2B5EF4-FFF2-40B4-BE49-F238E27FC236}">
                  <a16:creationId xmlns:a16="http://schemas.microsoft.com/office/drawing/2014/main" id="{1FB35B26-7139-4707-9B76-86862A7BDED3}"/>
                </a:ext>
              </a:extLst>
            </p:cNvPr>
            <p:cNvSpPr/>
            <p:nvPr/>
          </p:nvSpPr>
          <p:spPr>
            <a:xfrm>
              <a:off x="3872462" y="787256"/>
              <a:ext cx="0" cy="650240"/>
            </a:xfrm>
            <a:custGeom>
              <a:avLst/>
              <a:gdLst/>
              <a:ahLst/>
              <a:cxnLst/>
              <a:rect l="l" t="t" r="r" b="b"/>
              <a:pathLst>
                <a:path h="650240">
                  <a:moveTo>
                    <a:pt x="0" y="0"/>
                  </a:moveTo>
                  <a:lnTo>
                    <a:pt x="0" y="649719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7">
              <a:extLst>
                <a:ext uri="{FF2B5EF4-FFF2-40B4-BE49-F238E27FC236}">
                  <a16:creationId xmlns:a16="http://schemas.microsoft.com/office/drawing/2014/main" id="{E77BFD23-BCF5-40A4-90AE-8BD96C244D4E}"/>
                </a:ext>
              </a:extLst>
            </p:cNvPr>
            <p:cNvSpPr/>
            <p:nvPr/>
          </p:nvSpPr>
          <p:spPr>
            <a:xfrm>
              <a:off x="3883859" y="789885"/>
              <a:ext cx="906780" cy="647065"/>
            </a:xfrm>
            <a:custGeom>
              <a:avLst/>
              <a:gdLst/>
              <a:ahLst/>
              <a:cxnLst/>
              <a:rect l="l" t="t" r="r" b="b"/>
              <a:pathLst>
                <a:path w="906779" h="647065">
                  <a:moveTo>
                    <a:pt x="906195" y="646544"/>
                  </a:moveTo>
                  <a:lnTo>
                    <a:pt x="743214" y="338329"/>
                  </a:lnTo>
                  <a:lnTo>
                    <a:pt x="434085" y="139101"/>
                  </a:lnTo>
                  <a:lnTo>
                    <a:pt x="134463" y="3195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58">
              <a:extLst>
                <a:ext uri="{FF2B5EF4-FFF2-40B4-BE49-F238E27FC236}">
                  <a16:creationId xmlns:a16="http://schemas.microsoft.com/office/drawing/2014/main" id="{1B4DB727-9D04-42B1-B97E-8AA77626E8F6}"/>
                </a:ext>
              </a:extLst>
            </p:cNvPr>
            <p:cNvSpPr/>
            <p:nvPr/>
          </p:nvSpPr>
          <p:spPr>
            <a:xfrm>
              <a:off x="3883944" y="793582"/>
              <a:ext cx="888365" cy="643255"/>
            </a:xfrm>
            <a:custGeom>
              <a:avLst/>
              <a:gdLst/>
              <a:ahLst/>
              <a:cxnLst/>
              <a:rect l="l" t="t" r="r" b="b"/>
              <a:pathLst>
                <a:path w="888364" h="643255">
                  <a:moveTo>
                    <a:pt x="888288" y="642874"/>
                  </a:moveTo>
                  <a:lnTo>
                    <a:pt x="728587" y="334263"/>
                  </a:lnTo>
                  <a:lnTo>
                    <a:pt x="425561" y="136404"/>
                  </a:lnTo>
                  <a:lnTo>
                    <a:pt x="131826" y="3106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5B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59">
              <a:extLst>
                <a:ext uri="{FF2B5EF4-FFF2-40B4-BE49-F238E27FC236}">
                  <a16:creationId xmlns:a16="http://schemas.microsoft.com/office/drawing/2014/main" id="{C446E6D3-39AE-4A9F-B152-9FEF8453A0EE}"/>
                </a:ext>
              </a:extLst>
            </p:cNvPr>
            <p:cNvSpPr/>
            <p:nvPr/>
          </p:nvSpPr>
          <p:spPr>
            <a:xfrm>
              <a:off x="3883991" y="797302"/>
              <a:ext cx="870585" cy="639445"/>
            </a:xfrm>
            <a:custGeom>
              <a:avLst/>
              <a:gdLst/>
              <a:ahLst/>
              <a:cxnLst/>
              <a:rect l="l" t="t" r="r" b="b"/>
              <a:pathLst>
                <a:path w="870585" h="639444">
                  <a:moveTo>
                    <a:pt x="870407" y="639165"/>
                  </a:moveTo>
                  <a:lnTo>
                    <a:pt x="713976" y="330153"/>
                  </a:lnTo>
                  <a:lnTo>
                    <a:pt x="417044" y="133678"/>
                  </a:lnTo>
                  <a:lnTo>
                    <a:pt x="129191" y="3015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3B3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0">
              <a:extLst>
                <a:ext uri="{FF2B5EF4-FFF2-40B4-BE49-F238E27FC236}">
                  <a16:creationId xmlns:a16="http://schemas.microsoft.com/office/drawing/2014/main" id="{26FE2646-6009-449F-95CE-5E084ADF3C17}"/>
                </a:ext>
              </a:extLst>
            </p:cNvPr>
            <p:cNvSpPr/>
            <p:nvPr/>
          </p:nvSpPr>
          <p:spPr>
            <a:xfrm>
              <a:off x="3884063" y="801024"/>
              <a:ext cx="852805" cy="635635"/>
            </a:xfrm>
            <a:custGeom>
              <a:avLst/>
              <a:gdLst/>
              <a:ahLst/>
              <a:cxnLst/>
              <a:rect l="l" t="t" r="r" b="b"/>
              <a:pathLst>
                <a:path w="852804" h="635635">
                  <a:moveTo>
                    <a:pt x="852512" y="635469"/>
                  </a:moveTo>
                  <a:lnTo>
                    <a:pt x="699371" y="326065"/>
                  </a:lnTo>
                  <a:lnTo>
                    <a:pt x="408535" y="130968"/>
                  </a:lnTo>
                  <a:lnTo>
                    <a:pt x="126559" y="2925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1">
              <a:extLst>
                <a:ext uri="{FF2B5EF4-FFF2-40B4-BE49-F238E27FC236}">
                  <a16:creationId xmlns:a16="http://schemas.microsoft.com/office/drawing/2014/main" id="{1FD0EEFD-4342-4E88-A32B-D33185D45970}"/>
                </a:ext>
              </a:extLst>
            </p:cNvPr>
            <p:cNvSpPr/>
            <p:nvPr/>
          </p:nvSpPr>
          <p:spPr>
            <a:xfrm>
              <a:off x="3884123" y="804732"/>
              <a:ext cx="835025" cy="631825"/>
            </a:xfrm>
            <a:custGeom>
              <a:avLst/>
              <a:gdLst/>
              <a:ahLst/>
              <a:cxnLst/>
              <a:rect l="l" t="t" r="r" b="b"/>
              <a:pathLst>
                <a:path w="835025" h="631825">
                  <a:moveTo>
                    <a:pt x="834618" y="631786"/>
                  </a:moveTo>
                  <a:lnTo>
                    <a:pt x="684755" y="321983"/>
                  </a:lnTo>
                  <a:lnTo>
                    <a:pt x="400016" y="128260"/>
                  </a:lnTo>
                  <a:lnTo>
                    <a:pt x="123924" y="28354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2">
              <a:extLst>
                <a:ext uri="{FF2B5EF4-FFF2-40B4-BE49-F238E27FC236}">
                  <a16:creationId xmlns:a16="http://schemas.microsoft.com/office/drawing/2014/main" id="{51DA6E6D-3952-4EF0-B1BF-A9067EDD14C4}"/>
                </a:ext>
              </a:extLst>
            </p:cNvPr>
            <p:cNvSpPr/>
            <p:nvPr/>
          </p:nvSpPr>
          <p:spPr>
            <a:xfrm>
              <a:off x="3884157" y="808466"/>
              <a:ext cx="817244" cy="628650"/>
            </a:xfrm>
            <a:custGeom>
              <a:avLst/>
              <a:gdLst/>
              <a:ahLst/>
              <a:cxnLst/>
              <a:rect l="l" t="t" r="r" b="b"/>
              <a:pathLst>
                <a:path w="817245" h="628650">
                  <a:moveTo>
                    <a:pt x="816724" y="628078"/>
                  </a:moveTo>
                  <a:lnTo>
                    <a:pt x="670144" y="317879"/>
                  </a:lnTo>
                  <a:lnTo>
                    <a:pt x="391502" y="125539"/>
                  </a:lnTo>
                  <a:lnTo>
                    <a:pt x="121290" y="27449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3">
              <a:extLst>
                <a:ext uri="{FF2B5EF4-FFF2-40B4-BE49-F238E27FC236}">
                  <a16:creationId xmlns:a16="http://schemas.microsoft.com/office/drawing/2014/main" id="{F1055132-4BA0-40AB-8A88-177FDDF775CA}"/>
                </a:ext>
              </a:extLst>
            </p:cNvPr>
            <p:cNvSpPr/>
            <p:nvPr/>
          </p:nvSpPr>
          <p:spPr>
            <a:xfrm>
              <a:off x="3884242" y="812175"/>
              <a:ext cx="798830" cy="624840"/>
            </a:xfrm>
            <a:custGeom>
              <a:avLst/>
              <a:gdLst/>
              <a:ahLst/>
              <a:cxnLst/>
              <a:rect l="l" t="t" r="r" b="b"/>
              <a:pathLst>
                <a:path w="798829" h="624840">
                  <a:moveTo>
                    <a:pt x="798829" y="624395"/>
                  </a:moveTo>
                  <a:lnTo>
                    <a:pt x="655523" y="313801"/>
                  </a:lnTo>
                  <a:lnTo>
                    <a:pt x="382979" y="122835"/>
                  </a:lnTo>
                  <a:lnTo>
                    <a:pt x="118653" y="2655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4">
              <a:extLst>
                <a:ext uri="{FF2B5EF4-FFF2-40B4-BE49-F238E27FC236}">
                  <a16:creationId xmlns:a16="http://schemas.microsoft.com/office/drawing/2014/main" id="{F74F51F7-A3EB-46A4-B9A1-5357B5907F7E}"/>
                </a:ext>
              </a:extLst>
            </p:cNvPr>
            <p:cNvSpPr/>
            <p:nvPr/>
          </p:nvSpPr>
          <p:spPr>
            <a:xfrm>
              <a:off x="3884289" y="815871"/>
              <a:ext cx="781050" cy="621030"/>
            </a:xfrm>
            <a:custGeom>
              <a:avLst/>
              <a:gdLst/>
              <a:ahLst/>
              <a:cxnLst/>
              <a:rect l="l" t="t" r="r" b="b"/>
              <a:pathLst>
                <a:path w="781050" h="621030">
                  <a:moveTo>
                    <a:pt x="780935" y="620712"/>
                  </a:moveTo>
                  <a:lnTo>
                    <a:pt x="640912" y="309724"/>
                  </a:lnTo>
                  <a:lnTo>
                    <a:pt x="374465" y="120132"/>
                  </a:lnTo>
                  <a:lnTo>
                    <a:pt x="116020" y="2565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5">
              <a:extLst>
                <a:ext uri="{FF2B5EF4-FFF2-40B4-BE49-F238E27FC236}">
                  <a16:creationId xmlns:a16="http://schemas.microsoft.com/office/drawing/2014/main" id="{A39821B3-DDF6-4292-BACC-08CA0AF2B5CB}"/>
                </a:ext>
              </a:extLst>
            </p:cNvPr>
            <p:cNvSpPr/>
            <p:nvPr/>
          </p:nvSpPr>
          <p:spPr>
            <a:xfrm>
              <a:off x="3884349" y="819580"/>
              <a:ext cx="763270" cy="617220"/>
            </a:xfrm>
            <a:custGeom>
              <a:avLst/>
              <a:gdLst/>
              <a:ahLst/>
              <a:cxnLst/>
              <a:rect l="l" t="t" r="r" b="b"/>
              <a:pathLst>
                <a:path w="763270" h="617219">
                  <a:moveTo>
                    <a:pt x="763054" y="617029"/>
                  </a:moveTo>
                  <a:lnTo>
                    <a:pt x="626301" y="305636"/>
                  </a:lnTo>
                  <a:lnTo>
                    <a:pt x="365948" y="117419"/>
                  </a:lnTo>
                  <a:lnTo>
                    <a:pt x="113385" y="2475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79E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6">
              <a:extLst>
                <a:ext uri="{FF2B5EF4-FFF2-40B4-BE49-F238E27FC236}">
                  <a16:creationId xmlns:a16="http://schemas.microsoft.com/office/drawing/2014/main" id="{5E1DE293-77D9-40F6-A209-2F63F96D7DA4}"/>
                </a:ext>
              </a:extLst>
            </p:cNvPr>
            <p:cNvSpPr/>
            <p:nvPr/>
          </p:nvSpPr>
          <p:spPr>
            <a:xfrm>
              <a:off x="3884383" y="823301"/>
              <a:ext cx="745490" cy="613410"/>
            </a:xfrm>
            <a:custGeom>
              <a:avLst/>
              <a:gdLst/>
              <a:ahLst/>
              <a:cxnLst/>
              <a:rect l="l" t="t" r="r" b="b"/>
              <a:pathLst>
                <a:path w="745489" h="613410">
                  <a:moveTo>
                    <a:pt x="745147" y="613333"/>
                  </a:moveTo>
                  <a:lnTo>
                    <a:pt x="611685" y="301543"/>
                  </a:lnTo>
                  <a:lnTo>
                    <a:pt x="357433" y="114704"/>
                  </a:lnTo>
                  <a:lnTo>
                    <a:pt x="110751" y="2384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5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7">
              <a:extLst>
                <a:ext uri="{FF2B5EF4-FFF2-40B4-BE49-F238E27FC236}">
                  <a16:creationId xmlns:a16="http://schemas.microsoft.com/office/drawing/2014/main" id="{7812BA0B-B6DD-444B-9995-496D61248CF2}"/>
                </a:ext>
              </a:extLst>
            </p:cNvPr>
            <p:cNvSpPr/>
            <p:nvPr/>
          </p:nvSpPr>
          <p:spPr>
            <a:xfrm>
              <a:off x="3884456" y="827011"/>
              <a:ext cx="727710" cy="610235"/>
            </a:xfrm>
            <a:custGeom>
              <a:avLst/>
              <a:gdLst/>
              <a:ahLst/>
              <a:cxnLst/>
              <a:rect l="l" t="t" r="r" b="b"/>
              <a:pathLst>
                <a:path w="727710" h="610235">
                  <a:moveTo>
                    <a:pt x="727252" y="609638"/>
                  </a:moveTo>
                  <a:lnTo>
                    <a:pt x="597069" y="297449"/>
                  </a:lnTo>
                  <a:lnTo>
                    <a:pt x="348915" y="111990"/>
                  </a:lnTo>
                  <a:lnTo>
                    <a:pt x="108116" y="22945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8">
              <a:extLst>
                <a:ext uri="{FF2B5EF4-FFF2-40B4-BE49-F238E27FC236}">
                  <a16:creationId xmlns:a16="http://schemas.microsoft.com/office/drawing/2014/main" id="{20FD1493-F7EA-49C1-9E51-E591AB87F741}"/>
                </a:ext>
              </a:extLst>
            </p:cNvPr>
            <p:cNvSpPr/>
            <p:nvPr/>
          </p:nvSpPr>
          <p:spPr>
            <a:xfrm>
              <a:off x="3884503" y="830718"/>
              <a:ext cx="709930" cy="606425"/>
            </a:xfrm>
            <a:custGeom>
              <a:avLst/>
              <a:gdLst/>
              <a:ahLst/>
              <a:cxnLst/>
              <a:rect l="l" t="t" r="r" b="b"/>
              <a:pathLst>
                <a:path w="709929" h="606425">
                  <a:moveTo>
                    <a:pt x="709383" y="605942"/>
                  </a:moveTo>
                  <a:lnTo>
                    <a:pt x="582474" y="293367"/>
                  </a:lnTo>
                  <a:lnTo>
                    <a:pt x="340409" y="109285"/>
                  </a:lnTo>
                  <a:lnTo>
                    <a:pt x="105485" y="22046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9">
              <a:extLst>
                <a:ext uri="{FF2B5EF4-FFF2-40B4-BE49-F238E27FC236}">
                  <a16:creationId xmlns:a16="http://schemas.microsoft.com/office/drawing/2014/main" id="{63E5AC59-C0D1-4F4A-8A5D-BE91573D2167}"/>
                </a:ext>
              </a:extLst>
            </p:cNvPr>
            <p:cNvSpPr/>
            <p:nvPr/>
          </p:nvSpPr>
          <p:spPr>
            <a:xfrm>
              <a:off x="3884537" y="834440"/>
              <a:ext cx="691515" cy="602615"/>
            </a:xfrm>
            <a:custGeom>
              <a:avLst/>
              <a:gdLst/>
              <a:ahLst/>
              <a:cxnLst/>
              <a:rect l="l" t="t" r="r" b="b"/>
              <a:pathLst>
                <a:path w="691514" h="602615">
                  <a:moveTo>
                    <a:pt x="691476" y="602259"/>
                  </a:moveTo>
                  <a:lnTo>
                    <a:pt x="567847" y="289279"/>
                  </a:lnTo>
                  <a:lnTo>
                    <a:pt x="331884" y="106572"/>
                  </a:lnTo>
                  <a:lnTo>
                    <a:pt x="102847" y="2114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0">
              <a:extLst>
                <a:ext uri="{FF2B5EF4-FFF2-40B4-BE49-F238E27FC236}">
                  <a16:creationId xmlns:a16="http://schemas.microsoft.com/office/drawing/2014/main" id="{6C2247BA-3F2C-4110-8B6E-967CE504B779}"/>
                </a:ext>
              </a:extLst>
            </p:cNvPr>
            <p:cNvSpPr/>
            <p:nvPr/>
          </p:nvSpPr>
          <p:spPr>
            <a:xfrm>
              <a:off x="3884609" y="838149"/>
              <a:ext cx="673735" cy="598805"/>
            </a:xfrm>
            <a:custGeom>
              <a:avLst/>
              <a:gdLst/>
              <a:ahLst/>
              <a:cxnLst/>
              <a:rect l="l" t="t" r="r" b="b"/>
              <a:pathLst>
                <a:path w="673735" h="598805">
                  <a:moveTo>
                    <a:pt x="673595" y="598563"/>
                  </a:moveTo>
                  <a:lnTo>
                    <a:pt x="553242" y="285191"/>
                  </a:lnTo>
                  <a:lnTo>
                    <a:pt x="323372" y="103862"/>
                  </a:lnTo>
                  <a:lnTo>
                    <a:pt x="100214" y="2024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C8E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1">
              <a:extLst>
                <a:ext uri="{FF2B5EF4-FFF2-40B4-BE49-F238E27FC236}">
                  <a16:creationId xmlns:a16="http://schemas.microsoft.com/office/drawing/2014/main" id="{33B74545-418A-4348-9D1A-34A9057BDFF6}"/>
                </a:ext>
              </a:extLst>
            </p:cNvPr>
            <p:cNvSpPr/>
            <p:nvPr/>
          </p:nvSpPr>
          <p:spPr>
            <a:xfrm>
              <a:off x="3884631" y="841870"/>
              <a:ext cx="655955" cy="594995"/>
            </a:xfrm>
            <a:custGeom>
              <a:avLst/>
              <a:gdLst/>
              <a:ahLst/>
              <a:cxnLst/>
              <a:rect l="l" t="t" r="r" b="b"/>
              <a:pathLst>
                <a:path w="655954" h="594994">
                  <a:moveTo>
                    <a:pt x="655701" y="594868"/>
                  </a:moveTo>
                  <a:lnTo>
                    <a:pt x="538626" y="281097"/>
                  </a:lnTo>
                  <a:lnTo>
                    <a:pt x="314853" y="101147"/>
                  </a:lnTo>
                  <a:lnTo>
                    <a:pt x="97579" y="1934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2">
              <a:extLst>
                <a:ext uri="{FF2B5EF4-FFF2-40B4-BE49-F238E27FC236}">
                  <a16:creationId xmlns:a16="http://schemas.microsoft.com/office/drawing/2014/main" id="{7A038D22-F391-4AD5-B6C0-07FB77477C63}"/>
                </a:ext>
              </a:extLst>
            </p:cNvPr>
            <p:cNvSpPr/>
            <p:nvPr/>
          </p:nvSpPr>
          <p:spPr>
            <a:xfrm>
              <a:off x="3884678" y="845579"/>
              <a:ext cx="638175" cy="591185"/>
            </a:xfrm>
            <a:custGeom>
              <a:avLst/>
              <a:gdLst/>
              <a:ahLst/>
              <a:cxnLst/>
              <a:rect l="l" t="t" r="r" b="b"/>
              <a:pathLst>
                <a:path w="638175" h="591185">
                  <a:moveTo>
                    <a:pt x="637806" y="591184"/>
                  </a:moveTo>
                  <a:lnTo>
                    <a:pt x="524015" y="277014"/>
                  </a:lnTo>
                  <a:lnTo>
                    <a:pt x="306339" y="98439"/>
                  </a:lnTo>
                  <a:lnTo>
                    <a:pt x="94945" y="18440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3">
              <a:extLst>
                <a:ext uri="{FF2B5EF4-FFF2-40B4-BE49-F238E27FC236}">
                  <a16:creationId xmlns:a16="http://schemas.microsoft.com/office/drawing/2014/main" id="{72F97057-3DA5-46AF-8594-FA8F1F68F6CC}"/>
                </a:ext>
              </a:extLst>
            </p:cNvPr>
            <p:cNvSpPr/>
            <p:nvPr/>
          </p:nvSpPr>
          <p:spPr>
            <a:xfrm>
              <a:off x="3884725" y="849275"/>
              <a:ext cx="620395" cy="588010"/>
            </a:xfrm>
            <a:custGeom>
              <a:avLst/>
              <a:gdLst/>
              <a:ahLst/>
              <a:cxnLst/>
              <a:rect l="l" t="t" r="r" b="b"/>
              <a:pathLst>
                <a:path w="620395" h="588010">
                  <a:moveTo>
                    <a:pt x="619912" y="587501"/>
                  </a:moveTo>
                  <a:lnTo>
                    <a:pt x="509404" y="272937"/>
                  </a:lnTo>
                  <a:lnTo>
                    <a:pt x="297826" y="95735"/>
                  </a:lnTo>
                  <a:lnTo>
                    <a:pt x="92312" y="1754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685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4">
              <a:extLst>
                <a:ext uri="{FF2B5EF4-FFF2-40B4-BE49-F238E27FC236}">
                  <a16:creationId xmlns:a16="http://schemas.microsoft.com/office/drawing/2014/main" id="{6ACDFB16-F9E1-4055-8609-85C0BE57D251}"/>
                </a:ext>
              </a:extLst>
            </p:cNvPr>
            <p:cNvSpPr/>
            <p:nvPr/>
          </p:nvSpPr>
          <p:spPr>
            <a:xfrm>
              <a:off x="3884747" y="852995"/>
              <a:ext cx="602615" cy="584200"/>
            </a:xfrm>
            <a:custGeom>
              <a:avLst/>
              <a:gdLst/>
              <a:ahLst/>
              <a:cxnLst/>
              <a:rect l="l" t="t" r="r" b="b"/>
              <a:pathLst>
                <a:path w="602614" h="584200">
                  <a:moveTo>
                    <a:pt x="602030" y="583806"/>
                  </a:moveTo>
                  <a:lnTo>
                    <a:pt x="494799" y="268844"/>
                  </a:lnTo>
                  <a:lnTo>
                    <a:pt x="289313" y="93021"/>
                  </a:lnTo>
                  <a:lnTo>
                    <a:pt x="89679" y="166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482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5">
              <a:extLst>
                <a:ext uri="{FF2B5EF4-FFF2-40B4-BE49-F238E27FC236}">
                  <a16:creationId xmlns:a16="http://schemas.microsoft.com/office/drawing/2014/main" id="{01530676-7623-4148-A4E0-F60A0147BA87}"/>
                </a:ext>
              </a:extLst>
            </p:cNvPr>
            <p:cNvSpPr/>
            <p:nvPr/>
          </p:nvSpPr>
          <p:spPr>
            <a:xfrm>
              <a:off x="3884819" y="856705"/>
              <a:ext cx="584200" cy="580390"/>
            </a:xfrm>
            <a:custGeom>
              <a:avLst/>
              <a:gdLst/>
              <a:ahLst/>
              <a:cxnLst/>
              <a:rect l="l" t="t" r="r" b="b"/>
              <a:pathLst>
                <a:path w="584200" h="580390">
                  <a:moveTo>
                    <a:pt x="584123" y="580110"/>
                  </a:moveTo>
                  <a:lnTo>
                    <a:pt x="480172" y="264756"/>
                  </a:lnTo>
                  <a:lnTo>
                    <a:pt x="280789" y="90311"/>
                  </a:lnTo>
                  <a:lnTo>
                    <a:pt x="87042" y="1573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27F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6">
              <a:extLst>
                <a:ext uri="{FF2B5EF4-FFF2-40B4-BE49-F238E27FC236}">
                  <a16:creationId xmlns:a16="http://schemas.microsoft.com/office/drawing/2014/main" id="{BE996618-7B0B-41E8-8D87-EC9B43FED167}"/>
                </a:ext>
              </a:extLst>
            </p:cNvPr>
            <p:cNvSpPr/>
            <p:nvPr/>
          </p:nvSpPr>
          <p:spPr>
            <a:xfrm>
              <a:off x="3884827" y="860426"/>
              <a:ext cx="566420" cy="576580"/>
            </a:xfrm>
            <a:custGeom>
              <a:avLst/>
              <a:gdLst/>
              <a:ahLst/>
              <a:cxnLst/>
              <a:rect l="l" t="t" r="r" b="b"/>
              <a:pathLst>
                <a:path w="566420" h="576580">
                  <a:moveTo>
                    <a:pt x="566242" y="576414"/>
                  </a:moveTo>
                  <a:lnTo>
                    <a:pt x="465567" y="260657"/>
                  </a:lnTo>
                  <a:lnTo>
                    <a:pt x="272276" y="87591"/>
                  </a:lnTo>
                  <a:lnTo>
                    <a:pt x="84408" y="14833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B07C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7">
              <a:extLst>
                <a:ext uri="{FF2B5EF4-FFF2-40B4-BE49-F238E27FC236}">
                  <a16:creationId xmlns:a16="http://schemas.microsoft.com/office/drawing/2014/main" id="{C8488EB3-2155-4AE6-BC57-91998860A760}"/>
                </a:ext>
              </a:extLst>
            </p:cNvPr>
            <p:cNvSpPr/>
            <p:nvPr/>
          </p:nvSpPr>
          <p:spPr>
            <a:xfrm>
              <a:off x="3884848" y="864121"/>
              <a:ext cx="548640" cy="572770"/>
            </a:xfrm>
            <a:custGeom>
              <a:avLst/>
              <a:gdLst/>
              <a:ahLst/>
              <a:cxnLst/>
              <a:rect l="l" t="t" r="r" b="b"/>
              <a:pathLst>
                <a:path w="548639" h="572769">
                  <a:moveTo>
                    <a:pt x="548360" y="572731"/>
                  </a:moveTo>
                  <a:lnTo>
                    <a:pt x="450967" y="256585"/>
                  </a:lnTo>
                  <a:lnTo>
                    <a:pt x="263769" y="84893"/>
                  </a:lnTo>
                  <a:lnTo>
                    <a:pt x="81777" y="1393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E79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78">
              <a:extLst>
                <a:ext uri="{FF2B5EF4-FFF2-40B4-BE49-F238E27FC236}">
                  <a16:creationId xmlns:a16="http://schemas.microsoft.com/office/drawing/2014/main" id="{50D622AC-7826-41F9-A521-DC16E1BD0011}"/>
                </a:ext>
              </a:extLst>
            </p:cNvPr>
            <p:cNvSpPr/>
            <p:nvPr/>
          </p:nvSpPr>
          <p:spPr>
            <a:xfrm>
              <a:off x="3884870" y="867844"/>
              <a:ext cx="530860" cy="569595"/>
            </a:xfrm>
            <a:custGeom>
              <a:avLst/>
              <a:gdLst/>
              <a:ahLst/>
              <a:cxnLst/>
              <a:rect l="l" t="t" r="r" b="b"/>
              <a:pathLst>
                <a:path w="530860" h="569594">
                  <a:moveTo>
                    <a:pt x="530453" y="569036"/>
                  </a:moveTo>
                  <a:lnTo>
                    <a:pt x="436345" y="252486"/>
                  </a:lnTo>
                  <a:lnTo>
                    <a:pt x="255249" y="82173"/>
                  </a:lnTo>
                  <a:lnTo>
                    <a:pt x="79141" y="1303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79">
              <a:extLst>
                <a:ext uri="{FF2B5EF4-FFF2-40B4-BE49-F238E27FC236}">
                  <a16:creationId xmlns:a16="http://schemas.microsoft.com/office/drawing/2014/main" id="{0032D0FC-FDAF-45D7-96CB-BB1934CBB892}"/>
                </a:ext>
              </a:extLst>
            </p:cNvPr>
            <p:cNvSpPr/>
            <p:nvPr/>
          </p:nvSpPr>
          <p:spPr>
            <a:xfrm>
              <a:off x="3884877" y="871552"/>
              <a:ext cx="513080" cy="565785"/>
            </a:xfrm>
            <a:custGeom>
              <a:avLst/>
              <a:gdLst/>
              <a:ahLst/>
              <a:cxnLst/>
              <a:rect l="l" t="t" r="r" b="b"/>
              <a:pathLst>
                <a:path w="513079" h="565785">
                  <a:moveTo>
                    <a:pt x="512572" y="565353"/>
                  </a:moveTo>
                  <a:lnTo>
                    <a:pt x="421734" y="248404"/>
                  </a:lnTo>
                  <a:lnTo>
                    <a:pt x="246732" y="79465"/>
                  </a:lnTo>
                  <a:lnTo>
                    <a:pt x="76506" y="12132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0">
              <a:extLst>
                <a:ext uri="{FF2B5EF4-FFF2-40B4-BE49-F238E27FC236}">
                  <a16:creationId xmlns:a16="http://schemas.microsoft.com/office/drawing/2014/main" id="{22EBA9D7-46CF-4E70-A89C-AB5638B77330}"/>
                </a:ext>
              </a:extLst>
            </p:cNvPr>
            <p:cNvSpPr/>
            <p:nvPr/>
          </p:nvSpPr>
          <p:spPr>
            <a:xfrm>
              <a:off x="3884937" y="875260"/>
              <a:ext cx="494665" cy="561975"/>
            </a:xfrm>
            <a:custGeom>
              <a:avLst/>
              <a:gdLst/>
              <a:ahLst/>
              <a:cxnLst/>
              <a:rect l="l" t="t" r="r" b="b"/>
              <a:pathLst>
                <a:path w="494664" h="561975">
                  <a:moveTo>
                    <a:pt x="494664" y="561657"/>
                  </a:moveTo>
                  <a:lnTo>
                    <a:pt x="407108" y="244316"/>
                  </a:lnTo>
                  <a:lnTo>
                    <a:pt x="238207" y="76755"/>
                  </a:lnTo>
                  <a:lnTo>
                    <a:pt x="73869" y="11231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1">
              <a:extLst>
                <a:ext uri="{FF2B5EF4-FFF2-40B4-BE49-F238E27FC236}">
                  <a16:creationId xmlns:a16="http://schemas.microsoft.com/office/drawing/2014/main" id="{A97C0999-F234-4FA1-94CE-6B56B662227F}"/>
                </a:ext>
              </a:extLst>
            </p:cNvPr>
            <p:cNvSpPr/>
            <p:nvPr/>
          </p:nvSpPr>
          <p:spPr>
            <a:xfrm>
              <a:off x="3884932" y="878982"/>
              <a:ext cx="476884" cy="558165"/>
            </a:xfrm>
            <a:custGeom>
              <a:avLst/>
              <a:gdLst/>
              <a:ahLst/>
              <a:cxnLst/>
              <a:rect l="l" t="t" r="r" b="b"/>
              <a:pathLst>
                <a:path w="476885" h="558165">
                  <a:moveTo>
                    <a:pt x="476770" y="557949"/>
                  </a:moveTo>
                  <a:lnTo>
                    <a:pt x="392497" y="240212"/>
                  </a:lnTo>
                  <a:lnTo>
                    <a:pt x="229693" y="74034"/>
                  </a:lnTo>
                  <a:lnTo>
                    <a:pt x="71236" y="1032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2">
              <a:extLst>
                <a:ext uri="{FF2B5EF4-FFF2-40B4-BE49-F238E27FC236}">
                  <a16:creationId xmlns:a16="http://schemas.microsoft.com/office/drawing/2014/main" id="{1A377875-11F2-4381-982A-8983EED0B146}"/>
                </a:ext>
              </a:extLst>
            </p:cNvPr>
            <p:cNvSpPr/>
            <p:nvPr/>
          </p:nvSpPr>
          <p:spPr>
            <a:xfrm>
              <a:off x="3884915" y="882679"/>
              <a:ext cx="459105" cy="554355"/>
            </a:xfrm>
            <a:custGeom>
              <a:avLst/>
              <a:gdLst/>
              <a:ahLst/>
              <a:cxnLst/>
              <a:rect l="l" t="t" r="r" b="b"/>
              <a:pathLst>
                <a:path w="459104" h="554355">
                  <a:moveTo>
                    <a:pt x="458889" y="554278"/>
                  </a:moveTo>
                  <a:lnTo>
                    <a:pt x="377891" y="236140"/>
                  </a:lnTo>
                  <a:lnTo>
                    <a:pt x="221181" y="71332"/>
                  </a:lnTo>
                  <a:lnTo>
                    <a:pt x="68602" y="9428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46B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3">
              <a:extLst>
                <a:ext uri="{FF2B5EF4-FFF2-40B4-BE49-F238E27FC236}">
                  <a16:creationId xmlns:a16="http://schemas.microsoft.com/office/drawing/2014/main" id="{2BBB04DF-49D4-461A-82ED-7C897052FD82}"/>
                </a:ext>
              </a:extLst>
            </p:cNvPr>
            <p:cNvSpPr/>
            <p:nvPr/>
          </p:nvSpPr>
          <p:spPr>
            <a:xfrm>
              <a:off x="3884923" y="886386"/>
              <a:ext cx="441325" cy="551180"/>
            </a:xfrm>
            <a:custGeom>
              <a:avLst/>
              <a:gdLst/>
              <a:ahLst/>
              <a:cxnLst/>
              <a:rect l="l" t="t" r="r" b="b"/>
              <a:pathLst>
                <a:path w="441325" h="551180">
                  <a:moveTo>
                    <a:pt x="440982" y="550583"/>
                  </a:moveTo>
                  <a:lnTo>
                    <a:pt x="363270" y="232052"/>
                  </a:lnTo>
                  <a:lnTo>
                    <a:pt x="212661" y="68622"/>
                  </a:lnTo>
                  <a:lnTo>
                    <a:pt x="65967" y="8527"/>
                  </a:lnTo>
                  <a:lnTo>
                    <a:pt x="0" y="0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4">
              <a:extLst>
                <a:ext uri="{FF2B5EF4-FFF2-40B4-BE49-F238E27FC236}">
                  <a16:creationId xmlns:a16="http://schemas.microsoft.com/office/drawing/2014/main" id="{1CD3602B-56F9-43A5-A5EC-819654C2F5BA}"/>
                </a:ext>
              </a:extLst>
            </p:cNvPr>
            <p:cNvSpPr/>
            <p:nvPr/>
          </p:nvSpPr>
          <p:spPr>
            <a:xfrm>
              <a:off x="341652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5">
              <a:extLst>
                <a:ext uri="{FF2B5EF4-FFF2-40B4-BE49-F238E27FC236}">
                  <a16:creationId xmlns:a16="http://schemas.microsoft.com/office/drawing/2014/main" id="{D4D259CA-9C63-4E19-BBE6-582A2CE1FBBF}"/>
                </a:ext>
              </a:extLst>
            </p:cNvPr>
            <p:cNvSpPr/>
            <p:nvPr/>
          </p:nvSpPr>
          <p:spPr>
            <a:xfrm>
              <a:off x="3390993" y="143696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51473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6">
              <a:extLst>
                <a:ext uri="{FF2B5EF4-FFF2-40B4-BE49-F238E27FC236}">
                  <a16:creationId xmlns:a16="http://schemas.microsoft.com/office/drawing/2014/main" id="{737857BD-D090-4632-BA91-61C40C3348DB}"/>
                </a:ext>
              </a:extLst>
            </p:cNvPr>
            <p:cNvSpPr/>
            <p:nvPr/>
          </p:nvSpPr>
          <p:spPr>
            <a:xfrm>
              <a:off x="3365632" y="1436841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7">
              <a:extLst>
                <a:ext uri="{FF2B5EF4-FFF2-40B4-BE49-F238E27FC236}">
                  <a16:creationId xmlns:a16="http://schemas.microsoft.com/office/drawing/2014/main" id="{200D3B52-BAB1-4139-8847-A2921F80522F}"/>
                </a:ext>
              </a:extLst>
            </p:cNvPr>
            <p:cNvSpPr/>
            <p:nvPr/>
          </p:nvSpPr>
          <p:spPr>
            <a:xfrm>
              <a:off x="3340282" y="1436700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88">
              <a:extLst>
                <a:ext uri="{FF2B5EF4-FFF2-40B4-BE49-F238E27FC236}">
                  <a16:creationId xmlns:a16="http://schemas.microsoft.com/office/drawing/2014/main" id="{52E3DDF3-FE80-48D8-A142-AD342CBA215B}"/>
                </a:ext>
              </a:extLst>
            </p:cNvPr>
            <p:cNvSpPr/>
            <p:nvPr/>
          </p:nvSpPr>
          <p:spPr>
            <a:xfrm>
              <a:off x="3314920" y="1436570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89">
              <a:extLst>
                <a:ext uri="{FF2B5EF4-FFF2-40B4-BE49-F238E27FC236}">
                  <a16:creationId xmlns:a16="http://schemas.microsoft.com/office/drawing/2014/main" id="{46362946-2A2F-4E4C-852E-884F338F2A5F}"/>
                </a:ext>
              </a:extLst>
            </p:cNvPr>
            <p:cNvSpPr/>
            <p:nvPr/>
          </p:nvSpPr>
          <p:spPr>
            <a:xfrm>
              <a:off x="3289559" y="1436429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0">
              <a:extLst>
                <a:ext uri="{FF2B5EF4-FFF2-40B4-BE49-F238E27FC236}">
                  <a16:creationId xmlns:a16="http://schemas.microsoft.com/office/drawing/2014/main" id="{795A1BDF-B514-4C26-8722-BF016FC168FD}"/>
                </a:ext>
              </a:extLst>
            </p:cNvPr>
            <p:cNvSpPr/>
            <p:nvPr/>
          </p:nvSpPr>
          <p:spPr>
            <a:xfrm>
              <a:off x="3264209" y="1436301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1">
              <a:extLst>
                <a:ext uri="{FF2B5EF4-FFF2-40B4-BE49-F238E27FC236}">
                  <a16:creationId xmlns:a16="http://schemas.microsoft.com/office/drawing/2014/main" id="{FEB1D2A4-B174-4569-B212-591F6B1BF14E}"/>
                </a:ext>
              </a:extLst>
            </p:cNvPr>
            <p:cNvSpPr/>
            <p:nvPr/>
          </p:nvSpPr>
          <p:spPr>
            <a:xfrm>
              <a:off x="3238847" y="143615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2">
              <a:extLst>
                <a:ext uri="{FF2B5EF4-FFF2-40B4-BE49-F238E27FC236}">
                  <a16:creationId xmlns:a16="http://schemas.microsoft.com/office/drawing/2014/main" id="{58471715-6A32-4906-AA65-3F97A86AEDFF}"/>
                </a:ext>
              </a:extLst>
            </p:cNvPr>
            <p:cNvSpPr/>
            <p:nvPr/>
          </p:nvSpPr>
          <p:spPr>
            <a:xfrm>
              <a:off x="3213498" y="143601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3">
              <a:extLst>
                <a:ext uri="{FF2B5EF4-FFF2-40B4-BE49-F238E27FC236}">
                  <a16:creationId xmlns:a16="http://schemas.microsoft.com/office/drawing/2014/main" id="{8E79332B-6898-45EA-B657-B597E8C4BAB1}"/>
                </a:ext>
              </a:extLst>
            </p:cNvPr>
            <p:cNvSpPr/>
            <p:nvPr/>
          </p:nvSpPr>
          <p:spPr>
            <a:xfrm>
              <a:off x="3188135" y="143588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4">
              <a:extLst>
                <a:ext uri="{FF2B5EF4-FFF2-40B4-BE49-F238E27FC236}">
                  <a16:creationId xmlns:a16="http://schemas.microsoft.com/office/drawing/2014/main" id="{5220EE9F-63A7-411A-9E59-F9E6663F1FDD}"/>
                </a:ext>
              </a:extLst>
            </p:cNvPr>
            <p:cNvSpPr/>
            <p:nvPr/>
          </p:nvSpPr>
          <p:spPr>
            <a:xfrm>
              <a:off x="3162773" y="143574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5">
              <a:extLst>
                <a:ext uri="{FF2B5EF4-FFF2-40B4-BE49-F238E27FC236}">
                  <a16:creationId xmlns:a16="http://schemas.microsoft.com/office/drawing/2014/main" id="{08B13355-EF5F-48B0-9BC2-7D63D132D3FD}"/>
                </a:ext>
              </a:extLst>
            </p:cNvPr>
            <p:cNvSpPr/>
            <p:nvPr/>
          </p:nvSpPr>
          <p:spPr>
            <a:xfrm>
              <a:off x="3137424" y="1435618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6">
              <a:extLst>
                <a:ext uri="{FF2B5EF4-FFF2-40B4-BE49-F238E27FC236}">
                  <a16:creationId xmlns:a16="http://schemas.microsoft.com/office/drawing/2014/main" id="{4481E7A0-EF46-491B-BD60-CE9F14EDC5C7}"/>
                </a:ext>
              </a:extLst>
            </p:cNvPr>
            <p:cNvSpPr/>
            <p:nvPr/>
          </p:nvSpPr>
          <p:spPr>
            <a:xfrm>
              <a:off x="3112062" y="143547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19"/>
                  </a:lnTo>
                </a:path>
              </a:pathLst>
            </a:custGeom>
            <a:ln w="51473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7">
              <a:extLst>
                <a:ext uri="{FF2B5EF4-FFF2-40B4-BE49-F238E27FC236}">
                  <a16:creationId xmlns:a16="http://schemas.microsoft.com/office/drawing/2014/main" id="{42A81D72-410F-4B08-BC05-9A4E5D424E4B}"/>
                </a:ext>
              </a:extLst>
            </p:cNvPr>
            <p:cNvSpPr/>
            <p:nvPr/>
          </p:nvSpPr>
          <p:spPr>
            <a:xfrm>
              <a:off x="3086713" y="1435336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45"/>
                  </a:lnTo>
                </a:path>
              </a:pathLst>
            </a:custGeom>
            <a:ln w="51473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398">
              <a:extLst>
                <a:ext uri="{FF2B5EF4-FFF2-40B4-BE49-F238E27FC236}">
                  <a16:creationId xmlns:a16="http://schemas.microsoft.com/office/drawing/2014/main" id="{03F2A7DD-6DCD-495F-A371-5652D387181E}"/>
                </a:ext>
              </a:extLst>
            </p:cNvPr>
            <p:cNvSpPr/>
            <p:nvPr/>
          </p:nvSpPr>
          <p:spPr>
            <a:xfrm>
              <a:off x="3061351" y="1435207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399">
              <a:extLst>
                <a:ext uri="{FF2B5EF4-FFF2-40B4-BE49-F238E27FC236}">
                  <a16:creationId xmlns:a16="http://schemas.microsoft.com/office/drawing/2014/main" id="{34E11979-1086-4343-A05B-058690F91789}"/>
                </a:ext>
              </a:extLst>
            </p:cNvPr>
            <p:cNvSpPr/>
            <p:nvPr/>
          </p:nvSpPr>
          <p:spPr>
            <a:xfrm>
              <a:off x="3035988" y="1435065"/>
              <a:ext cx="0" cy="2406015"/>
            </a:xfrm>
            <a:custGeom>
              <a:avLst/>
              <a:gdLst/>
              <a:ahLst/>
              <a:cxnLst/>
              <a:rect l="l" t="t" r="r" b="b"/>
              <a:pathLst>
                <a:path h="2406015">
                  <a:moveTo>
                    <a:pt x="0" y="0"/>
                  </a:moveTo>
                  <a:lnTo>
                    <a:pt x="0" y="2405532"/>
                  </a:lnTo>
                </a:path>
              </a:pathLst>
            </a:custGeom>
            <a:ln w="51473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0">
              <a:extLst>
                <a:ext uri="{FF2B5EF4-FFF2-40B4-BE49-F238E27FC236}">
                  <a16:creationId xmlns:a16="http://schemas.microsoft.com/office/drawing/2014/main" id="{C0C9AA71-9C27-42B0-9D51-02BC12B5A9EA}"/>
                </a:ext>
              </a:extLst>
            </p:cNvPr>
            <p:cNvSpPr/>
            <p:nvPr/>
          </p:nvSpPr>
          <p:spPr>
            <a:xfrm>
              <a:off x="2984902" y="1434937"/>
              <a:ext cx="52069" cy="2406015"/>
            </a:xfrm>
            <a:custGeom>
              <a:avLst/>
              <a:gdLst/>
              <a:ahLst/>
              <a:cxnLst/>
              <a:rect l="l" t="t" r="r" b="b"/>
              <a:pathLst>
                <a:path w="52069" h="2406015">
                  <a:moveTo>
                    <a:pt x="0" y="2405519"/>
                  </a:moveTo>
                  <a:lnTo>
                    <a:pt x="51473" y="2405519"/>
                  </a:lnTo>
                  <a:lnTo>
                    <a:pt x="51473" y="0"/>
                  </a:lnTo>
                  <a:lnTo>
                    <a:pt x="0" y="0"/>
                  </a:lnTo>
                  <a:lnTo>
                    <a:pt x="0" y="2405519"/>
                  </a:lnTo>
                  <a:close/>
                </a:path>
              </a:pathLst>
            </a:custGeom>
            <a:solidFill>
              <a:srgbClr val="DCC0B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1">
              <a:extLst>
                <a:ext uri="{FF2B5EF4-FFF2-40B4-BE49-F238E27FC236}">
                  <a16:creationId xmlns:a16="http://schemas.microsoft.com/office/drawing/2014/main" id="{486544BB-24E6-4F75-B7B2-8A8473348033}"/>
                </a:ext>
              </a:extLst>
            </p:cNvPr>
            <p:cNvSpPr/>
            <p:nvPr/>
          </p:nvSpPr>
          <p:spPr>
            <a:xfrm>
              <a:off x="2959540" y="1434795"/>
              <a:ext cx="52069" cy="2406015"/>
            </a:xfrm>
            <a:custGeom>
              <a:avLst/>
              <a:gdLst/>
              <a:ahLst/>
              <a:cxnLst/>
              <a:rect l="l" t="t" r="r" b="b"/>
              <a:pathLst>
                <a:path w="52069" h="2406015">
                  <a:moveTo>
                    <a:pt x="0" y="2405532"/>
                  </a:moveTo>
                  <a:lnTo>
                    <a:pt x="51473" y="2405532"/>
                  </a:lnTo>
                  <a:lnTo>
                    <a:pt x="51473" y="0"/>
                  </a:lnTo>
                  <a:lnTo>
                    <a:pt x="0" y="0"/>
                  </a:lnTo>
                  <a:lnTo>
                    <a:pt x="0" y="2405532"/>
                  </a:lnTo>
                  <a:close/>
                </a:path>
              </a:pathLst>
            </a:custGeom>
            <a:solidFill>
              <a:srgbClr val="DBBF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2">
              <a:extLst>
                <a:ext uri="{FF2B5EF4-FFF2-40B4-BE49-F238E27FC236}">
                  <a16:creationId xmlns:a16="http://schemas.microsoft.com/office/drawing/2014/main" id="{12C4FD6D-232A-48CB-B2E1-AE7B56500D0D}"/>
                </a:ext>
              </a:extLst>
            </p:cNvPr>
            <p:cNvSpPr/>
            <p:nvPr/>
          </p:nvSpPr>
          <p:spPr>
            <a:xfrm>
              <a:off x="2969771" y="3832604"/>
              <a:ext cx="163830" cy="161925"/>
            </a:xfrm>
            <a:custGeom>
              <a:avLst/>
              <a:gdLst/>
              <a:ahLst/>
              <a:cxnLst/>
              <a:rect l="l" t="t" r="r" b="b"/>
              <a:pathLst>
                <a:path w="163830" h="161925">
                  <a:moveTo>
                    <a:pt x="0" y="0"/>
                  </a:moveTo>
                  <a:lnTo>
                    <a:pt x="163309" y="161455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3">
              <a:extLst>
                <a:ext uri="{FF2B5EF4-FFF2-40B4-BE49-F238E27FC236}">
                  <a16:creationId xmlns:a16="http://schemas.microsoft.com/office/drawing/2014/main" id="{CE2CE41E-A2CB-4BF5-8BFB-4CF47DC3A2A6}"/>
                </a:ext>
              </a:extLst>
            </p:cNvPr>
            <p:cNvSpPr/>
            <p:nvPr/>
          </p:nvSpPr>
          <p:spPr>
            <a:xfrm>
              <a:off x="2997695" y="3833221"/>
              <a:ext cx="156845" cy="161290"/>
            </a:xfrm>
            <a:custGeom>
              <a:avLst/>
              <a:gdLst/>
              <a:ahLst/>
              <a:cxnLst/>
              <a:rect l="l" t="t" r="r" b="b"/>
              <a:pathLst>
                <a:path w="156844" h="161289">
                  <a:moveTo>
                    <a:pt x="0" y="0"/>
                  </a:moveTo>
                  <a:lnTo>
                    <a:pt x="156552" y="160934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4">
              <a:extLst>
                <a:ext uri="{FF2B5EF4-FFF2-40B4-BE49-F238E27FC236}">
                  <a16:creationId xmlns:a16="http://schemas.microsoft.com/office/drawing/2014/main" id="{CF9ABFFF-5965-4ABC-BEBC-DD5766BF472F}"/>
                </a:ext>
              </a:extLst>
            </p:cNvPr>
            <p:cNvSpPr/>
            <p:nvPr/>
          </p:nvSpPr>
          <p:spPr>
            <a:xfrm>
              <a:off x="3025617" y="3833839"/>
              <a:ext cx="149860" cy="160655"/>
            </a:xfrm>
            <a:custGeom>
              <a:avLst/>
              <a:gdLst/>
              <a:ahLst/>
              <a:cxnLst/>
              <a:rect l="l" t="t" r="r" b="b"/>
              <a:pathLst>
                <a:path w="149860" h="160654">
                  <a:moveTo>
                    <a:pt x="0" y="0"/>
                  </a:moveTo>
                  <a:lnTo>
                    <a:pt x="149783" y="160426"/>
                  </a:lnTo>
                </a:path>
              </a:pathLst>
            </a:custGeom>
            <a:ln w="25730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5">
              <a:extLst>
                <a:ext uri="{FF2B5EF4-FFF2-40B4-BE49-F238E27FC236}">
                  <a16:creationId xmlns:a16="http://schemas.microsoft.com/office/drawing/2014/main" id="{FEFF95E3-2998-4DEB-AA7D-B5DAB88D90D9}"/>
                </a:ext>
              </a:extLst>
            </p:cNvPr>
            <p:cNvSpPr/>
            <p:nvPr/>
          </p:nvSpPr>
          <p:spPr>
            <a:xfrm>
              <a:off x="3053527" y="3834468"/>
              <a:ext cx="143510" cy="160020"/>
            </a:xfrm>
            <a:custGeom>
              <a:avLst/>
              <a:gdLst/>
              <a:ahLst/>
              <a:cxnLst/>
              <a:rect l="l" t="t" r="r" b="b"/>
              <a:pathLst>
                <a:path w="143510" h="160020">
                  <a:moveTo>
                    <a:pt x="0" y="0"/>
                  </a:moveTo>
                  <a:lnTo>
                    <a:pt x="143040" y="159867"/>
                  </a:lnTo>
                </a:path>
              </a:pathLst>
            </a:custGeom>
            <a:ln w="25730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6">
              <a:extLst>
                <a:ext uri="{FF2B5EF4-FFF2-40B4-BE49-F238E27FC236}">
                  <a16:creationId xmlns:a16="http://schemas.microsoft.com/office/drawing/2014/main" id="{D8472995-0885-4290-B087-0FF3FC1440C2}"/>
                </a:ext>
              </a:extLst>
            </p:cNvPr>
            <p:cNvSpPr/>
            <p:nvPr/>
          </p:nvSpPr>
          <p:spPr>
            <a:xfrm>
              <a:off x="3081450" y="3835074"/>
              <a:ext cx="136525" cy="159385"/>
            </a:xfrm>
            <a:custGeom>
              <a:avLst/>
              <a:gdLst/>
              <a:ahLst/>
              <a:cxnLst/>
              <a:rect l="l" t="t" r="r" b="b"/>
              <a:pathLst>
                <a:path w="136525" h="159385">
                  <a:moveTo>
                    <a:pt x="0" y="0"/>
                  </a:moveTo>
                  <a:lnTo>
                    <a:pt x="136271" y="159359"/>
                  </a:lnTo>
                </a:path>
              </a:pathLst>
            </a:custGeom>
            <a:ln w="25730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7">
              <a:extLst>
                <a:ext uri="{FF2B5EF4-FFF2-40B4-BE49-F238E27FC236}">
                  <a16:creationId xmlns:a16="http://schemas.microsoft.com/office/drawing/2014/main" id="{4389BA7E-6160-4C19-8995-B71C80EE9660}"/>
                </a:ext>
              </a:extLst>
            </p:cNvPr>
            <p:cNvSpPr/>
            <p:nvPr/>
          </p:nvSpPr>
          <p:spPr>
            <a:xfrm>
              <a:off x="3109372" y="3835691"/>
              <a:ext cx="129539" cy="159385"/>
            </a:xfrm>
            <a:custGeom>
              <a:avLst/>
              <a:gdLst/>
              <a:ahLst/>
              <a:cxnLst/>
              <a:rect l="l" t="t" r="r" b="b"/>
              <a:pathLst>
                <a:path w="129539" h="159385">
                  <a:moveTo>
                    <a:pt x="0" y="0"/>
                  </a:moveTo>
                  <a:lnTo>
                    <a:pt x="129514" y="158851"/>
                  </a:lnTo>
                </a:path>
              </a:pathLst>
            </a:custGeom>
            <a:ln w="25730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08">
              <a:extLst>
                <a:ext uri="{FF2B5EF4-FFF2-40B4-BE49-F238E27FC236}">
                  <a16:creationId xmlns:a16="http://schemas.microsoft.com/office/drawing/2014/main" id="{185D7AC0-D02A-4276-BC88-1968512C511D}"/>
                </a:ext>
              </a:extLst>
            </p:cNvPr>
            <p:cNvSpPr/>
            <p:nvPr/>
          </p:nvSpPr>
          <p:spPr>
            <a:xfrm>
              <a:off x="3137296" y="3836323"/>
              <a:ext cx="123189" cy="158750"/>
            </a:xfrm>
            <a:custGeom>
              <a:avLst/>
              <a:gdLst/>
              <a:ahLst/>
              <a:cxnLst/>
              <a:rect l="l" t="t" r="r" b="b"/>
              <a:pathLst>
                <a:path w="123189" h="158750">
                  <a:moveTo>
                    <a:pt x="0" y="0"/>
                  </a:moveTo>
                  <a:lnTo>
                    <a:pt x="122745" y="158305"/>
                  </a:lnTo>
                </a:path>
              </a:pathLst>
            </a:custGeom>
            <a:ln w="25730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09">
              <a:extLst>
                <a:ext uri="{FF2B5EF4-FFF2-40B4-BE49-F238E27FC236}">
                  <a16:creationId xmlns:a16="http://schemas.microsoft.com/office/drawing/2014/main" id="{8FE085DB-BD66-4189-AF25-DD82A941D683}"/>
                </a:ext>
              </a:extLst>
            </p:cNvPr>
            <p:cNvSpPr/>
            <p:nvPr/>
          </p:nvSpPr>
          <p:spPr>
            <a:xfrm>
              <a:off x="3165218" y="3836940"/>
              <a:ext cx="116205" cy="158115"/>
            </a:xfrm>
            <a:custGeom>
              <a:avLst/>
              <a:gdLst/>
              <a:ahLst/>
              <a:cxnLst/>
              <a:rect l="l" t="t" r="r" b="b"/>
              <a:pathLst>
                <a:path w="116204" h="158114">
                  <a:moveTo>
                    <a:pt x="0" y="0"/>
                  </a:moveTo>
                  <a:lnTo>
                    <a:pt x="115989" y="157797"/>
                  </a:lnTo>
                </a:path>
              </a:pathLst>
            </a:custGeom>
            <a:ln w="25730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0">
              <a:extLst>
                <a:ext uri="{FF2B5EF4-FFF2-40B4-BE49-F238E27FC236}">
                  <a16:creationId xmlns:a16="http://schemas.microsoft.com/office/drawing/2014/main" id="{D065A907-BF2D-4391-AA5A-F57CEA60BE1B}"/>
                </a:ext>
              </a:extLst>
            </p:cNvPr>
            <p:cNvSpPr/>
            <p:nvPr/>
          </p:nvSpPr>
          <p:spPr>
            <a:xfrm>
              <a:off x="3193141" y="3837557"/>
              <a:ext cx="109220" cy="157480"/>
            </a:xfrm>
            <a:custGeom>
              <a:avLst/>
              <a:gdLst/>
              <a:ahLst/>
              <a:cxnLst/>
              <a:rect l="l" t="t" r="r" b="b"/>
              <a:pathLst>
                <a:path w="109220" h="157479">
                  <a:moveTo>
                    <a:pt x="0" y="0"/>
                  </a:moveTo>
                  <a:lnTo>
                    <a:pt x="109220" y="157276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1">
              <a:extLst>
                <a:ext uri="{FF2B5EF4-FFF2-40B4-BE49-F238E27FC236}">
                  <a16:creationId xmlns:a16="http://schemas.microsoft.com/office/drawing/2014/main" id="{D2CCD374-7F3B-4301-89F9-ECD11CF17CE3}"/>
                </a:ext>
              </a:extLst>
            </p:cNvPr>
            <p:cNvSpPr/>
            <p:nvPr/>
          </p:nvSpPr>
          <p:spPr>
            <a:xfrm>
              <a:off x="3221064" y="3838174"/>
              <a:ext cx="102870" cy="156845"/>
            </a:xfrm>
            <a:custGeom>
              <a:avLst/>
              <a:gdLst/>
              <a:ahLst/>
              <a:cxnLst/>
              <a:rect l="l" t="t" r="r" b="b"/>
              <a:pathLst>
                <a:path w="102870" h="156845">
                  <a:moveTo>
                    <a:pt x="0" y="0"/>
                  </a:moveTo>
                  <a:lnTo>
                    <a:pt x="102463" y="156756"/>
                  </a:lnTo>
                </a:path>
              </a:pathLst>
            </a:custGeom>
            <a:ln w="25730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2">
              <a:extLst>
                <a:ext uri="{FF2B5EF4-FFF2-40B4-BE49-F238E27FC236}">
                  <a16:creationId xmlns:a16="http://schemas.microsoft.com/office/drawing/2014/main" id="{A538DE53-C3E4-4991-956F-BA08DD7883C6}"/>
                </a:ext>
              </a:extLst>
            </p:cNvPr>
            <p:cNvSpPr/>
            <p:nvPr/>
          </p:nvSpPr>
          <p:spPr>
            <a:xfrm>
              <a:off x="3248987" y="3838793"/>
              <a:ext cx="95885" cy="156845"/>
            </a:xfrm>
            <a:custGeom>
              <a:avLst/>
              <a:gdLst/>
              <a:ahLst/>
              <a:cxnLst/>
              <a:rect l="l" t="t" r="r" b="b"/>
              <a:pathLst>
                <a:path w="95885" h="156845">
                  <a:moveTo>
                    <a:pt x="0" y="0"/>
                  </a:moveTo>
                  <a:lnTo>
                    <a:pt x="95694" y="156235"/>
                  </a:lnTo>
                </a:path>
              </a:pathLst>
            </a:custGeom>
            <a:ln w="25730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3">
              <a:extLst>
                <a:ext uri="{FF2B5EF4-FFF2-40B4-BE49-F238E27FC236}">
                  <a16:creationId xmlns:a16="http://schemas.microsoft.com/office/drawing/2014/main" id="{D17362EC-6C24-4DC1-932A-0F01533F0D8F}"/>
                </a:ext>
              </a:extLst>
            </p:cNvPr>
            <p:cNvSpPr/>
            <p:nvPr/>
          </p:nvSpPr>
          <p:spPr>
            <a:xfrm>
              <a:off x="3276909" y="3839410"/>
              <a:ext cx="89535" cy="156210"/>
            </a:xfrm>
            <a:custGeom>
              <a:avLst/>
              <a:gdLst/>
              <a:ahLst/>
              <a:cxnLst/>
              <a:rect l="l" t="t" r="r" b="b"/>
              <a:pathLst>
                <a:path w="89535" h="156210">
                  <a:moveTo>
                    <a:pt x="0" y="0"/>
                  </a:moveTo>
                  <a:lnTo>
                    <a:pt x="88938" y="155714"/>
                  </a:lnTo>
                </a:path>
              </a:pathLst>
            </a:custGeom>
            <a:ln w="25730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4">
              <a:extLst>
                <a:ext uri="{FF2B5EF4-FFF2-40B4-BE49-F238E27FC236}">
                  <a16:creationId xmlns:a16="http://schemas.microsoft.com/office/drawing/2014/main" id="{CCF9BEE9-9C26-4898-9387-7B8854052CA4}"/>
                </a:ext>
              </a:extLst>
            </p:cNvPr>
            <p:cNvSpPr/>
            <p:nvPr/>
          </p:nvSpPr>
          <p:spPr>
            <a:xfrm>
              <a:off x="3304832" y="3840029"/>
              <a:ext cx="82550" cy="155575"/>
            </a:xfrm>
            <a:custGeom>
              <a:avLst/>
              <a:gdLst/>
              <a:ahLst/>
              <a:cxnLst/>
              <a:rect l="l" t="t" r="r" b="b"/>
              <a:pathLst>
                <a:path w="82550" h="155575">
                  <a:moveTo>
                    <a:pt x="0" y="0"/>
                  </a:moveTo>
                  <a:lnTo>
                    <a:pt x="82169" y="155194"/>
                  </a:lnTo>
                </a:path>
              </a:pathLst>
            </a:custGeom>
            <a:ln w="25730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5">
              <a:extLst>
                <a:ext uri="{FF2B5EF4-FFF2-40B4-BE49-F238E27FC236}">
                  <a16:creationId xmlns:a16="http://schemas.microsoft.com/office/drawing/2014/main" id="{491F0864-D2AE-4A1B-8283-D4DB25F2FABC}"/>
                </a:ext>
              </a:extLst>
            </p:cNvPr>
            <p:cNvSpPr/>
            <p:nvPr/>
          </p:nvSpPr>
          <p:spPr>
            <a:xfrm>
              <a:off x="3332755" y="3840646"/>
              <a:ext cx="75565" cy="154940"/>
            </a:xfrm>
            <a:custGeom>
              <a:avLst/>
              <a:gdLst/>
              <a:ahLst/>
              <a:cxnLst/>
              <a:rect l="l" t="t" r="r" b="b"/>
              <a:pathLst>
                <a:path w="75564" h="154939">
                  <a:moveTo>
                    <a:pt x="0" y="0"/>
                  </a:moveTo>
                  <a:lnTo>
                    <a:pt x="75412" y="154686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6">
              <a:extLst>
                <a:ext uri="{FF2B5EF4-FFF2-40B4-BE49-F238E27FC236}">
                  <a16:creationId xmlns:a16="http://schemas.microsoft.com/office/drawing/2014/main" id="{B5DF51FD-6D33-41FE-A88A-A564695EB322}"/>
                </a:ext>
              </a:extLst>
            </p:cNvPr>
            <p:cNvSpPr/>
            <p:nvPr/>
          </p:nvSpPr>
          <p:spPr>
            <a:xfrm>
              <a:off x="3360679" y="3841276"/>
              <a:ext cx="69215" cy="154305"/>
            </a:xfrm>
            <a:custGeom>
              <a:avLst/>
              <a:gdLst/>
              <a:ahLst/>
              <a:cxnLst/>
              <a:rect l="l" t="t" r="r" b="b"/>
              <a:pathLst>
                <a:path w="69214" h="154304">
                  <a:moveTo>
                    <a:pt x="0" y="0"/>
                  </a:moveTo>
                  <a:lnTo>
                    <a:pt x="68656" y="154127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7">
              <a:extLst>
                <a:ext uri="{FF2B5EF4-FFF2-40B4-BE49-F238E27FC236}">
                  <a16:creationId xmlns:a16="http://schemas.microsoft.com/office/drawing/2014/main" id="{E90E4F9E-D289-40E3-BF31-7C91D3DE8A4F}"/>
                </a:ext>
              </a:extLst>
            </p:cNvPr>
            <p:cNvSpPr/>
            <p:nvPr/>
          </p:nvSpPr>
          <p:spPr>
            <a:xfrm>
              <a:off x="3388601" y="3841894"/>
              <a:ext cx="62230" cy="153670"/>
            </a:xfrm>
            <a:custGeom>
              <a:avLst/>
              <a:gdLst/>
              <a:ahLst/>
              <a:cxnLst/>
              <a:rect l="l" t="t" r="r" b="b"/>
              <a:pathLst>
                <a:path w="62229" h="153670">
                  <a:moveTo>
                    <a:pt x="0" y="0"/>
                  </a:moveTo>
                  <a:lnTo>
                    <a:pt x="61899" y="153619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18">
              <a:extLst>
                <a:ext uri="{FF2B5EF4-FFF2-40B4-BE49-F238E27FC236}">
                  <a16:creationId xmlns:a16="http://schemas.microsoft.com/office/drawing/2014/main" id="{6F8D6434-BF34-41A1-B175-CCAEF9AFE821}"/>
                </a:ext>
              </a:extLst>
            </p:cNvPr>
            <p:cNvSpPr/>
            <p:nvPr/>
          </p:nvSpPr>
          <p:spPr>
            <a:xfrm>
              <a:off x="3416510" y="3842511"/>
              <a:ext cx="55244" cy="153670"/>
            </a:xfrm>
            <a:custGeom>
              <a:avLst/>
              <a:gdLst/>
              <a:ahLst/>
              <a:cxnLst/>
              <a:rect l="l" t="t" r="r" b="b"/>
              <a:pathLst>
                <a:path w="55245" h="153670">
                  <a:moveTo>
                    <a:pt x="0" y="0"/>
                  </a:moveTo>
                  <a:lnTo>
                    <a:pt x="55156" y="153098"/>
                  </a:lnTo>
                </a:path>
                <a:path w="55245" h="153670">
                  <a:moveTo>
                    <a:pt x="0" y="0"/>
                  </a:moveTo>
                  <a:lnTo>
                    <a:pt x="55156" y="153098"/>
                  </a:lnTo>
                </a:path>
              </a:pathLst>
            </a:custGeom>
            <a:ln w="25730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19">
              <a:extLst>
                <a:ext uri="{FF2B5EF4-FFF2-40B4-BE49-F238E27FC236}">
                  <a16:creationId xmlns:a16="http://schemas.microsoft.com/office/drawing/2014/main" id="{F1848AFA-5A00-4214-82E0-3B45626BC4EF}"/>
                </a:ext>
              </a:extLst>
            </p:cNvPr>
            <p:cNvSpPr/>
            <p:nvPr/>
          </p:nvSpPr>
          <p:spPr>
            <a:xfrm>
              <a:off x="3422430" y="3842511"/>
              <a:ext cx="54610" cy="153670"/>
            </a:xfrm>
            <a:custGeom>
              <a:avLst/>
              <a:gdLst/>
              <a:ahLst/>
              <a:cxnLst/>
              <a:rect l="l" t="t" r="r" b="b"/>
              <a:pathLst>
                <a:path w="54610" h="153670">
                  <a:moveTo>
                    <a:pt x="0" y="0"/>
                  </a:moveTo>
                  <a:lnTo>
                    <a:pt x="54432" y="153073"/>
                  </a:lnTo>
                </a:path>
              </a:pathLst>
            </a:custGeom>
            <a:ln w="25730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0">
              <a:extLst>
                <a:ext uri="{FF2B5EF4-FFF2-40B4-BE49-F238E27FC236}">
                  <a16:creationId xmlns:a16="http://schemas.microsoft.com/office/drawing/2014/main" id="{0C3993A0-F488-4B4F-A1F4-A6822CAFA667}"/>
                </a:ext>
              </a:extLst>
            </p:cNvPr>
            <p:cNvSpPr/>
            <p:nvPr/>
          </p:nvSpPr>
          <p:spPr>
            <a:xfrm>
              <a:off x="3428362" y="3842511"/>
              <a:ext cx="53975" cy="153035"/>
            </a:xfrm>
            <a:custGeom>
              <a:avLst/>
              <a:gdLst/>
              <a:ahLst/>
              <a:cxnLst/>
              <a:rect l="l" t="t" r="r" b="b"/>
              <a:pathLst>
                <a:path w="53975" h="153035">
                  <a:moveTo>
                    <a:pt x="0" y="0"/>
                  </a:moveTo>
                  <a:lnTo>
                    <a:pt x="53708" y="153035"/>
                  </a:lnTo>
                </a:path>
              </a:pathLst>
            </a:custGeom>
            <a:ln w="25730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1">
              <a:extLst>
                <a:ext uri="{FF2B5EF4-FFF2-40B4-BE49-F238E27FC236}">
                  <a16:creationId xmlns:a16="http://schemas.microsoft.com/office/drawing/2014/main" id="{10FF33AA-797A-4476-A32F-4AAA2532EAC6}"/>
                </a:ext>
              </a:extLst>
            </p:cNvPr>
            <p:cNvSpPr/>
            <p:nvPr/>
          </p:nvSpPr>
          <p:spPr>
            <a:xfrm>
              <a:off x="3434280" y="3842511"/>
              <a:ext cx="53340" cy="153035"/>
            </a:xfrm>
            <a:custGeom>
              <a:avLst/>
              <a:gdLst/>
              <a:ahLst/>
              <a:cxnLst/>
              <a:rect l="l" t="t" r="r" b="b"/>
              <a:pathLst>
                <a:path w="53339" h="153035">
                  <a:moveTo>
                    <a:pt x="0" y="0"/>
                  </a:moveTo>
                  <a:lnTo>
                    <a:pt x="52984" y="152996"/>
                  </a:lnTo>
                </a:path>
              </a:pathLst>
            </a:custGeom>
            <a:ln w="25730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2">
              <a:extLst>
                <a:ext uri="{FF2B5EF4-FFF2-40B4-BE49-F238E27FC236}">
                  <a16:creationId xmlns:a16="http://schemas.microsoft.com/office/drawing/2014/main" id="{86A65EBD-AC22-461C-8706-22AEBCE973BE}"/>
                </a:ext>
              </a:extLst>
            </p:cNvPr>
            <p:cNvSpPr/>
            <p:nvPr/>
          </p:nvSpPr>
          <p:spPr>
            <a:xfrm>
              <a:off x="3440200" y="3842511"/>
              <a:ext cx="52705" cy="153035"/>
            </a:xfrm>
            <a:custGeom>
              <a:avLst/>
              <a:gdLst/>
              <a:ahLst/>
              <a:cxnLst/>
              <a:rect l="l" t="t" r="r" b="b"/>
              <a:pathLst>
                <a:path w="52704" h="153035">
                  <a:moveTo>
                    <a:pt x="0" y="0"/>
                  </a:moveTo>
                  <a:lnTo>
                    <a:pt x="52285" y="152971"/>
                  </a:lnTo>
                </a:path>
              </a:pathLst>
            </a:custGeom>
            <a:ln w="25730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3">
              <a:extLst>
                <a:ext uri="{FF2B5EF4-FFF2-40B4-BE49-F238E27FC236}">
                  <a16:creationId xmlns:a16="http://schemas.microsoft.com/office/drawing/2014/main" id="{A3378750-F389-4ADC-957F-C2B73D8570F3}"/>
                </a:ext>
              </a:extLst>
            </p:cNvPr>
            <p:cNvSpPr/>
            <p:nvPr/>
          </p:nvSpPr>
          <p:spPr>
            <a:xfrm>
              <a:off x="3446119" y="3842511"/>
              <a:ext cx="52069" cy="153035"/>
            </a:xfrm>
            <a:custGeom>
              <a:avLst/>
              <a:gdLst/>
              <a:ahLst/>
              <a:cxnLst/>
              <a:rect l="l" t="t" r="r" b="b"/>
              <a:pathLst>
                <a:path w="52070" h="153035">
                  <a:moveTo>
                    <a:pt x="0" y="0"/>
                  </a:moveTo>
                  <a:lnTo>
                    <a:pt x="51561" y="152946"/>
                  </a:lnTo>
                </a:path>
              </a:pathLst>
            </a:custGeom>
            <a:ln w="25730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4">
              <a:extLst>
                <a:ext uri="{FF2B5EF4-FFF2-40B4-BE49-F238E27FC236}">
                  <a16:creationId xmlns:a16="http://schemas.microsoft.com/office/drawing/2014/main" id="{B1743D04-6C5A-4A4C-8B78-4561FC9A32DD}"/>
                </a:ext>
              </a:extLst>
            </p:cNvPr>
            <p:cNvSpPr/>
            <p:nvPr/>
          </p:nvSpPr>
          <p:spPr>
            <a:xfrm>
              <a:off x="3452051" y="3842511"/>
              <a:ext cx="51435" cy="153035"/>
            </a:xfrm>
            <a:custGeom>
              <a:avLst/>
              <a:gdLst/>
              <a:ahLst/>
              <a:cxnLst/>
              <a:rect l="l" t="t" r="r" b="b"/>
              <a:pathLst>
                <a:path w="51435" h="153035">
                  <a:moveTo>
                    <a:pt x="0" y="0"/>
                  </a:moveTo>
                  <a:lnTo>
                    <a:pt x="50838" y="152920"/>
                  </a:lnTo>
                </a:path>
              </a:pathLst>
            </a:custGeom>
            <a:ln w="25730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5">
              <a:extLst>
                <a:ext uri="{FF2B5EF4-FFF2-40B4-BE49-F238E27FC236}">
                  <a16:creationId xmlns:a16="http://schemas.microsoft.com/office/drawing/2014/main" id="{7FB0ED0D-A6E7-4D1C-8569-3E9466B959EB}"/>
                </a:ext>
              </a:extLst>
            </p:cNvPr>
            <p:cNvSpPr/>
            <p:nvPr/>
          </p:nvSpPr>
          <p:spPr>
            <a:xfrm>
              <a:off x="3457969" y="3842511"/>
              <a:ext cx="50165" cy="153035"/>
            </a:xfrm>
            <a:custGeom>
              <a:avLst/>
              <a:gdLst/>
              <a:ahLst/>
              <a:cxnLst/>
              <a:rect l="l" t="t" r="r" b="b"/>
              <a:pathLst>
                <a:path w="50164" h="153035">
                  <a:moveTo>
                    <a:pt x="0" y="0"/>
                  </a:moveTo>
                  <a:lnTo>
                    <a:pt x="50114" y="152882"/>
                  </a:lnTo>
                </a:path>
              </a:pathLst>
            </a:custGeom>
            <a:ln w="25730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6">
              <a:extLst>
                <a:ext uri="{FF2B5EF4-FFF2-40B4-BE49-F238E27FC236}">
                  <a16:creationId xmlns:a16="http://schemas.microsoft.com/office/drawing/2014/main" id="{46D76D94-B3F7-4CBD-8E3B-5E067AB25708}"/>
                </a:ext>
              </a:extLst>
            </p:cNvPr>
            <p:cNvSpPr/>
            <p:nvPr/>
          </p:nvSpPr>
          <p:spPr>
            <a:xfrm>
              <a:off x="3463889" y="3842511"/>
              <a:ext cx="49530" cy="153035"/>
            </a:xfrm>
            <a:custGeom>
              <a:avLst/>
              <a:gdLst/>
              <a:ahLst/>
              <a:cxnLst/>
              <a:rect l="l" t="t" r="r" b="b"/>
              <a:pathLst>
                <a:path w="49529" h="153035">
                  <a:moveTo>
                    <a:pt x="0" y="0"/>
                  </a:moveTo>
                  <a:lnTo>
                    <a:pt x="49415" y="152857"/>
                  </a:lnTo>
                </a:path>
              </a:pathLst>
            </a:custGeom>
            <a:ln w="25730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7">
              <a:extLst>
                <a:ext uri="{FF2B5EF4-FFF2-40B4-BE49-F238E27FC236}">
                  <a16:creationId xmlns:a16="http://schemas.microsoft.com/office/drawing/2014/main" id="{57BBC094-D5FC-43F0-A9B3-8051FB55E38F}"/>
                </a:ext>
              </a:extLst>
            </p:cNvPr>
            <p:cNvSpPr/>
            <p:nvPr/>
          </p:nvSpPr>
          <p:spPr>
            <a:xfrm>
              <a:off x="3469808" y="3842511"/>
              <a:ext cx="48895" cy="153035"/>
            </a:xfrm>
            <a:custGeom>
              <a:avLst/>
              <a:gdLst/>
              <a:ahLst/>
              <a:cxnLst/>
              <a:rect l="l" t="t" r="r" b="b"/>
              <a:pathLst>
                <a:path w="48895" h="153035">
                  <a:moveTo>
                    <a:pt x="0" y="0"/>
                  </a:moveTo>
                  <a:lnTo>
                    <a:pt x="48691" y="152831"/>
                  </a:lnTo>
                </a:path>
              </a:pathLst>
            </a:custGeom>
            <a:ln w="25730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28">
              <a:extLst>
                <a:ext uri="{FF2B5EF4-FFF2-40B4-BE49-F238E27FC236}">
                  <a16:creationId xmlns:a16="http://schemas.microsoft.com/office/drawing/2014/main" id="{7258CE92-00F6-41B0-99A3-9103298A7AAC}"/>
                </a:ext>
              </a:extLst>
            </p:cNvPr>
            <p:cNvSpPr/>
            <p:nvPr/>
          </p:nvSpPr>
          <p:spPr>
            <a:xfrm>
              <a:off x="3475728" y="3842511"/>
              <a:ext cx="48260" cy="153035"/>
            </a:xfrm>
            <a:custGeom>
              <a:avLst/>
              <a:gdLst/>
              <a:ahLst/>
              <a:cxnLst/>
              <a:rect l="l" t="t" r="r" b="b"/>
              <a:pathLst>
                <a:path w="48260" h="153035">
                  <a:moveTo>
                    <a:pt x="0" y="0"/>
                  </a:moveTo>
                  <a:lnTo>
                    <a:pt x="47980" y="152806"/>
                  </a:lnTo>
                </a:path>
              </a:pathLst>
            </a:custGeom>
            <a:ln w="25730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29">
              <a:extLst>
                <a:ext uri="{FF2B5EF4-FFF2-40B4-BE49-F238E27FC236}">
                  <a16:creationId xmlns:a16="http://schemas.microsoft.com/office/drawing/2014/main" id="{39334319-8B41-4B6B-A49D-958372A16A4C}"/>
                </a:ext>
              </a:extLst>
            </p:cNvPr>
            <p:cNvSpPr/>
            <p:nvPr/>
          </p:nvSpPr>
          <p:spPr>
            <a:xfrm>
              <a:off x="3481646" y="3842511"/>
              <a:ext cx="47625" cy="153035"/>
            </a:xfrm>
            <a:custGeom>
              <a:avLst/>
              <a:gdLst/>
              <a:ahLst/>
              <a:cxnLst/>
              <a:rect l="l" t="t" r="r" b="b"/>
              <a:pathLst>
                <a:path w="47625" h="153035">
                  <a:moveTo>
                    <a:pt x="0" y="0"/>
                  </a:moveTo>
                  <a:lnTo>
                    <a:pt x="47269" y="152768"/>
                  </a:lnTo>
                </a:path>
              </a:pathLst>
            </a:custGeom>
            <a:ln w="25730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0">
              <a:extLst>
                <a:ext uri="{FF2B5EF4-FFF2-40B4-BE49-F238E27FC236}">
                  <a16:creationId xmlns:a16="http://schemas.microsoft.com/office/drawing/2014/main" id="{2B1B121B-8A9D-4C66-9CC5-038023DD9579}"/>
                </a:ext>
              </a:extLst>
            </p:cNvPr>
            <p:cNvSpPr/>
            <p:nvPr/>
          </p:nvSpPr>
          <p:spPr>
            <a:xfrm>
              <a:off x="3487578" y="3842511"/>
              <a:ext cx="46990" cy="153035"/>
            </a:xfrm>
            <a:custGeom>
              <a:avLst/>
              <a:gdLst/>
              <a:ahLst/>
              <a:cxnLst/>
              <a:rect l="l" t="t" r="r" b="b"/>
              <a:pathLst>
                <a:path w="46989" h="153035">
                  <a:moveTo>
                    <a:pt x="0" y="0"/>
                  </a:moveTo>
                  <a:lnTo>
                    <a:pt x="46545" y="152730"/>
                  </a:lnTo>
                </a:path>
              </a:pathLst>
            </a:custGeom>
            <a:ln w="25730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1">
              <a:extLst>
                <a:ext uri="{FF2B5EF4-FFF2-40B4-BE49-F238E27FC236}">
                  <a16:creationId xmlns:a16="http://schemas.microsoft.com/office/drawing/2014/main" id="{7BACF5EA-C895-4B66-8ABD-33BB29B2C508}"/>
                </a:ext>
              </a:extLst>
            </p:cNvPr>
            <p:cNvSpPr/>
            <p:nvPr/>
          </p:nvSpPr>
          <p:spPr>
            <a:xfrm>
              <a:off x="3493498" y="3842511"/>
              <a:ext cx="46355" cy="153035"/>
            </a:xfrm>
            <a:custGeom>
              <a:avLst/>
              <a:gdLst/>
              <a:ahLst/>
              <a:cxnLst/>
              <a:rect l="l" t="t" r="r" b="b"/>
              <a:pathLst>
                <a:path w="46354" h="153035">
                  <a:moveTo>
                    <a:pt x="0" y="0"/>
                  </a:moveTo>
                  <a:lnTo>
                    <a:pt x="45821" y="152704"/>
                  </a:lnTo>
                </a:path>
              </a:pathLst>
            </a:custGeom>
            <a:ln w="25730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2">
              <a:extLst>
                <a:ext uri="{FF2B5EF4-FFF2-40B4-BE49-F238E27FC236}">
                  <a16:creationId xmlns:a16="http://schemas.microsoft.com/office/drawing/2014/main" id="{C25B68DF-5DDF-4882-ABA3-2B811733151E}"/>
                </a:ext>
              </a:extLst>
            </p:cNvPr>
            <p:cNvSpPr/>
            <p:nvPr/>
          </p:nvSpPr>
          <p:spPr>
            <a:xfrm>
              <a:off x="3499417" y="3842511"/>
              <a:ext cx="45720" cy="153035"/>
            </a:xfrm>
            <a:custGeom>
              <a:avLst/>
              <a:gdLst/>
              <a:ahLst/>
              <a:cxnLst/>
              <a:rect l="l" t="t" r="r" b="b"/>
              <a:pathLst>
                <a:path w="45720" h="153035">
                  <a:moveTo>
                    <a:pt x="0" y="0"/>
                  </a:moveTo>
                  <a:lnTo>
                    <a:pt x="45110" y="152679"/>
                  </a:lnTo>
                </a:path>
              </a:pathLst>
            </a:custGeom>
            <a:ln w="25730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3">
              <a:extLst>
                <a:ext uri="{FF2B5EF4-FFF2-40B4-BE49-F238E27FC236}">
                  <a16:creationId xmlns:a16="http://schemas.microsoft.com/office/drawing/2014/main" id="{4E40AF07-556B-4F0A-894D-A7DD115E3B58}"/>
                </a:ext>
              </a:extLst>
            </p:cNvPr>
            <p:cNvSpPr/>
            <p:nvPr/>
          </p:nvSpPr>
          <p:spPr>
            <a:xfrm>
              <a:off x="3505335" y="3842511"/>
              <a:ext cx="44450" cy="153035"/>
            </a:xfrm>
            <a:custGeom>
              <a:avLst/>
              <a:gdLst/>
              <a:ahLst/>
              <a:cxnLst/>
              <a:rect l="l" t="t" r="r" b="b"/>
              <a:pathLst>
                <a:path w="44450" h="153035">
                  <a:moveTo>
                    <a:pt x="0" y="0"/>
                  </a:moveTo>
                  <a:lnTo>
                    <a:pt x="44399" y="152654"/>
                  </a:lnTo>
                </a:path>
              </a:pathLst>
            </a:custGeom>
            <a:ln w="25730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4">
              <a:extLst>
                <a:ext uri="{FF2B5EF4-FFF2-40B4-BE49-F238E27FC236}">
                  <a16:creationId xmlns:a16="http://schemas.microsoft.com/office/drawing/2014/main" id="{D97C829F-1048-451D-BB91-773BB87D3EBC}"/>
                </a:ext>
              </a:extLst>
            </p:cNvPr>
            <p:cNvSpPr/>
            <p:nvPr/>
          </p:nvSpPr>
          <p:spPr>
            <a:xfrm>
              <a:off x="3511255" y="3842511"/>
              <a:ext cx="43815" cy="153035"/>
            </a:xfrm>
            <a:custGeom>
              <a:avLst/>
              <a:gdLst/>
              <a:ahLst/>
              <a:cxnLst/>
              <a:rect l="l" t="t" r="r" b="b"/>
              <a:pathLst>
                <a:path w="43814" h="153035">
                  <a:moveTo>
                    <a:pt x="0" y="0"/>
                  </a:moveTo>
                  <a:lnTo>
                    <a:pt x="43688" y="152615"/>
                  </a:lnTo>
                </a:path>
              </a:pathLst>
            </a:custGeom>
            <a:ln w="25730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5">
              <a:extLst>
                <a:ext uri="{FF2B5EF4-FFF2-40B4-BE49-F238E27FC236}">
                  <a16:creationId xmlns:a16="http://schemas.microsoft.com/office/drawing/2014/main" id="{1A6908EF-A58F-4062-B378-F004DD35D236}"/>
                </a:ext>
              </a:extLst>
            </p:cNvPr>
            <p:cNvSpPr/>
            <p:nvPr/>
          </p:nvSpPr>
          <p:spPr>
            <a:xfrm>
              <a:off x="3517187" y="3842511"/>
              <a:ext cx="43180" cy="153035"/>
            </a:xfrm>
            <a:custGeom>
              <a:avLst/>
              <a:gdLst/>
              <a:ahLst/>
              <a:cxnLst/>
              <a:rect l="l" t="t" r="r" b="b"/>
              <a:pathLst>
                <a:path w="43179" h="153035">
                  <a:moveTo>
                    <a:pt x="0" y="0"/>
                  </a:moveTo>
                  <a:lnTo>
                    <a:pt x="42964" y="152565"/>
                  </a:lnTo>
                </a:path>
              </a:pathLst>
            </a:custGeom>
            <a:ln w="25730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6">
              <a:extLst>
                <a:ext uri="{FF2B5EF4-FFF2-40B4-BE49-F238E27FC236}">
                  <a16:creationId xmlns:a16="http://schemas.microsoft.com/office/drawing/2014/main" id="{C26C3264-DB31-4610-8C10-573E139F75CF}"/>
                </a:ext>
              </a:extLst>
            </p:cNvPr>
            <p:cNvSpPr/>
            <p:nvPr/>
          </p:nvSpPr>
          <p:spPr>
            <a:xfrm>
              <a:off x="3523106" y="3842511"/>
              <a:ext cx="42545" cy="153035"/>
            </a:xfrm>
            <a:custGeom>
              <a:avLst/>
              <a:gdLst/>
              <a:ahLst/>
              <a:cxnLst/>
              <a:rect l="l" t="t" r="r" b="b"/>
              <a:pathLst>
                <a:path w="42545" h="153035">
                  <a:moveTo>
                    <a:pt x="0" y="0"/>
                  </a:moveTo>
                  <a:lnTo>
                    <a:pt x="42240" y="152539"/>
                  </a:lnTo>
                </a:path>
              </a:pathLst>
            </a:custGeom>
            <a:ln w="25730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7">
              <a:extLst>
                <a:ext uri="{FF2B5EF4-FFF2-40B4-BE49-F238E27FC236}">
                  <a16:creationId xmlns:a16="http://schemas.microsoft.com/office/drawing/2014/main" id="{29027470-6B52-4E78-A888-2BA4208EC714}"/>
                </a:ext>
              </a:extLst>
            </p:cNvPr>
            <p:cNvSpPr/>
            <p:nvPr/>
          </p:nvSpPr>
          <p:spPr>
            <a:xfrm>
              <a:off x="3529025" y="3842511"/>
              <a:ext cx="41910" cy="153035"/>
            </a:xfrm>
            <a:custGeom>
              <a:avLst/>
              <a:gdLst/>
              <a:ahLst/>
              <a:cxnLst/>
              <a:rect l="l" t="t" r="r" b="b"/>
              <a:pathLst>
                <a:path w="41910" h="153035">
                  <a:moveTo>
                    <a:pt x="0" y="0"/>
                  </a:moveTo>
                  <a:lnTo>
                    <a:pt x="41541" y="152514"/>
                  </a:lnTo>
                </a:path>
              </a:pathLst>
            </a:custGeom>
            <a:ln w="25730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38">
              <a:extLst>
                <a:ext uri="{FF2B5EF4-FFF2-40B4-BE49-F238E27FC236}">
                  <a16:creationId xmlns:a16="http://schemas.microsoft.com/office/drawing/2014/main" id="{8B0A5863-7E38-44CB-B571-50A3B584AFF3}"/>
                </a:ext>
              </a:extLst>
            </p:cNvPr>
            <p:cNvSpPr/>
            <p:nvPr/>
          </p:nvSpPr>
          <p:spPr>
            <a:xfrm>
              <a:off x="3534944" y="3842511"/>
              <a:ext cx="41275" cy="153035"/>
            </a:xfrm>
            <a:custGeom>
              <a:avLst/>
              <a:gdLst/>
              <a:ahLst/>
              <a:cxnLst/>
              <a:rect l="l" t="t" r="r" b="b"/>
              <a:pathLst>
                <a:path w="41275" h="153035">
                  <a:moveTo>
                    <a:pt x="0" y="0"/>
                  </a:moveTo>
                  <a:lnTo>
                    <a:pt x="40817" y="152476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39">
              <a:extLst>
                <a:ext uri="{FF2B5EF4-FFF2-40B4-BE49-F238E27FC236}">
                  <a16:creationId xmlns:a16="http://schemas.microsoft.com/office/drawing/2014/main" id="{E5E6EF8C-494E-4127-B3D8-D981EFFF42DE}"/>
                </a:ext>
              </a:extLst>
            </p:cNvPr>
            <p:cNvSpPr/>
            <p:nvPr/>
          </p:nvSpPr>
          <p:spPr>
            <a:xfrm>
              <a:off x="3540876" y="3842511"/>
              <a:ext cx="40640" cy="153035"/>
            </a:xfrm>
            <a:custGeom>
              <a:avLst/>
              <a:gdLst/>
              <a:ahLst/>
              <a:cxnLst/>
              <a:rect l="l" t="t" r="r" b="b"/>
              <a:pathLst>
                <a:path w="40639" h="153035">
                  <a:moveTo>
                    <a:pt x="0" y="0"/>
                  </a:moveTo>
                  <a:lnTo>
                    <a:pt x="40093" y="152450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0">
              <a:extLst>
                <a:ext uri="{FF2B5EF4-FFF2-40B4-BE49-F238E27FC236}">
                  <a16:creationId xmlns:a16="http://schemas.microsoft.com/office/drawing/2014/main" id="{CB568128-75EE-4DCF-8B0A-35D3D4A8CE71}"/>
                </a:ext>
              </a:extLst>
            </p:cNvPr>
            <p:cNvSpPr/>
            <p:nvPr/>
          </p:nvSpPr>
          <p:spPr>
            <a:xfrm>
              <a:off x="3546783" y="3842511"/>
              <a:ext cx="40005" cy="153035"/>
            </a:xfrm>
            <a:custGeom>
              <a:avLst/>
              <a:gdLst/>
              <a:ahLst/>
              <a:cxnLst/>
              <a:rect l="l" t="t" r="r" b="b"/>
              <a:pathLst>
                <a:path w="40004" h="153035">
                  <a:moveTo>
                    <a:pt x="0" y="0"/>
                  </a:moveTo>
                  <a:lnTo>
                    <a:pt x="39395" y="152412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1">
              <a:extLst>
                <a:ext uri="{FF2B5EF4-FFF2-40B4-BE49-F238E27FC236}">
                  <a16:creationId xmlns:a16="http://schemas.microsoft.com/office/drawing/2014/main" id="{0D798405-812B-43B2-900A-98D4AB9E39D1}"/>
                </a:ext>
              </a:extLst>
            </p:cNvPr>
            <p:cNvSpPr/>
            <p:nvPr/>
          </p:nvSpPr>
          <p:spPr>
            <a:xfrm>
              <a:off x="3552701" y="3842511"/>
              <a:ext cx="38735" cy="152400"/>
            </a:xfrm>
            <a:custGeom>
              <a:avLst/>
              <a:gdLst/>
              <a:ahLst/>
              <a:cxnLst/>
              <a:rect l="l" t="t" r="r" b="b"/>
              <a:pathLst>
                <a:path w="38735" h="152400">
                  <a:moveTo>
                    <a:pt x="0" y="0"/>
                  </a:moveTo>
                  <a:lnTo>
                    <a:pt x="38684" y="152387"/>
                  </a:lnTo>
                </a:path>
              </a:pathLst>
            </a:custGeom>
            <a:ln w="25730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2">
              <a:extLst>
                <a:ext uri="{FF2B5EF4-FFF2-40B4-BE49-F238E27FC236}">
                  <a16:creationId xmlns:a16="http://schemas.microsoft.com/office/drawing/2014/main" id="{4B1C14E0-4309-4655-8A77-2BC27F873991}"/>
                </a:ext>
              </a:extLst>
            </p:cNvPr>
            <p:cNvSpPr/>
            <p:nvPr/>
          </p:nvSpPr>
          <p:spPr>
            <a:xfrm>
              <a:off x="3558633" y="3842511"/>
              <a:ext cx="38100" cy="152400"/>
            </a:xfrm>
            <a:custGeom>
              <a:avLst/>
              <a:gdLst/>
              <a:ahLst/>
              <a:cxnLst/>
              <a:rect l="l" t="t" r="r" b="b"/>
              <a:pathLst>
                <a:path w="38100" h="152400">
                  <a:moveTo>
                    <a:pt x="0" y="0"/>
                  </a:moveTo>
                  <a:lnTo>
                    <a:pt x="37947" y="152361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3">
              <a:extLst>
                <a:ext uri="{FF2B5EF4-FFF2-40B4-BE49-F238E27FC236}">
                  <a16:creationId xmlns:a16="http://schemas.microsoft.com/office/drawing/2014/main" id="{2E3AAC63-AFBB-48F3-96EC-4C1AE873F8F9}"/>
                </a:ext>
              </a:extLst>
            </p:cNvPr>
            <p:cNvSpPr/>
            <p:nvPr/>
          </p:nvSpPr>
          <p:spPr>
            <a:xfrm>
              <a:off x="3564553" y="3842511"/>
              <a:ext cx="37465" cy="152400"/>
            </a:xfrm>
            <a:custGeom>
              <a:avLst/>
              <a:gdLst/>
              <a:ahLst/>
              <a:cxnLst/>
              <a:rect l="l" t="t" r="r" b="b"/>
              <a:pathLst>
                <a:path w="37464" h="152400">
                  <a:moveTo>
                    <a:pt x="0" y="0"/>
                  </a:moveTo>
                  <a:lnTo>
                    <a:pt x="37223" y="152323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4">
              <a:extLst>
                <a:ext uri="{FF2B5EF4-FFF2-40B4-BE49-F238E27FC236}">
                  <a16:creationId xmlns:a16="http://schemas.microsoft.com/office/drawing/2014/main" id="{9B947B27-02A4-4308-9A1D-336783A2A438}"/>
                </a:ext>
              </a:extLst>
            </p:cNvPr>
            <p:cNvSpPr/>
            <p:nvPr/>
          </p:nvSpPr>
          <p:spPr>
            <a:xfrm>
              <a:off x="3570472" y="3842511"/>
              <a:ext cx="36830" cy="152400"/>
            </a:xfrm>
            <a:custGeom>
              <a:avLst/>
              <a:gdLst/>
              <a:ahLst/>
              <a:cxnLst/>
              <a:rect l="l" t="t" r="r" b="b"/>
              <a:pathLst>
                <a:path w="36829" h="152400">
                  <a:moveTo>
                    <a:pt x="0" y="0"/>
                  </a:moveTo>
                  <a:lnTo>
                    <a:pt x="36512" y="152298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5">
              <a:extLst>
                <a:ext uri="{FF2B5EF4-FFF2-40B4-BE49-F238E27FC236}">
                  <a16:creationId xmlns:a16="http://schemas.microsoft.com/office/drawing/2014/main" id="{DA5B5C39-1095-4879-8F81-548C89A03FCF}"/>
                </a:ext>
              </a:extLst>
            </p:cNvPr>
            <p:cNvSpPr/>
            <p:nvPr/>
          </p:nvSpPr>
          <p:spPr>
            <a:xfrm>
              <a:off x="3576391" y="3842511"/>
              <a:ext cx="36195" cy="152400"/>
            </a:xfrm>
            <a:custGeom>
              <a:avLst/>
              <a:gdLst/>
              <a:ahLst/>
              <a:cxnLst/>
              <a:rect l="l" t="t" r="r" b="b"/>
              <a:pathLst>
                <a:path w="36195" h="152400">
                  <a:moveTo>
                    <a:pt x="0" y="0"/>
                  </a:moveTo>
                  <a:lnTo>
                    <a:pt x="35814" y="152273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6">
              <a:extLst>
                <a:ext uri="{FF2B5EF4-FFF2-40B4-BE49-F238E27FC236}">
                  <a16:creationId xmlns:a16="http://schemas.microsoft.com/office/drawing/2014/main" id="{86BEEB03-1EDF-427D-BF08-12675A0C0D08}"/>
                </a:ext>
              </a:extLst>
            </p:cNvPr>
            <p:cNvSpPr/>
            <p:nvPr/>
          </p:nvSpPr>
          <p:spPr>
            <a:xfrm>
              <a:off x="3582310" y="3842511"/>
              <a:ext cx="35560" cy="152400"/>
            </a:xfrm>
            <a:custGeom>
              <a:avLst/>
              <a:gdLst/>
              <a:ahLst/>
              <a:cxnLst/>
              <a:rect l="l" t="t" r="r" b="b"/>
              <a:pathLst>
                <a:path w="35560" h="152400">
                  <a:moveTo>
                    <a:pt x="0" y="0"/>
                  </a:moveTo>
                  <a:lnTo>
                    <a:pt x="35090" y="152247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7">
              <a:extLst>
                <a:ext uri="{FF2B5EF4-FFF2-40B4-BE49-F238E27FC236}">
                  <a16:creationId xmlns:a16="http://schemas.microsoft.com/office/drawing/2014/main" id="{BA6ECC68-C9C8-42D9-A6CB-95C92A3E40C3}"/>
                </a:ext>
              </a:extLst>
            </p:cNvPr>
            <p:cNvSpPr/>
            <p:nvPr/>
          </p:nvSpPr>
          <p:spPr>
            <a:xfrm>
              <a:off x="3588242" y="3842511"/>
              <a:ext cx="34925" cy="152400"/>
            </a:xfrm>
            <a:custGeom>
              <a:avLst/>
              <a:gdLst/>
              <a:ahLst/>
              <a:cxnLst/>
              <a:rect l="l" t="t" r="r" b="b"/>
              <a:pathLst>
                <a:path w="34925" h="152400">
                  <a:moveTo>
                    <a:pt x="0" y="0"/>
                  </a:moveTo>
                  <a:lnTo>
                    <a:pt x="34366" y="152209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48">
              <a:extLst>
                <a:ext uri="{FF2B5EF4-FFF2-40B4-BE49-F238E27FC236}">
                  <a16:creationId xmlns:a16="http://schemas.microsoft.com/office/drawing/2014/main" id="{6C12694C-FF6B-4170-9FF6-D381F84FABC1}"/>
                </a:ext>
              </a:extLst>
            </p:cNvPr>
            <p:cNvSpPr/>
            <p:nvPr/>
          </p:nvSpPr>
          <p:spPr>
            <a:xfrm>
              <a:off x="3594162" y="3842511"/>
              <a:ext cx="33655" cy="152400"/>
            </a:xfrm>
            <a:custGeom>
              <a:avLst/>
              <a:gdLst/>
              <a:ahLst/>
              <a:cxnLst/>
              <a:rect l="l" t="t" r="r" b="b"/>
              <a:pathLst>
                <a:path w="33654" h="152400">
                  <a:moveTo>
                    <a:pt x="0" y="0"/>
                  </a:moveTo>
                  <a:lnTo>
                    <a:pt x="33655" y="152184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49">
              <a:extLst>
                <a:ext uri="{FF2B5EF4-FFF2-40B4-BE49-F238E27FC236}">
                  <a16:creationId xmlns:a16="http://schemas.microsoft.com/office/drawing/2014/main" id="{3A375767-EB90-4FA7-B33B-9BF39E2D23AE}"/>
                </a:ext>
              </a:extLst>
            </p:cNvPr>
            <p:cNvSpPr/>
            <p:nvPr/>
          </p:nvSpPr>
          <p:spPr>
            <a:xfrm>
              <a:off x="3600080" y="3842511"/>
              <a:ext cx="33020" cy="152400"/>
            </a:xfrm>
            <a:custGeom>
              <a:avLst/>
              <a:gdLst/>
              <a:ahLst/>
              <a:cxnLst/>
              <a:rect l="l" t="t" r="r" b="b"/>
              <a:pathLst>
                <a:path w="33020" h="152400">
                  <a:moveTo>
                    <a:pt x="0" y="0"/>
                  </a:moveTo>
                  <a:lnTo>
                    <a:pt x="32943" y="152146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0">
              <a:extLst>
                <a:ext uri="{FF2B5EF4-FFF2-40B4-BE49-F238E27FC236}">
                  <a16:creationId xmlns:a16="http://schemas.microsoft.com/office/drawing/2014/main" id="{7EE1C33D-1020-4559-9D1D-FFC9D93689C8}"/>
                </a:ext>
              </a:extLst>
            </p:cNvPr>
            <p:cNvSpPr/>
            <p:nvPr/>
          </p:nvSpPr>
          <p:spPr>
            <a:xfrm>
              <a:off x="3605999" y="3842511"/>
              <a:ext cx="32384" cy="152400"/>
            </a:xfrm>
            <a:custGeom>
              <a:avLst/>
              <a:gdLst/>
              <a:ahLst/>
              <a:cxnLst/>
              <a:rect l="l" t="t" r="r" b="b"/>
              <a:pathLst>
                <a:path w="32385" h="152400">
                  <a:moveTo>
                    <a:pt x="0" y="0"/>
                  </a:moveTo>
                  <a:lnTo>
                    <a:pt x="32219" y="152120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1">
              <a:extLst>
                <a:ext uri="{FF2B5EF4-FFF2-40B4-BE49-F238E27FC236}">
                  <a16:creationId xmlns:a16="http://schemas.microsoft.com/office/drawing/2014/main" id="{2EB7E4A3-3AF6-4F44-9096-9106D162E895}"/>
                </a:ext>
              </a:extLst>
            </p:cNvPr>
            <p:cNvSpPr/>
            <p:nvPr/>
          </p:nvSpPr>
          <p:spPr>
            <a:xfrm>
              <a:off x="3611919" y="3842511"/>
              <a:ext cx="31750" cy="152400"/>
            </a:xfrm>
            <a:custGeom>
              <a:avLst/>
              <a:gdLst/>
              <a:ahLst/>
              <a:cxnLst/>
              <a:rect l="l" t="t" r="r" b="b"/>
              <a:pathLst>
                <a:path w="31750" h="152400">
                  <a:moveTo>
                    <a:pt x="0" y="0"/>
                  </a:moveTo>
                  <a:lnTo>
                    <a:pt x="31508" y="152095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2">
              <a:extLst>
                <a:ext uri="{FF2B5EF4-FFF2-40B4-BE49-F238E27FC236}">
                  <a16:creationId xmlns:a16="http://schemas.microsoft.com/office/drawing/2014/main" id="{61FE61D1-3196-4C3A-8934-240748A0D953}"/>
                </a:ext>
              </a:extLst>
            </p:cNvPr>
            <p:cNvSpPr/>
            <p:nvPr/>
          </p:nvSpPr>
          <p:spPr>
            <a:xfrm>
              <a:off x="3617837" y="3842511"/>
              <a:ext cx="31115" cy="152400"/>
            </a:xfrm>
            <a:custGeom>
              <a:avLst/>
              <a:gdLst/>
              <a:ahLst/>
              <a:cxnLst/>
              <a:rect l="l" t="t" r="r" b="b"/>
              <a:pathLst>
                <a:path w="31114" h="152400">
                  <a:moveTo>
                    <a:pt x="0" y="0"/>
                  </a:moveTo>
                  <a:lnTo>
                    <a:pt x="30810" y="152057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3">
              <a:extLst>
                <a:ext uri="{FF2B5EF4-FFF2-40B4-BE49-F238E27FC236}">
                  <a16:creationId xmlns:a16="http://schemas.microsoft.com/office/drawing/2014/main" id="{3E56D7CA-C085-42A0-BD70-8ADE95A04D88}"/>
                </a:ext>
              </a:extLst>
            </p:cNvPr>
            <p:cNvSpPr/>
            <p:nvPr/>
          </p:nvSpPr>
          <p:spPr>
            <a:xfrm>
              <a:off x="3623757" y="3842511"/>
              <a:ext cx="30480" cy="152400"/>
            </a:xfrm>
            <a:custGeom>
              <a:avLst/>
              <a:gdLst/>
              <a:ahLst/>
              <a:cxnLst/>
              <a:rect l="l" t="t" r="r" b="b"/>
              <a:pathLst>
                <a:path w="30479" h="152400">
                  <a:moveTo>
                    <a:pt x="0" y="0"/>
                  </a:moveTo>
                  <a:lnTo>
                    <a:pt x="30086" y="152019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4">
              <a:extLst>
                <a:ext uri="{FF2B5EF4-FFF2-40B4-BE49-F238E27FC236}">
                  <a16:creationId xmlns:a16="http://schemas.microsoft.com/office/drawing/2014/main" id="{F3EC6E53-13FD-4942-AEB9-F3090923D50A}"/>
                </a:ext>
              </a:extLst>
            </p:cNvPr>
            <p:cNvSpPr/>
            <p:nvPr/>
          </p:nvSpPr>
          <p:spPr>
            <a:xfrm>
              <a:off x="3629689" y="3842511"/>
              <a:ext cx="29845" cy="152400"/>
            </a:xfrm>
            <a:custGeom>
              <a:avLst/>
              <a:gdLst/>
              <a:ahLst/>
              <a:cxnLst/>
              <a:rect l="l" t="t" r="r" b="b"/>
              <a:pathLst>
                <a:path w="29845" h="152400">
                  <a:moveTo>
                    <a:pt x="0" y="0"/>
                  </a:moveTo>
                  <a:lnTo>
                    <a:pt x="29362" y="151993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5">
              <a:extLst>
                <a:ext uri="{FF2B5EF4-FFF2-40B4-BE49-F238E27FC236}">
                  <a16:creationId xmlns:a16="http://schemas.microsoft.com/office/drawing/2014/main" id="{70EC33EE-DF2F-4C0A-9DEE-244353C5E181}"/>
                </a:ext>
              </a:extLst>
            </p:cNvPr>
            <p:cNvSpPr/>
            <p:nvPr/>
          </p:nvSpPr>
          <p:spPr>
            <a:xfrm>
              <a:off x="3635608" y="3842511"/>
              <a:ext cx="29209" cy="152400"/>
            </a:xfrm>
            <a:custGeom>
              <a:avLst/>
              <a:gdLst/>
              <a:ahLst/>
              <a:cxnLst/>
              <a:rect l="l" t="t" r="r" b="b"/>
              <a:pathLst>
                <a:path w="29210" h="152400">
                  <a:moveTo>
                    <a:pt x="0" y="0"/>
                  </a:moveTo>
                  <a:lnTo>
                    <a:pt x="28638" y="151968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6">
              <a:extLst>
                <a:ext uri="{FF2B5EF4-FFF2-40B4-BE49-F238E27FC236}">
                  <a16:creationId xmlns:a16="http://schemas.microsoft.com/office/drawing/2014/main" id="{0955BEC8-FEF6-41AB-A619-5D605CF6A103}"/>
                </a:ext>
              </a:extLst>
            </p:cNvPr>
            <p:cNvSpPr/>
            <p:nvPr/>
          </p:nvSpPr>
          <p:spPr>
            <a:xfrm>
              <a:off x="3641526" y="3842511"/>
              <a:ext cx="27940" cy="152400"/>
            </a:xfrm>
            <a:custGeom>
              <a:avLst/>
              <a:gdLst/>
              <a:ahLst/>
              <a:cxnLst/>
              <a:rect l="l" t="t" r="r" b="b"/>
              <a:pathLst>
                <a:path w="27939" h="152400">
                  <a:moveTo>
                    <a:pt x="0" y="0"/>
                  </a:moveTo>
                  <a:lnTo>
                    <a:pt x="27940" y="151930"/>
                  </a:lnTo>
                </a:path>
              </a:pathLst>
            </a:custGeom>
            <a:ln w="25730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7">
              <a:extLst>
                <a:ext uri="{FF2B5EF4-FFF2-40B4-BE49-F238E27FC236}">
                  <a16:creationId xmlns:a16="http://schemas.microsoft.com/office/drawing/2014/main" id="{0F3CA766-13CD-4C1B-AD0A-4CBAD2043AA1}"/>
                </a:ext>
              </a:extLst>
            </p:cNvPr>
            <p:cNvSpPr/>
            <p:nvPr/>
          </p:nvSpPr>
          <p:spPr>
            <a:xfrm>
              <a:off x="3647446" y="3842511"/>
              <a:ext cx="27305" cy="152400"/>
            </a:xfrm>
            <a:custGeom>
              <a:avLst/>
              <a:gdLst/>
              <a:ahLst/>
              <a:cxnLst/>
              <a:rect l="l" t="t" r="r" b="b"/>
              <a:pathLst>
                <a:path w="27304" h="152400">
                  <a:moveTo>
                    <a:pt x="0" y="0"/>
                  </a:moveTo>
                  <a:lnTo>
                    <a:pt x="27216" y="151904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58">
              <a:extLst>
                <a:ext uri="{FF2B5EF4-FFF2-40B4-BE49-F238E27FC236}">
                  <a16:creationId xmlns:a16="http://schemas.microsoft.com/office/drawing/2014/main" id="{77B69E21-F236-48A4-B9C5-0421FAF2CEE6}"/>
                </a:ext>
              </a:extLst>
            </p:cNvPr>
            <p:cNvSpPr/>
            <p:nvPr/>
          </p:nvSpPr>
          <p:spPr>
            <a:xfrm>
              <a:off x="3653378" y="3842511"/>
              <a:ext cx="26670" cy="152400"/>
            </a:xfrm>
            <a:custGeom>
              <a:avLst/>
              <a:gdLst/>
              <a:ahLst/>
              <a:cxnLst/>
              <a:rect l="l" t="t" r="r" b="b"/>
              <a:pathLst>
                <a:path w="26670" h="152400">
                  <a:moveTo>
                    <a:pt x="0" y="0"/>
                  </a:moveTo>
                  <a:lnTo>
                    <a:pt x="26492" y="151866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59">
              <a:extLst>
                <a:ext uri="{FF2B5EF4-FFF2-40B4-BE49-F238E27FC236}">
                  <a16:creationId xmlns:a16="http://schemas.microsoft.com/office/drawing/2014/main" id="{DA872C07-239E-4BB5-8698-353DF7060FFA}"/>
                </a:ext>
              </a:extLst>
            </p:cNvPr>
            <p:cNvSpPr/>
            <p:nvPr/>
          </p:nvSpPr>
          <p:spPr>
            <a:xfrm>
              <a:off x="3659297" y="3842511"/>
              <a:ext cx="26034" cy="152400"/>
            </a:xfrm>
            <a:custGeom>
              <a:avLst/>
              <a:gdLst/>
              <a:ahLst/>
              <a:cxnLst/>
              <a:rect l="l" t="t" r="r" b="b"/>
              <a:pathLst>
                <a:path w="26035" h="152400">
                  <a:moveTo>
                    <a:pt x="0" y="0"/>
                  </a:moveTo>
                  <a:lnTo>
                    <a:pt x="25768" y="151841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0">
              <a:extLst>
                <a:ext uri="{FF2B5EF4-FFF2-40B4-BE49-F238E27FC236}">
                  <a16:creationId xmlns:a16="http://schemas.microsoft.com/office/drawing/2014/main" id="{49CB011B-1673-441B-BD51-0F6AE38F4F78}"/>
                </a:ext>
              </a:extLst>
            </p:cNvPr>
            <p:cNvSpPr/>
            <p:nvPr/>
          </p:nvSpPr>
          <p:spPr>
            <a:xfrm>
              <a:off x="3665216" y="3842511"/>
              <a:ext cx="25400" cy="152400"/>
            </a:xfrm>
            <a:custGeom>
              <a:avLst/>
              <a:gdLst/>
              <a:ahLst/>
              <a:cxnLst/>
              <a:rect l="l" t="t" r="r" b="b"/>
              <a:pathLst>
                <a:path w="25400" h="152400">
                  <a:moveTo>
                    <a:pt x="0" y="0"/>
                  </a:moveTo>
                  <a:lnTo>
                    <a:pt x="25069" y="151815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1">
              <a:extLst>
                <a:ext uri="{FF2B5EF4-FFF2-40B4-BE49-F238E27FC236}">
                  <a16:creationId xmlns:a16="http://schemas.microsoft.com/office/drawing/2014/main" id="{729DAF2A-BF65-4146-A37D-F075B17DEFCF}"/>
                </a:ext>
              </a:extLst>
            </p:cNvPr>
            <p:cNvSpPr/>
            <p:nvPr/>
          </p:nvSpPr>
          <p:spPr>
            <a:xfrm>
              <a:off x="3671135" y="3842511"/>
              <a:ext cx="24765" cy="152400"/>
            </a:xfrm>
            <a:custGeom>
              <a:avLst/>
              <a:gdLst/>
              <a:ahLst/>
              <a:cxnLst/>
              <a:rect l="l" t="t" r="r" b="b"/>
              <a:pathLst>
                <a:path w="24764" h="152400">
                  <a:moveTo>
                    <a:pt x="0" y="0"/>
                  </a:moveTo>
                  <a:lnTo>
                    <a:pt x="24345" y="151790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2">
              <a:extLst>
                <a:ext uri="{FF2B5EF4-FFF2-40B4-BE49-F238E27FC236}">
                  <a16:creationId xmlns:a16="http://schemas.microsoft.com/office/drawing/2014/main" id="{27E6346B-D3EC-461D-9F37-DFB4A8820003}"/>
                </a:ext>
              </a:extLst>
            </p:cNvPr>
            <p:cNvSpPr/>
            <p:nvPr/>
          </p:nvSpPr>
          <p:spPr>
            <a:xfrm>
              <a:off x="3677055" y="3842511"/>
              <a:ext cx="24130" cy="151765"/>
            </a:xfrm>
            <a:custGeom>
              <a:avLst/>
              <a:gdLst/>
              <a:ahLst/>
              <a:cxnLst/>
              <a:rect l="l" t="t" r="r" b="b"/>
              <a:pathLst>
                <a:path w="24129" h="151764">
                  <a:moveTo>
                    <a:pt x="0" y="0"/>
                  </a:moveTo>
                  <a:lnTo>
                    <a:pt x="23634" y="151765"/>
                  </a:lnTo>
                </a:path>
              </a:pathLst>
            </a:custGeom>
            <a:ln w="25730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3">
              <a:extLst>
                <a:ext uri="{FF2B5EF4-FFF2-40B4-BE49-F238E27FC236}">
                  <a16:creationId xmlns:a16="http://schemas.microsoft.com/office/drawing/2014/main" id="{AE120A08-5377-43CF-94E1-1D6DD559424E}"/>
                </a:ext>
              </a:extLst>
            </p:cNvPr>
            <p:cNvSpPr/>
            <p:nvPr/>
          </p:nvSpPr>
          <p:spPr>
            <a:xfrm>
              <a:off x="3682974" y="3842511"/>
              <a:ext cx="23495" cy="151765"/>
            </a:xfrm>
            <a:custGeom>
              <a:avLst/>
              <a:gdLst/>
              <a:ahLst/>
              <a:cxnLst/>
              <a:rect l="l" t="t" r="r" b="b"/>
              <a:pathLst>
                <a:path w="23495" h="151764">
                  <a:moveTo>
                    <a:pt x="0" y="0"/>
                  </a:moveTo>
                  <a:lnTo>
                    <a:pt x="22923" y="151726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4">
              <a:extLst>
                <a:ext uri="{FF2B5EF4-FFF2-40B4-BE49-F238E27FC236}">
                  <a16:creationId xmlns:a16="http://schemas.microsoft.com/office/drawing/2014/main" id="{DF481ED0-D653-4CE5-BFED-3F4196B285A7}"/>
                </a:ext>
              </a:extLst>
            </p:cNvPr>
            <p:cNvSpPr/>
            <p:nvPr/>
          </p:nvSpPr>
          <p:spPr>
            <a:xfrm>
              <a:off x="3688894" y="3842511"/>
              <a:ext cx="22225" cy="151765"/>
            </a:xfrm>
            <a:custGeom>
              <a:avLst/>
              <a:gdLst/>
              <a:ahLst/>
              <a:cxnLst/>
              <a:rect l="l" t="t" r="r" b="b"/>
              <a:pathLst>
                <a:path w="22225" h="151764">
                  <a:moveTo>
                    <a:pt x="0" y="0"/>
                  </a:moveTo>
                  <a:lnTo>
                    <a:pt x="22212" y="151701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5">
              <a:extLst>
                <a:ext uri="{FF2B5EF4-FFF2-40B4-BE49-F238E27FC236}">
                  <a16:creationId xmlns:a16="http://schemas.microsoft.com/office/drawing/2014/main" id="{D74C11E1-09A6-4781-980D-E496FD012917}"/>
                </a:ext>
              </a:extLst>
            </p:cNvPr>
            <p:cNvSpPr/>
            <p:nvPr/>
          </p:nvSpPr>
          <p:spPr>
            <a:xfrm>
              <a:off x="3694824" y="3842511"/>
              <a:ext cx="21590" cy="151765"/>
            </a:xfrm>
            <a:custGeom>
              <a:avLst/>
              <a:gdLst/>
              <a:ahLst/>
              <a:cxnLst/>
              <a:rect l="l" t="t" r="r" b="b"/>
              <a:pathLst>
                <a:path w="21589" h="151764">
                  <a:moveTo>
                    <a:pt x="0" y="0"/>
                  </a:moveTo>
                  <a:lnTo>
                    <a:pt x="21475" y="151663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6">
              <a:extLst>
                <a:ext uri="{FF2B5EF4-FFF2-40B4-BE49-F238E27FC236}">
                  <a16:creationId xmlns:a16="http://schemas.microsoft.com/office/drawing/2014/main" id="{A6399F14-C458-4BC3-BDC4-6E13089477E3}"/>
                </a:ext>
              </a:extLst>
            </p:cNvPr>
            <p:cNvSpPr/>
            <p:nvPr/>
          </p:nvSpPr>
          <p:spPr>
            <a:xfrm>
              <a:off x="3700744" y="3842511"/>
              <a:ext cx="20955" cy="151765"/>
            </a:xfrm>
            <a:custGeom>
              <a:avLst/>
              <a:gdLst/>
              <a:ahLst/>
              <a:cxnLst/>
              <a:rect l="l" t="t" r="r" b="b"/>
              <a:pathLst>
                <a:path w="20954" h="151764">
                  <a:moveTo>
                    <a:pt x="0" y="0"/>
                  </a:moveTo>
                  <a:lnTo>
                    <a:pt x="20764" y="151638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7">
              <a:extLst>
                <a:ext uri="{FF2B5EF4-FFF2-40B4-BE49-F238E27FC236}">
                  <a16:creationId xmlns:a16="http://schemas.microsoft.com/office/drawing/2014/main" id="{59DABEA8-DD04-48A3-9A93-1029C931BC60}"/>
                </a:ext>
              </a:extLst>
            </p:cNvPr>
            <p:cNvSpPr/>
            <p:nvPr/>
          </p:nvSpPr>
          <p:spPr>
            <a:xfrm>
              <a:off x="3706663" y="3842511"/>
              <a:ext cx="20320" cy="151765"/>
            </a:xfrm>
            <a:custGeom>
              <a:avLst/>
              <a:gdLst/>
              <a:ahLst/>
              <a:cxnLst/>
              <a:rect l="l" t="t" r="r" b="b"/>
              <a:pathLst>
                <a:path w="20320" h="151764">
                  <a:moveTo>
                    <a:pt x="0" y="0"/>
                  </a:moveTo>
                  <a:lnTo>
                    <a:pt x="20053" y="151587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68">
              <a:extLst>
                <a:ext uri="{FF2B5EF4-FFF2-40B4-BE49-F238E27FC236}">
                  <a16:creationId xmlns:a16="http://schemas.microsoft.com/office/drawing/2014/main" id="{1F223E52-B629-4F70-8E27-51BA346AB29C}"/>
                </a:ext>
              </a:extLst>
            </p:cNvPr>
            <p:cNvSpPr/>
            <p:nvPr/>
          </p:nvSpPr>
          <p:spPr>
            <a:xfrm>
              <a:off x="3712582" y="3842511"/>
              <a:ext cx="19685" cy="151765"/>
            </a:xfrm>
            <a:custGeom>
              <a:avLst/>
              <a:gdLst/>
              <a:ahLst/>
              <a:cxnLst/>
              <a:rect l="l" t="t" r="r" b="b"/>
              <a:pathLst>
                <a:path w="19685" h="151764">
                  <a:moveTo>
                    <a:pt x="0" y="0"/>
                  </a:moveTo>
                  <a:lnTo>
                    <a:pt x="19342" y="151574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69">
              <a:extLst>
                <a:ext uri="{FF2B5EF4-FFF2-40B4-BE49-F238E27FC236}">
                  <a16:creationId xmlns:a16="http://schemas.microsoft.com/office/drawing/2014/main" id="{0859758C-E962-48F0-95F1-C5DD09B63560}"/>
                </a:ext>
              </a:extLst>
            </p:cNvPr>
            <p:cNvSpPr/>
            <p:nvPr/>
          </p:nvSpPr>
          <p:spPr>
            <a:xfrm>
              <a:off x="3718514" y="3842511"/>
              <a:ext cx="19050" cy="151765"/>
            </a:xfrm>
            <a:custGeom>
              <a:avLst/>
              <a:gdLst/>
              <a:ahLst/>
              <a:cxnLst/>
              <a:rect l="l" t="t" r="r" b="b"/>
              <a:pathLst>
                <a:path w="19050" h="151764">
                  <a:moveTo>
                    <a:pt x="0" y="0"/>
                  </a:moveTo>
                  <a:lnTo>
                    <a:pt x="18605" y="151536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0">
              <a:extLst>
                <a:ext uri="{FF2B5EF4-FFF2-40B4-BE49-F238E27FC236}">
                  <a16:creationId xmlns:a16="http://schemas.microsoft.com/office/drawing/2014/main" id="{6735695F-4661-4597-B5E0-177F19AA76B8}"/>
                </a:ext>
              </a:extLst>
            </p:cNvPr>
            <p:cNvSpPr/>
            <p:nvPr/>
          </p:nvSpPr>
          <p:spPr>
            <a:xfrm>
              <a:off x="3724433" y="3842511"/>
              <a:ext cx="18415" cy="151765"/>
            </a:xfrm>
            <a:custGeom>
              <a:avLst/>
              <a:gdLst/>
              <a:ahLst/>
              <a:cxnLst/>
              <a:rect l="l" t="t" r="r" b="b"/>
              <a:pathLst>
                <a:path w="18414" h="151764">
                  <a:moveTo>
                    <a:pt x="0" y="0"/>
                  </a:moveTo>
                  <a:lnTo>
                    <a:pt x="17894" y="151498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1">
              <a:extLst>
                <a:ext uri="{FF2B5EF4-FFF2-40B4-BE49-F238E27FC236}">
                  <a16:creationId xmlns:a16="http://schemas.microsoft.com/office/drawing/2014/main" id="{190D0774-4AD2-4B84-B4C8-65720DBBBC9B}"/>
                </a:ext>
              </a:extLst>
            </p:cNvPr>
            <p:cNvSpPr/>
            <p:nvPr/>
          </p:nvSpPr>
          <p:spPr>
            <a:xfrm>
              <a:off x="3730353" y="3842511"/>
              <a:ext cx="17780" cy="151765"/>
            </a:xfrm>
            <a:custGeom>
              <a:avLst/>
              <a:gdLst/>
              <a:ahLst/>
              <a:cxnLst/>
              <a:rect l="l" t="t" r="r" b="b"/>
              <a:pathLst>
                <a:path w="17779" h="151764">
                  <a:moveTo>
                    <a:pt x="8597" y="-12865"/>
                  </a:moveTo>
                  <a:lnTo>
                    <a:pt x="8597" y="164337"/>
                  </a:lnTo>
                </a:path>
              </a:pathLst>
            </a:custGeom>
            <a:ln w="4292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472">
              <a:extLst>
                <a:ext uri="{FF2B5EF4-FFF2-40B4-BE49-F238E27FC236}">
                  <a16:creationId xmlns:a16="http://schemas.microsoft.com/office/drawing/2014/main" id="{CB07BBBE-77D3-4146-AA0E-CE9554EA435F}"/>
                </a:ext>
              </a:extLst>
            </p:cNvPr>
            <p:cNvSpPr/>
            <p:nvPr/>
          </p:nvSpPr>
          <p:spPr>
            <a:xfrm>
              <a:off x="3736271" y="3842511"/>
              <a:ext cx="16510" cy="151765"/>
            </a:xfrm>
            <a:custGeom>
              <a:avLst/>
              <a:gdLst/>
              <a:ahLst/>
              <a:cxnLst/>
              <a:rect l="l" t="t" r="r" b="b"/>
              <a:pathLst>
                <a:path w="16510" h="151764">
                  <a:moveTo>
                    <a:pt x="8235" y="-12865"/>
                  </a:moveTo>
                  <a:lnTo>
                    <a:pt x="8235" y="164299"/>
                  </a:lnTo>
                </a:path>
              </a:pathLst>
            </a:custGeom>
            <a:ln w="42202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473">
              <a:extLst>
                <a:ext uri="{FF2B5EF4-FFF2-40B4-BE49-F238E27FC236}">
                  <a16:creationId xmlns:a16="http://schemas.microsoft.com/office/drawing/2014/main" id="{17E4575F-FE56-4294-97EB-02ECDCE6E70E}"/>
                </a:ext>
              </a:extLst>
            </p:cNvPr>
            <p:cNvSpPr/>
            <p:nvPr/>
          </p:nvSpPr>
          <p:spPr>
            <a:xfrm>
              <a:off x="3742190" y="3842511"/>
              <a:ext cx="15875" cy="151765"/>
            </a:xfrm>
            <a:custGeom>
              <a:avLst/>
              <a:gdLst/>
              <a:ahLst/>
              <a:cxnLst/>
              <a:rect l="l" t="t" r="r" b="b"/>
              <a:pathLst>
                <a:path w="15875" h="151764">
                  <a:moveTo>
                    <a:pt x="7880" y="-12865"/>
                  </a:moveTo>
                  <a:lnTo>
                    <a:pt x="7880" y="164274"/>
                  </a:lnTo>
                </a:path>
              </a:pathLst>
            </a:custGeom>
            <a:ln w="41490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474">
              <a:extLst>
                <a:ext uri="{FF2B5EF4-FFF2-40B4-BE49-F238E27FC236}">
                  <a16:creationId xmlns:a16="http://schemas.microsoft.com/office/drawing/2014/main" id="{0B84314E-00BA-43B4-B991-A8F40CBD792D}"/>
                </a:ext>
              </a:extLst>
            </p:cNvPr>
            <p:cNvSpPr/>
            <p:nvPr/>
          </p:nvSpPr>
          <p:spPr>
            <a:xfrm>
              <a:off x="3748110" y="3842511"/>
              <a:ext cx="15240" cy="151765"/>
            </a:xfrm>
            <a:custGeom>
              <a:avLst/>
              <a:gdLst/>
              <a:ahLst/>
              <a:cxnLst/>
              <a:rect l="l" t="t" r="r" b="b"/>
              <a:pathLst>
                <a:path w="15239" h="151764">
                  <a:moveTo>
                    <a:pt x="7518" y="-12865"/>
                  </a:moveTo>
                  <a:lnTo>
                    <a:pt x="7518" y="164236"/>
                  </a:lnTo>
                </a:path>
              </a:pathLst>
            </a:custGeom>
            <a:ln w="40766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5">
              <a:extLst>
                <a:ext uri="{FF2B5EF4-FFF2-40B4-BE49-F238E27FC236}">
                  <a16:creationId xmlns:a16="http://schemas.microsoft.com/office/drawing/2014/main" id="{99236FBD-979E-4DB3-8F5B-BA0771AF662D}"/>
                </a:ext>
              </a:extLst>
            </p:cNvPr>
            <p:cNvSpPr/>
            <p:nvPr/>
          </p:nvSpPr>
          <p:spPr>
            <a:xfrm>
              <a:off x="3754029" y="3842511"/>
              <a:ext cx="14604" cy="151765"/>
            </a:xfrm>
            <a:custGeom>
              <a:avLst/>
              <a:gdLst/>
              <a:ahLst/>
              <a:cxnLst/>
              <a:rect l="l" t="t" r="r" b="b"/>
              <a:pathLst>
                <a:path w="14604" h="151764">
                  <a:moveTo>
                    <a:pt x="7169" y="-12865"/>
                  </a:moveTo>
                  <a:lnTo>
                    <a:pt x="7169" y="164211"/>
                  </a:lnTo>
                </a:path>
              </a:pathLst>
            </a:custGeom>
            <a:ln w="40068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476">
              <a:extLst>
                <a:ext uri="{FF2B5EF4-FFF2-40B4-BE49-F238E27FC236}">
                  <a16:creationId xmlns:a16="http://schemas.microsoft.com/office/drawing/2014/main" id="{0C440288-D2DC-4879-BE9B-9875FC3C5493}"/>
                </a:ext>
              </a:extLst>
            </p:cNvPr>
            <p:cNvSpPr/>
            <p:nvPr/>
          </p:nvSpPr>
          <p:spPr>
            <a:xfrm>
              <a:off x="3759960" y="3842511"/>
              <a:ext cx="13970" cy="151765"/>
            </a:xfrm>
            <a:custGeom>
              <a:avLst/>
              <a:gdLst/>
              <a:ahLst/>
              <a:cxnLst/>
              <a:rect l="l" t="t" r="r" b="b"/>
              <a:pathLst>
                <a:path w="13970" h="151764">
                  <a:moveTo>
                    <a:pt x="6800" y="-12865"/>
                  </a:moveTo>
                  <a:lnTo>
                    <a:pt x="6800" y="164172"/>
                  </a:lnTo>
                </a:path>
              </a:pathLst>
            </a:custGeom>
            <a:ln w="39331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477">
              <a:extLst>
                <a:ext uri="{FF2B5EF4-FFF2-40B4-BE49-F238E27FC236}">
                  <a16:creationId xmlns:a16="http://schemas.microsoft.com/office/drawing/2014/main" id="{8DE0320B-E8F4-41D5-BD74-398049FCC1BC}"/>
                </a:ext>
              </a:extLst>
            </p:cNvPr>
            <p:cNvSpPr/>
            <p:nvPr/>
          </p:nvSpPr>
          <p:spPr>
            <a:xfrm>
              <a:off x="3765880" y="3842511"/>
              <a:ext cx="13335" cy="151765"/>
            </a:xfrm>
            <a:custGeom>
              <a:avLst/>
              <a:gdLst/>
              <a:ahLst/>
              <a:cxnLst/>
              <a:rect l="l" t="t" r="r" b="b"/>
              <a:pathLst>
                <a:path w="13335" h="151764">
                  <a:moveTo>
                    <a:pt x="6445" y="-12865"/>
                  </a:moveTo>
                  <a:lnTo>
                    <a:pt x="6445" y="164147"/>
                  </a:lnTo>
                </a:path>
              </a:pathLst>
            </a:custGeom>
            <a:ln w="3862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478">
              <a:extLst>
                <a:ext uri="{FF2B5EF4-FFF2-40B4-BE49-F238E27FC236}">
                  <a16:creationId xmlns:a16="http://schemas.microsoft.com/office/drawing/2014/main" id="{D176EC5B-405C-4EE2-981F-26711E5340EA}"/>
                </a:ext>
              </a:extLst>
            </p:cNvPr>
            <p:cNvSpPr/>
            <p:nvPr/>
          </p:nvSpPr>
          <p:spPr>
            <a:xfrm>
              <a:off x="3771799" y="3842511"/>
              <a:ext cx="12700" cy="151765"/>
            </a:xfrm>
            <a:custGeom>
              <a:avLst/>
              <a:gdLst/>
              <a:ahLst/>
              <a:cxnLst/>
              <a:rect l="l" t="t" r="r" b="b"/>
              <a:pathLst>
                <a:path w="12700" h="151764">
                  <a:moveTo>
                    <a:pt x="6083" y="-12865"/>
                  </a:moveTo>
                  <a:lnTo>
                    <a:pt x="6083" y="164122"/>
                  </a:lnTo>
                </a:path>
              </a:pathLst>
            </a:custGeom>
            <a:ln w="37896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479">
              <a:extLst>
                <a:ext uri="{FF2B5EF4-FFF2-40B4-BE49-F238E27FC236}">
                  <a16:creationId xmlns:a16="http://schemas.microsoft.com/office/drawing/2014/main" id="{DBC327E1-5CDC-4755-8302-4D84D5F677E2}"/>
                </a:ext>
              </a:extLst>
            </p:cNvPr>
            <p:cNvSpPr/>
            <p:nvPr/>
          </p:nvSpPr>
          <p:spPr>
            <a:xfrm>
              <a:off x="3777719" y="3842511"/>
              <a:ext cx="12065" cy="151765"/>
            </a:xfrm>
            <a:custGeom>
              <a:avLst/>
              <a:gdLst/>
              <a:ahLst/>
              <a:cxnLst/>
              <a:rect l="l" t="t" r="r" b="b"/>
              <a:pathLst>
                <a:path w="12064" h="151764">
                  <a:moveTo>
                    <a:pt x="5727" y="-12865"/>
                  </a:moveTo>
                  <a:lnTo>
                    <a:pt x="5727" y="164096"/>
                  </a:lnTo>
                </a:path>
              </a:pathLst>
            </a:custGeom>
            <a:ln w="3718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0">
              <a:extLst>
                <a:ext uri="{FF2B5EF4-FFF2-40B4-BE49-F238E27FC236}">
                  <a16:creationId xmlns:a16="http://schemas.microsoft.com/office/drawing/2014/main" id="{D583DC90-63C9-4DB7-9251-47307B23AE88}"/>
                </a:ext>
              </a:extLst>
            </p:cNvPr>
            <p:cNvSpPr/>
            <p:nvPr/>
          </p:nvSpPr>
          <p:spPr>
            <a:xfrm>
              <a:off x="3783637" y="3842511"/>
              <a:ext cx="10795" cy="151765"/>
            </a:xfrm>
            <a:custGeom>
              <a:avLst/>
              <a:gdLst/>
              <a:ahLst/>
              <a:cxnLst/>
              <a:rect l="l" t="t" r="r" b="b"/>
              <a:pathLst>
                <a:path w="10795" h="151764">
                  <a:moveTo>
                    <a:pt x="5372" y="-12865"/>
                  </a:moveTo>
                  <a:lnTo>
                    <a:pt x="5372" y="164071"/>
                  </a:lnTo>
                </a:path>
              </a:pathLst>
            </a:custGeom>
            <a:ln w="36474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1">
              <a:extLst>
                <a:ext uri="{FF2B5EF4-FFF2-40B4-BE49-F238E27FC236}">
                  <a16:creationId xmlns:a16="http://schemas.microsoft.com/office/drawing/2014/main" id="{048AAD1A-4B53-4E61-B928-C3D2E3532B19}"/>
                </a:ext>
              </a:extLst>
            </p:cNvPr>
            <p:cNvSpPr/>
            <p:nvPr/>
          </p:nvSpPr>
          <p:spPr>
            <a:xfrm>
              <a:off x="3789569" y="3842511"/>
              <a:ext cx="10160" cy="151765"/>
            </a:xfrm>
            <a:custGeom>
              <a:avLst/>
              <a:gdLst/>
              <a:ahLst/>
              <a:cxnLst/>
              <a:rect l="l" t="t" r="r" b="b"/>
              <a:pathLst>
                <a:path w="10160" h="151764">
                  <a:moveTo>
                    <a:pt x="5003" y="-12865"/>
                  </a:moveTo>
                  <a:lnTo>
                    <a:pt x="5003" y="164033"/>
                  </a:lnTo>
                </a:path>
              </a:pathLst>
            </a:custGeom>
            <a:ln w="35737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2">
              <a:extLst>
                <a:ext uri="{FF2B5EF4-FFF2-40B4-BE49-F238E27FC236}">
                  <a16:creationId xmlns:a16="http://schemas.microsoft.com/office/drawing/2014/main" id="{9F0B7FA3-EEF8-4ECB-B04B-64E7DFDA4EFA}"/>
                </a:ext>
              </a:extLst>
            </p:cNvPr>
            <p:cNvSpPr/>
            <p:nvPr/>
          </p:nvSpPr>
          <p:spPr>
            <a:xfrm>
              <a:off x="3795488" y="3842511"/>
              <a:ext cx="9525" cy="151765"/>
            </a:xfrm>
            <a:custGeom>
              <a:avLst/>
              <a:gdLst/>
              <a:ahLst/>
              <a:cxnLst/>
              <a:rect l="l" t="t" r="r" b="b"/>
              <a:pathLst>
                <a:path w="9525" h="151764">
                  <a:moveTo>
                    <a:pt x="4654" y="-12865"/>
                  </a:moveTo>
                  <a:lnTo>
                    <a:pt x="4654" y="164007"/>
                  </a:lnTo>
                </a:path>
              </a:pathLst>
            </a:custGeom>
            <a:ln w="35039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3">
              <a:extLst>
                <a:ext uri="{FF2B5EF4-FFF2-40B4-BE49-F238E27FC236}">
                  <a16:creationId xmlns:a16="http://schemas.microsoft.com/office/drawing/2014/main" id="{9821B7F9-2478-436D-A9C4-5046A39A0B92}"/>
                </a:ext>
              </a:extLst>
            </p:cNvPr>
            <p:cNvSpPr/>
            <p:nvPr/>
          </p:nvSpPr>
          <p:spPr>
            <a:xfrm>
              <a:off x="3801408" y="3842511"/>
              <a:ext cx="8890" cy="151130"/>
            </a:xfrm>
            <a:custGeom>
              <a:avLst/>
              <a:gdLst/>
              <a:ahLst/>
              <a:cxnLst/>
              <a:rect l="l" t="t" r="r" b="b"/>
              <a:pathLst>
                <a:path w="8889" h="151129">
                  <a:moveTo>
                    <a:pt x="4298" y="-12865"/>
                  </a:moveTo>
                  <a:lnTo>
                    <a:pt x="4298" y="163969"/>
                  </a:lnTo>
                </a:path>
              </a:pathLst>
            </a:custGeom>
            <a:ln w="34328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4">
              <a:extLst>
                <a:ext uri="{FF2B5EF4-FFF2-40B4-BE49-F238E27FC236}">
                  <a16:creationId xmlns:a16="http://schemas.microsoft.com/office/drawing/2014/main" id="{2A83FC22-32B0-4931-9F1E-5B5EEC9F4349}"/>
                </a:ext>
              </a:extLst>
            </p:cNvPr>
            <p:cNvSpPr/>
            <p:nvPr/>
          </p:nvSpPr>
          <p:spPr>
            <a:xfrm>
              <a:off x="3807327" y="3842511"/>
              <a:ext cx="8255" cy="151130"/>
            </a:xfrm>
            <a:custGeom>
              <a:avLst/>
              <a:gdLst/>
              <a:ahLst/>
              <a:cxnLst/>
              <a:rect l="l" t="t" r="r" b="b"/>
              <a:pathLst>
                <a:path w="8254" h="151129">
                  <a:moveTo>
                    <a:pt x="3937" y="-12865"/>
                  </a:moveTo>
                  <a:lnTo>
                    <a:pt x="3937" y="163944"/>
                  </a:lnTo>
                </a:path>
              </a:pathLst>
            </a:custGeom>
            <a:ln w="33604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5">
              <a:extLst>
                <a:ext uri="{FF2B5EF4-FFF2-40B4-BE49-F238E27FC236}">
                  <a16:creationId xmlns:a16="http://schemas.microsoft.com/office/drawing/2014/main" id="{F794010A-7A83-42BC-8C6C-EB6BDA08D386}"/>
                </a:ext>
              </a:extLst>
            </p:cNvPr>
            <p:cNvSpPr/>
            <p:nvPr/>
          </p:nvSpPr>
          <p:spPr>
            <a:xfrm>
              <a:off x="3813246" y="3842511"/>
              <a:ext cx="7620" cy="151130"/>
            </a:xfrm>
            <a:custGeom>
              <a:avLst/>
              <a:gdLst/>
              <a:ahLst/>
              <a:cxnLst/>
              <a:rect l="l" t="t" r="r" b="b"/>
              <a:pathLst>
                <a:path w="7620" h="151129">
                  <a:moveTo>
                    <a:pt x="3581" y="-12865"/>
                  </a:moveTo>
                  <a:lnTo>
                    <a:pt x="3581" y="163906"/>
                  </a:lnTo>
                </a:path>
              </a:pathLst>
            </a:custGeom>
            <a:ln w="32892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6">
              <a:extLst>
                <a:ext uri="{FF2B5EF4-FFF2-40B4-BE49-F238E27FC236}">
                  <a16:creationId xmlns:a16="http://schemas.microsoft.com/office/drawing/2014/main" id="{171FA269-10E9-45D4-AC92-016EDD6AF6A4}"/>
                </a:ext>
              </a:extLst>
            </p:cNvPr>
            <p:cNvSpPr/>
            <p:nvPr/>
          </p:nvSpPr>
          <p:spPr>
            <a:xfrm>
              <a:off x="3819165" y="3842511"/>
              <a:ext cx="6985" cy="151130"/>
            </a:xfrm>
            <a:custGeom>
              <a:avLst/>
              <a:gdLst/>
              <a:ahLst/>
              <a:cxnLst/>
              <a:rect l="l" t="t" r="r" b="b"/>
              <a:pathLst>
                <a:path w="6985" h="151129">
                  <a:moveTo>
                    <a:pt x="3225" y="-12865"/>
                  </a:moveTo>
                  <a:lnTo>
                    <a:pt x="3225" y="163880"/>
                  </a:lnTo>
                </a:path>
              </a:pathLst>
            </a:custGeom>
            <a:ln w="32181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7">
              <a:extLst>
                <a:ext uri="{FF2B5EF4-FFF2-40B4-BE49-F238E27FC236}">
                  <a16:creationId xmlns:a16="http://schemas.microsoft.com/office/drawing/2014/main" id="{E019E96D-31EB-4325-8E08-A15BA715F6B7}"/>
                </a:ext>
              </a:extLst>
            </p:cNvPr>
            <p:cNvSpPr/>
            <p:nvPr/>
          </p:nvSpPr>
          <p:spPr>
            <a:xfrm>
              <a:off x="3825083" y="3842511"/>
              <a:ext cx="6350" cy="151130"/>
            </a:xfrm>
            <a:custGeom>
              <a:avLst/>
              <a:gdLst/>
              <a:ahLst/>
              <a:cxnLst/>
              <a:rect l="l" t="t" r="r" b="b"/>
              <a:pathLst>
                <a:path w="6350" h="151129">
                  <a:moveTo>
                    <a:pt x="2870" y="-12865"/>
                  </a:moveTo>
                  <a:lnTo>
                    <a:pt x="2870" y="163855"/>
                  </a:lnTo>
                </a:path>
              </a:pathLst>
            </a:custGeom>
            <a:ln w="3147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88">
              <a:extLst>
                <a:ext uri="{FF2B5EF4-FFF2-40B4-BE49-F238E27FC236}">
                  <a16:creationId xmlns:a16="http://schemas.microsoft.com/office/drawing/2014/main" id="{E7D37CC8-0E64-4040-A078-56A1C63187C4}"/>
                </a:ext>
              </a:extLst>
            </p:cNvPr>
            <p:cNvSpPr/>
            <p:nvPr/>
          </p:nvSpPr>
          <p:spPr>
            <a:xfrm>
              <a:off x="3831015" y="3842511"/>
              <a:ext cx="5080" cy="151130"/>
            </a:xfrm>
            <a:custGeom>
              <a:avLst/>
              <a:gdLst/>
              <a:ahLst/>
              <a:cxnLst/>
              <a:rect l="l" t="t" r="r" b="b"/>
              <a:pathLst>
                <a:path w="5079" h="151129">
                  <a:moveTo>
                    <a:pt x="2508" y="-12865"/>
                  </a:moveTo>
                  <a:lnTo>
                    <a:pt x="2508" y="163817"/>
                  </a:lnTo>
                </a:path>
              </a:pathLst>
            </a:custGeom>
            <a:ln w="30746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89">
              <a:extLst>
                <a:ext uri="{FF2B5EF4-FFF2-40B4-BE49-F238E27FC236}">
                  <a16:creationId xmlns:a16="http://schemas.microsoft.com/office/drawing/2014/main" id="{887DE12D-7122-4905-9B13-0B09307B3BDE}"/>
                </a:ext>
              </a:extLst>
            </p:cNvPr>
            <p:cNvSpPr/>
            <p:nvPr/>
          </p:nvSpPr>
          <p:spPr>
            <a:xfrm>
              <a:off x="3836935" y="3842511"/>
              <a:ext cx="4445" cy="151130"/>
            </a:xfrm>
            <a:custGeom>
              <a:avLst/>
              <a:gdLst/>
              <a:ahLst/>
              <a:cxnLst/>
              <a:rect l="l" t="t" r="r" b="b"/>
              <a:pathLst>
                <a:path w="4445" h="151129">
                  <a:moveTo>
                    <a:pt x="2146" y="-12865"/>
                  </a:moveTo>
                  <a:lnTo>
                    <a:pt x="2146" y="163791"/>
                  </a:lnTo>
                </a:path>
              </a:pathLst>
            </a:custGeom>
            <a:ln w="30022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0">
              <a:extLst>
                <a:ext uri="{FF2B5EF4-FFF2-40B4-BE49-F238E27FC236}">
                  <a16:creationId xmlns:a16="http://schemas.microsoft.com/office/drawing/2014/main" id="{1EB9DAF3-FE85-4CB4-B290-E88E983ED4A7}"/>
                </a:ext>
              </a:extLst>
            </p:cNvPr>
            <p:cNvSpPr/>
            <p:nvPr/>
          </p:nvSpPr>
          <p:spPr>
            <a:xfrm>
              <a:off x="3842854" y="3842511"/>
              <a:ext cx="3810" cy="151130"/>
            </a:xfrm>
            <a:custGeom>
              <a:avLst/>
              <a:gdLst/>
              <a:ahLst/>
              <a:cxnLst/>
              <a:rect l="l" t="t" r="r" b="b"/>
              <a:pathLst>
                <a:path w="3810" h="151129">
                  <a:moveTo>
                    <a:pt x="1797" y="-12865"/>
                  </a:moveTo>
                  <a:lnTo>
                    <a:pt x="1797" y="163753"/>
                  </a:lnTo>
                </a:path>
              </a:pathLst>
            </a:custGeom>
            <a:ln w="29324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1">
              <a:extLst>
                <a:ext uri="{FF2B5EF4-FFF2-40B4-BE49-F238E27FC236}">
                  <a16:creationId xmlns:a16="http://schemas.microsoft.com/office/drawing/2014/main" id="{D703786D-16DB-4DD2-9764-6D4558912C55}"/>
                </a:ext>
              </a:extLst>
            </p:cNvPr>
            <p:cNvSpPr/>
            <p:nvPr/>
          </p:nvSpPr>
          <p:spPr>
            <a:xfrm>
              <a:off x="3848773" y="3842511"/>
              <a:ext cx="3175" cy="151130"/>
            </a:xfrm>
            <a:custGeom>
              <a:avLst/>
              <a:gdLst/>
              <a:ahLst/>
              <a:cxnLst/>
              <a:rect l="l" t="t" r="r" b="b"/>
              <a:pathLst>
                <a:path w="3175" h="151129">
                  <a:moveTo>
                    <a:pt x="1435" y="-12865"/>
                  </a:moveTo>
                  <a:lnTo>
                    <a:pt x="1435" y="163728"/>
                  </a:lnTo>
                </a:path>
              </a:pathLst>
            </a:custGeom>
            <a:ln w="2860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2">
              <a:extLst>
                <a:ext uri="{FF2B5EF4-FFF2-40B4-BE49-F238E27FC236}">
                  <a16:creationId xmlns:a16="http://schemas.microsoft.com/office/drawing/2014/main" id="{ABBA777C-881D-4D11-99D7-471AC56B2C25}"/>
                </a:ext>
              </a:extLst>
            </p:cNvPr>
            <p:cNvSpPr/>
            <p:nvPr/>
          </p:nvSpPr>
          <p:spPr>
            <a:xfrm>
              <a:off x="3854705" y="3842511"/>
              <a:ext cx="2540" cy="151130"/>
            </a:xfrm>
            <a:custGeom>
              <a:avLst/>
              <a:gdLst/>
              <a:ahLst/>
              <a:cxnLst/>
              <a:rect l="l" t="t" r="r" b="b"/>
              <a:pathLst>
                <a:path w="2539" h="151129">
                  <a:moveTo>
                    <a:pt x="1073" y="-12865"/>
                  </a:moveTo>
                  <a:lnTo>
                    <a:pt x="1073" y="163690"/>
                  </a:lnTo>
                </a:path>
              </a:pathLst>
            </a:custGeom>
            <a:ln w="27876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3">
              <a:extLst>
                <a:ext uri="{FF2B5EF4-FFF2-40B4-BE49-F238E27FC236}">
                  <a16:creationId xmlns:a16="http://schemas.microsoft.com/office/drawing/2014/main" id="{F0AE2356-1BED-4A20-AD7D-99460E0B9ED1}"/>
                </a:ext>
              </a:extLst>
            </p:cNvPr>
            <p:cNvSpPr/>
            <p:nvPr/>
          </p:nvSpPr>
          <p:spPr>
            <a:xfrm>
              <a:off x="3860624" y="3842511"/>
              <a:ext cx="1905" cy="151130"/>
            </a:xfrm>
            <a:custGeom>
              <a:avLst/>
              <a:gdLst/>
              <a:ahLst/>
              <a:cxnLst/>
              <a:rect l="l" t="t" r="r" b="b"/>
              <a:pathLst>
                <a:path w="1904" h="151129">
                  <a:moveTo>
                    <a:pt x="711" y="-12865"/>
                  </a:moveTo>
                  <a:lnTo>
                    <a:pt x="711" y="163664"/>
                  </a:lnTo>
                </a:path>
              </a:pathLst>
            </a:custGeom>
            <a:ln w="27152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4">
              <a:extLst>
                <a:ext uri="{FF2B5EF4-FFF2-40B4-BE49-F238E27FC236}">
                  <a16:creationId xmlns:a16="http://schemas.microsoft.com/office/drawing/2014/main" id="{6F6B20FC-5F84-4A8B-8050-47ACF7ADCE73}"/>
                </a:ext>
              </a:extLst>
            </p:cNvPr>
            <p:cNvSpPr/>
            <p:nvPr/>
          </p:nvSpPr>
          <p:spPr>
            <a:xfrm>
              <a:off x="3866544" y="3842511"/>
              <a:ext cx="1270" cy="151130"/>
            </a:xfrm>
            <a:custGeom>
              <a:avLst/>
              <a:gdLst/>
              <a:ahLst/>
              <a:cxnLst/>
              <a:rect l="l" t="t" r="r" b="b"/>
              <a:pathLst>
                <a:path w="1270" h="151129">
                  <a:moveTo>
                    <a:pt x="361" y="-12865"/>
                  </a:moveTo>
                  <a:lnTo>
                    <a:pt x="361" y="163626"/>
                  </a:lnTo>
                </a:path>
              </a:pathLst>
            </a:custGeom>
            <a:ln w="26454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5">
              <a:extLst>
                <a:ext uri="{FF2B5EF4-FFF2-40B4-BE49-F238E27FC236}">
                  <a16:creationId xmlns:a16="http://schemas.microsoft.com/office/drawing/2014/main" id="{11439B4C-58F3-49FD-BAB3-ECA796725045}"/>
                </a:ext>
              </a:extLst>
            </p:cNvPr>
            <p:cNvSpPr/>
            <p:nvPr/>
          </p:nvSpPr>
          <p:spPr>
            <a:xfrm>
              <a:off x="3872462" y="3842511"/>
              <a:ext cx="0" cy="151130"/>
            </a:xfrm>
            <a:custGeom>
              <a:avLst/>
              <a:gdLst/>
              <a:ahLst/>
              <a:cxnLst/>
              <a:rect l="l" t="t" r="r" b="b"/>
              <a:pathLst>
                <a:path h="151129">
                  <a:moveTo>
                    <a:pt x="0" y="0"/>
                  </a:moveTo>
                  <a:lnTo>
                    <a:pt x="0" y="150736"/>
                  </a:lnTo>
                </a:path>
                <a:path h="151129">
                  <a:moveTo>
                    <a:pt x="0" y="0"/>
                  </a:moveTo>
                  <a:lnTo>
                    <a:pt x="0" y="150736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6">
              <a:extLst>
                <a:ext uri="{FF2B5EF4-FFF2-40B4-BE49-F238E27FC236}">
                  <a16:creationId xmlns:a16="http://schemas.microsoft.com/office/drawing/2014/main" id="{B631E779-952E-4BF1-BB23-0FD4D8C198DB}"/>
                </a:ext>
              </a:extLst>
            </p:cNvPr>
            <p:cNvSpPr/>
            <p:nvPr/>
          </p:nvSpPr>
          <p:spPr>
            <a:xfrm>
              <a:off x="3887120" y="3842511"/>
              <a:ext cx="1270" cy="151130"/>
            </a:xfrm>
            <a:custGeom>
              <a:avLst/>
              <a:gdLst/>
              <a:ahLst/>
              <a:cxnLst/>
              <a:rect l="l" t="t" r="r" b="b"/>
              <a:pathLst>
                <a:path w="1270" h="151129">
                  <a:moveTo>
                    <a:pt x="533" y="-12865"/>
                  </a:moveTo>
                  <a:lnTo>
                    <a:pt x="533" y="163537"/>
                  </a:lnTo>
                </a:path>
              </a:pathLst>
            </a:custGeom>
            <a:ln w="26796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7">
              <a:extLst>
                <a:ext uri="{FF2B5EF4-FFF2-40B4-BE49-F238E27FC236}">
                  <a16:creationId xmlns:a16="http://schemas.microsoft.com/office/drawing/2014/main" id="{3F37B443-E72E-4EFB-A3D7-29B6F58B3992}"/>
                </a:ext>
              </a:extLst>
            </p:cNvPr>
            <p:cNvSpPr/>
            <p:nvPr/>
          </p:nvSpPr>
          <p:spPr>
            <a:xfrm>
              <a:off x="3901777" y="3842511"/>
              <a:ext cx="2540" cy="151130"/>
            </a:xfrm>
            <a:custGeom>
              <a:avLst/>
              <a:gdLst/>
              <a:ahLst/>
              <a:cxnLst/>
              <a:rect l="l" t="t" r="r" b="b"/>
              <a:pathLst>
                <a:path w="2539" h="151129">
                  <a:moveTo>
                    <a:pt x="1060" y="-12865"/>
                  </a:moveTo>
                  <a:lnTo>
                    <a:pt x="1060" y="163436"/>
                  </a:lnTo>
                </a:path>
              </a:pathLst>
            </a:custGeom>
            <a:ln w="27851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498">
              <a:extLst>
                <a:ext uri="{FF2B5EF4-FFF2-40B4-BE49-F238E27FC236}">
                  <a16:creationId xmlns:a16="http://schemas.microsoft.com/office/drawing/2014/main" id="{AB327EFA-4791-4BB3-BC43-E0E25DE051F3}"/>
                </a:ext>
              </a:extLst>
            </p:cNvPr>
            <p:cNvSpPr/>
            <p:nvPr/>
          </p:nvSpPr>
          <p:spPr>
            <a:xfrm>
              <a:off x="3916448" y="3842511"/>
              <a:ext cx="3810" cy="150495"/>
            </a:xfrm>
            <a:custGeom>
              <a:avLst/>
              <a:gdLst/>
              <a:ahLst/>
              <a:cxnLst/>
              <a:rect l="l" t="t" r="r" b="b"/>
              <a:pathLst>
                <a:path w="3810" h="150495">
                  <a:moveTo>
                    <a:pt x="1593" y="-12865"/>
                  </a:moveTo>
                  <a:lnTo>
                    <a:pt x="1593" y="163347"/>
                  </a:lnTo>
                </a:path>
              </a:pathLst>
            </a:custGeom>
            <a:ln w="28917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499">
              <a:extLst>
                <a:ext uri="{FF2B5EF4-FFF2-40B4-BE49-F238E27FC236}">
                  <a16:creationId xmlns:a16="http://schemas.microsoft.com/office/drawing/2014/main" id="{384D3FD0-D00C-4751-918A-75CF0929D69B}"/>
                </a:ext>
              </a:extLst>
            </p:cNvPr>
            <p:cNvSpPr/>
            <p:nvPr/>
          </p:nvSpPr>
          <p:spPr>
            <a:xfrm>
              <a:off x="3931105" y="3842511"/>
              <a:ext cx="4445" cy="150495"/>
            </a:xfrm>
            <a:custGeom>
              <a:avLst/>
              <a:gdLst/>
              <a:ahLst/>
              <a:cxnLst/>
              <a:rect l="l" t="t" r="r" b="b"/>
              <a:pathLst>
                <a:path w="4445" h="150495">
                  <a:moveTo>
                    <a:pt x="2120" y="-12865"/>
                  </a:moveTo>
                  <a:lnTo>
                    <a:pt x="2120" y="163258"/>
                  </a:lnTo>
                </a:path>
              </a:pathLst>
            </a:custGeom>
            <a:ln w="29971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0">
              <a:extLst>
                <a:ext uri="{FF2B5EF4-FFF2-40B4-BE49-F238E27FC236}">
                  <a16:creationId xmlns:a16="http://schemas.microsoft.com/office/drawing/2014/main" id="{42303515-1B65-4E98-B7B4-3B2CA7E083D6}"/>
                </a:ext>
              </a:extLst>
            </p:cNvPr>
            <p:cNvSpPr/>
            <p:nvPr/>
          </p:nvSpPr>
          <p:spPr>
            <a:xfrm>
              <a:off x="3945762" y="3842511"/>
              <a:ext cx="5715" cy="150495"/>
            </a:xfrm>
            <a:custGeom>
              <a:avLst/>
              <a:gdLst/>
              <a:ahLst/>
              <a:cxnLst/>
              <a:rect l="l" t="t" r="r" b="b"/>
              <a:pathLst>
                <a:path w="5714" h="150495">
                  <a:moveTo>
                    <a:pt x="2654" y="-12865"/>
                  </a:moveTo>
                  <a:lnTo>
                    <a:pt x="2654" y="163182"/>
                  </a:lnTo>
                </a:path>
              </a:pathLst>
            </a:custGeom>
            <a:ln w="31038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1">
              <a:extLst>
                <a:ext uri="{FF2B5EF4-FFF2-40B4-BE49-F238E27FC236}">
                  <a16:creationId xmlns:a16="http://schemas.microsoft.com/office/drawing/2014/main" id="{22F8355A-46C3-4029-9F6E-50B8280ACB66}"/>
                </a:ext>
              </a:extLst>
            </p:cNvPr>
            <p:cNvSpPr/>
            <p:nvPr/>
          </p:nvSpPr>
          <p:spPr>
            <a:xfrm>
              <a:off x="3960407" y="3842511"/>
              <a:ext cx="6985" cy="150495"/>
            </a:xfrm>
            <a:custGeom>
              <a:avLst/>
              <a:gdLst/>
              <a:ahLst/>
              <a:cxnLst/>
              <a:rect l="l" t="t" r="r" b="b"/>
              <a:pathLst>
                <a:path w="6985" h="150495">
                  <a:moveTo>
                    <a:pt x="3194" y="-12865"/>
                  </a:moveTo>
                  <a:lnTo>
                    <a:pt x="3194" y="163106"/>
                  </a:lnTo>
                </a:path>
              </a:pathLst>
            </a:custGeom>
            <a:ln w="32118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2">
              <a:extLst>
                <a:ext uri="{FF2B5EF4-FFF2-40B4-BE49-F238E27FC236}">
                  <a16:creationId xmlns:a16="http://schemas.microsoft.com/office/drawing/2014/main" id="{6131BE3B-256A-4429-BDC6-A4C85E594E9C}"/>
                </a:ext>
              </a:extLst>
            </p:cNvPr>
            <p:cNvSpPr/>
            <p:nvPr/>
          </p:nvSpPr>
          <p:spPr>
            <a:xfrm>
              <a:off x="3975077" y="3842511"/>
              <a:ext cx="7620" cy="150495"/>
            </a:xfrm>
            <a:custGeom>
              <a:avLst/>
              <a:gdLst/>
              <a:ahLst/>
              <a:cxnLst/>
              <a:rect l="l" t="t" r="r" b="b"/>
              <a:pathLst>
                <a:path w="7620" h="150495">
                  <a:moveTo>
                    <a:pt x="3721" y="-12865"/>
                  </a:moveTo>
                  <a:lnTo>
                    <a:pt x="3721" y="163029"/>
                  </a:lnTo>
                </a:path>
              </a:pathLst>
            </a:custGeom>
            <a:ln w="33172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3">
              <a:extLst>
                <a:ext uri="{FF2B5EF4-FFF2-40B4-BE49-F238E27FC236}">
                  <a16:creationId xmlns:a16="http://schemas.microsoft.com/office/drawing/2014/main" id="{7BE8A478-D050-4F0E-B89E-A7E984B479AE}"/>
                </a:ext>
              </a:extLst>
            </p:cNvPr>
            <p:cNvSpPr/>
            <p:nvPr/>
          </p:nvSpPr>
          <p:spPr>
            <a:xfrm>
              <a:off x="3989735" y="3842511"/>
              <a:ext cx="8890" cy="150495"/>
            </a:xfrm>
            <a:custGeom>
              <a:avLst/>
              <a:gdLst/>
              <a:ahLst/>
              <a:cxnLst/>
              <a:rect l="l" t="t" r="r" b="b"/>
              <a:pathLst>
                <a:path w="8889" h="150495">
                  <a:moveTo>
                    <a:pt x="4254" y="-12865"/>
                  </a:moveTo>
                  <a:lnTo>
                    <a:pt x="4254" y="162953"/>
                  </a:lnTo>
                </a:path>
              </a:pathLst>
            </a:custGeom>
            <a:ln w="34239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4">
              <a:extLst>
                <a:ext uri="{FF2B5EF4-FFF2-40B4-BE49-F238E27FC236}">
                  <a16:creationId xmlns:a16="http://schemas.microsoft.com/office/drawing/2014/main" id="{3A176BE3-C46A-4608-818D-0CD01830E8CA}"/>
                </a:ext>
              </a:extLst>
            </p:cNvPr>
            <p:cNvSpPr/>
            <p:nvPr/>
          </p:nvSpPr>
          <p:spPr>
            <a:xfrm>
              <a:off x="4004392" y="3842511"/>
              <a:ext cx="10160" cy="150495"/>
            </a:xfrm>
            <a:custGeom>
              <a:avLst/>
              <a:gdLst/>
              <a:ahLst/>
              <a:cxnLst/>
              <a:rect l="l" t="t" r="r" b="b"/>
              <a:pathLst>
                <a:path w="10160" h="150495">
                  <a:moveTo>
                    <a:pt x="4787" y="-12865"/>
                  </a:moveTo>
                  <a:lnTo>
                    <a:pt x="4787" y="162864"/>
                  </a:lnTo>
                </a:path>
              </a:pathLst>
            </a:custGeom>
            <a:ln w="3530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5">
              <a:extLst>
                <a:ext uri="{FF2B5EF4-FFF2-40B4-BE49-F238E27FC236}">
                  <a16:creationId xmlns:a16="http://schemas.microsoft.com/office/drawing/2014/main" id="{F758A759-10E6-404A-92E7-2AA237BE713C}"/>
                </a:ext>
              </a:extLst>
            </p:cNvPr>
            <p:cNvSpPr/>
            <p:nvPr/>
          </p:nvSpPr>
          <p:spPr>
            <a:xfrm>
              <a:off x="4019049" y="3842511"/>
              <a:ext cx="10795" cy="150495"/>
            </a:xfrm>
            <a:custGeom>
              <a:avLst/>
              <a:gdLst/>
              <a:ahLst/>
              <a:cxnLst/>
              <a:rect l="l" t="t" r="r" b="b"/>
              <a:pathLst>
                <a:path w="10795" h="150495">
                  <a:moveTo>
                    <a:pt x="5314" y="-12865"/>
                  </a:moveTo>
                  <a:lnTo>
                    <a:pt x="5314" y="162775"/>
                  </a:lnTo>
                </a:path>
              </a:pathLst>
            </a:custGeom>
            <a:ln w="36360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6">
              <a:extLst>
                <a:ext uri="{FF2B5EF4-FFF2-40B4-BE49-F238E27FC236}">
                  <a16:creationId xmlns:a16="http://schemas.microsoft.com/office/drawing/2014/main" id="{844E5108-0B2A-4926-9DD4-11923C2CEEB7}"/>
                </a:ext>
              </a:extLst>
            </p:cNvPr>
            <p:cNvSpPr/>
            <p:nvPr/>
          </p:nvSpPr>
          <p:spPr>
            <a:xfrm>
              <a:off x="4033707" y="3842511"/>
              <a:ext cx="12065" cy="149860"/>
            </a:xfrm>
            <a:custGeom>
              <a:avLst/>
              <a:gdLst/>
              <a:ahLst/>
              <a:cxnLst/>
              <a:rect l="l" t="t" r="r" b="b"/>
              <a:pathLst>
                <a:path w="12064" h="149860">
                  <a:moveTo>
                    <a:pt x="5848" y="-12865"/>
                  </a:moveTo>
                  <a:lnTo>
                    <a:pt x="5848" y="162699"/>
                  </a:lnTo>
                </a:path>
              </a:pathLst>
            </a:custGeom>
            <a:ln w="37426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7">
              <a:extLst>
                <a:ext uri="{FF2B5EF4-FFF2-40B4-BE49-F238E27FC236}">
                  <a16:creationId xmlns:a16="http://schemas.microsoft.com/office/drawing/2014/main" id="{88F399DA-7DB9-4A4B-8D7C-97204FBD32C3}"/>
                </a:ext>
              </a:extLst>
            </p:cNvPr>
            <p:cNvSpPr/>
            <p:nvPr/>
          </p:nvSpPr>
          <p:spPr>
            <a:xfrm>
              <a:off x="4048365" y="3842511"/>
              <a:ext cx="13335" cy="149860"/>
            </a:xfrm>
            <a:custGeom>
              <a:avLst/>
              <a:gdLst/>
              <a:ahLst/>
              <a:cxnLst/>
              <a:rect l="l" t="t" r="r" b="b"/>
              <a:pathLst>
                <a:path w="13335" h="149860">
                  <a:moveTo>
                    <a:pt x="6381" y="-12865"/>
                  </a:moveTo>
                  <a:lnTo>
                    <a:pt x="6381" y="162623"/>
                  </a:lnTo>
                </a:path>
              </a:pathLst>
            </a:custGeom>
            <a:ln w="38493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08">
              <a:extLst>
                <a:ext uri="{FF2B5EF4-FFF2-40B4-BE49-F238E27FC236}">
                  <a16:creationId xmlns:a16="http://schemas.microsoft.com/office/drawing/2014/main" id="{DDACFBEE-1B17-457C-9547-C2FC640770A0}"/>
                </a:ext>
              </a:extLst>
            </p:cNvPr>
            <p:cNvSpPr/>
            <p:nvPr/>
          </p:nvSpPr>
          <p:spPr>
            <a:xfrm>
              <a:off x="4063034" y="3842511"/>
              <a:ext cx="13970" cy="149860"/>
            </a:xfrm>
            <a:custGeom>
              <a:avLst/>
              <a:gdLst/>
              <a:ahLst/>
              <a:cxnLst/>
              <a:rect l="l" t="t" r="r" b="b"/>
              <a:pathLst>
                <a:path w="13970" h="149860">
                  <a:moveTo>
                    <a:pt x="6908" y="-12865"/>
                  </a:moveTo>
                  <a:lnTo>
                    <a:pt x="6908" y="162534"/>
                  </a:lnTo>
                </a:path>
              </a:pathLst>
            </a:custGeom>
            <a:ln w="39547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09">
              <a:extLst>
                <a:ext uri="{FF2B5EF4-FFF2-40B4-BE49-F238E27FC236}">
                  <a16:creationId xmlns:a16="http://schemas.microsoft.com/office/drawing/2014/main" id="{ED0FC741-4F63-422B-9C49-B4E834023716}"/>
                </a:ext>
              </a:extLst>
            </p:cNvPr>
            <p:cNvSpPr/>
            <p:nvPr/>
          </p:nvSpPr>
          <p:spPr>
            <a:xfrm>
              <a:off x="4077693" y="3842511"/>
              <a:ext cx="15240" cy="149860"/>
            </a:xfrm>
            <a:custGeom>
              <a:avLst/>
              <a:gdLst/>
              <a:ahLst/>
              <a:cxnLst/>
              <a:rect l="l" t="t" r="r" b="b"/>
              <a:pathLst>
                <a:path w="15239" h="149860">
                  <a:moveTo>
                    <a:pt x="7442" y="-12865"/>
                  </a:moveTo>
                  <a:lnTo>
                    <a:pt x="7442" y="162445"/>
                  </a:lnTo>
                </a:path>
              </a:pathLst>
            </a:custGeom>
            <a:ln w="40614">
              <a:solidFill>
                <a:srgbClr val="AB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0">
              <a:extLst>
                <a:ext uri="{FF2B5EF4-FFF2-40B4-BE49-F238E27FC236}">
                  <a16:creationId xmlns:a16="http://schemas.microsoft.com/office/drawing/2014/main" id="{30AE7F89-4666-444D-82AA-E51670BD9A06}"/>
                </a:ext>
              </a:extLst>
            </p:cNvPr>
            <p:cNvSpPr/>
            <p:nvPr/>
          </p:nvSpPr>
          <p:spPr>
            <a:xfrm>
              <a:off x="4092350" y="3842511"/>
              <a:ext cx="16510" cy="149860"/>
            </a:xfrm>
            <a:custGeom>
              <a:avLst/>
              <a:gdLst/>
              <a:ahLst/>
              <a:cxnLst/>
              <a:rect l="l" t="t" r="r" b="b"/>
              <a:pathLst>
                <a:path w="16510" h="149860">
                  <a:moveTo>
                    <a:pt x="7975" y="-12865"/>
                  </a:moveTo>
                  <a:lnTo>
                    <a:pt x="7975" y="162369"/>
                  </a:lnTo>
                </a:path>
              </a:pathLst>
            </a:custGeom>
            <a:ln w="41681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1">
              <a:extLst>
                <a:ext uri="{FF2B5EF4-FFF2-40B4-BE49-F238E27FC236}">
                  <a16:creationId xmlns:a16="http://schemas.microsoft.com/office/drawing/2014/main" id="{057FBEDD-E381-474D-8281-6FBA4F0284D7}"/>
                </a:ext>
              </a:extLst>
            </p:cNvPr>
            <p:cNvSpPr/>
            <p:nvPr/>
          </p:nvSpPr>
          <p:spPr>
            <a:xfrm>
              <a:off x="4107019" y="3842511"/>
              <a:ext cx="17145" cy="149860"/>
            </a:xfrm>
            <a:custGeom>
              <a:avLst/>
              <a:gdLst/>
              <a:ahLst/>
              <a:cxnLst/>
              <a:rect l="l" t="t" r="r" b="b"/>
              <a:pathLst>
                <a:path w="17145" h="149860">
                  <a:moveTo>
                    <a:pt x="8502" y="-12865"/>
                  </a:moveTo>
                  <a:lnTo>
                    <a:pt x="8502" y="162280"/>
                  </a:lnTo>
                </a:path>
              </a:pathLst>
            </a:custGeom>
            <a:ln w="4273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2">
              <a:extLst>
                <a:ext uri="{FF2B5EF4-FFF2-40B4-BE49-F238E27FC236}">
                  <a16:creationId xmlns:a16="http://schemas.microsoft.com/office/drawing/2014/main" id="{4350C7B0-2077-4609-92DF-DC02D85966B6}"/>
                </a:ext>
              </a:extLst>
            </p:cNvPr>
            <p:cNvSpPr/>
            <p:nvPr/>
          </p:nvSpPr>
          <p:spPr>
            <a:xfrm>
              <a:off x="4121664" y="3842511"/>
              <a:ext cx="18415" cy="149860"/>
            </a:xfrm>
            <a:custGeom>
              <a:avLst/>
              <a:gdLst/>
              <a:ahLst/>
              <a:cxnLst/>
              <a:rect l="l" t="t" r="r" b="b"/>
              <a:pathLst>
                <a:path w="18414" h="149860">
                  <a:moveTo>
                    <a:pt x="18084" y="0"/>
                  </a:moveTo>
                  <a:lnTo>
                    <a:pt x="0" y="149339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3">
              <a:extLst>
                <a:ext uri="{FF2B5EF4-FFF2-40B4-BE49-F238E27FC236}">
                  <a16:creationId xmlns:a16="http://schemas.microsoft.com/office/drawing/2014/main" id="{2414FBB0-F31B-4054-9753-7C9307D05927}"/>
                </a:ext>
              </a:extLst>
            </p:cNvPr>
            <p:cNvSpPr/>
            <p:nvPr/>
          </p:nvSpPr>
          <p:spPr>
            <a:xfrm>
              <a:off x="4136322" y="3842511"/>
              <a:ext cx="19685" cy="149860"/>
            </a:xfrm>
            <a:custGeom>
              <a:avLst/>
              <a:gdLst/>
              <a:ahLst/>
              <a:cxnLst/>
              <a:rect l="l" t="t" r="r" b="b"/>
              <a:pathLst>
                <a:path w="19685" h="149860">
                  <a:moveTo>
                    <a:pt x="19138" y="0"/>
                  </a:moveTo>
                  <a:lnTo>
                    <a:pt x="0" y="149250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4">
              <a:extLst>
                <a:ext uri="{FF2B5EF4-FFF2-40B4-BE49-F238E27FC236}">
                  <a16:creationId xmlns:a16="http://schemas.microsoft.com/office/drawing/2014/main" id="{86F53F9A-5B26-4CAE-B8F8-4C866076DFC4}"/>
                </a:ext>
              </a:extLst>
            </p:cNvPr>
            <p:cNvSpPr/>
            <p:nvPr/>
          </p:nvSpPr>
          <p:spPr>
            <a:xfrm>
              <a:off x="4150979" y="3842511"/>
              <a:ext cx="20320" cy="149225"/>
            </a:xfrm>
            <a:custGeom>
              <a:avLst/>
              <a:gdLst/>
              <a:ahLst/>
              <a:cxnLst/>
              <a:rect l="l" t="t" r="r" b="b"/>
              <a:pathLst>
                <a:path w="20320" h="149225">
                  <a:moveTo>
                    <a:pt x="20205" y="0"/>
                  </a:moveTo>
                  <a:lnTo>
                    <a:pt x="0" y="149161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5">
              <a:extLst>
                <a:ext uri="{FF2B5EF4-FFF2-40B4-BE49-F238E27FC236}">
                  <a16:creationId xmlns:a16="http://schemas.microsoft.com/office/drawing/2014/main" id="{4A0B69C1-EE3F-4B02-91FB-B8D774EF8C53}"/>
                </a:ext>
              </a:extLst>
            </p:cNvPr>
            <p:cNvSpPr/>
            <p:nvPr/>
          </p:nvSpPr>
          <p:spPr>
            <a:xfrm>
              <a:off x="4165636" y="3842511"/>
              <a:ext cx="21590" cy="149225"/>
            </a:xfrm>
            <a:custGeom>
              <a:avLst/>
              <a:gdLst/>
              <a:ahLst/>
              <a:cxnLst/>
              <a:rect l="l" t="t" r="r" b="b"/>
              <a:pathLst>
                <a:path w="21589" h="149225">
                  <a:moveTo>
                    <a:pt x="21272" y="0"/>
                  </a:moveTo>
                  <a:lnTo>
                    <a:pt x="0" y="149098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6">
              <a:extLst>
                <a:ext uri="{FF2B5EF4-FFF2-40B4-BE49-F238E27FC236}">
                  <a16:creationId xmlns:a16="http://schemas.microsoft.com/office/drawing/2014/main" id="{D2922EB4-6942-4D59-A173-2CA7F488C310}"/>
                </a:ext>
              </a:extLst>
            </p:cNvPr>
            <p:cNvSpPr/>
            <p:nvPr/>
          </p:nvSpPr>
          <p:spPr>
            <a:xfrm>
              <a:off x="4180295" y="3842511"/>
              <a:ext cx="22860" cy="149225"/>
            </a:xfrm>
            <a:custGeom>
              <a:avLst/>
              <a:gdLst/>
              <a:ahLst/>
              <a:cxnLst/>
              <a:rect l="l" t="t" r="r" b="b"/>
              <a:pathLst>
                <a:path w="22860" h="149225">
                  <a:moveTo>
                    <a:pt x="22339" y="0"/>
                  </a:moveTo>
                  <a:lnTo>
                    <a:pt x="0" y="149009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7">
              <a:extLst>
                <a:ext uri="{FF2B5EF4-FFF2-40B4-BE49-F238E27FC236}">
                  <a16:creationId xmlns:a16="http://schemas.microsoft.com/office/drawing/2014/main" id="{1B1C97B9-E612-4607-84EC-C0B0CB4644B0}"/>
                </a:ext>
              </a:extLst>
            </p:cNvPr>
            <p:cNvSpPr/>
            <p:nvPr/>
          </p:nvSpPr>
          <p:spPr>
            <a:xfrm>
              <a:off x="4194964" y="3842511"/>
              <a:ext cx="23495" cy="149225"/>
            </a:xfrm>
            <a:custGeom>
              <a:avLst/>
              <a:gdLst/>
              <a:ahLst/>
              <a:cxnLst/>
              <a:rect l="l" t="t" r="r" b="b"/>
              <a:pathLst>
                <a:path w="23495" h="149225">
                  <a:moveTo>
                    <a:pt x="23393" y="0"/>
                  </a:moveTo>
                  <a:lnTo>
                    <a:pt x="0" y="148932"/>
                  </a:lnTo>
                </a:path>
              </a:pathLst>
            </a:custGeom>
            <a:ln w="25730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18">
              <a:extLst>
                <a:ext uri="{FF2B5EF4-FFF2-40B4-BE49-F238E27FC236}">
                  <a16:creationId xmlns:a16="http://schemas.microsoft.com/office/drawing/2014/main" id="{4D20EB14-7C06-47D1-9B4E-6B7BE9E631AF}"/>
                </a:ext>
              </a:extLst>
            </p:cNvPr>
            <p:cNvSpPr/>
            <p:nvPr/>
          </p:nvSpPr>
          <p:spPr>
            <a:xfrm>
              <a:off x="4209622" y="3842511"/>
              <a:ext cx="24765" cy="149225"/>
            </a:xfrm>
            <a:custGeom>
              <a:avLst/>
              <a:gdLst/>
              <a:ahLst/>
              <a:cxnLst/>
              <a:rect l="l" t="t" r="r" b="b"/>
              <a:pathLst>
                <a:path w="24764" h="149225">
                  <a:moveTo>
                    <a:pt x="24460" y="0"/>
                  </a:moveTo>
                  <a:lnTo>
                    <a:pt x="0" y="148844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19">
              <a:extLst>
                <a:ext uri="{FF2B5EF4-FFF2-40B4-BE49-F238E27FC236}">
                  <a16:creationId xmlns:a16="http://schemas.microsoft.com/office/drawing/2014/main" id="{A543BE57-7208-4E0B-8370-455844B3C9F5}"/>
                </a:ext>
              </a:extLst>
            </p:cNvPr>
            <p:cNvSpPr/>
            <p:nvPr/>
          </p:nvSpPr>
          <p:spPr>
            <a:xfrm>
              <a:off x="4224280" y="3842511"/>
              <a:ext cx="26034" cy="149225"/>
            </a:xfrm>
            <a:custGeom>
              <a:avLst/>
              <a:gdLst/>
              <a:ahLst/>
              <a:cxnLst/>
              <a:rect l="l" t="t" r="r" b="b"/>
              <a:pathLst>
                <a:path w="26035" h="149225">
                  <a:moveTo>
                    <a:pt x="25514" y="0"/>
                  </a:moveTo>
                  <a:lnTo>
                    <a:pt x="0" y="148767"/>
                  </a:lnTo>
                </a:path>
              </a:pathLst>
            </a:custGeom>
            <a:ln w="25730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0">
              <a:extLst>
                <a:ext uri="{FF2B5EF4-FFF2-40B4-BE49-F238E27FC236}">
                  <a16:creationId xmlns:a16="http://schemas.microsoft.com/office/drawing/2014/main" id="{357F88D3-B1CB-4E70-9A7E-8B28A19E949A}"/>
                </a:ext>
              </a:extLst>
            </p:cNvPr>
            <p:cNvSpPr/>
            <p:nvPr/>
          </p:nvSpPr>
          <p:spPr>
            <a:xfrm>
              <a:off x="4238937" y="3842511"/>
              <a:ext cx="26670" cy="149225"/>
            </a:xfrm>
            <a:custGeom>
              <a:avLst/>
              <a:gdLst/>
              <a:ahLst/>
              <a:cxnLst/>
              <a:rect l="l" t="t" r="r" b="b"/>
              <a:pathLst>
                <a:path w="26670" h="149225">
                  <a:moveTo>
                    <a:pt x="26581" y="0"/>
                  </a:moveTo>
                  <a:lnTo>
                    <a:pt x="0" y="148678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1">
              <a:extLst>
                <a:ext uri="{FF2B5EF4-FFF2-40B4-BE49-F238E27FC236}">
                  <a16:creationId xmlns:a16="http://schemas.microsoft.com/office/drawing/2014/main" id="{32EA3AF0-EB11-4513-8110-5D076ECCC8C4}"/>
                </a:ext>
              </a:extLst>
            </p:cNvPr>
            <p:cNvSpPr/>
            <p:nvPr/>
          </p:nvSpPr>
          <p:spPr>
            <a:xfrm>
              <a:off x="4253607" y="3842511"/>
              <a:ext cx="27940" cy="148590"/>
            </a:xfrm>
            <a:custGeom>
              <a:avLst/>
              <a:gdLst/>
              <a:ahLst/>
              <a:cxnLst/>
              <a:rect l="l" t="t" r="r" b="b"/>
              <a:pathLst>
                <a:path w="27939" h="148589">
                  <a:moveTo>
                    <a:pt x="27635" y="0"/>
                  </a:moveTo>
                  <a:lnTo>
                    <a:pt x="0" y="148590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2">
              <a:extLst>
                <a:ext uri="{FF2B5EF4-FFF2-40B4-BE49-F238E27FC236}">
                  <a16:creationId xmlns:a16="http://schemas.microsoft.com/office/drawing/2014/main" id="{2ABBB885-42CE-4C7E-9039-1A4F45EE5886}"/>
                </a:ext>
              </a:extLst>
            </p:cNvPr>
            <p:cNvSpPr/>
            <p:nvPr/>
          </p:nvSpPr>
          <p:spPr>
            <a:xfrm>
              <a:off x="4268264" y="3842511"/>
              <a:ext cx="29209" cy="148590"/>
            </a:xfrm>
            <a:custGeom>
              <a:avLst/>
              <a:gdLst/>
              <a:ahLst/>
              <a:cxnLst/>
              <a:rect l="l" t="t" r="r" b="b"/>
              <a:pathLst>
                <a:path w="29210" h="148589">
                  <a:moveTo>
                    <a:pt x="28701" y="0"/>
                  </a:moveTo>
                  <a:lnTo>
                    <a:pt x="0" y="148513"/>
                  </a:lnTo>
                </a:path>
              </a:pathLst>
            </a:custGeom>
            <a:ln w="25730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3">
              <a:extLst>
                <a:ext uri="{FF2B5EF4-FFF2-40B4-BE49-F238E27FC236}">
                  <a16:creationId xmlns:a16="http://schemas.microsoft.com/office/drawing/2014/main" id="{9E6F0AA1-D305-4BF9-889E-B6439BFF1347}"/>
                </a:ext>
              </a:extLst>
            </p:cNvPr>
            <p:cNvSpPr/>
            <p:nvPr/>
          </p:nvSpPr>
          <p:spPr>
            <a:xfrm>
              <a:off x="4282909" y="3842511"/>
              <a:ext cx="29845" cy="148590"/>
            </a:xfrm>
            <a:custGeom>
              <a:avLst/>
              <a:gdLst/>
              <a:ahLst/>
              <a:cxnLst/>
              <a:rect l="l" t="t" r="r" b="b"/>
              <a:pathLst>
                <a:path w="29845" h="148589">
                  <a:moveTo>
                    <a:pt x="29781" y="0"/>
                  </a:moveTo>
                  <a:lnTo>
                    <a:pt x="0" y="148437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4">
              <a:extLst>
                <a:ext uri="{FF2B5EF4-FFF2-40B4-BE49-F238E27FC236}">
                  <a16:creationId xmlns:a16="http://schemas.microsoft.com/office/drawing/2014/main" id="{7D5106F9-83D1-49DF-A4DB-0A9C99581C75}"/>
                </a:ext>
              </a:extLst>
            </p:cNvPr>
            <p:cNvSpPr/>
            <p:nvPr/>
          </p:nvSpPr>
          <p:spPr>
            <a:xfrm>
              <a:off x="4297566" y="3842511"/>
              <a:ext cx="31115" cy="148590"/>
            </a:xfrm>
            <a:custGeom>
              <a:avLst/>
              <a:gdLst/>
              <a:ahLst/>
              <a:cxnLst/>
              <a:rect l="l" t="t" r="r" b="b"/>
              <a:pathLst>
                <a:path w="31114" h="148589">
                  <a:moveTo>
                    <a:pt x="30848" y="0"/>
                  </a:moveTo>
                  <a:lnTo>
                    <a:pt x="0" y="148348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5">
              <a:extLst>
                <a:ext uri="{FF2B5EF4-FFF2-40B4-BE49-F238E27FC236}">
                  <a16:creationId xmlns:a16="http://schemas.microsoft.com/office/drawing/2014/main" id="{6BFA452F-BD62-4099-8985-5920C879CFD5}"/>
                </a:ext>
              </a:extLst>
            </p:cNvPr>
            <p:cNvSpPr/>
            <p:nvPr/>
          </p:nvSpPr>
          <p:spPr>
            <a:xfrm>
              <a:off x="4323109" y="3842511"/>
              <a:ext cx="31115" cy="148590"/>
            </a:xfrm>
            <a:custGeom>
              <a:avLst/>
              <a:gdLst/>
              <a:ahLst/>
              <a:cxnLst/>
              <a:rect l="l" t="t" r="r" b="b"/>
              <a:pathLst>
                <a:path w="31114" h="148589">
                  <a:moveTo>
                    <a:pt x="30835" y="0"/>
                  </a:moveTo>
                  <a:lnTo>
                    <a:pt x="0" y="148348"/>
                  </a:lnTo>
                </a:path>
              </a:pathLst>
            </a:custGeom>
            <a:ln w="25730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6">
              <a:extLst>
                <a:ext uri="{FF2B5EF4-FFF2-40B4-BE49-F238E27FC236}">
                  <a16:creationId xmlns:a16="http://schemas.microsoft.com/office/drawing/2014/main" id="{4E895C54-13AA-432E-B56B-4ACAE969EE56}"/>
                </a:ext>
              </a:extLst>
            </p:cNvPr>
            <p:cNvSpPr/>
            <p:nvPr/>
          </p:nvSpPr>
          <p:spPr>
            <a:xfrm>
              <a:off x="4327024" y="3842473"/>
              <a:ext cx="32384" cy="148590"/>
            </a:xfrm>
            <a:custGeom>
              <a:avLst/>
              <a:gdLst/>
              <a:ahLst/>
              <a:cxnLst/>
              <a:rect l="l" t="t" r="r" b="b"/>
              <a:pathLst>
                <a:path w="32385" h="148589">
                  <a:moveTo>
                    <a:pt x="32067" y="0"/>
                  </a:moveTo>
                  <a:lnTo>
                    <a:pt x="0" y="148297"/>
                  </a:lnTo>
                </a:path>
              </a:pathLst>
            </a:custGeom>
            <a:ln w="25730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7">
              <a:extLst>
                <a:ext uri="{FF2B5EF4-FFF2-40B4-BE49-F238E27FC236}">
                  <a16:creationId xmlns:a16="http://schemas.microsoft.com/office/drawing/2014/main" id="{C4A0ED8B-13C4-4BA3-8276-0696F898E2C1}"/>
                </a:ext>
              </a:extLst>
            </p:cNvPr>
            <p:cNvSpPr/>
            <p:nvPr/>
          </p:nvSpPr>
          <p:spPr>
            <a:xfrm>
              <a:off x="4330938" y="3842434"/>
              <a:ext cx="33655" cy="148590"/>
            </a:xfrm>
            <a:custGeom>
              <a:avLst/>
              <a:gdLst/>
              <a:ahLst/>
              <a:cxnLst/>
              <a:rect l="l" t="t" r="r" b="b"/>
              <a:pathLst>
                <a:path w="33654" h="148589">
                  <a:moveTo>
                    <a:pt x="33286" y="0"/>
                  </a:moveTo>
                  <a:lnTo>
                    <a:pt x="0" y="148259"/>
                  </a:lnTo>
                </a:path>
              </a:pathLst>
            </a:custGeom>
            <a:ln w="25730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28">
              <a:extLst>
                <a:ext uri="{FF2B5EF4-FFF2-40B4-BE49-F238E27FC236}">
                  <a16:creationId xmlns:a16="http://schemas.microsoft.com/office/drawing/2014/main" id="{04A3D0FA-3331-4C93-B8B3-A851D43EA564}"/>
                </a:ext>
              </a:extLst>
            </p:cNvPr>
            <p:cNvSpPr/>
            <p:nvPr/>
          </p:nvSpPr>
          <p:spPr>
            <a:xfrm>
              <a:off x="4334854" y="3842383"/>
              <a:ext cx="34925" cy="148590"/>
            </a:xfrm>
            <a:custGeom>
              <a:avLst/>
              <a:gdLst/>
              <a:ahLst/>
              <a:cxnLst/>
              <a:rect l="l" t="t" r="r" b="b"/>
              <a:pathLst>
                <a:path w="34925" h="148589">
                  <a:moveTo>
                    <a:pt x="34518" y="0"/>
                  </a:moveTo>
                  <a:lnTo>
                    <a:pt x="0" y="148221"/>
                  </a:lnTo>
                </a:path>
              </a:pathLst>
            </a:custGeom>
            <a:ln w="25730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29">
              <a:extLst>
                <a:ext uri="{FF2B5EF4-FFF2-40B4-BE49-F238E27FC236}">
                  <a16:creationId xmlns:a16="http://schemas.microsoft.com/office/drawing/2014/main" id="{5EB06E6A-789E-4E4F-8F7F-373DA54ADBE1}"/>
                </a:ext>
              </a:extLst>
            </p:cNvPr>
            <p:cNvSpPr/>
            <p:nvPr/>
          </p:nvSpPr>
          <p:spPr>
            <a:xfrm>
              <a:off x="4338769" y="3842344"/>
              <a:ext cx="36195" cy="148590"/>
            </a:xfrm>
            <a:custGeom>
              <a:avLst/>
              <a:gdLst/>
              <a:ahLst/>
              <a:cxnLst/>
              <a:rect l="l" t="t" r="r" b="b"/>
              <a:pathLst>
                <a:path w="36195" h="148589">
                  <a:moveTo>
                    <a:pt x="35750" y="0"/>
                  </a:moveTo>
                  <a:lnTo>
                    <a:pt x="0" y="148183"/>
                  </a:lnTo>
                </a:path>
              </a:pathLst>
            </a:custGeom>
            <a:ln w="25730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0">
              <a:extLst>
                <a:ext uri="{FF2B5EF4-FFF2-40B4-BE49-F238E27FC236}">
                  <a16:creationId xmlns:a16="http://schemas.microsoft.com/office/drawing/2014/main" id="{E1071B35-F60F-40B9-8623-CD94F16AD959}"/>
                </a:ext>
              </a:extLst>
            </p:cNvPr>
            <p:cNvSpPr/>
            <p:nvPr/>
          </p:nvSpPr>
          <p:spPr>
            <a:xfrm>
              <a:off x="4342684" y="3842293"/>
              <a:ext cx="37465" cy="148590"/>
            </a:xfrm>
            <a:custGeom>
              <a:avLst/>
              <a:gdLst/>
              <a:ahLst/>
              <a:cxnLst/>
              <a:rect l="l" t="t" r="r" b="b"/>
              <a:pathLst>
                <a:path w="37464" h="148589">
                  <a:moveTo>
                    <a:pt x="36982" y="0"/>
                  </a:moveTo>
                  <a:lnTo>
                    <a:pt x="0" y="148158"/>
                  </a:lnTo>
                </a:path>
              </a:pathLst>
            </a:custGeom>
            <a:ln w="25730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1">
              <a:extLst>
                <a:ext uri="{FF2B5EF4-FFF2-40B4-BE49-F238E27FC236}">
                  <a16:creationId xmlns:a16="http://schemas.microsoft.com/office/drawing/2014/main" id="{57BD9CA8-A0A8-46AF-B766-12BC5DD6518A}"/>
                </a:ext>
              </a:extLst>
            </p:cNvPr>
            <p:cNvSpPr/>
            <p:nvPr/>
          </p:nvSpPr>
          <p:spPr>
            <a:xfrm>
              <a:off x="4346599" y="3842254"/>
              <a:ext cx="38735" cy="148590"/>
            </a:xfrm>
            <a:custGeom>
              <a:avLst/>
              <a:gdLst/>
              <a:ahLst/>
              <a:cxnLst/>
              <a:rect l="l" t="t" r="r" b="b"/>
              <a:pathLst>
                <a:path w="38735" h="148589">
                  <a:moveTo>
                    <a:pt x="38201" y="0"/>
                  </a:moveTo>
                  <a:lnTo>
                    <a:pt x="0" y="148107"/>
                  </a:lnTo>
                </a:path>
              </a:pathLst>
            </a:custGeom>
            <a:ln w="25730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2">
              <a:extLst>
                <a:ext uri="{FF2B5EF4-FFF2-40B4-BE49-F238E27FC236}">
                  <a16:creationId xmlns:a16="http://schemas.microsoft.com/office/drawing/2014/main" id="{A6C84ACE-A498-4B8F-93FC-320679D236AF}"/>
                </a:ext>
              </a:extLst>
            </p:cNvPr>
            <p:cNvSpPr/>
            <p:nvPr/>
          </p:nvSpPr>
          <p:spPr>
            <a:xfrm>
              <a:off x="4350514" y="3842215"/>
              <a:ext cx="40005" cy="148590"/>
            </a:xfrm>
            <a:custGeom>
              <a:avLst/>
              <a:gdLst/>
              <a:ahLst/>
              <a:cxnLst/>
              <a:rect l="l" t="t" r="r" b="b"/>
              <a:pathLst>
                <a:path w="40004" h="148589">
                  <a:moveTo>
                    <a:pt x="39433" y="0"/>
                  </a:moveTo>
                  <a:lnTo>
                    <a:pt x="0" y="148056"/>
                  </a:lnTo>
                </a:path>
              </a:pathLst>
            </a:custGeom>
            <a:ln w="25730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3">
              <a:extLst>
                <a:ext uri="{FF2B5EF4-FFF2-40B4-BE49-F238E27FC236}">
                  <a16:creationId xmlns:a16="http://schemas.microsoft.com/office/drawing/2014/main" id="{622354C3-F0AC-447B-B38A-3DACC32164C1}"/>
                </a:ext>
              </a:extLst>
            </p:cNvPr>
            <p:cNvSpPr/>
            <p:nvPr/>
          </p:nvSpPr>
          <p:spPr>
            <a:xfrm>
              <a:off x="4354429" y="3842176"/>
              <a:ext cx="41275" cy="148590"/>
            </a:xfrm>
            <a:custGeom>
              <a:avLst/>
              <a:gdLst/>
              <a:ahLst/>
              <a:cxnLst/>
              <a:rect l="l" t="t" r="r" b="b"/>
              <a:pathLst>
                <a:path w="41275" h="148589">
                  <a:moveTo>
                    <a:pt x="40665" y="0"/>
                  </a:moveTo>
                  <a:lnTo>
                    <a:pt x="0" y="148018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4">
              <a:extLst>
                <a:ext uri="{FF2B5EF4-FFF2-40B4-BE49-F238E27FC236}">
                  <a16:creationId xmlns:a16="http://schemas.microsoft.com/office/drawing/2014/main" id="{2E6FAE95-CC34-4E10-AF54-77B1EF0ACC86}"/>
                </a:ext>
              </a:extLst>
            </p:cNvPr>
            <p:cNvSpPr/>
            <p:nvPr/>
          </p:nvSpPr>
          <p:spPr>
            <a:xfrm>
              <a:off x="4358345" y="3842125"/>
              <a:ext cx="41910" cy="148590"/>
            </a:xfrm>
            <a:custGeom>
              <a:avLst/>
              <a:gdLst/>
              <a:ahLst/>
              <a:cxnLst/>
              <a:rect l="l" t="t" r="r" b="b"/>
              <a:pathLst>
                <a:path w="41910" h="148589">
                  <a:moveTo>
                    <a:pt x="41897" y="0"/>
                  </a:moveTo>
                  <a:lnTo>
                    <a:pt x="0" y="147980"/>
                  </a:lnTo>
                </a:path>
              </a:pathLst>
            </a:custGeom>
            <a:ln w="25730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5">
              <a:extLst>
                <a:ext uri="{FF2B5EF4-FFF2-40B4-BE49-F238E27FC236}">
                  <a16:creationId xmlns:a16="http://schemas.microsoft.com/office/drawing/2014/main" id="{D5540F2B-B018-44F4-A4B3-84FF524CDC14}"/>
                </a:ext>
              </a:extLst>
            </p:cNvPr>
            <p:cNvSpPr/>
            <p:nvPr/>
          </p:nvSpPr>
          <p:spPr>
            <a:xfrm>
              <a:off x="4362272" y="3842087"/>
              <a:ext cx="43180" cy="147955"/>
            </a:xfrm>
            <a:custGeom>
              <a:avLst/>
              <a:gdLst/>
              <a:ahLst/>
              <a:cxnLst/>
              <a:rect l="l" t="t" r="r" b="b"/>
              <a:pathLst>
                <a:path w="43179" h="147954">
                  <a:moveTo>
                    <a:pt x="43116" y="0"/>
                  </a:moveTo>
                  <a:lnTo>
                    <a:pt x="0" y="147942"/>
                  </a:lnTo>
                </a:path>
              </a:pathLst>
            </a:custGeom>
            <a:ln w="25730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6">
              <a:extLst>
                <a:ext uri="{FF2B5EF4-FFF2-40B4-BE49-F238E27FC236}">
                  <a16:creationId xmlns:a16="http://schemas.microsoft.com/office/drawing/2014/main" id="{428493AA-8018-45A0-B625-5E1770863A80}"/>
                </a:ext>
              </a:extLst>
            </p:cNvPr>
            <p:cNvSpPr/>
            <p:nvPr/>
          </p:nvSpPr>
          <p:spPr>
            <a:xfrm>
              <a:off x="4366187" y="3842048"/>
              <a:ext cx="44450" cy="147955"/>
            </a:xfrm>
            <a:custGeom>
              <a:avLst/>
              <a:gdLst/>
              <a:ahLst/>
              <a:cxnLst/>
              <a:rect l="l" t="t" r="r" b="b"/>
              <a:pathLst>
                <a:path w="44450" h="147954">
                  <a:moveTo>
                    <a:pt x="44348" y="0"/>
                  </a:moveTo>
                  <a:lnTo>
                    <a:pt x="0" y="147904"/>
                  </a:lnTo>
                </a:path>
              </a:pathLst>
            </a:custGeom>
            <a:ln w="25730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7">
              <a:extLst>
                <a:ext uri="{FF2B5EF4-FFF2-40B4-BE49-F238E27FC236}">
                  <a16:creationId xmlns:a16="http://schemas.microsoft.com/office/drawing/2014/main" id="{8C869738-D868-4D32-8F8E-91599BEFDEC7}"/>
                </a:ext>
              </a:extLst>
            </p:cNvPr>
            <p:cNvSpPr/>
            <p:nvPr/>
          </p:nvSpPr>
          <p:spPr>
            <a:xfrm>
              <a:off x="4370090" y="3842010"/>
              <a:ext cx="45720" cy="147955"/>
            </a:xfrm>
            <a:custGeom>
              <a:avLst/>
              <a:gdLst/>
              <a:ahLst/>
              <a:cxnLst/>
              <a:rect l="l" t="t" r="r" b="b"/>
              <a:pathLst>
                <a:path w="45720" h="147954">
                  <a:moveTo>
                    <a:pt x="45580" y="0"/>
                  </a:moveTo>
                  <a:lnTo>
                    <a:pt x="0" y="147853"/>
                  </a:lnTo>
                </a:path>
              </a:pathLst>
            </a:custGeom>
            <a:ln w="25730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38">
              <a:extLst>
                <a:ext uri="{FF2B5EF4-FFF2-40B4-BE49-F238E27FC236}">
                  <a16:creationId xmlns:a16="http://schemas.microsoft.com/office/drawing/2014/main" id="{13BD8FDB-B9CF-4C05-8D9F-ABAC9B7C966E}"/>
                </a:ext>
              </a:extLst>
            </p:cNvPr>
            <p:cNvSpPr/>
            <p:nvPr/>
          </p:nvSpPr>
          <p:spPr>
            <a:xfrm>
              <a:off x="4374018" y="3841970"/>
              <a:ext cx="46990" cy="147955"/>
            </a:xfrm>
            <a:custGeom>
              <a:avLst/>
              <a:gdLst/>
              <a:ahLst/>
              <a:cxnLst/>
              <a:rect l="l" t="t" r="r" b="b"/>
              <a:pathLst>
                <a:path w="46989" h="147954">
                  <a:moveTo>
                    <a:pt x="46799" y="0"/>
                  </a:moveTo>
                  <a:lnTo>
                    <a:pt x="0" y="147802"/>
                  </a:lnTo>
                </a:path>
              </a:pathLst>
            </a:custGeom>
            <a:ln w="25730">
              <a:solidFill>
                <a:srgbClr val="A9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39">
              <a:extLst>
                <a:ext uri="{FF2B5EF4-FFF2-40B4-BE49-F238E27FC236}">
                  <a16:creationId xmlns:a16="http://schemas.microsoft.com/office/drawing/2014/main" id="{4C51160D-58E2-47C3-8DE4-0B1D77D313AD}"/>
                </a:ext>
              </a:extLst>
            </p:cNvPr>
            <p:cNvSpPr/>
            <p:nvPr/>
          </p:nvSpPr>
          <p:spPr>
            <a:xfrm>
              <a:off x="4377921" y="3841932"/>
              <a:ext cx="48260" cy="147955"/>
            </a:xfrm>
            <a:custGeom>
              <a:avLst/>
              <a:gdLst/>
              <a:ahLst/>
              <a:cxnLst/>
              <a:rect l="l" t="t" r="r" b="b"/>
              <a:pathLst>
                <a:path w="48260" h="147954">
                  <a:moveTo>
                    <a:pt x="48044" y="0"/>
                  </a:moveTo>
                  <a:lnTo>
                    <a:pt x="0" y="147764"/>
                  </a:lnTo>
                </a:path>
              </a:pathLst>
            </a:custGeom>
            <a:ln w="25730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0">
              <a:extLst>
                <a:ext uri="{FF2B5EF4-FFF2-40B4-BE49-F238E27FC236}">
                  <a16:creationId xmlns:a16="http://schemas.microsoft.com/office/drawing/2014/main" id="{4470C82E-BC7D-4066-B301-8096A101393B}"/>
                </a:ext>
              </a:extLst>
            </p:cNvPr>
            <p:cNvSpPr/>
            <p:nvPr/>
          </p:nvSpPr>
          <p:spPr>
            <a:xfrm>
              <a:off x="4381835" y="3841894"/>
              <a:ext cx="49530" cy="147955"/>
            </a:xfrm>
            <a:custGeom>
              <a:avLst/>
              <a:gdLst/>
              <a:ahLst/>
              <a:cxnLst/>
              <a:rect l="l" t="t" r="r" b="b"/>
              <a:pathLst>
                <a:path w="49529" h="147954">
                  <a:moveTo>
                    <a:pt x="49275" y="0"/>
                  </a:moveTo>
                  <a:lnTo>
                    <a:pt x="0" y="147713"/>
                  </a:lnTo>
                </a:path>
              </a:pathLst>
            </a:custGeom>
            <a:ln w="25730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1">
              <a:extLst>
                <a:ext uri="{FF2B5EF4-FFF2-40B4-BE49-F238E27FC236}">
                  <a16:creationId xmlns:a16="http://schemas.microsoft.com/office/drawing/2014/main" id="{4E7DA3E6-5869-42F5-8260-5A4EFA46CF37}"/>
                </a:ext>
              </a:extLst>
            </p:cNvPr>
            <p:cNvSpPr/>
            <p:nvPr/>
          </p:nvSpPr>
          <p:spPr>
            <a:xfrm>
              <a:off x="4385750" y="3841842"/>
              <a:ext cx="50800" cy="147955"/>
            </a:xfrm>
            <a:custGeom>
              <a:avLst/>
              <a:gdLst/>
              <a:ahLst/>
              <a:cxnLst/>
              <a:rect l="l" t="t" r="r" b="b"/>
              <a:pathLst>
                <a:path w="50800" h="147954">
                  <a:moveTo>
                    <a:pt x="50507" y="0"/>
                  </a:moveTo>
                  <a:lnTo>
                    <a:pt x="0" y="147688"/>
                  </a:lnTo>
                </a:path>
              </a:pathLst>
            </a:custGeom>
            <a:ln w="25730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2">
              <a:extLst>
                <a:ext uri="{FF2B5EF4-FFF2-40B4-BE49-F238E27FC236}">
                  <a16:creationId xmlns:a16="http://schemas.microsoft.com/office/drawing/2014/main" id="{2033CCC1-6C9D-47E3-963E-5B89B3FB115C}"/>
                </a:ext>
              </a:extLst>
            </p:cNvPr>
            <p:cNvSpPr/>
            <p:nvPr/>
          </p:nvSpPr>
          <p:spPr>
            <a:xfrm>
              <a:off x="4389678" y="3841804"/>
              <a:ext cx="52069" cy="147955"/>
            </a:xfrm>
            <a:custGeom>
              <a:avLst/>
              <a:gdLst/>
              <a:ahLst/>
              <a:cxnLst/>
              <a:rect l="l" t="t" r="r" b="b"/>
              <a:pathLst>
                <a:path w="52070" h="147954">
                  <a:moveTo>
                    <a:pt x="51714" y="0"/>
                  </a:moveTo>
                  <a:lnTo>
                    <a:pt x="0" y="147637"/>
                  </a:lnTo>
                </a:path>
              </a:pathLst>
            </a:custGeom>
            <a:ln w="25730">
              <a:solidFill>
                <a:srgbClr val="AC76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3">
              <a:extLst>
                <a:ext uri="{FF2B5EF4-FFF2-40B4-BE49-F238E27FC236}">
                  <a16:creationId xmlns:a16="http://schemas.microsoft.com/office/drawing/2014/main" id="{B79AC2AA-8AA8-4C5D-9759-979044F31971}"/>
                </a:ext>
              </a:extLst>
            </p:cNvPr>
            <p:cNvSpPr/>
            <p:nvPr/>
          </p:nvSpPr>
          <p:spPr>
            <a:xfrm>
              <a:off x="4393594" y="3841765"/>
              <a:ext cx="53340" cy="147955"/>
            </a:xfrm>
            <a:custGeom>
              <a:avLst/>
              <a:gdLst/>
              <a:ahLst/>
              <a:cxnLst/>
              <a:rect l="l" t="t" r="r" b="b"/>
              <a:pathLst>
                <a:path w="53339" h="147954">
                  <a:moveTo>
                    <a:pt x="52946" y="0"/>
                  </a:moveTo>
                  <a:lnTo>
                    <a:pt x="0" y="147586"/>
                  </a:lnTo>
                </a:path>
              </a:pathLst>
            </a:custGeom>
            <a:ln w="25730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4">
              <a:extLst>
                <a:ext uri="{FF2B5EF4-FFF2-40B4-BE49-F238E27FC236}">
                  <a16:creationId xmlns:a16="http://schemas.microsoft.com/office/drawing/2014/main" id="{3684E3FD-C93B-4D81-81A4-3A7D7BD1D40A}"/>
                </a:ext>
              </a:extLst>
            </p:cNvPr>
            <p:cNvSpPr/>
            <p:nvPr/>
          </p:nvSpPr>
          <p:spPr>
            <a:xfrm>
              <a:off x="4397496" y="3841714"/>
              <a:ext cx="54610" cy="147955"/>
            </a:xfrm>
            <a:custGeom>
              <a:avLst/>
              <a:gdLst/>
              <a:ahLst/>
              <a:cxnLst/>
              <a:rect l="l" t="t" r="r" b="b"/>
              <a:pathLst>
                <a:path w="54610" h="147954">
                  <a:moveTo>
                    <a:pt x="54190" y="0"/>
                  </a:moveTo>
                  <a:lnTo>
                    <a:pt x="0" y="147561"/>
                  </a:lnTo>
                </a:path>
              </a:pathLst>
            </a:custGeom>
            <a:ln w="25730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5">
              <a:extLst>
                <a:ext uri="{FF2B5EF4-FFF2-40B4-BE49-F238E27FC236}">
                  <a16:creationId xmlns:a16="http://schemas.microsoft.com/office/drawing/2014/main" id="{0BA9BC76-8E1D-42A8-9FEB-77E04EE40D11}"/>
                </a:ext>
              </a:extLst>
            </p:cNvPr>
            <p:cNvSpPr/>
            <p:nvPr/>
          </p:nvSpPr>
          <p:spPr>
            <a:xfrm>
              <a:off x="4401410" y="3841674"/>
              <a:ext cx="55880" cy="147955"/>
            </a:xfrm>
            <a:custGeom>
              <a:avLst/>
              <a:gdLst/>
              <a:ahLst/>
              <a:cxnLst/>
              <a:rect l="l" t="t" r="r" b="b"/>
              <a:pathLst>
                <a:path w="55879" h="147954">
                  <a:moveTo>
                    <a:pt x="55422" y="0"/>
                  </a:moveTo>
                  <a:lnTo>
                    <a:pt x="0" y="147510"/>
                  </a:lnTo>
                </a:path>
              </a:pathLst>
            </a:custGeom>
            <a:ln w="25730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6">
              <a:extLst>
                <a:ext uri="{FF2B5EF4-FFF2-40B4-BE49-F238E27FC236}">
                  <a16:creationId xmlns:a16="http://schemas.microsoft.com/office/drawing/2014/main" id="{07CAEEDF-1AA2-4FC3-A6A9-AA526DEEC67F}"/>
                </a:ext>
              </a:extLst>
            </p:cNvPr>
            <p:cNvSpPr/>
            <p:nvPr/>
          </p:nvSpPr>
          <p:spPr>
            <a:xfrm>
              <a:off x="4405339" y="3841636"/>
              <a:ext cx="57150" cy="147955"/>
            </a:xfrm>
            <a:custGeom>
              <a:avLst/>
              <a:gdLst/>
              <a:ahLst/>
              <a:cxnLst/>
              <a:rect l="l" t="t" r="r" b="b"/>
              <a:pathLst>
                <a:path w="57150" h="147954">
                  <a:moveTo>
                    <a:pt x="56641" y="0"/>
                  </a:moveTo>
                  <a:lnTo>
                    <a:pt x="0" y="147459"/>
                  </a:lnTo>
                </a:path>
              </a:pathLst>
            </a:custGeom>
            <a:ln w="25730">
              <a:solidFill>
                <a:srgbClr val="AE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7">
              <a:extLst>
                <a:ext uri="{FF2B5EF4-FFF2-40B4-BE49-F238E27FC236}">
                  <a16:creationId xmlns:a16="http://schemas.microsoft.com/office/drawing/2014/main" id="{276C2F53-4A53-453C-AF9D-233A6D1B48C8}"/>
                </a:ext>
              </a:extLst>
            </p:cNvPr>
            <p:cNvSpPr/>
            <p:nvPr/>
          </p:nvSpPr>
          <p:spPr>
            <a:xfrm>
              <a:off x="4409254" y="3841598"/>
              <a:ext cx="58419" cy="147955"/>
            </a:xfrm>
            <a:custGeom>
              <a:avLst/>
              <a:gdLst/>
              <a:ahLst/>
              <a:cxnLst/>
              <a:rect l="l" t="t" r="r" b="b"/>
              <a:pathLst>
                <a:path w="58420" h="147954">
                  <a:moveTo>
                    <a:pt x="57861" y="0"/>
                  </a:moveTo>
                  <a:lnTo>
                    <a:pt x="0" y="147408"/>
                  </a:lnTo>
                </a:path>
              </a:pathLst>
            </a:custGeom>
            <a:ln w="25730">
              <a:solidFill>
                <a:srgbClr val="AF7B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48">
              <a:extLst>
                <a:ext uri="{FF2B5EF4-FFF2-40B4-BE49-F238E27FC236}">
                  <a16:creationId xmlns:a16="http://schemas.microsoft.com/office/drawing/2014/main" id="{82A94D53-BEA3-455F-8458-4DE6625B7609}"/>
                </a:ext>
              </a:extLst>
            </p:cNvPr>
            <p:cNvSpPr/>
            <p:nvPr/>
          </p:nvSpPr>
          <p:spPr>
            <a:xfrm>
              <a:off x="4413169" y="3841546"/>
              <a:ext cx="59690" cy="147955"/>
            </a:xfrm>
            <a:custGeom>
              <a:avLst/>
              <a:gdLst/>
              <a:ahLst/>
              <a:cxnLst/>
              <a:rect l="l" t="t" r="r" b="b"/>
              <a:pathLst>
                <a:path w="59689" h="147954">
                  <a:moveTo>
                    <a:pt x="59093" y="0"/>
                  </a:moveTo>
                  <a:lnTo>
                    <a:pt x="0" y="147396"/>
                  </a:lnTo>
                </a:path>
              </a:pathLst>
            </a:custGeom>
            <a:ln w="25730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49">
              <a:extLst>
                <a:ext uri="{FF2B5EF4-FFF2-40B4-BE49-F238E27FC236}">
                  <a16:creationId xmlns:a16="http://schemas.microsoft.com/office/drawing/2014/main" id="{F501914F-BC5E-44E1-BD31-366FCFDCE83F}"/>
                </a:ext>
              </a:extLst>
            </p:cNvPr>
            <p:cNvSpPr/>
            <p:nvPr/>
          </p:nvSpPr>
          <p:spPr>
            <a:xfrm>
              <a:off x="4417084" y="3841508"/>
              <a:ext cx="60325" cy="147955"/>
            </a:xfrm>
            <a:custGeom>
              <a:avLst/>
              <a:gdLst/>
              <a:ahLst/>
              <a:cxnLst/>
              <a:rect l="l" t="t" r="r" b="b"/>
              <a:pathLst>
                <a:path w="60325" h="147954">
                  <a:moveTo>
                    <a:pt x="60325" y="0"/>
                  </a:moveTo>
                  <a:lnTo>
                    <a:pt x="0" y="147345"/>
                  </a:lnTo>
                </a:path>
              </a:pathLst>
            </a:custGeom>
            <a:ln w="25730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0">
              <a:extLst>
                <a:ext uri="{FF2B5EF4-FFF2-40B4-BE49-F238E27FC236}">
                  <a16:creationId xmlns:a16="http://schemas.microsoft.com/office/drawing/2014/main" id="{DF8F6269-2239-4189-A1CD-99AE23D6F992}"/>
                </a:ext>
              </a:extLst>
            </p:cNvPr>
            <p:cNvSpPr/>
            <p:nvPr/>
          </p:nvSpPr>
          <p:spPr>
            <a:xfrm>
              <a:off x="4420999" y="3841469"/>
              <a:ext cx="61594" cy="147320"/>
            </a:xfrm>
            <a:custGeom>
              <a:avLst/>
              <a:gdLst/>
              <a:ahLst/>
              <a:cxnLst/>
              <a:rect l="l" t="t" r="r" b="b"/>
              <a:pathLst>
                <a:path w="61595" h="147320">
                  <a:moveTo>
                    <a:pt x="61556" y="0"/>
                  </a:moveTo>
                  <a:lnTo>
                    <a:pt x="0" y="147307"/>
                  </a:lnTo>
                </a:path>
              </a:pathLst>
            </a:custGeom>
            <a:ln w="25730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1">
              <a:extLst>
                <a:ext uri="{FF2B5EF4-FFF2-40B4-BE49-F238E27FC236}">
                  <a16:creationId xmlns:a16="http://schemas.microsoft.com/office/drawing/2014/main" id="{2AFBE079-0758-4568-BDB1-FDDBF520E417}"/>
                </a:ext>
              </a:extLst>
            </p:cNvPr>
            <p:cNvSpPr/>
            <p:nvPr/>
          </p:nvSpPr>
          <p:spPr>
            <a:xfrm>
              <a:off x="4424914" y="3841431"/>
              <a:ext cx="62865" cy="147320"/>
            </a:xfrm>
            <a:custGeom>
              <a:avLst/>
              <a:gdLst/>
              <a:ahLst/>
              <a:cxnLst/>
              <a:rect l="l" t="t" r="r" b="b"/>
              <a:pathLst>
                <a:path w="62864" h="147320">
                  <a:moveTo>
                    <a:pt x="62788" y="0"/>
                  </a:moveTo>
                  <a:lnTo>
                    <a:pt x="0" y="147256"/>
                  </a:lnTo>
                </a:path>
              </a:pathLst>
            </a:custGeom>
            <a:ln w="25730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2">
              <a:extLst>
                <a:ext uri="{FF2B5EF4-FFF2-40B4-BE49-F238E27FC236}">
                  <a16:creationId xmlns:a16="http://schemas.microsoft.com/office/drawing/2014/main" id="{937B3CC3-507C-47EF-8A29-FE259D16B02B}"/>
                </a:ext>
              </a:extLst>
            </p:cNvPr>
            <p:cNvSpPr/>
            <p:nvPr/>
          </p:nvSpPr>
          <p:spPr>
            <a:xfrm>
              <a:off x="4428817" y="3841391"/>
              <a:ext cx="64135" cy="147320"/>
            </a:xfrm>
            <a:custGeom>
              <a:avLst/>
              <a:gdLst/>
              <a:ahLst/>
              <a:cxnLst/>
              <a:rect l="l" t="t" r="r" b="b"/>
              <a:pathLst>
                <a:path w="64135" h="147320">
                  <a:moveTo>
                    <a:pt x="64020" y="0"/>
                  </a:moveTo>
                  <a:lnTo>
                    <a:pt x="0" y="147205"/>
                  </a:lnTo>
                </a:path>
              </a:pathLst>
            </a:custGeom>
            <a:ln w="25730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3">
              <a:extLst>
                <a:ext uri="{FF2B5EF4-FFF2-40B4-BE49-F238E27FC236}">
                  <a16:creationId xmlns:a16="http://schemas.microsoft.com/office/drawing/2014/main" id="{C9F607D7-65C2-4639-AC1A-F3F42C7A3FDA}"/>
                </a:ext>
              </a:extLst>
            </p:cNvPr>
            <p:cNvSpPr/>
            <p:nvPr/>
          </p:nvSpPr>
          <p:spPr>
            <a:xfrm>
              <a:off x="4432745" y="3841353"/>
              <a:ext cx="65405" cy="147320"/>
            </a:xfrm>
            <a:custGeom>
              <a:avLst/>
              <a:gdLst/>
              <a:ahLst/>
              <a:cxnLst/>
              <a:rect l="l" t="t" r="r" b="b"/>
              <a:pathLst>
                <a:path w="65404" h="147320">
                  <a:moveTo>
                    <a:pt x="65239" y="0"/>
                  </a:moveTo>
                  <a:lnTo>
                    <a:pt x="0" y="147154"/>
                  </a:lnTo>
                </a:path>
              </a:pathLst>
            </a:custGeom>
            <a:ln w="25730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4">
              <a:extLst>
                <a:ext uri="{FF2B5EF4-FFF2-40B4-BE49-F238E27FC236}">
                  <a16:creationId xmlns:a16="http://schemas.microsoft.com/office/drawing/2014/main" id="{8CC0251B-FC84-4AFC-8A29-7440E2EBD987}"/>
                </a:ext>
              </a:extLst>
            </p:cNvPr>
            <p:cNvSpPr/>
            <p:nvPr/>
          </p:nvSpPr>
          <p:spPr>
            <a:xfrm>
              <a:off x="4436659" y="3841302"/>
              <a:ext cx="66675" cy="147320"/>
            </a:xfrm>
            <a:custGeom>
              <a:avLst/>
              <a:gdLst/>
              <a:ahLst/>
              <a:cxnLst/>
              <a:rect l="l" t="t" r="r" b="b"/>
              <a:pathLst>
                <a:path w="66675" h="147320">
                  <a:moveTo>
                    <a:pt x="66471" y="0"/>
                  </a:moveTo>
                  <a:lnTo>
                    <a:pt x="0" y="147129"/>
                  </a:lnTo>
                </a:path>
              </a:pathLst>
            </a:custGeom>
            <a:ln w="25730">
              <a:solidFill>
                <a:srgbClr val="B3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5">
              <a:extLst>
                <a:ext uri="{FF2B5EF4-FFF2-40B4-BE49-F238E27FC236}">
                  <a16:creationId xmlns:a16="http://schemas.microsoft.com/office/drawing/2014/main" id="{E5A74A01-D2F9-4E35-A22F-6C9C4AEC8CEB}"/>
                </a:ext>
              </a:extLst>
            </p:cNvPr>
            <p:cNvSpPr/>
            <p:nvPr/>
          </p:nvSpPr>
          <p:spPr>
            <a:xfrm>
              <a:off x="4440575" y="3841263"/>
              <a:ext cx="67945" cy="147320"/>
            </a:xfrm>
            <a:custGeom>
              <a:avLst/>
              <a:gdLst/>
              <a:ahLst/>
              <a:cxnLst/>
              <a:rect l="l" t="t" r="r" b="b"/>
              <a:pathLst>
                <a:path w="67945" h="147320">
                  <a:moveTo>
                    <a:pt x="67703" y="0"/>
                  </a:moveTo>
                  <a:lnTo>
                    <a:pt x="0" y="147091"/>
                  </a:lnTo>
                </a:path>
              </a:pathLst>
            </a:custGeom>
            <a:ln w="25730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6">
              <a:extLst>
                <a:ext uri="{FF2B5EF4-FFF2-40B4-BE49-F238E27FC236}">
                  <a16:creationId xmlns:a16="http://schemas.microsoft.com/office/drawing/2014/main" id="{645F75B3-E92D-4CD1-8261-2627A9AC506F}"/>
                </a:ext>
              </a:extLst>
            </p:cNvPr>
            <p:cNvSpPr/>
            <p:nvPr/>
          </p:nvSpPr>
          <p:spPr>
            <a:xfrm>
              <a:off x="4444490" y="3841225"/>
              <a:ext cx="69215" cy="147320"/>
            </a:xfrm>
            <a:custGeom>
              <a:avLst/>
              <a:gdLst/>
              <a:ahLst/>
              <a:cxnLst/>
              <a:rect l="l" t="t" r="r" b="b"/>
              <a:pathLst>
                <a:path w="69214" h="147320">
                  <a:moveTo>
                    <a:pt x="68935" y="0"/>
                  </a:moveTo>
                  <a:lnTo>
                    <a:pt x="0" y="147053"/>
                  </a:lnTo>
                </a:path>
              </a:pathLst>
            </a:custGeom>
            <a:ln w="25730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7">
              <a:extLst>
                <a:ext uri="{FF2B5EF4-FFF2-40B4-BE49-F238E27FC236}">
                  <a16:creationId xmlns:a16="http://schemas.microsoft.com/office/drawing/2014/main" id="{695FA910-2890-40CE-946F-FF4CC3FC5C59}"/>
                </a:ext>
              </a:extLst>
            </p:cNvPr>
            <p:cNvSpPr/>
            <p:nvPr/>
          </p:nvSpPr>
          <p:spPr>
            <a:xfrm>
              <a:off x="4448406" y="3841173"/>
              <a:ext cx="70485" cy="147320"/>
            </a:xfrm>
            <a:custGeom>
              <a:avLst/>
              <a:gdLst/>
              <a:ahLst/>
              <a:cxnLst/>
              <a:rect l="l" t="t" r="r" b="b"/>
              <a:pathLst>
                <a:path w="70485" h="147320">
                  <a:moveTo>
                    <a:pt x="70154" y="0"/>
                  </a:moveTo>
                  <a:lnTo>
                    <a:pt x="0" y="147015"/>
                  </a:lnTo>
                </a:path>
              </a:pathLst>
            </a:custGeom>
            <a:ln w="25730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58">
              <a:extLst>
                <a:ext uri="{FF2B5EF4-FFF2-40B4-BE49-F238E27FC236}">
                  <a16:creationId xmlns:a16="http://schemas.microsoft.com/office/drawing/2014/main" id="{DFD3F581-88C5-40E3-AE53-944475800E1F}"/>
                </a:ext>
              </a:extLst>
            </p:cNvPr>
            <p:cNvSpPr/>
            <p:nvPr/>
          </p:nvSpPr>
          <p:spPr>
            <a:xfrm>
              <a:off x="4452320" y="3841147"/>
              <a:ext cx="71755" cy="147320"/>
            </a:xfrm>
            <a:custGeom>
              <a:avLst/>
              <a:gdLst/>
              <a:ahLst/>
              <a:cxnLst/>
              <a:rect l="l" t="t" r="r" b="b"/>
              <a:pathLst>
                <a:path w="71754" h="147320">
                  <a:moveTo>
                    <a:pt x="71386" y="0"/>
                  </a:moveTo>
                  <a:lnTo>
                    <a:pt x="0" y="146951"/>
                  </a:lnTo>
                </a:path>
              </a:pathLst>
            </a:custGeom>
            <a:ln w="25730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59">
              <a:extLst>
                <a:ext uri="{FF2B5EF4-FFF2-40B4-BE49-F238E27FC236}">
                  <a16:creationId xmlns:a16="http://schemas.microsoft.com/office/drawing/2014/main" id="{816FEFBD-27AE-4D41-9C64-2B20853C7571}"/>
                </a:ext>
              </a:extLst>
            </p:cNvPr>
            <p:cNvSpPr/>
            <p:nvPr/>
          </p:nvSpPr>
          <p:spPr>
            <a:xfrm>
              <a:off x="4456248" y="3841096"/>
              <a:ext cx="73025" cy="147320"/>
            </a:xfrm>
            <a:custGeom>
              <a:avLst/>
              <a:gdLst/>
              <a:ahLst/>
              <a:cxnLst/>
              <a:rect l="l" t="t" r="r" b="b"/>
              <a:pathLst>
                <a:path w="73025" h="147320">
                  <a:moveTo>
                    <a:pt x="72605" y="0"/>
                  </a:moveTo>
                  <a:lnTo>
                    <a:pt x="0" y="146926"/>
                  </a:lnTo>
                </a:path>
              </a:pathLst>
            </a:custGeom>
            <a:ln w="25730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0">
              <a:extLst>
                <a:ext uri="{FF2B5EF4-FFF2-40B4-BE49-F238E27FC236}">
                  <a16:creationId xmlns:a16="http://schemas.microsoft.com/office/drawing/2014/main" id="{82EFE27B-7C4D-49B0-8E19-EB71AC3E0923}"/>
                </a:ext>
              </a:extLst>
            </p:cNvPr>
            <p:cNvSpPr/>
            <p:nvPr/>
          </p:nvSpPr>
          <p:spPr>
            <a:xfrm>
              <a:off x="4460151" y="3841057"/>
              <a:ext cx="74295" cy="147320"/>
            </a:xfrm>
            <a:custGeom>
              <a:avLst/>
              <a:gdLst/>
              <a:ahLst/>
              <a:cxnLst/>
              <a:rect l="l" t="t" r="r" b="b"/>
              <a:pathLst>
                <a:path w="74295" h="147320">
                  <a:moveTo>
                    <a:pt x="73850" y="0"/>
                  </a:moveTo>
                  <a:lnTo>
                    <a:pt x="0" y="146875"/>
                  </a:lnTo>
                </a:path>
              </a:pathLst>
            </a:custGeom>
            <a:ln w="25730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1">
              <a:extLst>
                <a:ext uri="{FF2B5EF4-FFF2-40B4-BE49-F238E27FC236}">
                  <a16:creationId xmlns:a16="http://schemas.microsoft.com/office/drawing/2014/main" id="{674438F3-A18C-4994-8264-B6BB59356790}"/>
                </a:ext>
              </a:extLst>
            </p:cNvPr>
            <p:cNvSpPr/>
            <p:nvPr/>
          </p:nvSpPr>
          <p:spPr>
            <a:xfrm>
              <a:off x="4464079" y="3841005"/>
              <a:ext cx="75565" cy="147320"/>
            </a:xfrm>
            <a:custGeom>
              <a:avLst/>
              <a:gdLst/>
              <a:ahLst/>
              <a:cxnLst/>
              <a:rect l="l" t="t" r="r" b="b"/>
              <a:pathLst>
                <a:path w="75564" h="147320">
                  <a:moveTo>
                    <a:pt x="75069" y="0"/>
                  </a:moveTo>
                  <a:lnTo>
                    <a:pt x="0" y="146850"/>
                  </a:lnTo>
                </a:path>
              </a:pathLst>
            </a:custGeom>
            <a:ln w="25730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2">
              <a:extLst>
                <a:ext uri="{FF2B5EF4-FFF2-40B4-BE49-F238E27FC236}">
                  <a16:creationId xmlns:a16="http://schemas.microsoft.com/office/drawing/2014/main" id="{9D875E17-154C-4A4A-B971-B0F9FA45C9A8}"/>
                </a:ext>
              </a:extLst>
            </p:cNvPr>
            <p:cNvSpPr/>
            <p:nvPr/>
          </p:nvSpPr>
          <p:spPr>
            <a:xfrm>
              <a:off x="4467980" y="3840967"/>
              <a:ext cx="76835" cy="147320"/>
            </a:xfrm>
            <a:custGeom>
              <a:avLst/>
              <a:gdLst/>
              <a:ahLst/>
              <a:cxnLst/>
              <a:rect l="l" t="t" r="r" b="b"/>
              <a:pathLst>
                <a:path w="76835" h="147320">
                  <a:moveTo>
                    <a:pt x="76301" y="0"/>
                  </a:moveTo>
                  <a:lnTo>
                    <a:pt x="0" y="146799"/>
                  </a:lnTo>
                </a:path>
              </a:pathLst>
            </a:custGeom>
            <a:ln w="25730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3">
              <a:extLst>
                <a:ext uri="{FF2B5EF4-FFF2-40B4-BE49-F238E27FC236}">
                  <a16:creationId xmlns:a16="http://schemas.microsoft.com/office/drawing/2014/main" id="{03C7F93E-3D07-42B7-8D1F-A0843FE335AC}"/>
                </a:ext>
              </a:extLst>
            </p:cNvPr>
            <p:cNvSpPr/>
            <p:nvPr/>
          </p:nvSpPr>
          <p:spPr>
            <a:xfrm>
              <a:off x="4471896" y="3840942"/>
              <a:ext cx="78105" cy="147320"/>
            </a:xfrm>
            <a:custGeom>
              <a:avLst/>
              <a:gdLst/>
              <a:ahLst/>
              <a:cxnLst/>
              <a:rect l="l" t="t" r="r" b="b"/>
              <a:pathLst>
                <a:path w="78104" h="147320">
                  <a:moveTo>
                    <a:pt x="77533" y="0"/>
                  </a:moveTo>
                  <a:lnTo>
                    <a:pt x="0" y="146748"/>
                  </a:lnTo>
                </a:path>
              </a:pathLst>
            </a:custGeom>
            <a:ln w="25730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4">
              <a:extLst>
                <a:ext uri="{FF2B5EF4-FFF2-40B4-BE49-F238E27FC236}">
                  <a16:creationId xmlns:a16="http://schemas.microsoft.com/office/drawing/2014/main" id="{E29D7BF4-C0D5-49DC-B153-84709F5981FF}"/>
                </a:ext>
              </a:extLst>
            </p:cNvPr>
            <p:cNvSpPr/>
            <p:nvPr/>
          </p:nvSpPr>
          <p:spPr>
            <a:xfrm>
              <a:off x="4475811" y="3840891"/>
              <a:ext cx="79375" cy="147320"/>
            </a:xfrm>
            <a:custGeom>
              <a:avLst/>
              <a:gdLst/>
              <a:ahLst/>
              <a:cxnLst/>
              <a:rect l="l" t="t" r="r" b="b"/>
              <a:pathLst>
                <a:path w="79375" h="147320">
                  <a:moveTo>
                    <a:pt x="78765" y="0"/>
                  </a:moveTo>
                  <a:lnTo>
                    <a:pt x="0" y="146697"/>
                  </a:lnTo>
                </a:path>
              </a:pathLst>
            </a:custGeom>
            <a:ln w="25730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5">
              <a:extLst>
                <a:ext uri="{FF2B5EF4-FFF2-40B4-BE49-F238E27FC236}">
                  <a16:creationId xmlns:a16="http://schemas.microsoft.com/office/drawing/2014/main" id="{7109BA01-B3C8-47C5-A186-68A316B3D5C4}"/>
                </a:ext>
              </a:extLst>
            </p:cNvPr>
            <p:cNvSpPr/>
            <p:nvPr/>
          </p:nvSpPr>
          <p:spPr>
            <a:xfrm>
              <a:off x="4479726" y="3840852"/>
              <a:ext cx="80010" cy="146685"/>
            </a:xfrm>
            <a:custGeom>
              <a:avLst/>
              <a:gdLst/>
              <a:ahLst/>
              <a:cxnLst/>
              <a:rect l="l" t="t" r="r" b="b"/>
              <a:pathLst>
                <a:path w="80010" h="146685">
                  <a:moveTo>
                    <a:pt x="79997" y="0"/>
                  </a:moveTo>
                  <a:lnTo>
                    <a:pt x="0" y="146659"/>
                  </a:lnTo>
                </a:path>
              </a:pathLst>
            </a:custGeom>
            <a:ln w="25730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6">
              <a:extLst>
                <a:ext uri="{FF2B5EF4-FFF2-40B4-BE49-F238E27FC236}">
                  <a16:creationId xmlns:a16="http://schemas.microsoft.com/office/drawing/2014/main" id="{7B5C7C2B-26FD-4431-9775-B432C10FE35E}"/>
                </a:ext>
              </a:extLst>
            </p:cNvPr>
            <p:cNvSpPr/>
            <p:nvPr/>
          </p:nvSpPr>
          <p:spPr>
            <a:xfrm>
              <a:off x="4483655" y="3840813"/>
              <a:ext cx="81280" cy="146685"/>
            </a:xfrm>
            <a:custGeom>
              <a:avLst/>
              <a:gdLst/>
              <a:ahLst/>
              <a:cxnLst/>
              <a:rect l="l" t="t" r="r" b="b"/>
              <a:pathLst>
                <a:path w="81279" h="146685">
                  <a:moveTo>
                    <a:pt x="81216" y="0"/>
                  </a:moveTo>
                  <a:lnTo>
                    <a:pt x="0" y="146608"/>
                  </a:lnTo>
                </a:path>
              </a:pathLst>
            </a:custGeom>
            <a:ln w="25730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7">
              <a:extLst>
                <a:ext uri="{FF2B5EF4-FFF2-40B4-BE49-F238E27FC236}">
                  <a16:creationId xmlns:a16="http://schemas.microsoft.com/office/drawing/2014/main" id="{1BB30D5F-F916-4CFD-BD0B-34E1231DAAF3}"/>
                </a:ext>
              </a:extLst>
            </p:cNvPr>
            <p:cNvSpPr/>
            <p:nvPr/>
          </p:nvSpPr>
          <p:spPr>
            <a:xfrm>
              <a:off x="4487557" y="3840774"/>
              <a:ext cx="82550" cy="146685"/>
            </a:xfrm>
            <a:custGeom>
              <a:avLst/>
              <a:gdLst/>
              <a:ahLst/>
              <a:cxnLst/>
              <a:rect l="l" t="t" r="r" b="b"/>
              <a:pathLst>
                <a:path w="82550" h="146685">
                  <a:moveTo>
                    <a:pt x="82448" y="0"/>
                  </a:moveTo>
                  <a:lnTo>
                    <a:pt x="0" y="146558"/>
                  </a:lnTo>
                </a:path>
              </a:pathLst>
            </a:custGeom>
            <a:ln w="25730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68">
              <a:extLst>
                <a:ext uri="{FF2B5EF4-FFF2-40B4-BE49-F238E27FC236}">
                  <a16:creationId xmlns:a16="http://schemas.microsoft.com/office/drawing/2014/main" id="{51985EA3-8C27-4E99-94AE-0742A3B57C87}"/>
                </a:ext>
              </a:extLst>
            </p:cNvPr>
            <p:cNvSpPr/>
            <p:nvPr/>
          </p:nvSpPr>
          <p:spPr>
            <a:xfrm>
              <a:off x="4491471" y="3840723"/>
              <a:ext cx="83820" cy="146685"/>
            </a:xfrm>
            <a:custGeom>
              <a:avLst/>
              <a:gdLst/>
              <a:ahLst/>
              <a:cxnLst/>
              <a:rect l="l" t="t" r="r" b="b"/>
              <a:pathLst>
                <a:path w="83820" h="146685">
                  <a:moveTo>
                    <a:pt x="83680" y="0"/>
                  </a:moveTo>
                  <a:lnTo>
                    <a:pt x="0" y="146545"/>
                  </a:lnTo>
                </a:path>
              </a:pathLst>
            </a:custGeom>
            <a:ln w="25730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69">
              <a:extLst>
                <a:ext uri="{FF2B5EF4-FFF2-40B4-BE49-F238E27FC236}">
                  <a16:creationId xmlns:a16="http://schemas.microsoft.com/office/drawing/2014/main" id="{DCFC400A-219B-4C1C-9650-3160EAE0A061}"/>
                </a:ext>
              </a:extLst>
            </p:cNvPr>
            <p:cNvSpPr/>
            <p:nvPr/>
          </p:nvSpPr>
          <p:spPr>
            <a:xfrm>
              <a:off x="4495399" y="3840684"/>
              <a:ext cx="85090" cy="146685"/>
            </a:xfrm>
            <a:custGeom>
              <a:avLst/>
              <a:gdLst/>
              <a:ahLst/>
              <a:cxnLst/>
              <a:rect l="l" t="t" r="r" b="b"/>
              <a:pathLst>
                <a:path w="85089" h="146685">
                  <a:moveTo>
                    <a:pt x="84899" y="0"/>
                  </a:moveTo>
                  <a:lnTo>
                    <a:pt x="0" y="146494"/>
                  </a:lnTo>
                </a:path>
              </a:pathLst>
            </a:custGeom>
            <a:ln w="25730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0">
              <a:extLst>
                <a:ext uri="{FF2B5EF4-FFF2-40B4-BE49-F238E27FC236}">
                  <a16:creationId xmlns:a16="http://schemas.microsoft.com/office/drawing/2014/main" id="{75D821A2-2476-4CC3-83A1-4B47EC38285F}"/>
                </a:ext>
              </a:extLst>
            </p:cNvPr>
            <p:cNvSpPr/>
            <p:nvPr/>
          </p:nvSpPr>
          <p:spPr>
            <a:xfrm>
              <a:off x="4499315" y="3840646"/>
              <a:ext cx="86360" cy="146685"/>
            </a:xfrm>
            <a:custGeom>
              <a:avLst/>
              <a:gdLst/>
              <a:ahLst/>
              <a:cxnLst/>
              <a:rect l="l" t="t" r="r" b="b"/>
              <a:pathLst>
                <a:path w="86360" h="146685">
                  <a:moveTo>
                    <a:pt x="86131" y="0"/>
                  </a:moveTo>
                  <a:lnTo>
                    <a:pt x="0" y="146443"/>
                  </a:lnTo>
                </a:path>
              </a:pathLst>
            </a:custGeom>
            <a:ln w="25730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1">
              <a:extLst>
                <a:ext uri="{FF2B5EF4-FFF2-40B4-BE49-F238E27FC236}">
                  <a16:creationId xmlns:a16="http://schemas.microsoft.com/office/drawing/2014/main" id="{5DA4B37D-4E3E-4EE2-A64E-BE1CED715139}"/>
                </a:ext>
              </a:extLst>
            </p:cNvPr>
            <p:cNvSpPr/>
            <p:nvPr/>
          </p:nvSpPr>
          <p:spPr>
            <a:xfrm>
              <a:off x="4503217" y="3840608"/>
              <a:ext cx="87630" cy="146685"/>
            </a:xfrm>
            <a:custGeom>
              <a:avLst/>
              <a:gdLst/>
              <a:ahLst/>
              <a:cxnLst/>
              <a:rect l="l" t="t" r="r" b="b"/>
              <a:pathLst>
                <a:path w="87629" h="146685">
                  <a:moveTo>
                    <a:pt x="87375" y="0"/>
                  </a:moveTo>
                  <a:lnTo>
                    <a:pt x="0" y="146405"/>
                  </a:lnTo>
                </a:path>
              </a:pathLst>
            </a:custGeom>
            <a:ln w="25730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2">
              <a:extLst>
                <a:ext uri="{FF2B5EF4-FFF2-40B4-BE49-F238E27FC236}">
                  <a16:creationId xmlns:a16="http://schemas.microsoft.com/office/drawing/2014/main" id="{282D666A-3E6D-4DA3-8E0A-7313C4B11B0B}"/>
                </a:ext>
              </a:extLst>
            </p:cNvPr>
            <p:cNvSpPr/>
            <p:nvPr/>
          </p:nvSpPr>
          <p:spPr>
            <a:xfrm>
              <a:off x="4507132" y="3840556"/>
              <a:ext cx="88900" cy="146685"/>
            </a:xfrm>
            <a:custGeom>
              <a:avLst/>
              <a:gdLst/>
              <a:ahLst/>
              <a:cxnLst/>
              <a:rect l="l" t="t" r="r" b="b"/>
              <a:pathLst>
                <a:path w="88900" h="146685">
                  <a:moveTo>
                    <a:pt x="88595" y="0"/>
                  </a:moveTo>
                  <a:lnTo>
                    <a:pt x="0" y="146367"/>
                  </a:lnTo>
                </a:path>
              </a:pathLst>
            </a:custGeom>
            <a:ln w="25730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3">
              <a:extLst>
                <a:ext uri="{FF2B5EF4-FFF2-40B4-BE49-F238E27FC236}">
                  <a16:creationId xmlns:a16="http://schemas.microsoft.com/office/drawing/2014/main" id="{4C1D6479-155F-43DC-A3D4-846DFBED42BD}"/>
                </a:ext>
              </a:extLst>
            </p:cNvPr>
            <p:cNvSpPr/>
            <p:nvPr/>
          </p:nvSpPr>
          <p:spPr>
            <a:xfrm>
              <a:off x="4511060" y="3840517"/>
              <a:ext cx="90170" cy="146685"/>
            </a:xfrm>
            <a:custGeom>
              <a:avLst/>
              <a:gdLst/>
              <a:ahLst/>
              <a:cxnLst/>
              <a:rect l="l" t="t" r="r" b="b"/>
              <a:pathLst>
                <a:path w="90170" h="146685">
                  <a:moveTo>
                    <a:pt x="89814" y="0"/>
                  </a:moveTo>
                  <a:lnTo>
                    <a:pt x="0" y="146316"/>
                  </a:lnTo>
                </a:path>
              </a:pathLst>
            </a:custGeom>
            <a:ln w="25730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4">
              <a:extLst>
                <a:ext uri="{FF2B5EF4-FFF2-40B4-BE49-F238E27FC236}">
                  <a16:creationId xmlns:a16="http://schemas.microsoft.com/office/drawing/2014/main" id="{D43E2507-7F0B-4875-AFC9-362868C582DD}"/>
                </a:ext>
              </a:extLst>
            </p:cNvPr>
            <p:cNvSpPr/>
            <p:nvPr/>
          </p:nvSpPr>
          <p:spPr>
            <a:xfrm>
              <a:off x="4514975" y="3840465"/>
              <a:ext cx="91440" cy="146685"/>
            </a:xfrm>
            <a:custGeom>
              <a:avLst/>
              <a:gdLst/>
              <a:ahLst/>
              <a:cxnLst/>
              <a:rect l="l" t="t" r="r" b="b"/>
              <a:pathLst>
                <a:path w="91439" h="146685">
                  <a:moveTo>
                    <a:pt x="91046" y="0"/>
                  </a:moveTo>
                  <a:lnTo>
                    <a:pt x="0" y="146304"/>
                  </a:lnTo>
                </a:path>
              </a:pathLst>
            </a:custGeom>
            <a:ln w="25730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5">
              <a:extLst>
                <a:ext uri="{FF2B5EF4-FFF2-40B4-BE49-F238E27FC236}">
                  <a16:creationId xmlns:a16="http://schemas.microsoft.com/office/drawing/2014/main" id="{6E0A7A12-A115-4DB7-A854-B240E74D7A52}"/>
                </a:ext>
              </a:extLst>
            </p:cNvPr>
            <p:cNvSpPr/>
            <p:nvPr/>
          </p:nvSpPr>
          <p:spPr>
            <a:xfrm>
              <a:off x="4518878" y="3840427"/>
              <a:ext cx="92710" cy="146685"/>
            </a:xfrm>
            <a:custGeom>
              <a:avLst/>
              <a:gdLst/>
              <a:ahLst/>
              <a:cxnLst/>
              <a:rect l="l" t="t" r="r" b="b"/>
              <a:pathLst>
                <a:path w="92710" h="146685">
                  <a:moveTo>
                    <a:pt x="92290" y="0"/>
                  </a:moveTo>
                  <a:lnTo>
                    <a:pt x="0" y="146253"/>
                  </a:lnTo>
                </a:path>
              </a:pathLst>
            </a:custGeom>
            <a:ln w="25730">
              <a:solidFill>
                <a:srgbClr val="C195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6">
              <a:extLst>
                <a:ext uri="{FF2B5EF4-FFF2-40B4-BE49-F238E27FC236}">
                  <a16:creationId xmlns:a16="http://schemas.microsoft.com/office/drawing/2014/main" id="{3F2D39CC-0C94-432D-878D-DD8BDE643EE4}"/>
                </a:ext>
              </a:extLst>
            </p:cNvPr>
            <p:cNvSpPr/>
            <p:nvPr/>
          </p:nvSpPr>
          <p:spPr>
            <a:xfrm>
              <a:off x="4522805" y="3840401"/>
              <a:ext cx="93980" cy="146685"/>
            </a:xfrm>
            <a:custGeom>
              <a:avLst/>
              <a:gdLst/>
              <a:ahLst/>
              <a:cxnLst/>
              <a:rect l="l" t="t" r="r" b="b"/>
              <a:pathLst>
                <a:path w="93979" h="146685">
                  <a:moveTo>
                    <a:pt x="93497" y="0"/>
                  </a:moveTo>
                  <a:lnTo>
                    <a:pt x="0" y="146189"/>
                  </a:lnTo>
                </a:path>
              </a:pathLst>
            </a:custGeom>
            <a:ln w="25730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7">
              <a:extLst>
                <a:ext uri="{FF2B5EF4-FFF2-40B4-BE49-F238E27FC236}">
                  <a16:creationId xmlns:a16="http://schemas.microsoft.com/office/drawing/2014/main" id="{B5B4A761-B6B7-41DF-8FDB-A482FF483B62}"/>
                </a:ext>
              </a:extLst>
            </p:cNvPr>
            <p:cNvSpPr/>
            <p:nvPr/>
          </p:nvSpPr>
          <p:spPr>
            <a:xfrm>
              <a:off x="4526720" y="3840362"/>
              <a:ext cx="95250" cy="146685"/>
            </a:xfrm>
            <a:custGeom>
              <a:avLst/>
              <a:gdLst/>
              <a:ahLst/>
              <a:cxnLst/>
              <a:rect l="l" t="t" r="r" b="b"/>
              <a:pathLst>
                <a:path w="95250" h="146685">
                  <a:moveTo>
                    <a:pt x="94729" y="0"/>
                  </a:moveTo>
                  <a:lnTo>
                    <a:pt x="0" y="146151"/>
                  </a:lnTo>
                </a:path>
              </a:pathLst>
            </a:custGeom>
            <a:ln w="25730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78">
              <a:extLst>
                <a:ext uri="{FF2B5EF4-FFF2-40B4-BE49-F238E27FC236}">
                  <a16:creationId xmlns:a16="http://schemas.microsoft.com/office/drawing/2014/main" id="{01B59791-E25E-4AEC-91DB-B892DD2A7CEB}"/>
                </a:ext>
              </a:extLst>
            </p:cNvPr>
            <p:cNvSpPr/>
            <p:nvPr/>
          </p:nvSpPr>
          <p:spPr>
            <a:xfrm>
              <a:off x="4530636" y="3840312"/>
              <a:ext cx="96520" cy="146685"/>
            </a:xfrm>
            <a:custGeom>
              <a:avLst/>
              <a:gdLst/>
              <a:ahLst/>
              <a:cxnLst/>
              <a:rect l="l" t="t" r="r" b="b"/>
              <a:pathLst>
                <a:path w="96520" h="146685">
                  <a:moveTo>
                    <a:pt x="95961" y="0"/>
                  </a:moveTo>
                  <a:lnTo>
                    <a:pt x="0" y="146113"/>
                  </a:lnTo>
                </a:path>
              </a:pathLst>
            </a:custGeom>
            <a:ln w="25730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79">
              <a:extLst>
                <a:ext uri="{FF2B5EF4-FFF2-40B4-BE49-F238E27FC236}">
                  <a16:creationId xmlns:a16="http://schemas.microsoft.com/office/drawing/2014/main" id="{AE99ACCE-CFFE-4500-BBAE-70BEF527B084}"/>
                </a:ext>
              </a:extLst>
            </p:cNvPr>
            <p:cNvSpPr/>
            <p:nvPr/>
          </p:nvSpPr>
          <p:spPr>
            <a:xfrm>
              <a:off x="4534551" y="3840272"/>
              <a:ext cx="97790" cy="146685"/>
            </a:xfrm>
            <a:custGeom>
              <a:avLst/>
              <a:gdLst/>
              <a:ahLst/>
              <a:cxnLst/>
              <a:rect l="l" t="t" r="r" b="b"/>
              <a:pathLst>
                <a:path w="97789" h="146685">
                  <a:moveTo>
                    <a:pt x="97193" y="0"/>
                  </a:moveTo>
                  <a:lnTo>
                    <a:pt x="0" y="146062"/>
                  </a:lnTo>
                </a:path>
              </a:pathLst>
            </a:custGeom>
            <a:ln w="25730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0">
              <a:extLst>
                <a:ext uri="{FF2B5EF4-FFF2-40B4-BE49-F238E27FC236}">
                  <a16:creationId xmlns:a16="http://schemas.microsoft.com/office/drawing/2014/main" id="{AEB55930-FD5B-4989-A2DF-C2937094B4E7}"/>
                </a:ext>
              </a:extLst>
            </p:cNvPr>
            <p:cNvSpPr/>
            <p:nvPr/>
          </p:nvSpPr>
          <p:spPr>
            <a:xfrm>
              <a:off x="4538466" y="3840234"/>
              <a:ext cx="98425" cy="146050"/>
            </a:xfrm>
            <a:custGeom>
              <a:avLst/>
              <a:gdLst/>
              <a:ahLst/>
              <a:cxnLst/>
              <a:rect l="l" t="t" r="r" b="b"/>
              <a:pathLst>
                <a:path w="98425" h="146050">
                  <a:moveTo>
                    <a:pt x="98425" y="0"/>
                  </a:moveTo>
                  <a:lnTo>
                    <a:pt x="0" y="146024"/>
                  </a:lnTo>
                </a:path>
              </a:pathLst>
            </a:custGeom>
            <a:ln w="25730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1">
              <a:extLst>
                <a:ext uri="{FF2B5EF4-FFF2-40B4-BE49-F238E27FC236}">
                  <a16:creationId xmlns:a16="http://schemas.microsoft.com/office/drawing/2014/main" id="{4181FAFA-CE8E-4558-812E-2A842E085E83}"/>
                </a:ext>
              </a:extLst>
            </p:cNvPr>
            <p:cNvSpPr/>
            <p:nvPr/>
          </p:nvSpPr>
          <p:spPr>
            <a:xfrm>
              <a:off x="4542381" y="3840195"/>
              <a:ext cx="99695" cy="146050"/>
            </a:xfrm>
            <a:custGeom>
              <a:avLst/>
              <a:gdLst/>
              <a:ahLst/>
              <a:cxnLst/>
              <a:rect l="l" t="t" r="r" b="b"/>
              <a:pathLst>
                <a:path w="99695" h="146050">
                  <a:moveTo>
                    <a:pt x="99644" y="0"/>
                  </a:moveTo>
                  <a:lnTo>
                    <a:pt x="0" y="145986"/>
                  </a:lnTo>
                </a:path>
              </a:pathLst>
            </a:custGeom>
            <a:ln w="25730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2">
              <a:extLst>
                <a:ext uri="{FF2B5EF4-FFF2-40B4-BE49-F238E27FC236}">
                  <a16:creationId xmlns:a16="http://schemas.microsoft.com/office/drawing/2014/main" id="{50B9A267-A5F6-4710-BAA5-133043E4B531}"/>
                </a:ext>
              </a:extLst>
            </p:cNvPr>
            <p:cNvSpPr/>
            <p:nvPr/>
          </p:nvSpPr>
          <p:spPr>
            <a:xfrm>
              <a:off x="4546283" y="3840144"/>
              <a:ext cx="100965" cy="146050"/>
            </a:xfrm>
            <a:custGeom>
              <a:avLst/>
              <a:gdLst/>
              <a:ahLst/>
              <a:cxnLst/>
              <a:rect l="l" t="t" r="r" b="b"/>
              <a:pathLst>
                <a:path w="100964" h="146050">
                  <a:moveTo>
                    <a:pt x="100888" y="0"/>
                  </a:moveTo>
                  <a:lnTo>
                    <a:pt x="0" y="145961"/>
                  </a:lnTo>
                </a:path>
              </a:pathLst>
            </a:custGeom>
            <a:ln w="25730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3">
              <a:extLst>
                <a:ext uri="{FF2B5EF4-FFF2-40B4-BE49-F238E27FC236}">
                  <a16:creationId xmlns:a16="http://schemas.microsoft.com/office/drawing/2014/main" id="{2E077E75-2EE5-4F6E-85A8-233929C74F23}"/>
                </a:ext>
              </a:extLst>
            </p:cNvPr>
            <p:cNvSpPr/>
            <p:nvPr/>
          </p:nvSpPr>
          <p:spPr>
            <a:xfrm>
              <a:off x="4550199" y="3840106"/>
              <a:ext cx="102235" cy="146050"/>
            </a:xfrm>
            <a:custGeom>
              <a:avLst/>
              <a:gdLst/>
              <a:ahLst/>
              <a:cxnLst/>
              <a:rect l="l" t="t" r="r" b="b"/>
              <a:pathLst>
                <a:path w="102235" h="146050">
                  <a:moveTo>
                    <a:pt x="102120" y="0"/>
                  </a:moveTo>
                  <a:lnTo>
                    <a:pt x="0" y="145910"/>
                  </a:lnTo>
                </a:path>
              </a:pathLst>
            </a:custGeom>
            <a:ln w="25730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4">
              <a:extLst>
                <a:ext uri="{FF2B5EF4-FFF2-40B4-BE49-F238E27FC236}">
                  <a16:creationId xmlns:a16="http://schemas.microsoft.com/office/drawing/2014/main" id="{131C5BA7-CEAC-424A-97E6-44B3D682E8A2}"/>
                </a:ext>
              </a:extLst>
            </p:cNvPr>
            <p:cNvSpPr/>
            <p:nvPr/>
          </p:nvSpPr>
          <p:spPr>
            <a:xfrm>
              <a:off x="4554127" y="3840067"/>
              <a:ext cx="103505" cy="146050"/>
            </a:xfrm>
            <a:custGeom>
              <a:avLst/>
              <a:gdLst/>
              <a:ahLst/>
              <a:cxnLst/>
              <a:rect l="l" t="t" r="r" b="b"/>
              <a:pathLst>
                <a:path w="103504" h="146050">
                  <a:moveTo>
                    <a:pt x="103339" y="0"/>
                  </a:moveTo>
                  <a:lnTo>
                    <a:pt x="0" y="145859"/>
                  </a:lnTo>
                </a:path>
              </a:pathLst>
            </a:custGeom>
            <a:ln w="25730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5">
              <a:extLst>
                <a:ext uri="{FF2B5EF4-FFF2-40B4-BE49-F238E27FC236}">
                  <a16:creationId xmlns:a16="http://schemas.microsoft.com/office/drawing/2014/main" id="{FEDDF858-8DB5-4349-85E0-5613ABAACC7C}"/>
                </a:ext>
              </a:extLst>
            </p:cNvPr>
            <p:cNvSpPr/>
            <p:nvPr/>
          </p:nvSpPr>
          <p:spPr>
            <a:xfrm>
              <a:off x="4558041" y="3840015"/>
              <a:ext cx="104775" cy="146050"/>
            </a:xfrm>
            <a:custGeom>
              <a:avLst/>
              <a:gdLst/>
              <a:ahLst/>
              <a:cxnLst/>
              <a:rect l="l" t="t" r="r" b="b"/>
              <a:pathLst>
                <a:path w="104775" h="146050">
                  <a:moveTo>
                    <a:pt x="104571" y="0"/>
                  </a:moveTo>
                  <a:lnTo>
                    <a:pt x="0" y="145821"/>
                  </a:lnTo>
                </a:path>
              </a:pathLst>
            </a:custGeom>
            <a:ln w="25730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6">
              <a:extLst>
                <a:ext uri="{FF2B5EF4-FFF2-40B4-BE49-F238E27FC236}">
                  <a16:creationId xmlns:a16="http://schemas.microsoft.com/office/drawing/2014/main" id="{FEBC3707-75BD-435C-A5B0-E9EA2795007F}"/>
                </a:ext>
              </a:extLst>
            </p:cNvPr>
            <p:cNvSpPr/>
            <p:nvPr/>
          </p:nvSpPr>
          <p:spPr>
            <a:xfrm>
              <a:off x="4561956" y="3839976"/>
              <a:ext cx="106045" cy="146050"/>
            </a:xfrm>
            <a:custGeom>
              <a:avLst/>
              <a:gdLst/>
              <a:ahLst/>
              <a:cxnLst/>
              <a:rect l="l" t="t" r="r" b="b"/>
              <a:pathLst>
                <a:path w="106045" h="146050">
                  <a:moveTo>
                    <a:pt x="105803" y="0"/>
                  </a:moveTo>
                  <a:lnTo>
                    <a:pt x="0" y="145783"/>
                  </a:lnTo>
                </a:path>
              </a:pathLst>
            </a:custGeom>
            <a:ln w="25730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7">
              <a:extLst>
                <a:ext uri="{FF2B5EF4-FFF2-40B4-BE49-F238E27FC236}">
                  <a16:creationId xmlns:a16="http://schemas.microsoft.com/office/drawing/2014/main" id="{6E4C635D-B71F-43DC-B28F-AB162FBBA5CB}"/>
                </a:ext>
              </a:extLst>
            </p:cNvPr>
            <p:cNvSpPr/>
            <p:nvPr/>
          </p:nvSpPr>
          <p:spPr>
            <a:xfrm>
              <a:off x="4565872" y="3839938"/>
              <a:ext cx="107314" cy="146050"/>
            </a:xfrm>
            <a:custGeom>
              <a:avLst/>
              <a:gdLst/>
              <a:ahLst/>
              <a:cxnLst/>
              <a:rect l="l" t="t" r="r" b="b"/>
              <a:pathLst>
                <a:path w="107314" h="146050">
                  <a:moveTo>
                    <a:pt x="107022" y="0"/>
                  </a:moveTo>
                  <a:lnTo>
                    <a:pt x="0" y="145732"/>
                  </a:lnTo>
                </a:path>
              </a:pathLst>
            </a:custGeom>
            <a:ln w="25730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88">
              <a:extLst>
                <a:ext uri="{FF2B5EF4-FFF2-40B4-BE49-F238E27FC236}">
                  <a16:creationId xmlns:a16="http://schemas.microsoft.com/office/drawing/2014/main" id="{43A6AC46-A7F4-4977-A6CF-E08E6AC927C7}"/>
                </a:ext>
              </a:extLst>
            </p:cNvPr>
            <p:cNvSpPr/>
            <p:nvPr/>
          </p:nvSpPr>
          <p:spPr>
            <a:xfrm>
              <a:off x="4569787" y="3839899"/>
              <a:ext cx="108585" cy="146050"/>
            </a:xfrm>
            <a:custGeom>
              <a:avLst/>
              <a:gdLst/>
              <a:ahLst/>
              <a:cxnLst/>
              <a:rect l="l" t="t" r="r" b="b"/>
              <a:pathLst>
                <a:path w="108585" h="146050">
                  <a:moveTo>
                    <a:pt x="108254" y="0"/>
                  </a:moveTo>
                  <a:lnTo>
                    <a:pt x="0" y="145681"/>
                  </a:lnTo>
                </a:path>
              </a:pathLst>
            </a:custGeom>
            <a:ln w="25730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89">
              <a:extLst>
                <a:ext uri="{FF2B5EF4-FFF2-40B4-BE49-F238E27FC236}">
                  <a16:creationId xmlns:a16="http://schemas.microsoft.com/office/drawing/2014/main" id="{14022E4A-6521-4CD7-943D-B6D30CE737ED}"/>
                </a:ext>
              </a:extLst>
            </p:cNvPr>
            <p:cNvSpPr/>
            <p:nvPr/>
          </p:nvSpPr>
          <p:spPr>
            <a:xfrm>
              <a:off x="4573715" y="3839861"/>
              <a:ext cx="109855" cy="146050"/>
            </a:xfrm>
            <a:custGeom>
              <a:avLst/>
              <a:gdLst/>
              <a:ahLst/>
              <a:cxnLst/>
              <a:rect l="l" t="t" r="r" b="b"/>
              <a:pathLst>
                <a:path w="109854" h="146050">
                  <a:moveTo>
                    <a:pt x="109474" y="0"/>
                  </a:moveTo>
                  <a:lnTo>
                    <a:pt x="0" y="145643"/>
                  </a:lnTo>
                </a:path>
              </a:pathLst>
            </a:custGeom>
            <a:ln w="25730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0">
              <a:extLst>
                <a:ext uri="{FF2B5EF4-FFF2-40B4-BE49-F238E27FC236}">
                  <a16:creationId xmlns:a16="http://schemas.microsoft.com/office/drawing/2014/main" id="{12006B78-0FD5-4000-806B-6D5A5E64CB67}"/>
                </a:ext>
              </a:extLst>
            </p:cNvPr>
            <p:cNvSpPr/>
            <p:nvPr/>
          </p:nvSpPr>
          <p:spPr>
            <a:xfrm>
              <a:off x="4577617" y="3839822"/>
              <a:ext cx="111125" cy="146050"/>
            </a:xfrm>
            <a:custGeom>
              <a:avLst/>
              <a:gdLst/>
              <a:ahLst/>
              <a:cxnLst/>
              <a:rect l="l" t="t" r="r" b="b"/>
              <a:pathLst>
                <a:path w="111125" h="146050">
                  <a:moveTo>
                    <a:pt x="110718" y="0"/>
                  </a:moveTo>
                  <a:lnTo>
                    <a:pt x="0" y="145592"/>
                  </a:lnTo>
                </a:path>
              </a:pathLst>
            </a:custGeom>
            <a:ln w="25730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1">
              <a:extLst>
                <a:ext uri="{FF2B5EF4-FFF2-40B4-BE49-F238E27FC236}">
                  <a16:creationId xmlns:a16="http://schemas.microsoft.com/office/drawing/2014/main" id="{D9E86359-3FB3-4E3C-ADC7-03BC2C92663A}"/>
                </a:ext>
              </a:extLst>
            </p:cNvPr>
            <p:cNvSpPr/>
            <p:nvPr/>
          </p:nvSpPr>
          <p:spPr>
            <a:xfrm>
              <a:off x="4581532" y="3839783"/>
              <a:ext cx="112395" cy="146050"/>
            </a:xfrm>
            <a:custGeom>
              <a:avLst/>
              <a:gdLst/>
              <a:ahLst/>
              <a:cxnLst/>
              <a:rect l="l" t="t" r="r" b="b"/>
              <a:pathLst>
                <a:path w="112395" h="146050">
                  <a:moveTo>
                    <a:pt x="111937" y="0"/>
                  </a:moveTo>
                  <a:lnTo>
                    <a:pt x="0" y="145542"/>
                  </a:lnTo>
                </a:path>
              </a:pathLst>
            </a:custGeom>
            <a:ln w="25730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2">
              <a:extLst>
                <a:ext uri="{FF2B5EF4-FFF2-40B4-BE49-F238E27FC236}">
                  <a16:creationId xmlns:a16="http://schemas.microsoft.com/office/drawing/2014/main" id="{5D31CECD-9FED-49BA-9CEC-DA87546F46F8}"/>
                </a:ext>
              </a:extLst>
            </p:cNvPr>
            <p:cNvSpPr/>
            <p:nvPr/>
          </p:nvSpPr>
          <p:spPr>
            <a:xfrm>
              <a:off x="4585446" y="3839731"/>
              <a:ext cx="113664" cy="146050"/>
            </a:xfrm>
            <a:custGeom>
              <a:avLst/>
              <a:gdLst/>
              <a:ahLst/>
              <a:cxnLst/>
              <a:rect l="l" t="t" r="r" b="b"/>
              <a:pathLst>
                <a:path w="113664" h="146050">
                  <a:moveTo>
                    <a:pt x="113169" y="0"/>
                  </a:moveTo>
                  <a:lnTo>
                    <a:pt x="0" y="145516"/>
                  </a:lnTo>
                </a:path>
              </a:pathLst>
            </a:custGeom>
            <a:ln w="25730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3">
              <a:extLst>
                <a:ext uri="{FF2B5EF4-FFF2-40B4-BE49-F238E27FC236}">
                  <a16:creationId xmlns:a16="http://schemas.microsoft.com/office/drawing/2014/main" id="{73911E82-7D62-4B34-8149-7F6DCE877D48}"/>
                </a:ext>
              </a:extLst>
            </p:cNvPr>
            <p:cNvSpPr/>
            <p:nvPr/>
          </p:nvSpPr>
          <p:spPr>
            <a:xfrm>
              <a:off x="4589376" y="3839693"/>
              <a:ext cx="114935" cy="146050"/>
            </a:xfrm>
            <a:custGeom>
              <a:avLst/>
              <a:gdLst/>
              <a:ahLst/>
              <a:cxnLst/>
              <a:rect l="l" t="t" r="r" b="b"/>
              <a:pathLst>
                <a:path w="114935" h="146050">
                  <a:moveTo>
                    <a:pt x="114388" y="0"/>
                  </a:moveTo>
                  <a:lnTo>
                    <a:pt x="0" y="145478"/>
                  </a:lnTo>
                </a:path>
              </a:pathLst>
            </a:custGeom>
            <a:ln w="25730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4">
              <a:extLst>
                <a:ext uri="{FF2B5EF4-FFF2-40B4-BE49-F238E27FC236}">
                  <a16:creationId xmlns:a16="http://schemas.microsoft.com/office/drawing/2014/main" id="{B8BA54CF-A504-40B1-AB3D-A66B1FC9CBAD}"/>
                </a:ext>
              </a:extLst>
            </p:cNvPr>
            <p:cNvSpPr/>
            <p:nvPr/>
          </p:nvSpPr>
          <p:spPr>
            <a:xfrm>
              <a:off x="4593277" y="3839655"/>
              <a:ext cx="116205" cy="146050"/>
            </a:xfrm>
            <a:custGeom>
              <a:avLst/>
              <a:gdLst/>
              <a:ahLst/>
              <a:cxnLst/>
              <a:rect l="l" t="t" r="r" b="b"/>
              <a:pathLst>
                <a:path w="116204" h="146050">
                  <a:moveTo>
                    <a:pt x="115633" y="0"/>
                  </a:moveTo>
                  <a:lnTo>
                    <a:pt x="0" y="145440"/>
                  </a:lnTo>
                </a:path>
              </a:pathLst>
            </a:custGeom>
            <a:ln w="25730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5">
              <a:extLst>
                <a:ext uri="{FF2B5EF4-FFF2-40B4-BE49-F238E27FC236}">
                  <a16:creationId xmlns:a16="http://schemas.microsoft.com/office/drawing/2014/main" id="{71B946AB-B84D-41A1-92C6-D8C4FE7C9305}"/>
                </a:ext>
              </a:extLst>
            </p:cNvPr>
            <p:cNvSpPr/>
            <p:nvPr/>
          </p:nvSpPr>
          <p:spPr>
            <a:xfrm>
              <a:off x="4597193" y="3839603"/>
              <a:ext cx="117475" cy="145415"/>
            </a:xfrm>
            <a:custGeom>
              <a:avLst/>
              <a:gdLst/>
              <a:ahLst/>
              <a:cxnLst/>
              <a:rect l="l" t="t" r="r" b="b"/>
              <a:pathLst>
                <a:path w="117475" h="145414">
                  <a:moveTo>
                    <a:pt x="116852" y="0"/>
                  </a:moveTo>
                  <a:lnTo>
                    <a:pt x="0" y="145402"/>
                  </a:lnTo>
                </a:path>
              </a:pathLst>
            </a:custGeom>
            <a:ln w="25730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6">
              <a:extLst>
                <a:ext uri="{FF2B5EF4-FFF2-40B4-BE49-F238E27FC236}">
                  <a16:creationId xmlns:a16="http://schemas.microsoft.com/office/drawing/2014/main" id="{E664D7BD-EE87-405E-8982-25D8204AD12C}"/>
                </a:ext>
              </a:extLst>
            </p:cNvPr>
            <p:cNvSpPr/>
            <p:nvPr/>
          </p:nvSpPr>
          <p:spPr>
            <a:xfrm>
              <a:off x="4601121" y="3839565"/>
              <a:ext cx="118110" cy="145415"/>
            </a:xfrm>
            <a:custGeom>
              <a:avLst/>
              <a:gdLst/>
              <a:ahLst/>
              <a:cxnLst/>
              <a:rect l="l" t="t" r="r" b="b"/>
              <a:pathLst>
                <a:path w="118110" h="145414">
                  <a:moveTo>
                    <a:pt x="118071" y="0"/>
                  </a:moveTo>
                  <a:lnTo>
                    <a:pt x="0" y="145351"/>
                  </a:lnTo>
                </a:path>
              </a:pathLst>
            </a:custGeom>
            <a:ln w="25730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7">
              <a:extLst>
                <a:ext uri="{FF2B5EF4-FFF2-40B4-BE49-F238E27FC236}">
                  <a16:creationId xmlns:a16="http://schemas.microsoft.com/office/drawing/2014/main" id="{5B955BB1-1C49-4DFB-B063-8F419338FA30}"/>
                </a:ext>
              </a:extLst>
            </p:cNvPr>
            <p:cNvSpPr/>
            <p:nvPr/>
          </p:nvSpPr>
          <p:spPr>
            <a:xfrm>
              <a:off x="4605036" y="3839526"/>
              <a:ext cx="119380" cy="145415"/>
            </a:xfrm>
            <a:custGeom>
              <a:avLst/>
              <a:gdLst/>
              <a:ahLst/>
              <a:cxnLst/>
              <a:rect l="l" t="t" r="r" b="b"/>
              <a:pathLst>
                <a:path w="119379" h="145414">
                  <a:moveTo>
                    <a:pt x="119303" y="0"/>
                  </a:moveTo>
                  <a:lnTo>
                    <a:pt x="0" y="145313"/>
                  </a:lnTo>
                </a:path>
              </a:pathLst>
            </a:custGeom>
            <a:ln w="25730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598">
              <a:extLst>
                <a:ext uri="{FF2B5EF4-FFF2-40B4-BE49-F238E27FC236}">
                  <a16:creationId xmlns:a16="http://schemas.microsoft.com/office/drawing/2014/main" id="{D23E9B90-B104-4FB6-A705-2BA94C82D6C8}"/>
                </a:ext>
              </a:extLst>
            </p:cNvPr>
            <p:cNvSpPr/>
            <p:nvPr/>
          </p:nvSpPr>
          <p:spPr>
            <a:xfrm>
              <a:off x="4608937" y="3839487"/>
              <a:ext cx="120650" cy="145415"/>
            </a:xfrm>
            <a:custGeom>
              <a:avLst/>
              <a:gdLst/>
              <a:ahLst/>
              <a:cxnLst/>
              <a:rect l="l" t="t" r="r" b="b"/>
              <a:pathLst>
                <a:path w="120650" h="145414">
                  <a:moveTo>
                    <a:pt x="120548" y="0"/>
                  </a:moveTo>
                  <a:lnTo>
                    <a:pt x="0" y="145262"/>
                  </a:lnTo>
                </a:path>
              </a:pathLst>
            </a:custGeom>
            <a:ln w="25730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599">
              <a:extLst>
                <a:ext uri="{FF2B5EF4-FFF2-40B4-BE49-F238E27FC236}">
                  <a16:creationId xmlns:a16="http://schemas.microsoft.com/office/drawing/2014/main" id="{A33016ED-0062-4A1B-AA29-46AA6E50DAA6}"/>
                </a:ext>
              </a:extLst>
            </p:cNvPr>
            <p:cNvSpPr/>
            <p:nvPr/>
          </p:nvSpPr>
          <p:spPr>
            <a:xfrm>
              <a:off x="4612866" y="3839437"/>
              <a:ext cx="121920" cy="145415"/>
            </a:xfrm>
            <a:custGeom>
              <a:avLst/>
              <a:gdLst/>
              <a:ahLst/>
              <a:cxnLst/>
              <a:rect l="l" t="t" r="r" b="b"/>
              <a:pathLst>
                <a:path w="121920" h="145414">
                  <a:moveTo>
                    <a:pt x="121754" y="0"/>
                  </a:moveTo>
                  <a:lnTo>
                    <a:pt x="0" y="145224"/>
                  </a:lnTo>
                </a:path>
              </a:pathLst>
            </a:custGeom>
            <a:ln w="25730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0">
              <a:extLst>
                <a:ext uri="{FF2B5EF4-FFF2-40B4-BE49-F238E27FC236}">
                  <a16:creationId xmlns:a16="http://schemas.microsoft.com/office/drawing/2014/main" id="{EDDF281C-1EBB-4AF2-8187-E9089298A151}"/>
                </a:ext>
              </a:extLst>
            </p:cNvPr>
            <p:cNvSpPr/>
            <p:nvPr/>
          </p:nvSpPr>
          <p:spPr>
            <a:xfrm>
              <a:off x="4616781" y="3839397"/>
              <a:ext cx="123189" cy="145415"/>
            </a:xfrm>
            <a:custGeom>
              <a:avLst/>
              <a:gdLst/>
              <a:ahLst/>
              <a:cxnLst/>
              <a:rect l="l" t="t" r="r" b="b"/>
              <a:pathLst>
                <a:path w="123189" h="145414">
                  <a:moveTo>
                    <a:pt x="122986" y="0"/>
                  </a:moveTo>
                  <a:lnTo>
                    <a:pt x="0" y="145199"/>
                  </a:lnTo>
                </a:path>
              </a:pathLst>
            </a:custGeom>
            <a:ln w="25730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1">
              <a:extLst>
                <a:ext uri="{FF2B5EF4-FFF2-40B4-BE49-F238E27FC236}">
                  <a16:creationId xmlns:a16="http://schemas.microsoft.com/office/drawing/2014/main" id="{404DA0F1-8B51-4596-9132-D902D2E53D8D}"/>
                </a:ext>
              </a:extLst>
            </p:cNvPr>
            <p:cNvSpPr/>
            <p:nvPr/>
          </p:nvSpPr>
          <p:spPr>
            <a:xfrm>
              <a:off x="4620696" y="3839359"/>
              <a:ext cx="124460" cy="145415"/>
            </a:xfrm>
            <a:custGeom>
              <a:avLst/>
              <a:gdLst/>
              <a:ahLst/>
              <a:cxnLst/>
              <a:rect l="l" t="t" r="r" b="b"/>
              <a:pathLst>
                <a:path w="124460" h="145414">
                  <a:moveTo>
                    <a:pt x="124218" y="0"/>
                  </a:moveTo>
                  <a:lnTo>
                    <a:pt x="0" y="145148"/>
                  </a:lnTo>
                </a:path>
              </a:pathLst>
            </a:custGeom>
            <a:ln w="25730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2">
              <a:extLst>
                <a:ext uri="{FF2B5EF4-FFF2-40B4-BE49-F238E27FC236}">
                  <a16:creationId xmlns:a16="http://schemas.microsoft.com/office/drawing/2014/main" id="{7F866DF5-8617-4180-B98E-B2E3A5C4EF5E}"/>
                </a:ext>
              </a:extLst>
            </p:cNvPr>
            <p:cNvSpPr/>
            <p:nvPr/>
          </p:nvSpPr>
          <p:spPr>
            <a:xfrm>
              <a:off x="4624598" y="3839320"/>
              <a:ext cx="125730" cy="145415"/>
            </a:xfrm>
            <a:custGeom>
              <a:avLst/>
              <a:gdLst/>
              <a:ahLst/>
              <a:cxnLst/>
              <a:rect l="l" t="t" r="r" b="b"/>
              <a:pathLst>
                <a:path w="125729" h="145414">
                  <a:moveTo>
                    <a:pt x="125463" y="0"/>
                  </a:moveTo>
                  <a:lnTo>
                    <a:pt x="0" y="145097"/>
                  </a:lnTo>
                </a:path>
              </a:pathLst>
            </a:custGeom>
            <a:ln w="25730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3">
              <a:extLst>
                <a:ext uri="{FF2B5EF4-FFF2-40B4-BE49-F238E27FC236}">
                  <a16:creationId xmlns:a16="http://schemas.microsoft.com/office/drawing/2014/main" id="{47663F36-EE76-4576-A7DB-6DDC2F658364}"/>
                </a:ext>
              </a:extLst>
            </p:cNvPr>
            <p:cNvSpPr/>
            <p:nvPr/>
          </p:nvSpPr>
          <p:spPr>
            <a:xfrm>
              <a:off x="4628526" y="3839282"/>
              <a:ext cx="127000" cy="145415"/>
            </a:xfrm>
            <a:custGeom>
              <a:avLst/>
              <a:gdLst/>
              <a:ahLst/>
              <a:cxnLst/>
              <a:rect l="l" t="t" r="r" b="b"/>
              <a:pathLst>
                <a:path w="127000" h="145414">
                  <a:moveTo>
                    <a:pt x="126682" y="0"/>
                  </a:moveTo>
                  <a:lnTo>
                    <a:pt x="0" y="145059"/>
                  </a:lnTo>
                </a:path>
              </a:pathLst>
            </a:custGeom>
            <a:ln w="25730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4">
              <a:extLst>
                <a:ext uri="{FF2B5EF4-FFF2-40B4-BE49-F238E27FC236}">
                  <a16:creationId xmlns:a16="http://schemas.microsoft.com/office/drawing/2014/main" id="{E5E27EB2-BC6E-4EAF-BCDF-1EEC7E6B477B}"/>
                </a:ext>
              </a:extLst>
            </p:cNvPr>
            <p:cNvSpPr/>
            <p:nvPr/>
          </p:nvSpPr>
          <p:spPr>
            <a:xfrm>
              <a:off x="4632441" y="3839244"/>
              <a:ext cx="128270" cy="145415"/>
            </a:xfrm>
            <a:custGeom>
              <a:avLst/>
              <a:gdLst/>
              <a:ahLst/>
              <a:cxnLst/>
              <a:rect l="l" t="t" r="r" b="b"/>
              <a:pathLst>
                <a:path w="128270" h="145414">
                  <a:moveTo>
                    <a:pt x="127914" y="0"/>
                  </a:moveTo>
                  <a:lnTo>
                    <a:pt x="0" y="145008"/>
                  </a:lnTo>
                </a:path>
              </a:pathLst>
            </a:custGeom>
            <a:ln w="25730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5">
              <a:extLst>
                <a:ext uri="{FF2B5EF4-FFF2-40B4-BE49-F238E27FC236}">
                  <a16:creationId xmlns:a16="http://schemas.microsoft.com/office/drawing/2014/main" id="{16B0DE66-DF42-4AEC-824F-62B5EAE71377}"/>
                </a:ext>
              </a:extLst>
            </p:cNvPr>
            <p:cNvSpPr/>
            <p:nvPr/>
          </p:nvSpPr>
          <p:spPr>
            <a:xfrm>
              <a:off x="4636357" y="3839192"/>
              <a:ext cx="129539" cy="145415"/>
            </a:xfrm>
            <a:custGeom>
              <a:avLst/>
              <a:gdLst/>
              <a:ahLst/>
              <a:cxnLst/>
              <a:rect l="l" t="t" r="r" b="b"/>
              <a:pathLst>
                <a:path w="129539" h="145414">
                  <a:moveTo>
                    <a:pt x="129133" y="0"/>
                  </a:moveTo>
                  <a:lnTo>
                    <a:pt x="0" y="144970"/>
                  </a:lnTo>
                </a:path>
              </a:pathLst>
            </a:custGeom>
            <a:ln w="25730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6">
              <a:extLst>
                <a:ext uri="{FF2B5EF4-FFF2-40B4-BE49-F238E27FC236}">
                  <a16:creationId xmlns:a16="http://schemas.microsoft.com/office/drawing/2014/main" id="{8E23A353-37AE-4830-8335-43B9549184D9}"/>
                </a:ext>
              </a:extLst>
            </p:cNvPr>
            <p:cNvSpPr/>
            <p:nvPr/>
          </p:nvSpPr>
          <p:spPr>
            <a:xfrm>
              <a:off x="4640258" y="3839153"/>
              <a:ext cx="130810" cy="145415"/>
            </a:xfrm>
            <a:custGeom>
              <a:avLst/>
              <a:gdLst/>
              <a:ahLst/>
              <a:cxnLst/>
              <a:rect l="l" t="t" r="r" b="b"/>
              <a:pathLst>
                <a:path w="130810" h="145414">
                  <a:moveTo>
                    <a:pt x="130378" y="0"/>
                  </a:moveTo>
                  <a:lnTo>
                    <a:pt x="0" y="144945"/>
                  </a:lnTo>
                </a:path>
              </a:pathLst>
            </a:custGeom>
            <a:ln w="25730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7">
              <a:extLst>
                <a:ext uri="{FF2B5EF4-FFF2-40B4-BE49-F238E27FC236}">
                  <a16:creationId xmlns:a16="http://schemas.microsoft.com/office/drawing/2014/main" id="{D68A2D20-631F-4E34-A8BA-656D5F0219FA}"/>
                </a:ext>
              </a:extLst>
            </p:cNvPr>
            <p:cNvSpPr/>
            <p:nvPr/>
          </p:nvSpPr>
          <p:spPr>
            <a:xfrm>
              <a:off x="4644186" y="3839114"/>
              <a:ext cx="132080" cy="145415"/>
            </a:xfrm>
            <a:custGeom>
              <a:avLst/>
              <a:gdLst/>
              <a:ahLst/>
              <a:cxnLst/>
              <a:rect l="l" t="t" r="r" b="b"/>
              <a:pathLst>
                <a:path w="132079" h="145414">
                  <a:moveTo>
                    <a:pt x="131597" y="0"/>
                  </a:moveTo>
                  <a:lnTo>
                    <a:pt x="0" y="144894"/>
                  </a:lnTo>
                </a:path>
              </a:pathLst>
            </a:custGeom>
            <a:ln w="25730">
              <a:solidFill>
                <a:srgbClr val="D6B6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08">
              <a:extLst>
                <a:ext uri="{FF2B5EF4-FFF2-40B4-BE49-F238E27FC236}">
                  <a16:creationId xmlns:a16="http://schemas.microsoft.com/office/drawing/2014/main" id="{DBE37979-C942-4631-83C0-5393C85A0E14}"/>
                </a:ext>
              </a:extLst>
            </p:cNvPr>
            <p:cNvSpPr/>
            <p:nvPr/>
          </p:nvSpPr>
          <p:spPr>
            <a:xfrm>
              <a:off x="4648102" y="3839076"/>
              <a:ext cx="133350" cy="145415"/>
            </a:xfrm>
            <a:custGeom>
              <a:avLst/>
              <a:gdLst/>
              <a:ahLst/>
              <a:cxnLst/>
              <a:rect l="l" t="t" r="r" b="b"/>
              <a:pathLst>
                <a:path w="133350" h="145414">
                  <a:moveTo>
                    <a:pt x="132829" y="0"/>
                  </a:moveTo>
                  <a:lnTo>
                    <a:pt x="0" y="144843"/>
                  </a:lnTo>
                </a:path>
              </a:pathLst>
            </a:custGeom>
            <a:ln w="25730">
              <a:solidFill>
                <a:srgbClr val="D7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09">
              <a:extLst>
                <a:ext uri="{FF2B5EF4-FFF2-40B4-BE49-F238E27FC236}">
                  <a16:creationId xmlns:a16="http://schemas.microsoft.com/office/drawing/2014/main" id="{9E3E5CEC-FFD5-4DC1-A48A-78CC6EDD9284}"/>
                </a:ext>
              </a:extLst>
            </p:cNvPr>
            <p:cNvSpPr/>
            <p:nvPr/>
          </p:nvSpPr>
          <p:spPr>
            <a:xfrm>
              <a:off x="4652030" y="3839024"/>
              <a:ext cx="134620" cy="145415"/>
            </a:xfrm>
            <a:custGeom>
              <a:avLst/>
              <a:gdLst/>
              <a:ahLst/>
              <a:cxnLst/>
              <a:rect l="l" t="t" r="r" b="b"/>
              <a:pathLst>
                <a:path w="134620" h="145414">
                  <a:moveTo>
                    <a:pt x="134048" y="0"/>
                  </a:moveTo>
                  <a:lnTo>
                    <a:pt x="0" y="144818"/>
                  </a:lnTo>
                </a:path>
              </a:pathLst>
            </a:custGeom>
            <a:ln w="25730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0">
              <a:extLst>
                <a:ext uri="{FF2B5EF4-FFF2-40B4-BE49-F238E27FC236}">
                  <a16:creationId xmlns:a16="http://schemas.microsoft.com/office/drawing/2014/main" id="{BB40BF1D-1C27-4A53-8D47-CCEFF6F1A07C}"/>
                </a:ext>
              </a:extLst>
            </p:cNvPr>
            <p:cNvSpPr/>
            <p:nvPr/>
          </p:nvSpPr>
          <p:spPr>
            <a:xfrm>
              <a:off x="4655933" y="3838986"/>
              <a:ext cx="135890" cy="144780"/>
            </a:xfrm>
            <a:custGeom>
              <a:avLst/>
              <a:gdLst/>
              <a:ahLst/>
              <a:cxnLst/>
              <a:rect l="l" t="t" r="r" b="b"/>
              <a:pathLst>
                <a:path w="135889" h="144779">
                  <a:moveTo>
                    <a:pt x="135280" y="0"/>
                  </a:moveTo>
                  <a:lnTo>
                    <a:pt x="0" y="144754"/>
                  </a:lnTo>
                </a:path>
              </a:pathLst>
            </a:custGeom>
            <a:ln w="25730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1">
              <a:extLst>
                <a:ext uri="{FF2B5EF4-FFF2-40B4-BE49-F238E27FC236}">
                  <a16:creationId xmlns:a16="http://schemas.microsoft.com/office/drawing/2014/main" id="{0AEFC038-7031-4B4F-B4A3-6374A7AEC384}"/>
                </a:ext>
              </a:extLst>
            </p:cNvPr>
            <p:cNvSpPr/>
            <p:nvPr/>
          </p:nvSpPr>
          <p:spPr>
            <a:xfrm>
              <a:off x="2795507" y="614410"/>
              <a:ext cx="2174240" cy="3662045"/>
            </a:xfrm>
            <a:custGeom>
              <a:avLst/>
              <a:gdLst/>
              <a:ahLst/>
              <a:cxnLst/>
              <a:rect l="l" t="t" r="r" b="b"/>
              <a:pathLst>
                <a:path w="2174240" h="3662045">
                  <a:moveTo>
                    <a:pt x="1085303" y="0"/>
                  </a:moveTo>
                  <a:lnTo>
                    <a:pt x="1025766" y="933"/>
                  </a:lnTo>
                  <a:lnTo>
                    <a:pt x="967067" y="3702"/>
                  </a:lnTo>
                  <a:lnTo>
                    <a:pt x="909288" y="8258"/>
                  </a:lnTo>
                  <a:lnTo>
                    <a:pt x="852513" y="14553"/>
                  </a:lnTo>
                  <a:lnTo>
                    <a:pt x="796825" y="22539"/>
                  </a:lnTo>
                  <a:lnTo>
                    <a:pt x="742305" y="32167"/>
                  </a:lnTo>
                  <a:lnTo>
                    <a:pt x="689038" y="43390"/>
                  </a:lnTo>
                  <a:lnTo>
                    <a:pt x="637106" y="56159"/>
                  </a:lnTo>
                  <a:lnTo>
                    <a:pt x="586592" y="70427"/>
                  </a:lnTo>
                  <a:lnTo>
                    <a:pt x="537578" y="86144"/>
                  </a:lnTo>
                  <a:lnTo>
                    <a:pt x="490148" y="103263"/>
                  </a:lnTo>
                  <a:lnTo>
                    <a:pt x="444384" y="121736"/>
                  </a:lnTo>
                  <a:lnTo>
                    <a:pt x="400369" y="141515"/>
                  </a:lnTo>
                  <a:lnTo>
                    <a:pt x="358187" y="162551"/>
                  </a:lnTo>
                  <a:lnTo>
                    <a:pt x="317919" y="184796"/>
                  </a:lnTo>
                  <a:lnTo>
                    <a:pt x="279648" y="208202"/>
                  </a:lnTo>
                  <a:lnTo>
                    <a:pt x="243458" y="232721"/>
                  </a:lnTo>
                  <a:lnTo>
                    <a:pt x="209432" y="258305"/>
                  </a:lnTo>
                  <a:lnTo>
                    <a:pt x="177651" y="284905"/>
                  </a:lnTo>
                  <a:lnTo>
                    <a:pt x="148200" y="312474"/>
                  </a:lnTo>
                  <a:lnTo>
                    <a:pt x="121160" y="340963"/>
                  </a:lnTo>
                  <a:lnTo>
                    <a:pt x="96615" y="370325"/>
                  </a:lnTo>
                  <a:lnTo>
                    <a:pt x="55339" y="431471"/>
                  </a:lnTo>
                  <a:lnTo>
                    <a:pt x="25037" y="495528"/>
                  </a:lnTo>
                  <a:lnTo>
                    <a:pt x="6369" y="562111"/>
                  </a:lnTo>
                  <a:lnTo>
                    <a:pt x="0" y="630834"/>
                  </a:lnTo>
                  <a:lnTo>
                    <a:pt x="3467" y="3469055"/>
                  </a:lnTo>
                  <a:lnTo>
                    <a:pt x="18796" y="3506000"/>
                  </a:lnTo>
                  <a:lnTo>
                    <a:pt x="159283" y="3646500"/>
                  </a:lnTo>
                  <a:lnTo>
                    <a:pt x="196253" y="3661816"/>
                  </a:lnTo>
                  <a:lnTo>
                    <a:pt x="1980933" y="3661816"/>
                  </a:lnTo>
                  <a:lnTo>
                    <a:pt x="2017915" y="3646500"/>
                  </a:lnTo>
                  <a:lnTo>
                    <a:pt x="2158403" y="3506000"/>
                  </a:lnTo>
                  <a:lnTo>
                    <a:pt x="2173719" y="3469055"/>
                  </a:lnTo>
                  <a:lnTo>
                    <a:pt x="2173719" y="3380549"/>
                  </a:lnTo>
                  <a:lnTo>
                    <a:pt x="336664" y="3380549"/>
                  </a:lnTo>
                  <a:lnTo>
                    <a:pt x="328564" y="3379531"/>
                  </a:lnTo>
                  <a:lnTo>
                    <a:pt x="187185" y="3249307"/>
                  </a:lnTo>
                  <a:lnTo>
                    <a:pt x="171361" y="812634"/>
                  </a:lnTo>
                  <a:lnTo>
                    <a:pt x="173306" y="777705"/>
                  </a:lnTo>
                  <a:lnTo>
                    <a:pt x="188503" y="709721"/>
                  </a:lnTo>
                  <a:lnTo>
                    <a:pt x="217975" y="644707"/>
                  </a:lnTo>
                  <a:lnTo>
                    <a:pt x="260756" y="583223"/>
                  </a:lnTo>
                  <a:lnTo>
                    <a:pt x="286836" y="553979"/>
                  </a:lnTo>
                  <a:lnTo>
                    <a:pt x="315881" y="525829"/>
                  </a:lnTo>
                  <a:lnTo>
                    <a:pt x="347772" y="498842"/>
                  </a:lnTo>
                  <a:lnTo>
                    <a:pt x="382387" y="473087"/>
                  </a:lnTo>
                  <a:lnTo>
                    <a:pt x="419606" y="448636"/>
                  </a:lnTo>
                  <a:lnTo>
                    <a:pt x="459308" y="425558"/>
                  </a:lnTo>
                  <a:lnTo>
                    <a:pt x="501374" y="403923"/>
                  </a:lnTo>
                  <a:lnTo>
                    <a:pt x="545681" y="383802"/>
                  </a:lnTo>
                  <a:lnTo>
                    <a:pt x="592110" y="365264"/>
                  </a:lnTo>
                  <a:lnTo>
                    <a:pt x="640541" y="348380"/>
                  </a:lnTo>
                  <a:lnTo>
                    <a:pt x="690852" y="333220"/>
                  </a:lnTo>
                  <a:lnTo>
                    <a:pt x="742923" y="319854"/>
                  </a:lnTo>
                  <a:lnTo>
                    <a:pt x="796633" y="308351"/>
                  </a:lnTo>
                  <a:lnTo>
                    <a:pt x="851862" y="298783"/>
                  </a:lnTo>
                  <a:lnTo>
                    <a:pt x="908490" y="291219"/>
                  </a:lnTo>
                  <a:lnTo>
                    <a:pt x="966395" y="285730"/>
                  </a:lnTo>
                  <a:lnTo>
                    <a:pt x="1025458" y="282384"/>
                  </a:lnTo>
                  <a:lnTo>
                    <a:pt x="1085557" y="281254"/>
                  </a:lnTo>
                  <a:lnTo>
                    <a:pt x="1990687" y="281254"/>
                  </a:lnTo>
                  <a:lnTo>
                    <a:pt x="1963137" y="258305"/>
                  </a:lnTo>
                  <a:lnTo>
                    <a:pt x="1928953" y="232721"/>
                  </a:lnTo>
                  <a:lnTo>
                    <a:pt x="1892603" y="208202"/>
                  </a:lnTo>
                  <a:lnTo>
                    <a:pt x="1854173" y="184796"/>
                  </a:lnTo>
                  <a:lnTo>
                    <a:pt x="1813745" y="162551"/>
                  </a:lnTo>
                  <a:lnTo>
                    <a:pt x="1771404" y="141515"/>
                  </a:lnTo>
                  <a:lnTo>
                    <a:pt x="1727236" y="121736"/>
                  </a:lnTo>
                  <a:lnTo>
                    <a:pt x="1681323" y="103263"/>
                  </a:lnTo>
                  <a:lnTo>
                    <a:pt x="1633751" y="86144"/>
                  </a:lnTo>
                  <a:lnTo>
                    <a:pt x="1584603" y="70427"/>
                  </a:lnTo>
                  <a:lnTo>
                    <a:pt x="1533964" y="56159"/>
                  </a:lnTo>
                  <a:lnTo>
                    <a:pt x="1481919" y="43390"/>
                  </a:lnTo>
                  <a:lnTo>
                    <a:pt x="1428552" y="32167"/>
                  </a:lnTo>
                  <a:lnTo>
                    <a:pt x="1373947" y="22539"/>
                  </a:lnTo>
                  <a:lnTo>
                    <a:pt x="1318188" y="14553"/>
                  </a:lnTo>
                  <a:lnTo>
                    <a:pt x="1261360" y="8258"/>
                  </a:lnTo>
                  <a:lnTo>
                    <a:pt x="1203547" y="3702"/>
                  </a:lnTo>
                  <a:lnTo>
                    <a:pt x="1144833" y="933"/>
                  </a:lnTo>
                  <a:lnTo>
                    <a:pt x="1085303" y="0"/>
                  </a:lnTo>
                  <a:close/>
                </a:path>
                <a:path w="2174240" h="3662045">
                  <a:moveTo>
                    <a:pt x="1990687" y="281254"/>
                  </a:moveTo>
                  <a:lnTo>
                    <a:pt x="1085557" y="281254"/>
                  </a:lnTo>
                  <a:lnTo>
                    <a:pt x="1145648" y="282384"/>
                  </a:lnTo>
                  <a:lnTo>
                    <a:pt x="1204728" y="285730"/>
                  </a:lnTo>
                  <a:lnTo>
                    <a:pt x="1262676" y="291219"/>
                  </a:lnTo>
                  <a:lnTo>
                    <a:pt x="1319368" y="298783"/>
                  </a:lnTo>
                  <a:lnTo>
                    <a:pt x="1374682" y="308351"/>
                  </a:lnTo>
                  <a:lnTo>
                    <a:pt x="1428495" y="319854"/>
                  </a:lnTo>
                  <a:lnTo>
                    <a:pt x="1480683" y="333220"/>
                  </a:lnTo>
                  <a:lnTo>
                    <a:pt x="1531125" y="348380"/>
                  </a:lnTo>
                  <a:lnTo>
                    <a:pt x="1579697" y="365264"/>
                  </a:lnTo>
                  <a:lnTo>
                    <a:pt x="1626277" y="383802"/>
                  </a:lnTo>
                  <a:lnTo>
                    <a:pt x="1670741" y="403923"/>
                  </a:lnTo>
                  <a:lnTo>
                    <a:pt x="1712968" y="425558"/>
                  </a:lnTo>
                  <a:lnTo>
                    <a:pt x="1752834" y="448636"/>
                  </a:lnTo>
                  <a:lnTo>
                    <a:pt x="1790216" y="473087"/>
                  </a:lnTo>
                  <a:lnTo>
                    <a:pt x="1824992" y="498842"/>
                  </a:lnTo>
                  <a:lnTo>
                    <a:pt x="1857038" y="525829"/>
                  </a:lnTo>
                  <a:lnTo>
                    <a:pt x="1886233" y="553979"/>
                  </a:lnTo>
                  <a:lnTo>
                    <a:pt x="1912453" y="583223"/>
                  </a:lnTo>
                  <a:lnTo>
                    <a:pt x="1955477" y="644707"/>
                  </a:lnTo>
                  <a:lnTo>
                    <a:pt x="1985128" y="709721"/>
                  </a:lnTo>
                  <a:lnTo>
                    <a:pt x="2000425" y="777705"/>
                  </a:lnTo>
                  <a:lnTo>
                    <a:pt x="2002383" y="812634"/>
                  </a:lnTo>
                  <a:lnTo>
                    <a:pt x="2002383" y="3218179"/>
                  </a:lnTo>
                  <a:lnTo>
                    <a:pt x="1871116" y="3367646"/>
                  </a:lnTo>
                  <a:lnTo>
                    <a:pt x="1839976" y="3380549"/>
                  </a:lnTo>
                  <a:lnTo>
                    <a:pt x="2173719" y="3380549"/>
                  </a:lnTo>
                  <a:lnTo>
                    <a:pt x="2173719" y="630834"/>
                  </a:lnTo>
                  <a:lnTo>
                    <a:pt x="2172102" y="596229"/>
                  </a:lnTo>
                  <a:lnTo>
                    <a:pt x="2159419" y="528528"/>
                  </a:lnTo>
                  <a:lnTo>
                    <a:pt x="2134699" y="463160"/>
                  </a:lnTo>
                  <a:lnTo>
                    <a:pt x="2098618" y="400510"/>
                  </a:lnTo>
                  <a:lnTo>
                    <a:pt x="2051850" y="340963"/>
                  </a:lnTo>
                  <a:lnTo>
                    <a:pt x="2024670" y="312474"/>
                  </a:lnTo>
                  <a:lnTo>
                    <a:pt x="1995070" y="284905"/>
                  </a:lnTo>
                  <a:lnTo>
                    <a:pt x="1990687" y="28125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4" name="object 612">
              <a:extLst>
                <a:ext uri="{FF2B5EF4-FFF2-40B4-BE49-F238E27FC236}">
                  <a16:creationId xmlns:a16="http://schemas.microsoft.com/office/drawing/2014/main" id="{0BC81A74-0809-41B6-85AF-95890685909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3184" y="3482950"/>
              <a:ext cx="148233" cy="163993"/>
            </a:xfrm>
            <a:prstGeom prst="rect">
              <a:avLst/>
            </a:prstGeom>
          </p:spPr>
        </p:pic>
        <p:sp>
          <p:nvSpPr>
            <p:cNvPr id="615" name="object 613">
              <a:extLst>
                <a:ext uri="{FF2B5EF4-FFF2-40B4-BE49-F238E27FC236}">
                  <a16:creationId xmlns:a16="http://schemas.microsoft.com/office/drawing/2014/main" id="{776DA554-E306-4692-913F-D1F0F6FFAB59}"/>
                </a:ext>
              </a:extLst>
            </p:cNvPr>
            <p:cNvSpPr/>
            <p:nvPr/>
          </p:nvSpPr>
          <p:spPr>
            <a:xfrm>
              <a:off x="2823185" y="3482948"/>
              <a:ext cx="148590" cy="164465"/>
            </a:xfrm>
            <a:custGeom>
              <a:avLst/>
              <a:gdLst/>
              <a:ahLst/>
              <a:cxnLst/>
              <a:rect l="l" t="t" r="r" b="b"/>
              <a:pathLst>
                <a:path w="148589" h="164464">
                  <a:moveTo>
                    <a:pt x="24561" y="14414"/>
                  </a:moveTo>
                  <a:lnTo>
                    <a:pt x="12268" y="0"/>
                  </a:lnTo>
                  <a:lnTo>
                    <a:pt x="0" y="14414"/>
                  </a:lnTo>
                  <a:lnTo>
                    <a:pt x="0" y="149567"/>
                  </a:lnTo>
                  <a:lnTo>
                    <a:pt x="12268" y="164007"/>
                  </a:lnTo>
                  <a:lnTo>
                    <a:pt x="24561" y="149567"/>
                  </a:lnTo>
                  <a:lnTo>
                    <a:pt x="36868" y="164007"/>
                  </a:lnTo>
                  <a:lnTo>
                    <a:pt x="49110" y="149567"/>
                  </a:lnTo>
                  <a:lnTo>
                    <a:pt x="61391" y="164007"/>
                  </a:lnTo>
                  <a:lnTo>
                    <a:pt x="73659" y="149567"/>
                  </a:lnTo>
                  <a:lnTo>
                    <a:pt x="85966" y="164007"/>
                  </a:lnTo>
                  <a:lnTo>
                    <a:pt x="98234" y="149567"/>
                  </a:lnTo>
                  <a:lnTo>
                    <a:pt x="110502" y="164007"/>
                  </a:lnTo>
                  <a:lnTo>
                    <a:pt x="148234" y="164007"/>
                  </a:lnTo>
                  <a:lnTo>
                    <a:pt x="145897" y="0"/>
                  </a:lnTo>
                  <a:lnTo>
                    <a:pt x="110502" y="0"/>
                  </a:lnTo>
                  <a:lnTo>
                    <a:pt x="98234" y="14414"/>
                  </a:lnTo>
                  <a:lnTo>
                    <a:pt x="85966" y="0"/>
                  </a:lnTo>
                  <a:lnTo>
                    <a:pt x="73659" y="14414"/>
                  </a:lnTo>
                  <a:lnTo>
                    <a:pt x="61391" y="0"/>
                  </a:lnTo>
                  <a:lnTo>
                    <a:pt x="49110" y="14414"/>
                  </a:lnTo>
                  <a:lnTo>
                    <a:pt x="36868" y="0"/>
                  </a:lnTo>
                  <a:lnTo>
                    <a:pt x="24561" y="14414"/>
                  </a:lnTo>
                  <a:close/>
                </a:path>
              </a:pathLst>
            </a:custGeom>
            <a:ln w="965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6" name="object 614">
              <a:extLst>
                <a:ext uri="{FF2B5EF4-FFF2-40B4-BE49-F238E27FC236}">
                  <a16:creationId xmlns:a16="http://schemas.microsoft.com/office/drawing/2014/main" id="{C532AE31-E094-4E17-BD2B-02EE7B09AFD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3184" y="3482949"/>
              <a:ext cx="148234" cy="163994"/>
            </a:xfrm>
            <a:prstGeom prst="rect">
              <a:avLst/>
            </a:prstGeom>
          </p:spPr>
        </p:pic>
        <p:sp>
          <p:nvSpPr>
            <p:cNvPr id="617" name="object 615">
              <a:extLst>
                <a:ext uri="{FF2B5EF4-FFF2-40B4-BE49-F238E27FC236}">
                  <a16:creationId xmlns:a16="http://schemas.microsoft.com/office/drawing/2014/main" id="{40FB1AC5-D7B4-440C-AC16-49A85DB8AECF}"/>
                </a:ext>
              </a:extLst>
            </p:cNvPr>
            <p:cNvSpPr/>
            <p:nvPr/>
          </p:nvSpPr>
          <p:spPr>
            <a:xfrm>
              <a:off x="2823179" y="3482950"/>
              <a:ext cx="148590" cy="164465"/>
            </a:xfrm>
            <a:custGeom>
              <a:avLst/>
              <a:gdLst/>
              <a:ahLst/>
              <a:cxnLst/>
              <a:rect l="l" t="t" r="r" b="b"/>
              <a:pathLst>
                <a:path w="148589" h="164464">
                  <a:moveTo>
                    <a:pt x="145910" y="0"/>
                  </a:moveTo>
                  <a:lnTo>
                    <a:pt x="110515" y="0"/>
                  </a:lnTo>
                  <a:lnTo>
                    <a:pt x="98234" y="14414"/>
                  </a:lnTo>
                  <a:lnTo>
                    <a:pt x="85979" y="0"/>
                  </a:lnTo>
                  <a:lnTo>
                    <a:pt x="73672" y="14414"/>
                  </a:lnTo>
                  <a:lnTo>
                    <a:pt x="61391" y="0"/>
                  </a:lnTo>
                  <a:lnTo>
                    <a:pt x="49123" y="14414"/>
                  </a:lnTo>
                  <a:lnTo>
                    <a:pt x="36868" y="0"/>
                  </a:lnTo>
                  <a:lnTo>
                    <a:pt x="24574" y="14414"/>
                  </a:lnTo>
                  <a:lnTo>
                    <a:pt x="12280" y="0"/>
                  </a:lnTo>
                  <a:lnTo>
                    <a:pt x="0" y="14414"/>
                  </a:lnTo>
                  <a:lnTo>
                    <a:pt x="0" y="149555"/>
                  </a:lnTo>
                  <a:lnTo>
                    <a:pt x="12280" y="163995"/>
                  </a:lnTo>
                  <a:lnTo>
                    <a:pt x="24574" y="149555"/>
                  </a:lnTo>
                  <a:lnTo>
                    <a:pt x="36868" y="163995"/>
                  </a:lnTo>
                  <a:lnTo>
                    <a:pt x="49123" y="149555"/>
                  </a:lnTo>
                  <a:lnTo>
                    <a:pt x="61391" y="163995"/>
                  </a:lnTo>
                  <a:lnTo>
                    <a:pt x="73672" y="149555"/>
                  </a:lnTo>
                  <a:lnTo>
                    <a:pt x="85979" y="163995"/>
                  </a:lnTo>
                  <a:lnTo>
                    <a:pt x="98234" y="149555"/>
                  </a:lnTo>
                  <a:lnTo>
                    <a:pt x="110515" y="163995"/>
                  </a:lnTo>
                  <a:lnTo>
                    <a:pt x="148234" y="163995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8" name="object 616">
              <a:extLst>
                <a:ext uri="{FF2B5EF4-FFF2-40B4-BE49-F238E27FC236}">
                  <a16:creationId xmlns:a16="http://schemas.microsoft.com/office/drawing/2014/main" id="{DFBCFF9D-C709-4100-91DB-3D4C638C3453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09153" y="3482952"/>
              <a:ext cx="12263" cy="163989"/>
            </a:xfrm>
            <a:prstGeom prst="rect">
              <a:avLst/>
            </a:prstGeom>
          </p:spPr>
        </p:pic>
        <p:sp>
          <p:nvSpPr>
            <p:cNvPr id="619" name="object 617">
              <a:extLst>
                <a:ext uri="{FF2B5EF4-FFF2-40B4-BE49-F238E27FC236}">
                  <a16:creationId xmlns:a16="http://schemas.microsoft.com/office/drawing/2014/main" id="{ECAD310B-D1E1-417A-8097-5181C9EFB2A4}"/>
                </a:ext>
              </a:extLst>
            </p:cNvPr>
            <p:cNvSpPr/>
            <p:nvPr/>
          </p:nvSpPr>
          <p:spPr>
            <a:xfrm>
              <a:off x="2909147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68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68" y="14401"/>
                  </a:lnTo>
                  <a:lnTo>
                    <a:pt x="12268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0" name="object 618">
              <a:extLst>
                <a:ext uri="{FF2B5EF4-FFF2-40B4-BE49-F238E27FC236}">
                  <a16:creationId xmlns:a16="http://schemas.microsoft.com/office/drawing/2014/main" id="{A97B437C-75B5-4868-A039-DF861DA30C2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4576" y="3482952"/>
              <a:ext cx="12273" cy="163992"/>
            </a:xfrm>
            <a:prstGeom prst="rect">
              <a:avLst/>
            </a:prstGeom>
          </p:spPr>
        </p:pic>
        <p:sp>
          <p:nvSpPr>
            <p:cNvPr id="621" name="object 619">
              <a:extLst>
                <a:ext uri="{FF2B5EF4-FFF2-40B4-BE49-F238E27FC236}">
                  <a16:creationId xmlns:a16="http://schemas.microsoft.com/office/drawing/2014/main" id="{46783C18-CF35-426E-A340-E41E27B37902}"/>
                </a:ext>
              </a:extLst>
            </p:cNvPr>
            <p:cNvSpPr/>
            <p:nvPr/>
          </p:nvSpPr>
          <p:spPr>
            <a:xfrm>
              <a:off x="2884570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80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80" y="14401"/>
                  </a:lnTo>
                  <a:lnTo>
                    <a:pt x="12280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2" name="object 620">
              <a:extLst>
                <a:ext uri="{FF2B5EF4-FFF2-40B4-BE49-F238E27FC236}">
                  <a16:creationId xmlns:a16="http://schemas.microsoft.com/office/drawing/2014/main" id="{C2AE6605-FE44-46E1-9B6A-85C746B9003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60052" y="3482952"/>
              <a:ext cx="12242" cy="163992"/>
            </a:xfrm>
            <a:prstGeom prst="rect">
              <a:avLst/>
            </a:prstGeom>
          </p:spPr>
        </p:pic>
        <p:sp>
          <p:nvSpPr>
            <p:cNvPr id="623" name="object 621">
              <a:extLst>
                <a:ext uri="{FF2B5EF4-FFF2-40B4-BE49-F238E27FC236}">
                  <a16:creationId xmlns:a16="http://schemas.microsoft.com/office/drawing/2014/main" id="{77AE9D4B-7BAB-4B9C-9BB2-3B659D2F29C2}"/>
                </a:ext>
              </a:extLst>
            </p:cNvPr>
            <p:cNvSpPr/>
            <p:nvPr/>
          </p:nvSpPr>
          <p:spPr>
            <a:xfrm>
              <a:off x="2860043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55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55" y="14401"/>
                  </a:lnTo>
                  <a:lnTo>
                    <a:pt x="12255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4" name="object 622">
              <a:extLst>
                <a:ext uri="{FF2B5EF4-FFF2-40B4-BE49-F238E27FC236}">
                  <a16:creationId xmlns:a16="http://schemas.microsoft.com/office/drawing/2014/main" id="{D49311DC-0C33-4407-A1F2-F1420C583CC6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35465" y="3482952"/>
              <a:ext cx="12280" cy="163992"/>
            </a:xfrm>
            <a:prstGeom prst="rect">
              <a:avLst/>
            </a:prstGeom>
          </p:spPr>
        </p:pic>
        <p:sp>
          <p:nvSpPr>
            <p:cNvPr id="625" name="object 623">
              <a:extLst>
                <a:ext uri="{FF2B5EF4-FFF2-40B4-BE49-F238E27FC236}">
                  <a16:creationId xmlns:a16="http://schemas.microsoft.com/office/drawing/2014/main" id="{D3D28966-843F-466B-A01C-F75F3C98E362}"/>
                </a:ext>
              </a:extLst>
            </p:cNvPr>
            <p:cNvSpPr/>
            <p:nvPr/>
          </p:nvSpPr>
          <p:spPr>
            <a:xfrm>
              <a:off x="2835454" y="3482957"/>
              <a:ext cx="12700" cy="164465"/>
            </a:xfrm>
            <a:custGeom>
              <a:avLst/>
              <a:gdLst/>
              <a:ahLst/>
              <a:cxnLst/>
              <a:rect l="l" t="t" r="r" b="b"/>
              <a:pathLst>
                <a:path w="12700" h="164464">
                  <a:moveTo>
                    <a:pt x="12293" y="149555"/>
                  </a:moveTo>
                  <a:lnTo>
                    <a:pt x="0" y="163995"/>
                  </a:lnTo>
                  <a:lnTo>
                    <a:pt x="0" y="0"/>
                  </a:lnTo>
                  <a:lnTo>
                    <a:pt x="12293" y="14401"/>
                  </a:lnTo>
                  <a:lnTo>
                    <a:pt x="12293" y="149555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6" name="object 624">
              <a:extLst>
                <a:ext uri="{FF2B5EF4-FFF2-40B4-BE49-F238E27FC236}">
                  <a16:creationId xmlns:a16="http://schemas.microsoft.com/office/drawing/2014/main" id="{EE6EA2AA-8DAD-4DEF-B41C-EA31A866DE4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00258" y="3449738"/>
              <a:ext cx="83793" cy="182657"/>
            </a:xfrm>
            <a:prstGeom prst="rect">
              <a:avLst/>
            </a:prstGeom>
          </p:spPr>
        </p:pic>
        <p:sp>
          <p:nvSpPr>
            <p:cNvPr id="627" name="object 625">
              <a:extLst>
                <a:ext uri="{FF2B5EF4-FFF2-40B4-BE49-F238E27FC236}">
                  <a16:creationId xmlns:a16="http://schemas.microsoft.com/office/drawing/2014/main" id="{F13577D0-1C65-4FEF-BA71-A8C3E5B5D1A4}"/>
                </a:ext>
              </a:extLst>
            </p:cNvPr>
            <p:cNvSpPr/>
            <p:nvPr/>
          </p:nvSpPr>
          <p:spPr>
            <a:xfrm>
              <a:off x="4800258" y="3449745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79">
                  <a:moveTo>
                    <a:pt x="83794" y="182651"/>
                  </a:moveTo>
                  <a:lnTo>
                    <a:pt x="0" y="182651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51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8" name="object 626">
              <a:extLst>
                <a:ext uri="{FF2B5EF4-FFF2-40B4-BE49-F238E27FC236}">
                  <a16:creationId xmlns:a16="http://schemas.microsoft.com/office/drawing/2014/main" id="{D221074A-389E-4537-9EE0-0451403B3D4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00258" y="2923659"/>
              <a:ext cx="83793" cy="182654"/>
            </a:xfrm>
            <a:prstGeom prst="rect">
              <a:avLst/>
            </a:prstGeom>
          </p:spPr>
        </p:pic>
        <p:sp>
          <p:nvSpPr>
            <p:cNvPr id="629" name="object 627">
              <a:extLst>
                <a:ext uri="{FF2B5EF4-FFF2-40B4-BE49-F238E27FC236}">
                  <a16:creationId xmlns:a16="http://schemas.microsoft.com/office/drawing/2014/main" id="{2E44206E-E107-4060-BDB7-4406F1EA6A48}"/>
                </a:ext>
              </a:extLst>
            </p:cNvPr>
            <p:cNvSpPr/>
            <p:nvPr/>
          </p:nvSpPr>
          <p:spPr>
            <a:xfrm>
              <a:off x="4800258" y="2923663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80">
                  <a:moveTo>
                    <a:pt x="83794" y="182651"/>
                  </a:moveTo>
                  <a:lnTo>
                    <a:pt x="0" y="182651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51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0" name="object 628">
              <a:extLst>
                <a:ext uri="{FF2B5EF4-FFF2-40B4-BE49-F238E27FC236}">
                  <a16:creationId xmlns:a16="http://schemas.microsoft.com/office/drawing/2014/main" id="{BCDCB64F-6628-4FEA-984C-5D7CB4DF5DA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00258" y="1801665"/>
              <a:ext cx="83793" cy="182643"/>
            </a:xfrm>
            <a:prstGeom prst="rect">
              <a:avLst/>
            </a:prstGeom>
          </p:spPr>
        </p:pic>
        <p:sp>
          <p:nvSpPr>
            <p:cNvPr id="631" name="object 629">
              <a:extLst>
                <a:ext uri="{FF2B5EF4-FFF2-40B4-BE49-F238E27FC236}">
                  <a16:creationId xmlns:a16="http://schemas.microsoft.com/office/drawing/2014/main" id="{5C123DF6-C885-4155-B1A8-3436040F8FE5}"/>
                </a:ext>
              </a:extLst>
            </p:cNvPr>
            <p:cNvSpPr/>
            <p:nvPr/>
          </p:nvSpPr>
          <p:spPr>
            <a:xfrm>
              <a:off x="4800258" y="1801668"/>
              <a:ext cx="83820" cy="182880"/>
            </a:xfrm>
            <a:custGeom>
              <a:avLst/>
              <a:gdLst/>
              <a:ahLst/>
              <a:cxnLst/>
              <a:rect l="l" t="t" r="r" b="b"/>
              <a:pathLst>
                <a:path w="83820" h="182880">
                  <a:moveTo>
                    <a:pt x="83794" y="182638"/>
                  </a:moveTo>
                  <a:lnTo>
                    <a:pt x="0" y="182638"/>
                  </a:lnTo>
                  <a:lnTo>
                    <a:pt x="0" y="0"/>
                  </a:lnTo>
                  <a:lnTo>
                    <a:pt x="83781" y="0"/>
                  </a:lnTo>
                  <a:lnTo>
                    <a:pt x="83794" y="182638"/>
                  </a:lnTo>
                  <a:close/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2" name="object 630">
              <a:extLst>
                <a:ext uri="{FF2B5EF4-FFF2-40B4-BE49-F238E27FC236}">
                  <a16:creationId xmlns:a16="http://schemas.microsoft.com/office/drawing/2014/main" id="{A1D8117D-797A-4FDB-BAB7-493867BE9032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90136" y="745783"/>
              <a:ext cx="163996" cy="148232"/>
            </a:xfrm>
            <a:prstGeom prst="rect">
              <a:avLst/>
            </a:prstGeom>
          </p:spPr>
        </p:pic>
        <p:sp>
          <p:nvSpPr>
            <p:cNvPr id="633" name="object 631">
              <a:extLst>
                <a:ext uri="{FF2B5EF4-FFF2-40B4-BE49-F238E27FC236}">
                  <a16:creationId xmlns:a16="http://schemas.microsoft.com/office/drawing/2014/main" id="{B0268454-DC68-4270-B957-22F7CA2CAF28}"/>
                </a:ext>
              </a:extLst>
            </p:cNvPr>
            <p:cNvSpPr/>
            <p:nvPr/>
          </p:nvSpPr>
          <p:spPr>
            <a:xfrm>
              <a:off x="3790142" y="745787"/>
              <a:ext cx="164465" cy="148590"/>
            </a:xfrm>
            <a:custGeom>
              <a:avLst/>
              <a:gdLst/>
              <a:ahLst/>
              <a:cxnLst/>
              <a:rect l="l" t="t" r="r" b="b"/>
              <a:pathLst>
                <a:path w="164464" h="148590">
                  <a:moveTo>
                    <a:pt x="149580" y="24574"/>
                  </a:moveTo>
                  <a:lnTo>
                    <a:pt x="163995" y="12268"/>
                  </a:lnTo>
                  <a:lnTo>
                    <a:pt x="149580" y="0"/>
                  </a:lnTo>
                  <a:lnTo>
                    <a:pt x="14427" y="0"/>
                  </a:lnTo>
                  <a:lnTo>
                    <a:pt x="0" y="12268"/>
                  </a:lnTo>
                  <a:lnTo>
                    <a:pt x="14427" y="24574"/>
                  </a:lnTo>
                  <a:lnTo>
                    <a:pt x="0" y="36868"/>
                  </a:lnTo>
                  <a:lnTo>
                    <a:pt x="14427" y="49110"/>
                  </a:lnTo>
                  <a:lnTo>
                    <a:pt x="0" y="61391"/>
                  </a:lnTo>
                  <a:lnTo>
                    <a:pt x="14427" y="73672"/>
                  </a:lnTo>
                  <a:lnTo>
                    <a:pt x="0" y="85966"/>
                  </a:lnTo>
                  <a:lnTo>
                    <a:pt x="14427" y="98234"/>
                  </a:lnTo>
                  <a:lnTo>
                    <a:pt x="0" y="110515"/>
                  </a:lnTo>
                  <a:lnTo>
                    <a:pt x="0" y="148234"/>
                  </a:lnTo>
                  <a:lnTo>
                    <a:pt x="163995" y="145922"/>
                  </a:lnTo>
                  <a:lnTo>
                    <a:pt x="163995" y="110515"/>
                  </a:lnTo>
                  <a:lnTo>
                    <a:pt x="149580" y="98234"/>
                  </a:lnTo>
                  <a:lnTo>
                    <a:pt x="163995" y="85966"/>
                  </a:lnTo>
                  <a:lnTo>
                    <a:pt x="149580" y="73672"/>
                  </a:lnTo>
                  <a:lnTo>
                    <a:pt x="163995" y="61391"/>
                  </a:lnTo>
                  <a:lnTo>
                    <a:pt x="149580" y="49110"/>
                  </a:lnTo>
                  <a:lnTo>
                    <a:pt x="163995" y="36868"/>
                  </a:lnTo>
                  <a:lnTo>
                    <a:pt x="149580" y="24574"/>
                  </a:lnTo>
                  <a:close/>
                </a:path>
              </a:pathLst>
            </a:custGeom>
            <a:ln w="965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4" name="object 632">
              <a:extLst>
                <a:ext uri="{FF2B5EF4-FFF2-40B4-BE49-F238E27FC236}">
                  <a16:creationId xmlns:a16="http://schemas.microsoft.com/office/drawing/2014/main" id="{FB006A20-79E9-4758-9D56-FB9D94B09E0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229596" y="838347"/>
              <a:ext cx="367386" cy="239499"/>
            </a:xfrm>
            <a:prstGeom prst="rect">
              <a:avLst/>
            </a:prstGeom>
          </p:spPr>
        </p:pic>
        <p:pic>
          <p:nvPicPr>
            <p:cNvPr id="635" name="object 633">
              <a:extLst>
                <a:ext uri="{FF2B5EF4-FFF2-40B4-BE49-F238E27FC236}">
                  <a16:creationId xmlns:a16="http://schemas.microsoft.com/office/drawing/2014/main" id="{7DE8CD36-F0D4-4A2B-B460-EE6743140C0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90135" y="745785"/>
              <a:ext cx="163996" cy="148230"/>
            </a:xfrm>
            <a:prstGeom prst="rect">
              <a:avLst/>
            </a:prstGeom>
          </p:spPr>
        </p:pic>
        <p:sp>
          <p:nvSpPr>
            <p:cNvPr id="636" name="object 634">
              <a:extLst>
                <a:ext uri="{FF2B5EF4-FFF2-40B4-BE49-F238E27FC236}">
                  <a16:creationId xmlns:a16="http://schemas.microsoft.com/office/drawing/2014/main" id="{6FE248BF-4AB7-4677-BB0A-BE6EA882B03B}"/>
                </a:ext>
              </a:extLst>
            </p:cNvPr>
            <p:cNvSpPr/>
            <p:nvPr/>
          </p:nvSpPr>
          <p:spPr>
            <a:xfrm>
              <a:off x="3790138" y="745780"/>
              <a:ext cx="164465" cy="148590"/>
            </a:xfrm>
            <a:custGeom>
              <a:avLst/>
              <a:gdLst/>
              <a:ahLst/>
              <a:cxnLst/>
              <a:rect l="l" t="t" r="r" b="b"/>
              <a:pathLst>
                <a:path w="164464" h="148590">
                  <a:moveTo>
                    <a:pt x="163995" y="145923"/>
                  </a:moveTo>
                  <a:lnTo>
                    <a:pt x="163995" y="110528"/>
                  </a:lnTo>
                  <a:lnTo>
                    <a:pt x="149580" y="98234"/>
                  </a:lnTo>
                  <a:lnTo>
                    <a:pt x="163995" y="85966"/>
                  </a:lnTo>
                  <a:lnTo>
                    <a:pt x="149580" y="73685"/>
                  </a:lnTo>
                  <a:lnTo>
                    <a:pt x="163995" y="61391"/>
                  </a:lnTo>
                  <a:lnTo>
                    <a:pt x="149580" y="49123"/>
                  </a:lnTo>
                  <a:lnTo>
                    <a:pt x="163995" y="36868"/>
                  </a:lnTo>
                  <a:lnTo>
                    <a:pt x="149580" y="24574"/>
                  </a:lnTo>
                  <a:lnTo>
                    <a:pt x="163995" y="12280"/>
                  </a:lnTo>
                  <a:lnTo>
                    <a:pt x="149580" y="0"/>
                  </a:lnTo>
                  <a:lnTo>
                    <a:pt x="14439" y="0"/>
                  </a:lnTo>
                  <a:lnTo>
                    <a:pt x="0" y="12280"/>
                  </a:lnTo>
                  <a:lnTo>
                    <a:pt x="14439" y="24574"/>
                  </a:lnTo>
                  <a:lnTo>
                    <a:pt x="0" y="36868"/>
                  </a:lnTo>
                  <a:lnTo>
                    <a:pt x="14439" y="49123"/>
                  </a:lnTo>
                  <a:lnTo>
                    <a:pt x="0" y="61391"/>
                  </a:lnTo>
                  <a:lnTo>
                    <a:pt x="14439" y="73685"/>
                  </a:lnTo>
                  <a:lnTo>
                    <a:pt x="0" y="85966"/>
                  </a:lnTo>
                  <a:lnTo>
                    <a:pt x="14439" y="98234"/>
                  </a:lnTo>
                  <a:lnTo>
                    <a:pt x="0" y="110528"/>
                  </a:lnTo>
                  <a:lnTo>
                    <a:pt x="0" y="14823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7" name="object 635">
              <a:extLst>
                <a:ext uri="{FF2B5EF4-FFF2-40B4-BE49-F238E27FC236}">
                  <a16:creationId xmlns:a16="http://schemas.microsoft.com/office/drawing/2014/main" id="{A104ADE8-4ADA-4EF0-ADF2-165343B609C2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790135" y="831752"/>
              <a:ext cx="163992" cy="12263"/>
            </a:xfrm>
            <a:prstGeom prst="rect">
              <a:avLst/>
            </a:prstGeom>
          </p:spPr>
        </p:pic>
        <p:sp>
          <p:nvSpPr>
            <p:cNvPr id="638" name="object 636">
              <a:extLst>
                <a:ext uri="{FF2B5EF4-FFF2-40B4-BE49-F238E27FC236}">
                  <a16:creationId xmlns:a16="http://schemas.microsoft.com/office/drawing/2014/main" id="{BDE2077D-0740-42E6-9B79-73EDFFEB94BD}"/>
                </a:ext>
              </a:extLst>
            </p:cNvPr>
            <p:cNvSpPr/>
            <p:nvPr/>
          </p:nvSpPr>
          <p:spPr>
            <a:xfrm>
              <a:off x="3790133" y="831748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68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68"/>
                  </a:lnTo>
                  <a:lnTo>
                    <a:pt x="14439" y="12268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9" name="object 637">
              <a:extLst>
                <a:ext uri="{FF2B5EF4-FFF2-40B4-BE49-F238E27FC236}">
                  <a16:creationId xmlns:a16="http://schemas.microsoft.com/office/drawing/2014/main" id="{C369A613-8363-41C1-9900-4D3264652256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790135" y="807175"/>
              <a:ext cx="163993" cy="12287"/>
            </a:xfrm>
            <a:prstGeom prst="rect">
              <a:avLst/>
            </a:prstGeom>
          </p:spPr>
        </p:pic>
        <p:sp>
          <p:nvSpPr>
            <p:cNvPr id="640" name="object 638">
              <a:extLst>
                <a:ext uri="{FF2B5EF4-FFF2-40B4-BE49-F238E27FC236}">
                  <a16:creationId xmlns:a16="http://schemas.microsoft.com/office/drawing/2014/main" id="{98EC27B0-24ED-4B06-9600-D7D2C6B24577}"/>
                </a:ext>
              </a:extLst>
            </p:cNvPr>
            <p:cNvSpPr/>
            <p:nvPr/>
          </p:nvSpPr>
          <p:spPr>
            <a:xfrm>
              <a:off x="3790133" y="807169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93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93"/>
                  </a:lnTo>
                  <a:lnTo>
                    <a:pt x="14439" y="12293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1" name="object 639">
              <a:extLst>
                <a:ext uri="{FF2B5EF4-FFF2-40B4-BE49-F238E27FC236}">
                  <a16:creationId xmlns:a16="http://schemas.microsoft.com/office/drawing/2014/main" id="{02C53FCA-C779-4986-9F82-B39CE6F5C612}"/>
                </a:ext>
              </a:extLst>
            </p:cNvPr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790135" y="782649"/>
              <a:ext cx="163996" cy="12250"/>
            </a:xfrm>
            <a:prstGeom prst="rect">
              <a:avLst/>
            </a:prstGeom>
          </p:spPr>
        </p:pic>
        <p:sp>
          <p:nvSpPr>
            <p:cNvPr id="642" name="object 640">
              <a:extLst>
                <a:ext uri="{FF2B5EF4-FFF2-40B4-BE49-F238E27FC236}">
                  <a16:creationId xmlns:a16="http://schemas.microsoft.com/office/drawing/2014/main" id="{F4DAFD57-9AD4-4A7F-BE48-293D3761A0CA}"/>
                </a:ext>
              </a:extLst>
            </p:cNvPr>
            <p:cNvSpPr/>
            <p:nvPr/>
          </p:nvSpPr>
          <p:spPr>
            <a:xfrm>
              <a:off x="3790133" y="782656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242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242"/>
                  </a:lnTo>
                  <a:lnTo>
                    <a:pt x="14439" y="122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43" name="object 641">
              <a:extLst>
                <a:ext uri="{FF2B5EF4-FFF2-40B4-BE49-F238E27FC236}">
                  <a16:creationId xmlns:a16="http://schemas.microsoft.com/office/drawing/2014/main" id="{4229D95A-4CC1-43B3-BE3B-FFEC436E9326}"/>
                </a:ext>
              </a:extLst>
            </p:cNvPr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790135" y="758062"/>
              <a:ext cx="163996" cy="12293"/>
            </a:xfrm>
            <a:prstGeom prst="rect">
              <a:avLst/>
            </a:prstGeom>
          </p:spPr>
        </p:pic>
        <p:sp>
          <p:nvSpPr>
            <p:cNvPr id="644" name="object 642">
              <a:extLst>
                <a:ext uri="{FF2B5EF4-FFF2-40B4-BE49-F238E27FC236}">
                  <a16:creationId xmlns:a16="http://schemas.microsoft.com/office/drawing/2014/main" id="{0CAD41F3-F540-4BC7-A946-215D672A7B59}"/>
                </a:ext>
              </a:extLst>
            </p:cNvPr>
            <p:cNvSpPr/>
            <p:nvPr/>
          </p:nvSpPr>
          <p:spPr>
            <a:xfrm>
              <a:off x="3790133" y="758055"/>
              <a:ext cx="164465" cy="12700"/>
            </a:xfrm>
            <a:custGeom>
              <a:avLst/>
              <a:gdLst/>
              <a:ahLst/>
              <a:cxnLst/>
              <a:rect l="l" t="t" r="r" b="b"/>
              <a:pathLst>
                <a:path w="164464" h="12700">
                  <a:moveTo>
                    <a:pt x="14439" y="12306"/>
                  </a:moveTo>
                  <a:lnTo>
                    <a:pt x="0" y="0"/>
                  </a:lnTo>
                  <a:lnTo>
                    <a:pt x="163995" y="0"/>
                  </a:lnTo>
                  <a:lnTo>
                    <a:pt x="149593" y="12306"/>
                  </a:lnTo>
                  <a:lnTo>
                    <a:pt x="14439" y="1230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3">
              <a:extLst>
                <a:ext uri="{FF2B5EF4-FFF2-40B4-BE49-F238E27FC236}">
                  <a16:creationId xmlns:a16="http://schemas.microsoft.com/office/drawing/2014/main" id="{A2EAD4D9-CEFB-47FA-99EB-9951873AFCE5}"/>
                </a:ext>
              </a:extLst>
            </p:cNvPr>
            <p:cNvSpPr/>
            <p:nvPr/>
          </p:nvSpPr>
          <p:spPr>
            <a:xfrm>
              <a:off x="2966864" y="820675"/>
              <a:ext cx="1831339" cy="3174365"/>
            </a:xfrm>
            <a:custGeom>
              <a:avLst/>
              <a:gdLst/>
              <a:ahLst/>
              <a:cxnLst/>
              <a:rect l="l" t="t" r="r" b="b"/>
              <a:pathLst>
                <a:path w="1831339" h="3174365">
                  <a:moveTo>
                    <a:pt x="1254594" y="0"/>
                  </a:moveTo>
                  <a:lnTo>
                    <a:pt x="1303896" y="22136"/>
                  </a:lnTo>
                  <a:lnTo>
                    <a:pt x="1265085" y="115557"/>
                  </a:lnTo>
                  <a:lnTo>
                    <a:pt x="1218089" y="105096"/>
                  </a:lnTo>
                  <a:lnTo>
                    <a:pt x="1169914" y="96107"/>
                  </a:lnTo>
                  <a:lnTo>
                    <a:pt x="1120641" y="88640"/>
                  </a:lnTo>
                  <a:lnTo>
                    <a:pt x="1070353" y="82745"/>
                  </a:lnTo>
                  <a:lnTo>
                    <a:pt x="1019130" y="78472"/>
                  </a:lnTo>
                  <a:lnTo>
                    <a:pt x="967055" y="75871"/>
                  </a:lnTo>
                  <a:lnTo>
                    <a:pt x="914209" y="74993"/>
                  </a:lnTo>
                  <a:lnTo>
                    <a:pt x="854110" y="76124"/>
                  </a:lnTo>
                  <a:lnTo>
                    <a:pt x="795047" y="79469"/>
                  </a:lnTo>
                  <a:lnTo>
                    <a:pt x="737141" y="84958"/>
                  </a:lnTo>
                  <a:lnTo>
                    <a:pt x="680513" y="92522"/>
                  </a:lnTo>
                  <a:lnTo>
                    <a:pt x="625283" y="102091"/>
                  </a:lnTo>
                  <a:lnTo>
                    <a:pt x="571572" y="113593"/>
                  </a:lnTo>
                  <a:lnTo>
                    <a:pt x="519501" y="126959"/>
                  </a:lnTo>
                  <a:lnTo>
                    <a:pt x="469189" y="142119"/>
                  </a:lnTo>
                  <a:lnTo>
                    <a:pt x="420758" y="159003"/>
                  </a:lnTo>
                  <a:lnTo>
                    <a:pt x="374328" y="177541"/>
                  </a:lnTo>
                  <a:lnTo>
                    <a:pt x="330020" y="197662"/>
                  </a:lnTo>
                  <a:lnTo>
                    <a:pt x="287954" y="219297"/>
                  </a:lnTo>
                  <a:lnTo>
                    <a:pt x="248251" y="242375"/>
                  </a:lnTo>
                  <a:lnTo>
                    <a:pt x="211031" y="266826"/>
                  </a:lnTo>
                  <a:lnTo>
                    <a:pt x="176415" y="292581"/>
                  </a:lnTo>
                  <a:lnTo>
                    <a:pt x="144524" y="319568"/>
                  </a:lnTo>
                  <a:lnTo>
                    <a:pt x="115478" y="347719"/>
                  </a:lnTo>
                  <a:lnTo>
                    <a:pt x="89397" y="376962"/>
                  </a:lnTo>
                  <a:lnTo>
                    <a:pt x="46615" y="438446"/>
                  </a:lnTo>
                  <a:lnTo>
                    <a:pt x="17143" y="503461"/>
                  </a:lnTo>
                  <a:lnTo>
                    <a:pt x="1945" y="571444"/>
                  </a:lnTo>
                  <a:lnTo>
                    <a:pt x="0" y="606374"/>
                  </a:lnTo>
                  <a:lnTo>
                    <a:pt x="2908" y="3011919"/>
                  </a:lnTo>
                  <a:lnTo>
                    <a:pt x="134175" y="3161385"/>
                  </a:lnTo>
                  <a:lnTo>
                    <a:pt x="165315" y="3174276"/>
                  </a:lnTo>
                  <a:lnTo>
                    <a:pt x="1668640" y="3174276"/>
                  </a:lnTo>
                  <a:lnTo>
                    <a:pt x="1818119" y="3043047"/>
                  </a:lnTo>
                  <a:lnTo>
                    <a:pt x="1831022" y="3011919"/>
                  </a:lnTo>
                  <a:lnTo>
                    <a:pt x="1831022" y="606374"/>
                  </a:lnTo>
                  <a:lnTo>
                    <a:pt x="1827736" y="561174"/>
                  </a:lnTo>
                  <a:lnTo>
                    <a:pt x="1818056" y="517024"/>
                  </a:lnTo>
                  <a:lnTo>
                    <a:pt x="1802251" y="474076"/>
                  </a:lnTo>
                  <a:lnTo>
                    <a:pt x="1780591" y="432483"/>
                  </a:lnTo>
                  <a:lnTo>
                    <a:pt x="1753344" y="392399"/>
                  </a:lnTo>
                  <a:lnTo>
                    <a:pt x="1720778" y="353976"/>
                  </a:lnTo>
                  <a:lnTo>
                    <a:pt x="1683164" y="317367"/>
                  </a:lnTo>
                  <a:lnTo>
                    <a:pt x="1640769" y="282724"/>
                  </a:lnTo>
                  <a:lnTo>
                    <a:pt x="1593862" y="250202"/>
                  </a:lnTo>
                  <a:lnTo>
                    <a:pt x="1632889" y="156260"/>
                  </a:lnTo>
                  <a:lnTo>
                    <a:pt x="1680806" y="175615"/>
                  </a:lnTo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4">
              <a:extLst>
                <a:ext uri="{FF2B5EF4-FFF2-40B4-BE49-F238E27FC236}">
                  <a16:creationId xmlns:a16="http://schemas.microsoft.com/office/drawing/2014/main" id="{AAD1FE2C-AA96-4A62-A33F-68095629B1A7}"/>
                </a:ext>
              </a:extLst>
            </p:cNvPr>
            <p:cNvSpPr/>
            <p:nvPr/>
          </p:nvSpPr>
          <p:spPr>
            <a:xfrm>
              <a:off x="4221462" y="820675"/>
              <a:ext cx="426720" cy="175895"/>
            </a:xfrm>
            <a:custGeom>
              <a:avLst/>
              <a:gdLst/>
              <a:ahLst/>
              <a:cxnLst/>
              <a:rect l="l" t="t" r="r" b="b"/>
              <a:pathLst>
                <a:path w="426720" h="175894">
                  <a:moveTo>
                    <a:pt x="426212" y="175615"/>
                  </a:moveTo>
                  <a:lnTo>
                    <a:pt x="0" y="0"/>
                  </a:lnTo>
                </a:path>
              </a:pathLst>
            </a:custGeom>
            <a:ln w="1286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5">
              <a:extLst>
                <a:ext uri="{FF2B5EF4-FFF2-40B4-BE49-F238E27FC236}">
                  <a16:creationId xmlns:a16="http://schemas.microsoft.com/office/drawing/2014/main" id="{E2B4005F-AE15-4B20-B7D7-BDFA122B37AE}"/>
                </a:ext>
              </a:extLst>
            </p:cNvPr>
            <p:cNvSpPr/>
            <p:nvPr/>
          </p:nvSpPr>
          <p:spPr>
            <a:xfrm>
              <a:off x="4232860" y="942080"/>
              <a:ext cx="326390" cy="133350"/>
            </a:xfrm>
            <a:custGeom>
              <a:avLst/>
              <a:gdLst/>
              <a:ahLst/>
              <a:cxnLst/>
              <a:rect l="l" t="t" r="r" b="b"/>
              <a:pathLst>
                <a:path w="326389" h="133350">
                  <a:moveTo>
                    <a:pt x="0" y="0"/>
                  </a:moveTo>
                  <a:lnTo>
                    <a:pt x="326288" y="132956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6">
              <a:extLst>
                <a:ext uri="{FF2B5EF4-FFF2-40B4-BE49-F238E27FC236}">
                  <a16:creationId xmlns:a16="http://schemas.microsoft.com/office/drawing/2014/main" id="{E1FA1B23-C0C7-481F-87D7-8246686D1730}"/>
                </a:ext>
              </a:extLst>
            </p:cNvPr>
            <p:cNvSpPr/>
            <p:nvPr/>
          </p:nvSpPr>
          <p:spPr>
            <a:xfrm>
              <a:off x="2973903" y="3841483"/>
              <a:ext cx="1816100" cy="0"/>
            </a:xfrm>
            <a:custGeom>
              <a:avLst/>
              <a:gdLst/>
              <a:ahLst/>
              <a:cxnLst/>
              <a:rect l="l" t="t" r="r" b="b"/>
              <a:pathLst>
                <a:path w="1816100">
                  <a:moveTo>
                    <a:pt x="1816074" y="0"/>
                  </a:moveTo>
                  <a:lnTo>
                    <a:pt x="0" y="0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7">
              <a:extLst>
                <a:ext uri="{FF2B5EF4-FFF2-40B4-BE49-F238E27FC236}">
                  <a16:creationId xmlns:a16="http://schemas.microsoft.com/office/drawing/2014/main" id="{728B9759-1172-4C12-B14E-2E8DDA4BFA61}"/>
                </a:ext>
              </a:extLst>
            </p:cNvPr>
            <p:cNvSpPr/>
            <p:nvPr/>
          </p:nvSpPr>
          <p:spPr>
            <a:xfrm>
              <a:off x="2966868" y="1427048"/>
              <a:ext cx="1831339" cy="0"/>
            </a:xfrm>
            <a:custGeom>
              <a:avLst/>
              <a:gdLst/>
              <a:ahLst/>
              <a:cxnLst/>
              <a:rect l="l" t="t" r="r" b="b"/>
              <a:pathLst>
                <a:path w="1831339">
                  <a:moveTo>
                    <a:pt x="1831022" y="0"/>
                  </a:moveTo>
                  <a:lnTo>
                    <a:pt x="0" y="0"/>
                  </a:lnTo>
                </a:path>
              </a:pathLst>
            </a:custGeom>
            <a:ln w="321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48">
              <a:extLst>
                <a:ext uri="{FF2B5EF4-FFF2-40B4-BE49-F238E27FC236}">
                  <a16:creationId xmlns:a16="http://schemas.microsoft.com/office/drawing/2014/main" id="{9FD9E674-0BBF-4EB6-BCEA-44B76AEBA579}"/>
                </a:ext>
              </a:extLst>
            </p:cNvPr>
            <p:cNvSpPr/>
            <p:nvPr/>
          </p:nvSpPr>
          <p:spPr>
            <a:xfrm>
              <a:off x="3092016" y="1728641"/>
              <a:ext cx="1700530" cy="2037080"/>
            </a:xfrm>
            <a:custGeom>
              <a:avLst/>
              <a:gdLst/>
              <a:ahLst/>
              <a:cxnLst/>
              <a:rect l="l" t="t" r="r" b="b"/>
              <a:pathLst>
                <a:path w="1700529" h="2037079">
                  <a:moveTo>
                    <a:pt x="1700199" y="0"/>
                  </a:moveTo>
                  <a:lnTo>
                    <a:pt x="1651105" y="9826"/>
                  </a:lnTo>
                  <a:lnTo>
                    <a:pt x="1602285" y="20988"/>
                  </a:lnTo>
                  <a:lnTo>
                    <a:pt x="1504905" y="44694"/>
                  </a:lnTo>
                  <a:lnTo>
                    <a:pt x="1456064" y="55923"/>
                  </a:lnTo>
                  <a:lnTo>
                    <a:pt x="1406934" y="65861"/>
                  </a:lnTo>
                  <a:lnTo>
                    <a:pt x="1357376" y="73851"/>
                  </a:lnTo>
                  <a:lnTo>
                    <a:pt x="1307249" y="79235"/>
                  </a:lnTo>
                  <a:lnTo>
                    <a:pt x="924979" y="108915"/>
                  </a:lnTo>
                  <a:lnTo>
                    <a:pt x="825970" y="115978"/>
                  </a:lnTo>
                  <a:lnTo>
                    <a:pt x="778221" y="121141"/>
                  </a:lnTo>
                  <a:lnTo>
                    <a:pt x="731572" y="129305"/>
                  </a:lnTo>
                  <a:lnTo>
                    <a:pt x="685971" y="141907"/>
                  </a:lnTo>
                  <a:lnTo>
                    <a:pt x="641364" y="160383"/>
                  </a:lnTo>
                  <a:lnTo>
                    <a:pt x="597700" y="186169"/>
                  </a:lnTo>
                  <a:lnTo>
                    <a:pt x="555029" y="216967"/>
                  </a:lnTo>
                  <a:lnTo>
                    <a:pt x="513723" y="247778"/>
                  </a:lnTo>
                  <a:lnTo>
                    <a:pt x="472171" y="277392"/>
                  </a:lnTo>
                  <a:lnTo>
                    <a:pt x="428759" y="304600"/>
                  </a:lnTo>
                  <a:lnTo>
                    <a:pt x="381876" y="328193"/>
                  </a:lnTo>
                  <a:lnTo>
                    <a:pt x="334568" y="345074"/>
                  </a:lnTo>
                  <a:lnTo>
                    <a:pt x="284075" y="359181"/>
                  </a:lnTo>
                  <a:lnTo>
                    <a:pt x="233570" y="373962"/>
                  </a:lnTo>
                  <a:lnTo>
                    <a:pt x="186221" y="392865"/>
                  </a:lnTo>
                  <a:lnTo>
                    <a:pt x="145200" y="419339"/>
                  </a:lnTo>
                  <a:lnTo>
                    <a:pt x="113677" y="456831"/>
                  </a:lnTo>
                  <a:lnTo>
                    <a:pt x="90472" y="501891"/>
                  </a:lnTo>
                  <a:lnTo>
                    <a:pt x="72461" y="547703"/>
                  </a:lnTo>
                  <a:lnTo>
                    <a:pt x="58998" y="594204"/>
                  </a:lnTo>
                  <a:lnTo>
                    <a:pt x="49437" y="641326"/>
                  </a:lnTo>
                  <a:lnTo>
                    <a:pt x="43130" y="689005"/>
                  </a:lnTo>
                  <a:lnTo>
                    <a:pt x="39432" y="737173"/>
                  </a:lnTo>
                  <a:lnTo>
                    <a:pt x="37694" y="785767"/>
                  </a:lnTo>
                  <a:lnTo>
                    <a:pt x="37271" y="834719"/>
                  </a:lnTo>
                  <a:lnTo>
                    <a:pt x="37782" y="933437"/>
                  </a:lnTo>
                  <a:lnTo>
                    <a:pt x="34890" y="987641"/>
                  </a:lnTo>
                  <a:lnTo>
                    <a:pt x="27522" y="1039272"/>
                  </a:lnTo>
                  <a:lnTo>
                    <a:pt x="7933" y="1140371"/>
                  </a:lnTo>
                  <a:lnTo>
                    <a:pt x="0" y="1192618"/>
                  </a:lnTo>
                  <a:lnTo>
                    <a:pt x="3648" y="1242109"/>
                  </a:lnTo>
                  <a:lnTo>
                    <a:pt x="21123" y="1290518"/>
                  </a:lnTo>
                  <a:lnTo>
                    <a:pt x="44641" y="1337995"/>
                  </a:lnTo>
                  <a:lnTo>
                    <a:pt x="66420" y="1384693"/>
                  </a:lnTo>
                  <a:lnTo>
                    <a:pt x="78611" y="1415334"/>
                  </a:lnTo>
                  <a:lnTo>
                    <a:pt x="89449" y="1445831"/>
                  </a:lnTo>
                  <a:lnTo>
                    <a:pt x="97053" y="1477005"/>
                  </a:lnTo>
                  <a:lnTo>
                    <a:pt x="99542" y="1509674"/>
                  </a:lnTo>
                  <a:lnTo>
                    <a:pt x="96377" y="1543279"/>
                  </a:lnTo>
                  <a:lnTo>
                    <a:pt x="91379" y="1576358"/>
                  </a:lnTo>
                  <a:lnTo>
                    <a:pt x="89148" y="1609804"/>
                  </a:lnTo>
                  <a:lnTo>
                    <a:pt x="112503" y="1687091"/>
                  </a:lnTo>
                  <a:lnTo>
                    <a:pt x="139223" y="1723754"/>
                  </a:lnTo>
                  <a:lnTo>
                    <a:pt x="172462" y="1755424"/>
                  </a:lnTo>
                  <a:lnTo>
                    <a:pt x="210237" y="1783031"/>
                  </a:lnTo>
                  <a:lnTo>
                    <a:pt x="250567" y="1807502"/>
                  </a:lnTo>
                  <a:lnTo>
                    <a:pt x="291469" y="1829764"/>
                  </a:lnTo>
                  <a:lnTo>
                    <a:pt x="373904" y="1873415"/>
                  </a:lnTo>
                  <a:lnTo>
                    <a:pt x="416787" y="1894398"/>
                  </a:lnTo>
                  <a:lnTo>
                    <a:pt x="459985" y="1913140"/>
                  </a:lnTo>
                  <a:lnTo>
                    <a:pt x="503874" y="1929086"/>
                  </a:lnTo>
                  <a:lnTo>
                    <a:pt x="548829" y="1941682"/>
                  </a:lnTo>
                  <a:lnTo>
                    <a:pt x="595223" y="1950373"/>
                  </a:lnTo>
                  <a:lnTo>
                    <a:pt x="643432" y="1954606"/>
                  </a:lnTo>
                  <a:lnTo>
                    <a:pt x="692034" y="1955352"/>
                  </a:lnTo>
                  <a:lnTo>
                    <a:pt x="741179" y="1954627"/>
                  </a:lnTo>
                  <a:lnTo>
                    <a:pt x="790549" y="1953320"/>
                  </a:lnTo>
                  <a:lnTo>
                    <a:pt x="839821" y="1952320"/>
                  </a:lnTo>
                  <a:lnTo>
                    <a:pt x="888675" y="1952515"/>
                  </a:lnTo>
                  <a:lnTo>
                    <a:pt x="936790" y="1954796"/>
                  </a:lnTo>
                  <a:lnTo>
                    <a:pt x="986403" y="1964522"/>
                  </a:lnTo>
                  <a:lnTo>
                    <a:pt x="1033618" y="1982073"/>
                  </a:lnTo>
                  <a:lnTo>
                    <a:pt x="1080361" y="2001809"/>
                  </a:lnTo>
                  <a:lnTo>
                    <a:pt x="1128560" y="2018093"/>
                  </a:lnTo>
                  <a:lnTo>
                    <a:pt x="1176736" y="2028185"/>
                  </a:lnTo>
                  <a:lnTo>
                    <a:pt x="1226078" y="2034333"/>
                  </a:lnTo>
                  <a:lnTo>
                    <a:pt x="1276183" y="2036835"/>
                  </a:lnTo>
                  <a:lnTo>
                    <a:pt x="1326646" y="2035989"/>
                  </a:lnTo>
                  <a:lnTo>
                    <a:pt x="1377064" y="2032093"/>
                  </a:lnTo>
                  <a:lnTo>
                    <a:pt x="1427031" y="2025446"/>
                  </a:lnTo>
                  <a:lnTo>
                    <a:pt x="1476144" y="2016345"/>
                  </a:lnTo>
                  <a:lnTo>
                    <a:pt x="1524000" y="2005088"/>
                  </a:lnTo>
                  <a:lnTo>
                    <a:pt x="1573050" y="1982493"/>
                  </a:lnTo>
                  <a:lnTo>
                    <a:pt x="1597427" y="1969943"/>
                  </a:lnTo>
                  <a:lnTo>
                    <a:pt x="1622767" y="1961680"/>
                  </a:lnTo>
                  <a:lnTo>
                    <a:pt x="1643580" y="1960726"/>
                  </a:lnTo>
                  <a:lnTo>
                    <a:pt x="1663536" y="1962973"/>
                  </a:lnTo>
                  <a:lnTo>
                    <a:pt x="1682466" y="1964285"/>
                  </a:lnTo>
                  <a:lnTo>
                    <a:pt x="1700199" y="1960524"/>
                  </a:lnTo>
                  <a:lnTo>
                    <a:pt x="1700199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49">
              <a:extLst>
                <a:ext uri="{FF2B5EF4-FFF2-40B4-BE49-F238E27FC236}">
                  <a16:creationId xmlns:a16="http://schemas.microsoft.com/office/drawing/2014/main" id="{A51D33D3-53B8-4E1E-8665-6DCC80F14506}"/>
                </a:ext>
              </a:extLst>
            </p:cNvPr>
            <p:cNvSpPr/>
            <p:nvPr/>
          </p:nvSpPr>
          <p:spPr>
            <a:xfrm>
              <a:off x="3092016" y="1728641"/>
              <a:ext cx="1700530" cy="2037080"/>
            </a:xfrm>
            <a:custGeom>
              <a:avLst/>
              <a:gdLst/>
              <a:ahLst/>
              <a:cxnLst/>
              <a:rect l="l" t="t" r="r" b="b"/>
              <a:pathLst>
                <a:path w="1700529" h="2037079">
                  <a:moveTo>
                    <a:pt x="1700199" y="0"/>
                  </a:moveTo>
                  <a:lnTo>
                    <a:pt x="1651105" y="9826"/>
                  </a:lnTo>
                  <a:lnTo>
                    <a:pt x="1602285" y="20988"/>
                  </a:lnTo>
                  <a:lnTo>
                    <a:pt x="1553599" y="32830"/>
                  </a:lnTo>
                  <a:lnTo>
                    <a:pt x="1504905" y="44694"/>
                  </a:lnTo>
                  <a:lnTo>
                    <a:pt x="1456064" y="55923"/>
                  </a:lnTo>
                  <a:lnTo>
                    <a:pt x="1406934" y="65861"/>
                  </a:lnTo>
                  <a:lnTo>
                    <a:pt x="1357376" y="73851"/>
                  </a:lnTo>
                  <a:lnTo>
                    <a:pt x="1307249" y="79235"/>
                  </a:lnTo>
                  <a:lnTo>
                    <a:pt x="1259423" y="82917"/>
                  </a:lnTo>
                  <a:lnTo>
                    <a:pt x="1211613" y="86624"/>
                  </a:lnTo>
                  <a:lnTo>
                    <a:pt x="1163817" y="90348"/>
                  </a:lnTo>
                  <a:lnTo>
                    <a:pt x="1116033" y="94080"/>
                  </a:lnTo>
                  <a:lnTo>
                    <a:pt x="1068259" y="97810"/>
                  </a:lnTo>
                  <a:lnTo>
                    <a:pt x="1020493" y="101532"/>
                  </a:lnTo>
                  <a:lnTo>
                    <a:pt x="972734" y="105236"/>
                  </a:lnTo>
                  <a:lnTo>
                    <a:pt x="924979" y="108915"/>
                  </a:lnTo>
                  <a:lnTo>
                    <a:pt x="874871" y="112382"/>
                  </a:lnTo>
                  <a:lnTo>
                    <a:pt x="825970" y="115978"/>
                  </a:lnTo>
                  <a:lnTo>
                    <a:pt x="778221" y="121141"/>
                  </a:lnTo>
                  <a:lnTo>
                    <a:pt x="731572" y="129305"/>
                  </a:lnTo>
                  <a:lnTo>
                    <a:pt x="685971" y="141907"/>
                  </a:lnTo>
                  <a:lnTo>
                    <a:pt x="641364" y="160383"/>
                  </a:lnTo>
                  <a:lnTo>
                    <a:pt x="597700" y="186169"/>
                  </a:lnTo>
                  <a:lnTo>
                    <a:pt x="555029" y="216967"/>
                  </a:lnTo>
                  <a:lnTo>
                    <a:pt x="513723" y="247778"/>
                  </a:lnTo>
                  <a:lnTo>
                    <a:pt x="472171" y="277392"/>
                  </a:lnTo>
                  <a:lnTo>
                    <a:pt x="428759" y="304600"/>
                  </a:lnTo>
                  <a:lnTo>
                    <a:pt x="381876" y="328193"/>
                  </a:lnTo>
                  <a:lnTo>
                    <a:pt x="334568" y="345074"/>
                  </a:lnTo>
                  <a:lnTo>
                    <a:pt x="284075" y="359181"/>
                  </a:lnTo>
                  <a:lnTo>
                    <a:pt x="233570" y="373962"/>
                  </a:lnTo>
                  <a:lnTo>
                    <a:pt x="186221" y="392865"/>
                  </a:lnTo>
                  <a:lnTo>
                    <a:pt x="145200" y="419339"/>
                  </a:lnTo>
                  <a:lnTo>
                    <a:pt x="113677" y="456831"/>
                  </a:lnTo>
                  <a:lnTo>
                    <a:pt x="90472" y="501891"/>
                  </a:lnTo>
                  <a:lnTo>
                    <a:pt x="72461" y="547703"/>
                  </a:lnTo>
                  <a:lnTo>
                    <a:pt x="58998" y="594204"/>
                  </a:lnTo>
                  <a:lnTo>
                    <a:pt x="49437" y="641326"/>
                  </a:lnTo>
                  <a:lnTo>
                    <a:pt x="43130" y="689005"/>
                  </a:lnTo>
                  <a:lnTo>
                    <a:pt x="39432" y="737173"/>
                  </a:lnTo>
                  <a:lnTo>
                    <a:pt x="37694" y="785767"/>
                  </a:lnTo>
                  <a:lnTo>
                    <a:pt x="37271" y="834719"/>
                  </a:lnTo>
                  <a:lnTo>
                    <a:pt x="37516" y="883964"/>
                  </a:lnTo>
                  <a:lnTo>
                    <a:pt x="37782" y="933437"/>
                  </a:lnTo>
                  <a:lnTo>
                    <a:pt x="34890" y="987641"/>
                  </a:lnTo>
                  <a:lnTo>
                    <a:pt x="27522" y="1039272"/>
                  </a:lnTo>
                  <a:lnTo>
                    <a:pt x="17822" y="1089719"/>
                  </a:lnTo>
                  <a:lnTo>
                    <a:pt x="7933" y="1140371"/>
                  </a:lnTo>
                  <a:lnTo>
                    <a:pt x="0" y="1192618"/>
                  </a:lnTo>
                  <a:lnTo>
                    <a:pt x="3648" y="1242109"/>
                  </a:lnTo>
                  <a:lnTo>
                    <a:pt x="21123" y="1290518"/>
                  </a:lnTo>
                  <a:lnTo>
                    <a:pt x="44641" y="1337995"/>
                  </a:lnTo>
                  <a:lnTo>
                    <a:pt x="66420" y="1384693"/>
                  </a:lnTo>
                  <a:lnTo>
                    <a:pt x="78611" y="1415334"/>
                  </a:lnTo>
                  <a:lnTo>
                    <a:pt x="89449" y="1445831"/>
                  </a:lnTo>
                  <a:lnTo>
                    <a:pt x="97053" y="1477005"/>
                  </a:lnTo>
                  <a:lnTo>
                    <a:pt x="99542" y="1509674"/>
                  </a:lnTo>
                  <a:lnTo>
                    <a:pt x="96377" y="1543279"/>
                  </a:lnTo>
                  <a:lnTo>
                    <a:pt x="91379" y="1576358"/>
                  </a:lnTo>
                  <a:lnTo>
                    <a:pt x="89148" y="1609804"/>
                  </a:lnTo>
                  <a:lnTo>
                    <a:pt x="112503" y="1687091"/>
                  </a:lnTo>
                  <a:lnTo>
                    <a:pt x="139223" y="1723754"/>
                  </a:lnTo>
                  <a:lnTo>
                    <a:pt x="172462" y="1755424"/>
                  </a:lnTo>
                  <a:lnTo>
                    <a:pt x="210237" y="1783031"/>
                  </a:lnTo>
                  <a:lnTo>
                    <a:pt x="250567" y="1807502"/>
                  </a:lnTo>
                  <a:lnTo>
                    <a:pt x="291469" y="1829764"/>
                  </a:lnTo>
                  <a:lnTo>
                    <a:pt x="330962" y="1850745"/>
                  </a:lnTo>
                  <a:lnTo>
                    <a:pt x="373904" y="1873415"/>
                  </a:lnTo>
                  <a:lnTo>
                    <a:pt x="416787" y="1894398"/>
                  </a:lnTo>
                  <a:lnTo>
                    <a:pt x="459985" y="1913140"/>
                  </a:lnTo>
                  <a:lnTo>
                    <a:pt x="503874" y="1929086"/>
                  </a:lnTo>
                  <a:lnTo>
                    <a:pt x="548829" y="1941682"/>
                  </a:lnTo>
                  <a:lnTo>
                    <a:pt x="595223" y="1950373"/>
                  </a:lnTo>
                  <a:lnTo>
                    <a:pt x="643432" y="1954606"/>
                  </a:lnTo>
                  <a:lnTo>
                    <a:pt x="692034" y="1955352"/>
                  </a:lnTo>
                  <a:lnTo>
                    <a:pt x="741179" y="1954627"/>
                  </a:lnTo>
                  <a:lnTo>
                    <a:pt x="790549" y="1953320"/>
                  </a:lnTo>
                  <a:lnTo>
                    <a:pt x="839821" y="1952320"/>
                  </a:lnTo>
                  <a:lnTo>
                    <a:pt x="888675" y="1952515"/>
                  </a:lnTo>
                  <a:lnTo>
                    <a:pt x="936790" y="1954796"/>
                  </a:lnTo>
                  <a:lnTo>
                    <a:pt x="986403" y="1964522"/>
                  </a:lnTo>
                  <a:lnTo>
                    <a:pt x="1033618" y="1982073"/>
                  </a:lnTo>
                  <a:lnTo>
                    <a:pt x="1080361" y="2001809"/>
                  </a:lnTo>
                  <a:lnTo>
                    <a:pt x="1128560" y="2018093"/>
                  </a:lnTo>
                  <a:lnTo>
                    <a:pt x="1176736" y="2028185"/>
                  </a:lnTo>
                  <a:lnTo>
                    <a:pt x="1226078" y="2034333"/>
                  </a:lnTo>
                  <a:lnTo>
                    <a:pt x="1276183" y="2036835"/>
                  </a:lnTo>
                  <a:lnTo>
                    <a:pt x="1326646" y="2035989"/>
                  </a:lnTo>
                  <a:lnTo>
                    <a:pt x="1377064" y="2032093"/>
                  </a:lnTo>
                  <a:lnTo>
                    <a:pt x="1427031" y="2025446"/>
                  </a:lnTo>
                  <a:lnTo>
                    <a:pt x="1476144" y="2016345"/>
                  </a:lnTo>
                  <a:lnTo>
                    <a:pt x="1524000" y="2005088"/>
                  </a:lnTo>
                  <a:lnTo>
                    <a:pt x="1573050" y="1982493"/>
                  </a:lnTo>
                  <a:lnTo>
                    <a:pt x="1597427" y="1969943"/>
                  </a:lnTo>
                  <a:lnTo>
                    <a:pt x="1622767" y="1961680"/>
                  </a:lnTo>
                  <a:lnTo>
                    <a:pt x="1643580" y="1960726"/>
                  </a:lnTo>
                  <a:lnTo>
                    <a:pt x="1663536" y="1962973"/>
                  </a:lnTo>
                  <a:lnTo>
                    <a:pt x="1682466" y="1964285"/>
                  </a:lnTo>
                  <a:lnTo>
                    <a:pt x="1700199" y="1960524"/>
                  </a:lnTo>
                </a:path>
              </a:pathLst>
            </a:custGeom>
            <a:ln w="64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2" name="object 650">
            <a:extLst>
              <a:ext uri="{FF2B5EF4-FFF2-40B4-BE49-F238E27FC236}">
                <a16:creationId xmlns:a16="http://schemas.microsoft.com/office/drawing/2014/main" id="{8C4235B1-2CBA-4399-8F2D-7559A0F81F45}"/>
              </a:ext>
            </a:extLst>
          </p:cNvPr>
          <p:cNvSpPr txBox="1"/>
          <p:nvPr/>
        </p:nvSpPr>
        <p:spPr>
          <a:xfrm>
            <a:off x="5581926" y="1379276"/>
            <a:ext cx="2263775" cy="39243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850" spc="-60" dirty="0">
                <a:latin typeface="Gill Sans MT"/>
                <a:cs typeface="Gill Sans MT"/>
              </a:rPr>
              <a:t>H</a:t>
            </a:r>
            <a:r>
              <a:rPr sz="850" dirty="0">
                <a:latin typeface="Gill Sans MT"/>
                <a:cs typeface="Gill Sans MT"/>
              </a:rPr>
              <a:t>ot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w</a:t>
            </a:r>
            <a:r>
              <a:rPr sz="850" spc="45" dirty="0">
                <a:latin typeface="Gill Sans MT"/>
                <a:cs typeface="Gill Sans MT"/>
              </a:rPr>
              <a:t>a</a:t>
            </a:r>
            <a:r>
              <a:rPr sz="850" spc="-10" dirty="0">
                <a:latin typeface="Gill Sans MT"/>
                <a:cs typeface="Gill Sans MT"/>
              </a:rPr>
              <a:t>t</a:t>
            </a:r>
            <a:r>
              <a:rPr sz="850" spc="-20" dirty="0">
                <a:latin typeface="Gill Sans MT"/>
                <a:cs typeface="Gill Sans MT"/>
              </a:rPr>
              <a:t>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-5" dirty="0">
                <a:latin typeface="Gill Sans MT"/>
                <a:cs typeface="Gill Sans MT"/>
              </a:rPr>
              <a:t>d</a:t>
            </a:r>
            <a:r>
              <a:rPr sz="850" spc="-15" dirty="0">
                <a:latin typeface="Gill Sans MT"/>
                <a:cs typeface="Gill Sans MT"/>
              </a:rPr>
              <a:t>r</a:t>
            </a:r>
            <a:r>
              <a:rPr sz="850" spc="40" dirty="0">
                <a:latin typeface="Gill Sans MT"/>
                <a:cs typeface="Gill Sans MT"/>
              </a:rPr>
              <a:t>a</a:t>
            </a:r>
            <a:r>
              <a:rPr sz="850" spc="15" dirty="0">
                <a:latin typeface="Gill Sans MT"/>
                <a:cs typeface="Gill Sans MT"/>
              </a:rPr>
              <a:t>w-off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c</a:t>
            </a:r>
            <a:r>
              <a:rPr sz="850" spc="30" dirty="0">
                <a:latin typeface="Gill Sans MT"/>
                <a:cs typeface="Gill Sans MT"/>
              </a:rPr>
              <a:t>onne</a:t>
            </a:r>
            <a:r>
              <a:rPr sz="850" spc="3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tion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1"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35" dirty="0">
                <a:latin typeface="Gill Sans MT"/>
                <a:cs typeface="Gill Sans MT"/>
              </a:rPr>
              <a:t>male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th</a:t>
            </a:r>
            <a:r>
              <a:rPr sz="850" spc="-10" dirty="0">
                <a:latin typeface="Gill Sans MT"/>
                <a:cs typeface="Gill Sans MT"/>
              </a:rPr>
              <a:t>r</a:t>
            </a:r>
            <a:r>
              <a:rPr sz="850" spc="40" dirty="0">
                <a:latin typeface="Gill Sans MT"/>
                <a:cs typeface="Gill Sans MT"/>
              </a:rPr>
              <a:t>ead</a:t>
            </a:r>
            <a:endParaRPr sz="85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00">
              <a:latin typeface="Gill Sans MT"/>
              <a:cs typeface="Gill Sans MT"/>
            </a:endParaRPr>
          </a:p>
          <a:p>
            <a:pPr marL="903605">
              <a:lnSpc>
                <a:spcPct val="100000"/>
              </a:lnSpc>
            </a:pPr>
            <a:r>
              <a:rPr sz="850" spc="15" dirty="0">
                <a:latin typeface="Gill Sans MT"/>
                <a:cs typeface="Gill Sans MT"/>
              </a:rPr>
              <a:t>Immersion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0" dirty="0">
                <a:latin typeface="Gill Sans MT"/>
                <a:cs typeface="Gill Sans MT"/>
              </a:rPr>
              <a:t>heater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connection</a:t>
            </a:r>
            <a:endParaRPr sz="850">
              <a:latin typeface="Gill Sans MT"/>
              <a:cs typeface="Gill Sans MT"/>
            </a:endParaRPr>
          </a:p>
        </p:txBody>
      </p:sp>
      <p:sp>
        <p:nvSpPr>
          <p:cNvPr id="653" name="object 651">
            <a:extLst>
              <a:ext uri="{FF2B5EF4-FFF2-40B4-BE49-F238E27FC236}">
                <a16:creationId xmlns:a16="http://schemas.microsoft.com/office/drawing/2014/main" id="{19067036-7144-4FCA-92E4-382FFD05FEFE}"/>
              </a:ext>
            </a:extLst>
          </p:cNvPr>
          <p:cNvSpPr txBox="1"/>
          <p:nvPr/>
        </p:nvSpPr>
        <p:spPr>
          <a:xfrm>
            <a:off x="6922753" y="2841181"/>
            <a:ext cx="1703070" cy="190690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68960">
              <a:lnSpc>
                <a:spcPts val="860"/>
              </a:lnSpc>
              <a:spcBef>
                <a:spcPts val="270"/>
              </a:spcBef>
            </a:pPr>
            <a:r>
              <a:rPr sz="850" spc="5" dirty="0">
                <a:latin typeface="Gill Sans MT"/>
                <a:cs typeface="Gill Sans MT"/>
              </a:rPr>
              <a:t>P</a:t>
            </a:r>
            <a:r>
              <a:rPr sz="850" spc="-55" dirty="0">
                <a:latin typeface="Gill Sans MT"/>
                <a:cs typeface="Gill Sans MT"/>
              </a:rPr>
              <a:t>r</a:t>
            </a:r>
            <a:r>
              <a:rPr sz="850" spc="15" dirty="0">
                <a:latin typeface="Gill Sans MT"/>
                <a:cs typeface="Gill Sans MT"/>
              </a:rPr>
              <a:t>ima</a:t>
            </a:r>
            <a:r>
              <a:rPr sz="850" spc="35" dirty="0">
                <a:latin typeface="Gill Sans MT"/>
                <a:cs typeface="Gill Sans MT"/>
              </a:rPr>
              <a:t>r</a:t>
            </a:r>
            <a:r>
              <a:rPr sz="850" spc="30" dirty="0">
                <a:latin typeface="Gill Sans MT"/>
                <a:cs typeface="Gill Sans MT"/>
              </a:rPr>
              <a:t>y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0" dirty="0">
                <a:latin typeface="Gill Sans MT"/>
                <a:cs typeface="Gill Sans MT"/>
              </a:rPr>
              <a:t>fl</a:t>
            </a:r>
            <a:r>
              <a:rPr sz="850" spc="20" dirty="0">
                <a:latin typeface="Gill Sans MT"/>
                <a:cs typeface="Gill Sans MT"/>
              </a:rPr>
              <a:t>ow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c</a:t>
            </a:r>
            <a:r>
              <a:rPr sz="850" spc="30" dirty="0">
                <a:latin typeface="Gill Sans MT"/>
                <a:cs typeface="Gill Sans MT"/>
              </a:rPr>
              <a:t>onne</a:t>
            </a:r>
            <a:r>
              <a:rPr sz="850" spc="3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tion  </a:t>
            </a:r>
            <a:r>
              <a:rPr sz="850" dirty="0">
                <a:latin typeface="Gill Sans MT"/>
                <a:cs typeface="Gill Sans MT"/>
              </a:rPr>
              <a:t>1"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30" dirty="0">
                <a:latin typeface="Gill Sans MT"/>
                <a:cs typeface="Gill Sans MT"/>
              </a:rPr>
              <a:t>female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thread</a:t>
            </a:r>
            <a:endParaRPr sz="85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50" dirty="0">
              <a:latin typeface="Gill Sans MT"/>
              <a:cs typeface="Gill Sans MT"/>
            </a:endParaRPr>
          </a:p>
          <a:p>
            <a:pPr marL="32384" marR="5080">
              <a:lnSpc>
                <a:spcPts val="860"/>
              </a:lnSpc>
            </a:pPr>
            <a:r>
              <a:rPr sz="850" spc="-100" dirty="0">
                <a:latin typeface="Gill Sans MT"/>
                <a:cs typeface="Gill Sans MT"/>
              </a:rPr>
              <a:t>T</a:t>
            </a:r>
            <a:r>
              <a:rPr sz="850" spc="35" dirty="0">
                <a:latin typeface="Gill Sans MT"/>
                <a:cs typeface="Gill Sans MT"/>
              </a:rPr>
              <a:t>he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di</a:t>
            </a:r>
            <a:r>
              <a:rPr sz="850" spc="-10" dirty="0">
                <a:latin typeface="Gill Sans MT"/>
                <a:cs typeface="Gill Sans MT"/>
              </a:rPr>
              <a:t>r</a:t>
            </a:r>
            <a:r>
              <a:rPr sz="850" spc="15" dirty="0">
                <a:latin typeface="Gill Sans MT"/>
                <a:cs typeface="Gill Sans MT"/>
              </a:rPr>
              <a:t>e</a:t>
            </a:r>
            <a:r>
              <a:rPr sz="850" spc="25" dirty="0">
                <a:latin typeface="Gill Sans MT"/>
                <a:cs typeface="Gill Sans MT"/>
              </a:rPr>
              <a:t>c</a:t>
            </a:r>
            <a:r>
              <a:rPr sz="850" dirty="0">
                <a:latin typeface="Gill Sans MT"/>
                <a:cs typeface="Gill Sans MT"/>
              </a:rPr>
              <a:t>t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w</a:t>
            </a:r>
            <a:r>
              <a:rPr sz="850" spc="45" dirty="0">
                <a:latin typeface="Gill Sans MT"/>
                <a:cs typeface="Gill Sans MT"/>
              </a:rPr>
              <a:t>a</a:t>
            </a:r>
            <a:r>
              <a:rPr sz="850" spc="-10" dirty="0">
                <a:latin typeface="Gill Sans MT"/>
                <a:cs typeface="Gill Sans MT"/>
              </a:rPr>
              <a:t>t</a:t>
            </a:r>
            <a:r>
              <a:rPr sz="850" spc="-20" dirty="0">
                <a:latin typeface="Gill Sans MT"/>
                <a:cs typeface="Gill Sans MT"/>
              </a:rPr>
              <a:t>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ylinder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do</a:t>
            </a:r>
            <a:r>
              <a:rPr sz="850" spc="15" dirty="0">
                <a:latin typeface="Gill Sans MT"/>
                <a:cs typeface="Gill Sans MT"/>
              </a:rPr>
              <a:t>es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not  </a:t>
            </a:r>
            <a:r>
              <a:rPr sz="850" dirty="0">
                <a:latin typeface="Gill Sans MT"/>
                <a:cs typeface="Gill Sans MT"/>
              </a:rPr>
              <a:t>c</a:t>
            </a:r>
            <a:r>
              <a:rPr sz="850" spc="25" dirty="0">
                <a:latin typeface="Gill Sans MT"/>
                <a:cs typeface="Gill Sans MT"/>
              </a:rPr>
              <a:t>o</a:t>
            </a:r>
            <a:r>
              <a:rPr sz="850" spc="20" dirty="0">
                <a:latin typeface="Gill Sans MT"/>
                <a:cs typeface="Gill Sans MT"/>
              </a:rPr>
              <a:t>n</a:t>
            </a:r>
            <a:r>
              <a:rPr sz="850" spc="30" dirty="0">
                <a:latin typeface="Gill Sans MT"/>
                <a:cs typeface="Gill Sans MT"/>
              </a:rPr>
              <a:t>tain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45" dirty="0">
                <a:latin typeface="Gill Sans MT"/>
                <a:cs typeface="Gill Sans MT"/>
              </a:rPr>
              <a:t>a</a:t>
            </a:r>
            <a:r>
              <a:rPr sz="850" spc="40" dirty="0">
                <a:latin typeface="Gill Sans MT"/>
                <a:cs typeface="Gill Sans MT"/>
              </a:rPr>
              <a:t>n</a:t>
            </a:r>
            <a:r>
              <a:rPr sz="850" spc="30" dirty="0">
                <a:latin typeface="Gill Sans MT"/>
                <a:cs typeface="Gill Sans MT"/>
              </a:rPr>
              <a:t>y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f</a:t>
            </a:r>
            <a:r>
              <a:rPr sz="850" spc="-30" dirty="0">
                <a:latin typeface="Gill Sans MT"/>
                <a:cs typeface="Gill Sans MT"/>
              </a:rPr>
              <a:t>or</a:t>
            </a:r>
            <a:r>
              <a:rPr sz="850" spc="60" dirty="0">
                <a:latin typeface="Gill Sans MT"/>
                <a:cs typeface="Gill Sans MT"/>
              </a:rPr>
              <a:t>m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of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45" dirty="0">
                <a:latin typeface="Gill Sans MT"/>
                <a:cs typeface="Gill Sans MT"/>
              </a:rPr>
              <a:t>he</a:t>
            </a:r>
            <a:r>
              <a:rPr sz="850" spc="30" dirty="0">
                <a:latin typeface="Gill Sans MT"/>
                <a:cs typeface="Gill Sans MT"/>
              </a:rPr>
              <a:t>a</a:t>
            </a:r>
            <a:r>
              <a:rPr sz="850" dirty="0">
                <a:latin typeface="Gill Sans MT"/>
                <a:cs typeface="Gill Sans MT"/>
              </a:rPr>
              <a:t>t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e</a:t>
            </a:r>
            <a:r>
              <a:rPr sz="850" spc="-45" dirty="0">
                <a:latin typeface="Gill Sans MT"/>
                <a:cs typeface="Gill Sans MT"/>
              </a:rPr>
              <a:t>x</a:t>
            </a:r>
            <a:r>
              <a:rPr sz="850" spc="35" dirty="0">
                <a:latin typeface="Gill Sans MT"/>
                <a:cs typeface="Gill Sans MT"/>
              </a:rPr>
              <a:t>change</a:t>
            </a:r>
            <a:r>
              <a:rPr sz="850" spc="-20" dirty="0">
                <a:latin typeface="Gill Sans MT"/>
                <a:cs typeface="Gill Sans MT"/>
              </a:rPr>
              <a:t>r</a:t>
            </a:r>
            <a:r>
              <a:rPr sz="850" spc="-10" dirty="0">
                <a:latin typeface="Gill Sans MT"/>
                <a:cs typeface="Gill Sans MT"/>
              </a:rPr>
              <a:t>.  </a:t>
            </a:r>
            <a:r>
              <a:rPr sz="850" spc="-100" dirty="0">
                <a:latin typeface="Gill Sans MT"/>
                <a:cs typeface="Gill Sans MT"/>
              </a:rPr>
              <a:t>T</a:t>
            </a:r>
            <a:r>
              <a:rPr sz="850" spc="35" dirty="0">
                <a:latin typeface="Gill Sans MT"/>
                <a:cs typeface="Gill Sans MT"/>
              </a:rPr>
              <a:t>he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w</a:t>
            </a:r>
            <a:r>
              <a:rPr sz="850" spc="45" dirty="0">
                <a:latin typeface="Gill Sans MT"/>
                <a:cs typeface="Gill Sans MT"/>
              </a:rPr>
              <a:t>a</a:t>
            </a:r>
            <a:r>
              <a:rPr sz="850" spc="-10" dirty="0">
                <a:latin typeface="Gill Sans MT"/>
                <a:cs typeface="Gill Sans MT"/>
              </a:rPr>
              <a:t>t</a:t>
            </a:r>
            <a:r>
              <a:rPr sz="850" spc="-20" dirty="0">
                <a:latin typeface="Gill Sans MT"/>
                <a:cs typeface="Gill Sans MT"/>
              </a:rPr>
              <a:t>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30" dirty="0">
                <a:latin typeface="Gill Sans MT"/>
                <a:cs typeface="Gill Sans MT"/>
              </a:rPr>
              <a:t>in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the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ylinder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0" dirty="0">
                <a:latin typeface="Gill Sans MT"/>
                <a:cs typeface="Gill Sans MT"/>
              </a:rPr>
              <a:t>is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the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30" dirty="0">
                <a:latin typeface="Gill Sans MT"/>
                <a:cs typeface="Gill Sans MT"/>
              </a:rPr>
              <a:t>same  </a:t>
            </a:r>
            <a:r>
              <a:rPr sz="850" spc="5" dirty="0">
                <a:latin typeface="Gill Sans MT"/>
                <a:cs typeface="Gill Sans MT"/>
              </a:rPr>
              <a:t>water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that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0" dirty="0">
                <a:latin typeface="Gill Sans MT"/>
                <a:cs typeface="Gill Sans MT"/>
              </a:rPr>
              <a:t>is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30" dirty="0">
                <a:latin typeface="Gill Sans MT"/>
                <a:cs typeface="Gill Sans MT"/>
              </a:rPr>
              <a:t>in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the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boiler.</a:t>
            </a: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 dirty="0">
              <a:latin typeface="Gill Sans MT"/>
              <a:cs typeface="Gill Sans MT"/>
            </a:endParaRPr>
          </a:p>
          <a:p>
            <a:pPr marL="12700" marR="40005">
              <a:lnSpc>
                <a:spcPct val="79500"/>
              </a:lnSpc>
            </a:pPr>
            <a:r>
              <a:rPr sz="850" spc="5" dirty="0">
                <a:latin typeface="Gill Sans MT"/>
                <a:cs typeface="Gill Sans MT"/>
              </a:rPr>
              <a:t>Alternative</a:t>
            </a:r>
            <a:r>
              <a:rPr sz="850" spc="-5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primary</a:t>
            </a:r>
            <a:r>
              <a:rPr sz="850" spc="-4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flow</a:t>
            </a:r>
            <a:r>
              <a:rPr sz="850" spc="-4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connection </a:t>
            </a:r>
            <a:r>
              <a:rPr sz="850" spc="-220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1"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f</a:t>
            </a:r>
            <a:r>
              <a:rPr sz="850" spc="35" dirty="0">
                <a:latin typeface="Gill Sans MT"/>
                <a:cs typeface="Gill Sans MT"/>
              </a:rPr>
              <a:t>emale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th</a:t>
            </a:r>
            <a:r>
              <a:rPr sz="850" spc="-10" dirty="0">
                <a:latin typeface="Gill Sans MT"/>
                <a:cs typeface="Gill Sans MT"/>
              </a:rPr>
              <a:t>r</a:t>
            </a:r>
            <a:r>
              <a:rPr sz="850" spc="40" dirty="0">
                <a:latin typeface="Gill Sans MT"/>
                <a:cs typeface="Gill Sans MT"/>
              </a:rPr>
              <a:t>ea</a:t>
            </a:r>
            <a:r>
              <a:rPr sz="850" spc="25" dirty="0">
                <a:latin typeface="Gill Sans MT"/>
                <a:cs typeface="Gill Sans MT"/>
              </a:rPr>
              <a:t>d</a:t>
            </a:r>
            <a:r>
              <a:rPr sz="850" spc="-10" dirty="0">
                <a:latin typeface="Gill Sans MT"/>
                <a:cs typeface="Gill Sans MT"/>
              </a:rPr>
              <a:t>.</a:t>
            </a:r>
            <a:r>
              <a:rPr sz="850" spc="-120" dirty="0">
                <a:latin typeface="Gill Sans MT"/>
                <a:cs typeface="Gill Sans MT"/>
              </a:rPr>
              <a:t> </a:t>
            </a:r>
            <a:r>
              <a:rPr sz="850" spc="-5" dirty="0">
                <a:latin typeface="Gill Sans MT"/>
                <a:cs typeface="Gill Sans MT"/>
              </a:rPr>
              <a:t>P</a:t>
            </a:r>
            <a:r>
              <a:rPr sz="850" spc="15" dirty="0">
                <a:latin typeface="Gill Sans MT"/>
                <a:cs typeface="Gill Sans MT"/>
              </a:rPr>
              <a:t>osition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45" dirty="0">
                <a:latin typeface="Gill Sans MT"/>
                <a:cs typeface="Gill Sans MT"/>
              </a:rPr>
              <a:t>dep</a:t>
            </a:r>
            <a:r>
              <a:rPr sz="850" spc="30" dirty="0">
                <a:latin typeface="Gill Sans MT"/>
                <a:cs typeface="Gill Sans MT"/>
              </a:rPr>
              <a:t>ends  </a:t>
            </a:r>
            <a:r>
              <a:rPr sz="850" spc="25" dirty="0">
                <a:latin typeface="Gill Sans MT"/>
                <a:cs typeface="Gill Sans MT"/>
              </a:rPr>
              <a:t>on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25" dirty="0">
                <a:latin typeface="Gill Sans MT"/>
                <a:cs typeface="Gill Sans MT"/>
              </a:rPr>
              <a:t>the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manufacturer.</a:t>
            </a:r>
            <a:endParaRPr sz="85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</a:pPr>
            <a:endParaRPr sz="900" dirty="0">
              <a:latin typeface="Gill Sans MT"/>
              <a:cs typeface="Gill Sans MT"/>
            </a:endParaRPr>
          </a:p>
          <a:p>
            <a:pPr marL="12700" marR="482600">
              <a:lnSpc>
                <a:spcPts val="860"/>
              </a:lnSpc>
              <a:spcBef>
                <a:spcPts val="520"/>
              </a:spcBef>
            </a:pPr>
            <a:r>
              <a:rPr sz="850" spc="5" dirty="0">
                <a:latin typeface="Gill Sans MT"/>
                <a:cs typeface="Gill Sans MT"/>
              </a:rPr>
              <a:t>P</a:t>
            </a:r>
            <a:r>
              <a:rPr sz="850" spc="-55" dirty="0">
                <a:latin typeface="Gill Sans MT"/>
                <a:cs typeface="Gill Sans MT"/>
              </a:rPr>
              <a:t>r</a:t>
            </a:r>
            <a:r>
              <a:rPr sz="850" spc="15" dirty="0">
                <a:latin typeface="Gill Sans MT"/>
                <a:cs typeface="Gill Sans MT"/>
              </a:rPr>
              <a:t>ima</a:t>
            </a:r>
            <a:r>
              <a:rPr sz="850" spc="35" dirty="0">
                <a:latin typeface="Gill Sans MT"/>
                <a:cs typeface="Gill Sans MT"/>
              </a:rPr>
              <a:t>r</a:t>
            </a:r>
            <a:r>
              <a:rPr sz="850" spc="30" dirty="0">
                <a:latin typeface="Gill Sans MT"/>
                <a:cs typeface="Gill Sans MT"/>
              </a:rPr>
              <a:t>y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-65" dirty="0">
                <a:latin typeface="Gill Sans MT"/>
                <a:cs typeface="Gill Sans MT"/>
              </a:rPr>
              <a:t>r</a:t>
            </a:r>
            <a:r>
              <a:rPr sz="850" spc="5" dirty="0">
                <a:latin typeface="Gill Sans MT"/>
                <a:cs typeface="Gill Sans MT"/>
              </a:rPr>
              <a:t>etur</a:t>
            </a:r>
            <a:r>
              <a:rPr sz="850" spc="50" dirty="0">
                <a:latin typeface="Gill Sans MT"/>
                <a:cs typeface="Gill Sans MT"/>
              </a:rPr>
              <a:t>n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c</a:t>
            </a:r>
            <a:r>
              <a:rPr sz="850" spc="30" dirty="0">
                <a:latin typeface="Gill Sans MT"/>
                <a:cs typeface="Gill Sans MT"/>
              </a:rPr>
              <a:t>onne</a:t>
            </a:r>
            <a:r>
              <a:rPr sz="850" spc="3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tion  </a:t>
            </a:r>
            <a:r>
              <a:rPr sz="850" dirty="0">
                <a:latin typeface="Gill Sans MT"/>
                <a:cs typeface="Gill Sans MT"/>
              </a:rPr>
              <a:t>1"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30" dirty="0">
                <a:latin typeface="Gill Sans MT"/>
                <a:cs typeface="Gill Sans MT"/>
              </a:rPr>
              <a:t>female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thread</a:t>
            </a:r>
            <a:endParaRPr sz="850" dirty="0">
              <a:latin typeface="Gill Sans MT"/>
              <a:cs typeface="Gill Sans MT"/>
            </a:endParaRPr>
          </a:p>
        </p:txBody>
      </p:sp>
      <p:grpSp>
        <p:nvGrpSpPr>
          <p:cNvPr id="654" name="object 652">
            <a:extLst>
              <a:ext uri="{FF2B5EF4-FFF2-40B4-BE49-F238E27FC236}">
                <a16:creationId xmlns:a16="http://schemas.microsoft.com/office/drawing/2014/main" id="{E6493CC8-E571-4F92-AB85-4D9F51B7B883}"/>
              </a:ext>
            </a:extLst>
          </p:cNvPr>
          <p:cNvGrpSpPr/>
          <p:nvPr/>
        </p:nvGrpSpPr>
        <p:grpSpPr>
          <a:xfrm>
            <a:off x="4572000" y="1534160"/>
            <a:ext cx="2346325" cy="3634104"/>
            <a:chOff x="2826289" y="503181"/>
            <a:chExt cx="2346325" cy="3634104"/>
          </a:xfrm>
        </p:grpSpPr>
        <p:sp>
          <p:nvSpPr>
            <p:cNvPr id="655" name="object 653">
              <a:extLst>
                <a:ext uri="{FF2B5EF4-FFF2-40B4-BE49-F238E27FC236}">
                  <a16:creationId xmlns:a16="http://schemas.microsoft.com/office/drawing/2014/main" id="{1AE09397-72B5-4ED8-8D38-14AC02F99862}"/>
                </a:ext>
              </a:extLst>
            </p:cNvPr>
            <p:cNvSpPr/>
            <p:nvPr/>
          </p:nvSpPr>
          <p:spPr>
            <a:xfrm>
              <a:off x="3870674" y="503181"/>
              <a:ext cx="0" cy="211454"/>
            </a:xfrm>
            <a:custGeom>
              <a:avLst/>
              <a:gdLst/>
              <a:ahLst/>
              <a:cxnLst/>
              <a:rect l="l" t="t" r="r" b="b"/>
              <a:pathLst>
                <a:path h="211454">
                  <a:moveTo>
                    <a:pt x="0" y="210921"/>
                  </a:moveTo>
                  <a:lnTo>
                    <a:pt x="0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4">
              <a:extLst>
                <a:ext uri="{FF2B5EF4-FFF2-40B4-BE49-F238E27FC236}">
                  <a16:creationId xmlns:a16="http://schemas.microsoft.com/office/drawing/2014/main" id="{FFBFA1E0-5DE0-4924-A431-459F049B4A86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661" y="0"/>
                  </a:moveTo>
                  <a:lnTo>
                    <a:pt x="7073" y="3695"/>
                  </a:lnTo>
                  <a:lnTo>
                    <a:pt x="1498" y="7366"/>
                  </a:lnTo>
                  <a:lnTo>
                    <a:pt x="0" y="14871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0167" y="1536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5">
              <a:extLst>
                <a:ext uri="{FF2B5EF4-FFF2-40B4-BE49-F238E27FC236}">
                  <a16:creationId xmlns:a16="http://schemas.microsoft.com/office/drawing/2014/main" id="{826A9940-BBD6-4DB9-B342-4FA3F75A3D9D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7073" y="3695"/>
                  </a:moveTo>
                  <a:lnTo>
                    <a:pt x="1498" y="7366"/>
                  </a:lnTo>
                  <a:lnTo>
                    <a:pt x="0" y="14871"/>
                  </a:lnTo>
                  <a:lnTo>
                    <a:pt x="3695" y="20434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0421" y="23850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3837" y="7099"/>
                  </a:lnTo>
                  <a:lnTo>
                    <a:pt x="20167" y="1536"/>
                  </a:lnTo>
                  <a:lnTo>
                    <a:pt x="12661" y="0"/>
                  </a:lnTo>
                  <a:lnTo>
                    <a:pt x="7073" y="3695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6">
              <a:extLst>
                <a:ext uri="{FF2B5EF4-FFF2-40B4-BE49-F238E27FC236}">
                  <a16:creationId xmlns:a16="http://schemas.microsoft.com/office/drawing/2014/main" id="{EC50F34C-474A-47B3-BAC8-E73B32AC2BAB}"/>
                </a:ext>
              </a:extLst>
            </p:cNvPr>
            <p:cNvSpPr/>
            <p:nvPr/>
          </p:nvSpPr>
          <p:spPr>
            <a:xfrm>
              <a:off x="3856909" y="70033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661" y="0"/>
                  </a:moveTo>
                  <a:lnTo>
                    <a:pt x="7073" y="3695"/>
                  </a:lnTo>
                  <a:lnTo>
                    <a:pt x="1498" y="7366"/>
                  </a:lnTo>
                  <a:lnTo>
                    <a:pt x="0" y="14871"/>
                  </a:lnTo>
                  <a:lnTo>
                    <a:pt x="7353" y="26009"/>
                  </a:lnTo>
                  <a:lnTo>
                    <a:pt x="14871" y="27533"/>
                  </a:lnTo>
                  <a:lnTo>
                    <a:pt x="25996" y="20180"/>
                  </a:lnTo>
                  <a:lnTo>
                    <a:pt x="27533" y="12661"/>
                  </a:lnTo>
                  <a:lnTo>
                    <a:pt x="20167" y="1536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7">
              <a:extLst>
                <a:ext uri="{FF2B5EF4-FFF2-40B4-BE49-F238E27FC236}">
                  <a16:creationId xmlns:a16="http://schemas.microsoft.com/office/drawing/2014/main" id="{B323F7E5-5B31-4772-8D15-EFCD87690CE3}"/>
                </a:ext>
              </a:extLst>
            </p:cNvPr>
            <p:cNvSpPr/>
            <p:nvPr/>
          </p:nvSpPr>
          <p:spPr>
            <a:xfrm>
              <a:off x="3870674" y="503181"/>
              <a:ext cx="0" cy="211454"/>
            </a:xfrm>
            <a:custGeom>
              <a:avLst/>
              <a:gdLst/>
              <a:ahLst/>
              <a:cxnLst/>
              <a:rect l="l" t="t" r="r" b="b"/>
              <a:pathLst>
                <a:path h="211454">
                  <a:moveTo>
                    <a:pt x="0" y="210921"/>
                  </a:moveTo>
                  <a:lnTo>
                    <a:pt x="0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58">
              <a:extLst>
                <a:ext uri="{FF2B5EF4-FFF2-40B4-BE49-F238E27FC236}">
                  <a16:creationId xmlns:a16="http://schemas.microsoft.com/office/drawing/2014/main" id="{E3C255CB-2FA0-49BA-921A-72672EE3B42A}"/>
                </a:ext>
              </a:extLst>
            </p:cNvPr>
            <p:cNvSpPr/>
            <p:nvPr/>
          </p:nvSpPr>
          <p:spPr>
            <a:xfrm>
              <a:off x="4930929" y="1893706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59">
              <a:extLst>
                <a:ext uri="{FF2B5EF4-FFF2-40B4-BE49-F238E27FC236}">
                  <a16:creationId xmlns:a16="http://schemas.microsoft.com/office/drawing/2014/main" id="{C4535D4D-D7E8-4136-835A-31CC629AC0CF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0">
              <a:extLst>
                <a:ext uri="{FF2B5EF4-FFF2-40B4-BE49-F238E27FC236}">
                  <a16:creationId xmlns:a16="http://schemas.microsoft.com/office/drawing/2014/main" id="{8D94C6C7-4166-4153-805F-9E2132B8AE5E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2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1">
              <a:extLst>
                <a:ext uri="{FF2B5EF4-FFF2-40B4-BE49-F238E27FC236}">
                  <a16:creationId xmlns:a16="http://schemas.microsoft.com/office/drawing/2014/main" id="{FF83BB92-4720-48DF-AAC3-0837092AC953}"/>
                </a:ext>
              </a:extLst>
            </p:cNvPr>
            <p:cNvSpPr/>
            <p:nvPr/>
          </p:nvSpPr>
          <p:spPr>
            <a:xfrm>
              <a:off x="4917166" y="18799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2">
              <a:extLst>
                <a:ext uri="{FF2B5EF4-FFF2-40B4-BE49-F238E27FC236}">
                  <a16:creationId xmlns:a16="http://schemas.microsoft.com/office/drawing/2014/main" id="{95512B36-C687-4404-AECE-38DDFF0325F2}"/>
                </a:ext>
              </a:extLst>
            </p:cNvPr>
            <p:cNvSpPr/>
            <p:nvPr/>
          </p:nvSpPr>
          <p:spPr>
            <a:xfrm>
              <a:off x="4930929" y="1893706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3">
              <a:extLst>
                <a:ext uri="{FF2B5EF4-FFF2-40B4-BE49-F238E27FC236}">
                  <a16:creationId xmlns:a16="http://schemas.microsoft.com/office/drawing/2014/main" id="{5E28C6E3-3AF5-4554-B97A-960C56074D35}"/>
                </a:ext>
              </a:extLst>
            </p:cNvPr>
            <p:cNvSpPr/>
            <p:nvPr/>
          </p:nvSpPr>
          <p:spPr>
            <a:xfrm>
              <a:off x="4401361" y="2271115"/>
              <a:ext cx="770890" cy="0"/>
            </a:xfrm>
            <a:custGeom>
              <a:avLst/>
              <a:gdLst/>
              <a:ahLst/>
              <a:cxnLst/>
              <a:rect l="l" t="t" r="r" b="b"/>
              <a:pathLst>
                <a:path w="770889">
                  <a:moveTo>
                    <a:pt x="0" y="0"/>
                  </a:moveTo>
                  <a:lnTo>
                    <a:pt x="770674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4">
              <a:extLst>
                <a:ext uri="{FF2B5EF4-FFF2-40B4-BE49-F238E27FC236}">
                  <a16:creationId xmlns:a16="http://schemas.microsoft.com/office/drawing/2014/main" id="{C8B00C02-FA86-43B7-B642-09B27BECC3AD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74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80" y="1498"/>
                  </a:lnTo>
                  <a:lnTo>
                    <a:pt x="126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5">
              <a:extLst>
                <a:ext uri="{FF2B5EF4-FFF2-40B4-BE49-F238E27FC236}">
                  <a16:creationId xmlns:a16="http://schemas.microsoft.com/office/drawing/2014/main" id="{EA194BBF-7D80-4AE6-8AB4-87E98112D2DD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80" y="1498"/>
                  </a:lnTo>
                  <a:lnTo>
                    <a:pt x="12674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34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6">
              <a:extLst>
                <a:ext uri="{FF2B5EF4-FFF2-40B4-BE49-F238E27FC236}">
                  <a16:creationId xmlns:a16="http://schemas.microsoft.com/office/drawing/2014/main" id="{7A4A7BA3-42C6-46A2-AAF3-0B1FE731A88E}"/>
                </a:ext>
              </a:extLst>
            </p:cNvPr>
            <p:cNvSpPr/>
            <p:nvPr/>
          </p:nvSpPr>
          <p:spPr>
            <a:xfrm>
              <a:off x="4387587" y="2257350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74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65" y="25996"/>
                  </a:lnTo>
                  <a:lnTo>
                    <a:pt x="14884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80" y="1498"/>
                  </a:lnTo>
                  <a:lnTo>
                    <a:pt x="12674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7">
              <a:extLst>
                <a:ext uri="{FF2B5EF4-FFF2-40B4-BE49-F238E27FC236}">
                  <a16:creationId xmlns:a16="http://schemas.microsoft.com/office/drawing/2014/main" id="{CBE99D36-6B82-4C89-A6A1-E8A195EA9110}"/>
                </a:ext>
              </a:extLst>
            </p:cNvPr>
            <p:cNvSpPr/>
            <p:nvPr/>
          </p:nvSpPr>
          <p:spPr>
            <a:xfrm>
              <a:off x="4401361" y="2271115"/>
              <a:ext cx="770890" cy="0"/>
            </a:xfrm>
            <a:custGeom>
              <a:avLst/>
              <a:gdLst/>
              <a:ahLst/>
              <a:cxnLst/>
              <a:rect l="l" t="t" r="r" b="b"/>
              <a:pathLst>
                <a:path w="770889">
                  <a:moveTo>
                    <a:pt x="0" y="0"/>
                  </a:moveTo>
                  <a:lnTo>
                    <a:pt x="770674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68">
              <a:extLst>
                <a:ext uri="{FF2B5EF4-FFF2-40B4-BE49-F238E27FC236}">
                  <a16:creationId xmlns:a16="http://schemas.microsoft.com/office/drawing/2014/main" id="{FC952F6D-92E0-4E93-A0EC-E6D188B23229}"/>
                </a:ext>
              </a:extLst>
            </p:cNvPr>
            <p:cNvSpPr/>
            <p:nvPr/>
          </p:nvSpPr>
          <p:spPr>
            <a:xfrm>
              <a:off x="4930929" y="3020590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69">
              <a:extLst>
                <a:ext uri="{FF2B5EF4-FFF2-40B4-BE49-F238E27FC236}">
                  <a16:creationId xmlns:a16="http://schemas.microsoft.com/office/drawing/2014/main" id="{22E75806-14E7-48E3-BDDC-BDF224655BEE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65"/>
                  </a:lnTo>
                  <a:lnTo>
                    <a:pt x="0" y="1488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0">
              <a:extLst>
                <a:ext uri="{FF2B5EF4-FFF2-40B4-BE49-F238E27FC236}">
                  <a16:creationId xmlns:a16="http://schemas.microsoft.com/office/drawing/2014/main" id="{BCD6B132-F2D9-4E52-818D-B2F60D5AF600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86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82"/>
                  </a:lnTo>
                  <a:lnTo>
                    <a:pt x="1523" y="7365"/>
                  </a:lnTo>
                  <a:lnTo>
                    <a:pt x="0" y="14884"/>
                  </a:lnTo>
                  <a:lnTo>
                    <a:pt x="3682" y="2043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0421" y="23850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1">
              <a:extLst>
                <a:ext uri="{FF2B5EF4-FFF2-40B4-BE49-F238E27FC236}">
                  <a16:creationId xmlns:a16="http://schemas.microsoft.com/office/drawing/2014/main" id="{F4EF7D3C-F8D3-42C8-8BDA-35FFEC8DA9CB}"/>
                </a:ext>
              </a:extLst>
            </p:cNvPr>
            <p:cNvSpPr/>
            <p:nvPr/>
          </p:nvSpPr>
          <p:spPr>
            <a:xfrm>
              <a:off x="4917166" y="3006813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65"/>
                  </a:lnTo>
                  <a:lnTo>
                    <a:pt x="0" y="14884"/>
                  </a:lnTo>
                  <a:lnTo>
                    <a:pt x="7353" y="26009"/>
                  </a:lnTo>
                  <a:lnTo>
                    <a:pt x="14871" y="27546"/>
                  </a:lnTo>
                  <a:lnTo>
                    <a:pt x="26009" y="20180"/>
                  </a:lnTo>
                  <a:lnTo>
                    <a:pt x="27546" y="12674"/>
                  </a:lnTo>
                  <a:lnTo>
                    <a:pt x="23850" y="7086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2">
              <a:extLst>
                <a:ext uri="{FF2B5EF4-FFF2-40B4-BE49-F238E27FC236}">
                  <a16:creationId xmlns:a16="http://schemas.microsoft.com/office/drawing/2014/main" id="{CD4A19DB-E8AC-4A56-8F85-57638B49EE56}"/>
                </a:ext>
              </a:extLst>
            </p:cNvPr>
            <p:cNvSpPr/>
            <p:nvPr/>
          </p:nvSpPr>
          <p:spPr>
            <a:xfrm>
              <a:off x="4930929" y="3020590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3">
              <a:extLst>
                <a:ext uri="{FF2B5EF4-FFF2-40B4-BE49-F238E27FC236}">
                  <a16:creationId xmlns:a16="http://schemas.microsoft.com/office/drawing/2014/main" id="{EC367D36-26FC-4219-97B2-325738AF2A94}"/>
                </a:ext>
              </a:extLst>
            </p:cNvPr>
            <p:cNvSpPr/>
            <p:nvPr/>
          </p:nvSpPr>
          <p:spPr>
            <a:xfrm>
              <a:off x="4930929" y="3534113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4">
              <a:extLst>
                <a:ext uri="{FF2B5EF4-FFF2-40B4-BE49-F238E27FC236}">
                  <a16:creationId xmlns:a16="http://schemas.microsoft.com/office/drawing/2014/main" id="{AA5B0A29-2B09-4069-9707-B9E72C706AE6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5">
              <a:extLst>
                <a:ext uri="{FF2B5EF4-FFF2-40B4-BE49-F238E27FC236}">
                  <a16:creationId xmlns:a16="http://schemas.microsoft.com/office/drawing/2014/main" id="{BA6FEAF1-0CAC-4549-AB37-9EB1BDFC6DE2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3850" y="7073"/>
                  </a:moveTo>
                  <a:lnTo>
                    <a:pt x="20167" y="1498"/>
                  </a:lnTo>
                  <a:lnTo>
                    <a:pt x="12661" y="0"/>
                  </a:lnTo>
                  <a:lnTo>
                    <a:pt x="7111" y="3695"/>
                  </a:lnTo>
                  <a:lnTo>
                    <a:pt x="1523" y="7353"/>
                  </a:lnTo>
                  <a:lnTo>
                    <a:pt x="0" y="14871"/>
                  </a:lnTo>
                  <a:lnTo>
                    <a:pt x="3682" y="2042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0421" y="23837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6">
              <a:extLst>
                <a:ext uri="{FF2B5EF4-FFF2-40B4-BE49-F238E27FC236}">
                  <a16:creationId xmlns:a16="http://schemas.microsoft.com/office/drawing/2014/main" id="{29EBA6A0-43D9-4971-96A3-4BDF2DF6E948}"/>
                </a:ext>
              </a:extLst>
            </p:cNvPr>
            <p:cNvSpPr/>
            <p:nvPr/>
          </p:nvSpPr>
          <p:spPr>
            <a:xfrm>
              <a:off x="4917166" y="352034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661" y="0"/>
                  </a:moveTo>
                  <a:lnTo>
                    <a:pt x="1523" y="7353"/>
                  </a:lnTo>
                  <a:lnTo>
                    <a:pt x="0" y="14871"/>
                  </a:lnTo>
                  <a:lnTo>
                    <a:pt x="7353" y="25996"/>
                  </a:lnTo>
                  <a:lnTo>
                    <a:pt x="14871" y="27533"/>
                  </a:lnTo>
                  <a:lnTo>
                    <a:pt x="26009" y="20167"/>
                  </a:lnTo>
                  <a:lnTo>
                    <a:pt x="27546" y="12661"/>
                  </a:lnTo>
                  <a:lnTo>
                    <a:pt x="23850" y="7073"/>
                  </a:lnTo>
                  <a:lnTo>
                    <a:pt x="20167" y="1498"/>
                  </a:lnTo>
                  <a:lnTo>
                    <a:pt x="1266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7">
              <a:extLst>
                <a:ext uri="{FF2B5EF4-FFF2-40B4-BE49-F238E27FC236}">
                  <a16:creationId xmlns:a16="http://schemas.microsoft.com/office/drawing/2014/main" id="{E5D343C8-0AED-4D2D-9C40-DA1E2ACBE41A}"/>
                </a:ext>
              </a:extLst>
            </p:cNvPr>
            <p:cNvSpPr/>
            <p:nvPr/>
          </p:nvSpPr>
          <p:spPr>
            <a:xfrm>
              <a:off x="4930929" y="3534113"/>
              <a:ext cx="211454" cy="0"/>
            </a:xfrm>
            <a:custGeom>
              <a:avLst/>
              <a:gdLst/>
              <a:ahLst/>
              <a:cxnLst/>
              <a:rect l="l" t="t" r="r" b="b"/>
              <a:pathLst>
                <a:path w="211454">
                  <a:moveTo>
                    <a:pt x="0" y="0"/>
                  </a:moveTo>
                  <a:lnTo>
                    <a:pt x="210921" y="0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80" name="object 678">
              <a:extLst>
                <a:ext uri="{FF2B5EF4-FFF2-40B4-BE49-F238E27FC236}">
                  <a16:creationId xmlns:a16="http://schemas.microsoft.com/office/drawing/2014/main" id="{E75375BE-677B-45BA-B73B-1B295BC9FE02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25750" y="668325"/>
              <a:ext cx="257483" cy="233058"/>
            </a:xfrm>
            <a:prstGeom prst="rect">
              <a:avLst/>
            </a:prstGeom>
          </p:spPr>
        </p:pic>
        <p:sp>
          <p:nvSpPr>
            <p:cNvPr id="681" name="object 679">
              <a:extLst>
                <a:ext uri="{FF2B5EF4-FFF2-40B4-BE49-F238E27FC236}">
                  <a16:creationId xmlns:a16="http://schemas.microsoft.com/office/drawing/2014/main" id="{0A968EEA-D551-48E4-A8E9-A9FDEE64248B}"/>
                </a:ext>
              </a:extLst>
            </p:cNvPr>
            <p:cNvSpPr/>
            <p:nvPr/>
          </p:nvSpPr>
          <p:spPr>
            <a:xfrm>
              <a:off x="2846486" y="3682927"/>
              <a:ext cx="0" cy="452120"/>
            </a:xfrm>
            <a:custGeom>
              <a:avLst/>
              <a:gdLst/>
              <a:ahLst/>
              <a:cxnLst/>
              <a:rect l="l" t="t" r="r" b="b"/>
              <a:pathLst>
                <a:path h="452120">
                  <a:moveTo>
                    <a:pt x="0" y="0"/>
                  </a:moveTo>
                  <a:lnTo>
                    <a:pt x="0" y="451942"/>
                  </a:lnTo>
                </a:path>
              </a:pathLst>
            </a:custGeom>
            <a:ln w="193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0">
              <a:extLst>
                <a:ext uri="{FF2B5EF4-FFF2-40B4-BE49-F238E27FC236}">
                  <a16:creationId xmlns:a16="http://schemas.microsoft.com/office/drawing/2014/main" id="{ECFD6593-DA87-4C4B-8A90-FAFB614FC9E9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871" y="0"/>
                  </a:moveTo>
                  <a:lnTo>
                    <a:pt x="7353" y="1524"/>
                  </a:lnTo>
                  <a:lnTo>
                    <a:pt x="0" y="12661"/>
                  </a:lnTo>
                  <a:lnTo>
                    <a:pt x="1498" y="20167"/>
                  </a:lnTo>
                  <a:lnTo>
                    <a:pt x="7086" y="23837"/>
                  </a:lnTo>
                  <a:lnTo>
                    <a:pt x="12661" y="27546"/>
                  </a:lnTo>
                  <a:lnTo>
                    <a:pt x="20167" y="25996"/>
                  </a:lnTo>
                  <a:lnTo>
                    <a:pt x="27533" y="14871"/>
                  </a:lnTo>
                  <a:lnTo>
                    <a:pt x="25996" y="7353"/>
                  </a:lnTo>
                  <a:lnTo>
                    <a:pt x="148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1">
              <a:extLst>
                <a:ext uri="{FF2B5EF4-FFF2-40B4-BE49-F238E27FC236}">
                  <a16:creationId xmlns:a16="http://schemas.microsoft.com/office/drawing/2014/main" id="{159D43B6-A72F-40E7-8568-D6D35CF95F8F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7086" y="23837"/>
                  </a:moveTo>
                  <a:lnTo>
                    <a:pt x="1498" y="20167"/>
                  </a:lnTo>
                  <a:lnTo>
                    <a:pt x="0" y="12661"/>
                  </a:lnTo>
                  <a:lnTo>
                    <a:pt x="3695" y="7112"/>
                  </a:lnTo>
                  <a:lnTo>
                    <a:pt x="7353" y="1524"/>
                  </a:lnTo>
                  <a:lnTo>
                    <a:pt x="14871" y="0"/>
                  </a:lnTo>
                  <a:lnTo>
                    <a:pt x="20434" y="3683"/>
                  </a:lnTo>
                  <a:lnTo>
                    <a:pt x="25996" y="7353"/>
                  </a:lnTo>
                  <a:lnTo>
                    <a:pt x="27533" y="14871"/>
                  </a:lnTo>
                  <a:lnTo>
                    <a:pt x="23837" y="20421"/>
                  </a:lnTo>
                  <a:lnTo>
                    <a:pt x="20167" y="25996"/>
                  </a:lnTo>
                  <a:lnTo>
                    <a:pt x="12661" y="27546"/>
                  </a:lnTo>
                  <a:lnTo>
                    <a:pt x="7086" y="23837"/>
                  </a:lnTo>
                  <a:close/>
                </a:path>
              </a:pathLst>
            </a:custGeom>
            <a:ln w="1286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2">
              <a:extLst>
                <a:ext uri="{FF2B5EF4-FFF2-40B4-BE49-F238E27FC236}">
                  <a16:creationId xmlns:a16="http://schemas.microsoft.com/office/drawing/2014/main" id="{5C1C7D5F-13A3-4E2F-AD02-5507CC6B119B}"/>
                </a:ext>
              </a:extLst>
            </p:cNvPr>
            <p:cNvSpPr/>
            <p:nvPr/>
          </p:nvSpPr>
          <p:spPr>
            <a:xfrm>
              <a:off x="2832722" y="3669164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871" y="0"/>
                  </a:moveTo>
                  <a:lnTo>
                    <a:pt x="7353" y="1524"/>
                  </a:lnTo>
                  <a:lnTo>
                    <a:pt x="0" y="12661"/>
                  </a:lnTo>
                  <a:lnTo>
                    <a:pt x="1498" y="20167"/>
                  </a:lnTo>
                  <a:lnTo>
                    <a:pt x="7086" y="23837"/>
                  </a:lnTo>
                  <a:lnTo>
                    <a:pt x="12661" y="27546"/>
                  </a:lnTo>
                  <a:lnTo>
                    <a:pt x="20167" y="25996"/>
                  </a:lnTo>
                  <a:lnTo>
                    <a:pt x="27533" y="14871"/>
                  </a:lnTo>
                  <a:lnTo>
                    <a:pt x="25996" y="7353"/>
                  </a:lnTo>
                  <a:lnTo>
                    <a:pt x="1487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3">
              <a:extLst>
                <a:ext uri="{FF2B5EF4-FFF2-40B4-BE49-F238E27FC236}">
                  <a16:creationId xmlns:a16="http://schemas.microsoft.com/office/drawing/2014/main" id="{E91BF412-421C-458B-95DE-D2B6F05B1F96}"/>
                </a:ext>
              </a:extLst>
            </p:cNvPr>
            <p:cNvSpPr/>
            <p:nvPr/>
          </p:nvSpPr>
          <p:spPr>
            <a:xfrm>
              <a:off x="2846486" y="3682927"/>
              <a:ext cx="235585" cy="452120"/>
            </a:xfrm>
            <a:custGeom>
              <a:avLst/>
              <a:gdLst/>
              <a:ahLst/>
              <a:cxnLst/>
              <a:rect l="l" t="t" r="r" b="b"/>
              <a:pathLst>
                <a:path w="235585" h="452120">
                  <a:moveTo>
                    <a:pt x="0" y="0"/>
                  </a:moveTo>
                  <a:lnTo>
                    <a:pt x="0" y="451942"/>
                  </a:lnTo>
                  <a:lnTo>
                    <a:pt x="235356" y="451942"/>
                  </a:lnTo>
                </a:path>
              </a:pathLst>
            </a:custGeom>
            <a:ln w="386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6" name="object 684">
            <a:extLst>
              <a:ext uri="{FF2B5EF4-FFF2-40B4-BE49-F238E27FC236}">
                <a16:creationId xmlns:a16="http://schemas.microsoft.com/office/drawing/2014/main" id="{7FEBDB20-0C09-48EA-B596-4E863F5D6D08}"/>
              </a:ext>
            </a:extLst>
          </p:cNvPr>
          <p:cNvSpPr txBox="1"/>
          <p:nvPr/>
        </p:nvSpPr>
        <p:spPr>
          <a:xfrm>
            <a:off x="4870341" y="5064608"/>
            <a:ext cx="1000760" cy="266065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12700" marR="5080">
              <a:lnSpc>
                <a:spcPts val="860"/>
              </a:lnSpc>
              <a:spcBef>
                <a:spcPts val="270"/>
              </a:spcBef>
            </a:pPr>
            <a:r>
              <a:rPr sz="850" spc="-120" dirty="0">
                <a:latin typeface="Gill Sans MT"/>
                <a:cs typeface="Gill Sans MT"/>
              </a:rPr>
              <a:t>C</a:t>
            </a:r>
            <a:r>
              <a:rPr sz="850" spc="20" dirty="0">
                <a:latin typeface="Gill Sans MT"/>
                <a:cs typeface="Gill Sans MT"/>
              </a:rPr>
              <a:t>old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spc="20" dirty="0">
                <a:latin typeface="Gill Sans MT"/>
                <a:cs typeface="Gill Sans MT"/>
              </a:rPr>
              <a:t>f</a:t>
            </a:r>
            <a:r>
              <a:rPr sz="850" spc="30" dirty="0">
                <a:latin typeface="Gill Sans MT"/>
                <a:cs typeface="Gill Sans MT"/>
              </a:rPr>
              <a:t>eed</a:t>
            </a:r>
            <a:r>
              <a:rPr sz="850" spc="-55" dirty="0">
                <a:latin typeface="Gill Sans MT"/>
                <a:cs typeface="Gill Sans MT"/>
              </a:rPr>
              <a:t> </a:t>
            </a:r>
            <a:r>
              <a:rPr sz="850" dirty="0">
                <a:latin typeface="Gill Sans MT"/>
                <a:cs typeface="Gill Sans MT"/>
              </a:rPr>
              <a:t>c</a:t>
            </a:r>
            <a:r>
              <a:rPr sz="850" spc="30" dirty="0">
                <a:latin typeface="Gill Sans MT"/>
                <a:cs typeface="Gill Sans MT"/>
              </a:rPr>
              <a:t>onne</a:t>
            </a:r>
            <a:r>
              <a:rPr sz="850" spc="35" dirty="0">
                <a:latin typeface="Gill Sans MT"/>
                <a:cs typeface="Gill Sans MT"/>
              </a:rPr>
              <a:t>c</a:t>
            </a:r>
            <a:r>
              <a:rPr sz="850" spc="15" dirty="0">
                <a:latin typeface="Gill Sans MT"/>
                <a:cs typeface="Gill Sans MT"/>
              </a:rPr>
              <a:t>tion  </a:t>
            </a:r>
            <a:r>
              <a:rPr sz="850" dirty="0">
                <a:latin typeface="Gill Sans MT"/>
                <a:cs typeface="Gill Sans MT"/>
              </a:rPr>
              <a:t>1"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35" dirty="0">
                <a:latin typeface="Gill Sans MT"/>
                <a:cs typeface="Gill Sans MT"/>
              </a:rPr>
              <a:t>male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thread</a:t>
            </a:r>
            <a:endParaRPr sz="85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25782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2A86C-BE3A-F642-B2B9-0E6DB252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vented direct hot water system</a:t>
            </a:r>
            <a:br>
              <a:rPr lang="en-US" dirty="0"/>
            </a:br>
            <a:r>
              <a:rPr lang="en-US" dirty="0"/>
              <a:t>– with boiler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A7468-1D39-6D43-BAA2-9B405EE4EB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0242" y="1844824"/>
            <a:ext cx="4978896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You can see in this image that the boiler warms the water that flows to the cylinder.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hot water circulates from the boiler or circulator by the principle of convection. This is known as gravity circulation.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hot water rises in the primary flow pipe, directly heating the stored water in the cylinder before the cooler water returns to the boiler. </a:t>
            </a:r>
            <a:endParaRPr lang="en-US" dirty="0"/>
          </a:p>
        </p:txBody>
      </p:sp>
      <p:grpSp>
        <p:nvGrpSpPr>
          <p:cNvPr id="7" name="object 5">
            <a:extLst>
              <a:ext uri="{FF2B5EF4-FFF2-40B4-BE49-F238E27FC236}">
                <a16:creationId xmlns:a16="http://schemas.microsoft.com/office/drawing/2014/main" id="{AB0D95B8-43EE-4417-A535-43769099E370}"/>
              </a:ext>
            </a:extLst>
          </p:cNvPr>
          <p:cNvGrpSpPr/>
          <p:nvPr/>
        </p:nvGrpSpPr>
        <p:grpSpPr>
          <a:xfrm>
            <a:off x="5349138" y="836294"/>
            <a:ext cx="2999105" cy="5256530"/>
            <a:chOff x="1134798" y="389073"/>
            <a:chExt cx="2999105" cy="5256530"/>
          </a:xfrm>
        </p:grpSpPr>
        <p:sp>
          <p:nvSpPr>
            <p:cNvPr id="8" name="object 6">
              <a:extLst>
                <a:ext uri="{FF2B5EF4-FFF2-40B4-BE49-F238E27FC236}">
                  <a16:creationId xmlns:a16="http://schemas.microsoft.com/office/drawing/2014/main" id="{85310B3E-A838-41D2-8FA9-2BEAF1D36B8E}"/>
                </a:ext>
              </a:extLst>
            </p:cNvPr>
            <p:cNvSpPr/>
            <p:nvPr/>
          </p:nvSpPr>
          <p:spPr>
            <a:xfrm>
              <a:off x="2689368" y="3967270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16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B362E84A-74C4-4407-B5DB-F0AE193FC2B6}"/>
                </a:ext>
              </a:extLst>
            </p:cNvPr>
            <p:cNvSpPr/>
            <p:nvPr/>
          </p:nvSpPr>
          <p:spPr>
            <a:xfrm>
              <a:off x="2900768" y="4086275"/>
              <a:ext cx="326390" cy="73660"/>
            </a:xfrm>
            <a:custGeom>
              <a:avLst/>
              <a:gdLst/>
              <a:ahLst/>
              <a:cxnLst/>
              <a:rect l="l" t="t" r="r" b="b"/>
              <a:pathLst>
                <a:path w="326389" h="73660">
                  <a:moveTo>
                    <a:pt x="0" y="73151"/>
                  </a:moveTo>
                  <a:lnTo>
                    <a:pt x="325869" y="73151"/>
                  </a:lnTo>
                  <a:lnTo>
                    <a:pt x="325869" y="0"/>
                  </a:lnTo>
                  <a:lnTo>
                    <a:pt x="0" y="0"/>
                  </a:lnTo>
                  <a:lnTo>
                    <a:pt x="0" y="73151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8">
              <a:extLst>
                <a:ext uri="{FF2B5EF4-FFF2-40B4-BE49-F238E27FC236}">
                  <a16:creationId xmlns:a16="http://schemas.microsoft.com/office/drawing/2014/main" id="{38B697B1-AE8D-4907-9C89-7E12EB3388D8}"/>
                </a:ext>
              </a:extLst>
            </p:cNvPr>
            <p:cNvSpPr/>
            <p:nvPr/>
          </p:nvSpPr>
          <p:spPr>
            <a:xfrm>
              <a:off x="2900768" y="3733202"/>
              <a:ext cx="326390" cy="426720"/>
            </a:xfrm>
            <a:custGeom>
              <a:avLst/>
              <a:gdLst/>
              <a:ahLst/>
              <a:cxnLst/>
              <a:rect l="l" t="t" r="r" b="b"/>
              <a:pathLst>
                <a:path w="326389" h="426720">
                  <a:moveTo>
                    <a:pt x="325869" y="426224"/>
                  </a:moveTo>
                  <a:lnTo>
                    <a:pt x="0" y="426224"/>
                  </a:lnTo>
                  <a:lnTo>
                    <a:pt x="0" y="0"/>
                  </a:lnTo>
                  <a:lnTo>
                    <a:pt x="325869" y="0"/>
                  </a:lnTo>
                  <a:lnTo>
                    <a:pt x="325869" y="426224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9">
              <a:extLst>
                <a:ext uri="{FF2B5EF4-FFF2-40B4-BE49-F238E27FC236}">
                  <a16:creationId xmlns:a16="http://schemas.microsoft.com/office/drawing/2014/main" id="{854BAE2C-A55F-4391-86D3-6D4685F515F6}"/>
                </a:ext>
              </a:extLst>
            </p:cNvPr>
            <p:cNvSpPr/>
            <p:nvPr/>
          </p:nvSpPr>
          <p:spPr>
            <a:xfrm>
              <a:off x="2900768" y="3684434"/>
              <a:ext cx="326390" cy="401955"/>
            </a:xfrm>
            <a:custGeom>
              <a:avLst/>
              <a:gdLst/>
              <a:ahLst/>
              <a:cxnLst/>
              <a:rect l="l" t="t" r="r" b="b"/>
              <a:pathLst>
                <a:path w="326389" h="401954">
                  <a:moveTo>
                    <a:pt x="325869" y="0"/>
                  </a:moveTo>
                  <a:lnTo>
                    <a:pt x="0" y="0"/>
                  </a:lnTo>
                  <a:lnTo>
                    <a:pt x="0" y="401840"/>
                  </a:lnTo>
                  <a:lnTo>
                    <a:pt x="325869" y="401840"/>
                  </a:lnTo>
                  <a:lnTo>
                    <a:pt x="3258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BAE4AC0A-70DF-4BF2-8154-BEBB52CCEE55}"/>
                </a:ext>
              </a:extLst>
            </p:cNvPr>
            <p:cNvSpPr/>
            <p:nvPr/>
          </p:nvSpPr>
          <p:spPr>
            <a:xfrm>
              <a:off x="2900768" y="3684447"/>
              <a:ext cx="326390" cy="401955"/>
            </a:xfrm>
            <a:custGeom>
              <a:avLst/>
              <a:gdLst/>
              <a:ahLst/>
              <a:cxnLst/>
              <a:rect l="l" t="t" r="r" b="b"/>
              <a:pathLst>
                <a:path w="326389" h="401954">
                  <a:moveTo>
                    <a:pt x="325869" y="401827"/>
                  </a:moveTo>
                  <a:lnTo>
                    <a:pt x="0" y="401827"/>
                  </a:lnTo>
                  <a:lnTo>
                    <a:pt x="0" y="0"/>
                  </a:lnTo>
                  <a:lnTo>
                    <a:pt x="325869" y="0"/>
                  </a:lnTo>
                  <a:lnTo>
                    <a:pt x="325869" y="40182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F8095756-E850-4A4F-B92F-32F43F57EE71}"/>
                </a:ext>
              </a:extLst>
            </p:cNvPr>
            <p:cNvSpPr/>
            <p:nvPr/>
          </p:nvSpPr>
          <p:spPr>
            <a:xfrm>
              <a:off x="2920958" y="4093716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24892" y="0"/>
                  </a:moveTo>
                  <a:lnTo>
                    <a:pt x="15200" y="1958"/>
                  </a:lnTo>
                  <a:lnTo>
                    <a:pt x="7288" y="7297"/>
                  </a:lnTo>
                  <a:lnTo>
                    <a:pt x="1955" y="15210"/>
                  </a:lnTo>
                  <a:lnTo>
                    <a:pt x="0" y="24891"/>
                  </a:lnTo>
                  <a:lnTo>
                    <a:pt x="1955" y="34563"/>
                  </a:lnTo>
                  <a:lnTo>
                    <a:pt x="7288" y="42468"/>
                  </a:lnTo>
                  <a:lnTo>
                    <a:pt x="15200" y="47802"/>
                  </a:lnTo>
                  <a:lnTo>
                    <a:pt x="24892" y="49758"/>
                  </a:lnTo>
                  <a:lnTo>
                    <a:pt x="34572" y="47802"/>
                  </a:lnTo>
                  <a:lnTo>
                    <a:pt x="42471" y="42468"/>
                  </a:lnTo>
                  <a:lnTo>
                    <a:pt x="47794" y="34563"/>
                  </a:lnTo>
                  <a:lnTo>
                    <a:pt x="49745" y="24891"/>
                  </a:lnTo>
                  <a:lnTo>
                    <a:pt x="47794" y="15210"/>
                  </a:lnTo>
                  <a:lnTo>
                    <a:pt x="42471" y="7297"/>
                  </a:lnTo>
                  <a:lnTo>
                    <a:pt x="34572" y="1958"/>
                  </a:lnTo>
                  <a:lnTo>
                    <a:pt x="2489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322B7286-2AE1-4E1A-AAA6-99B3A86C54E9}"/>
                </a:ext>
              </a:extLst>
            </p:cNvPr>
            <p:cNvSpPr/>
            <p:nvPr/>
          </p:nvSpPr>
          <p:spPr>
            <a:xfrm>
              <a:off x="2920958" y="4093716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49745" y="24891"/>
                  </a:moveTo>
                  <a:lnTo>
                    <a:pt x="47794" y="34563"/>
                  </a:lnTo>
                  <a:lnTo>
                    <a:pt x="42471" y="42468"/>
                  </a:lnTo>
                  <a:lnTo>
                    <a:pt x="34572" y="47802"/>
                  </a:lnTo>
                  <a:lnTo>
                    <a:pt x="24892" y="49758"/>
                  </a:lnTo>
                  <a:lnTo>
                    <a:pt x="15200" y="47802"/>
                  </a:lnTo>
                  <a:lnTo>
                    <a:pt x="7288" y="42468"/>
                  </a:lnTo>
                  <a:lnTo>
                    <a:pt x="1955" y="34563"/>
                  </a:lnTo>
                  <a:lnTo>
                    <a:pt x="0" y="24891"/>
                  </a:lnTo>
                  <a:lnTo>
                    <a:pt x="1955" y="15210"/>
                  </a:lnTo>
                  <a:lnTo>
                    <a:pt x="7288" y="7297"/>
                  </a:lnTo>
                  <a:lnTo>
                    <a:pt x="15200" y="1958"/>
                  </a:lnTo>
                  <a:lnTo>
                    <a:pt x="24892" y="0"/>
                  </a:lnTo>
                  <a:lnTo>
                    <a:pt x="34572" y="1958"/>
                  </a:lnTo>
                  <a:lnTo>
                    <a:pt x="42471" y="7297"/>
                  </a:lnTo>
                  <a:lnTo>
                    <a:pt x="47794" y="15210"/>
                  </a:lnTo>
                  <a:lnTo>
                    <a:pt x="49745" y="24891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3F8BBD7A-7511-4E70-9776-1A24F53E8F27}"/>
                </a:ext>
              </a:extLst>
            </p:cNvPr>
            <p:cNvSpPr/>
            <p:nvPr/>
          </p:nvSpPr>
          <p:spPr>
            <a:xfrm>
              <a:off x="2513202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27290865-E953-4450-970C-E1F70C64CF7D}"/>
                </a:ext>
              </a:extLst>
            </p:cNvPr>
            <p:cNvSpPr/>
            <p:nvPr/>
          </p:nvSpPr>
          <p:spPr>
            <a:xfrm>
              <a:off x="2513202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CB47828F-A1CC-4947-B4EE-49A763D32E8B}"/>
                </a:ext>
              </a:extLst>
            </p:cNvPr>
            <p:cNvSpPr/>
            <p:nvPr/>
          </p:nvSpPr>
          <p:spPr>
            <a:xfrm>
              <a:off x="2487825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19951" y="0"/>
                  </a:moveTo>
                  <a:lnTo>
                    <a:pt x="5753" y="0"/>
                  </a:lnTo>
                  <a:lnTo>
                    <a:pt x="0" y="5753"/>
                  </a:lnTo>
                  <a:lnTo>
                    <a:pt x="0" y="19951"/>
                  </a:lnTo>
                  <a:lnTo>
                    <a:pt x="5753" y="25704"/>
                  </a:lnTo>
                  <a:lnTo>
                    <a:pt x="19951" y="25704"/>
                  </a:lnTo>
                  <a:lnTo>
                    <a:pt x="25704" y="19951"/>
                  </a:lnTo>
                  <a:lnTo>
                    <a:pt x="25704" y="12852"/>
                  </a:lnTo>
                  <a:lnTo>
                    <a:pt x="25704" y="5753"/>
                  </a:lnTo>
                  <a:lnTo>
                    <a:pt x="19951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446A566B-7BCC-40FB-AAC5-A4C8F54442CF}"/>
                </a:ext>
              </a:extLst>
            </p:cNvPr>
            <p:cNvSpPr/>
            <p:nvPr/>
          </p:nvSpPr>
          <p:spPr>
            <a:xfrm>
              <a:off x="2487825" y="1469929"/>
              <a:ext cx="26034" cy="26034"/>
            </a:xfrm>
            <a:custGeom>
              <a:avLst/>
              <a:gdLst/>
              <a:ahLst/>
              <a:cxnLst/>
              <a:rect l="l" t="t" r="r" b="b"/>
              <a:pathLst>
                <a:path w="26035" h="26034">
                  <a:moveTo>
                    <a:pt x="25704" y="12852"/>
                  </a:moveTo>
                  <a:lnTo>
                    <a:pt x="25704" y="19951"/>
                  </a:lnTo>
                  <a:lnTo>
                    <a:pt x="19951" y="25704"/>
                  </a:lnTo>
                  <a:lnTo>
                    <a:pt x="12852" y="25704"/>
                  </a:lnTo>
                  <a:lnTo>
                    <a:pt x="5753" y="25704"/>
                  </a:lnTo>
                  <a:lnTo>
                    <a:pt x="0" y="19951"/>
                  </a:lnTo>
                  <a:lnTo>
                    <a:pt x="0" y="12852"/>
                  </a:lnTo>
                  <a:lnTo>
                    <a:pt x="0" y="5753"/>
                  </a:lnTo>
                  <a:lnTo>
                    <a:pt x="5753" y="0"/>
                  </a:lnTo>
                  <a:lnTo>
                    <a:pt x="12852" y="0"/>
                  </a:lnTo>
                  <a:lnTo>
                    <a:pt x="19951" y="0"/>
                  </a:lnTo>
                  <a:lnTo>
                    <a:pt x="25704" y="5753"/>
                  </a:lnTo>
                  <a:lnTo>
                    <a:pt x="25704" y="1285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5C424CAE-0403-4E66-992C-FC13838FF065}"/>
                </a:ext>
              </a:extLst>
            </p:cNvPr>
            <p:cNvSpPr/>
            <p:nvPr/>
          </p:nvSpPr>
          <p:spPr>
            <a:xfrm>
              <a:off x="2727325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71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71" y="81648"/>
                  </a:lnTo>
                  <a:lnTo>
                    <a:pt x="35471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9DD6C6A6-E644-490E-9260-FAA96A7FFCAB}"/>
                </a:ext>
              </a:extLst>
            </p:cNvPr>
            <p:cNvSpPr/>
            <p:nvPr/>
          </p:nvSpPr>
          <p:spPr>
            <a:xfrm>
              <a:off x="2727325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83" y="81648"/>
                  </a:lnTo>
                  <a:lnTo>
                    <a:pt x="35483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12C685BC-3AEF-4E80-A206-8A222D13097C}"/>
                </a:ext>
              </a:extLst>
            </p:cNvPr>
            <p:cNvSpPr/>
            <p:nvPr/>
          </p:nvSpPr>
          <p:spPr>
            <a:xfrm>
              <a:off x="2379776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35496" y="0"/>
                  </a:moveTo>
                  <a:lnTo>
                    <a:pt x="0" y="0"/>
                  </a:lnTo>
                  <a:lnTo>
                    <a:pt x="0" y="81648"/>
                  </a:lnTo>
                  <a:lnTo>
                    <a:pt x="35496" y="81648"/>
                  </a:lnTo>
                  <a:lnTo>
                    <a:pt x="35496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2917ADAB-8A99-42CD-A3D3-266A76C2658D}"/>
                </a:ext>
              </a:extLst>
            </p:cNvPr>
            <p:cNvSpPr/>
            <p:nvPr/>
          </p:nvSpPr>
          <p:spPr>
            <a:xfrm>
              <a:off x="2379776" y="1832686"/>
              <a:ext cx="35560" cy="81915"/>
            </a:xfrm>
            <a:custGeom>
              <a:avLst/>
              <a:gdLst/>
              <a:ahLst/>
              <a:cxnLst/>
              <a:rect l="l" t="t" r="r" b="b"/>
              <a:pathLst>
                <a:path w="35560" h="81914">
                  <a:moveTo>
                    <a:pt x="0" y="81648"/>
                  </a:moveTo>
                  <a:lnTo>
                    <a:pt x="35496" y="81648"/>
                  </a:lnTo>
                  <a:lnTo>
                    <a:pt x="35496" y="0"/>
                  </a:lnTo>
                  <a:lnTo>
                    <a:pt x="0" y="0"/>
                  </a:lnTo>
                  <a:lnTo>
                    <a:pt x="0" y="81648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E3AF8944-9316-46AE-AAC5-CB670E4C8FBF}"/>
                </a:ext>
              </a:extLst>
            </p:cNvPr>
            <p:cNvSpPr/>
            <p:nvPr/>
          </p:nvSpPr>
          <p:spPr>
            <a:xfrm>
              <a:off x="2332418" y="1606765"/>
              <a:ext cx="484505" cy="199390"/>
            </a:xfrm>
            <a:custGeom>
              <a:avLst/>
              <a:gdLst/>
              <a:ahLst/>
              <a:cxnLst/>
              <a:rect l="l" t="t" r="r" b="b"/>
              <a:pathLst>
                <a:path w="484505" h="199389">
                  <a:moveTo>
                    <a:pt x="483958" y="0"/>
                  </a:moveTo>
                  <a:lnTo>
                    <a:pt x="0" y="0"/>
                  </a:lnTo>
                  <a:lnTo>
                    <a:pt x="0" y="194310"/>
                  </a:lnTo>
                  <a:lnTo>
                    <a:pt x="2374" y="194310"/>
                  </a:lnTo>
                  <a:lnTo>
                    <a:pt x="2374" y="199390"/>
                  </a:lnTo>
                  <a:lnTo>
                    <a:pt x="481584" y="199390"/>
                  </a:lnTo>
                  <a:lnTo>
                    <a:pt x="481584" y="194310"/>
                  </a:lnTo>
                  <a:lnTo>
                    <a:pt x="483958" y="194310"/>
                  </a:lnTo>
                  <a:lnTo>
                    <a:pt x="483958" y="0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C6E28D25-C168-4E73-A4CF-DB2B3AD6E88B}"/>
                </a:ext>
              </a:extLst>
            </p:cNvPr>
            <p:cNvSpPr/>
            <p:nvPr/>
          </p:nvSpPr>
          <p:spPr>
            <a:xfrm>
              <a:off x="2332421" y="1466186"/>
              <a:ext cx="484505" cy="340360"/>
            </a:xfrm>
            <a:custGeom>
              <a:avLst/>
              <a:gdLst/>
              <a:ahLst/>
              <a:cxnLst/>
              <a:rect l="l" t="t" r="r" b="b"/>
              <a:pathLst>
                <a:path w="484505" h="340360">
                  <a:moveTo>
                    <a:pt x="276555" y="0"/>
                  </a:moveTo>
                  <a:lnTo>
                    <a:pt x="276555" y="16598"/>
                  </a:lnTo>
                  <a:lnTo>
                    <a:pt x="36741" y="16598"/>
                  </a:lnTo>
                  <a:lnTo>
                    <a:pt x="22470" y="19494"/>
                  </a:lnTo>
                  <a:lnTo>
                    <a:pt x="10788" y="27378"/>
                  </a:lnTo>
                  <a:lnTo>
                    <a:pt x="2897" y="39048"/>
                  </a:lnTo>
                  <a:lnTo>
                    <a:pt x="0" y="53301"/>
                  </a:lnTo>
                  <a:lnTo>
                    <a:pt x="0" y="328993"/>
                  </a:lnTo>
                  <a:lnTo>
                    <a:pt x="0" y="335051"/>
                  </a:lnTo>
                  <a:lnTo>
                    <a:pt x="4965" y="340017"/>
                  </a:lnTo>
                  <a:lnTo>
                    <a:pt x="11036" y="340017"/>
                  </a:lnTo>
                  <a:lnTo>
                    <a:pt x="472935" y="340017"/>
                  </a:lnTo>
                  <a:lnTo>
                    <a:pt x="479005" y="340017"/>
                  </a:lnTo>
                  <a:lnTo>
                    <a:pt x="483958" y="335051"/>
                  </a:lnTo>
                  <a:lnTo>
                    <a:pt x="483958" y="328993"/>
                  </a:lnTo>
                  <a:lnTo>
                    <a:pt x="483958" y="53301"/>
                  </a:lnTo>
                  <a:lnTo>
                    <a:pt x="481063" y="39048"/>
                  </a:lnTo>
                  <a:lnTo>
                    <a:pt x="473175" y="27378"/>
                  </a:lnTo>
                  <a:lnTo>
                    <a:pt x="461493" y="19494"/>
                  </a:lnTo>
                  <a:lnTo>
                    <a:pt x="447217" y="16598"/>
                  </a:lnTo>
                  <a:lnTo>
                    <a:pt x="389267" y="16598"/>
                  </a:lnTo>
                  <a:lnTo>
                    <a:pt x="389267" y="0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3">
              <a:extLst>
                <a:ext uri="{FF2B5EF4-FFF2-40B4-BE49-F238E27FC236}">
                  <a16:creationId xmlns:a16="http://schemas.microsoft.com/office/drawing/2014/main" id="{B99C16FA-C090-498A-87E8-F7B20D02AA0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15224" y="2899611"/>
              <a:ext cx="169799" cy="135460"/>
            </a:xfrm>
            <a:prstGeom prst="rect">
              <a:avLst/>
            </a:prstGeom>
          </p:spPr>
        </p:pic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6BBA3D95-A32D-4DCD-9811-C579DF3F9780}"/>
                </a:ext>
              </a:extLst>
            </p:cNvPr>
            <p:cNvSpPr/>
            <p:nvPr/>
          </p:nvSpPr>
          <p:spPr>
            <a:xfrm>
              <a:off x="2448027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91" y="0"/>
                  </a:moveTo>
                  <a:lnTo>
                    <a:pt x="0" y="0"/>
                  </a:lnTo>
                  <a:lnTo>
                    <a:pt x="0" y="79705"/>
                  </a:lnTo>
                  <a:lnTo>
                    <a:pt x="56591" y="79705"/>
                  </a:lnTo>
                  <a:lnTo>
                    <a:pt x="56591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594FC833-4F02-4748-9C37-ACB5F559BF73}"/>
                </a:ext>
              </a:extLst>
            </p:cNvPr>
            <p:cNvSpPr/>
            <p:nvPr/>
          </p:nvSpPr>
          <p:spPr>
            <a:xfrm>
              <a:off x="2448027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91" y="0"/>
                  </a:moveTo>
                  <a:lnTo>
                    <a:pt x="56591" y="79705"/>
                  </a:lnTo>
                  <a:lnTo>
                    <a:pt x="0" y="79705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49D90E5B-5D0F-4F51-8B51-2D71C231A20A}"/>
                </a:ext>
              </a:extLst>
            </p:cNvPr>
            <p:cNvSpPr/>
            <p:nvPr/>
          </p:nvSpPr>
          <p:spPr>
            <a:xfrm>
              <a:off x="2697775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56565" y="0"/>
                  </a:moveTo>
                  <a:lnTo>
                    <a:pt x="0" y="0"/>
                  </a:lnTo>
                  <a:lnTo>
                    <a:pt x="0" y="79705"/>
                  </a:lnTo>
                  <a:lnTo>
                    <a:pt x="56565" y="79705"/>
                  </a:lnTo>
                  <a:lnTo>
                    <a:pt x="56565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F027E29A-0FBC-4B0A-A121-A3DB0B20D56B}"/>
                </a:ext>
              </a:extLst>
            </p:cNvPr>
            <p:cNvSpPr/>
            <p:nvPr/>
          </p:nvSpPr>
          <p:spPr>
            <a:xfrm>
              <a:off x="2697775" y="3293880"/>
              <a:ext cx="57150" cy="80010"/>
            </a:xfrm>
            <a:custGeom>
              <a:avLst/>
              <a:gdLst/>
              <a:ahLst/>
              <a:cxnLst/>
              <a:rect l="l" t="t" r="r" b="b"/>
              <a:pathLst>
                <a:path w="57150" h="80010">
                  <a:moveTo>
                    <a:pt x="0" y="0"/>
                  </a:moveTo>
                  <a:lnTo>
                    <a:pt x="0" y="79705"/>
                  </a:lnTo>
                  <a:lnTo>
                    <a:pt x="56565" y="79705"/>
                  </a:lnTo>
                  <a:lnTo>
                    <a:pt x="56565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99E9E4E6-AC4B-46D2-8709-D13D3833CBCA}"/>
                </a:ext>
              </a:extLst>
            </p:cNvPr>
            <p:cNvSpPr/>
            <p:nvPr/>
          </p:nvSpPr>
          <p:spPr>
            <a:xfrm>
              <a:off x="2394254" y="3031972"/>
              <a:ext cx="414020" cy="282575"/>
            </a:xfrm>
            <a:custGeom>
              <a:avLst/>
              <a:gdLst/>
              <a:ahLst/>
              <a:cxnLst/>
              <a:rect l="l" t="t" r="r" b="b"/>
              <a:pathLst>
                <a:path w="414019" h="282575">
                  <a:moveTo>
                    <a:pt x="406806" y="0"/>
                  </a:moveTo>
                  <a:lnTo>
                    <a:pt x="6604" y="0"/>
                  </a:lnTo>
                  <a:lnTo>
                    <a:pt x="0" y="6616"/>
                  </a:lnTo>
                  <a:lnTo>
                    <a:pt x="228" y="208927"/>
                  </a:lnTo>
                  <a:lnTo>
                    <a:pt x="21797" y="260794"/>
                  </a:lnTo>
                  <a:lnTo>
                    <a:pt x="73647" y="282371"/>
                  </a:lnTo>
                  <a:lnTo>
                    <a:pt x="340207" y="282371"/>
                  </a:lnTo>
                  <a:lnTo>
                    <a:pt x="368726" y="276575"/>
                  </a:lnTo>
                  <a:lnTo>
                    <a:pt x="392079" y="260794"/>
                  </a:lnTo>
                  <a:lnTo>
                    <a:pt x="407857" y="237441"/>
                  </a:lnTo>
                  <a:lnTo>
                    <a:pt x="413651" y="208927"/>
                  </a:lnTo>
                  <a:lnTo>
                    <a:pt x="413448" y="14693"/>
                  </a:lnTo>
                  <a:lnTo>
                    <a:pt x="413423" y="6616"/>
                  </a:lnTo>
                  <a:lnTo>
                    <a:pt x="406806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CBFCA33F-F1A4-4372-A132-10E11285D45A}"/>
                </a:ext>
              </a:extLst>
            </p:cNvPr>
            <p:cNvSpPr/>
            <p:nvPr/>
          </p:nvSpPr>
          <p:spPr>
            <a:xfrm>
              <a:off x="2394254" y="3031972"/>
              <a:ext cx="414020" cy="282575"/>
            </a:xfrm>
            <a:custGeom>
              <a:avLst/>
              <a:gdLst/>
              <a:ahLst/>
              <a:cxnLst/>
              <a:rect l="l" t="t" r="r" b="b"/>
              <a:pathLst>
                <a:path w="414019" h="282575">
                  <a:moveTo>
                    <a:pt x="413448" y="14693"/>
                  </a:moveTo>
                  <a:lnTo>
                    <a:pt x="413423" y="6616"/>
                  </a:lnTo>
                  <a:lnTo>
                    <a:pt x="406806" y="0"/>
                  </a:lnTo>
                  <a:lnTo>
                    <a:pt x="398729" y="0"/>
                  </a:lnTo>
                  <a:lnTo>
                    <a:pt x="14668" y="0"/>
                  </a:lnTo>
                  <a:lnTo>
                    <a:pt x="6604" y="0"/>
                  </a:lnTo>
                  <a:lnTo>
                    <a:pt x="0" y="6616"/>
                  </a:lnTo>
                  <a:lnTo>
                    <a:pt x="25" y="14693"/>
                  </a:lnTo>
                  <a:lnTo>
                    <a:pt x="228" y="208927"/>
                  </a:lnTo>
                  <a:lnTo>
                    <a:pt x="6022" y="237441"/>
                  </a:lnTo>
                  <a:lnTo>
                    <a:pt x="21797" y="260794"/>
                  </a:lnTo>
                  <a:lnTo>
                    <a:pt x="45143" y="276575"/>
                  </a:lnTo>
                  <a:lnTo>
                    <a:pt x="73647" y="282371"/>
                  </a:lnTo>
                  <a:lnTo>
                    <a:pt x="340207" y="282371"/>
                  </a:lnTo>
                  <a:lnTo>
                    <a:pt x="368726" y="276575"/>
                  </a:lnTo>
                  <a:lnTo>
                    <a:pt x="392079" y="260794"/>
                  </a:lnTo>
                  <a:lnTo>
                    <a:pt x="407857" y="237441"/>
                  </a:lnTo>
                  <a:lnTo>
                    <a:pt x="413651" y="208927"/>
                  </a:lnTo>
                  <a:lnTo>
                    <a:pt x="413448" y="1469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83F12FBC-FBFF-4C6A-B36D-BBBF1620DC96}"/>
                </a:ext>
              </a:extLst>
            </p:cNvPr>
            <p:cNvSpPr/>
            <p:nvPr/>
          </p:nvSpPr>
          <p:spPr>
            <a:xfrm>
              <a:off x="3113944" y="3004370"/>
              <a:ext cx="112395" cy="369570"/>
            </a:xfrm>
            <a:custGeom>
              <a:avLst/>
              <a:gdLst/>
              <a:ahLst/>
              <a:cxnLst/>
              <a:rect l="l" t="t" r="r" b="b"/>
              <a:pathLst>
                <a:path w="112394" h="369570">
                  <a:moveTo>
                    <a:pt x="111836" y="0"/>
                  </a:moveTo>
                  <a:lnTo>
                    <a:pt x="0" y="0"/>
                  </a:lnTo>
                  <a:lnTo>
                    <a:pt x="0" y="369214"/>
                  </a:lnTo>
                  <a:lnTo>
                    <a:pt x="111836" y="369214"/>
                  </a:lnTo>
                  <a:lnTo>
                    <a:pt x="111836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3CE76B2F-C60E-48C6-B6D5-E718226F0F82}"/>
                </a:ext>
              </a:extLst>
            </p:cNvPr>
            <p:cNvSpPr/>
            <p:nvPr/>
          </p:nvSpPr>
          <p:spPr>
            <a:xfrm>
              <a:off x="3113944" y="3004370"/>
              <a:ext cx="112395" cy="369570"/>
            </a:xfrm>
            <a:custGeom>
              <a:avLst/>
              <a:gdLst/>
              <a:ahLst/>
              <a:cxnLst/>
              <a:rect l="l" t="t" r="r" b="b"/>
              <a:pathLst>
                <a:path w="112394" h="369570">
                  <a:moveTo>
                    <a:pt x="111836" y="0"/>
                  </a:moveTo>
                  <a:lnTo>
                    <a:pt x="111836" y="369214"/>
                  </a:lnTo>
                  <a:lnTo>
                    <a:pt x="0" y="369214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8826EA8E-75FA-48BA-8812-88FE0613AF69}"/>
                </a:ext>
              </a:extLst>
            </p:cNvPr>
            <p:cNvSpPr/>
            <p:nvPr/>
          </p:nvSpPr>
          <p:spPr>
            <a:xfrm>
              <a:off x="1424487" y="2002262"/>
              <a:ext cx="66040" cy="3550285"/>
            </a:xfrm>
            <a:custGeom>
              <a:avLst/>
              <a:gdLst/>
              <a:ahLst/>
              <a:cxnLst/>
              <a:rect l="l" t="t" r="r" b="b"/>
              <a:pathLst>
                <a:path w="66040" h="3550285">
                  <a:moveTo>
                    <a:pt x="65608" y="0"/>
                  </a:moveTo>
                  <a:lnTo>
                    <a:pt x="0" y="15570"/>
                  </a:lnTo>
                  <a:lnTo>
                    <a:pt x="0" y="3548672"/>
                  </a:lnTo>
                  <a:lnTo>
                    <a:pt x="65633" y="3549675"/>
                  </a:lnTo>
                  <a:lnTo>
                    <a:pt x="65608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92664B47-7340-448D-9714-5FF42B0CC3C5}"/>
                </a:ext>
              </a:extLst>
            </p:cNvPr>
            <p:cNvSpPr/>
            <p:nvPr/>
          </p:nvSpPr>
          <p:spPr>
            <a:xfrm>
              <a:off x="1424487" y="2002262"/>
              <a:ext cx="66040" cy="3550285"/>
            </a:xfrm>
            <a:custGeom>
              <a:avLst/>
              <a:gdLst/>
              <a:ahLst/>
              <a:cxnLst/>
              <a:rect l="l" t="t" r="r" b="b"/>
              <a:pathLst>
                <a:path w="66040" h="3550285">
                  <a:moveTo>
                    <a:pt x="0" y="15570"/>
                  </a:moveTo>
                  <a:lnTo>
                    <a:pt x="65608" y="0"/>
                  </a:lnTo>
                  <a:lnTo>
                    <a:pt x="65633" y="3549675"/>
                  </a:lnTo>
                  <a:lnTo>
                    <a:pt x="0" y="3548672"/>
                  </a:lnTo>
                  <a:lnTo>
                    <a:pt x="0" y="1557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D1F09E73-14AC-44F3-8974-BF5463EC7DC4}"/>
                </a:ext>
              </a:extLst>
            </p:cNvPr>
            <p:cNvSpPr/>
            <p:nvPr/>
          </p:nvSpPr>
          <p:spPr>
            <a:xfrm>
              <a:off x="1424647" y="3373589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2665374" y="0"/>
                  </a:moveTo>
                  <a:lnTo>
                    <a:pt x="0" y="0"/>
                  </a:lnTo>
                  <a:lnTo>
                    <a:pt x="0" y="90144"/>
                  </a:lnTo>
                  <a:lnTo>
                    <a:pt x="2665374" y="90144"/>
                  </a:lnTo>
                  <a:lnTo>
                    <a:pt x="2665374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B53E0094-32CD-4080-A79C-3FD18617716C}"/>
                </a:ext>
              </a:extLst>
            </p:cNvPr>
            <p:cNvSpPr/>
            <p:nvPr/>
          </p:nvSpPr>
          <p:spPr>
            <a:xfrm>
              <a:off x="1424647" y="3373589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70">
                  <a:moveTo>
                    <a:pt x="0" y="0"/>
                  </a:moveTo>
                  <a:lnTo>
                    <a:pt x="2665387" y="0"/>
                  </a:lnTo>
                  <a:lnTo>
                    <a:pt x="2665387" y="90144"/>
                  </a:lnTo>
                  <a:lnTo>
                    <a:pt x="0" y="901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9165368F-F2B1-4E61-B59A-9624DEB8E595}"/>
                </a:ext>
              </a:extLst>
            </p:cNvPr>
            <p:cNvSpPr/>
            <p:nvPr/>
          </p:nvSpPr>
          <p:spPr>
            <a:xfrm>
              <a:off x="1514513" y="5198999"/>
              <a:ext cx="2575560" cy="445134"/>
            </a:xfrm>
            <a:custGeom>
              <a:avLst/>
              <a:gdLst/>
              <a:ahLst/>
              <a:cxnLst/>
              <a:rect l="l" t="t" r="r" b="b"/>
              <a:pathLst>
                <a:path w="2575560" h="445135">
                  <a:moveTo>
                    <a:pt x="2575344" y="0"/>
                  </a:moveTo>
                  <a:lnTo>
                    <a:pt x="0" y="0"/>
                  </a:lnTo>
                  <a:lnTo>
                    <a:pt x="0" y="444741"/>
                  </a:lnTo>
                  <a:lnTo>
                    <a:pt x="2575344" y="444741"/>
                  </a:lnTo>
                  <a:lnTo>
                    <a:pt x="2575344" y="0"/>
                  </a:lnTo>
                  <a:close/>
                </a:path>
              </a:pathLst>
            </a:custGeom>
            <a:solidFill>
              <a:srgbClr val="D5C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5FB19719-E5A1-4BE3-9B57-B31361975E93}"/>
                </a:ext>
              </a:extLst>
            </p:cNvPr>
            <p:cNvSpPr/>
            <p:nvPr/>
          </p:nvSpPr>
          <p:spPr>
            <a:xfrm>
              <a:off x="1490073" y="5199000"/>
              <a:ext cx="2600325" cy="340995"/>
            </a:xfrm>
            <a:custGeom>
              <a:avLst/>
              <a:gdLst/>
              <a:ahLst/>
              <a:cxnLst/>
              <a:rect l="l" t="t" r="r" b="b"/>
              <a:pathLst>
                <a:path w="2600325" h="340995">
                  <a:moveTo>
                    <a:pt x="2599778" y="0"/>
                  </a:moveTo>
                  <a:lnTo>
                    <a:pt x="0" y="0"/>
                  </a:lnTo>
                  <a:lnTo>
                    <a:pt x="0" y="340601"/>
                  </a:lnTo>
                  <a:lnTo>
                    <a:pt x="100914" y="340601"/>
                  </a:lnTo>
                  <a:lnTo>
                    <a:pt x="207975" y="74574"/>
                  </a:lnTo>
                  <a:lnTo>
                    <a:pt x="2599778" y="74574"/>
                  </a:lnTo>
                  <a:lnTo>
                    <a:pt x="2599778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246613CE-3DE0-4CD8-BD0D-376B1687F35F}"/>
                </a:ext>
              </a:extLst>
            </p:cNvPr>
            <p:cNvSpPr/>
            <p:nvPr/>
          </p:nvSpPr>
          <p:spPr>
            <a:xfrm>
              <a:off x="1318831" y="2067585"/>
              <a:ext cx="64135" cy="3472179"/>
            </a:xfrm>
            <a:custGeom>
              <a:avLst/>
              <a:gdLst/>
              <a:ahLst/>
              <a:cxnLst/>
              <a:rect l="l" t="t" r="r" b="b"/>
              <a:pathLst>
                <a:path w="64134" h="3472179">
                  <a:moveTo>
                    <a:pt x="63703" y="0"/>
                  </a:moveTo>
                  <a:lnTo>
                    <a:pt x="0" y="0"/>
                  </a:lnTo>
                  <a:lnTo>
                    <a:pt x="0" y="3472167"/>
                  </a:lnTo>
                  <a:lnTo>
                    <a:pt x="63703" y="3472167"/>
                  </a:lnTo>
                  <a:lnTo>
                    <a:pt x="6370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B869333A-7CFB-431D-8B6F-D7C81B07ED3E}"/>
                </a:ext>
              </a:extLst>
            </p:cNvPr>
            <p:cNvSpPr/>
            <p:nvPr/>
          </p:nvSpPr>
          <p:spPr>
            <a:xfrm>
              <a:off x="1318831" y="2067585"/>
              <a:ext cx="64135" cy="3472179"/>
            </a:xfrm>
            <a:custGeom>
              <a:avLst/>
              <a:gdLst/>
              <a:ahLst/>
              <a:cxnLst/>
              <a:rect l="l" t="t" r="r" b="b"/>
              <a:pathLst>
                <a:path w="64134" h="3472179">
                  <a:moveTo>
                    <a:pt x="0" y="0"/>
                  </a:moveTo>
                  <a:lnTo>
                    <a:pt x="63703" y="0"/>
                  </a:lnTo>
                  <a:lnTo>
                    <a:pt x="63703" y="3472154"/>
                  </a:lnTo>
                  <a:lnTo>
                    <a:pt x="0" y="347215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0BD1DFCB-E6E8-4B25-A112-C6BC70E7E0B9}"/>
                </a:ext>
              </a:extLst>
            </p:cNvPr>
            <p:cNvSpPr/>
            <p:nvPr/>
          </p:nvSpPr>
          <p:spPr>
            <a:xfrm>
              <a:off x="1424647" y="308467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1"/>
                  </a:lnTo>
                  <a:lnTo>
                    <a:pt x="65531" y="141731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537652AE-F92E-4D34-AA96-762D90EF9B9F}"/>
                </a:ext>
              </a:extLst>
            </p:cNvPr>
            <p:cNvSpPr/>
            <p:nvPr/>
          </p:nvSpPr>
          <p:spPr>
            <a:xfrm>
              <a:off x="1424647" y="308467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1"/>
                  </a:lnTo>
                  <a:lnTo>
                    <a:pt x="0" y="14173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17D7D7F6-9E4E-41EE-AEF5-C0E8C166FCE9}"/>
                </a:ext>
              </a:extLst>
            </p:cNvPr>
            <p:cNvSpPr/>
            <p:nvPr/>
          </p:nvSpPr>
          <p:spPr>
            <a:xfrm>
              <a:off x="1424647" y="32318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FF56FAC8-0C45-4D16-B8C4-8E516183D302}"/>
                </a:ext>
              </a:extLst>
            </p:cNvPr>
            <p:cNvSpPr/>
            <p:nvPr/>
          </p:nvSpPr>
          <p:spPr>
            <a:xfrm>
              <a:off x="1424647" y="32318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C238A893-2BAD-4E9C-A804-C7CF1D28AAB0}"/>
                </a:ext>
              </a:extLst>
            </p:cNvPr>
            <p:cNvSpPr/>
            <p:nvPr/>
          </p:nvSpPr>
          <p:spPr>
            <a:xfrm>
              <a:off x="1424647" y="293752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EAE47E66-DDD8-4F3A-854E-A9CE46C6A290}"/>
                </a:ext>
              </a:extLst>
            </p:cNvPr>
            <p:cNvSpPr/>
            <p:nvPr/>
          </p:nvSpPr>
          <p:spPr>
            <a:xfrm>
              <a:off x="1424647" y="293752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F38E54F8-1B11-49FA-9B52-5221622EFE00}"/>
                </a:ext>
              </a:extLst>
            </p:cNvPr>
            <p:cNvSpPr/>
            <p:nvPr/>
          </p:nvSpPr>
          <p:spPr>
            <a:xfrm>
              <a:off x="1424647" y="279034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2306FF7C-F4AE-40D2-942F-15DC6F75DCCF}"/>
                </a:ext>
              </a:extLst>
            </p:cNvPr>
            <p:cNvSpPr/>
            <p:nvPr/>
          </p:nvSpPr>
          <p:spPr>
            <a:xfrm>
              <a:off x="1424647" y="2790342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14A9D032-4FFC-4E62-84D4-06663D0B4B93}"/>
                </a:ext>
              </a:extLst>
            </p:cNvPr>
            <p:cNvSpPr/>
            <p:nvPr/>
          </p:nvSpPr>
          <p:spPr>
            <a:xfrm>
              <a:off x="1424647" y="264318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BCEB146B-A566-41A2-8F30-8F1908FA7C4B}"/>
                </a:ext>
              </a:extLst>
            </p:cNvPr>
            <p:cNvSpPr/>
            <p:nvPr/>
          </p:nvSpPr>
          <p:spPr>
            <a:xfrm>
              <a:off x="1424647" y="264318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57F9BD21-863F-4F66-B437-5432A7D8FBA6}"/>
                </a:ext>
              </a:extLst>
            </p:cNvPr>
            <p:cNvSpPr/>
            <p:nvPr/>
          </p:nvSpPr>
          <p:spPr>
            <a:xfrm>
              <a:off x="1424647" y="24960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15BBF72B-99A5-4533-8B5A-CD0C9DC815AD}"/>
                </a:ext>
              </a:extLst>
            </p:cNvPr>
            <p:cNvSpPr/>
            <p:nvPr/>
          </p:nvSpPr>
          <p:spPr>
            <a:xfrm>
              <a:off x="1424647" y="249601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6FA37B32-B7C5-4F46-A746-57918E4DA86B}"/>
                </a:ext>
              </a:extLst>
            </p:cNvPr>
            <p:cNvSpPr/>
            <p:nvPr/>
          </p:nvSpPr>
          <p:spPr>
            <a:xfrm>
              <a:off x="1424647" y="234886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9D0F9D62-8BDF-4D12-8B5F-9E5A14557061}"/>
                </a:ext>
              </a:extLst>
            </p:cNvPr>
            <p:cNvSpPr/>
            <p:nvPr/>
          </p:nvSpPr>
          <p:spPr>
            <a:xfrm>
              <a:off x="1424647" y="234886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AFF57ABA-BAD3-45D4-A750-35809FA0DC32}"/>
                </a:ext>
              </a:extLst>
            </p:cNvPr>
            <p:cNvSpPr/>
            <p:nvPr/>
          </p:nvSpPr>
          <p:spPr>
            <a:xfrm>
              <a:off x="1424647" y="220169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EABB007B-B93A-4872-AE59-270F344A7D3C}"/>
                </a:ext>
              </a:extLst>
            </p:cNvPr>
            <p:cNvSpPr/>
            <p:nvPr/>
          </p:nvSpPr>
          <p:spPr>
            <a:xfrm>
              <a:off x="1424647" y="2201697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66F14FC0-FE0D-4791-A2C1-81CF89062029}"/>
                </a:ext>
              </a:extLst>
            </p:cNvPr>
            <p:cNvSpPr/>
            <p:nvPr/>
          </p:nvSpPr>
          <p:spPr>
            <a:xfrm>
              <a:off x="1424647" y="205452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D666462-9FDF-4409-94F3-B3783763C88F}"/>
                </a:ext>
              </a:extLst>
            </p:cNvPr>
            <p:cNvSpPr/>
            <p:nvPr/>
          </p:nvSpPr>
          <p:spPr>
            <a:xfrm>
              <a:off x="1424647" y="205452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697DB230-6757-401B-BC08-C3778549BB1E}"/>
                </a:ext>
              </a:extLst>
            </p:cNvPr>
            <p:cNvSpPr/>
            <p:nvPr/>
          </p:nvSpPr>
          <p:spPr>
            <a:xfrm>
              <a:off x="1424647" y="454957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5049700A-45A4-45CB-9ABE-8F4C6A2ADD9D}"/>
                </a:ext>
              </a:extLst>
            </p:cNvPr>
            <p:cNvSpPr/>
            <p:nvPr/>
          </p:nvSpPr>
          <p:spPr>
            <a:xfrm>
              <a:off x="1424647" y="454957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73C528B7-AD78-4A69-9F8B-326FF005019C}"/>
                </a:ext>
              </a:extLst>
            </p:cNvPr>
            <p:cNvSpPr/>
            <p:nvPr/>
          </p:nvSpPr>
          <p:spPr>
            <a:xfrm>
              <a:off x="1424647" y="469672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EEAA9A86-8855-49DB-A3FD-D85FAC4CF618}"/>
                </a:ext>
              </a:extLst>
            </p:cNvPr>
            <p:cNvSpPr/>
            <p:nvPr/>
          </p:nvSpPr>
          <p:spPr>
            <a:xfrm>
              <a:off x="1424647" y="469672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756611E1-86EB-470B-BBA0-A3D7B0AC58B1}"/>
                </a:ext>
              </a:extLst>
            </p:cNvPr>
            <p:cNvSpPr/>
            <p:nvPr/>
          </p:nvSpPr>
          <p:spPr>
            <a:xfrm>
              <a:off x="1424647" y="440240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B3B20717-A900-414D-B330-A52C44016966}"/>
                </a:ext>
              </a:extLst>
            </p:cNvPr>
            <p:cNvSpPr/>
            <p:nvPr/>
          </p:nvSpPr>
          <p:spPr>
            <a:xfrm>
              <a:off x="1424647" y="440240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3DE9EAEE-C857-401D-B51B-D42709C1E9A0}"/>
                </a:ext>
              </a:extLst>
            </p:cNvPr>
            <p:cNvSpPr/>
            <p:nvPr/>
          </p:nvSpPr>
          <p:spPr>
            <a:xfrm>
              <a:off x="1424647" y="524592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32"/>
                  </a:lnTo>
                  <a:lnTo>
                    <a:pt x="65531" y="14173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D84CD227-299E-465C-8E9B-ADBD0F001D11}"/>
                </a:ext>
              </a:extLst>
            </p:cNvPr>
            <p:cNvSpPr/>
            <p:nvPr/>
          </p:nvSpPr>
          <p:spPr>
            <a:xfrm>
              <a:off x="1424647" y="524592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32"/>
                  </a:lnTo>
                  <a:lnTo>
                    <a:pt x="0" y="14173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762BD1BD-F76D-4408-AD08-1345F62BB800}"/>
                </a:ext>
              </a:extLst>
            </p:cNvPr>
            <p:cNvSpPr/>
            <p:nvPr/>
          </p:nvSpPr>
          <p:spPr>
            <a:xfrm>
              <a:off x="1424647" y="53921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68B65E24-B737-40A7-BC82-A8347EAFD1A7}"/>
                </a:ext>
              </a:extLst>
            </p:cNvPr>
            <p:cNvSpPr/>
            <p:nvPr/>
          </p:nvSpPr>
          <p:spPr>
            <a:xfrm>
              <a:off x="1424647" y="539214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9DA5089E-884C-49DA-8E8F-3564A9DDFEF5}"/>
                </a:ext>
              </a:extLst>
            </p:cNvPr>
            <p:cNvSpPr/>
            <p:nvPr/>
          </p:nvSpPr>
          <p:spPr>
            <a:xfrm>
              <a:off x="1424647" y="509874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7A1805E5-01C6-423D-9D3B-156E88F92EA8}"/>
                </a:ext>
              </a:extLst>
            </p:cNvPr>
            <p:cNvSpPr/>
            <p:nvPr/>
          </p:nvSpPr>
          <p:spPr>
            <a:xfrm>
              <a:off x="1424647" y="5098745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1841701E-FCFF-458E-AF30-AB3A985B7570}"/>
                </a:ext>
              </a:extLst>
            </p:cNvPr>
            <p:cNvSpPr/>
            <p:nvPr/>
          </p:nvSpPr>
          <p:spPr>
            <a:xfrm>
              <a:off x="1424647" y="495178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87C96B2F-B49E-48DA-8664-F2DE2CCCAB5E}"/>
                </a:ext>
              </a:extLst>
            </p:cNvPr>
            <p:cNvSpPr/>
            <p:nvPr/>
          </p:nvSpPr>
          <p:spPr>
            <a:xfrm>
              <a:off x="1424647" y="4951780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30B85D87-CC0F-47A9-9A64-A90A93C3F456}"/>
                </a:ext>
              </a:extLst>
            </p:cNvPr>
            <p:cNvSpPr/>
            <p:nvPr/>
          </p:nvSpPr>
          <p:spPr>
            <a:xfrm>
              <a:off x="1424647" y="425522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51A00A80-71AA-48D7-A865-F96FCEE3AC89}"/>
                </a:ext>
              </a:extLst>
            </p:cNvPr>
            <p:cNvSpPr/>
            <p:nvPr/>
          </p:nvSpPr>
          <p:spPr>
            <a:xfrm>
              <a:off x="1424647" y="4255223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BE273D94-54F7-42D6-877B-F5830B4A14C0}"/>
                </a:ext>
              </a:extLst>
            </p:cNvPr>
            <p:cNvSpPr/>
            <p:nvPr/>
          </p:nvSpPr>
          <p:spPr>
            <a:xfrm>
              <a:off x="1424647" y="410805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82"/>
                  </a:lnTo>
                  <a:lnTo>
                    <a:pt x="65531" y="14178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3253053C-4E85-49E1-AB91-C3751CDC24DD}"/>
                </a:ext>
              </a:extLst>
            </p:cNvPr>
            <p:cNvSpPr/>
            <p:nvPr/>
          </p:nvSpPr>
          <p:spPr>
            <a:xfrm>
              <a:off x="1424647" y="410805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82"/>
                  </a:lnTo>
                  <a:lnTo>
                    <a:pt x="0" y="14178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7A30AEAC-AEDE-409F-8E6C-0EDA60D2FAF6}"/>
                </a:ext>
              </a:extLst>
            </p:cNvPr>
            <p:cNvSpPr/>
            <p:nvPr/>
          </p:nvSpPr>
          <p:spPr>
            <a:xfrm>
              <a:off x="1424647" y="396091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207ADDA6-7F1D-4424-B76B-F6E71089E998}"/>
                </a:ext>
              </a:extLst>
            </p:cNvPr>
            <p:cNvSpPr/>
            <p:nvPr/>
          </p:nvSpPr>
          <p:spPr>
            <a:xfrm>
              <a:off x="1424647" y="3960914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3088E8FE-6477-4B40-91EE-08D7CD970403}"/>
                </a:ext>
              </a:extLst>
            </p:cNvPr>
            <p:cNvSpPr/>
            <p:nvPr/>
          </p:nvSpPr>
          <p:spPr>
            <a:xfrm>
              <a:off x="1424647" y="381375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44"/>
                  </a:lnTo>
                  <a:lnTo>
                    <a:pt x="65531" y="141744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51F0C013-BEF2-46BA-B886-489CAF800CE0}"/>
                </a:ext>
              </a:extLst>
            </p:cNvPr>
            <p:cNvSpPr/>
            <p:nvPr/>
          </p:nvSpPr>
          <p:spPr>
            <a:xfrm>
              <a:off x="1424647" y="3813759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44"/>
                  </a:lnTo>
                  <a:lnTo>
                    <a:pt x="0" y="14174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AB13E6FE-8E1E-4967-B249-FA2B0389694B}"/>
                </a:ext>
              </a:extLst>
            </p:cNvPr>
            <p:cNvSpPr/>
            <p:nvPr/>
          </p:nvSpPr>
          <p:spPr>
            <a:xfrm>
              <a:off x="1424647" y="366659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8F16590F-090D-44D9-8EB2-34F55A5046C1}"/>
                </a:ext>
              </a:extLst>
            </p:cNvPr>
            <p:cNvSpPr/>
            <p:nvPr/>
          </p:nvSpPr>
          <p:spPr>
            <a:xfrm>
              <a:off x="1424647" y="3666591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57"/>
                  </a:lnTo>
                  <a:lnTo>
                    <a:pt x="0" y="14175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884912DB-A597-401B-8B5C-D1A5481F266A}"/>
                </a:ext>
              </a:extLst>
            </p:cNvPr>
            <p:cNvSpPr/>
            <p:nvPr/>
          </p:nvSpPr>
          <p:spPr>
            <a:xfrm>
              <a:off x="1424647" y="351943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65531" y="0"/>
                  </a:moveTo>
                  <a:lnTo>
                    <a:pt x="0" y="0"/>
                  </a:lnTo>
                  <a:lnTo>
                    <a:pt x="0" y="141757"/>
                  </a:lnTo>
                  <a:lnTo>
                    <a:pt x="65531" y="141757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D1301E6C-7D69-4A95-A09C-4B6D2158E84A}"/>
                </a:ext>
              </a:extLst>
            </p:cNvPr>
            <p:cNvSpPr/>
            <p:nvPr/>
          </p:nvSpPr>
          <p:spPr>
            <a:xfrm>
              <a:off x="1424647" y="3519436"/>
              <a:ext cx="66040" cy="142240"/>
            </a:xfrm>
            <a:custGeom>
              <a:avLst/>
              <a:gdLst/>
              <a:ahLst/>
              <a:cxnLst/>
              <a:rect l="l" t="t" r="r" b="b"/>
              <a:pathLst>
                <a:path w="66040" h="142239">
                  <a:moveTo>
                    <a:pt x="0" y="0"/>
                  </a:moveTo>
                  <a:lnTo>
                    <a:pt x="65531" y="0"/>
                  </a:lnTo>
                  <a:lnTo>
                    <a:pt x="65531" y="141770"/>
                  </a:lnTo>
                  <a:lnTo>
                    <a:pt x="0" y="1417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A941E3EC-9B4B-48F5-80C7-9EE4268A5044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04DCE5A2-C7F7-4143-B3C3-CD35C47B9A73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24"/>
                  </a:lnTo>
                  <a:lnTo>
                    <a:pt x="0" y="43624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A2CFAC53-DA0C-4CD3-B792-54DFB906A504}"/>
                </a:ext>
              </a:extLst>
            </p:cNvPr>
            <p:cNvSpPr/>
            <p:nvPr/>
          </p:nvSpPr>
          <p:spPr>
            <a:xfrm>
              <a:off x="1317244" y="2102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1712FE9E-9A90-4CC9-B6F8-E82929645DD7}"/>
                </a:ext>
              </a:extLst>
            </p:cNvPr>
            <p:cNvSpPr/>
            <p:nvPr/>
          </p:nvSpPr>
          <p:spPr>
            <a:xfrm>
              <a:off x="1317244" y="210219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E77FC9E7-54EF-4128-ACA9-A08F891AB107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19AE326F-7DE6-4495-932E-578F52C2450A}"/>
                </a:ext>
              </a:extLst>
            </p:cNvPr>
            <p:cNvSpPr/>
            <p:nvPr/>
          </p:nvSpPr>
          <p:spPr>
            <a:xfrm>
              <a:off x="1317244" y="21512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B36A8D72-B441-463B-9901-B5DB8CFB69F7}"/>
                </a:ext>
              </a:extLst>
            </p:cNvPr>
            <p:cNvSpPr/>
            <p:nvPr/>
          </p:nvSpPr>
          <p:spPr>
            <a:xfrm>
              <a:off x="1317244" y="22003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EBF577BC-7BC9-4FC4-8294-8755914DA65B}"/>
                </a:ext>
              </a:extLst>
            </p:cNvPr>
            <p:cNvSpPr/>
            <p:nvPr/>
          </p:nvSpPr>
          <p:spPr>
            <a:xfrm>
              <a:off x="1317244" y="22003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DFB1E9B5-EAEF-436E-ADD7-B5332E2502D6}"/>
                </a:ext>
              </a:extLst>
            </p:cNvPr>
            <p:cNvSpPr/>
            <p:nvPr/>
          </p:nvSpPr>
          <p:spPr>
            <a:xfrm>
              <a:off x="1317244" y="2249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0DDFF9FB-261B-443F-BCBE-721A4550E208}"/>
                </a:ext>
              </a:extLst>
            </p:cNvPr>
            <p:cNvSpPr/>
            <p:nvPr/>
          </p:nvSpPr>
          <p:spPr>
            <a:xfrm>
              <a:off x="1317244" y="22493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D7984579-EE4A-40B1-ACD7-F2C4565D83C5}"/>
                </a:ext>
              </a:extLst>
            </p:cNvPr>
            <p:cNvSpPr/>
            <p:nvPr/>
          </p:nvSpPr>
          <p:spPr>
            <a:xfrm>
              <a:off x="1317244" y="229843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EFD8B6CA-6C8B-49E2-B391-2390D3D1831A}"/>
                </a:ext>
              </a:extLst>
            </p:cNvPr>
            <p:cNvSpPr/>
            <p:nvPr/>
          </p:nvSpPr>
          <p:spPr>
            <a:xfrm>
              <a:off x="1317244" y="229843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318CB4C5-9B01-4732-ACBC-A4AE93493905}"/>
                </a:ext>
              </a:extLst>
            </p:cNvPr>
            <p:cNvSpPr/>
            <p:nvPr/>
          </p:nvSpPr>
          <p:spPr>
            <a:xfrm>
              <a:off x="1317244" y="23474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E10D96FF-C0CD-4C3E-A786-3AE51B190F6D}"/>
                </a:ext>
              </a:extLst>
            </p:cNvPr>
            <p:cNvSpPr/>
            <p:nvPr/>
          </p:nvSpPr>
          <p:spPr>
            <a:xfrm>
              <a:off x="1317244" y="23474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03E59A23-1040-469C-B804-4CC130982606}"/>
                </a:ext>
              </a:extLst>
            </p:cNvPr>
            <p:cNvSpPr/>
            <p:nvPr/>
          </p:nvSpPr>
          <p:spPr>
            <a:xfrm>
              <a:off x="1317244" y="2396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A5EAFF03-DAAA-4FD5-BA4B-EF7BD64DCA94}"/>
                </a:ext>
              </a:extLst>
            </p:cNvPr>
            <p:cNvSpPr/>
            <p:nvPr/>
          </p:nvSpPr>
          <p:spPr>
            <a:xfrm>
              <a:off x="1317244" y="23965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B1E6B6B9-30B5-4871-AC88-EC1F672C22DB}"/>
                </a:ext>
              </a:extLst>
            </p:cNvPr>
            <p:cNvSpPr/>
            <p:nvPr/>
          </p:nvSpPr>
          <p:spPr>
            <a:xfrm>
              <a:off x="1317244" y="24456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E7351C87-4590-4230-99E0-E97F32618FE2}"/>
                </a:ext>
              </a:extLst>
            </p:cNvPr>
            <p:cNvSpPr/>
            <p:nvPr/>
          </p:nvSpPr>
          <p:spPr>
            <a:xfrm>
              <a:off x="1317244" y="244560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04CC8B4A-53D8-4905-AAAE-17DA673AD788}"/>
                </a:ext>
              </a:extLst>
            </p:cNvPr>
            <p:cNvSpPr/>
            <p:nvPr/>
          </p:nvSpPr>
          <p:spPr>
            <a:xfrm>
              <a:off x="1317244" y="24946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A9C6C961-437E-40F3-A2EC-DFE543825176}"/>
                </a:ext>
              </a:extLst>
            </p:cNvPr>
            <p:cNvSpPr/>
            <p:nvPr/>
          </p:nvSpPr>
          <p:spPr>
            <a:xfrm>
              <a:off x="1317244" y="24946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00204107-A390-4764-9420-4E8896504E83}"/>
                </a:ext>
              </a:extLst>
            </p:cNvPr>
            <p:cNvSpPr/>
            <p:nvPr/>
          </p:nvSpPr>
          <p:spPr>
            <a:xfrm>
              <a:off x="1317244" y="254372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4CB889BD-A979-495D-99CA-DCB6DFCB1499}"/>
                </a:ext>
              </a:extLst>
            </p:cNvPr>
            <p:cNvSpPr/>
            <p:nvPr/>
          </p:nvSpPr>
          <p:spPr>
            <a:xfrm>
              <a:off x="1317244" y="254372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F8A2FF2D-D5FC-432A-A359-3841BBBB9442}"/>
                </a:ext>
              </a:extLst>
            </p:cNvPr>
            <p:cNvSpPr/>
            <p:nvPr/>
          </p:nvSpPr>
          <p:spPr>
            <a:xfrm>
              <a:off x="1317244" y="2592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5C4DE3A4-F6E4-4E34-B8BE-C14EA98B223F}"/>
                </a:ext>
              </a:extLst>
            </p:cNvPr>
            <p:cNvSpPr/>
            <p:nvPr/>
          </p:nvSpPr>
          <p:spPr>
            <a:xfrm>
              <a:off x="1317244" y="259278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0CCC0FEF-9168-479E-9F9B-266B61165778}"/>
                </a:ext>
              </a:extLst>
            </p:cNvPr>
            <p:cNvSpPr/>
            <p:nvPr/>
          </p:nvSpPr>
          <p:spPr>
            <a:xfrm>
              <a:off x="1317244" y="26418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4326C881-A7EA-4011-875C-8598650DA3B8}"/>
                </a:ext>
              </a:extLst>
            </p:cNvPr>
            <p:cNvSpPr/>
            <p:nvPr/>
          </p:nvSpPr>
          <p:spPr>
            <a:xfrm>
              <a:off x="1317244" y="26418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B6E73AEF-7955-4116-9618-E47BAA0FFDED}"/>
                </a:ext>
              </a:extLst>
            </p:cNvPr>
            <p:cNvSpPr/>
            <p:nvPr/>
          </p:nvSpPr>
          <p:spPr>
            <a:xfrm>
              <a:off x="1317244" y="26908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DF0777DB-14FF-42B6-833E-F7C4861A0265}"/>
                </a:ext>
              </a:extLst>
            </p:cNvPr>
            <p:cNvSpPr/>
            <p:nvPr/>
          </p:nvSpPr>
          <p:spPr>
            <a:xfrm>
              <a:off x="1317244" y="26908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83EBB6EB-35B9-47D2-944B-651969F2A801}"/>
                </a:ext>
              </a:extLst>
            </p:cNvPr>
            <p:cNvSpPr/>
            <p:nvPr/>
          </p:nvSpPr>
          <p:spPr>
            <a:xfrm>
              <a:off x="1317244" y="2739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08F97646-CD52-4B6F-AADA-DF12195077B7}"/>
                </a:ext>
              </a:extLst>
            </p:cNvPr>
            <p:cNvSpPr/>
            <p:nvPr/>
          </p:nvSpPr>
          <p:spPr>
            <a:xfrm>
              <a:off x="1317244" y="27399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F1DA1E9B-1BC5-4F37-9E71-6AEB9E5DB90E}"/>
                </a:ext>
              </a:extLst>
            </p:cNvPr>
            <p:cNvSpPr/>
            <p:nvPr/>
          </p:nvSpPr>
          <p:spPr>
            <a:xfrm>
              <a:off x="1317244" y="2789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F788DEC4-AFC5-4F2C-9F22-9A24CC726F14}"/>
                </a:ext>
              </a:extLst>
            </p:cNvPr>
            <p:cNvSpPr/>
            <p:nvPr/>
          </p:nvSpPr>
          <p:spPr>
            <a:xfrm>
              <a:off x="1317244" y="278900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A62F26CE-159F-495C-A102-8C33BEE5EDA3}"/>
                </a:ext>
              </a:extLst>
            </p:cNvPr>
            <p:cNvSpPr/>
            <p:nvPr/>
          </p:nvSpPr>
          <p:spPr>
            <a:xfrm>
              <a:off x="1317244" y="28380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1CFA46E2-FB2F-4691-9B80-63B6E2ACCD4D}"/>
                </a:ext>
              </a:extLst>
            </p:cNvPr>
            <p:cNvSpPr/>
            <p:nvPr/>
          </p:nvSpPr>
          <p:spPr>
            <a:xfrm>
              <a:off x="1317244" y="283806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BBAA878E-AFDD-468D-B1E0-2D5AF205ECE4}"/>
                </a:ext>
              </a:extLst>
            </p:cNvPr>
            <p:cNvSpPr/>
            <p:nvPr/>
          </p:nvSpPr>
          <p:spPr>
            <a:xfrm>
              <a:off x="1317244" y="28871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A6D10CFB-A15F-4620-A6A3-F96CA25A2E05}"/>
                </a:ext>
              </a:extLst>
            </p:cNvPr>
            <p:cNvSpPr/>
            <p:nvPr/>
          </p:nvSpPr>
          <p:spPr>
            <a:xfrm>
              <a:off x="1317244" y="28871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E09F67B9-4241-4E9D-AFE2-C9DD4576E704}"/>
                </a:ext>
              </a:extLst>
            </p:cNvPr>
            <p:cNvSpPr/>
            <p:nvPr/>
          </p:nvSpPr>
          <p:spPr>
            <a:xfrm>
              <a:off x="1317244" y="29361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1F9F1DB1-FCB0-4AF5-B6B5-2A913AB061DC}"/>
                </a:ext>
              </a:extLst>
            </p:cNvPr>
            <p:cNvSpPr/>
            <p:nvPr/>
          </p:nvSpPr>
          <p:spPr>
            <a:xfrm>
              <a:off x="1317244" y="29361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A8471946-65C5-44B3-AE7E-6D729C139E97}"/>
                </a:ext>
              </a:extLst>
            </p:cNvPr>
            <p:cNvSpPr/>
            <p:nvPr/>
          </p:nvSpPr>
          <p:spPr>
            <a:xfrm>
              <a:off x="1317244" y="2985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75"/>
                  </a:lnTo>
                  <a:lnTo>
                    <a:pt x="65519" y="43675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893DADE5-ECD3-45FA-BD27-EBDA100DCA84}"/>
                </a:ext>
              </a:extLst>
            </p:cNvPr>
            <p:cNvSpPr/>
            <p:nvPr/>
          </p:nvSpPr>
          <p:spPr>
            <a:xfrm>
              <a:off x="1317244" y="298522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2021585A-9FA6-4A87-BF9E-6CBB3062F015}"/>
                </a:ext>
              </a:extLst>
            </p:cNvPr>
            <p:cNvSpPr/>
            <p:nvPr/>
          </p:nvSpPr>
          <p:spPr>
            <a:xfrm>
              <a:off x="1317244" y="3034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37DC832B-16E5-4DAC-A2C5-3B753D1F5228}"/>
                </a:ext>
              </a:extLst>
            </p:cNvPr>
            <p:cNvSpPr/>
            <p:nvPr/>
          </p:nvSpPr>
          <p:spPr>
            <a:xfrm>
              <a:off x="1317244" y="303428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2D713242-51AA-454C-B189-E577B0A9DA12}"/>
                </a:ext>
              </a:extLst>
            </p:cNvPr>
            <p:cNvSpPr/>
            <p:nvPr/>
          </p:nvSpPr>
          <p:spPr>
            <a:xfrm>
              <a:off x="1317244" y="30833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D7F0D1F6-D657-45E0-9703-ED7C4A3317DD}"/>
                </a:ext>
              </a:extLst>
            </p:cNvPr>
            <p:cNvSpPr/>
            <p:nvPr/>
          </p:nvSpPr>
          <p:spPr>
            <a:xfrm>
              <a:off x="1317244" y="30833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C043866D-7F6A-4495-B5EC-F7040570F5CE}"/>
                </a:ext>
              </a:extLst>
            </p:cNvPr>
            <p:cNvSpPr/>
            <p:nvPr/>
          </p:nvSpPr>
          <p:spPr>
            <a:xfrm>
              <a:off x="1317244" y="31324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24"/>
                  </a:lnTo>
                  <a:lnTo>
                    <a:pt x="65519" y="43624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AE7DCC8A-CE12-4FAF-AF44-FF57DD98EBF4}"/>
                </a:ext>
              </a:extLst>
            </p:cNvPr>
            <p:cNvSpPr/>
            <p:nvPr/>
          </p:nvSpPr>
          <p:spPr>
            <a:xfrm>
              <a:off x="1317244" y="31324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AFD444D6-89F9-46C5-9336-F0E9AE644617}"/>
                </a:ext>
              </a:extLst>
            </p:cNvPr>
            <p:cNvSpPr/>
            <p:nvPr/>
          </p:nvSpPr>
          <p:spPr>
            <a:xfrm>
              <a:off x="1317244" y="31814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59CFE69F-3C27-4B2F-95D4-31899B8AC253}"/>
                </a:ext>
              </a:extLst>
            </p:cNvPr>
            <p:cNvSpPr/>
            <p:nvPr/>
          </p:nvSpPr>
          <p:spPr>
            <a:xfrm>
              <a:off x="1317244" y="31814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77E7D5A4-159A-4E8B-ACA3-B1C7A4465063}"/>
                </a:ext>
              </a:extLst>
            </p:cNvPr>
            <p:cNvSpPr/>
            <p:nvPr/>
          </p:nvSpPr>
          <p:spPr>
            <a:xfrm>
              <a:off x="1317244" y="32305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22EB118-254D-4248-8F2A-48C3A209C99B}"/>
                </a:ext>
              </a:extLst>
            </p:cNvPr>
            <p:cNvSpPr/>
            <p:nvPr/>
          </p:nvSpPr>
          <p:spPr>
            <a:xfrm>
              <a:off x="1317244" y="32305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8C9A3E9B-081C-4239-A060-03F2A7BCF3DE}"/>
                </a:ext>
              </a:extLst>
            </p:cNvPr>
            <p:cNvSpPr/>
            <p:nvPr/>
          </p:nvSpPr>
          <p:spPr>
            <a:xfrm>
              <a:off x="1317244" y="327957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8"/>
                  </a:lnTo>
                  <a:lnTo>
                    <a:pt x="65519" y="43688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BBAADCF2-BE48-49E2-8DF7-D072840918FE}"/>
                </a:ext>
              </a:extLst>
            </p:cNvPr>
            <p:cNvSpPr/>
            <p:nvPr/>
          </p:nvSpPr>
          <p:spPr>
            <a:xfrm>
              <a:off x="1317244" y="327957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8"/>
                  </a:lnTo>
                  <a:lnTo>
                    <a:pt x="0" y="43688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861F85CA-16CD-49FF-A551-5FCDCE1020F5}"/>
                </a:ext>
              </a:extLst>
            </p:cNvPr>
            <p:cNvSpPr/>
            <p:nvPr/>
          </p:nvSpPr>
          <p:spPr>
            <a:xfrm>
              <a:off x="1317244" y="33286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FAFD81C6-C892-4518-8343-FC6984E69747}"/>
                </a:ext>
              </a:extLst>
            </p:cNvPr>
            <p:cNvSpPr/>
            <p:nvPr/>
          </p:nvSpPr>
          <p:spPr>
            <a:xfrm>
              <a:off x="1317244" y="332864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C2B0D21C-098D-4679-9579-874C45B28C64}"/>
                </a:ext>
              </a:extLst>
            </p:cNvPr>
            <p:cNvSpPr/>
            <p:nvPr/>
          </p:nvSpPr>
          <p:spPr>
            <a:xfrm>
              <a:off x="1317244" y="33777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11"/>
                  </a:lnTo>
                  <a:lnTo>
                    <a:pt x="65519" y="43611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D76E6300-6241-4FCB-89A6-8B5D37ADD300}"/>
                </a:ext>
              </a:extLst>
            </p:cNvPr>
            <p:cNvSpPr/>
            <p:nvPr/>
          </p:nvSpPr>
          <p:spPr>
            <a:xfrm>
              <a:off x="1317244" y="33777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11"/>
                  </a:lnTo>
                  <a:lnTo>
                    <a:pt x="0" y="43611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1007E0BE-3120-4E4D-BFF0-2B52C145184C}"/>
                </a:ext>
              </a:extLst>
            </p:cNvPr>
            <p:cNvSpPr/>
            <p:nvPr/>
          </p:nvSpPr>
          <p:spPr>
            <a:xfrm>
              <a:off x="1317244" y="34267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C9255CB5-B9E3-4F61-81FF-9A4949EE70F6}"/>
                </a:ext>
              </a:extLst>
            </p:cNvPr>
            <p:cNvSpPr/>
            <p:nvPr/>
          </p:nvSpPr>
          <p:spPr>
            <a:xfrm>
              <a:off x="1317244" y="342676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ABEDE441-FE92-4566-BD03-AF2C72D098C6}"/>
                </a:ext>
              </a:extLst>
            </p:cNvPr>
            <p:cNvSpPr/>
            <p:nvPr/>
          </p:nvSpPr>
          <p:spPr>
            <a:xfrm>
              <a:off x="1317244" y="34758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9984B8BA-D355-43E9-969E-A80D21E0985E}"/>
                </a:ext>
              </a:extLst>
            </p:cNvPr>
            <p:cNvSpPr/>
            <p:nvPr/>
          </p:nvSpPr>
          <p:spPr>
            <a:xfrm>
              <a:off x="1317244" y="347581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41BF582B-1766-4FE1-8376-DB28FBA7C9A4}"/>
                </a:ext>
              </a:extLst>
            </p:cNvPr>
            <p:cNvSpPr/>
            <p:nvPr/>
          </p:nvSpPr>
          <p:spPr>
            <a:xfrm>
              <a:off x="1317244" y="35248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205BA58A-79E5-4049-B8D8-6838D5C0F2B8}"/>
                </a:ext>
              </a:extLst>
            </p:cNvPr>
            <p:cNvSpPr/>
            <p:nvPr/>
          </p:nvSpPr>
          <p:spPr>
            <a:xfrm>
              <a:off x="1317244" y="35248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CB94A138-FB46-4378-B20A-BEF78E4616A6}"/>
                </a:ext>
              </a:extLst>
            </p:cNvPr>
            <p:cNvSpPr/>
            <p:nvPr/>
          </p:nvSpPr>
          <p:spPr>
            <a:xfrm>
              <a:off x="1317244" y="35739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20BFB6C5-B83D-4F19-B5CF-773595469335}"/>
                </a:ext>
              </a:extLst>
            </p:cNvPr>
            <p:cNvSpPr/>
            <p:nvPr/>
          </p:nvSpPr>
          <p:spPr>
            <a:xfrm>
              <a:off x="1317244" y="35739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32F77D6D-2A8A-40CB-9E7E-E70C5F5137B9}"/>
                </a:ext>
              </a:extLst>
            </p:cNvPr>
            <p:cNvSpPr/>
            <p:nvPr/>
          </p:nvSpPr>
          <p:spPr>
            <a:xfrm>
              <a:off x="1317244" y="36230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215CB711-5C12-4C8C-9F56-8212500EDF7D}"/>
                </a:ext>
              </a:extLst>
            </p:cNvPr>
            <p:cNvSpPr/>
            <p:nvPr/>
          </p:nvSpPr>
          <p:spPr>
            <a:xfrm>
              <a:off x="1317244" y="362300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FA5D5677-5023-4183-A9B2-AA1F66847325}"/>
                </a:ext>
              </a:extLst>
            </p:cNvPr>
            <p:cNvSpPr/>
            <p:nvPr/>
          </p:nvSpPr>
          <p:spPr>
            <a:xfrm>
              <a:off x="1317244" y="367206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D57DDC41-49C5-4E3E-A353-E0045C3CCCB2}"/>
                </a:ext>
              </a:extLst>
            </p:cNvPr>
            <p:cNvSpPr/>
            <p:nvPr/>
          </p:nvSpPr>
          <p:spPr>
            <a:xfrm>
              <a:off x="1317244" y="3672065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B0319D34-99DE-444C-A153-205F24C2FA18}"/>
                </a:ext>
              </a:extLst>
            </p:cNvPr>
            <p:cNvSpPr/>
            <p:nvPr/>
          </p:nvSpPr>
          <p:spPr>
            <a:xfrm>
              <a:off x="1317244" y="372111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15578013-2815-4EBB-83D4-8A5505B036FC}"/>
                </a:ext>
              </a:extLst>
            </p:cNvPr>
            <p:cNvSpPr/>
            <p:nvPr/>
          </p:nvSpPr>
          <p:spPr>
            <a:xfrm>
              <a:off x="1317244" y="372111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24AA9BB9-FD9B-47CF-A194-40C6F32D72C5}"/>
                </a:ext>
              </a:extLst>
            </p:cNvPr>
            <p:cNvSpPr/>
            <p:nvPr/>
          </p:nvSpPr>
          <p:spPr>
            <a:xfrm>
              <a:off x="1317244" y="37701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2347E60A-D2B9-4713-A96B-418C6398021D}"/>
                </a:ext>
              </a:extLst>
            </p:cNvPr>
            <p:cNvSpPr/>
            <p:nvPr/>
          </p:nvSpPr>
          <p:spPr>
            <a:xfrm>
              <a:off x="1317244" y="377017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FDD60589-3A67-43E0-82DD-2C1E47686E3C}"/>
                </a:ext>
              </a:extLst>
            </p:cNvPr>
            <p:cNvSpPr/>
            <p:nvPr/>
          </p:nvSpPr>
          <p:spPr>
            <a:xfrm>
              <a:off x="1317244" y="38192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0FCA4493-5B26-4F3E-906E-BB6E4F18E408}"/>
                </a:ext>
              </a:extLst>
            </p:cNvPr>
            <p:cNvSpPr/>
            <p:nvPr/>
          </p:nvSpPr>
          <p:spPr>
            <a:xfrm>
              <a:off x="1317244" y="38192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7C26FA1D-62F0-4245-9B66-52943DA3D343}"/>
                </a:ext>
              </a:extLst>
            </p:cNvPr>
            <p:cNvSpPr/>
            <p:nvPr/>
          </p:nvSpPr>
          <p:spPr>
            <a:xfrm>
              <a:off x="1317244" y="386831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AD2C167A-32CF-45F8-B92A-7D1D186EAF3A}"/>
                </a:ext>
              </a:extLst>
            </p:cNvPr>
            <p:cNvSpPr/>
            <p:nvPr/>
          </p:nvSpPr>
          <p:spPr>
            <a:xfrm>
              <a:off x="1317244" y="386831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22335CDB-2DFE-446B-81BA-EE5483353BE6}"/>
                </a:ext>
              </a:extLst>
            </p:cNvPr>
            <p:cNvSpPr/>
            <p:nvPr/>
          </p:nvSpPr>
          <p:spPr>
            <a:xfrm>
              <a:off x="1317244" y="39173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49"/>
                  </a:lnTo>
                  <a:lnTo>
                    <a:pt x="65519" y="43649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A998A221-1C75-4902-BF31-63F62D6F415F}"/>
                </a:ext>
              </a:extLst>
            </p:cNvPr>
            <p:cNvSpPr/>
            <p:nvPr/>
          </p:nvSpPr>
          <p:spPr>
            <a:xfrm>
              <a:off x="1317244" y="391734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878636F8-F1B6-4306-9A7A-54F8EAA8830E}"/>
                </a:ext>
              </a:extLst>
            </p:cNvPr>
            <p:cNvSpPr/>
            <p:nvPr/>
          </p:nvSpPr>
          <p:spPr>
            <a:xfrm>
              <a:off x="1317244" y="39663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87"/>
                  </a:lnTo>
                  <a:lnTo>
                    <a:pt x="65519" y="4368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2C3453BB-A16D-4110-828F-70C19683E333}"/>
                </a:ext>
              </a:extLst>
            </p:cNvPr>
            <p:cNvSpPr/>
            <p:nvPr/>
          </p:nvSpPr>
          <p:spPr>
            <a:xfrm>
              <a:off x="1317244" y="396638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87"/>
                  </a:lnTo>
                  <a:lnTo>
                    <a:pt x="0" y="4368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B1508ECB-D5E6-46BA-BCF5-BBDD11C63436}"/>
                </a:ext>
              </a:extLst>
            </p:cNvPr>
            <p:cNvSpPr/>
            <p:nvPr/>
          </p:nvSpPr>
          <p:spPr>
            <a:xfrm>
              <a:off x="1317244" y="40154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9C5F16AD-804A-4659-B06E-5765D554C226}"/>
                </a:ext>
              </a:extLst>
            </p:cNvPr>
            <p:cNvSpPr/>
            <p:nvPr/>
          </p:nvSpPr>
          <p:spPr>
            <a:xfrm>
              <a:off x="1317244" y="401544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AFDF845F-66E9-4DD1-BED8-D19EA9847DBD}"/>
                </a:ext>
              </a:extLst>
            </p:cNvPr>
            <p:cNvSpPr/>
            <p:nvPr/>
          </p:nvSpPr>
          <p:spPr>
            <a:xfrm>
              <a:off x="1317244" y="40645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DDBD858A-3DAB-4AD2-B195-158C28D99FC2}"/>
                </a:ext>
              </a:extLst>
            </p:cNvPr>
            <p:cNvSpPr/>
            <p:nvPr/>
          </p:nvSpPr>
          <p:spPr>
            <a:xfrm>
              <a:off x="1317244" y="40645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F15DC959-F507-4C16-AF81-4C4D9DEAD107}"/>
                </a:ext>
              </a:extLst>
            </p:cNvPr>
            <p:cNvSpPr/>
            <p:nvPr/>
          </p:nvSpPr>
          <p:spPr>
            <a:xfrm>
              <a:off x="1317244" y="41135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3342D402-245D-4DE8-A1BD-371D9C5809E3}"/>
                </a:ext>
              </a:extLst>
            </p:cNvPr>
            <p:cNvSpPr/>
            <p:nvPr/>
          </p:nvSpPr>
          <p:spPr>
            <a:xfrm>
              <a:off x="1317244" y="411359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83AC020E-9AE1-4D90-A397-C4AFD29C7691}"/>
                </a:ext>
              </a:extLst>
            </p:cNvPr>
            <p:cNvSpPr/>
            <p:nvPr/>
          </p:nvSpPr>
          <p:spPr>
            <a:xfrm>
              <a:off x="1317244" y="416265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66EADE3E-E9C5-4009-BCEA-00B39D11EDB2}"/>
                </a:ext>
              </a:extLst>
            </p:cNvPr>
            <p:cNvSpPr/>
            <p:nvPr/>
          </p:nvSpPr>
          <p:spPr>
            <a:xfrm>
              <a:off x="1317244" y="416265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28DD9697-8868-4CFD-8094-C7C5F9D27192}"/>
                </a:ext>
              </a:extLst>
            </p:cNvPr>
            <p:cNvSpPr/>
            <p:nvPr/>
          </p:nvSpPr>
          <p:spPr>
            <a:xfrm>
              <a:off x="1317244" y="421171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C2E392F1-4C63-44CC-A28F-A910A2E4D9D9}"/>
                </a:ext>
              </a:extLst>
            </p:cNvPr>
            <p:cNvSpPr/>
            <p:nvPr/>
          </p:nvSpPr>
          <p:spPr>
            <a:xfrm>
              <a:off x="1317244" y="4211713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F0DD0BAB-6C81-48DD-8402-C2F8EB52F63E}"/>
                </a:ext>
              </a:extLst>
            </p:cNvPr>
            <p:cNvSpPr/>
            <p:nvPr/>
          </p:nvSpPr>
          <p:spPr>
            <a:xfrm>
              <a:off x="1317244" y="426076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B3BAD71F-68AA-4E15-9F29-933344CBAB58}"/>
                </a:ext>
              </a:extLst>
            </p:cNvPr>
            <p:cNvSpPr/>
            <p:nvPr/>
          </p:nvSpPr>
          <p:spPr>
            <a:xfrm>
              <a:off x="1317244" y="426076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89CCC78F-3766-4CDD-A3E1-97D3549F62C4}"/>
                </a:ext>
              </a:extLst>
            </p:cNvPr>
            <p:cNvSpPr/>
            <p:nvPr/>
          </p:nvSpPr>
          <p:spPr>
            <a:xfrm>
              <a:off x="1317244" y="43098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1DF43D96-50FA-4A36-9674-5D5ACDA73A2D}"/>
                </a:ext>
              </a:extLst>
            </p:cNvPr>
            <p:cNvSpPr/>
            <p:nvPr/>
          </p:nvSpPr>
          <p:spPr>
            <a:xfrm>
              <a:off x="1317244" y="43098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11AABECE-0A32-4670-8D56-84346007FAA5}"/>
                </a:ext>
              </a:extLst>
            </p:cNvPr>
            <p:cNvSpPr/>
            <p:nvPr/>
          </p:nvSpPr>
          <p:spPr>
            <a:xfrm>
              <a:off x="1317244" y="435888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79">
              <a:extLst>
                <a:ext uri="{FF2B5EF4-FFF2-40B4-BE49-F238E27FC236}">
                  <a16:creationId xmlns:a16="http://schemas.microsoft.com/office/drawing/2014/main" id="{2CE6C048-BEC7-4B2C-974D-C285459DAEF2}"/>
                </a:ext>
              </a:extLst>
            </p:cNvPr>
            <p:cNvSpPr/>
            <p:nvPr/>
          </p:nvSpPr>
          <p:spPr>
            <a:xfrm>
              <a:off x="1317244" y="435888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0">
              <a:extLst>
                <a:ext uri="{FF2B5EF4-FFF2-40B4-BE49-F238E27FC236}">
                  <a16:creationId xmlns:a16="http://schemas.microsoft.com/office/drawing/2014/main" id="{969D8405-3EE2-4CC2-AC2C-B1281CE97A1C}"/>
                </a:ext>
              </a:extLst>
            </p:cNvPr>
            <p:cNvSpPr/>
            <p:nvPr/>
          </p:nvSpPr>
          <p:spPr>
            <a:xfrm>
              <a:off x="1317244" y="44079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1">
              <a:extLst>
                <a:ext uri="{FF2B5EF4-FFF2-40B4-BE49-F238E27FC236}">
                  <a16:creationId xmlns:a16="http://schemas.microsoft.com/office/drawing/2014/main" id="{5A6D430F-E6B4-4CD2-A67A-EF896CF27185}"/>
                </a:ext>
              </a:extLst>
            </p:cNvPr>
            <p:cNvSpPr/>
            <p:nvPr/>
          </p:nvSpPr>
          <p:spPr>
            <a:xfrm>
              <a:off x="1317244" y="440794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2">
              <a:extLst>
                <a:ext uri="{FF2B5EF4-FFF2-40B4-BE49-F238E27FC236}">
                  <a16:creationId xmlns:a16="http://schemas.microsoft.com/office/drawing/2014/main" id="{E5CADC10-FE8E-469A-A7BC-A8CF629E54D7}"/>
                </a:ext>
              </a:extLst>
            </p:cNvPr>
            <p:cNvSpPr/>
            <p:nvPr/>
          </p:nvSpPr>
          <p:spPr>
            <a:xfrm>
              <a:off x="1317244" y="44569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3">
              <a:extLst>
                <a:ext uri="{FF2B5EF4-FFF2-40B4-BE49-F238E27FC236}">
                  <a16:creationId xmlns:a16="http://schemas.microsoft.com/office/drawing/2014/main" id="{F852CDC9-8BB7-4E20-99A5-276E52D8CCC3}"/>
                </a:ext>
              </a:extLst>
            </p:cNvPr>
            <p:cNvSpPr/>
            <p:nvPr/>
          </p:nvSpPr>
          <p:spPr>
            <a:xfrm>
              <a:off x="1317244" y="445698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4">
              <a:extLst>
                <a:ext uri="{FF2B5EF4-FFF2-40B4-BE49-F238E27FC236}">
                  <a16:creationId xmlns:a16="http://schemas.microsoft.com/office/drawing/2014/main" id="{18E358E7-FDAF-4E56-A417-ABD08DD7A7CB}"/>
                </a:ext>
              </a:extLst>
            </p:cNvPr>
            <p:cNvSpPr/>
            <p:nvPr/>
          </p:nvSpPr>
          <p:spPr>
            <a:xfrm>
              <a:off x="1317244" y="45060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5">
              <a:extLst>
                <a:ext uri="{FF2B5EF4-FFF2-40B4-BE49-F238E27FC236}">
                  <a16:creationId xmlns:a16="http://schemas.microsoft.com/office/drawing/2014/main" id="{DA00196A-CDDA-4059-8B9C-B0DE74E4848B}"/>
                </a:ext>
              </a:extLst>
            </p:cNvPr>
            <p:cNvSpPr/>
            <p:nvPr/>
          </p:nvSpPr>
          <p:spPr>
            <a:xfrm>
              <a:off x="1317244" y="4506048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6">
              <a:extLst>
                <a:ext uri="{FF2B5EF4-FFF2-40B4-BE49-F238E27FC236}">
                  <a16:creationId xmlns:a16="http://schemas.microsoft.com/office/drawing/2014/main" id="{6059BF00-4369-478D-8276-21CC83788D1B}"/>
                </a:ext>
              </a:extLst>
            </p:cNvPr>
            <p:cNvSpPr/>
            <p:nvPr/>
          </p:nvSpPr>
          <p:spPr>
            <a:xfrm>
              <a:off x="1317244" y="45551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7">
              <a:extLst>
                <a:ext uri="{FF2B5EF4-FFF2-40B4-BE49-F238E27FC236}">
                  <a16:creationId xmlns:a16="http://schemas.microsoft.com/office/drawing/2014/main" id="{E8830600-6B86-4AE0-A1E3-4AE053CBA0F3}"/>
                </a:ext>
              </a:extLst>
            </p:cNvPr>
            <p:cNvSpPr/>
            <p:nvPr/>
          </p:nvSpPr>
          <p:spPr>
            <a:xfrm>
              <a:off x="1317244" y="4555121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88">
              <a:extLst>
                <a:ext uri="{FF2B5EF4-FFF2-40B4-BE49-F238E27FC236}">
                  <a16:creationId xmlns:a16="http://schemas.microsoft.com/office/drawing/2014/main" id="{57E78E50-11AA-42B9-87BF-41FC971AA5E6}"/>
                </a:ext>
              </a:extLst>
            </p:cNvPr>
            <p:cNvSpPr/>
            <p:nvPr/>
          </p:nvSpPr>
          <p:spPr>
            <a:xfrm>
              <a:off x="1317244" y="46042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89">
              <a:extLst>
                <a:ext uri="{FF2B5EF4-FFF2-40B4-BE49-F238E27FC236}">
                  <a16:creationId xmlns:a16="http://schemas.microsoft.com/office/drawing/2014/main" id="{A7FFE273-1331-47D4-A7B4-EE5804B3A040}"/>
                </a:ext>
              </a:extLst>
            </p:cNvPr>
            <p:cNvSpPr/>
            <p:nvPr/>
          </p:nvSpPr>
          <p:spPr>
            <a:xfrm>
              <a:off x="1317244" y="460420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0">
              <a:extLst>
                <a:ext uri="{FF2B5EF4-FFF2-40B4-BE49-F238E27FC236}">
                  <a16:creationId xmlns:a16="http://schemas.microsoft.com/office/drawing/2014/main" id="{1D54DDF1-47A8-4B64-9064-12EE99157A93}"/>
                </a:ext>
              </a:extLst>
            </p:cNvPr>
            <p:cNvSpPr/>
            <p:nvPr/>
          </p:nvSpPr>
          <p:spPr>
            <a:xfrm>
              <a:off x="1317244" y="46532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1">
              <a:extLst>
                <a:ext uri="{FF2B5EF4-FFF2-40B4-BE49-F238E27FC236}">
                  <a16:creationId xmlns:a16="http://schemas.microsoft.com/office/drawing/2014/main" id="{209CC405-30DA-4537-815B-781C02259AE9}"/>
                </a:ext>
              </a:extLst>
            </p:cNvPr>
            <p:cNvSpPr/>
            <p:nvPr/>
          </p:nvSpPr>
          <p:spPr>
            <a:xfrm>
              <a:off x="1317244" y="465322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2">
              <a:extLst>
                <a:ext uri="{FF2B5EF4-FFF2-40B4-BE49-F238E27FC236}">
                  <a16:creationId xmlns:a16="http://schemas.microsoft.com/office/drawing/2014/main" id="{927E5BA8-E487-45B9-969C-316D0B55E433}"/>
                </a:ext>
              </a:extLst>
            </p:cNvPr>
            <p:cNvSpPr/>
            <p:nvPr/>
          </p:nvSpPr>
          <p:spPr>
            <a:xfrm>
              <a:off x="1317244" y="470228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3">
              <a:extLst>
                <a:ext uri="{FF2B5EF4-FFF2-40B4-BE49-F238E27FC236}">
                  <a16:creationId xmlns:a16="http://schemas.microsoft.com/office/drawing/2014/main" id="{FC2FD6F1-9DC7-401F-BA16-27025CB86068}"/>
                </a:ext>
              </a:extLst>
            </p:cNvPr>
            <p:cNvSpPr/>
            <p:nvPr/>
          </p:nvSpPr>
          <p:spPr>
            <a:xfrm>
              <a:off x="1317244" y="470228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4">
              <a:extLst>
                <a:ext uri="{FF2B5EF4-FFF2-40B4-BE49-F238E27FC236}">
                  <a16:creationId xmlns:a16="http://schemas.microsoft.com/office/drawing/2014/main" id="{6D7E3EB3-2AA5-4329-847C-DFE9D4EAD2A6}"/>
                </a:ext>
              </a:extLst>
            </p:cNvPr>
            <p:cNvSpPr/>
            <p:nvPr/>
          </p:nvSpPr>
          <p:spPr>
            <a:xfrm>
              <a:off x="1317244" y="47513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5">
              <a:extLst>
                <a:ext uri="{FF2B5EF4-FFF2-40B4-BE49-F238E27FC236}">
                  <a16:creationId xmlns:a16="http://schemas.microsoft.com/office/drawing/2014/main" id="{48538919-631B-4EB6-838A-9085BA5C932A}"/>
                </a:ext>
              </a:extLst>
            </p:cNvPr>
            <p:cNvSpPr/>
            <p:nvPr/>
          </p:nvSpPr>
          <p:spPr>
            <a:xfrm>
              <a:off x="1317244" y="47513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6">
              <a:extLst>
                <a:ext uri="{FF2B5EF4-FFF2-40B4-BE49-F238E27FC236}">
                  <a16:creationId xmlns:a16="http://schemas.microsoft.com/office/drawing/2014/main" id="{B00D08C5-F359-4907-B7CE-844AB51D1AF7}"/>
                </a:ext>
              </a:extLst>
            </p:cNvPr>
            <p:cNvSpPr/>
            <p:nvPr/>
          </p:nvSpPr>
          <p:spPr>
            <a:xfrm>
              <a:off x="1317244" y="480040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7">
              <a:extLst>
                <a:ext uri="{FF2B5EF4-FFF2-40B4-BE49-F238E27FC236}">
                  <a16:creationId xmlns:a16="http://schemas.microsoft.com/office/drawing/2014/main" id="{C9B9B120-5E89-4B1B-8C9E-D62534317840}"/>
                </a:ext>
              </a:extLst>
            </p:cNvPr>
            <p:cNvSpPr/>
            <p:nvPr/>
          </p:nvSpPr>
          <p:spPr>
            <a:xfrm>
              <a:off x="1317244" y="480040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198">
              <a:extLst>
                <a:ext uri="{FF2B5EF4-FFF2-40B4-BE49-F238E27FC236}">
                  <a16:creationId xmlns:a16="http://schemas.microsoft.com/office/drawing/2014/main" id="{AF1D115F-CF4C-43AB-B889-D4D721A5CC6A}"/>
                </a:ext>
              </a:extLst>
            </p:cNvPr>
            <p:cNvSpPr/>
            <p:nvPr/>
          </p:nvSpPr>
          <p:spPr>
            <a:xfrm>
              <a:off x="1317244" y="48494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199">
              <a:extLst>
                <a:ext uri="{FF2B5EF4-FFF2-40B4-BE49-F238E27FC236}">
                  <a16:creationId xmlns:a16="http://schemas.microsoft.com/office/drawing/2014/main" id="{0C510737-BB42-4221-BAE8-87CFE32D58D9}"/>
                </a:ext>
              </a:extLst>
            </p:cNvPr>
            <p:cNvSpPr/>
            <p:nvPr/>
          </p:nvSpPr>
          <p:spPr>
            <a:xfrm>
              <a:off x="1317244" y="484945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0">
              <a:extLst>
                <a:ext uri="{FF2B5EF4-FFF2-40B4-BE49-F238E27FC236}">
                  <a16:creationId xmlns:a16="http://schemas.microsoft.com/office/drawing/2014/main" id="{AB844D25-38FB-44EF-BFBB-EEDAFFF7FF5B}"/>
                </a:ext>
              </a:extLst>
            </p:cNvPr>
            <p:cNvSpPr/>
            <p:nvPr/>
          </p:nvSpPr>
          <p:spPr>
            <a:xfrm>
              <a:off x="1317244" y="48985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1">
              <a:extLst>
                <a:ext uri="{FF2B5EF4-FFF2-40B4-BE49-F238E27FC236}">
                  <a16:creationId xmlns:a16="http://schemas.microsoft.com/office/drawing/2014/main" id="{648197F5-4764-44AD-98E3-FDBA9AD7B3A6}"/>
                </a:ext>
              </a:extLst>
            </p:cNvPr>
            <p:cNvSpPr/>
            <p:nvPr/>
          </p:nvSpPr>
          <p:spPr>
            <a:xfrm>
              <a:off x="1317244" y="489851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2">
              <a:extLst>
                <a:ext uri="{FF2B5EF4-FFF2-40B4-BE49-F238E27FC236}">
                  <a16:creationId xmlns:a16="http://schemas.microsoft.com/office/drawing/2014/main" id="{4B90F25F-0EC2-43CC-85BD-643BB7D289E4}"/>
                </a:ext>
              </a:extLst>
            </p:cNvPr>
            <p:cNvSpPr/>
            <p:nvPr/>
          </p:nvSpPr>
          <p:spPr>
            <a:xfrm>
              <a:off x="1317244" y="49475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3">
              <a:extLst>
                <a:ext uri="{FF2B5EF4-FFF2-40B4-BE49-F238E27FC236}">
                  <a16:creationId xmlns:a16="http://schemas.microsoft.com/office/drawing/2014/main" id="{F2D1E4E7-7922-4A54-BBCE-03E74128CB42}"/>
                </a:ext>
              </a:extLst>
            </p:cNvPr>
            <p:cNvSpPr/>
            <p:nvPr/>
          </p:nvSpPr>
          <p:spPr>
            <a:xfrm>
              <a:off x="1317244" y="4947576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75"/>
                  </a:lnTo>
                  <a:lnTo>
                    <a:pt x="0" y="4367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4">
              <a:extLst>
                <a:ext uri="{FF2B5EF4-FFF2-40B4-BE49-F238E27FC236}">
                  <a16:creationId xmlns:a16="http://schemas.microsoft.com/office/drawing/2014/main" id="{C1CB18D1-1806-4C13-9D05-B908C72A1E98}"/>
                </a:ext>
              </a:extLst>
            </p:cNvPr>
            <p:cNvSpPr/>
            <p:nvPr/>
          </p:nvSpPr>
          <p:spPr>
            <a:xfrm>
              <a:off x="1317244" y="49966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5">
              <a:extLst>
                <a:ext uri="{FF2B5EF4-FFF2-40B4-BE49-F238E27FC236}">
                  <a16:creationId xmlns:a16="http://schemas.microsoft.com/office/drawing/2014/main" id="{649EAFD4-8B0D-4463-85C1-1459812CC7B7}"/>
                </a:ext>
              </a:extLst>
            </p:cNvPr>
            <p:cNvSpPr/>
            <p:nvPr/>
          </p:nvSpPr>
          <p:spPr>
            <a:xfrm>
              <a:off x="1317244" y="4996649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6">
              <a:extLst>
                <a:ext uri="{FF2B5EF4-FFF2-40B4-BE49-F238E27FC236}">
                  <a16:creationId xmlns:a16="http://schemas.microsoft.com/office/drawing/2014/main" id="{58E38507-FDCF-4576-ABE8-0E6FE14EADD4}"/>
                </a:ext>
              </a:extLst>
            </p:cNvPr>
            <p:cNvSpPr/>
            <p:nvPr/>
          </p:nvSpPr>
          <p:spPr>
            <a:xfrm>
              <a:off x="1317244" y="504569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7">
              <a:extLst>
                <a:ext uri="{FF2B5EF4-FFF2-40B4-BE49-F238E27FC236}">
                  <a16:creationId xmlns:a16="http://schemas.microsoft.com/office/drawing/2014/main" id="{7FAF7F84-827E-47A5-B01F-8E08BDD3BC9E}"/>
                </a:ext>
              </a:extLst>
            </p:cNvPr>
            <p:cNvSpPr/>
            <p:nvPr/>
          </p:nvSpPr>
          <p:spPr>
            <a:xfrm>
              <a:off x="1317244" y="504569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08">
              <a:extLst>
                <a:ext uri="{FF2B5EF4-FFF2-40B4-BE49-F238E27FC236}">
                  <a16:creationId xmlns:a16="http://schemas.microsoft.com/office/drawing/2014/main" id="{8BE9F8B1-E448-4C3C-8694-194AEF3EE3A8}"/>
                </a:ext>
              </a:extLst>
            </p:cNvPr>
            <p:cNvSpPr/>
            <p:nvPr/>
          </p:nvSpPr>
          <p:spPr>
            <a:xfrm>
              <a:off x="1317244" y="509475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09">
              <a:extLst>
                <a:ext uri="{FF2B5EF4-FFF2-40B4-BE49-F238E27FC236}">
                  <a16:creationId xmlns:a16="http://schemas.microsoft.com/office/drawing/2014/main" id="{61F078B0-191F-4FFE-97C0-0C5107759482}"/>
                </a:ext>
              </a:extLst>
            </p:cNvPr>
            <p:cNvSpPr/>
            <p:nvPr/>
          </p:nvSpPr>
          <p:spPr>
            <a:xfrm>
              <a:off x="1317244" y="509475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0">
              <a:extLst>
                <a:ext uri="{FF2B5EF4-FFF2-40B4-BE49-F238E27FC236}">
                  <a16:creationId xmlns:a16="http://schemas.microsoft.com/office/drawing/2014/main" id="{59A6A172-9ED4-473E-90E2-06778654C493}"/>
                </a:ext>
              </a:extLst>
            </p:cNvPr>
            <p:cNvSpPr/>
            <p:nvPr/>
          </p:nvSpPr>
          <p:spPr>
            <a:xfrm>
              <a:off x="1317244" y="51438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1">
              <a:extLst>
                <a:ext uri="{FF2B5EF4-FFF2-40B4-BE49-F238E27FC236}">
                  <a16:creationId xmlns:a16="http://schemas.microsoft.com/office/drawing/2014/main" id="{C9239FEB-69C8-41EB-9AFF-896713114D9A}"/>
                </a:ext>
              </a:extLst>
            </p:cNvPr>
            <p:cNvSpPr/>
            <p:nvPr/>
          </p:nvSpPr>
          <p:spPr>
            <a:xfrm>
              <a:off x="1317244" y="514381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2">
              <a:extLst>
                <a:ext uri="{FF2B5EF4-FFF2-40B4-BE49-F238E27FC236}">
                  <a16:creationId xmlns:a16="http://schemas.microsoft.com/office/drawing/2014/main" id="{B45A0A51-0544-4EE9-AAF1-ED4A1B83508E}"/>
                </a:ext>
              </a:extLst>
            </p:cNvPr>
            <p:cNvSpPr/>
            <p:nvPr/>
          </p:nvSpPr>
          <p:spPr>
            <a:xfrm>
              <a:off x="1317244" y="519287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3">
              <a:extLst>
                <a:ext uri="{FF2B5EF4-FFF2-40B4-BE49-F238E27FC236}">
                  <a16:creationId xmlns:a16="http://schemas.microsoft.com/office/drawing/2014/main" id="{121D0274-5935-4836-985D-95AC09327FDF}"/>
                </a:ext>
              </a:extLst>
            </p:cNvPr>
            <p:cNvSpPr/>
            <p:nvPr/>
          </p:nvSpPr>
          <p:spPr>
            <a:xfrm>
              <a:off x="1317244" y="5192877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4">
              <a:extLst>
                <a:ext uri="{FF2B5EF4-FFF2-40B4-BE49-F238E27FC236}">
                  <a16:creationId xmlns:a16="http://schemas.microsoft.com/office/drawing/2014/main" id="{F4DE05EB-6289-4F96-98FE-9EA115EA1C66}"/>
                </a:ext>
              </a:extLst>
            </p:cNvPr>
            <p:cNvSpPr/>
            <p:nvPr/>
          </p:nvSpPr>
          <p:spPr>
            <a:xfrm>
              <a:off x="1317244" y="52419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5">
              <a:extLst>
                <a:ext uri="{FF2B5EF4-FFF2-40B4-BE49-F238E27FC236}">
                  <a16:creationId xmlns:a16="http://schemas.microsoft.com/office/drawing/2014/main" id="{D044560C-CF16-43AE-AC1B-65B8813440BF}"/>
                </a:ext>
              </a:extLst>
            </p:cNvPr>
            <p:cNvSpPr/>
            <p:nvPr/>
          </p:nvSpPr>
          <p:spPr>
            <a:xfrm>
              <a:off x="1317244" y="524192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6">
              <a:extLst>
                <a:ext uri="{FF2B5EF4-FFF2-40B4-BE49-F238E27FC236}">
                  <a16:creationId xmlns:a16="http://schemas.microsoft.com/office/drawing/2014/main" id="{C343F665-5743-4203-BC1B-34BDCB826A88}"/>
                </a:ext>
              </a:extLst>
            </p:cNvPr>
            <p:cNvSpPr/>
            <p:nvPr/>
          </p:nvSpPr>
          <p:spPr>
            <a:xfrm>
              <a:off x="1317244" y="52909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7">
              <a:extLst>
                <a:ext uri="{FF2B5EF4-FFF2-40B4-BE49-F238E27FC236}">
                  <a16:creationId xmlns:a16="http://schemas.microsoft.com/office/drawing/2014/main" id="{3F1BDEAF-CB40-445E-882C-BEE0469EFFE7}"/>
                </a:ext>
              </a:extLst>
            </p:cNvPr>
            <p:cNvSpPr/>
            <p:nvPr/>
          </p:nvSpPr>
          <p:spPr>
            <a:xfrm>
              <a:off x="1317244" y="5290984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62"/>
                  </a:lnTo>
                  <a:lnTo>
                    <a:pt x="0" y="4366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18">
              <a:extLst>
                <a:ext uri="{FF2B5EF4-FFF2-40B4-BE49-F238E27FC236}">
                  <a16:creationId xmlns:a16="http://schemas.microsoft.com/office/drawing/2014/main" id="{9E06981B-BF64-4F21-B836-398A5F600401}"/>
                </a:ext>
              </a:extLst>
            </p:cNvPr>
            <p:cNvSpPr/>
            <p:nvPr/>
          </p:nvSpPr>
          <p:spPr>
            <a:xfrm>
              <a:off x="1317244" y="534007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19">
              <a:extLst>
                <a:ext uri="{FF2B5EF4-FFF2-40B4-BE49-F238E27FC236}">
                  <a16:creationId xmlns:a16="http://schemas.microsoft.com/office/drawing/2014/main" id="{07866D1D-1889-40F1-97F1-C87BB485157B}"/>
                </a:ext>
              </a:extLst>
            </p:cNvPr>
            <p:cNvSpPr/>
            <p:nvPr/>
          </p:nvSpPr>
          <p:spPr>
            <a:xfrm>
              <a:off x="1317244" y="534007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0">
              <a:extLst>
                <a:ext uri="{FF2B5EF4-FFF2-40B4-BE49-F238E27FC236}">
                  <a16:creationId xmlns:a16="http://schemas.microsoft.com/office/drawing/2014/main" id="{D8460886-2802-454E-913A-64F26C8BCC94}"/>
                </a:ext>
              </a:extLst>
            </p:cNvPr>
            <p:cNvSpPr/>
            <p:nvPr/>
          </p:nvSpPr>
          <p:spPr>
            <a:xfrm>
              <a:off x="1317244" y="538913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1">
              <a:extLst>
                <a:ext uri="{FF2B5EF4-FFF2-40B4-BE49-F238E27FC236}">
                  <a16:creationId xmlns:a16="http://schemas.microsoft.com/office/drawing/2014/main" id="{DA64FCB8-04AF-458E-A959-741BF658A559}"/>
                </a:ext>
              </a:extLst>
            </p:cNvPr>
            <p:cNvSpPr/>
            <p:nvPr/>
          </p:nvSpPr>
          <p:spPr>
            <a:xfrm>
              <a:off x="1317244" y="538913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2">
              <a:extLst>
                <a:ext uri="{FF2B5EF4-FFF2-40B4-BE49-F238E27FC236}">
                  <a16:creationId xmlns:a16="http://schemas.microsoft.com/office/drawing/2014/main" id="{F6B3749B-17C5-498C-BD44-1FE7582AD446}"/>
                </a:ext>
              </a:extLst>
            </p:cNvPr>
            <p:cNvSpPr/>
            <p:nvPr/>
          </p:nvSpPr>
          <p:spPr>
            <a:xfrm>
              <a:off x="1317244" y="543819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3">
              <a:extLst>
                <a:ext uri="{FF2B5EF4-FFF2-40B4-BE49-F238E27FC236}">
                  <a16:creationId xmlns:a16="http://schemas.microsoft.com/office/drawing/2014/main" id="{8A737E64-9F4F-4E41-ADF5-3100517C06D2}"/>
                </a:ext>
              </a:extLst>
            </p:cNvPr>
            <p:cNvSpPr/>
            <p:nvPr/>
          </p:nvSpPr>
          <p:spPr>
            <a:xfrm>
              <a:off x="1317244" y="543819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4">
              <a:extLst>
                <a:ext uri="{FF2B5EF4-FFF2-40B4-BE49-F238E27FC236}">
                  <a16:creationId xmlns:a16="http://schemas.microsoft.com/office/drawing/2014/main" id="{948F3D58-5A3E-4A4C-8C63-EC4ABC3F6E47}"/>
                </a:ext>
              </a:extLst>
            </p:cNvPr>
            <p:cNvSpPr/>
            <p:nvPr/>
          </p:nvSpPr>
          <p:spPr>
            <a:xfrm>
              <a:off x="1317244" y="548725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37"/>
                  </a:lnTo>
                  <a:lnTo>
                    <a:pt x="65519" y="43637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5">
              <a:extLst>
                <a:ext uri="{FF2B5EF4-FFF2-40B4-BE49-F238E27FC236}">
                  <a16:creationId xmlns:a16="http://schemas.microsoft.com/office/drawing/2014/main" id="{8F48B14C-133E-4C60-90B0-CD8CA6D985D5}"/>
                </a:ext>
              </a:extLst>
            </p:cNvPr>
            <p:cNvSpPr/>
            <p:nvPr/>
          </p:nvSpPr>
          <p:spPr>
            <a:xfrm>
              <a:off x="1317244" y="5487250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37"/>
                  </a:lnTo>
                  <a:lnTo>
                    <a:pt x="0" y="4363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6">
              <a:extLst>
                <a:ext uri="{FF2B5EF4-FFF2-40B4-BE49-F238E27FC236}">
                  <a16:creationId xmlns:a16="http://schemas.microsoft.com/office/drawing/2014/main" id="{B17B8479-7F45-480B-88DC-E292FB2289B0}"/>
                </a:ext>
              </a:extLst>
            </p:cNvPr>
            <p:cNvSpPr/>
            <p:nvPr/>
          </p:nvSpPr>
          <p:spPr>
            <a:xfrm>
              <a:off x="1317244" y="2053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65519" y="0"/>
                  </a:moveTo>
                  <a:lnTo>
                    <a:pt x="0" y="0"/>
                  </a:lnTo>
                  <a:lnTo>
                    <a:pt x="0" y="43662"/>
                  </a:lnTo>
                  <a:lnTo>
                    <a:pt x="65519" y="43662"/>
                  </a:lnTo>
                  <a:lnTo>
                    <a:pt x="65519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7">
              <a:extLst>
                <a:ext uri="{FF2B5EF4-FFF2-40B4-BE49-F238E27FC236}">
                  <a16:creationId xmlns:a16="http://schemas.microsoft.com/office/drawing/2014/main" id="{897BF5C9-9073-456C-A723-A610647DFDEB}"/>
                </a:ext>
              </a:extLst>
            </p:cNvPr>
            <p:cNvSpPr/>
            <p:nvPr/>
          </p:nvSpPr>
          <p:spPr>
            <a:xfrm>
              <a:off x="1317244" y="2053132"/>
              <a:ext cx="66040" cy="43815"/>
            </a:xfrm>
            <a:custGeom>
              <a:avLst/>
              <a:gdLst/>
              <a:ahLst/>
              <a:cxnLst/>
              <a:rect l="l" t="t" r="r" b="b"/>
              <a:pathLst>
                <a:path w="66040" h="43814">
                  <a:moveTo>
                    <a:pt x="0" y="0"/>
                  </a:moveTo>
                  <a:lnTo>
                    <a:pt x="65519" y="0"/>
                  </a:lnTo>
                  <a:lnTo>
                    <a:pt x="65519" y="43649"/>
                  </a:lnTo>
                  <a:lnTo>
                    <a:pt x="0" y="4364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28">
              <a:extLst>
                <a:ext uri="{FF2B5EF4-FFF2-40B4-BE49-F238E27FC236}">
                  <a16:creationId xmlns:a16="http://schemas.microsoft.com/office/drawing/2014/main" id="{4C40C188-C714-4E6B-B55A-D4CAB0D8B90B}"/>
                </a:ext>
              </a:extLst>
            </p:cNvPr>
            <p:cNvSpPr/>
            <p:nvPr/>
          </p:nvSpPr>
          <p:spPr>
            <a:xfrm>
              <a:off x="1209281" y="5540133"/>
              <a:ext cx="382270" cy="104139"/>
            </a:xfrm>
            <a:custGeom>
              <a:avLst/>
              <a:gdLst/>
              <a:ahLst/>
              <a:cxnLst/>
              <a:rect l="l" t="t" r="r" b="b"/>
              <a:pathLst>
                <a:path w="382269" h="104139">
                  <a:moveTo>
                    <a:pt x="381901" y="0"/>
                  </a:moveTo>
                  <a:lnTo>
                    <a:pt x="0" y="0"/>
                  </a:lnTo>
                  <a:lnTo>
                    <a:pt x="0" y="103606"/>
                  </a:lnTo>
                  <a:lnTo>
                    <a:pt x="381901" y="103606"/>
                  </a:lnTo>
                  <a:lnTo>
                    <a:pt x="381901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29">
              <a:extLst>
                <a:ext uri="{FF2B5EF4-FFF2-40B4-BE49-F238E27FC236}">
                  <a16:creationId xmlns:a16="http://schemas.microsoft.com/office/drawing/2014/main" id="{D6330AEF-CAD2-4915-B5C7-318B997B7CCE}"/>
                </a:ext>
              </a:extLst>
            </p:cNvPr>
            <p:cNvSpPr/>
            <p:nvPr/>
          </p:nvSpPr>
          <p:spPr>
            <a:xfrm>
              <a:off x="1209281" y="5540133"/>
              <a:ext cx="382270" cy="104139"/>
            </a:xfrm>
            <a:custGeom>
              <a:avLst/>
              <a:gdLst/>
              <a:ahLst/>
              <a:cxnLst/>
              <a:rect l="l" t="t" r="r" b="b"/>
              <a:pathLst>
                <a:path w="382269" h="104139">
                  <a:moveTo>
                    <a:pt x="0" y="103606"/>
                  </a:moveTo>
                  <a:lnTo>
                    <a:pt x="381901" y="103606"/>
                  </a:lnTo>
                  <a:lnTo>
                    <a:pt x="381901" y="0"/>
                  </a:lnTo>
                  <a:lnTo>
                    <a:pt x="0" y="0"/>
                  </a:lnTo>
                  <a:lnTo>
                    <a:pt x="0" y="10360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0">
              <a:extLst>
                <a:ext uri="{FF2B5EF4-FFF2-40B4-BE49-F238E27FC236}">
                  <a16:creationId xmlns:a16="http://schemas.microsoft.com/office/drawing/2014/main" id="{53C61A1D-AD5A-4C12-970D-9315DB98C8D2}"/>
                </a:ext>
              </a:extLst>
            </p:cNvPr>
            <p:cNvSpPr/>
            <p:nvPr/>
          </p:nvSpPr>
          <p:spPr>
            <a:xfrm>
              <a:off x="1189454" y="424104"/>
              <a:ext cx="2898775" cy="1682114"/>
            </a:xfrm>
            <a:custGeom>
              <a:avLst/>
              <a:gdLst/>
              <a:ahLst/>
              <a:cxnLst/>
              <a:rect l="l" t="t" r="r" b="b"/>
              <a:pathLst>
                <a:path w="2898775" h="1682114">
                  <a:moveTo>
                    <a:pt x="2281847" y="0"/>
                  </a:moveTo>
                  <a:lnTo>
                    <a:pt x="0" y="1608886"/>
                  </a:lnTo>
                  <a:lnTo>
                    <a:pt x="342" y="1681543"/>
                  </a:lnTo>
                  <a:lnTo>
                    <a:pt x="122072" y="1681543"/>
                  </a:lnTo>
                  <a:lnTo>
                    <a:pt x="122072" y="1632419"/>
                  </a:lnTo>
                  <a:lnTo>
                    <a:pt x="2281847" y="111290"/>
                  </a:lnTo>
                  <a:lnTo>
                    <a:pt x="2898571" y="546849"/>
                  </a:lnTo>
                  <a:lnTo>
                    <a:pt x="2898571" y="436054"/>
                  </a:lnTo>
                  <a:lnTo>
                    <a:pt x="228184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1">
              <a:extLst>
                <a:ext uri="{FF2B5EF4-FFF2-40B4-BE49-F238E27FC236}">
                  <a16:creationId xmlns:a16="http://schemas.microsoft.com/office/drawing/2014/main" id="{C49062D7-46E2-461E-B1CD-BD6CD7FDDDD1}"/>
                </a:ext>
              </a:extLst>
            </p:cNvPr>
            <p:cNvSpPr/>
            <p:nvPr/>
          </p:nvSpPr>
          <p:spPr>
            <a:xfrm>
              <a:off x="1189454" y="424104"/>
              <a:ext cx="2898775" cy="1682114"/>
            </a:xfrm>
            <a:custGeom>
              <a:avLst/>
              <a:gdLst/>
              <a:ahLst/>
              <a:cxnLst/>
              <a:rect l="l" t="t" r="r" b="b"/>
              <a:pathLst>
                <a:path w="2898775" h="1682114">
                  <a:moveTo>
                    <a:pt x="2898571" y="436054"/>
                  </a:moveTo>
                  <a:lnTo>
                    <a:pt x="2281847" y="0"/>
                  </a:lnTo>
                  <a:lnTo>
                    <a:pt x="0" y="1608886"/>
                  </a:lnTo>
                  <a:lnTo>
                    <a:pt x="342" y="1681543"/>
                  </a:lnTo>
                  <a:lnTo>
                    <a:pt x="122072" y="1681543"/>
                  </a:lnTo>
                  <a:lnTo>
                    <a:pt x="122072" y="1632419"/>
                  </a:lnTo>
                  <a:lnTo>
                    <a:pt x="2281847" y="111290"/>
                  </a:lnTo>
                  <a:lnTo>
                    <a:pt x="2898571" y="546849"/>
                  </a:lnTo>
                  <a:lnTo>
                    <a:pt x="2898571" y="43605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2">
              <a:extLst>
                <a:ext uri="{FF2B5EF4-FFF2-40B4-BE49-F238E27FC236}">
                  <a16:creationId xmlns:a16="http://schemas.microsoft.com/office/drawing/2014/main" id="{166471C1-A623-4DE8-A308-764B9C03261A}"/>
                </a:ext>
              </a:extLst>
            </p:cNvPr>
            <p:cNvSpPr/>
            <p:nvPr/>
          </p:nvSpPr>
          <p:spPr>
            <a:xfrm>
              <a:off x="1136068" y="188370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16"/>
                  </a:lnTo>
                  <a:lnTo>
                    <a:pt x="28346" y="167855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3">
              <a:extLst>
                <a:ext uri="{FF2B5EF4-FFF2-40B4-BE49-F238E27FC236}">
                  <a16:creationId xmlns:a16="http://schemas.microsoft.com/office/drawing/2014/main" id="{FF575B38-841D-49E2-891A-850E5D4F9A69}"/>
                </a:ext>
              </a:extLst>
            </p:cNvPr>
            <p:cNvSpPr/>
            <p:nvPr/>
          </p:nvSpPr>
          <p:spPr>
            <a:xfrm>
              <a:off x="1136068" y="188370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16"/>
                  </a:moveTo>
                  <a:lnTo>
                    <a:pt x="28346" y="167855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1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4">
              <a:extLst>
                <a:ext uri="{FF2B5EF4-FFF2-40B4-BE49-F238E27FC236}">
                  <a16:creationId xmlns:a16="http://schemas.microsoft.com/office/drawing/2014/main" id="{6F918C2A-0AE6-4947-8FF2-DF058751B110}"/>
                </a:ext>
              </a:extLst>
            </p:cNvPr>
            <p:cNvSpPr/>
            <p:nvPr/>
          </p:nvSpPr>
          <p:spPr>
            <a:xfrm>
              <a:off x="1345300" y="173647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29"/>
                  </a:ln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5">
              <a:extLst>
                <a:ext uri="{FF2B5EF4-FFF2-40B4-BE49-F238E27FC236}">
                  <a16:creationId xmlns:a16="http://schemas.microsoft.com/office/drawing/2014/main" id="{356178E9-7A4A-4546-AD74-AF7960D3D426}"/>
                </a:ext>
              </a:extLst>
            </p:cNvPr>
            <p:cNvSpPr/>
            <p:nvPr/>
          </p:nvSpPr>
          <p:spPr>
            <a:xfrm>
              <a:off x="1345300" y="173647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68"/>
                  </a:lnTo>
                  <a:lnTo>
                    <a:pt x="237591" y="20650"/>
                  </a:lnTo>
                  <a:lnTo>
                    <a:pt x="234086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6">
              <a:extLst>
                <a:ext uri="{FF2B5EF4-FFF2-40B4-BE49-F238E27FC236}">
                  <a16:creationId xmlns:a16="http://schemas.microsoft.com/office/drawing/2014/main" id="{63784AA6-6D82-424B-9BC1-4931003DFA17}"/>
                </a:ext>
              </a:extLst>
            </p:cNvPr>
            <p:cNvSpPr/>
            <p:nvPr/>
          </p:nvSpPr>
          <p:spPr>
            <a:xfrm>
              <a:off x="1554547" y="15892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7">
              <a:extLst>
                <a:ext uri="{FF2B5EF4-FFF2-40B4-BE49-F238E27FC236}">
                  <a16:creationId xmlns:a16="http://schemas.microsoft.com/office/drawing/2014/main" id="{3B7163C6-EF6A-4D61-B2E8-E647879335BF}"/>
                </a:ext>
              </a:extLst>
            </p:cNvPr>
            <p:cNvSpPr/>
            <p:nvPr/>
          </p:nvSpPr>
          <p:spPr>
            <a:xfrm>
              <a:off x="1554547" y="15892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68"/>
                  </a:lnTo>
                  <a:lnTo>
                    <a:pt x="237604" y="20650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38">
              <a:extLst>
                <a:ext uri="{FF2B5EF4-FFF2-40B4-BE49-F238E27FC236}">
                  <a16:creationId xmlns:a16="http://schemas.microsoft.com/office/drawing/2014/main" id="{898993B4-3D0C-4741-8F30-1C60C3D8746D}"/>
                </a:ext>
              </a:extLst>
            </p:cNvPr>
            <p:cNvSpPr/>
            <p:nvPr/>
          </p:nvSpPr>
          <p:spPr>
            <a:xfrm>
              <a:off x="1763779" y="144206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86" y="0"/>
                  </a:moveTo>
                  <a:lnTo>
                    <a:pt x="0" y="134404"/>
                  </a:ln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39">
              <a:extLst>
                <a:ext uri="{FF2B5EF4-FFF2-40B4-BE49-F238E27FC236}">
                  <a16:creationId xmlns:a16="http://schemas.microsoft.com/office/drawing/2014/main" id="{78BC81AD-B3CD-4EC1-9140-8009A8D0EB80}"/>
                </a:ext>
              </a:extLst>
            </p:cNvPr>
            <p:cNvSpPr/>
            <p:nvPr/>
          </p:nvSpPr>
          <p:spPr>
            <a:xfrm>
              <a:off x="1763779" y="144206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71" y="167868"/>
                  </a:lnTo>
                  <a:lnTo>
                    <a:pt x="237604" y="20637"/>
                  </a:lnTo>
                  <a:lnTo>
                    <a:pt x="234086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0">
              <a:extLst>
                <a:ext uri="{FF2B5EF4-FFF2-40B4-BE49-F238E27FC236}">
                  <a16:creationId xmlns:a16="http://schemas.microsoft.com/office/drawing/2014/main" id="{B80D5CCC-F5D0-41C5-B67B-949DB1CD3FE9}"/>
                </a:ext>
              </a:extLst>
            </p:cNvPr>
            <p:cNvSpPr/>
            <p:nvPr/>
          </p:nvSpPr>
          <p:spPr>
            <a:xfrm>
              <a:off x="1973025" y="129482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42"/>
                  </a:ln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1">
              <a:extLst>
                <a:ext uri="{FF2B5EF4-FFF2-40B4-BE49-F238E27FC236}">
                  <a16:creationId xmlns:a16="http://schemas.microsoft.com/office/drawing/2014/main" id="{D157428B-DD55-487C-95DD-E94E77B09EE4}"/>
                </a:ext>
              </a:extLst>
            </p:cNvPr>
            <p:cNvSpPr/>
            <p:nvPr/>
          </p:nvSpPr>
          <p:spPr>
            <a:xfrm>
              <a:off x="1973025" y="1294825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42"/>
                  </a:moveTo>
                  <a:lnTo>
                    <a:pt x="28359" y="167881"/>
                  </a:lnTo>
                  <a:lnTo>
                    <a:pt x="237604" y="20675"/>
                  </a:lnTo>
                  <a:lnTo>
                    <a:pt x="234073" y="0"/>
                  </a:lnTo>
                  <a:lnTo>
                    <a:pt x="0" y="13444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2">
              <a:extLst>
                <a:ext uri="{FF2B5EF4-FFF2-40B4-BE49-F238E27FC236}">
                  <a16:creationId xmlns:a16="http://schemas.microsoft.com/office/drawing/2014/main" id="{D71F4A02-427A-4455-B044-A523462901A5}"/>
                </a:ext>
              </a:extLst>
            </p:cNvPr>
            <p:cNvSpPr/>
            <p:nvPr/>
          </p:nvSpPr>
          <p:spPr>
            <a:xfrm>
              <a:off x="2182258" y="114762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3">
              <a:extLst>
                <a:ext uri="{FF2B5EF4-FFF2-40B4-BE49-F238E27FC236}">
                  <a16:creationId xmlns:a16="http://schemas.microsoft.com/office/drawing/2014/main" id="{369D0802-B03F-40B3-ABC3-84C0D1E97BB8}"/>
                </a:ext>
              </a:extLst>
            </p:cNvPr>
            <p:cNvSpPr/>
            <p:nvPr/>
          </p:nvSpPr>
          <p:spPr>
            <a:xfrm>
              <a:off x="2182258" y="114762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604" y="20637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4">
              <a:extLst>
                <a:ext uri="{FF2B5EF4-FFF2-40B4-BE49-F238E27FC236}">
                  <a16:creationId xmlns:a16="http://schemas.microsoft.com/office/drawing/2014/main" id="{9A80E427-FBCC-452B-89D5-F38E0496F560}"/>
                </a:ext>
              </a:extLst>
            </p:cNvPr>
            <p:cNvSpPr/>
            <p:nvPr/>
          </p:nvSpPr>
          <p:spPr>
            <a:xfrm>
              <a:off x="2391517" y="100043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04"/>
                  </a:ln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5">
              <a:extLst>
                <a:ext uri="{FF2B5EF4-FFF2-40B4-BE49-F238E27FC236}">
                  <a16:creationId xmlns:a16="http://schemas.microsoft.com/office/drawing/2014/main" id="{F661D560-1998-46E1-8F35-4F4E87A2744B}"/>
                </a:ext>
              </a:extLst>
            </p:cNvPr>
            <p:cNvSpPr/>
            <p:nvPr/>
          </p:nvSpPr>
          <p:spPr>
            <a:xfrm>
              <a:off x="2391517" y="100043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46" y="167843"/>
                  </a:lnTo>
                  <a:lnTo>
                    <a:pt x="237591" y="20637"/>
                  </a:lnTo>
                  <a:lnTo>
                    <a:pt x="234073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6">
              <a:extLst>
                <a:ext uri="{FF2B5EF4-FFF2-40B4-BE49-F238E27FC236}">
                  <a16:creationId xmlns:a16="http://schemas.microsoft.com/office/drawing/2014/main" id="{66DA3676-5531-4C31-81BA-07A5819B43A1}"/>
                </a:ext>
              </a:extLst>
            </p:cNvPr>
            <p:cNvSpPr/>
            <p:nvPr/>
          </p:nvSpPr>
          <p:spPr>
            <a:xfrm>
              <a:off x="2600723" y="85322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04"/>
                  </a:ln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7">
              <a:extLst>
                <a:ext uri="{FF2B5EF4-FFF2-40B4-BE49-F238E27FC236}">
                  <a16:creationId xmlns:a16="http://schemas.microsoft.com/office/drawing/2014/main" id="{884BDA3C-D67E-4D62-A2D7-5FF3D211D45A}"/>
                </a:ext>
              </a:extLst>
            </p:cNvPr>
            <p:cNvSpPr/>
            <p:nvPr/>
          </p:nvSpPr>
          <p:spPr>
            <a:xfrm>
              <a:off x="2600723" y="853222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84" y="167855"/>
                  </a:lnTo>
                  <a:lnTo>
                    <a:pt x="237629" y="20637"/>
                  </a:lnTo>
                  <a:lnTo>
                    <a:pt x="234099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48">
              <a:extLst>
                <a:ext uri="{FF2B5EF4-FFF2-40B4-BE49-F238E27FC236}">
                  <a16:creationId xmlns:a16="http://schemas.microsoft.com/office/drawing/2014/main" id="{76F723EE-8E65-455E-9B6D-AC450D16199A}"/>
                </a:ext>
              </a:extLst>
            </p:cNvPr>
            <p:cNvSpPr/>
            <p:nvPr/>
          </p:nvSpPr>
          <p:spPr>
            <a:xfrm>
              <a:off x="280998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73" y="0"/>
                  </a:moveTo>
                  <a:lnTo>
                    <a:pt x="0" y="134429"/>
                  </a:ln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49">
              <a:extLst>
                <a:ext uri="{FF2B5EF4-FFF2-40B4-BE49-F238E27FC236}">
                  <a16:creationId xmlns:a16="http://schemas.microsoft.com/office/drawing/2014/main" id="{25175616-B430-4977-9A97-776FEFF713AE}"/>
                </a:ext>
              </a:extLst>
            </p:cNvPr>
            <p:cNvSpPr/>
            <p:nvPr/>
          </p:nvSpPr>
          <p:spPr>
            <a:xfrm>
              <a:off x="280998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71" y="167881"/>
                  </a:lnTo>
                  <a:lnTo>
                    <a:pt x="237578" y="20650"/>
                  </a:lnTo>
                  <a:lnTo>
                    <a:pt x="234073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0">
              <a:extLst>
                <a:ext uri="{FF2B5EF4-FFF2-40B4-BE49-F238E27FC236}">
                  <a16:creationId xmlns:a16="http://schemas.microsoft.com/office/drawing/2014/main" id="{24BC17DA-6EC7-4738-86AD-7E7BF733EA14}"/>
                </a:ext>
              </a:extLst>
            </p:cNvPr>
            <p:cNvSpPr/>
            <p:nvPr/>
          </p:nvSpPr>
          <p:spPr>
            <a:xfrm>
              <a:off x="3019242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61" y="0"/>
                  </a:moveTo>
                  <a:lnTo>
                    <a:pt x="0" y="134404"/>
                  </a:ln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1">
              <a:extLst>
                <a:ext uri="{FF2B5EF4-FFF2-40B4-BE49-F238E27FC236}">
                  <a16:creationId xmlns:a16="http://schemas.microsoft.com/office/drawing/2014/main" id="{0480070C-37F3-413E-A558-5EE07D26167E}"/>
                </a:ext>
              </a:extLst>
            </p:cNvPr>
            <p:cNvSpPr/>
            <p:nvPr/>
          </p:nvSpPr>
          <p:spPr>
            <a:xfrm>
              <a:off x="3019242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04"/>
                  </a:moveTo>
                  <a:lnTo>
                    <a:pt x="28321" y="167855"/>
                  </a:lnTo>
                  <a:lnTo>
                    <a:pt x="237578" y="20637"/>
                  </a:lnTo>
                  <a:lnTo>
                    <a:pt x="234061" y="0"/>
                  </a:lnTo>
                  <a:lnTo>
                    <a:pt x="0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2">
              <a:extLst>
                <a:ext uri="{FF2B5EF4-FFF2-40B4-BE49-F238E27FC236}">
                  <a16:creationId xmlns:a16="http://schemas.microsoft.com/office/drawing/2014/main" id="{45FEECEB-B098-4B96-8B66-550B1A96DB74}"/>
                </a:ext>
              </a:extLst>
            </p:cNvPr>
            <p:cNvSpPr/>
            <p:nvPr/>
          </p:nvSpPr>
          <p:spPr>
            <a:xfrm>
              <a:off x="3228461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4099" y="0"/>
                  </a:moveTo>
                  <a:lnTo>
                    <a:pt x="0" y="134429"/>
                  </a:ln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3">
              <a:extLst>
                <a:ext uri="{FF2B5EF4-FFF2-40B4-BE49-F238E27FC236}">
                  <a16:creationId xmlns:a16="http://schemas.microsoft.com/office/drawing/2014/main" id="{8A82D95A-8F2C-46BE-A11D-1585CC3E8FCE}"/>
                </a:ext>
              </a:extLst>
            </p:cNvPr>
            <p:cNvSpPr/>
            <p:nvPr/>
          </p:nvSpPr>
          <p:spPr>
            <a:xfrm>
              <a:off x="3228461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0" y="134429"/>
                  </a:moveTo>
                  <a:lnTo>
                    <a:pt x="28359" y="167868"/>
                  </a:lnTo>
                  <a:lnTo>
                    <a:pt x="237604" y="20650"/>
                  </a:lnTo>
                  <a:lnTo>
                    <a:pt x="234099" y="0"/>
                  </a:lnTo>
                  <a:lnTo>
                    <a:pt x="0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4">
              <a:extLst>
                <a:ext uri="{FF2B5EF4-FFF2-40B4-BE49-F238E27FC236}">
                  <a16:creationId xmlns:a16="http://schemas.microsoft.com/office/drawing/2014/main" id="{F3D33B4B-0C70-454F-9811-E47E8514BF2A}"/>
                </a:ext>
              </a:extLst>
            </p:cNvPr>
            <p:cNvSpPr/>
            <p:nvPr/>
          </p:nvSpPr>
          <p:spPr>
            <a:xfrm>
              <a:off x="389503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492" y="0"/>
                  </a:moveTo>
                  <a:lnTo>
                    <a:pt x="0" y="20650"/>
                  </a:lnTo>
                  <a:lnTo>
                    <a:pt x="209207" y="167881"/>
                  </a:lnTo>
                  <a:lnTo>
                    <a:pt x="237578" y="134429"/>
                  </a:lnTo>
                  <a:lnTo>
                    <a:pt x="3492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5">
              <a:extLst>
                <a:ext uri="{FF2B5EF4-FFF2-40B4-BE49-F238E27FC236}">
                  <a16:creationId xmlns:a16="http://schemas.microsoft.com/office/drawing/2014/main" id="{AF0B1AD6-2AEF-4E8F-AEA4-F5DD580C6246}"/>
                </a:ext>
              </a:extLst>
            </p:cNvPr>
            <p:cNvSpPr/>
            <p:nvPr/>
          </p:nvSpPr>
          <p:spPr>
            <a:xfrm>
              <a:off x="3895034" y="705989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78" y="134429"/>
                  </a:moveTo>
                  <a:lnTo>
                    <a:pt x="209207" y="167881"/>
                  </a:lnTo>
                  <a:lnTo>
                    <a:pt x="0" y="20650"/>
                  </a:lnTo>
                  <a:lnTo>
                    <a:pt x="3492" y="0"/>
                  </a:lnTo>
                  <a:lnTo>
                    <a:pt x="237578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6">
              <a:extLst>
                <a:ext uri="{FF2B5EF4-FFF2-40B4-BE49-F238E27FC236}">
                  <a16:creationId xmlns:a16="http://schemas.microsoft.com/office/drawing/2014/main" id="{0775E590-C3C6-482D-966A-436421B5B9C2}"/>
                </a:ext>
              </a:extLst>
            </p:cNvPr>
            <p:cNvSpPr/>
            <p:nvPr/>
          </p:nvSpPr>
          <p:spPr>
            <a:xfrm>
              <a:off x="3685775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17" y="0"/>
                  </a:moveTo>
                  <a:lnTo>
                    <a:pt x="0" y="20637"/>
                  </a:lnTo>
                  <a:lnTo>
                    <a:pt x="209257" y="167855"/>
                  </a:lnTo>
                  <a:lnTo>
                    <a:pt x="237591" y="134404"/>
                  </a:lnTo>
                  <a:lnTo>
                    <a:pt x="3517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7">
              <a:extLst>
                <a:ext uri="{FF2B5EF4-FFF2-40B4-BE49-F238E27FC236}">
                  <a16:creationId xmlns:a16="http://schemas.microsoft.com/office/drawing/2014/main" id="{B5282303-B14B-46FF-9695-6FE80F73B5C5}"/>
                </a:ext>
              </a:extLst>
            </p:cNvPr>
            <p:cNvSpPr/>
            <p:nvPr/>
          </p:nvSpPr>
          <p:spPr>
            <a:xfrm>
              <a:off x="3685775" y="55879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591" y="134404"/>
                  </a:moveTo>
                  <a:lnTo>
                    <a:pt x="209257" y="167855"/>
                  </a:lnTo>
                  <a:lnTo>
                    <a:pt x="0" y="20637"/>
                  </a:lnTo>
                  <a:lnTo>
                    <a:pt x="3517" y="0"/>
                  </a:lnTo>
                  <a:lnTo>
                    <a:pt x="237591" y="134404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58">
              <a:extLst>
                <a:ext uri="{FF2B5EF4-FFF2-40B4-BE49-F238E27FC236}">
                  <a16:creationId xmlns:a16="http://schemas.microsoft.com/office/drawing/2014/main" id="{FA9680FF-8147-4133-B553-CFE843D002CB}"/>
                </a:ext>
              </a:extLst>
            </p:cNvPr>
            <p:cNvSpPr/>
            <p:nvPr/>
          </p:nvSpPr>
          <p:spPr>
            <a:xfrm>
              <a:off x="3476529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3505" y="0"/>
                  </a:moveTo>
                  <a:lnTo>
                    <a:pt x="0" y="20650"/>
                  </a:lnTo>
                  <a:lnTo>
                    <a:pt x="209245" y="167868"/>
                  </a:lnTo>
                  <a:lnTo>
                    <a:pt x="237604" y="134429"/>
                  </a:lnTo>
                  <a:lnTo>
                    <a:pt x="3505" y="0"/>
                  </a:lnTo>
                  <a:close/>
                </a:path>
              </a:pathLst>
            </a:custGeom>
            <a:solidFill>
              <a:srgbClr val="A7A9A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59">
              <a:extLst>
                <a:ext uri="{FF2B5EF4-FFF2-40B4-BE49-F238E27FC236}">
                  <a16:creationId xmlns:a16="http://schemas.microsoft.com/office/drawing/2014/main" id="{89AC1782-B668-4A1B-B478-45E022919494}"/>
                </a:ext>
              </a:extLst>
            </p:cNvPr>
            <p:cNvSpPr/>
            <p:nvPr/>
          </p:nvSpPr>
          <p:spPr>
            <a:xfrm>
              <a:off x="3476529" y="411570"/>
              <a:ext cx="238125" cy="168275"/>
            </a:xfrm>
            <a:custGeom>
              <a:avLst/>
              <a:gdLst/>
              <a:ahLst/>
              <a:cxnLst/>
              <a:rect l="l" t="t" r="r" b="b"/>
              <a:pathLst>
                <a:path w="238125" h="168275">
                  <a:moveTo>
                    <a:pt x="237604" y="134429"/>
                  </a:moveTo>
                  <a:lnTo>
                    <a:pt x="209245" y="167868"/>
                  </a:lnTo>
                  <a:lnTo>
                    <a:pt x="0" y="20650"/>
                  </a:lnTo>
                  <a:lnTo>
                    <a:pt x="3505" y="0"/>
                  </a:lnTo>
                  <a:lnTo>
                    <a:pt x="237604" y="13442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0">
              <a:extLst>
                <a:ext uri="{FF2B5EF4-FFF2-40B4-BE49-F238E27FC236}">
                  <a16:creationId xmlns:a16="http://schemas.microsoft.com/office/drawing/2014/main" id="{FDDE9807-87FA-40E2-8207-7767E7003AEE}"/>
                </a:ext>
              </a:extLst>
            </p:cNvPr>
            <p:cNvSpPr/>
            <p:nvPr/>
          </p:nvSpPr>
          <p:spPr>
            <a:xfrm>
              <a:off x="1424254" y="2004821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40" h="45719">
                  <a:moveTo>
                    <a:pt x="65697" y="0"/>
                  </a:moveTo>
                  <a:lnTo>
                    <a:pt x="0" y="0"/>
                  </a:lnTo>
                  <a:lnTo>
                    <a:pt x="0" y="45110"/>
                  </a:lnTo>
                  <a:lnTo>
                    <a:pt x="65697" y="45110"/>
                  </a:lnTo>
                  <a:lnTo>
                    <a:pt x="6569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1">
              <a:extLst>
                <a:ext uri="{FF2B5EF4-FFF2-40B4-BE49-F238E27FC236}">
                  <a16:creationId xmlns:a16="http://schemas.microsoft.com/office/drawing/2014/main" id="{B6BF8F2B-B3C8-4CCD-B79F-2B5E9CD42441}"/>
                </a:ext>
              </a:extLst>
            </p:cNvPr>
            <p:cNvSpPr/>
            <p:nvPr/>
          </p:nvSpPr>
          <p:spPr>
            <a:xfrm>
              <a:off x="1424254" y="2004834"/>
              <a:ext cx="66040" cy="45720"/>
            </a:xfrm>
            <a:custGeom>
              <a:avLst/>
              <a:gdLst/>
              <a:ahLst/>
              <a:cxnLst/>
              <a:rect l="l" t="t" r="r" b="b"/>
              <a:pathLst>
                <a:path w="66040" h="45719">
                  <a:moveTo>
                    <a:pt x="65697" y="45097"/>
                  </a:moveTo>
                  <a:lnTo>
                    <a:pt x="0" y="45097"/>
                  </a:lnTo>
                  <a:lnTo>
                    <a:pt x="0" y="0"/>
                  </a:lnTo>
                  <a:lnTo>
                    <a:pt x="65697" y="0"/>
                  </a:lnTo>
                  <a:lnTo>
                    <a:pt x="65697" y="45097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2">
              <a:extLst>
                <a:ext uri="{FF2B5EF4-FFF2-40B4-BE49-F238E27FC236}">
                  <a16:creationId xmlns:a16="http://schemas.microsoft.com/office/drawing/2014/main" id="{4EC68E74-7D77-45CE-AD3A-75EF899C2AF1}"/>
                </a:ext>
              </a:extLst>
            </p:cNvPr>
            <p:cNvSpPr/>
            <p:nvPr/>
          </p:nvSpPr>
          <p:spPr>
            <a:xfrm>
              <a:off x="1424673" y="3463721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40" h="49529">
                  <a:moveTo>
                    <a:pt x="65557" y="0"/>
                  </a:moveTo>
                  <a:lnTo>
                    <a:pt x="0" y="0"/>
                  </a:lnTo>
                  <a:lnTo>
                    <a:pt x="0" y="49212"/>
                  </a:lnTo>
                  <a:lnTo>
                    <a:pt x="65557" y="49212"/>
                  </a:lnTo>
                  <a:lnTo>
                    <a:pt x="65557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3">
              <a:extLst>
                <a:ext uri="{FF2B5EF4-FFF2-40B4-BE49-F238E27FC236}">
                  <a16:creationId xmlns:a16="http://schemas.microsoft.com/office/drawing/2014/main" id="{9E67EB0C-DB47-4704-8FA5-DB6CE80228F7}"/>
                </a:ext>
              </a:extLst>
            </p:cNvPr>
            <p:cNvSpPr/>
            <p:nvPr/>
          </p:nvSpPr>
          <p:spPr>
            <a:xfrm>
              <a:off x="1424673" y="3463734"/>
              <a:ext cx="66040" cy="49530"/>
            </a:xfrm>
            <a:custGeom>
              <a:avLst/>
              <a:gdLst/>
              <a:ahLst/>
              <a:cxnLst/>
              <a:rect l="l" t="t" r="r" b="b"/>
              <a:pathLst>
                <a:path w="66040" h="49529">
                  <a:moveTo>
                    <a:pt x="65557" y="49199"/>
                  </a:moveTo>
                  <a:lnTo>
                    <a:pt x="0" y="49199"/>
                  </a:lnTo>
                  <a:lnTo>
                    <a:pt x="0" y="0"/>
                  </a:lnTo>
                  <a:lnTo>
                    <a:pt x="65557" y="0"/>
                  </a:lnTo>
                  <a:lnTo>
                    <a:pt x="65557" y="4919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4">
              <a:extLst>
                <a:ext uri="{FF2B5EF4-FFF2-40B4-BE49-F238E27FC236}">
                  <a16:creationId xmlns:a16="http://schemas.microsoft.com/office/drawing/2014/main" id="{17E0AEB9-D296-4897-9442-610F9418333A}"/>
                </a:ext>
              </a:extLst>
            </p:cNvPr>
            <p:cNvSpPr/>
            <p:nvPr/>
          </p:nvSpPr>
          <p:spPr>
            <a:xfrm>
              <a:off x="1424914" y="4929377"/>
              <a:ext cx="66040" cy="45085"/>
            </a:xfrm>
            <a:custGeom>
              <a:avLst/>
              <a:gdLst/>
              <a:ahLst/>
              <a:cxnLst/>
              <a:rect l="l" t="t" r="r" b="b"/>
              <a:pathLst>
                <a:path w="66040" h="45085">
                  <a:moveTo>
                    <a:pt x="65531" y="0"/>
                  </a:moveTo>
                  <a:lnTo>
                    <a:pt x="0" y="0"/>
                  </a:lnTo>
                  <a:lnTo>
                    <a:pt x="0" y="45072"/>
                  </a:lnTo>
                  <a:lnTo>
                    <a:pt x="65531" y="45072"/>
                  </a:lnTo>
                  <a:lnTo>
                    <a:pt x="65531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5">
              <a:extLst>
                <a:ext uri="{FF2B5EF4-FFF2-40B4-BE49-F238E27FC236}">
                  <a16:creationId xmlns:a16="http://schemas.microsoft.com/office/drawing/2014/main" id="{FBB65E88-EF60-4D88-9E2E-D994721589DE}"/>
                </a:ext>
              </a:extLst>
            </p:cNvPr>
            <p:cNvSpPr/>
            <p:nvPr/>
          </p:nvSpPr>
          <p:spPr>
            <a:xfrm>
              <a:off x="1424927" y="4929377"/>
              <a:ext cx="66040" cy="45085"/>
            </a:xfrm>
            <a:custGeom>
              <a:avLst/>
              <a:gdLst/>
              <a:ahLst/>
              <a:cxnLst/>
              <a:rect l="l" t="t" r="r" b="b"/>
              <a:pathLst>
                <a:path w="66040" h="45085">
                  <a:moveTo>
                    <a:pt x="65519" y="45072"/>
                  </a:moveTo>
                  <a:lnTo>
                    <a:pt x="0" y="45072"/>
                  </a:lnTo>
                  <a:lnTo>
                    <a:pt x="0" y="0"/>
                  </a:lnTo>
                  <a:lnTo>
                    <a:pt x="65519" y="0"/>
                  </a:lnTo>
                  <a:lnTo>
                    <a:pt x="65519" y="45072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6">
              <a:extLst>
                <a:ext uri="{FF2B5EF4-FFF2-40B4-BE49-F238E27FC236}">
                  <a16:creationId xmlns:a16="http://schemas.microsoft.com/office/drawing/2014/main" id="{85A44906-EC1D-4748-82A1-7EF4E70650B0}"/>
                </a:ext>
              </a:extLst>
            </p:cNvPr>
            <p:cNvSpPr/>
            <p:nvPr/>
          </p:nvSpPr>
          <p:spPr>
            <a:xfrm>
              <a:off x="1424749" y="4839182"/>
              <a:ext cx="2665730" cy="90805"/>
            </a:xfrm>
            <a:custGeom>
              <a:avLst/>
              <a:gdLst/>
              <a:ahLst/>
              <a:cxnLst/>
              <a:rect l="l" t="t" r="r" b="b"/>
              <a:pathLst>
                <a:path w="2665729" h="90804">
                  <a:moveTo>
                    <a:pt x="2665349" y="0"/>
                  </a:moveTo>
                  <a:lnTo>
                    <a:pt x="0" y="0"/>
                  </a:lnTo>
                  <a:lnTo>
                    <a:pt x="0" y="90195"/>
                  </a:lnTo>
                  <a:lnTo>
                    <a:pt x="2665349" y="90195"/>
                  </a:lnTo>
                  <a:lnTo>
                    <a:pt x="2665349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7">
              <a:extLst>
                <a:ext uri="{FF2B5EF4-FFF2-40B4-BE49-F238E27FC236}">
                  <a16:creationId xmlns:a16="http://schemas.microsoft.com/office/drawing/2014/main" id="{388ADAB4-4433-41EF-952F-0B2D5707F7DC}"/>
                </a:ext>
              </a:extLst>
            </p:cNvPr>
            <p:cNvSpPr/>
            <p:nvPr/>
          </p:nvSpPr>
          <p:spPr>
            <a:xfrm>
              <a:off x="1424749" y="4839182"/>
              <a:ext cx="2665730" cy="90805"/>
            </a:xfrm>
            <a:custGeom>
              <a:avLst/>
              <a:gdLst/>
              <a:ahLst/>
              <a:cxnLst/>
              <a:rect l="l" t="t" r="r" b="b"/>
              <a:pathLst>
                <a:path w="2665729" h="90804">
                  <a:moveTo>
                    <a:pt x="0" y="0"/>
                  </a:moveTo>
                  <a:lnTo>
                    <a:pt x="2665349" y="0"/>
                  </a:lnTo>
                  <a:lnTo>
                    <a:pt x="2665349" y="90195"/>
                  </a:lnTo>
                  <a:lnTo>
                    <a:pt x="0" y="90195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68">
              <a:extLst>
                <a:ext uri="{FF2B5EF4-FFF2-40B4-BE49-F238E27FC236}">
                  <a16:creationId xmlns:a16="http://schemas.microsoft.com/office/drawing/2014/main" id="{B07DEC50-4940-426F-99D4-D65A41E7EAC3}"/>
                </a:ext>
              </a:extLst>
            </p:cNvPr>
            <p:cNvSpPr/>
            <p:nvPr/>
          </p:nvSpPr>
          <p:spPr>
            <a:xfrm>
              <a:off x="1424635" y="1914664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2665387" y="0"/>
                  </a:moveTo>
                  <a:lnTo>
                    <a:pt x="0" y="0"/>
                  </a:lnTo>
                  <a:lnTo>
                    <a:pt x="0" y="90170"/>
                  </a:lnTo>
                  <a:lnTo>
                    <a:pt x="2665387" y="90170"/>
                  </a:lnTo>
                  <a:lnTo>
                    <a:pt x="2665387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69">
              <a:extLst>
                <a:ext uri="{FF2B5EF4-FFF2-40B4-BE49-F238E27FC236}">
                  <a16:creationId xmlns:a16="http://schemas.microsoft.com/office/drawing/2014/main" id="{F1EC430C-9A0B-41D0-8880-4D3465AC0DB6}"/>
                </a:ext>
              </a:extLst>
            </p:cNvPr>
            <p:cNvSpPr/>
            <p:nvPr/>
          </p:nvSpPr>
          <p:spPr>
            <a:xfrm>
              <a:off x="1424635" y="1914664"/>
              <a:ext cx="2665730" cy="90170"/>
            </a:xfrm>
            <a:custGeom>
              <a:avLst/>
              <a:gdLst/>
              <a:ahLst/>
              <a:cxnLst/>
              <a:rect l="l" t="t" r="r" b="b"/>
              <a:pathLst>
                <a:path w="2665729" h="90169">
                  <a:moveTo>
                    <a:pt x="0" y="0"/>
                  </a:moveTo>
                  <a:lnTo>
                    <a:pt x="2665399" y="0"/>
                  </a:lnTo>
                  <a:lnTo>
                    <a:pt x="2665399" y="90170"/>
                  </a:lnTo>
                  <a:lnTo>
                    <a:pt x="0" y="9017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2" name="object 270">
              <a:extLst>
                <a:ext uri="{FF2B5EF4-FFF2-40B4-BE49-F238E27FC236}">
                  <a16:creationId xmlns:a16="http://schemas.microsoft.com/office/drawing/2014/main" id="{6864414E-2FB1-437F-928A-55B4A5C062F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67326" y="389073"/>
              <a:ext cx="168897" cy="79057"/>
            </a:xfrm>
            <a:prstGeom prst="rect">
              <a:avLst/>
            </a:prstGeom>
          </p:spPr>
        </p:pic>
        <p:sp>
          <p:nvSpPr>
            <p:cNvPr id="273" name="object 271">
              <a:extLst>
                <a:ext uri="{FF2B5EF4-FFF2-40B4-BE49-F238E27FC236}">
                  <a16:creationId xmlns:a16="http://schemas.microsoft.com/office/drawing/2014/main" id="{BC2AC626-2D8D-4DF3-9872-B33344301BB6}"/>
                </a:ext>
              </a:extLst>
            </p:cNvPr>
            <p:cNvSpPr/>
            <p:nvPr/>
          </p:nvSpPr>
          <p:spPr>
            <a:xfrm>
              <a:off x="2319642" y="1808860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4" h="25400">
                  <a:moveTo>
                    <a:pt x="512025" y="0"/>
                  </a:moveTo>
                  <a:lnTo>
                    <a:pt x="0" y="0"/>
                  </a:lnTo>
                  <a:lnTo>
                    <a:pt x="0" y="25057"/>
                  </a:lnTo>
                  <a:lnTo>
                    <a:pt x="512025" y="25057"/>
                  </a:lnTo>
                  <a:lnTo>
                    <a:pt x="512025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2">
              <a:extLst>
                <a:ext uri="{FF2B5EF4-FFF2-40B4-BE49-F238E27FC236}">
                  <a16:creationId xmlns:a16="http://schemas.microsoft.com/office/drawing/2014/main" id="{3E2A66ED-34BA-468A-AB19-43120AF6DFD0}"/>
                </a:ext>
              </a:extLst>
            </p:cNvPr>
            <p:cNvSpPr/>
            <p:nvPr/>
          </p:nvSpPr>
          <p:spPr>
            <a:xfrm>
              <a:off x="2319642" y="1808860"/>
              <a:ext cx="512445" cy="25400"/>
            </a:xfrm>
            <a:custGeom>
              <a:avLst/>
              <a:gdLst/>
              <a:ahLst/>
              <a:cxnLst/>
              <a:rect l="l" t="t" r="r" b="b"/>
              <a:pathLst>
                <a:path w="512444" h="25400">
                  <a:moveTo>
                    <a:pt x="0" y="25057"/>
                  </a:moveTo>
                  <a:lnTo>
                    <a:pt x="512025" y="25057"/>
                  </a:lnTo>
                  <a:lnTo>
                    <a:pt x="512025" y="0"/>
                  </a:lnTo>
                  <a:lnTo>
                    <a:pt x="0" y="0"/>
                  </a:lnTo>
                  <a:lnTo>
                    <a:pt x="0" y="2505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3">
              <a:extLst>
                <a:ext uri="{FF2B5EF4-FFF2-40B4-BE49-F238E27FC236}">
                  <a16:creationId xmlns:a16="http://schemas.microsoft.com/office/drawing/2014/main" id="{9489C96C-8F18-425C-968F-66F745121892}"/>
                </a:ext>
              </a:extLst>
            </p:cNvPr>
            <p:cNvSpPr/>
            <p:nvPr/>
          </p:nvSpPr>
          <p:spPr>
            <a:xfrm>
              <a:off x="2106180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4">
              <a:extLst>
                <a:ext uri="{FF2B5EF4-FFF2-40B4-BE49-F238E27FC236}">
                  <a16:creationId xmlns:a16="http://schemas.microsoft.com/office/drawing/2014/main" id="{8F3C88EE-04D9-4470-ABC6-FC6DE346190D}"/>
                </a:ext>
              </a:extLst>
            </p:cNvPr>
            <p:cNvSpPr/>
            <p:nvPr/>
          </p:nvSpPr>
          <p:spPr>
            <a:xfrm>
              <a:off x="2106180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5">
              <a:extLst>
                <a:ext uri="{FF2B5EF4-FFF2-40B4-BE49-F238E27FC236}">
                  <a16:creationId xmlns:a16="http://schemas.microsoft.com/office/drawing/2014/main" id="{112B2D06-92B6-4ABA-85E2-D2A51DB29DF9}"/>
                </a:ext>
              </a:extLst>
            </p:cNvPr>
            <p:cNvSpPr/>
            <p:nvPr/>
          </p:nvSpPr>
          <p:spPr>
            <a:xfrm>
              <a:off x="1900402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20993" y="0"/>
                  </a:moveTo>
                  <a:lnTo>
                    <a:pt x="0" y="0"/>
                  </a:lnTo>
                  <a:lnTo>
                    <a:pt x="0" y="48323"/>
                  </a:lnTo>
                  <a:lnTo>
                    <a:pt x="20993" y="48323"/>
                  </a:lnTo>
                  <a:lnTo>
                    <a:pt x="20993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6">
              <a:extLst>
                <a:ext uri="{FF2B5EF4-FFF2-40B4-BE49-F238E27FC236}">
                  <a16:creationId xmlns:a16="http://schemas.microsoft.com/office/drawing/2014/main" id="{B9563B46-DA2B-4922-A4D0-6840295537A3}"/>
                </a:ext>
              </a:extLst>
            </p:cNvPr>
            <p:cNvSpPr/>
            <p:nvPr/>
          </p:nvSpPr>
          <p:spPr>
            <a:xfrm>
              <a:off x="1900402" y="3325913"/>
              <a:ext cx="21590" cy="48895"/>
            </a:xfrm>
            <a:custGeom>
              <a:avLst/>
              <a:gdLst/>
              <a:ahLst/>
              <a:cxnLst/>
              <a:rect l="l" t="t" r="r" b="b"/>
              <a:pathLst>
                <a:path w="21589" h="48895">
                  <a:moveTo>
                    <a:pt x="0" y="48323"/>
                  </a:moveTo>
                  <a:lnTo>
                    <a:pt x="20993" y="48323"/>
                  </a:lnTo>
                  <a:lnTo>
                    <a:pt x="20993" y="0"/>
                  </a:lnTo>
                  <a:lnTo>
                    <a:pt x="0" y="0"/>
                  </a:lnTo>
                  <a:lnTo>
                    <a:pt x="0" y="48323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7">
              <a:extLst>
                <a:ext uri="{FF2B5EF4-FFF2-40B4-BE49-F238E27FC236}">
                  <a16:creationId xmlns:a16="http://schemas.microsoft.com/office/drawing/2014/main" id="{CD8302E6-F559-4F87-856A-5F9BF9660BE4}"/>
                </a:ext>
              </a:extLst>
            </p:cNvPr>
            <p:cNvSpPr/>
            <p:nvPr/>
          </p:nvSpPr>
          <p:spPr>
            <a:xfrm>
              <a:off x="2334522" y="1534307"/>
              <a:ext cx="224790" cy="41275"/>
            </a:xfrm>
            <a:custGeom>
              <a:avLst/>
              <a:gdLst/>
              <a:ahLst/>
              <a:cxnLst/>
              <a:rect l="l" t="t" r="r" b="b"/>
              <a:pathLst>
                <a:path w="224789" h="41275">
                  <a:moveTo>
                    <a:pt x="224243" y="41249"/>
                  </a:moveTo>
                  <a:lnTo>
                    <a:pt x="28181" y="0"/>
                  </a:lnTo>
                  <a:lnTo>
                    <a:pt x="0" y="0"/>
                  </a:lnTo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0" name="object 278">
              <a:extLst>
                <a:ext uri="{FF2B5EF4-FFF2-40B4-BE49-F238E27FC236}">
                  <a16:creationId xmlns:a16="http://schemas.microsoft.com/office/drawing/2014/main" id="{77921EE5-4FB6-4C98-BB16-503784FDCD7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09347" y="1524855"/>
              <a:ext cx="98812" cy="98826"/>
            </a:xfrm>
            <a:prstGeom prst="rect">
              <a:avLst/>
            </a:prstGeom>
          </p:spPr>
        </p:pic>
        <p:sp>
          <p:nvSpPr>
            <p:cNvPr id="281" name="object 279">
              <a:extLst>
                <a:ext uri="{FF2B5EF4-FFF2-40B4-BE49-F238E27FC236}">
                  <a16:creationId xmlns:a16="http://schemas.microsoft.com/office/drawing/2014/main" id="{03934227-17D6-48BF-9A18-F253C056408F}"/>
                </a:ext>
              </a:extLst>
            </p:cNvPr>
            <p:cNvSpPr/>
            <p:nvPr/>
          </p:nvSpPr>
          <p:spPr>
            <a:xfrm>
              <a:off x="2509351" y="1524849"/>
              <a:ext cx="99060" cy="99060"/>
            </a:xfrm>
            <a:custGeom>
              <a:avLst/>
              <a:gdLst/>
              <a:ahLst/>
              <a:cxnLst/>
              <a:rect l="l" t="t" r="r" b="b"/>
              <a:pathLst>
                <a:path w="99060" h="99059">
                  <a:moveTo>
                    <a:pt x="49415" y="98831"/>
                  </a:moveTo>
                  <a:lnTo>
                    <a:pt x="30185" y="94952"/>
                  </a:lnTo>
                  <a:lnTo>
                    <a:pt x="14477" y="84370"/>
                  </a:lnTo>
                  <a:lnTo>
                    <a:pt x="3885" y="68672"/>
                  </a:lnTo>
                  <a:lnTo>
                    <a:pt x="0" y="49441"/>
                  </a:lnTo>
                  <a:lnTo>
                    <a:pt x="3885" y="30201"/>
                  </a:lnTo>
                  <a:lnTo>
                    <a:pt x="14477" y="14485"/>
                  </a:lnTo>
                  <a:lnTo>
                    <a:pt x="30185" y="3887"/>
                  </a:lnTo>
                  <a:lnTo>
                    <a:pt x="49415" y="0"/>
                  </a:lnTo>
                  <a:lnTo>
                    <a:pt x="68646" y="3887"/>
                  </a:lnTo>
                  <a:lnTo>
                    <a:pt x="84345" y="14485"/>
                  </a:lnTo>
                  <a:lnTo>
                    <a:pt x="94926" y="30201"/>
                  </a:lnTo>
                  <a:lnTo>
                    <a:pt x="98805" y="49441"/>
                  </a:lnTo>
                  <a:lnTo>
                    <a:pt x="94926" y="68672"/>
                  </a:lnTo>
                  <a:lnTo>
                    <a:pt x="84345" y="84370"/>
                  </a:lnTo>
                  <a:lnTo>
                    <a:pt x="68646" y="94952"/>
                  </a:lnTo>
                  <a:lnTo>
                    <a:pt x="49415" y="98831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2" name="object 280">
              <a:extLst>
                <a:ext uri="{FF2B5EF4-FFF2-40B4-BE49-F238E27FC236}">
                  <a16:creationId xmlns:a16="http://schemas.microsoft.com/office/drawing/2014/main" id="{A323849F-58A0-46E4-9ACE-26DE1942A93C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0105" y="2781492"/>
              <a:ext cx="162289" cy="129527"/>
            </a:xfrm>
            <a:prstGeom prst="rect">
              <a:avLst/>
            </a:prstGeom>
          </p:spPr>
        </p:pic>
        <p:pic>
          <p:nvPicPr>
            <p:cNvPr id="283" name="object 281">
              <a:extLst>
                <a:ext uri="{FF2B5EF4-FFF2-40B4-BE49-F238E27FC236}">
                  <a16:creationId xmlns:a16="http://schemas.microsoft.com/office/drawing/2014/main" id="{F9A01C30-6487-4CC4-9823-796FE257E7A3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74548" y="4213868"/>
              <a:ext cx="162289" cy="129539"/>
            </a:xfrm>
            <a:prstGeom prst="rect">
              <a:avLst/>
            </a:prstGeom>
          </p:spPr>
        </p:pic>
        <p:sp>
          <p:nvSpPr>
            <p:cNvPr id="284" name="object 282">
              <a:extLst>
                <a:ext uri="{FF2B5EF4-FFF2-40B4-BE49-F238E27FC236}">
                  <a16:creationId xmlns:a16="http://schemas.microsoft.com/office/drawing/2014/main" id="{FAE39F91-7F12-482E-B11F-3D4C16D802B6}"/>
                </a:ext>
              </a:extLst>
            </p:cNvPr>
            <p:cNvSpPr/>
            <p:nvPr/>
          </p:nvSpPr>
          <p:spPr>
            <a:xfrm>
              <a:off x="2990536" y="2909392"/>
              <a:ext cx="373380" cy="107314"/>
            </a:xfrm>
            <a:custGeom>
              <a:avLst/>
              <a:gdLst/>
              <a:ahLst/>
              <a:cxnLst/>
              <a:rect l="l" t="t" r="r" b="b"/>
              <a:pathLst>
                <a:path w="373379" h="107314">
                  <a:moveTo>
                    <a:pt x="187371" y="106687"/>
                  </a:moveTo>
                  <a:lnTo>
                    <a:pt x="185496" y="106692"/>
                  </a:lnTo>
                  <a:lnTo>
                    <a:pt x="187490" y="106692"/>
                  </a:lnTo>
                  <a:close/>
                </a:path>
                <a:path w="373379" h="107314">
                  <a:moveTo>
                    <a:pt x="373037" y="0"/>
                  </a:moveTo>
                  <a:lnTo>
                    <a:pt x="0" y="0"/>
                  </a:lnTo>
                  <a:lnTo>
                    <a:pt x="29295" y="62699"/>
                  </a:lnTo>
                  <a:lnTo>
                    <a:pt x="93745" y="94260"/>
                  </a:lnTo>
                  <a:lnTo>
                    <a:pt x="158194" y="105364"/>
                  </a:lnTo>
                  <a:lnTo>
                    <a:pt x="187371" y="106687"/>
                  </a:lnTo>
                  <a:lnTo>
                    <a:pt x="293918" y="106382"/>
                  </a:lnTo>
                  <a:lnTo>
                    <a:pt x="349594" y="95165"/>
                  </a:lnTo>
                  <a:lnTo>
                    <a:pt x="370106" y="63039"/>
                  </a:lnTo>
                  <a:lnTo>
                    <a:pt x="373037" y="0"/>
                  </a:lnTo>
                  <a:close/>
                </a:path>
              </a:pathLst>
            </a:custGeom>
            <a:solidFill>
              <a:srgbClr val="E6E7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3">
              <a:extLst>
                <a:ext uri="{FF2B5EF4-FFF2-40B4-BE49-F238E27FC236}">
                  <a16:creationId xmlns:a16="http://schemas.microsoft.com/office/drawing/2014/main" id="{896A03A4-FF9B-4C3B-B4EA-7BE6FA3D7E90}"/>
                </a:ext>
              </a:extLst>
            </p:cNvPr>
            <p:cNvSpPr/>
            <p:nvPr/>
          </p:nvSpPr>
          <p:spPr>
            <a:xfrm>
              <a:off x="2990536" y="2909392"/>
              <a:ext cx="373380" cy="107314"/>
            </a:xfrm>
            <a:custGeom>
              <a:avLst/>
              <a:gdLst/>
              <a:ahLst/>
              <a:cxnLst/>
              <a:rect l="l" t="t" r="r" b="b"/>
              <a:pathLst>
                <a:path w="373379" h="107314">
                  <a:moveTo>
                    <a:pt x="0" y="0"/>
                  </a:moveTo>
                  <a:lnTo>
                    <a:pt x="29295" y="62699"/>
                  </a:lnTo>
                  <a:lnTo>
                    <a:pt x="93745" y="94260"/>
                  </a:lnTo>
                  <a:lnTo>
                    <a:pt x="158194" y="105364"/>
                  </a:lnTo>
                  <a:lnTo>
                    <a:pt x="187490" y="106692"/>
                  </a:lnTo>
                  <a:lnTo>
                    <a:pt x="185496" y="106692"/>
                  </a:lnTo>
                  <a:lnTo>
                    <a:pt x="293918" y="106382"/>
                  </a:lnTo>
                  <a:lnTo>
                    <a:pt x="349594" y="95165"/>
                  </a:lnTo>
                  <a:lnTo>
                    <a:pt x="370106" y="63039"/>
                  </a:lnTo>
                  <a:lnTo>
                    <a:pt x="373037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4">
              <a:extLst>
                <a:ext uri="{FF2B5EF4-FFF2-40B4-BE49-F238E27FC236}">
                  <a16:creationId xmlns:a16="http://schemas.microsoft.com/office/drawing/2014/main" id="{8ED289D1-B7F0-43EC-BD8B-578E3F0B334A}"/>
                </a:ext>
              </a:extLst>
            </p:cNvPr>
            <p:cNvSpPr/>
            <p:nvPr/>
          </p:nvSpPr>
          <p:spPr>
            <a:xfrm>
              <a:off x="1209278" y="970955"/>
              <a:ext cx="2879090" cy="4672965"/>
            </a:xfrm>
            <a:custGeom>
              <a:avLst/>
              <a:gdLst/>
              <a:ahLst/>
              <a:cxnLst/>
              <a:rect l="l" t="t" r="r" b="b"/>
              <a:pathLst>
                <a:path w="2879090" h="4672965">
                  <a:moveTo>
                    <a:pt x="2878747" y="0"/>
                  </a:moveTo>
                  <a:lnTo>
                    <a:pt x="2878747" y="4672774"/>
                  </a:lnTo>
                  <a:lnTo>
                    <a:pt x="0" y="467277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5">
              <a:extLst>
                <a:ext uri="{FF2B5EF4-FFF2-40B4-BE49-F238E27FC236}">
                  <a16:creationId xmlns:a16="http://schemas.microsoft.com/office/drawing/2014/main" id="{4C2B851F-1A41-4F44-AF05-29F3206A19E5}"/>
                </a:ext>
              </a:extLst>
            </p:cNvPr>
            <p:cNvSpPr/>
            <p:nvPr/>
          </p:nvSpPr>
          <p:spPr>
            <a:xfrm>
              <a:off x="2598638" y="1459986"/>
              <a:ext cx="133985" cy="14604"/>
            </a:xfrm>
            <a:custGeom>
              <a:avLst/>
              <a:gdLst/>
              <a:ahLst/>
              <a:cxnLst/>
              <a:rect l="l" t="t" r="r" b="b"/>
              <a:pathLst>
                <a:path w="133985" h="14605">
                  <a:moveTo>
                    <a:pt x="133375" y="14477"/>
                  </a:moveTo>
                  <a:lnTo>
                    <a:pt x="133375" y="0"/>
                  </a:lnTo>
                  <a:lnTo>
                    <a:pt x="0" y="0"/>
                  </a:lnTo>
                  <a:lnTo>
                    <a:pt x="0" y="14477"/>
                  </a:lnTo>
                </a:path>
              </a:pathLst>
            </a:custGeom>
            <a:ln w="6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6">
              <a:extLst>
                <a:ext uri="{FF2B5EF4-FFF2-40B4-BE49-F238E27FC236}">
                  <a16:creationId xmlns:a16="http://schemas.microsoft.com/office/drawing/2014/main" id="{86CCC023-55A1-4317-9EBF-78EE6EC69B18}"/>
                </a:ext>
              </a:extLst>
            </p:cNvPr>
            <p:cNvSpPr/>
            <p:nvPr/>
          </p:nvSpPr>
          <p:spPr>
            <a:xfrm>
              <a:off x="2276708" y="1527238"/>
              <a:ext cx="46990" cy="19685"/>
            </a:xfrm>
            <a:custGeom>
              <a:avLst/>
              <a:gdLst/>
              <a:ahLst/>
              <a:cxnLst/>
              <a:rect l="l" t="t" r="r" b="b"/>
              <a:pathLst>
                <a:path w="46989" h="19684">
                  <a:moveTo>
                    <a:pt x="0" y="19430"/>
                  </a:moveTo>
                  <a:lnTo>
                    <a:pt x="46786" y="19430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7">
              <a:extLst>
                <a:ext uri="{FF2B5EF4-FFF2-40B4-BE49-F238E27FC236}">
                  <a16:creationId xmlns:a16="http://schemas.microsoft.com/office/drawing/2014/main" id="{2B99BD41-E989-444D-9B25-54C252E9979C}"/>
                </a:ext>
              </a:extLst>
            </p:cNvPr>
            <p:cNvSpPr/>
            <p:nvPr/>
          </p:nvSpPr>
          <p:spPr>
            <a:xfrm>
              <a:off x="2276708" y="1530476"/>
              <a:ext cx="46990" cy="13335"/>
            </a:xfrm>
            <a:custGeom>
              <a:avLst/>
              <a:gdLst/>
              <a:ahLst/>
              <a:cxnLst/>
              <a:rect l="l" t="t" r="r" b="b"/>
              <a:pathLst>
                <a:path w="46989" h="13334">
                  <a:moveTo>
                    <a:pt x="0" y="12953"/>
                  </a:moveTo>
                  <a:lnTo>
                    <a:pt x="46786" y="12953"/>
                  </a:lnTo>
                  <a:lnTo>
                    <a:pt x="46786" y="0"/>
                  </a:lnTo>
                  <a:lnTo>
                    <a:pt x="0" y="0"/>
                  </a:lnTo>
                  <a:lnTo>
                    <a:pt x="0" y="12953"/>
                  </a:lnTo>
                  <a:close/>
                </a:path>
              </a:pathLst>
            </a:custGeom>
            <a:solidFill>
              <a:srgbClr val="00B1E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88">
              <a:extLst>
                <a:ext uri="{FF2B5EF4-FFF2-40B4-BE49-F238E27FC236}">
                  <a16:creationId xmlns:a16="http://schemas.microsoft.com/office/drawing/2014/main" id="{901B84F0-2261-44DE-8308-EDB8BEBF554C}"/>
                </a:ext>
              </a:extLst>
            </p:cNvPr>
            <p:cNvSpPr/>
            <p:nvPr/>
          </p:nvSpPr>
          <p:spPr>
            <a:xfrm>
              <a:off x="2322550" y="1517433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30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89">
              <a:extLst>
                <a:ext uri="{FF2B5EF4-FFF2-40B4-BE49-F238E27FC236}">
                  <a16:creationId xmlns:a16="http://schemas.microsoft.com/office/drawing/2014/main" id="{533283EC-A0E6-4D20-8267-334CCD8F472C}"/>
                </a:ext>
              </a:extLst>
            </p:cNvPr>
            <p:cNvSpPr/>
            <p:nvPr/>
          </p:nvSpPr>
          <p:spPr>
            <a:xfrm>
              <a:off x="2322550" y="1517433"/>
              <a:ext cx="11430" cy="39370"/>
            </a:xfrm>
            <a:custGeom>
              <a:avLst/>
              <a:gdLst/>
              <a:ahLst/>
              <a:cxnLst/>
              <a:rect l="l" t="t" r="r" b="b"/>
              <a:pathLst>
                <a:path w="11430" h="39369">
                  <a:moveTo>
                    <a:pt x="11417" y="0"/>
                  </a:moveTo>
                  <a:lnTo>
                    <a:pt x="0" y="0"/>
                  </a:lnTo>
                  <a:lnTo>
                    <a:pt x="0" y="39052"/>
                  </a:lnTo>
                  <a:lnTo>
                    <a:pt x="11417" y="39052"/>
                  </a:lnTo>
                  <a:lnTo>
                    <a:pt x="11417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0">
              <a:extLst>
                <a:ext uri="{FF2B5EF4-FFF2-40B4-BE49-F238E27FC236}">
                  <a16:creationId xmlns:a16="http://schemas.microsoft.com/office/drawing/2014/main" id="{E2C7C5DF-046B-492F-940D-20C75B8FBC73}"/>
                </a:ext>
              </a:extLst>
            </p:cNvPr>
            <p:cNvSpPr/>
            <p:nvPr/>
          </p:nvSpPr>
          <p:spPr>
            <a:xfrm>
              <a:off x="2144483" y="4791963"/>
              <a:ext cx="676275" cy="47625"/>
            </a:xfrm>
            <a:custGeom>
              <a:avLst/>
              <a:gdLst/>
              <a:ahLst/>
              <a:cxnLst/>
              <a:rect l="l" t="t" r="r" b="b"/>
              <a:pathLst>
                <a:path w="676275" h="47625">
                  <a:moveTo>
                    <a:pt x="0" y="47307"/>
                  </a:moveTo>
                  <a:lnTo>
                    <a:pt x="675817" y="47307"/>
                  </a:lnTo>
                  <a:lnTo>
                    <a:pt x="675817" y="0"/>
                  </a:lnTo>
                  <a:lnTo>
                    <a:pt x="0" y="0"/>
                  </a:lnTo>
                  <a:lnTo>
                    <a:pt x="0" y="47307"/>
                  </a:lnTo>
                  <a:close/>
                </a:path>
              </a:pathLst>
            </a:custGeom>
            <a:solidFill>
              <a:srgbClr val="5859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1">
              <a:extLst>
                <a:ext uri="{FF2B5EF4-FFF2-40B4-BE49-F238E27FC236}">
                  <a16:creationId xmlns:a16="http://schemas.microsoft.com/office/drawing/2014/main" id="{4F8B8CE7-A152-4080-AEDF-BD40FAD0651A}"/>
                </a:ext>
              </a:extLst>
            </p:cNvPr>
            <p:cNvSpPr/>
            <p:nvPr/>
          </p:nvSpPr>
          <p:spPr>
            <a:xfrm>
              <a:off x="2144483" y="4394085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445185"/>
                  </a:moveTo>
                  <a:lnTo>
                    <a:pt x="0" y="445185"/>
                  </a:lnTo>
                  <a:lnTo>
                    <a:pt x="0" y="0"/>
                  </a:lnTo>
                  <a:lnTo>
                    <a:pt x="675817" y="0"/>
                  </a:lnTo>
                  <a:lnTo>
                    <a:pt x="675817" y="445185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2">
              <a:extLst>
                <a:ext uri="{FF2B5EF4-FFF2-40B4-BE49-F238E27FC236}">
                  <a16:creationId xmlns:a16="http://schemas.microsoft.com/office/drawing/2014/main" id="{6DE7568B-CE89-43F4-9CE1-780DC77987DA}"/>
                </a:ext>
              </a:extLst>
            </p:cNvPr>
            <p:cNvSpPr/>
            <p:nvPr/>
          </p:nvSpPr>
          <p:spPr>
            <a:xfrm>
              <a:off x="2144483" y="4346778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0"/>
                  </a:moveTo>
                  <a:lnTo>
                    <a:pt x="0" y="0"/>
                  </a:lnTo>
                  <a:lnTo>
                    <a:pt x="0" y="445185"/>
                  </a:lnTo>
                  <a:lnTo>
                    <a:pt x="675817" y="445185"/>
                  </a:lnTo>
                  <a:lnTo>
                    <a:pt x="675817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3">
              <a:extLst>
                <a:ext uri="{FF2B5EF4-FFF2-40B4-BE49-F238E27FC236}">
                  <a16:creationId xmlns:a16="http://schemas.microsoft.com/office/drawing/2014/main" id="{FFE2191F-3C24-438A-810E-5752A26C97A2}"/>
                </a:ext>
              </a:extLst>
            </p:cNvPr>
            <p:cNvSpPr/>
            <p:nvPr/>
          </p:nvSpPr>
          <p:spPr>
            <a:xfrm>
              <a:off x="2144483" y="4346778"/>
              <a:ext cx="676275" cy="445770"/>
            </a:xfrm>
            <a:custGeom>
              <a:avLst/>
              <a:gdLst/>
              <a:ahLst/>
              <a:cxnLst/>
              <a:rect l="l" t="t" r="r" b="b"/>
              <a:pathLst>
                <a:path w="676275" h="445770">
                  <a:moveTo>
                    <a:pt x="675817" y="445185"/>
                  </a:moveTo>
                  <a:lnTo>
                    <a:pt x="0" y="445185"/>
                  </a:lnTo>
                  <a:lnTo>
                    <a:pt x="0" y="0"/>
                  </a:lnTo>
                  <a:lnTo>
                    <a:pt x="675817" y="0"/>
                  </a:lnTo>
                  <a:lnTo>
                    <a:pt x="675817" y="445185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6" name="object 294">
              <a:extLst>
                <a:ext uri="{FF2B5EF4-FFF2-40B4-BE49-F238E27FC236}">
                  <a16:creationId xmlns:a16="http://schemas.microsoft.com/office/drawing/2014/main" id="{62F8C7A9-81E6-41DB-BAA3-9510C8C5F3F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73973" y="2769196"/>
              <a:ext cx="283565" cy="538848"/>
            </a:xfrm>
            <a:prstGeom prst="rect">
              <a:avLst/>
            </a:prstGeom>
          </p:spPr>
        </p:pic>
        <p:sp>
          <p:nvSpPr>
            <p:cNvPr id="297" name="object 295">
              <a:extLst>
                <a:ext uri="{FF2B5EF4-FFF2-40B4-BE49-F238E27FC236}">
                  <a16:creationId xmlns:a16="http://schemas.microsoft.com/office/drawing/2014/main" id="{83BA1932-4D19-47DD-99EB-091099574EC2}"/>
                </a:ext>
              </a:extLst>
            </p:cNvPr>
            <p:cNvSpPr/>
            <p:nvPr/>
          </p:nvSpPr>
          <p:spPr>
            <a:xfrm>
              <a:off x="1873966" y="2769191"/>
              <a:ext cx="283845" cy="539115"/>
            </a:xfrm>
            <a:custGeom>
              <a:avLst/>
              <a:gdLst/>
              <a:ahLst/>
              <a:cxnLst/>
              <a:rect l="l" t="t" r="r" b="b"/>
              <a:pathLst>
                <a:path w="283844" h="539114">
                  <a:moveTo>
                    <a:pt x="0" y="82283"/>
                  </a:moveTo>
                  <a:lnTo>
                    <a:pt x="457" y="520496"/>
                  </a:lnTo>
                  <a:lnTo>
                    <a:pt x="18821" y="538861"/>
                  </a:lnTo>
                  <a:lnTo>
                    <a:pt x="265201" y="538861"/>
                  </a:lnTo>
                  <a:lnTo>
                    <a:pt x="272342" y="537409"/>
                  </a:lnTo>
                  <a:lnTo>
                    <a:pt x="278185" y="533460"/>
                  </a:lnTo>
                  <a:lnTo>
                    <a:pt x="282130" y="527620"/>
                  </a:lnTo>
                  <a:lnTo>
                    <a:pt x="283578" y="520496"/>
                  </a:lnTo>
                  <a:lnTo>
                    <a:pt x="283578" y="82283"/>
                  </a:lnTo>
                  <a:lnTo>
                    <a:pt x="283146" y="82283"/>
                  </a:lnTo>
                  <a:lnTo>
                    <a:pt x="272017" y="50256"/>
                  </a:lnTo>
                  <a:lnTo>
                    <a:pt x="241673" y="24101"/>
                  </a:lnTo>
                  <a:lnTo>
                    <a:pt x="196676" y="6466"/>
                  </a:lnTo>
                  <a:lnTo>
                    <a:pt x="141592" y="0"/>
                  </a:lnTo>
                  <a:lnTo>
                    <a:pt x="86485" y="6466"/>
                  </a:lnTo>
                  <a:lnTo>
                    <a:pt x="41478" y="24101"/>
                  </a:lnTo>
                  <a:lnTo>
                    <a:pt x="11129" y="50256"/>
                  </a:lnTo>
                  <a:lnTo>
                    <a:pt x="0" y="82283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8" name="object 296">
              <a:extLst>
                <a:ext uri="{FF2B5EF4-FFF2-40B4-BE49-F238E27FC236}">
                  <a16:creationId xmlns:a16="http://schemas.microsoft.com/office/drawing/2014/main" id="{538C92E3-AA29-4C9A-9A77-3D825769F2C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89292" y="4340265"/>
              <a:ext cx="329521" cy="145370"/>
            </a:xfrm>
            <a:prstGeom prst="rect">
              <a:avLst/>
            </a:prstGeom>
          </p:spPr>
        </p:pic>
        <p:sp>
          <p:nvSpPr>
            <p:cNvPr id="299" name="object 297">
              <a:extLst>
                <a:ext uri="{FF2B5EF4-FFF2-40B4-BE49-F238E27FC236}">
                  <a16:creationId xmlns:a16="http://schemas.microsoft.com/office/drawing/2014/main" id="{6497871F-4189-4E2D-9373-409CDB05FAAC}"/>
                </a:ext>
              </a:extLst>
            </p:cNvPr>
            <p:cNvSpPr/>
            <p:nvPr/>
          </p:nvSpPr>
          <p:spPr>
            <a:xfrm>
              <a:off x="2547484" y="4329737"/>
              <a:ext cx="253365" cy="10795"/>
            </a:xfrm>
            <a:custGeom>
              <a:avLst/>
              <a:gdLst/>
              <a:ahLst/>
              <a:cxnLst/>
              <a:rect l="l" t="t" r="r" b="b"/>
              <a:pathLst>
                <a:path w="253364" h="10795">
                  <a:moveTo>
                    <a:pt x="248564" y="0"/>
                  </a:moveTo>
                  <a:lnTo>
                    <a:pt x="4699" y="0"/>
                  </a:lnTo>
                  <a:lnTo>
                    <a:pt x="0" y="4699"/>
                  </a:lnTo>
                  <a:lnTo>
                    <a:pt x="0" y="10528"/>
                  </a:lnTo>
                  <a:lnTo>
                    <a:pt x="253263" y="10528"/>
                  </a:lnTo>
                  <a:lnTo>
                    <a:pt x="253263" y="4699"/>
                  </a:lnTo>
                  <a:lnTo>
                    <a:pt x="248564" y="0"/>
                  </a:lnTo>
                  <a:close/>
                </a:path>
              </a:pathLst>
            </a:custGeom>
            <a:solidFill>
              <a:srgbClr val="C7C8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298">
              <a:extLst>
                <a:ext uri="{FF2B5EF4-FFF2-40B4-BE49-F238E27FC236}">
                  <a16:creationId xmlns:a16="http://schemas.microsoft.com/office/drawing/2014/main" id="{A06D421D-AFF7-4125-AFB1-BFA05C3A2FCD}"/>
                </a:ext>
              </a:extLst>
            </p:cNvPr>
            <p:cNvSpPr/>
            <p:nvPr/>
          </p:nvSpPr>
          <p:spPr>
            <a:xfrm>
              <a:off x="2226665" y="4358750"/>
              <a:ext cx="255270" cy="102870"/>
            </a:xfrm>
            <a:custGeom>
              <a:avLst/>
              <a:gdLst/>
              <a:ahLst/>
              <a:cxnLst/>
              <a:rect l="l" t="t" r="r" b="b"/>
              <a:pathLst>
                <a:path w="255269" h="102870">
                  <a:moveTo>
                    <a:pt x="0" y="0"/>
                  </a:moveTo>
                  <a:lnTo>
                    <a:pt x="22593" y="90297"/>
                  </a:lnTo>
                  <a:lnTo>
                    <a:pt x="24320" y="97155"/>
                  </a:lnTo>
                  <a:lnTo>
                    <a:pt x="31508" y="102781"/>
                  </a:lnTo>
                  <a:lnTo>
                    <a:pt x="38557" y="102781"/>
                  </a:lnTo>
                  <a:lnTo>
                    <a:pt x="216217" y="102781"/>
                  </a:lnTo>
                  <a:lnTo>
                    <a:pt x="223278" y="102781"/>
                  </a:lnTo>
                  <a:lnTo>
                    <a:pt x="230466" y="97155"/>
                  </a:lnTo>
                  <a:lnTo>
                    <a:pt x="232181" y="90297"/>
                  </a:lnTo>
                  <a:lnTo>
                    <a:pt x="254749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299">
              <a:extLst>
                <a:ext uri="{FF2B5EF4-FFF2-40B4-BE49-F238E27FC236}">
                  <a16:creationId xmlns:a16="http://schemas.microsoft.com/office/drawing/2014/main" id="{90DA4B8E-C0C8-4043-B2E1-89DEE2594187}"/>
                </a:ext>
              </a:extLst>
            </p:cNvPr>
            <p:cNvSpPr/>
            <p:nvPr/>
          </p:nvSpPr>
          <p:spPr>
            <a:xfrm>
              <a:off x="2558870" y="4333813"/>
              <a:ext cx="230504" cy="0"/>
            </a:xfrm>
            <a:custGeom>
              <a:avLst/>
              <a:gdLst/>
              <a:ahLst/>
              <a:cxnLst/>
              <a:rect l="l" t="t" r="r" b="b"/>
              <a:pathLst>
                <a:path w="230505">
                  <a:moveTo>
                    <a:pt x="0" y="0"/>
                  </a:moveTo>
                  <a:lnTo>
                    <a:pt x="230085" y="0"/>
                  </a:lnTo>
                </a:path>
              </a:pathLst>
            </a:custGeom>
            <a:ln w="388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0">
              <a:extLst>
                <a:ext uri="{FF2B5EF4-FFF2-40B4-BE49-F238E27FC236}">
                  <a16:creationId xmlns:a16="http://schemas.microsoft.com/office/drawing/2014/main" id="{A01AB3FD-49AA-408F-9458-603B781B7407}"/>
                </a:ext>
              </a:extLst>
            </p:cNvPr>
            <p:cNvSpPr/>
            <p:nvPr/>
          </p:nvSpPr>
          <p:spPr>
            <a:xfrm>
              <a:off x="2141433" y="4329737"/>
              <a:ext cx="680720" cy="156210"/>
            </a:xfrm>
            <a:custGeom>
              <a:avLst/>
              <a:gdLst/>
              <a:ahLst/>
              <a:cxnLst/>
              <a:rect l="l" t="t" r="r" b="b"/>
              <a:pathLst>
                <a:path w="680719" h="156210">
                  <a:moveTo>
                    <a:pt x="680338" y="10528"/>
                  </a:moveTo>
                  <a:lnTo>
                    <a:pt x="659320" y="10528"/>
                  </a:lnTo>
                  <a:lnTo>
                    <a:pt x="659320" y="4699"/>
                  </a:lnTo>
                  <a:lnTo>
                    <a:pt x="654608" y="0"/>
                  </a:lnTo>
                  <a:lnTo>
                    <a:pt x="648792" y="0"/>
                  </a:lnTo>
                  <a:lnTo>
                    <a:pt x="416559" y="0"/>
                  </a:lnTo>
                  <a:lnTo>
                    <a:pt x="410756" y="0"/>
                  </a:lnTo>
                  <a:lnTo>
                    <a:pt x="406057" y="4699"/>
                  </a:lnTo>
                  <a:lnTo>
                    <a:pt x="406057" y="10528"/>
                  </a:lnTo>
                  <a:lnTo>
                    <a:pt x="385927" y="10528"/>
                  </a:lnTo>
                  <a:lnTo>
                    <a:pt x="377380" y="10528"/>
                  </a:lnTo>
                  <a:lnTo>
                    <a:pt x="368706" y="17297"/>
                  </a:lnTo>
                  <a:lnTo>
                    <a:pt x="366674" y="25628"/>
                  </a:lnTo>
                  <a:lnTo>
                    <a:pt x="338416" y="140792"/>
                  </a:lnTo>
                  <a:lnTo>
                    <a:pt x="336397" y="149098"/>
                  </a:lnTo>
                  <a:lnTo>
                    <a:pt x="327723" y="155892"/>
                  </a:lnTo>
                  <a:lnTo>
                    <a:pt x="319150" y="155892"/>
                  </a:lnTo>
                  <a:lnTo>
                    <a:pt x="106044" y="155892"/>
                  </a:lnTo>
                  <a:lnTo>
                    <a:pt x="97497" y="155892"/>
                  </a:lnTo>
                  <a:lnTo>
                    <a:pt x="88849" y="149098"/>
                  </a:lnTo>
                  <a:lnTo>
                    <a:pt x="86804" y="140792"/>
                  </a:lnTo>
                  <a:lnTo>
                    <a:pt x="58559" y="25628"/>
                  </a:lnTo>
                  <a:lnTo>
                    <a:pt x="56514" y="17297"/>
                  </a:lnTo>
                  <a:lnTo>
                    <a:pt x="47866" y="10528"/>
                  </a:lnTo>
                  <a:lnTo>
                    <a:pt x="39306" y="10528"/>
                  </a:lnTo>
                  <a:lnTo>
                    <a:pt x="0" y="10528"/>
                  </a:lnTo>
                </a:path>
              </a:pathLst>
            </a:custGeom>
            <a:ln w="518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1">
              <a:extLst>
                <a:ext uri="{FF2B5EF4-FFF2-40B4-BE49-F238E27FC236}">
                  <a16:creationId xmlns:a16="http://schemas.microsoft.com/office/drawing/2014/main" id="{6EAB248E-C281-4216-955B-EED11D0931AE}"/>
                </a:ext>
              </a:extLst>
            </p:cNvPr>
            <p:cNvSpPr/>
            <p:nvPr/>
          </p:nvSpPr>
          <p:spPr>
            <a:xfrm>
              <a:off x="2142671" y="4338995"/>
              <a:ext cx="405130" cy="0"/>
            </a:xfrm>
            <a:custGeom>
              <a:avLst/>
              <a:gdLst/>
              <a:ahLst/>
              <a:cxnLst/>
              <a:rect l="l" t="t" r="r" b="b"/>
              <a:pathLst>
                <a:path w="405130">
                  <a:moveTo>
                    <a:pt x="0" y="0"/>
                  </a:moveTo>
                  <a:lnTo>
                    <a:pt x="404812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2">
              <a:extLst>
                <a:ext uri="{FF2B5EF4-FFF2-40B4-BE49-F238E27FC236}">
                  <a16:creationId xmlns:a16="http://schemas.microsoft.com/office/drawing/2014/main" id="{D5CD54D7-109E-491A-8ABB-D57B1AF23326}"/>
                </a:ext>
              </a:extLst>
            </p:cNvPr>
            <p:cNvSpPr/>
            <p:nvPr/>
          </p:nvSpPr>
          <p:spPr>
            <a:xfrm>
              <a:off x="2545255" y="4340641"/>
              <a:ext cx="272415" cy="0"/>
            </a:xfrm>
            <a:custGeom>
              <a:avLst/>
              <a:gdLst/>
              <a:ahLst/>
              <a:cxnLst/>
              <a:rect l="l" t="t" r="r" b="b"/>
              <a:pathLst>
                <a:path w="272414">
                  <a:moveTo>
                    <a:pt x="0" y="0"/>
                  </a:moveTo>
                  <a:lnTo>
                    <a:pt x="272288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3">
              <a:extLst>
                <a:ext uri="{FF2B5EF4-FFF2-40B4-BE49-F238E27FC236}">
                  <a16:creationId xmlns:a16="http://schemas.microsoft.com/office/drawing/2014/main" id="{59DC5F97-7376-4B44-9FC6-012006A7F08E}"/>
                </a:ext>
              </a:extLst>
            </p:cNvPr>
            <p:cNvSpPr/>
            <p:nvPr/>
          </p:nvSpPr>
          <p:spPr>
            <a:xfrm>
              <a:off x="1784078" y="3258034"/>
              <a:ext cx="0" cy="22225"/>
            </a:xfrm>
            <a:custGeom>
              <a:avLst/>
              <a:gdLst/>
              <a:ahLst/>
              <a:cxnLst/>
              <a:rect l="l" t="t" r="r" b="b"/>
              <a:pathLst>
                <a:path h="22225">
                  <a:moveTo>
                    <a:pt x="-12954" y="10998"/>
                  </a:moveTo>
                  <a:lnTo>
                    <a:pt x="12954" y="10998"/>
                  </a:lnTo>
                </a:path>
              </a:pathLst>
            </a:custGeom>
            <a:ln w="2199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4">
              <a:extLst>
                <a:ext uri="{FF2B5EF4-FFF2-40B4-BE49-F238E27FC236}">
                  <a16:creationId xmlns:a16="http://schemas.microsoft.com/office/drawing/2014/main" id="{81D5F7E3-5495-4D8E-B399-FC5165C0F3EA}"/>
                </a:ext>
              </a:extLst>
            </p:cNvPr>
            <p:cNvSpPr/>
            <p:nvPr/>
          </p:nvSpPr>
          <p:spPr>
            <a:xfrm>
              <a:off x="1973751" y="4653509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28"/>
                  </a:moveTo>
                  <a:lnTo>
                    <a:pt x="0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5">
              <a:extLst>
                <a:ext uri="{FF2B5EF4-FFF2-40B4-BE49-F238E27FC236}">
                  <a16:creationId xmlns:a16="http://schemas.microsoft.com/office/drawing/2014/main" id="{A47D22A8-2A47-4B73-A09F-A0F9176F815A}"/>
                </a:ext>
              </a:extLst>
            </p:cNvPr>
            <p:cNvSpPr/>
            <p:nvPr/>
          </p:nvSpPr>
          <p:spPr>
            <a:xfrm>
              <a:off x="1580523" y="3512630"/>
              <a:ext cx="765175" cy="1139825"/>
            </a:xfrm>
            <a:custGeom>
              <a:avLst/>
              <a:gdLst/>
              <a:ahLst/>
              <a:cxnLst/>
              <a:rect l="l" t="t" r="r" b="b"/>
              <a:pathLst>
                <a:path w="765175" h="1139825">
                  <a:moveTo>
                    <a:pt x="765175" y="839241"/>
                  </a:moveTo>
                  <a:lnTo>
                    <a:pt x="765175" y="1102779"/>
                  </a:lnTo>
                  <a:lnTo>
                    <a:pt x="762279" y="1117044"/>
                  </a:lnTo>
                  <a:lnTo>
                    <a:pt x="754394" y="1128726"/>
                  </a:lnTo>
                  <a:lnTo>
                    <a:pt x="742720" y="1136620"/>
                  </a:lnTo>
                  <a:lnTo>
                    <a:pt x="728459" y="1139520"/>
                  </a:lnTo>
                  <a:lnTo>
                    <a:pt x="36715" y="1139520"/>
                  </a:lnTo>
                  <a:lnTo>
                    <a:pt x="22454" y="1136621"/>
                  </a:lnTo>
                  <a:lnTo>
                    <a:pt x="10780" y="1128728"/>
                  </a:lnTo>
                  <a:lnTo>
                    <a:pt x="2895" y="1117049"/>
                  </a:lnTo>
                  <a:lnTo>
                    <a:pt x="0" y="1102791"/>
                  </a:lnTo>
                  <a:lnTo>
                    <a:pt x="0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6">
              <a:extLst>
                <a:ext uri="{FF2B5EF4-FFF2-40B4-BE49-F238E27FC236}">
                  <a16:creationId xmlns:a16="http://schemas.microsoft.com/office/drawing/2014/main" id="{3670974B-3D7E-40DD-B90B-2E183C57DA3D}"/>
                </a:ext>
              </a:extLst>
            </p:cNvPr>
            <p:cNvSpPr/>
            <p:nvPr/>
          </p:nvSpPr>
          <p:spPr>
            <a:xfrm>
              <a:off x="1973751" y="4653509"/>
              <a:ext cx="0" cy="52705"/>
            </a:xfrm>
            <a:custGeom>
              <a:avLst/>
              <a:gdLst/>
              <a:ahLst/>
              <a:cxnLst/>
              <a:rect l="l" t="t" r="r" b="b"/>
              <a:pathLst>
                <a:path h="52704">
                  <a:moveTo>
                    <a:pt x="0" y="52628"/>
                  </a:moveTo>
                  <a:lnTo>
                    <a:pt x="0" y="0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7">
              <a:extLst>
                <a:ext uri="{FF2B5EF4-FFF2-40B4-BE49-F238E27FC236}">
                  <a16:creationId xmlns:a16="http://schemas.microsoft.com/office/drawing/2014/main" id="{2ADE3796-3139-435A-8CB2-B844B48CD254}"/>
                </a:ext>
              </a:extLst>
            </p:cNvPr>
            <p:cNvSpPr/>
            <p:nvPr/>
          </p:nvSpPr>
          <p:spPr>
            <a:xfrm>
              <a:off x="1703750" y="2313495"/>
              <a:ext cx="170815" cy="935355"/>
            </a:xfrm>
            <a:custGeom>
              <a:avLst/>
              <a:gdLst/>
              <a:ahLst/>
              <a:cxnLst/>
              <a:rect l="l" t="t" r="r" b="b"/>
              <a:pathLst>
                <a:path w="170814" h="935355">
                  <a:moveTo>
                    <a:pt x="0" y="0"/>
                  </a:moveTo>
                  <a:lnTo>
                    <a:pt x="0" y="898639"/>
                  </a:lnTo>
                  <a:lnTo>
                    <a:pt x="2897" y="912895"/>
                  </a:lnTo>
                  <a:lnTo>
                    <a:pt x="10785" y="924569"/>
                  </a:lnTo>
                  <a:lnTo>
                    <a:pt x="22459" y="932457"/>
                  </a:lnTo>
                  <a:lnTo>
                    <a:pt x="36715" y="935355"/>
                  </a:lnTo>
                  <a:lnTo>
                    <a:pt x="80302" y="935355"/>
                  </a:lnTo>
                  <a:lnTo>
                    <a:pt x="170573" y="935355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08">
              <a:extLst>
                <a:ext uri="{FF2B5EF4-FFF2-40B4-BE49-F238E27FC236}">
                  <a16:creationId xmlns:a16="http://schemas.microsoft.com/office/drawing/2014/main" id="{7333CB70-EF2E-4840-ACCD-649EDB4C084E}"/>
                </a:ext>
              </a:extLst>
            </p:cNvPr>
            <p:cNvSpPr/>
            <p:nvPr/>
          </p:nvSpPr>
          <p:spPr>
            <a:xfrm>
              <a:off x="1703746" y="1762639"/>
              <a:ext cx="627380" cy="480695"/>
            </a:xfrm>
            <a:custGeom>
              <a:avLst/>
              <a:gdLst/>
              <a:ahLst/>
              <a:cxnLst/>
              <a:rect l="l" t="t" r="r" b="b"/>
              <a:pathLst>
                <a:path w="627380" h="480694">
                  <a:moveTo>
                    <a:pt x="626770" y="0"/>
                  </a:moveTo>
                  <a:lnTo>
                    <a:pt x="579996" y="0"/>
                  </a:lnTo>
                  <a:lnTo>
                    <a:pt x="565731" y="2895"/>
                  </a:lnTo>
                  <a:lnTo>
                    <a:pt x="554048" y="10780"/>
                  </a:lnTo>
                  <a:lnTo>
                    <a:pt x="546154" y="22454"/>
                  </a:lnTo>
                  <a:lnTo>
                    <a:pt x="543255" y="36715"/>
                  </a:lnTo>
                  <a:lnTo>
                    <a:pt x="543255" y="299948"/>
                  </a:lnTo>
                  <a:lnTo>
                    <a:pt x="540359" y="314204"/>
                  </a:lnTo>
                  <a:lnTo>
                    <a:pt x="532474" y="325878"/>
                  </a:lnTo>
                  <a:lnTo>
                    <a:pt x="520800" y="333767"/>
                  </a:lnTo>
                  <a:lnTo>
                    <a:pt x="506539" y="336664"/>
                  </a:lnTo>
                  <a:lnTo>
                    <a:pt x="36715" y="336664"/>
                  </a:lnTo>
                  <a:lnTo>
                    <a:pt x="22459" y="339561"/>
                  </a:lnTo>
                  <a:lnTo>
                    <a:pt x="10785" y="347449"/>
                  </a:lnTo>
                  <a:lnTo>
                    <a:pt x="2897" y="359124"/>
                  </a:lnTo>
                  <a:lnTo>
                    <a:pt x="0" y="373380"/>
                  </a:lnTo>
                  <a:lnTo>
                    <a:pt x="0" y="480174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09">
              <a:extLst>
                <a:ext uri="{FF2B5EF4-FFF2-40B4-BE49-F238E27FC236}">
                  <a16:creationId xmlns:a16="http://schemas.microsoft.com/office/drawing/2014/main" id="{6EA58B31-2311-4CA0-9C80-20A68D5C7FDC}"/>
                </a:ext>
              </a:extLst>
            </p:cNvPr>
            <p:cNvSpPr/>
            <p:nvPr/>
          </p:nvSpPr>
          <p:spPr>
            <a:xfrm>
              <a:off x="3160958" y="2911970"/>
              <a:ext cx="0" cy="560070"/>
            </a:xfrm>
            <a:custGeom>
              <a:avLst/>
              <a:gdLst/>
              <a:ahLst/>
              <a:cxnLst/>
              <a:rect l="l" t="t" r="r" b="b"/>
              <a:pathLst>
                <a:path h="560070">
                  <a:moveTo>
                    <a:pt x="0" y="0"/>
                  </a:moveTo>
                  <a:lnTo>
                    <a:pt x="0" y="559879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0">
              <a:extLst>
                <a:ext uri="{FF2B5EF4-FFF2-40B4-BE49-F238E27FC236}">
                  <a16:creationId xmlns:a16="http://schemas.microsoft.com/office/drawing/2014/main" id="{6C877080-2628-4C24-B991-75D12702D13A}"/>
                </a:ext>
              </a:extLst>
            </p:cNvPr>
            <p:cNvSpPr/>
            <p:nvPr/>
          </p:nvSpPr>
          <p:spPr>
            <a:xfrm>
              <a:off x="1784506" y="3251507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h="28575">
                  <a:moveTo>
                    <a:pt x="-8096" y="14262"/>
                  </a:moveTo>
                  <a:lnTo>
                    <a:pt x="8096" y="14262"/>
                  </a:lnTo>
                </a:path>
              </a:pathLst>
            </a:custGeom>
            <a:ln w="28524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1">
              <a:extLst>
                <a:ext uri="{FF2B5EF4-FFF2-40B4-BE49-F238E27FC236}">
                  <a16:creationId xmlns:a16="http://schemas.microsoft.com/office/drawing/2014/main" id="{7241257D-6878-4B73-BCE4-60B12CCCC2F4}"/>
                </a:ext>
              </a:extLst>
            </p:cNvPr>
            <p:cNvSpPr/>
            <p:nvPr/>
          </p:nvSpPr>
          <p:spPr>
            <a:xfrm>
              <a:off x="1703750" y="2318340"/>
              <a:ext cx="173990" cy="930910"/>
            </a:xfrm>
            <a:custGeom>
              <a:avLst/>
              <a:gdLst/>
              <a:ahLst/>
              <a:cxnLst/>
              <a:rect l="l" t="t" r="r" b="b"/>
              <a:pathLst>
                <a:path w="173989" h="930910">
                  <a:moveTo>
                    <a:pt x="0" y="0"/>
                  </a:moveTo>
                  <a:lnTo>
                    <a:pt x="0" y="893800"/>
                  </a:lnTo>
                  <a:lnTo>
                    <a:pt x="2897" y="908050"/>
                  </a:lnTo>
                  <a:lnTo>
                    <a:pt x="10785" y="919726"/>
                  </a:lnTo>
                  <a:lnTo>
                    <a:pt x="22459" y="927617"/>
                  </a:lnTo>
                  <a:lnTo>
                    <a:pt x="36715" y="930516"/>
                  </a:lnTo>
                  <a:lnTo>
                    <a:pt x="80302" y="930516"/>
                  </a:lnTo>
                  <a:lnTo>
                    <a:pt x="173609" y="930516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2">
              <a:extLst>
                <a:ext uri="{FF2B5EF4-FFF2-40B4-BE49-F238E27FC236}">
                  <a16:creationId xmlns:a16="http://schemas.microsoft.com/office/drawing/2014/main" id="{B59618D9-9896-4B02-88A5-741DE76AFB1C}"/>
                </a:ext>
              </a:extLst>
            </p:cNvPr>
            <p:cNvSpPr/>
            <p:nvPr/>
          </p:nvSpPr>
          <p:spPr>
            <a:xfrm>
              <a:off x="1703753" y="1762561"/>
              <a:ext cx="636270" cy="477520"/>
            </a:xfrm>
            <a:custGeom>
              <a:avLst/>
              <a:gdLst/>
              <a:ahLst/>
              <a:cxnLst/>
              <a:rect l="l" t="t" r="r" b="b"/>
              <a:pathLst>
                <a:path w="636269" h="477519">
                  <a:moveTo>
                    <a:pt x="636168" y="0"/>
                  </a:moveTo>
                  <a:lnTo>
                    <a:pt x="579983" y="76"/>
                  </a:lnTo>
                  <a:lnTo>
                    <a:pt x="546152" y="22536"/>
                  </a:lnTo>
                  <a:lnTo>
                    <a:pt x="543255" y="36791"/>
                  </a:lnTo>
                  <a:lnTo>
                    <a:pt x="543255" y="300024"/>
                  </a:lnTo>
                  <a:lnTo>
                    <a:pt x="540358" y="314280"/>
                  </a:lnTo>
                  <a:lnTo>
                    <a:pt x="532469" y="325955"/>
                  </a:lnTo>
                  <a:lnTo>
                    <a:pt x="520795" y="333843"/>
                  </a:lnTo>
                  <a:lnTo>
                    <a:pt x="506539" y="336740"/>
                  </a:lnTo>
                  <a:lnTo>
                    <a:pt x="36703" y="336740"/>
                  </a:lnTo>
                  <a:lnTo>
                    <a:pt x="22449" y="339637"/>
                  </a:lnTo>
                  <a:lnTo>
                    <a:pt x="10779" y="347527"/>
                  </a:lnTo>
                  <a:lnTo>
                    <a:pt x="2895" y="359205"/>
                  </a:lnTo>
                  <a:lnTo>
                    <a:pt x="0" y="373468"/>
                  </a:lnTo>
                  <a:lnTo>
                    <a:pt x="0" y="47746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3">
              <a:extLst>
                <a:ext uri="{FF2B5EF4-FFF2-40B4-BE49-F238E27FC236}">
                  <a16:creationId xmlns:a16="http://schemas.microsoft.com/office/drawing/2014/main" id="{EEA30F76-6EE9-46A1-8124-D80C04192910}"/>
                </a:ext>
              </a:extLst>
            </p:cNvPr>
            <p:cNvSpPr/>
            <p:nvPr/>
          </p:nvSpPr>
          <p:spPr>
            <a:xfrm>
              <a:off x="2584194" y="3469117"/>
              <a:ext cx="577215" cy="36830"/>
            </a:xfrm>
            <a:custGeom>
              <a:avLst/>
              <a:gdLst/>
              <a:ahLst/>
              <a:cxnLst/>
              <a:rect l="l" t="t" r="r" b="b"/>
              <a:pathLst>
                <a:path w="577214" h="36829">
                  <a:moveTo>
                    <a:pt x="0" y="36715"/>
                  </a:moveTo>
                  <a:lnTo>
                    <a:pt x="540029" y="36715"/>
                  </a:lnTo>
                  <a:lnTo>
                    <a:pt x="554297" y="33816"/>
                  </a:lnTo>
                  <a:lnTo>
                    <a:pt x="565975" y="25925"/>
                  </a:lnTo>
                  <a:lnTo>
                    <a:pt x="573862" y="14250"/>
                  </a:lnTo>
                  <a:lnTo>
                    <a:pt x="576757" y="0"/>
                  </a:lnTo>
                </a:path>
              </a:pathLst>
            </a:custGeom>
            <a:ln w="16192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4">
              <a:extLst>
                <a:ext uri="{FF2B5EF4-FFF2-40B4-BE49-F238E27FC236}">
                  <a16:creationId xmlns:a16="http://schemas.microsoft.com/office/drawing/2014/main" id="{66102420-0B8B-4F1A-9F79-BF0607451989}"/>
                </a:ext>
              </a:extLst>
            </p:cNvPr>
            <p:cNvSpPr/>
            <p:nvPr/>
          </p:nvSpPr>
          <p:spPr>
            <a:xfrm>
              <a:off x="2584194" y="3033063"/>
              <a:ext cx="5715" cy="473075"/>
            </a:xfrm>
            <a:custGeom>
              <a:avLst/>
              <a:gdLst/>
              <a:ahLst/>
              <a:cxnLst/>
              <a:rect l="l" t="t" r="r" b="b"/>
              <a:pathLst>
                <a:path w="5714" h="473075">
                  <a:moveTo>
                    <a:pt x="0" y="0"/>
                  </a:moveTo>
                  <a:lnTo>
                    <a:pt x="0" y="472541"/>
                  </a:lnTo>
                  <a:lnTo>
                    <a:pt x="5537" y="472770"/>
                  </a:lnTo>
                </a:path>
              </a:pathLst>
            </a:custGeom>
            <a:ln w="19431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315">
              <a:extLst>
                <a:ext uri="{FF2B5EF4-FFF2-40B4-BE49-F238E27FC236}">
                  <a16:creationId xmlns:a16="http://schemas.microsoft.com/office/drawing/2014/main" id="{36AE56A5-6FE4-45F2-8E01-1A4D4429BDBF}"/>
                </a:ext>
              </a:extLst>
            </p:cNvPr>
            <p:cNvSpPr/>
            <p:nvPr/>
          </p:nvSpPr>
          <p:spPr>
            <a:xfrm>
              <a:off x="2250799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316">
              <a:extLst>
                <a:ext uri="{FF2B5EF4-FFF2-40B4-BE49-F238E27FC236}">
                  <a16:creationId xmlns:a16="http://schemas.microsoft.com/office/drawing/2014/main" id="{3A7EA70D-DAC3-4C2B-A0D8-2B39BE4E968E}"/>
                </a:ext>
              </a:extLst>
            </p:cNvPr>
            <p:cNvSpPr/>
            <p:nvPr/>
          </p:nvSpPr>
          <p:spPr>
            <a:xfrm>
              <a:off x="2250799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48653" y="0"/>
                  </a:moveTo>
                  <a:lnTo>
                    <a:pt x="0" y="28079"/>
                  </a:lnTo>
                  <a:lnTo>
                    <a:pt x="48653" y="56172"/>
                  </a:lnTo>
                  <a:lnTo>
                    <a:pt x="48653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317">
              <a:extLst>
                <a:ext uri="{FF2B5EF4-FFF2-40B4-BE49-F238E27FC236}">
                  <a16:creationId xmlns:a16="http://schemas.microsoft.com/office/drawing/2014/main" id="{CB52C644-BC77-4543-AEF5-F6EF87773262}"/>
                </a:ext>
              </a:extLst>
            </p:cNvPr>
            <p:cNvSpPr/>
            <p:nvPr/>
          </p:nvSpPr>
          <p:spPr>
            <a:xfrm>
              <a:off x="2202116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0" y="0"/>
                  </a:moveTo>
                  <a:lnTo>
                    <a:pt x="0" y="56184"/>
                  </a:lnTo>
                  <a:lnTo>
                    <a:pt x="48679" y="280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18">
              <a:extLst>
                <a:ext uri="{FF2B5EF4-FFF2-40B4-BE49-F238E27FC236}">
                  <a16:creationId xmlns:a16="http://schemas.microsoft.com/office/drawing/2014/main" id="{60B6F586-2559-4ECD-BBBB-014783DB5369}"/>
                </a:ext>
              </a:extLst>
            </p:cNvPr>
            <p:cNvSpPr/>
            <p:nvPr/>
          </p:nvSpPr>
          <p:spPr>
            <a:xfrm>
              <a:off x="2202116" y="1509349"/>
              <a:ext cx="48895" cy="56515"/>
            </a:xfrm>
            <a:custGeom>
              <a:avLst/>
              <a:gdLst/>
              <a:ahLst/>
              <a:cxnLst/>
              <a:rect l="l" t="t" r="r" b="b"/>
              <a:pathLst>
                <a:path w="48894" h="56515">
                  <a:moveTo>
                    <a:pt x="0" y="0"/>
                  </a:moveTo>
                  <a:lnTo>
                    <a:pt x="48679" y="28079"/>
                  </a:lnTo>
                  <a:lnTo>
                    <a:pt x="0" y="56184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319">
              <a:extLst>
                <a:ext uri="{FF2B5EF4-FFF2-40B4-BE49-F238E27FC236}">
                  <a16:creationId xmlns:a16="http://schemas.microsoft.com/office/drawing/2014/main" id="{D014680F-7E01-45F2-8A96-778001212679}"/>
                </a:ext>
              </a:extLst>
            </p:cNvPr>
            <p:cNvSpPr/>
            <p:nvPr/>
          </p:nvSpPr>
          <p:spPr>
            <a:xfrm>
              <a:off x="1674501" y="2228283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56172" y="0"/>
                  </a:moveTo>
                  <a:lnTo>
                    <a:pt x="0" y="0"/>
                  </a:lnTo>
                  <a:lnTo>
                    <a:pt x="28079" y="48653"/>
                  </a:lnTo>
                  <a:lnTo>
                    <a:pt x="561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320">
              <a:extLst>
                <a:ext uri="{FF2B5EF4-FFF2-40B4-BE49-F238E27FC236}">
                  <a16:creationId xmlns:a16="http://schemas.microsoft.com/office/drawing/2014/main" id="{383A1FB8-8DAB-442E-AD1C-01455DA33019}"/>
                </a:ext>
              </a:extLst>
            </p:cNvPr>
            <p:cNvSpPr/>
            <p:nvPr/>
          </p:nvSpPr>
          <p:spPr>
            <a:xfrm>
              <a:off x="1674501" y="2228283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0"/>
                  </a:moveTo>
                  <a:lnTo>
                    <a:pt x="28079" y="48653"/>
                  </a:lnTo>
                  <a:lnTo>
                    <a:pt x="56172" y="0"/>
                  </a:lnTo>
                  <a:lnTo>
                    <a:pt x="0" y="0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321">
              <a:extLst>
                <a:ext uri="{FF2B5EF4-FFF2-40B4-BE49-F238E27FC236}">
                  <a16:creationId xmlns:a16="http://schemas.microsoft.com/office/drawing/2014/main" id="{3D375698-733D-4956-9F67-18FAB4661777}"/>
                </a:ext>
              </a:extLst>
            </p:cNvPr>
            <p:cNvSpPr/>
            <p:nvPr/>
          </p:nvSpPr>
          <p:spPr>
            <a:xfrm>
              <a:off x="1674501" y="2276940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28079" y="0"/>
                  </a:moveTo>
                  <a:lnTo>
                    <a:pt x="0" y="48666"/>
                  </a:lnTo>
                  <a:lnTo>
                    <a:pt x="56172" y="48666"/>
                  </a:lnTo>
                  <a:lnTo>
                    <a:pt x="2807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322">
              <a:extLst>
                <a:ext uri="{FF2B5EF4-FFF2-40B4-BE49-F238E27FC236}">
                  <a16:creationId xmlns:a16="http://schemas.microsoft.com/office/drawing/2014/main" id="{01E3D334-936C-4F9A-B188-E644521049FD}"/>
                </a:ext>
              </a:extLst>
            </p:cNvPr>
            <p:cNvSpPr/>
            <p:nvPr/>
          </p:nvSpPr>
          <p:spPr>
            <a:xfrm>
              <a:off x="1674501" y="2276940"/>
              <a:ext cx="56515" cy="48895"/>
            </a:xfrm>
            <a:custGeom>
              <a:avLst/>
              <a:gdLst/>
              <a:ahLst/>
              <a:cxnLst/>
              <a:rect l="l" t="t" r="r" b="b"/>
              <a:pathLst>
                <a:path w="56514" h="48894">
                  <a:moveTo>
                    <a:pt x="0" y="48666"/>
                  </a:moveTo>
                  <a:lnTo>
                    <a:pt x="28079" y="0"/>
                  </a:lnTo>
                  <a:lnTo>
                    <a:pt x="56172" y="48666"/>
                  </a:lnTo>
                  <a:lnTo>
                    <a:pt x="0" y="48666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3">
              <a:extLst>
                <a:ext uri="{FF2B5EF4-FFF2-40B4-BE49-F238E27FC236}">
                  <a16:creationId xmlns:a16="http://schemas.microsoft.com/office/drawing/2014/main" id="{A17A3E9B-5A29-4320-934A-FFAD06BD2243}"/>
                </a:ext>
              </a:extLst>
            </p:cNvPr>
            <p:cNvSpPr/>
            <p:nvPr/>
          </p:nvSpPr>
          <p:spPr>
            <a:xfrm>
              <a:off x="1864779" y="3307384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30" h="19050">
                  <a:moveTo>
                    <a:pt x="303149" y="0"/>
                  </a:moveTo>
                  <a:lnTo>
                    <a:pt x="0" y="0"/>
                  </a:lnTo>
                  <a:lnTo>
                    <a:pt x="0" y="18529"/>
                  </a:lnTo>
                  <a:lnTo>
                    <a:pt x="303149" y="18529"/>
                  </a:lnTo>
                  <a:lnTo>
                    <a:pt x="303149" y="0"/>
                  </a:lnTo>
                  <a:close/>
                </a:path>
              </a:pathLst>
            </a:custGeom>
            <a:solidFill>
              <a:srgbClr val="F3EA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4">
              <a:extLst>
                <a:ext uri="{FF2B5EF4-FFF2-40B4-BE49-F238E27FC236}">
                  <a16:creationId xmlns:a16="http://schemas.microsoft.com/office/drawing/2014/main" id="{642BC258-51BF-44F7-8DB2-955066038DFB}"/>
                </a:ext>
              </a:extLst>
            </p:cNvPr>
            <p:cNvSpPr/>
            <p:nvPr/>
          </p:nvSpPr>
          <p:spPr>
            <a:xfrm>
              <a:off x="1864779" y="3307384"/>
              <a:ext cx="303530" cy="19050"/>
            </a:xfrm>
            <a:custGeom>
              <a:avLst/>
              <a:gdLst/>
              <a:ahLst/>
              <a:cxnLst/>
              <a:rect l="l" t="t" r="r" b="b"/>
              <a:pathLst>
                <a:path w="303530" h="19050">
                  <a:moveTo>
                    <a:pt x="0" y="18529"/>
                  </a:moveTo>
                  <a:lnTo>
                    <a:pt x="303161" y="18529"/>
                  </a:lnTo>
                  <a:lnTo>
                    <a:pt x="303161" y="0"/>
                  </a:lnTo>
                  <a:lnTo>
                    <a:pt x="0" y="0"/>
                  </a:lnTo>
                  <a:lnTo>
                    <a:pt x="0" y="18529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5">
              <a:extLst>
                <a:ext uri="{FF2B5EF4-FFF2-40B4-BE49-F238E27FC236}">
                  <a16:creationId xmlns:a16="http://schemas.microsoft.com/office/drawing/2014/main" id="{C6B8C424-B957-44A9-BE9D-E484C73422B7}"/>
                </a:ext>
              </a:extLst>
            </p:cNvPr>
            <p:cNvSpPr/>
            <p:nvPr/>
          </p:nvSpPr>
          <p:spPr>
            <a:xfrm>
              <a:off x="2143078" y="4340723"/>
              <a:ext cx="681355" cy="11430"/>
            </a:xfrm>
            <a:custGeom>
              <a:avLst/>
              <a:gdLst/>
              <a:ahLst/>
              <a:cxnLst/>
              <a:rect l="l" t="t" r="r" b="b"/>
              <a:pathLst>
                <a:path w="681355" h="11429">
                  <a:moveTo>
                    <a:pt x="0" y="0"/>
                  </a:moveTo>
                  <a:lnTo>
                    <a:pt x="0" y="9867"/>
                  </a:lnTo>
                  <a:lnTo>
                    <a:pt x="681024" y="11277"/>
                  </a:lnTo>
                  <a:lnTo>
                    <a:pt x="681024" y="14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6C7C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6">
              <a:extLst>
                <a:ext uri="{FF2B5EF4-FFF2-40B4-BE49-F238E27FC236}">
                  <a16:creationId xmlns:a16="http://schemas.microsoft.com/office/drawing/2014/main" id="{AE4F5B90-E67D-4EE2-903D-F43F258BF389}"/>
                </a:ext>
              </a:extLst>
            </p:cNvPr>
            <p:cNvSpPr/>
            <p:nvPr/>
          </p:nvSpPr>
          <p:spPr>
            <a:xfrm>
              <a:off x="2143078" y="4340723"/>
              <a:ext cx="681355" cy="11430"/>
            </a:xfrm>
            <a:custGeom>
              <a:avLst/>
              <a:gdLst/>
              <a:ahLst/>
              <a:cxnLst/>
              <a:rect l="l" t="t" r="r" b="b"/>
              <a:pathLst>
                <a:path w="681355" h="11429">
                  <a:moveTo>
                    <a:pt x="681024" y="11277"/>
                  </a:moveTo>
                  <a:lnTo>
                    <a:pt x="0" y="9867"/>
                  </a:lnTo>
                  <a:lnTo>
                    <a:pt x="0" y="0"/>
                  </a:lnTo>
                  <a:lnTo>
                    <a:pt x="681024" y="1409"/>
                  </a:lnTo>
                  <a:lnTo>
                    <a:pt x="681024" y="11277"/>
                  </a:lnTo>
                  <a:close/>
                </a:path>
              </a:pathLst>
            </a:custGeom>
            <a:ln w="323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7">
              <a:extLst>
                <a:ext uri="{FF2B5EF4-FFF2-40B4-BE49-F238E27FC236}">
                  <a16:creationId xmlns:a16="http://schemas.microsoft.com/office/drawing/2014/main" id="{EC28F2D8-1F3C-49B3-98DC-66695455903C}"/>
                </a:ext>
              </a:extLst>
            </p:cNvPr>
            <p:cNvSpPr/>
            <p:nvPr/>
          </p:nvSpPr>
          <p:spPr>
            <a:xfrm>
              <a:off x="1769149" y="3305369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390" y="12928"/>
                  </a:moveTo>
                  <a:lnTo>
                    <a:pt x="29857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28">
              <a:extLst>
                <a:ext uri="{FF2B5EF4-FFF2-40B4-BE49-F238E27FC236}">
                  <a16:creationId xmlns:a16="http://schemas.microsoft.com/office/drawing/2014/main" id="{615B3315-A3EE-49FB-876B-90CE88FBDDC6}"/>
                </a:ext>
              </a:extLst>
            </p:cNvPr>
            <p:cNvSpPr/>
            <p:nvPr/>
          </p:nvSpPr>
          <p:spPr>
            <a:xfrm>
              <a:off x="1769149" y="327951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390" y="12928"/>
                  </a:moveTo>
                  <a:lnTo>
                    <a:pt x="29857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390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29">
              <a:extLst>
                <a:ext uri="{FF2B5EF4-FFF2-40B4-BE49-F238E27FC236}">
                  <a16:creationId xmlns:a16="http://schemas.microsoft.com/office/drawing/2014/main" id="{0FEF7A1C-80D5-4706-916D-5882350C6E4B}"/>
                </a:ext>
              </a:extLst>
            </p:cNvPr>
            <p:cNvSpPr/>
            <p:nvPr/>
          </p:nvSpPr>
          <p:spPr>
            <a:xfrm>
              <a:off x="1800400" y="3333455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0">
              <a:extLst>
                <a:ext uri="{FF2B5EF4-FFF2-40B4-BE49-F238E27FC236}">
                  <a16:creationId xmlns:a16="http://schemas.microsoft.com/office/drawing/2014/main" id="{9A536FAD-5EE5-4107-9618-582A36D66038}"/>
                </a:ext>
              </a:extLst>
            </p:cNvPr>
            <p:cNvSpPr/>
            <p:nvPr/>
          </p:nvSpPr>
          <p:spPr>
            <a:xfrm>
              <a:off x="1767653" y="3333455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1">
              <a:extLst>
                <a:ext uri="{FF2B5EF4-FFF2-40B4-BE49-F238E27FC236}">
                  <a16:creationId xmlns:a16="http://schemas.microsoft.com/office/drawing/2014/main" id="{558DF2CA-4B9E-4657-8E4F-847CF4D5CDFB}"/>
                </a:ext>
              </a:extLst>
            </p:cNvPr>
            <p:cNvSpPr/>
            <p:nvPr/>
          </p:nvSpPr>
          <p:spPr>
            <a:xfrm>
              <a:off x="1958822" y="4731993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402" y="12928"/>
                  </a:moveTo>
                  <a:lnTo>
                    <a:pt x="29870" y="25857"/>
                  </a:lnTo>
                  <a:lnTo>
                    <a:pt x="14922" y="25857"/>
                  </a:lnTo>
                  <a:lnTo>
                    <a:pt x="0" y="25857"/>
                  </a:lnTo>
                  <a:lnTo>
                    <a:pt x="7467" y="12928"/>
                  </a:lnTo>
                  <a:lnTo>
                    <a:pt x="14922" y="0"/>
                  </a:lnTo>
                  <a:lnTo>
                    <a:pt x="22402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2">
              <a:extLst>
                <a:ext uri="{FF2B5EF4-FFF2-40B4-BE49-F238E27FC236}">
                  <a16:creationId xmlns:a16="http://schemas.microsoft.com/office/drawing/2014/main" id="{35B40575-4854-4395-A1B0-CF0FC9ACA7B8}"/>
                </a:ext>
              </a:extLst>
            </p:cNvPr>
            <p:cNvSpPr/>
            <p:nvPr/>
          </p:nvSpPr>
          <p:spPr>
            <a:xfrm>
              <a:off x="1958822" y="4706137"/>
              <a:ext cx="30480" cy="26034"/>
            </a:xfrm>
            <a:custGeom>
              <a:avLst/>
              <a:gdLst/>
              <a:ahLst/>
              <a:cxnLst/>
              <a:rect l="l" t="t" r="r" b="b"/>
              <a:pathLst>
                <a:path w="30480" h="26035">
                  <a:moveTo>
                    <a:pt x="22402" y="12928"/>
                  </a:moveTo>
                  <a:lnTo>
                    <a:pt x="29870" y="0"/>
                  </a:lnTo>
                  <a:lnTo>
                    <a:pt x="14922" y="0"/>
                  </a:lnTo>
                  <a:lnTo>
                    <a:pt x="0" y="0"/>
                  </a:lnTo>
                  <a:lnTo>
                    <a:pt x="7467" y="12928"/>
                  </a:lnTo>
                  <a:lnTo>
                    <a:pt x="14922" y="25857"/>
                  </a:lnTo>
                  <a:lnTo>
                    <a:pt x="22402" y="12928"/>
                  </a:lnTo>
                  <a:close/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3">
              <a:extLst>
                <a:ext uri="{FF2B5EF4-FFF2-40B4-BE49-F238E27FC236}">
                  <a16:creationId xmlns:a16="http://schemas.microsoft.com/office/drawing/2014/main" id="{86CE6270-868B-45AA-B983-4AC5ADD11651}"/>
                </a:ext>
              </a:extLst>
            </p:cNvPr>
            <p:cNvSpPr/>
            <p:nvPr/>
          </p:nvSpPr>
          <p:spPr>
            <a:xfrm>
              <a:off x="1990073" y="476008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4">
              <a:extLst>
                <a:ext uri="{FF2B5EF4-FFF2-40B4-BE49-F238E27FC236}">
                  <a16:creationId xmlns:a16="http://schemas.microsoft.com/office/drawing/2014/main" id="{19170D1B-48D9-4E40-A3B6-07FF1C4FF57F}"/>
                </a:ext>
              </a:extLst>
            </p:cNvPr>
            <p:cNvSpPr/>
            <p:nvPr/>
          </p:nvSpPr>
          <p:spPr>
            <a:xfrm>
              <a:off x="1957337" y="4760080"/>
              <a:ext cx="0" cy="12700"/>
            </a:xfrm>
            <a:custGeom>
              <a:avLst/>
              <a:gdLst/>
              <a:ahLst/>
              <a:cxnLst/>
              <a:rect l="l" t="t" r="r" b="b"/>
              <a:pathLst>
                <a:path h="12700">
                  <a:moveTo>
                    <a:pt x="0" y="12395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5">
              <a:extLst>
                <a:ext uri="{FF2B5EF4-FFF2-40B4-BE49-F238E27FC236}">
                  <a16:creationId xmlns:a16="http://schemas.microsoft.com/office/drawing/2014/main" id="{B03B17DA-FE00-4C1F-9726-D9B8A05FDF29}"/>
                </a:ext>
              </a:extLst>
            </p:cNvPr>
            <p:cNvSpPr/>
            <p:nvPr/>
          </p:nvSpPr>
          <p:spPr>
            <a:xfrm>
              <a:off x="1580515" y="1368330"/>
              <a:ext cx="933450" cy="2138045"/>
            </a:xfrm>
            <a:custGeom>
              <a:avLst/>
              <a:gdLst/>
              <a:ahLst/>
              <a:cxnLst/>
              <a:rect l="l" t="t" r="r" b="b"/>
              <a:pathLst>
                <a:path w="933450" h="2138045">
                  <a:moveTo>
                    <a:pt x="703173" y="2137333"/>
                  </a:moveTo>
                  <a:lnTo>
                    <a:pt x="0" y="2137498"/>
                  </a:lnTo>
                  <a:lnTo>
                    <a:pt x="0" y="577773"/>
                  </a:lnTo>
                  <a:lnTo>
                    <a:pt x="18334" y="530989"/>
                  </a:lnTo>
                  <a:lnTo>
                    <a:pt x="734656" y="21208"/>
                  </a:lnTo>
                  <a:lnTo>
                    <a:pt x="784716" y="1674"/>
                  </a:lnTo>
                  <a:lnTo>
                    <a:pt x="801344" y="0"/>
                  </a:lnTo>
                  <a:lnTo>
                    <a:pt x="896454" y="0"/>
                  </a:lnTo>
                  <a:lnTo>
                    <a:pt x="910723" y="2899"/>
                  </a:lnTo>
                  <a:lnTo>
                    <a:pt x="922401" y="10791"/>
                  </a:lnTo>
                  <a:lnTo>
                    <a:pt x="930287" y="22470"/>
                  </a:lnTo>
                  <a:lnTo>
                    <a:pt x="933183" y="36728"/>
                  </a:lnTo>
                  <a:lnTo>
                    <a:pt x="933183" y="141300"/>
                  </a:lnTo>
                </a:path>
              </a:pathLst>
            </a:custGeom>
            <a:ln w="25908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8" name="object 336">
              <a:extLst>
                <a:ext uri="{FF2B5EF4-FFF2-40B4-BE49-F238E27FC236}">
                  <a16:creationId xmlns:a16="http://schemas.microsoft.com/office/drawing/2014/main" id="{67295DE0-2568-444A-A6EB-550E50B7881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66672" y="1358614"/>
              <a:ext cx="1584497" cy="3298394"/>
            </a:xfrm>
            <a:prstGeom prst="rect">
              <a:avLst/>
            </a:prstGeom>
          </p:spPr>
        </p:pic>
        <p:pic>
          <p:nvPicPr>
            <p:cNvPr id="339" name="object 337">
              <a:extLst>
                <a:ext uri="{FF2B5EF4-FFF2-40B4-BE49-F238E27FC236}">
                  <a16:creationId xmlns:a16="http://schemas.microsoft.com/office/drawing/2014/main" id="{5BE92E67-5C07-45FD-9FB7-77404ECE7A0F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940176" y="3733533"/>
              <a:ext cx="235044" cy="250200"/>
            </a:xfrm>
            <a:prstGeom prst="rect">
              <a:avLst/>
            </a:prstGeom>
          </p:spPr>
        </p:pic>
        <p:sp>
          <p:nvSpPr>
            <p:cNvPr id="340" name="object 338">
              <a:extLst>
                <a:ext uri="{FF2B5EF4-FFF2-40B4-BE49-F238E27FC236}">
                  <a16:creationId xmlns:a16="http://schemas.microsoft.com/office/drawing/2014/main" id="{A8B5AC8F-4E41-462C-9801-4E9D4C06203C}"/>
                </a:ext>
              </a:extLst>
            </p:cNvPr>
            <p:cNvSpPr/>
            <p:nvPr/>
          </p:nvSpPr>
          <p:spPr>
            <a:xfrm>
              <a:off x="2940177" y="3733533"/>
              <a:ext cx="235585" cy="250825"/>
            </a:xfrm>
            <a:custGeom>
              <a:avLst/>
              <a:gdLst/>
              <a:ahLst/>
              <a:cxnLst/>
              <a:rect l="l" t="t" r="r" b="b"/>
              <a:pathLst>
                <a:path w="235585" h="250825">
                  <a:moveTo>
                    <a:pt x="235038" y="250202"/>
                  </a:moveTo>
                  <a:lnTo>
                    <a:pt x="0" y="250202"/>
                  </a:lnTo>
                  <a:lnTo>
                    <a:pt x="0" y="0"/>
                  </a:lnTo>
                  <a:lnTo>
                    <a:pt x="235038" y="0"/>
                  </a:lnTo>
                  <a:lnTo>
                    <a:pt x="235038" y="250202"/>
                  </a:lnTo>
                  <a:close/>
                </a:path>
              </a:pathLst>
            </a:custGeom>
            <a:ln w="453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39">
              <a:extLst>
                <a:ext uri="{FF2B5EF4-FFF2-40B4-BE49-F238E27FC236}">
                  <a16:creationId xmlns:a16="http://schemas.microsoft.com/office/drawing/2014/main" id="{D0BE86FC-8E8E-4BF3-A5A4-A7A7DCF03336}"/>
                </a:ext>
              </a:extLst>
            </p:cNvPr>
            <p:cNvSpPr/>
            <p:nvPr/>
          </p:nvSpPr>
          <p:spPr>
            <a:xfrm>
              <a:off x="2142995" y="3248851"/>
              <a:ext cx="810260" cy="716280"/>
            </a:xfrm>
            <a:custGeom>
              <a:avLst/>
              <a:gdLst/>
              <a:ahLst/>
              <a:cxnLst/>
              <a:rect l="l" t="t" r="r" b="b"/>
              <a:pathLst>
                <a:path w="810260" h="716279">
                  <a:moveTo>
                    <a:pt x="0" y="0"/>
                  </a:moveTo>
                  <a:lnTo>
                    <a:pt x="63995" y="0"/>
                  </a:lnTo>
                  <a:lnTo>
                    <a:pt x="78258" y="2895"/>
                  </a:lnTo>
                  <a:lnTo>
                    <a:pt x="89936" y="10782"/>
                  </a:lnTo>
                  <a:lnTo>
                    <a:pt x="97826" y="22459"/>
                  </a:lnTo>
                  <a:lnTo>
                    <a:pt x="100723" y="36728"/>
                  </a:lnTo>
                  <a:lnTo>
                    <a:pt x="100723" y="679500"/>
                  </a:lnTo>
                  <a:lnTo>
                    <a:pt x="103620" y="693758"/>
                  </a:lnTo>
                  <a:lnTo>
                    <a:pt x="111509" y="705437"/>
                  </a:lnTo>
                  <a:lnTo>
                    <a:pt x="123183" y="713330"/>
                  </a:lnTo>
                  <a:lnTo>
                    <a:pt x="137439" y="716229"/>
                  </a:lnTo>
                  <a:lnTo>
                    <a:pt x="809917" y="716229"/>
                  </a:lnTo>
                </a:path>
              </a:pathLst>
            </a:custGeom>
            <a:ln w="16192">
              <a:solidFill>
                <a:srgbClr val="00B1E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0">
              <a:extLst>
                <a:ext uri="{FF2B5EF4-FFF2-40B4-BE49-F238E27FC236}">
                  <a16:creationId xmlns:a16="http://schemas.microsoft.com/office/drawing/2014/main" id="{66D6DC34-24A5-418C-9218-F11662733798}"/>
                </a:ext>
              </a:extLst>
            </p:cNvPr>
            <p:cNvSpPr/>
            <p:nvPr/>
          </p:nvSpPr>
          <p:spPr>
            <a:xfrm>
              <a:off x="3160958" y="2911970"/>
              <a:ext cx="0" cy="560070"/>
            </a:xfrm>
            <a:custGeom>
              <a:avLst/>
              <a:gdLst/>
              <a:ahLst/>
              <a:cxnLst/>
              <a:rect l="l" t="t" r="r" b="b"/>
              <a:pathLst>
                <a:path h="560070">
                  <a:moveTo>
                    <a:pt x="0" y="0"/>
                  </a:moveTo>
                  <a:lnTo>
                    <a:pt x="0" y="559879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1">
              <a:extLst>
                <a:ext uri="{FF2B5EF4-FFF2-40B4-BE49-F238E27FC236}">
                  <a16:creationId xmlns:a16="http://schemas.microsoft.com/office/drawing/2014/main" id="{E08BAAA8-FA60-420C-A8DE-3DF4C74DF28F}"/>
                </a:ext>
              </a:extLst>
            </p:cNvPr>
            <p:cNvSpPr/>
            <p:nvPr/>
          </p:nvSpPr>
          <p:spPr>
            <a:xfrm>
              <a:off x="2584194" y="3469117"/>
              <a:ext cx="577215" cy="36830"/>
            </a:xfrm>
            <a:custGeom>
              <a:avLst/>
              <a:gdLst/>
              <a:ahLst/>
              <a:cxnLst/>
              <a:rect l="l" t="t" r="r" b="b"/>
              <a:pathLst>
                <a:path w="577214" h="36829">
                  <a:moveTo>
                    <a:pt x="0" y="36715"/>
                  </a:moveTo>
                  <a:lnTo>
                    <a:pt x="540029" y="36715"/>
                  </a:lnTo>
                  <a:lnTo>
                    <a:pt x="554297" y="33816"/>
                  </a:lnTo>
                  <a:lnTo>
                    <a:pt x="565975" y="25925"/>
                  </a:lnTo>
                  <a:lnTo>
                    <a:pt x="573862" y="14250"/>
                  </a:lnTo>
                  <a:lnTo>
                    <a:pt x="576757" y="0"/>
                  </a:lnTo>
                </a:path>
              </a:pathLst>
            </a:custGeom>
            <a:ln w="9715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2">
              <a:extLst>
                <a:ext uri="{FF2B5EF4-FFF2-40B4-BE49-F238E27FC236}">
                  <a16:creationId xmlns:a16="http://schemas.microsoft.com/office/drawing/2014/main" id="{87685BBE-9377-4E5C-83BF-E1336AB74D99}"/>
                </a:ext>
              </a:extLst>
            </p:cNvPr>
            <p:cNvSpPr/>
            <p:nvPr/>
          </p:nvSpPr>
          <p:spPr>
            <a:xfrm>
              <a:off x="2154990" y="3022907"/>
              <a:ext cx="789305" cy="744855"/>
            </a:xfrm>
            <a:custGeom>
              <a:avLst/>
              <a:gdLst/>
              <a:ahLst/>
              <a:cxnLst/>
              <a:rect l="l" t="t" r="r" b="b"/>
              <a:pathLst>
                <a:path w="789305" h="744854">
                  <a:moveTo>
                    <a:pt x="0" y="0"/>
                  </a:moveTo>
                  <a:lnTo>
                    <a:pt x="115328" y="0"/>
                  </a:lnTo>
                  <a:lnTo>
                    <a:pt x="129591" y="2899"/>
                  </a:lnTo>
                  <a:lnTo>
                    <a:pt x="141270" y="10791"/>
                  </a:lnTo>
                  <a:lnTo>
                    <a:pt x="149159" y="22470"/>
                  </a:lnTo>
                  <a:lnTo>
                    <a:pt x="152057" y="36728"/>
                  </a:lnTo>
                  <a:lnTo>
                    <a:pt x="152057" y="707809"/>
                  </a:lnTo>
                  <a:lnTo>
                    <a:pt x="154952" y="722072"/>
                  </a:lnTo>
                  <a:lnTo>
                    <a:pt x="162837" y="733750"/>
                  </a:lnTo>
                  <a:lnTo>
                    <a:pt x="174511" y="741640"/>
                  </a:lnTo>
                  <a:lnTo>
                    <a:pt x="188772" y="744537"/>
                  </a:lnTo>
                  <a:lnTo>
                    <a:pt x="789139" y="744537"/>
                  </a:lnTo>
                </a:path>
              </a:pathLst>
            </a:custGeom>
            <a:ln w="16192">
              <a:solidFill>
                <a:srgbClr val="D2232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5" name="object 343">
            <a:extLst>
              <a:ext uri="{FF2B5EF4-FFF2-40B4-BE49-F238E27FC236}">
                <a16:creationId xmlns:a16="http://schemas.microsoft.com/office/drawing/2014/main" id="{9D25B459-83DF-4022-B6C7-40149BD0DAAC}"/>
              </a:ext>
            </a:extLst>
          </p:cNvPr>
          <p:cNvSpPr txBox="1"/>
          <p:nvPr/>
        </p:nvSpPr>
        <p:spPr>
          <a:xfrm>
            <a:off x="5950289" y="2577130"/>
            <a:ext cx="953769" cy="27432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7955">
              <a:lnSpc>
                <a:spcPts val="665"/>
              </a:lnSpc>
              <a:spcBef>
                <a:spcPts val="110"/>
              </a:spcBef>
            </a:pP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28mm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0" dirty="0">
                <a:solidFill>
                  <a:srgbClr val="231F20"/>
                </a:solidFill>
                <a:latin typeface="Gill Sans MT"/>
                <a:cs typeface="Gill Sans MT"/>
              </a:rPr>
              <a:t>full-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way</a:t>
            </a:r>
            <a:endParaRPr sz="600">
              <a:latin typeface="Gill Sans MT"/>
              <a:cs typeface="Gill Sans MT"/>
            </a:endParaRPr>
          </a:p>
          <a:p>
            <a:pPr marL="147955" marR="46355" indent="-135890">
              <a:lnSpc>
                <a:spcPts val="610"/>
              </a:lnSpc>
              <a:spcBef>
                <a:spcPts val="60"/>
              </a:spcBef>
            </a:pPr>
            <a:r>
              <a:rPr sz="600" u="sng" spc="-4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   </a:t>
            </a:r>
            <a:r>
              <a:rPr sz="600" u="sng" spc="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ill Sans MT"/>
                <a:cs typeface="Gill Sans MT"/>
              </a:rPr>
              <a:t> </a:t>
            </a:r>
            <a:r>
              <a:rPr sz="600" spc="8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60" dirty="0">
                <a:solidFill>
                  <a:srgbClr val="231F20"/>
                </a:solidFill>
                <a:latin typeface="Gill Sans MT"/>
                <a:cs typeface="Gill Sans MT"/>
              </a:rPr>
              <a:t>g</a:t>
            </a:r>
            <a:r>
              <a:rPr sz="600" spc="5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valv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l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600" spc="-10" dirty="0">
                <a:solidFill>
                  <a:srgbClr val="231F20"/>
                </a:solidFill>
                <a:latin typeface="Gill Sans MT"/>
                <a:cs typeface="Gill Sans MT"/>
              </a:rPr>
              <a:t>er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yp</a:t>
            </a:r>
            <a:r>
              <a:rPr sz="600" spc="10" dirty="0">
                <a:solidFill>
                  <a:srgbClr val="231F20"/>
                </a:solidFill>
                <a:latin typeface="Gill Sans MT"/>
                <a:cs typeface="Gill Sans MT"/>
              </a:rPr>
              <a:t>e 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spher</a:t>
            </a:r>
            <a:r>
              <a:rPr sz="600" spc="10" dirty="0">
                <a:solidFill>
                  <a:srgbClr val="231F20"/>
                </a:solidFill>
                <a:latin typeface="Gill Sans MT"/>
                <a:cs typeface="Gill Sans MT"/>
              </a:rPr>
              <a:t>ic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al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ball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valv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endParaRPr sz="600">
              <a:latin typeface="Gill Sans MT"/>
              <a:cs typeface="Gill Sans MT"/>
            </a:endParaRPr>
          </a:p>
        </p:txBody>
      </p:sp>
      <p:sp>
        <p:nvSpPr>
          <p:cNvPr id="346" name="object 344">
            <a:extLst>
              <a:ext uri="{FF2B5EF4-FFF2-40B4-BE49-F238E27FC236}">
                <a16:creationId xmlns:a16="http://schemas.microsoft.com/office/drawing/2014/main" id="{4F4A6396-7672-46E1-A0BD-E5011BAA2C5D}"/>
              </a:ext>
            </a:extLst>
          </p:cNvPr>
          <p:cNvSpPr txBox="1"/>
          <p:nvPr/>
        </p:nvSpPr>
        <p:spPr>
          <a:xfrm>
            <a:off x="5836760" y="4276876"/>
            <a:ext cx="506095" cy="11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pr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ima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y</a:t>
            </a:r>
            <a:endParaRPr sz="600">
              <a:latin typeface="Gill Sans MT"/>
              <a:cs typeface="Gill Sans MT"/>
            </a:endParaRPr>
          </a:p>
        </p:txBody>
      </p:sp>
      <p:sp>
        <p:nvSpPr>
          <p:cNvPr id="347" name="object 345">
            <a:extLst>
              <a:ext uri="{FF2B5EF4-FFF2-40B4-BE49-F238E27FC236}">
                <a16:creationId xmlns:a16="http://schemas.microsoft.com/office/drawing/2014/main" id="{4734F22E-876A-4326-ABC7-B27AABABB84A}"/>
              </a:ext>
            </a:extLst>
          </p:cNvPr>
          <p:cNvSpPr txBox="1"/>
          <p:nvPr/>
        </p:nvSpPr>
        <p:spPr>
          <a:xfrm>
            <a:off x="5836760" y="4354600"/>
            <a:ext cx="560070" cy="1187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ci</a:t>
            </a:r>
            <a:r>
              <a:rPr sz="600" spc="-1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cula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ting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pip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es</a:t>
            </a:r>
            <a:endParaRPr sz="600">
              <a:latin typeface="Gill Sans MT"/>
              <a:cs typeface="Gill Sans MT"/>
            </a:endParaRPr>
          </a:p>
        </p:txBody>
      </p:sp>
      <p:sp>
        <p:nvSpPr>
          <p:cNvPr id="348" name="object 346">
            <a:extLst>
              <a:ext uri="{FF2B5EF4-FFF2-40B4-BE49-F238E27FC236}">
                <a16:creationId xmlns:a16="http://schemas.microsoft.com/office/drawing/2014/main" id="{E04F3448-2A5F-4B4F-8E6D-52A24EEBDFF5}"/>
              </a:ext>
            </a:extLst>
          </p:cNvPr>
          <p:cNvSpPr txBox="1"/>
          <p:nvPr/>
        </p:nvSpPr>
        <p:spPr>
          <a:xfrm>
            <a:off x="5836760" y="4432324"/>
            <a:ext cx="683260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onne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he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t  </a:t>
            </a:r>
            <a:r>
              <a:rPr sz="600" spc="-10" dirty="0">
                <a:solidFill>
                  <a:srgbClr val="231F20"/>
                </a:solidFill>
                <a:latin typeface="Gill Sans MT"/>
                <a:cs typeface="Gill Sans MT"/>
              </a:rPr>
              <a:t>so</a:t>
            </a:r>
            <a:r>
              <a:rPr sz="600" spc="-1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ylinder</a:t>
            </a:r>
            <a:endParaRPr sz="600">
              <a:latin typeface="Gill Sans MT"/>
              <a:cs typeface="Gill Sans MT"/>
            </a:endParaRPr>
          </a:p>
        </p:txBody>
      </p:sp>
      <p:grpSp>
        <p:nvGrpSpPr>
          <p:cNvPr id="349" name="object 347">
            <a:extLst>
              <a:ext uri="{FF2B5EF4-FFF2-40B4-BE49-F238E27FC236}">
                <a16:creationId xmlns:a16="http://schemas.microsoft.com/office/drawing/2014/main" id="{3F8FBED1-2498-418E-ADED-91D1B45C9D68}"/>
              </a:ext>
            </a:extLst>
          </p:cNvPr>
          <p:cNvGrpSpPr/>
          <p:nvPr/>
        </p:nvGrpSpPr>
        <p:grpSpPr>
          <a:xfrm>
            <a:off x="5942449" y="2707441"/>
            <a:ext cx="525780" cy="1664335"/>
            <a:chOff x="1728109" y="2260220"/>
            <a:chExt cx="525780" cy="1664335"/>
          </a:xfrm>
        </p:grpSpPr>
        <p:sp>
          <p:nvSpPr>
            <p:cNvPr id="350" name="object 348">
              <a:extLst>
                <a:ext uri="{FF2B5EF4-FFF2-40B4-BE49-F238E27FC236}">
                  <a16:creationId xmlns:a16="http://schemas.microsoft.com/office/drawing/2014/main" id="{47BCBFD6-6D00-4173-9B4D-4DB6FFDE9A5D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19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49">
              <a:extLst>
                <a:ext uri="{FF2B5EF4-FFF2-40B4-BE49-F238E27FC236}">
                  <a16:creationId xmlns:a16="http://schemas.microsoft.com/office/drawing/2014/main" id="{81D5C167-C836-48A6-8468-9B2CE47A0328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15" y="7137"/>
                  </a:moveTo>
                  <a:lnTo>
                    <a:pt x="20319" y="1511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36" y="7404"/>
                  </a:lnTo>
                  <a:lnTo>
                    <a:pt x="0" y="14973"/>
                  </a:lnTo>
                  <a:lnTo>
                    <a:pt x="3721" y="20574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0573" y="24015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0">
              <a:extLst>
                <a:ext uri="{FF2B5EF4-FFF2-40B4-BE49-F238E27FC236}">
                  <a16:creationId xmlns:a16="http://schemas.microsoft.com/office/drawing/2014/main" id="{2BBB963A-EEC8-4649-A6E0-C457A6235363}"/>
                </a:ext>
              </a:extLst>
            </p:cNvPr>
            <p:cNvSpPr/>
            <p:nvPr/>
          </p:nvSpPr>
          <p:spPr>
            <a:xfrm>
              <a:off x="1734776" y="22668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36" y="7404"/>
                  </a:lnTo>
                  <a:lnTo>
                    <a:pt x="0" y="14973"/>
                  </a:lnTo>
                  <a:lnTo>
                    <a:pt x="7404" y="26174"/>
                  </a:lnTo>
                  <a:lnTo>
                    <a:pt x="14973" y="27736"/>
                  </a:lnTo>
                  <a:lnTo>
                    <a:pt x="26187" y="20307"/>
                  </a:lnTo>
                  <a:lnTo>
                    <a:pt x="27736" y="12750"/>
                  </a:lnTo>
                  <a:lnTo>
                    <a:pt x="24015" y="7137"/>
                  </a:lnTo>
                  <a:lnTo>
                    <a:pt x="20319" y="1511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1">
              <a:extLst>
                <a:ext uri="{FF2B5EF4-FFF2-40B4-BE49-F238E27FC236}">
                  <a16:creationId xmlns:a16="http://schemas.microsoft.com/office/drawing/2014/main" id="{D7EE4A29-9DD7-4CAA-8948-C530DAFABBF1}"/>
                </a:ext>
              </a:extLst>
            </p:cNvPr>
            <p:cNvSpPr/>
            <p:nvPr/>
          </p:nvSpPr>
          <p:spPr>
            <a:xfrm>
              <a:off x="2128307" y="3903404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>
                  <a:moveTo>
                    <a:pt x="105029" y="0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2">
              <a:extLst>
                <a:ext uri="{FF2B5EF4-FFF2-40B4-BE49-F238E27FC236}">
                  <a16:creationId xmlns:a16="http://schemas.microsoft.com/office/drawing/2014/main" id="{975EE9A0-2BCB-4849-9042-8A9E589185C0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lnTo>
                    <a:pt x="7416" y="26212"/>
                  </a:lnTo>
                  <a:lnTo>
                    <a:pt x="14973" y="27724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0332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3">
              <a:extLst>
                <a:ext uri="{FF2B5EF4-FFF2-40B4-BE49-F238E27FC236}">
                  <a16:creationId xmlns:a16="http://schemas.microsoft.com/office/drawing/2014/main" id="{ACA12A2C-EC2C-4583-B4D3-5DC6738DC762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3721" y="20599"/>
                  </a:moveTo>
                  <a:lnTo>
                    <a:pt x="7416" y="26212"/>
                  </a:lnTo>
                  <a:lnTo>
                    <a:pt x="14973" y="27724"/>
                  </a:lnTo>
                  <a:lnTo>
                    <a:pt x="20574" y="24003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4015" y="7150"/>
                  </a:lnTo>
                  <a:lnTo>
                    <a:pt x="20332" y="1549"/>
                  </a:lnTo>
                  <a:lnTo>
                    <a:pt x="12763" y="0"/>
                  </a:lnTo>
                  <a:lnTo>
                    <a:pt x="7162" y="3721"/>
                  </a:ln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4">
              <a:extLst>
                <a:ext uri="{FF2B5EF4-FFF2-40B4-BE49-F238E27FC236}">
                  <a16:creationId xmlns:a16="http://schemas.microsoft.com/office/drawing/2014/main" id="{0EAE44B7-7CCC-4B3E-BA2F-2C3169A2E425}"/>
                </a:ext>
              </a:extLst>
            </p:cNvPr>
            <p:cNvSpPr/>
            <p:nvPr/>
          </p:nvSpPr>
          <p:spPr>
            <a:xfrm>
              <a:off x="2219459" y="3889541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63" y="0"/>
                  </a:moveTo>
                  <a:lnTo>
                    <a:pt x="1549" y="7416"/>
                  </a:lnTo>
                  <a:lnTo>
                    <a:pt x="0" y="14973"/>
                  </a:lnTo>
                  <a:lnTo>
                    <a:pt x="3721" y="20599"/>
                  </a:lnTo>
                  <a:lnTo>
                    <a:pt x="7416" y="26212"/>
                  </a:lnTo>
                  <a:lnTo>
                    <a:pt x="14973" y="27724"/>
                  </a:lnTo>
                  <a:lnTo>
                    <a:pt x="26200" y="20320"/>
                  </a:lnTo>
                  <a:lnTo>
                    <a:pt x="27736" y="12750"/>
                  </a:lnTo>
                  <a:lnTo>
                    <a:pt x="20332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5">
              <a:extLst>
                <a:ext uri="{FF2B5EF4-FFF2-40B4-BE49-F238E27FC236}">
                  <a16:creationId xmlns:a16="http://schemas.microsoft.com/office/drawing/2014/main" id="{1C23FDE1-8A97-4559-89BF-BDD7B8108221}"/>
                </a:ext>
              </a:extLst>
            </p:cNvPr>
            <p:cNvSpPr/>
            <p:nvPr/>
          </p:nvSpPr>
          <p:spPr>
            <a:xfrm>
              <a:off x="2128307" y="3903404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>
                  <a:moveTo>
                    <a:pt x="105029" y="0"/>
                  </a:moveTo>
                  <a:lnTo>
                    <a:pt x="0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8" name="object 356">
            <a:extLst>
              <a:ext uri="{FF2B5EF4-FFF2-40B4-BE49-F238E27FC236}">
                <a16:creationId xmlns:a16="http://schemas.microsoft.com/office/drawing/2014/main" id="{20298DF9-DD5B-48DE-BC9B-7FA830C1B21B}"/>
              </a:ext>
            </a:extLst>
          </p:cNvPr>
          <p:cNvSpPr txBox="1"/>
          <p:nvPr/>
        </p:nvSpPr>
        <p:spPr>
          <a:xfrm>
            <a:off x="6495275" y="2924142"/>
            <a:ext cx="1353185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d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w-off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45" dirty="0">
                <a:solidFill>
                  <a:srgbClr val="231F20"/>
                </a:solidFill>
                <a:latin typeface="Gill Sans MT"/>
                <a:cs typeface="Gill Sans MT"/>
              </a:rPr>
              <a:t>b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th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then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4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edu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ed  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o15mm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all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other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applian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c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es</a:t>
            </a:r>
            <a:endParaRPr sz="600">
              <a:latin typeface="Gill Sans MT"/>
              <a:cs typeface="Gill Sans MT"/>
            </a:endParaRPr>
          </a:p>
        </p:txBody>
      </p:sp>
      <p:sp>
        <p:nvSpPr>
          <p:cNvPr id="359" name="object 357">
            <a:extLst>
              <a:ext uri="{FF2B5EF4-FFF2-40B4-BE49-F238E27FC236}">
                <a16:creationId xmlns:a16="http://schemas.microsoft.com/office/drawing/2014/main" id="{F5975861-8BAB-4CAC-BEF8-5D01A5CBE799}"/>
              </a:ext>
            </a:extLst>
          </p:cNvPr>
          <p:cNvSpPr txBox="1"/>
          <p:nvPr/>
        </p:nvSpPr>
        <p:spPr>
          <a:xfrm>
            <a:off x="7098802" y="4634225"/>
            <a:ext cx="1115060" cy="19685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>
              <a:lnSpc>
                <a:spcPts val="610"/>
              </a:lnSpc>
              <a:spcBef>
                <a:spcPts val="225"/>
              </a:spcBef>
            </a:pP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H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sou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ce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.</a:t>
            </a:r>
            <a:r>
              <a:rPr sz="600" spc="-8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50" dirty="0">
                <a:solidFill>
                  <a:srgbClr val="231F20"/>
                </a:solidFill>
                <a:latin typeface="Gill Sans MT"/>
                <a:cs typeface="Gill Sans MT"/>
              </a:rPr>
              <a:t>G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as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ci</a:t>
            </a:r>
            <a:r>
              <a:rPr sz="600" spc="-1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cula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-20" dirty="0">
                <a:solidFill>
                  <a:srgbClr val="231F20"/>
                </a:solidFill>
                <a:latin typeface="Gill Sans MT"/>
                <a:cs typeface="Gill Sans MT"/>
              </a:rPr>
              <a:t>or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Gill Sans MT"/>
                <a:cs typeface="Gill Sans MT"/>
              </a:rPr>
              <a:t>or 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back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5" dirty="0">
                <a:solidFill>
                  <a:srgbClr val="231F20"/>
                </a:solidFill>
                <a:latin typeface="Gill Sans MT"/>
                <a:cs typeface="Gill Sans MT"/>
              </a:rPr>
              <a:t>boiler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behind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solid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fuel</a:t>
            </a:r>
            <a:r>
              <a:rPr sz="600" spc="-3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fire</a:t>
            </a:r>
            <a:endParaRPr sz="600">
              <a:latin typeface="Gill Sans MT"/>
              <a:cs typeface="Gill Sans MT"/>
            </a:endParaRPr>
          </a:p>
        </p:txBody>
      </p:sp>
      <p:grpSp>
        <p:nvGrpSpPr>
          <p:cNvPr id="360" name="object 358">
            <a:extLst>
              <a:ext uri="{FF2B5EF4-FFF2-40B4-BE49-F238E27FC236}">
                <a16:creationId xmlns:a16="http://schemas.microsoft.com/office/drawing/2014/main" id="{2980D4DC-F364-4E52-992A-BC7295D2A9A5}"/>
              </a:ext>
            </a:extLst>
          </p:cNvPr>
          <p:cNvGrpSpPr/>
          <p:nvPr/>
        </p:nvGrpSpPr>
        <p:grpSpPr>
          <a:xfrm>
            <a:off x="6212768" y="1755394"/>
            <a:ext cx="1402080" cy="2885440"/>
            <a:chOff x="1998428" y="1308173"/>
            <a:chExt cx="1402080" cy="2885440"/>
          </a:xfrm>
        </p:grpSpPr>
        <p:pic>
          <p:nvPicPr>
            <p:cNvPr id="361" name="object 359">
              <a:extLst>
                <a:ext uri="{FF2B5EF4-FFF2-40B4-BE49-F238E27FC236}">
                  <a16:creationId xmlns:a16="http://schemas.microsoft.com/office/drawing/2014/main" id="{F1C08763-9A05-4163-90D3-443561EB51FC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98428" y="2553828"/>
              <a:ext cx="251439" cy="126457"/>
            </a:xfrm>
            <a:prstGeom prst="rect">
              <a:avLst/>
            </a:prstGeom>
          </p:spPr>
        </p:pic>
        <p:sp>
          <p:nvSpPr>
            <p:cNvPr id="362" name="object 360">
              <a:extLst>
                <a:ext uri="{FF2B5EF4-FFF2-40B4-BE49-F238E27FC236}">
                  <a16:creationId xmlns:a16="http://schemas.microsoft.com/office/drawing/2014/main" id="{89E8ADAC-5130-410B-8AF0-361AC95D7400}"/>
                </a:ext>
              </a:extLst>
            </p:cNvPr>
            <p:cNvSpPr/>
            <p:nvPr/>
          </p:nvSpPr>
          <p:spPr>
            <a:xfrm>
              <a:off x="2430522" y="1310116"/>
              <a:ext cx="0" cy="46355"/>
            </a:xfrm>
            <a:custGeom>
              <a:avLst/>
              <a:gdLst/>
              <a:ahLst/>
              <a:cxnLst/>
              <a:rect l="l" t="t" r="r" b="b"/>
              <a:pathLst>
                <a:path h="46355">
                  <a:moveTo>
                    <a:pt x="0" y="45948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1">
              <a:extLst>
                <a:ext uri="{FF2B5EF4-FFF2-40B4-BE49-F238E27FC236}">
                  <a16:creationId xmlns:a16="http://schemas.microsoft.com/office/drawing/2014/main" id="{D89C557E-8CA9-445F-AA8A-7F50E65CE157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763" y="0"/>
                  </a:moveTo>
                  <a:lnTo>
                    <a:pt x="7150" y="3721"/>
                  </a:ln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0319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2">
              <a:extLst>
                <a:ext uri="{FF2B5EF4-FFF2-40B4-BE49-F238E27FC236}">
                  <a16:creationId xmlns:a16="http://schemas.microsoft.com/office/drawing/2014/main" id="{FCB92E6C-61F8-4B42-BD3B-72FDE9BB1055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7150" y="3721"/>
                  </a:move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0586" y="24015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4015" y="7162"/>
                  </a:lnTo>
                  <a:lnTo>
                    <a:pt x="20319" y="1549"/>
                  </a:lnTo>
                  <a:lnTo>
                    <a:pt x="12763" y="0"/>
                  </a:lnTo>
                  <a:lnTo>
                    <a:pt x="7150" y="3721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3">
              <a:extLst>
                <a:ext uri="{FF2B5EF4-FFF2-40B4-BE49-F238E27FC236}">
                  <a16:creationId xmlns:a16="http://schemas.microsoft.com/office/drawing/2014/main" id="{4B3864CF-5083-4691-9019-37687568114F}"/>
                </a:ext>
              </a:extLst>
            </p:cNvPr>
            <p:cNvSpPr/>
            <p:nvPr/>
          </p:nvSpPr>
          <p:spPr>
            <a:xfrm>
              <a:off x="2416648" y="1342187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40">
                  <a:moveTo>
                    <a:pt x="12763" y="0"/>
                  </a:moveTo>
                  <a:lnTo>
                    <a:pt x="7150" y="3721"/>
                  </a:lnTo>
                  <a:lnTo>
                    <a:pt x="1511" y="7416"/>
                  </a:lnTo>
                  <a:lnTo>
                    <a:pt x="0" y="14973"/>
                  </a:lnTo>
                  <a:lnTo>
                    <a:pt x="3733" y="20574"/>
                  </a:lnTo>
                  <a:lnTo>
                    <a:pt x="7416" y="26200"/>
                  </a:lnTo>
                  <a:lnTo>
                    <a:pt x="14985" y="27736"/>
                  </a:lnTo>
                  <a:lnTo>
                    <a:pt x="26187" y="20332"/>
                  </a:lnTo>
                  <a:lnTo>
                    <a:pt x="27749" y="12763"/>
                  </a:lnTo>
                  <a:lnTo>
                    <a:pt x="20319" y="1549"/>
                  </a:lnTo>
                  <a:lnTo>
                    <a:pt x="12763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4">
              <a:extLst>
                <a:ext uri="{FF2B5EF4-FFF2-40B4-BE49-F238E27FC236}">
                  <a16:creationId xmlns:a16="http://schemas.microsoft.com/office/drawing/2014/main" id="{6133F794-FCA5-44C3-8E96-EB9F124A91DC}"/>
                </a:ext>
              </a:extLst>
            </p:cNvPr>
            <p:cNvSpPr/>
            <p:nvPr/>
          </p:nvSpPr>
          <p:spPr>
            <a:xfrm>
              <a:off x="2430522" y="1310116"/>
              <a:ext cx="307340" cy="46355"/>
            </a:xfrm>
            <a:custGeom>
              <a:avLst/>
              <a:gdLst/>
              <a:ahLst/>
              <a:cxnLst/>
              <a:rect l="l" t="t" r="r" b="b"/>
              <a:pathLst>
                <a:path w="307339" h="46355">
                  <a:moveTo>
                    <a:pt x="0" y="45948"/>
                  </a:moveTo>
                  <a:lnTo>
                    <a:pt x="0" y="0"/>
                  </a:lnTo>
                  <a:lnTo>
                    <a:pt x="306882" y="0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5">
              <a:extLst>
                <a:ext uri="{FF2B5EF4-FFF2-40B4-BE49-F238E27FC236}">
                  <a16:creationId xmlns:a16="http://schemas.microsoft.com/office/drawing/2014/main" id="{5AE75086-3DC4-4601-AEA5-EE5745298520}"/>
                </a:ext>
              </a:extLst>
            </p:cNvPr>
            <p:cNvSpPr/>
            <p:nvPr/>
          </p:nvSpPr>
          <p:spPr>
            <a:xfrm>
              <a:off x="2080783" y="3646228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4">
                  <a:moveTo>
                    <a:pt x="213423" y="0"/>
                  </a:moveTo>
                  <a:lnTo>
                    <a:pt x="0" y="0"/>
                  </a:lnTo>
                </a:path>
              </a:pathLst>
            </a:custGeom>
            <a:ln w="1943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6">
              <a:extLst>
                <a:ext uri="{FF2B5EF4-FFF2-40B4-BE49-F238E27FC236}">
                  <a16:creationId xmlns:a16="http://schemas.microsoft.com/office/drawing/2014/main" id="{D0125C8F-788C-4504-B3CB-2D0300D112AC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986" y="0"/>
                  </a:moveTo>
                  <a:lnTo>
                    <a:pt x="7429" y="1511"/>
                  </a:lnTo>
                  <a:lnTo>
                    <a:pt x="3733" y="7137"/>
                  </a:lnTo>
                  <a:lnTo>
                    <a:pt x="0" y="12763"/>
                  </a:lnTo>
                  <a:lnTo>
                    <a:pt x="1562" y="20320"/>
                  </a:lnTo>
                  <a:lnTo>
                    <a:pt x="12763" y="27736"/>
                  </a:lnTo>
                  <a:lnTo>
                    <a:pt x="20332" y="26187"/>
                  </a:lnTo>
                  <a:lnTo>
                    <a:pt x="27736" y="14973"/>
                  </a:lnTo>
                  <a:lnTo>
                    <a:pt x="26200" y="7404"/>
                  </a:lnTo>
                  <a:lnTo>
                    <a:pt x="149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7">
              <a:extLst>
                <a:ext uri="{FF2B5EF4-FFF2-40B4-BE49-F238E27FC236}">
                  <a16:creationId xmlns:a16="http://schemas.microsoft.com/office/drawing/2014/main" id="{7E6C6274-64CC-4EA4-A577-DE03AC86F98E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3733" y="7137"/>
                  </a:moveTo>
                  <a:lnTo>
                    <a:pt x="7429" y="1511"/>
                  </a:lnTo>
                  <a:lnTo>
                    <a:pt x="14986" y="0"/>
                  </a:lnTo>
                  <a:lnTo>
                    <a:pt x="20574" y="3721"/>
                  </a:lnTo>
                  <a:lnTo>
                    <a:pt x="26200" y="7404"/>
                  </a:lnTo>
                  <a:lnTo>
                    <a:pt x="27736" y="14973"/>
                  </a:lnTo>
                  <a:lnTo>
                    <a:pt x="24015" y="20574"/>
                  </a:lnTo>
                  <a:lnTo>
                    <a:pt x="20332" y="26187"/>
                  </a:lnTo>
                  <a:lnTo>
                    <a:pt x="12763" y="27736"/>
                  </a:lnTo>
                  <a:lnTo>
                    <a:pt x="7162" y="24015"/>
                  </a:lnTo>
                  <a:lnTo>
                    <a:pt x="1562" y="20320"/>
                  </a:lnTo>
                  <a:lnTo>
                    <a:pt x="0" y="12763"/>
                  </a:lnTo>
                  <a:lnTo>
                    <a:pt x="3733" y="7137"/>
                  </a:lnTo>
                  <a:close/>
                </a:path>
              </a:pathLst>
            </a:custGeom>
            <a:ln w="1295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68">
              <a:extLst>
                <a:ext uri="{FF2B5EF4-FFF2-40B4-BE49-F238E27FC236}">
                  <a16:creationId xmlns:a16="http://schemas.microsoft.com/office/drawing/2014/main" id="{704E7922-2137-4DEE-B5F0-849BDB5D3D47}"/>
                </a:ext>
              </a:extLst>
            </p:cNvPr>
            <p:cNvSpPr/>
            <p:nvPr/>
          </p:nvSpPr>
          <p:spPr>
            <a:xfrm>
              <a:off x="2280330" y="363236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4986" y="0"/>
                  </a:moveTo>
                  <a:lnTo>
                    <a:pt x="7429" y="1511"/>
                  </a:lnTo>
                  <a:lnTo>
                    <a:pt x="3733" y="7137"/>
                  </a:lnTo>
                  <a:lnTo>
                    <a:pt x="0" y="12763"/>
                  </a:lnTo>
                  <a:lnTo>
                    <a:pt x="1562" y="20320"/>
                  </a:lnTo>
                  <a:lnTo>
                    <a:pt x="12763" y="27736"/>
                  </a:lnTo>
                  <a:lnTo>
                    <a:pt x="20332" y="26187"/>
                  </a:lnTo>
                  <a:lnTo>
                    <a:pt x="27736" y="14973"/>
                  </a:lnTo>
                  <a:lnTo>
                    <a:pt x="26200" y="7404"/>
                  </a:lnTo>
                  <a:lnTo>
                    <a:pt x="14986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69">
              <a:extLst>
                <a:ext uri="{FF2B5EF4-FFF2-40B4-BE49-F238E27FC236}">
                  <a16:creationId xmlns:a16="http://schemas.microsoft.com/office/drawing/2014/main" id="{61C1DE7D-F325-41E1-BD27-26A997DED4A0}"/>
                </a:ext>
              </a:extLst>
            </p:cNvPr>
            <p:cNvSpPr/>
            <p:nvPr/>
          </p:nvSpPr>
          <p:spPr>
            <a:xfrm>
              <a:off x="2126452" y="3646228"/>
              <a:ext cx="168275" cy="257175"/>
            </a:xfrm>
            <a:custGeom>
              <a:avLst/>
              <a:gdLst/>
              <a:ahLst/>
              <a:cxnLst/>
              <a:rect l="l" t="t" r="r" b="b"/>
              <a:pathLst>
                <a:path w="168275" h="257175">
                  <a:moveTo>
                    <a:pt x="167754" y="0"/>
                  </a:moveTo>
                  <a:lnTo>
                    <a:pt x="0" y="0"/>
                  </a:lnTo>
                  <a:lnTo>
                    <a:pt x="0" y="257175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0">
              <a:extLst>
                <a:ext uri="{FF2B5EF4-FFF2-40B4-BE49-F238E27FC236}">
                  <a16:creationId xmlns:a16="http://schemas.microsoft.com/office/drawing/2014/main" id="{DE012FDA-AF34-4176-A5FF-83CFCB36F3CB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50" y="0"/>
                  </a:moveTo>
                  <a:lnTo>
                    <a:pt x="1536" y="7416"/>
                  </a:lnTo>
                  <a:lnTo>
                    <a:pt x="0" y="14986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lnTo>
                    <a:pt x="20307" y="1524"/>
                  </a:lnTo>
                  <a:lnTo>
                    <a:pt x="127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1">
              <a:extLst>
                <a:ext uri="{FF2B5EF4-FFF2-40B4-BE49-F238E27FC236}">
                  <a16:creationId xmlns:a16="http://schemas.microsoft.com/office/drawing/2014/main" id="{B69E6615-8298-4587-8DED-49B0DE53B7B6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24002" y="7137"/>
                  </a:moveTo>
                  <a:lnTo>
                    <a:pt x="20307" y="1524"/>
                  </a:lnTo>
                  <a:lnTo>
                    <a:pt x="12750" y="0"/>
                  </a:lnTo>
                  <a:lnTo>
                    <a:pt x="7150" y="3721"/>
                  </a:lnTo>
                  <a:lnTo>
                    <a:pt x="1536" y="7416"/>
                  </a:lnTo>
                  <a:lnTo>
                    <a:pt x="0" y="14986"/>
                  </a:lnTo>
                  <a:lnTo>
                    <a:pt x="3721" y="20574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0573" y="24015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close/>
                </a:path>
              </a:pathLst>
            </a:custGeom>
            <a:ln w="1295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2">
              <a:extLst>
                <a:ext uri="{FF2B5EF4-FFF2-40B4-BE49-F238E27FC236}">
                  <a16:creationId xmlns:a16="http://schemas.microsoft.com/office/drawing/2014/main" id="{C93C7621-7B25-41AC-A669-FEFEE912BD68}"/>
                </a:ext>
              </a:extLst>
            </p:cNvPr>
            <p:cNvSpPr/>
            <p:nvPr/>
          </p:nvSpPr>
          <p:spPr>
            <a:xfrm>
              <a:off x="3216649" y="3862198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>
                  <a:moveTo>
                    <a:pt x="12750" y="0"/>
                  </a:moveTo>
                  <a:lnTo>
                    <a:pt x="1536" y="7416"/>
                  </a:lnTo>
                  <a:lnTo>
                    <a:pt x="0" y="14986"/>
                  </a:lnTo>
                  <a:lnTo>
                    <a:pt x="7404" y="26187"/>
                  </a:lnTo>
                  <a:lnTo>
                    <a:pt x="14973" y="27736"/>
                  </a:lnTo>
                  <a:lnTo>
                    <a:pt x="26174" y="20320"/>
                  </a:lnTo>
                  <a:lnTo>
                    <a:pt x="27724" y="12763"/>
                  </a:lnTo>
                  <a:lnTo>
                    <a:pt x="24002" y="7137"/>
                  </a:lnTo>
                  <a:lnTo>
                    <a:pt x="20307" y="1524"/>
                  </a:lnTo>
                  <a:lnTo>
                    <a:pt x="1275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3">
              <a:extLst>
                <a:ext uri="{FF2B5EF4-FFF2-40B4-BE49-F238E27FC236}">
                  <a16:creationId xmlns:a16="http://schemas.microsoft.com/office/drawing/2014/main" id="{99D6D6DA-25A3-429B-A8C9-6BC1CD963AB9}"/>
                </a:ext>
              </a:extLst>
            </p:cNvPr>
            <p:cNvSpPr/>
            <p:nvPr/>
          </p:nvSpPr>
          <p:spPr>
            <a:xfrm>
              <a:off x="3230509" y="3876071"/>
              <a:ext cx="168275" cy="315595"/>
            </a:xfrm>
            <a:custGeom>
              <a:avLst/>
              <a:gdLst/>
              <a:ahLst/>
              <a:cxnLst/>
              <a:rect l="l" t="t" r="r" b="b"/>
              <a:pathLst>
                <a:path w="168275" h="315595">
                  <a:moveTo>
                    <a:pt x="0" y="0"/>
                  </a:moveTo>
                  <a:lnTo>
                    <a:pt x="167754" y="0"/>
                  </a:lnTo>
                  <a:lnTo>
                    <a:pt x="167754" y="315201"/>
                  </a:lnTo>
                </a:path>
              </a:pathLst>
            </a:custGeom>
            <a:ln w="38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6" name="object 374">
            <a:extLst>
              <a:ext uri="{FF2B5EF4-FFF2-40B4-BE49-F238E27FC236}">
                <a16:creationId xmlns:a16="http://schemas.microsoft.com/office/drawing/2014/main" id="{755B2BB3-8287-4F8C-A608-EACC1A01ED83}"/>
              </a:ext>
            </a:extLst>
          </p:cNvPr>
          <p:cNvSpPr txBox="1"/>
          <p:nvPr/>
        </p:nvSpPr>
        <p:spPr>
          <a:xfrm>
            <a:off x="6992536" y="1684753"/>
            <a:ext cx="1224915" cy="203200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>
              <a:lnSpc>
                <a:spcPts val="660"/>
              </a:lnSpc>
              <a:spcBef>
                <a:spcPts val="185"/>
              </a:spcBef>
            </a:pP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22mm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v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en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pip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e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discha</a:t>
            </a:r>
            <a:r>
              <a:rPr sz="600" spc="1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55" dirty="0">
                <a:solidFill>
                  <a:srgbClr val="231F20"/>
                </a:solidFill>
                <a:latin typeface="Gill Sans MT"/>
                <a:cs typeface="Gill Sans MT"/>
              </a:rPr>
              <a:t>ging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i</a:t>
            </a:r>
            <a:r>
              <a:rPr sz="600" spc="30" dirty="0">
                <a:solidFill>
                  <a:srgbClr val="231F20"/>
                </a:solidFill>
                <a:latin typeface="Gill Sans MT"/>
                <a:cs typeface="Gill Sans MT"/>
              </a:rPr>
              <a:t>n</a:t>
            </a:r>
            <a:r>
              <a:rPr sz="600" spc="-5" dirty="0">
                <a:solidFill>
                  <a:srgbClr val="231F20"/>
                </a:solidFill>
                <a:latin typeface="Gill Sans MT"/>
                <a:cs typeface="Gill Sans MT"/>
              </a:rPr>
              <a:t>t</a:t>
            </a:r>
            <a:r>
              <a:rPr sz="600" dirty="0">
                <a:solidFill>
                  <a:srgbClr val="231F20"/>
                </a:solidFill>
                <a:latin typeface="Gill Sans MT"/>
                <a:cs typeface="Gill Sans MT"/>
              </a:rPr>
              <a:t>o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the  </a:t>
            </a:r>
            <a:r>
              <a:rPr sz="600" spc="-90" dirty="0">
                <a:solidFill>
                  <a:srgbClr val="231F20"/>
                </a:solidFill>
                <a:latin typeface="Gill Sans MT"/>
                <a:cs typeface="Gill Sans MT"/>
              </a:rPr>
              <a:t>CW</a:t>
            </a:r>
            <a:r>
              <a:rPr sz="600" spc="-25" dirty="0">
                <a:solidFill>
                  <a:srgbClr val="231F20"/>
                </a:solidFill>
                <a:latin typeface="Gill Sans MT"/>
                <a:cs typeface="Gill Sans MT"/>
              </a:rPr>
              <a:t>SC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and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sealed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with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3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6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600" spc="25" dirty="0">
                <a:solidFill>
                  <a:srgbClr val="231F20"/>
                </a:solidFill>
                <a:latin typeface="Gill Sans MT"/>
                <a:cs typeface="Gill Sans MT"/>
              </a:rPr>
              <a:t>g</a:t>
            </a:r>
            <a:r>
              <a:rPr sz="600" spc="1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600" spc="20" dirty="0">
                <a:solidFill>
                  <a:srgbClr val="231F20"/>
                </a:solidFill>
                <a:latin typeface="Gill Sans MT"/>
                <a:cs typeface="Gill Sans MT"/>
              </a:rPr>
              <a:t>ommet</a:t>
            </a:r>
            <a:endParaRPr sz="60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35139042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14922</TotalTime>
  <Words>1324</Words>
  <Application>Microsoft Office PowerPoint</Application>
  <PresentationFormat>On-screen Show (4:3)</PresentationFormat>
  <Paragraphs>125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Gill Sans MT</vt:lpstr>
      <vt:lpstr>Lucida Grande</vt:lpstr>
      <vt:lpstr>Times New Roman</vt:lpstr>
      <vt:lpstr>Default Design</vt:lpstr>
      <vt:lpstr>PowerPoint 11: Hot water part 1</vt:lpstr>
      <vt:lpstr>This session:</vt:lpstr>
      <vt:lpstr>Hot water systems</vt:lpstr>
      <vt:lpstr>Hot water systems: centralised versus localised</vt:lpstr>
      <vt:lpstr>Centralised storage and instantaneous hot water</vt:lpstr>
      <vt:lpstr>Centralised open vented systems</vt:lpstr>
      <vt:lpstr>Centralised open vented systems</vt:lpstr>
      <vt:lpstr>Open vented direct hot water system – with boiler</vt:lpstr>
      <vt:lpstr>Open vented direct hot water system – with boiler</vt:lpstr>
      <vt:lpstr>Open vented direct hot water system – immersion heater</vt:lpstr>
      <vt:lpstr>Open vented direct hot water system – immersion heater</vt:lpstr>
      <vt:lpstr>Open vented direct hot water system –  immersion heater</vt:lpstr>
      <vt:lpstr>Open vented centralised direct hot water - summary</vt:lpstr>
      <vt:lpstr>Direct hot water pros and cons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256</cp:revision>
  <dcterms:created xsi:type="dcterms:W3CDTF">2013-05-28T00:38:54Z</dcterms:created>
  <dcterms:modified xsi:type="dcterms:W3CDTF">2023-10-31T12:30:59Z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