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1" r:id="rId4"/>
  </p:sldMasterIdLst>
  <p:notesMasterIdLst>
    <p:notesMasterId r:id="rId15"/>
  </p:notesMasterIdLst>
  <p:handoutMasterIdLst>
    <p:handoutMasterId r:id="rId16"/>
  </p:handoutMasterIdLst>
  <p:sldIdLst>
    <p:sldId id="256" r:id="rId5"/>
    <p:sldId id="328" r:id="rId6"/>
    <p:sldId id="331" r:id="rId7"/>
    <p:sldId id="294" r:id="rId8"/>
    <p:sldId id="295" r:id="rId9"/>
    <p:sldId id="330" r:id="rId10"/>
    <p:sldId id="329" r:id="rId11"/>
    <p:sldId id="296" r:id="rId12"/>
    <p:sldId id="297" r:id="rId13"/>
    <p:sldId id="267" r:id="rId14"/>
  </p:sldIdLst>
  <p:sldSz cx="9144000" cy="6858000" type="screen4x3"/>
  <p:notesSz cx="6858000" cy="9144000"/>
  <p:custDataLst>
    <p:tags r:id="rId17"/>
  </p:custDataLst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5pPr>
    <a:lvl6pPr marL="22860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6pPr>
    <a:lvl7pPr marL="27432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7pPr>
    <a:lvl8pPr marL="32004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8pPr>
    <a:lvl9pPr marL="36576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Paul Martin" initials="PM" lastIdx="4" clrIdx="0">
    <p:extLst>
      <p:ext uri="{19B8F6BF-5375-455C-9EA6-DF929625EA0E}">
        <p15:presenceInfo xmlns:p15="http://schemas.microsoft.com/office/powerpoint/2012/main" userId="1b56c76bd86290a0" providerId="Windows Live"/>
      </p:ext>
    </p:extLst>
  </p:cmAuthor>
  <p:cmAuthor id="2" name="Fiona Freel" initials="FF" lastIdx="5" clrIdx="1">
    <p:extLst>
      <p:ext uri="{19B8F6BF-5375-455C-9EA6-DF929625EA0E}">
        <p15:presenceInfo xmlns:p15="http://schemas.microsoft.com/office/powerpoint/2012/main" userId="S::Fiona.Freel@cityandguilds.com::3a7a7974-e831-4583-92ac-603bf88d4539" providerId="AD"/>
      </p:ext>
    </p:extLst>
  </p:cmAuthor>
  <p:cmAuthor id="3" name="Linda Mellor" initials="LM" lastIdx="2" clrIdx="2">
    <p:extLst>
      <p:ext uri="{19B8F6BF-5375-455C-9EA6-DF929625EA0E}">
        <p15:presenceInfo xmlns:p15="http://schemas.microsoft.com/office/powerpoint/2012/main" userId="8befdacc21238ac1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0000"/>
    <a:srgbClr val="0077E3"/>
    <a:srgbClr val="FBDD00"/>
    <a:srgbClr val="000000"/>
    <a:srgbClr val="E30613"/>
    <a:srgbClr val="D9D9D9"/>
    <a:srgbClr val="D81E0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–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019" autoAdjust="0"/>
    <p:restoredTop sz="86327"/>
  </p:normalViewPr>
  <p:slideViewPr>
    <p:cSldViewPr showGuides="1">
      <p:cViewPr varScale="1">
        <p:scale>
          <a:sx n="69" d="100"/>
          <a:sy n="69" d="100"/>
        </p:scale>
        <p:origin x="1376" y="4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186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57" d="100"/>
          <a:sy n="57" d="100"/>
        </p:scale>
        <p:origin x="-1170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commentAuthors" Target="commentAuthors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ags" Target="tags/tag1.xml"/><Relationship Id="rId2" Type="http://schemas.openxmlformats.org/officeDocument/2006/relationships/customXml" Target="../customXml/item2.xml"/><Relationship Id="rId16" Type="http://schemas.openxmlformats.org/officeDocument/2006/relationships/handoutMaster" Target="handoutMasters/handoutMaster1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notesMaster" Target="notesMasters/notesMaster1.xml"/><Relationship Id="rId23" Type="http://schemas.microsoft.com/office/2016/11/relationships/changesInfo" Target="changesInfos/changesInfo1.xml"/><Relationship Id="rId10" Type="http://schemas.openxmlformats.org/officeDocument/2006/relationships/slide" Target="slides/slide6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laire Brooks" userId="045b5ce1-bb15-4c22-aa7e-c7b600949989" providerId="ADAL" clId="{0FEDCCFE-8463-4586-92C2-398A97C63152}"/>
    <pc:docChg chg="modSld">
      <pc:chgData name="Claire Brooks" userId="045b5ce1-bb15-4c22-aa7e-c7b600949989" providerId="ADAL" clId="{0FEDCCFE-8463-4586-92C2-398A97C63152}" dt="2023-10-31T12:37:15.540" v="4" actId="2085"/>
      <pc:docMkLst>
        <pc:docMk/>
      </pc:docMkLst>
      <pc:sldChg chg="modSp mod">
        <pc:chgData name="Claire Brooks" userId="045b5ce1-bb15-4c22-aa7e-c7b600949989" providerId="ADAL" clId="{0FEDCCFE-8463-4586-92C2-398A97C63152}" dt="2023-10-31T12:36:32.088" v="1" actId="2085"/>
        <pc:sldMkLst>
          <pc:docMk/>
          <pc:sldMk cId="0" sldId="328"/>
        </pc:sldMkLst>
        <pc:spChg chg="mod">
          <ac:chgData name="Claire Brooks" userId="045b5ce1-bb15-4c22-aa7e-c7b600949989" providerId="ADAL" clId="{0FEDCCFE-8463-4586-92C2-398A97C63152}" dt="2023-10-31T12:36:32.088" v="1" actId="2085"/>
          <ac:spMkLst>
            <pc:docMk/>
            <pc:sldMk cId="0" sldId="328"/>
            <ac:spMk id="2" creationId="{581C739E-4C26-0641-A642-0408C69021A7}"/>
          </ac:spMkLst>
        </pc:spChg>
      </pc:sldChg>
      <pc:sldChg chg="modSp mod">
        <pc:chgData name="Claire Brooks" userId="045b5ce1-bb15-4c22-aa7e-c7b600949989" providerId="ADAL" clId="{0FEDCCFE-8463-4586-92C2-398A97C63152}" dt="2023-10-31T12:37:15.540" v="4" actId="2085"/>
        <pc:sldMkLst>
          <pc:docMk/>
          <pc:sldMk cId="2969204772" sldId="330"/>
        </pc:sldMkLst>
        <pc:spChg chg="mod">
          <ac:chgData name="Claire Brooks" userId="045b5ce1-bb15-4c22-aa7e-c7b600949989" providerId="ADAL" clId="{0FEDCCFE-8463-4586-92C2-398A97C63152}" dt="2023-10-31T12:37:15.540" v="4" actId="2085"/>
          <ac:spMkLst>
            <pc:docMk/>
            <pc:sldMk cId="2969204772" sldId="330"/>
            <ac:spMk id="6" creationId="{E6A42370-1DB3-8447-81C6-DBEE9639D66C}"/>
          </ac:spMkLst>
        </pc:spChg>
      </pc:sldChg>
      <pc:sldChg chg="modSp mod">
        <pc:chgData name="Claire Brooks" userId="045b5ce1-bb15-4c22-aa7e-c7b600949989" providerId="ADAL" clId="{0FEDCCFE-8463-4586-92C2-398A97C63152}" dt="2023-10-31T12:36:41.113" v="3" actId="2085"/>
        <pc:sldMkLst>
          <pc:docMk/>
          <pc:sldMk cId="1888731104" sldId="331"/>
        </pc:sldMkLst>
        <pc:spChg chg="mod">
          <ac:chgData name="Claire Brooks" userId="045b5ce1-bb15-4c22-aa7e-c7b600949989" providerId="ADAL" clId="{0FEDCCFE-8463-4586-92C2-398A97C63152}" dt="2023-10-31T12:36:41.113" v="3" actId="2085"/>
          <ac:spMkLst>
            <pc:docMk/>
            <pc:sldMk cId="1888731104" sldId="331"/>
            <ac:spMk id="6" creationId="{FD085620-E3ED-3745-BE99-226798D8810F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586ABBB-9C0A-1D47-83E6-10FD6948B0D3}" type="datetime1">
              <a:rPr lang="en-US"/>
              <a:pPr/>
              <a:t>10/31/2023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BFAD621-1136-4040-A893-ED5AEC3FF12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74557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94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450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50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D847933-502B-D146-9428-3DDD196AD935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32193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3B992121-FF0E-9D41-A471-154659902200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BAB06EDC-F1CB-C940-B7C7-90BD7B48AAED}" type="slidenum">
              <a:rPr lang="en-US" altLang="en-US" sz="1200"/>
              <a:pPr eaLnBrk="1" hangingPunct="1"/>
              <a:t>4</a:t>
            </a:fld>
            <a:endParaRPr lang="en-US" altLang="en-US" sz="1200"/>
          </a:p>
        </p:txBody>
      </p:sp>
      <p:sp>
        <p:nvSpPr>
          <p:cNvPr id="81922" name="Slide Image Placeholder 1">
            <a:extLst>
              <a:ext uri="{FF2B5EF4-FFF2-40B4-BE49-F238E27FC236}">
                <a16:creationId xmlns:a16="http://schemas.microsoft.com/office/drawing/2014/main" id="{1FBFBEB7-C08F-E641-835E-96FCE02182E7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81923" name="Notes Placeholder 2">
            <a:extLst>
              <a:ext uri="{FF2B5EF4-FFF2-40B4-BE49-F238E27FC236}">
                <a16:creationId xmlns:a16="http://schemas.microsoft.com/office/drawing/2014/main" id="{EF86F3BC-1CCA-CE44-B61A-0282F79F147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en-US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5734262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43A4A916-174D-6F41-83A8-2ADEF198CDE0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A1D7642E-0666-B749-BF2A-4F33A4183BD3}" type="slidenum">
              <a:rPr lang="en-US" altLang="en-US" sz="1200"/>
              <a:pPr eaLnBrk="1" hangingPunct="1"/>
              <a:t>5</a:t>
            </a:fld>
            <a:endParaRPr lang="en-US" altLang="en-US" sz="1200"/>
          </a:p>
        </p:txBody>
      </p:sp>
      <p:sp>
        <p:nvSpPr>
          <p:cNvPr id="83970" name="Slide Image Placeholder 1">
            <a:extLst>
              <a:ext uri="{FF2B5EF4-FFF2-40B4-BE49-F238E27FC236}">
                <a16:creationId xmlns:a16="http://schemas.microsoft.com/office/drawing/2014/main" id="{2A27CDE1-1B6E-7846-8AD0-117757EB6EBC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83971" name="Notes Placeholder 2">
            <a:extLst>
              <a:ext uri="{FF2B5EF4-FFF2-40B4-BE49-F238E27FC236}">
                <a16:creationId xmlns:a16="http://schemas.microsoft.com/office/drawing/2014/main" id="{27B1C2FE-117D-934E-A3FF-E101FD79733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en-US" dirty="0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3077855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2952ABFD-C9EB-E244-8C1A-7D9EDF8DE692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99A2C6E6-5B65-2F41-8212-902D89A7F90A}" type="slidenum">
              <a:rPr lang="en-US" altLang="en-US" sz="1200"/>
              <a:pPr eaLnBrk="1" hangingPunct="1"/>
              <a:t>8</a:t>
            </a:fld>
            <a:endParaRPr lang="en-US" altLang="en-US" sz="1200"/>
          </a:p>
        </p:txBody>
      </p:sp>
      <p:sp>
        <p:nvSpPr>
          <p:cNvPr id="86018" name="Slide Image Placeholder 1">
            <a:extLst>
              <a:ext uri="{FF2B5EF4-FFF2-40B4-BE49-F238E27FC236}">
                <a16:creationId xmlns:a16="http://schemas.microsoft.com/office/drawing/2014/main" id="{C72C4B05-365E-EB46-A4C8-B7D423BC4503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86019" name="Notes Placeholder 2">
            <a:extLst>
              <a:ext uri="{FF2B5EF4-FFF2-40B4-BE49-F238E27FC236}">
                <a16:creationId xmlns:a16="http://schemas.microsoft.com/office/drawing/2014/main" id="{B34A20F0-F51B-184E-AF9F-2D7534D1F76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en-US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6635275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BCBBD8BB-1980-0B4D-B69C-9D17089AD1EB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BE8A4902-6721-7A49-A855-9C27BE888FBA}" type="slidenum">
              <a:rPr lang="en-US" altLang="en-US" sz="1200"/>
              <a:pPr eaLnBrk="1" hangingPunct="1"/>
              <a:t>9</a:t>
            </a:fld>
            <a:endParaRPr lang="en-US" altLang="en-US" sz="1200"/>
          </a:p>
        </p:txBody>
      </p:sp>
      <p:sp>
        <p:nvSpPr>
          <p:cNvPr id="88066" name="Slide Image Placeholder 1">
            <a:extLst>
              <a:ext uri="{FF2B5EF4-FFF2-40B4-BE49-F238E27FC236}">
                <a16:creationId xmlns:a16="http://schemas.microsoft.com/office/drawing/2014/main" id="{09DE2E22-AE16-8746-9567-3C2B3DBE7BFB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88067" name="Notes Placeholder 2">
            <a:extLst>
              <a:ext uri="{FF2B5EF4-FFF2-40B4-BE49-F238E27FC236}">
                <a16:creationId xmlns:a16="http://schemas.microsoft.com/office/drawing/2014/main" id="{6CD10659-A65C-E049-BA7B-FB8FED55D33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en-US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872455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008000"/>
            <a:ext cx="8229600" cy="382588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>
            <a:extLst>
              <a:ext uri="{FF2B5EF4-FFF2-40B4-BE49-F238E27FC236}">
                <a16:creationId xmlns:a16="http://schemas.microsoft.com/office/drawing/2014/main" id="{507A149D-1938-D149-BFB2-2137A33D58A2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>
            <a:extLst>
              <a:ext uri="{FF2B5EF4-FFF2-40B4-BE49-F238E27FC236}">
                <a16:creationId xmlns:a16="http://schemas.microsoft.com/office/drawing/2014/main" id="{5C2DABE5-309D-AD43-81A9-0F1CBBE5013C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3E47792D-817B-0C44-8296-B1DE6F752A74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2AF9E6F-315A-D942-939C-3D75CDE911C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834248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emf"/><Relationship Id="rId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Text Box 10"/>
          <p:cNvSpPr txBox="1">
            <a:spLocks noChangeArrowheads="1"/>
          </p:cNvSpPr>
          <p:nvPr userDrawn="1"/>
        </p:nvSpPr>
        <p:spPr bwMode="white">
          <a:xfrm>
            <a:off x="0" y="457200"/>
            <a:ext cx="9144000" cy="152400"/>
          </a:xfrm>
          <a:prstGeom prst="rect">
            <a:avLst/>
          </a:prstGeom>
          <a:solidFill>
            <a:srgbClr val="D9D9D9">
              <a:alpha val="0"/>
            </a:srgbClr>
          </a:solidFill>
          <a:ln>
            <a:noFill/>
          </a:ln>
        </p:spPr>
        <p:txBody>
          <a:bodyPr wrap="none"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defRPr/>
            </a:pPr>
            <a:r>
              <a:rPr lang="en-GB" sz="1800">
                <a:solidFill>
                  <a:srgbClr val="D9D9D9"/>
                </a:solidFill>
                <a:cs typeface="Arial" charset="0"/>
              </a:rPr>
              <a:t> </a:t>
            </a:r>
          </a:p>
        </p:txBody>
      </p:sp>
      <p:sp>
        <p:nvSpPr>
          <p:cNvPr id="53259" name="Text Box 11"/>
          <p:cNvSpPr txBox="1">
            <a:spLocks noChangeArrowheads="1"/>
          </p:cNvSpPr>
          <p:nvPr userDrawn="1"/>
        </p:nvSpPr>
        <p:spPr bwMode="auto">
          <a:xfrm>
            <a:off x="457200" y="6480000"/>
            <a:ext cx="6477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>
              <a:spcBef>
                <a:spcPts val="600"/>
              </a:spcBef>
            </a:pPr>
            <a:r>
              <a:rPr lang="en-US" sz="900" baseline="0" dirty="0"/>
              <a:t>Copyright © </a:t>
            </a:r>
            <a:r>
              <a:rPr lang="en-GB" sz="900" kern="1200" baseline="0" dirty="0">
                <a:solidFill>
                  <a:schemeClr val="tx1"/>
                </a:solidFill>
                <a:latin typeface="Arial" pitchFamily="-105" charset="0"/>
                <a:ea typeface="ＭＳ Ｐゴシック" pitchFamily="-105" charset="-128"/>
              </a:rPr>
              <a:t>2021 City and Guilds of London Institute</a:t>
            </a:r>
            <a:r>
              <a:rPr lang="en-US" sz="900" baseline="0" dirty="0"/>
              <a:t>. All rights reserved. </a:t>
            </a:r>
            <a:endParaRPr lang="en-US" sz="1200" dirty="0">
              <a:latin typeface="Times New Roman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2" name="Text Box 11"/>
          <p:cNvSpPr txBox="1">
            <a:spLocks noChangeArrowheads="1"/>
          </p:cNvSpPr>
          <p:nvPr userDrawn="1"/>
        </p:nvSpPr>
        <p:spPr bwMode="auto">
          <a:xfrm>
            <a:off x="7239000" y="6480000"/>
            <a:ext cx="1447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 algn="r">
              <a:spcBef>
                <a:spcPts val="600"/>
              </a:spcBef>
            </a:pPr>
            <a:fld id="{6152C911-7D81-1845-9D20-613E63F035EB}" type="slidenum">
              <a:rPr lang="en-US" sz="900" baseline="0">
                <a:ea typeface="Arial" pitchFamily="-105" charset="0"/>
                <a:cs typeface="Arial" pitchFamily="-105" charset="0"/>
              </a:rPr>
              <a:pPr algn="r">
                <a:spcBef>
                  <a:spcPts val="600"/>
                </a:spcBef>
              </a:pPr>
              <a:t>‹#›</a:t>
            </a:fld>
            <a:r>
              <a:rPr lang="en-US" sz="900" baseline="0" dirty="0">
                <a:ea typeface="Arial" pitchFamily="-105" charset="0"/>
                <a:cs typeface="Arial" pitchFamily="-105" charset="0"/>
              </a:rPr>
              <a:t> of 10</a:t>
            </a: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035" name="Title Placeholder 10"/>
          <p:cNvSpPr>
            <a:spLocks noGrp="1"/>
          </p:cNvSpPr>
          <p:nvPr>
            <p:ph type="title"/>
          </p:nvPr>
        </p:nvSpPr>
        <p:spPr bwMode="auto">
          <a:xfrm>
            <a:off x="457200" y="1008000"/>
            <a:ext cx="8218488" cy="382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1036" name="Text Placeholder 13"/>
          <p:cNvSpPr>
            <a:spLocks noGrp="1"/>
          </p:cNvSpPr>
          <p:nvPr>
            <p:ph type="body" idx="1"/>
          </p:nvPr>
        </p:nvSpPr>
        <p:spPr bwMode="auto">
          <a:xfrm>
            <a:off x="457200" y="1512000"/>
            <a:ext cx="8229600" cy="42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  <a:p>
            <a:pPr lvl="4"/>
            <a:endParaRPr lang="en-GB" dirty="0"/>
          </a:p>
        </p:txBody>
      </p:sp>
      <p:pic>
        <p:nvPicPr>
          <p:cNvPr id="13" name="Picture 12" descr="City &amp; Guilds and EAL logo">
            <a:extLst>
              <a:ext uri="{FF2B5EF4-FFF2-40B4-BE49-F238E27FC236}">
                <a16:creationId xmlns:a16="http://schemas.microsoft.com/office/drawing/2014/main" id="{54C8F537-6DBE-534E-B9F5-B8C14A123E71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006987" y="234902"/>
            <a:ext cx="1655999" cy="501635"/>
          </a:xfrm>
          <a:prstGeom prst="rect">
            <a:avLst/>
          </a:prstGeom>
        </p:spPr>
      </p:pic>
      <p:sp>
        <p:nvSpPr>
          <p:cNvPr id="1029" name="Rectangle 14"/>
          <p:cNvSpPr>
            <a:spLocks noChangeArrowheads="1"/>
          </p:cNvSpPr>
          <p:nvPr userDrawn="1"/>
        </p:nvSpPr>
        <p:spPr bwMode="auto">
          <a:xfrm>
            <a:off x="457200" y="257779"/>
            <a:ext cx="609120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 anchor="b" anchorCtr="0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400" baseline="0" dirty="0">
                <a:solidFill>
                  <a:schemeClr val="tx1"/>
                </a:solidFill>
              </a:rPr>
              <a:t>Foundation in </a:t>
            </a:r>
            <a:br>
              <a:rPr lang="en-GB" sz="1400" baseline="0" dirty="0">
                <a:solidFill>
                  <a:schemeClr val="tx1"/>
                </a:solidFill>
              </a:rPr>
            </a:br>
            <a:r>
              <a:rPr lang="en-GB" sz="1400" b="1" baseline="0" dirty="0">
                <a:solidFill>
                  <a:schemeClr val="tx1"/>
                </a:solidFill>
              </a:rPr>
              <a:t>Construction and Building Services Engineering</a:t>
            </a:r>
            <a:endParaRPr lang="en-US" sz="1400" baseline="0" dirty="0">
              <a:solidFill>
                <a:schemeClr val="tx1"/>
              </a:solidFill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A2179D90-178B-9644-ABBE-ACA37CB4C747}"/>
              </a:ext>
            </a:extLst>
          </p:cNvPr>
          <p:cNvCxnSpPr>
            <a:cxnSpLocks/>
          </p:cNvCxnSpPr>
          <p:nvPr userDrawn="1"/>
        </p:nvCxnSpPr>
        <p:spPr>
          <a:xfrm>
            <a:off x="457200" y="900000"/>
            <a:ext cx="8229600" cy="0"/>
          </a:xfrm>
          <a:prstGeom prst="line">
            <a:avLst/>
          </a:prstGeom>
          <a:ln>
            <a:solidFill>
              <a:srgbClr val="0077E3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id="{6A7BE4C5-B6E4-7B41-B4EA-AC5B28CB82C3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0" y="5868000"/>
            <a:ext cx="9144000" cy="54799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</p:sldLayoutIdLst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 baseline="0">
          <a:solidFill>
            <a:srgbClr val="0077E3"/>
          </a:solidFill>
          <a:latin typeface="+mj-lt"/>
          <a:ea typeface="ＭＳ Ｐゴシック" charset="-128"/>
          <a:cs typeface="ＭＳ Ｐゴシック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9pPr>
    </p:titleStyle>
    <p:bodyStyle>
      <a:lvl1pPr marL="0" indent="0" algn="l" rtl="0" eaLnBrk="0" fontAlgn="base" hangingPunct="0">
        <a:lnSpc>
          <a:spcPts val="2400"/>
        </a:lnSpc>
        <a:spcBef>
          <a:spcPts val="1000"/>
        </a:spcBef>
        <a:spcAft>
          <a:spcPts val="1000"/>
        </a:spcAft>
        <a:defRPr lang="en-GB" sz="20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215900" indent="-215900" algn="l" rtl="0" eaLnBrk="0" fontAlgn="base" hangingPunct="0">
        <a:lnSpc>
          <a:spcPts val="24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2000" dirty="0">
          <a:solidFill>
            <a:schemeClr val="tx1"/>
          </a:solidFill>
          <a:latin typeface="+mn-lt"/>
          <a:ea typeface="ＭＳ Ｐゴシック" charset="-128"/>
          <a:cs typeface="+mn-cs"/>
        </a:defRPr>
      </a:lvl2pPr>
      <a:lvl3pPr marL="0" indent="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Font typeface="Lucida Grande" pitchFamily="-105" charset="0"/>
        <a:defRPr lang="en-GB" sz="1600" dirty="0">
          <a:solidFill>
            <a:schemeClr val="tx1"/>
          </a:solidFill>
          <a:latin typeface="+mn-lt"/>
          <a:ea typeface="ＭＳ Ｐゴシック" charset="-128"/>
          <a:cs typeface="+mn-cs"/>
        </a:defRPr>
      </a:lvl3pPr>
      <a:lvl4pPr marL="215900" indent="-21590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4pPr>
      <a:lvl5pPr marL="431800" indent="-215900" algn="l" rtl="0" eaLnBrk="0" fontAlgn="base" hangingPunct="0">
        <a:lnSpc>
          <a:spcPts val="2000"/>
        </a:lnSpc>
        <a:spcBef>
          <a:spcPct val="0"/>
        </a:spcBef>
        <a:spcAft>
          <a:spcPts val="500"/>
        </a:spcAft>
        <a:buFont typeface="Arial" pitchFamily="-105" charset="0"/>
        <a:buChar char="–"/>
        <a:defRPr lang="en-US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5pPr>
      <a:lvl6pPr marL="457200" indent="-457200" algn="l" defTabSz="914400" rtl="0" fontAlgn="base">
        <a:spcBef>
          <a:spcPct val="20000"/>
        </a:spcBef>
        <a:spcAft>
          <a:spcPct val="0"/>
        </a:spcAft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6pPr>
      <a:lvl7pPr marL="2971800" indent="-228600" algn="l" defTabSz="914400" rtl="0" fontAlgn="base">
        <a:spcBef>
          <a:spcPct val="20000"/>
        </a:spcBef>
        <a:spcAft>
          <a:spcPct val="0"/>
        </a:spcAft>
        <a:buClr>
          <a:srgbClr val="E30613"/>
        </a:buClr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7pPr>
      <a:lvl8pPr marL="34290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600" kern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8pPr>
      <a:lvl9pPr marL="38862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0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10" Type="http://schemas.openxmlformats.org/officeDocument/2006/relationships/image" Target="../media/image12.png"/><Relationship Id="rId4" Type="http://schemas.openxmlformats.org/officeDocument/2006/relationships/image" Target="../media/image6.png"/><Relationship Id="rId9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4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371600"/>
            <a:ext cx="8229600" cy="4754563"/>
          </a:xfrm>
        </p:spPr>
        <p:txBody>
          <a:bodyPr/>
          <a:lstStyle/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/>
            <a:r>
              <a:rPr sz="6600" dirty="0">
                <a:solidFill>
                  <a:schemeClr val="bg1"/>
                </a:solidFill>
                <a:ea typeface="ＭＳ Ｐゴシック" pitchFamily="-105" charset="-128"/>
                <a:cs typeface="ＭＳ Ｐゴシック" pitchFamily="-105" charset="-128"/>
              </a:rPr>
              <a:t>PowerPoint presentation</a:t>
            </a:r>
          </a:p>
        </p:txBody>
      </p:sp>
      <p:sp>
        <p:nvSpPr>
          <p:cNvPr id="2054" name="TextBox 9"/>
          <p:cNvSpPr txBox="1">
            <a:spLocks noChangeArrowheads="1"/>
          </p:cNvSpPr>
          <p:nvPr/>
        </p:nvSpPr>
        <p:spPr bwMode="auto">
          <a:xfrm>
            <a:off x="457200" y="2209800"/>
            <a:ext cx="8001000" cy="73866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0" tIns="0" rIns="0" bIns="0">
            <a:prstTxWarp prst="textNoShape">
              <a:avLst/>
            </a:prstTxWarp>
            <a:noAutofit/>
          </a:bodyPr>
          <a:lstStyle/>
          <a:p>
            <a:r>
              <a:rPr lang="en-GB" sz="2400" b="1" dirty="0"/>
              <a:t>Unit 113: Plumbing, heating and ventilation </a:t>
            </a:r>
          </a:p>
        </p:txBody>
      </p:sp>
      <p:sp>
        <p:nvSpPr>
          <p:cNvPr id="2053" name="Rectangle 15"/>
          <p:cNvSpPr>
            <a:spLocks noGrp="1" noChangeArrowheads="1"/>
          </p:cNvSpPr>
          <p:nvPr>
            <p:ph type="title"/>
          </p:nvPr>
        </p:nvSpPr>
        <p:spPr>
          <a:xfrm>
            <a:off x="457200" y="2944800"/>
            <a:ext cx="8153400" cy="2514600"/>
          </a:xfrm>
        </p:spPr>
        <p:txBody>
          <a:bodyPr anchor="t"/>
          <a:lstStyle/>
          <a:p>
            <a:pPr eaLnBrk="1" hangingPunct="1"/>
            <a:r>
              <a:rPr lang="en-GB">
                <a:ea typeface="ＭＳ Ｐゴシック" pitchFamily="-105" charset="-128"/>
                <a:cs typeface="ＭＳ Ｐゴシック" pitchFamily="-105" charset="-128"/>
              </a:rPr>
              <a:t>PowerPoint 14: Hot </a:t>
            </a:r>
            <a:r>
              <a:rPr lang="en-GB" dirty="0">
                <a:ea typeface="ＭＳ Ｐゴシック" pitchFamily="-105" charset="-128"/>
                <a:cs typeface="ＭＳ Ｐゴシック" pitchFamily="-105" charset="-128"/>
              </a:rPr>
              <a:t>water part 4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marL="0" indent="0" algn="ctr" eaLnBrk="1" hangingPunct="1">
              <a:lnSpc>
                <a:spcPct val="100000"/>
              </a:lnSpc>
            </a:pPr>
            <a:endParaRPr sz="6000" dirty="0">
              <a:solidFill>
                <a:srgbClr val="E30613"/>
              </a:solidFill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>
              <a:lnSpc>
                <a:spcPct val="100000"/>
              </a:lnSpc>
            </a:pPr>
            <a:r>
              <a:rPr sz="6000" dirty="0">
                <a:solidFill>
                  <a:srgbClr val="0077E3"/>
                </a:solidFill>
                <a:ea typeface="ＭＳ Ｐゴシック" pitchFamily="-105" charset="-128"/>
                <a:cs typeface="ＭＳ Ｐゴシック" pitchFamily="-105" charset="-128"/>
              </a:rPr>
              <a:t>Any questions?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ea typeface="ＭＳ Ｐゴシック" pitchFamily="-105" charset="-128"/>
                <a:cs typeface="ＭＳ Ｐゴシック" pitchFamily="-105" charset="-128"/>
              </a:rPr>
              <a:t>This session:</a:t>
            </a:r>
          </a:p>
        </p:txBody>
      </p:sp>
      <p:sp>
        <p:nvSpPr>
          <p:cNvPr id="3075" name="Content Placeholder 2"/>
          <p:cNvSpPr>
            <a:spLocks noGrp="1"/>
          </p:cNvSpPr>
          <p:nvPr>
            <p:ph sz="quarter" idx="10"/>
          </p:nvPr>
        </p:nvSpPr>
        <p:spPr>
          <a:xfrm>
            <a:off x="457200" y="1390588"/>
            <a:ext cx="8229600" cy="2133024"/>
          </a:xfrm>
        </p:spPr>
        <p:txBody>
          <a:bodyPr/>
          <a:lstStyle/>
          <a:p>
            <a:pPr marL="0" indent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dirty="0">
                <a:ea typeface="ＭＳ Ｐゴシック" pitchFamily="-105" charset="-128"/>
                <a:cs typeface="ＭＳ Ｐゴシック" pitchFamily="-105" charset="-128"/>
              </a:rPr>
              <a:t>In this session we will look at the basic principles of the unvented hot water system. This topic is covered further at higher levels of the qualification.</a:t>
            </a:r>
          </a:p>
          <a:p>
            <a:pPr marL="0" indent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endParaRPr lang="en-US" dirty="0">
              <a:ea typeface="ＭＳ Ｐゴシック" pitchFamily="-105" charset="-128"/>
              <a:cs typeface="ＭＳ Ｐゴシック" pitchFamily="-105" charset="-128"/>
            </a:endParaRPr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GB" dirty="0"/>
              <a:t>1.5 – The types and layout features of hot water systems</a:t>
            </a:r>
          </a:p>
          <a:p>
            <a:pPr marL="0" indent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endParaRPr lang="en-US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>
              <a:lnSpc>
                <a:spcPts val="1200"/>
              </a:lnSpc>
              <a:spcBef>
                <a:spcPts val="600"/>
              </a:spcBef>
              <a:spcAft>
                <a:spcPts val="600"/>
              </a:spcAft>
            </a:pPr>
            <a:endParaRPr lang="en-US" sz="1000" dirty="0">
              <a:ea typeface="ＭＳ Ｐゴシック" pitchFamily="-105" charset="-128"/>
              <a:cs typeface="ＭＳ Ｐゴシック" pitchFamily="-105" charset="-128"/>
            </a:endParaRPr>
          </a:p>
          <a:p>
            <a:pPr>
              <a:lnSpc>
                <a:spcPts val="1200"/>
              </a:lnSpc>
              <a:spcBef>
                <a:spcPts val="600"/>
              </a:spcBef>
              <a:spcAft>
                <a:spcPts val="600"/>
              </a:spcAft>
            </a:pPr>
            <a:endParaRPr lang="en-US" dirty="0">
              <a:ea typeface="ＭＳ Ｐゴシック" pitchFamily="-105" charset="-128"/>
              <a:cs typeface="ＭＳ Ｐゴシック" pitchFamily="-105" charset="-128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81C739E-4C26-0641-A642-0408C69021A7}"/>
              </a:ext>
            </a:extLst>
          </p:cNvPr>
          <p:cNvSpPr txBox="1"/>
          <p:nvPr/>
        </p:nvSpPr>
        <p:spPr>
          <a:xfrm>
            <a:off x="457200" y="4221088"/>
            <a:ext cx="8229600" cy="70788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dirty="0"/>
              <a:t>Note: It is a requirement that anyone who installs or maintains an unvented hot water storage system is competent to do so.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EB45ECE-41DE-A241-8685-71B77FC63C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cs typeface="Arial" charset="0"/>
              </a:rPr>
              <a:t> </a:t>
            </a:r>
            <a:r>
              <a:rPr lang="en-GB" dirty="0"/>
              <a:t>Unvented hot water cylinders 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F51B1E5-C79A-984B-9588-29349B90122A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/>
              <a:t>Unvented hot water systems do not have an open vent pipe and are at higher pressure. </a:t>
            </a:r>
          </a:p>
          <a:p>
            <a:r>
              <a:rPr lang="en-US" dirty="0"/>
              <a:t>This means that they are potentially more dangerous than open vented systems!</a:t>
            </a:r>
          </a:p>
        </p:txBody>
      </p:sp>
      <p:pic>
        <p:nvPicPr>
          <p:cNvPr id="5" name="Picture 3">
            <a:extLst>
              <a:ext uri="{FF2B5EF4-FFF2-40B4-BE49-F238E27FC236}">
                <a16:creationId xmlns:a16="http://schemas.microsoft.com/office/drawing/2014/main" id="{9B5DCA8E-F11D-6641-A0A9-89A1228F413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063" y="2779825"/>
            <a:ext cx="2736353" cy="3384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FD085620-E3ED-3745-BE99-226798D8810F}"/>
              </a:ext>
            </a:extLst>
          </p:cNvPr>
          <p:cNvSpPr txBox="1"/>
          <p:nvPr/>
        </p:nvSpPr>
        <p:spPr>
          <a:xfrm>
            <a:off x="457200" y="3668465"/>
            <a:ext cx="4824536" cy="132343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eaLnBrk="1" hangingPunct="1">
              <a:spcBef>
                <a:spcPct val="20000"/>
              </a:spcBef>
            </a:pPr>
            <a:r>
              <a:rPr lang="en-GB" altLang="en-US" dirty="0"/>
              <a:t>The explosive effects of a defective unvented cylinder as it flashes to steam are that buildings are demolished in much the same way as a gas explosion!</a:t>
            </a:r>
          </a:p>
        </p:txBody>
      </p:sp>
    </p:spTree>
    <p:extLst>
      <p:ext uri="{BB962C8B-B14F-4D97-AF65-F5344CB8AC3E}">
        <p14:creationId xmlns:p14="http://schemas.microsoft.com/office/powerpoint/2010/main" val="18887311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"/>
                            </p:stCondLst>
                            <p:childTnLst>
                              <p:par>
                                <p:cTn id="29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1" dur="1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Title 1">
            <a:extLst>
              <a:ext uri="{FF2B5EF4-FFF2-40B4-BE49-F238E27FC236}">
                <a16:creationId xmlns:a16="http://schemas.microsoft.com/office/drawing/2014/main" id="{637F4B19-8581-4747-AF98-656BC9C5767A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414337" y="980728"/>
            <a:ext cx="8229600" cy="868362"/>
          </a:xfrm>
        </p:spPr>
        <p:txBody>
          <a:bodyPr/>
          <a:lstStyle/>
          <a:p>
            <a:pPr eaLnBrk="1" hangingPunct="1">
              <a:defRPr/>
            </a:pPr>
            <a:r>
              <a:rPr lang="en-GB" dirty="0">
                <a:cs typeface="Arial" charset="0"/>
              </a:rPr>
              <a:t> </a:t>
            </a:r>
            <a:r>
              <a:rPr lang="en-GB" dirty="0">
                <a:cs typeface="+mj-cs"/>
              </a:rPr>
              <a:t>Unvented hot water cylinders </a:t>
            </a:r>
            <a:endParaRPr lang="en-GB" dirty="0">
              <a:cs typeface="Arial" charset="0"/>
            </a:endParaRPr>
          </a:p>
        </p:txBody>
      </p:sp>
      <p:sp>
        <p:nvSpPr>
          <p:cNvPr id="89090" name="TextBox 5">
            <a:extLst>
              <a:ext uri="{FF2B5EF4-FFF2-40B4-BE49-F238E27FC236}">
                <a16:creationId xmlns:a16="http://schemas.microsoft.com/office/drawing/2014/main" id="{FC976C05-F1F5-8944-8A39-0D031CBF51E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9512" y="1927259"/>
            <a:ext cx="5286375" cy="2862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342900" indent="-342900" eaLnBrk="1" hangingPunct="1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GB" altLang="en-US" sz="2000" dirty="0"/>
              <a:t>They operate under mains pressure, so are known as high pressure systems. This also means they do not require a CWSC in the loft. </a:t>
            </a:r>
          </a:p>
          <a:p>
            <a:pPr marL="342900" indent="-342900" eaLnBrk="1" hangingPunct="1">
              <a:buClr>
                <a:srgbClr val="0077E3"/>
              </a:buClr>
              <a:buFont typeface="Arial" panose="020B0604020202020204" pitchFamily="34" charset="0"/>
              <a:buChar char="•"/>
            </a:pPr>
            <a:endParaRPr lang="en-GB" altLang="en-US" sz="2000" dirty="0"/>
          </a:p>
          <a:p>
            <a:pPr marL="342900" indent="-342900" eaLnBrk="1" hangingPunct="1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GB" altLang="en-US" sz="2000" dirty="0"/>
              <a:t>These cylinders and systems do not have an open vent. This means the safety relief must be incorporated elsewhere in the system.</a:t>
            </a:r>
          </a:p>
        </p:txBody>
      </p:sp>
      <p:pic>
        <p:nvPicPr>
          <p:cNvPr id="89091" name="Picture 4" descr="unvented042">
            <a:extLst>
              <a:ext uri="{FF2B5EF4-FFF2-40B4-BE49-F238E27FC236}">
                <a16:creationId xmlns:a16="http://schemas.microsoft.com/office/drawing/2014/main" id="{8CF1E603-D484-3645-959C-97A26426C19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86438" y="1484313"/>
            <a:ext cx="2905125" cy="407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306331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object 253">
            <a:extLst>
              <a:ext uri="{FF2B5EF4-FFF2-40B4-BE49-F238E27FC236}">
                <a16:creationId xmlns:a16="http://schemas.microsoft.com/office/drawing/2014/main" id="{7447E0BB-8E1C-44DC-BAAB-FF39337E9B85}"/>
              </a:ext>
            </a:extLst>
          </p:cNvPr>
          <p:cNvSpPr txBox="1"/>
          <p:nvPr/>
        </p:nvSpPr>
        <p:spPr>
          <a:xfrm>
            <a:off x="1297173" y="3136806"/>
            <a:ext cx="1656442" cy="1435008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36195">
              <a:lnSpc>
                <a:spcPct val="100000"/>
              </a:lnSpc>
              <a:spcBef>
                <a:spcPts val="110"/>
              </a:spcBef>
              <a:tabLst>
                <a:tab pos="1242060" algn="l"/>
              </a:tabLst>
            </a:pPr>
            <a:r>
              <a:rPr sz="900" spc="-15" dirty="0">
                <a:solidFill>
                  <a:srgbClr val="231F20"/>
                </a:solidFill>
                <a:latin typeface="Gill Sans MT"/>
                <a:cs typeface="Gill Sans MT"/>
              </a:rPr>
              <a:t>I</a:t>
            </a:r>
            <a:r>
              <a:rPr sz="900" spc="15" dirty="0">
                <a:solidFill>
                  <a:srgbClr val="231F20"/>
                </a:solidFill>
                <a:latin typeface="Gill Sans MT"/>
                <a:cs typeface="Gill Sans MT"/>
              </a:rPr>
              <a:t>solation</a:t>
            </a:r>
            <a:r>
              <a:rPr sz="900" spc="-50" dirty="0">
                <a:solidFill>
                  <a:srgbClr val="231F20"/>
                </a:solidFill>
                <a:latin typeface="Gill Sans MT"/>
                <a:cs typeface="Gill Sans MT"/>
              </a:rPr>
              <a:t> </a:t>
            </a:r>
            <a:r>
              <a:rPr sz="900" spc="20" dirty="0">
                <a:solidFill>
                  <a:srgbClr val="231F20"/>
                </a:solidFill>
                <a:latin typeface="Gill Sans MT"/>
                <a:cs typeface="Gill Sans MT"/>
              </a:rPr>
              <a:t>v</a:t>
            </a:r>
            <a:r>
              <a:rPr sz="900" spc="25" dirty="0">
                <a:solidFill>
                  <a:srgbClr val="231F20"/>
                </a:solidFill>
                <a:latin typeface="Gill Sans MT"/>
                <a:cs typeface="Gill Sans MT"/>
              </a:rPr>
              <a:t>alv</a:t>
            </a:r>
            <a:r>
              <a:rPr sz="900" spc="20" dirty="0">
                <a:solidFill>
                  <a:srgbClr val="231F20"/>
                </a:solidFill>
                <a:latin typeface="Gill Sans MT"/>
                <a:cs typeface="Gill Sans MT"/>
              </a:rPr>
              <a:t>e</a:t>
            </a:r>
            <a:r>
              <a:rPr sz="900" dirty="0">
                <a:solidFill>
                  <a:srgbClr val="231F20"/>
                </a:solidFill>
                <a:latin typeface="Gill Sans MT"/>
                <a:cs typeface="Gill Sans MT"/>
              </a:rPr>
              <a:t> </a:t>
            </a:r>
            <a:r>
              <a:rPr sz="900" spc="-35" dirty="0">
                <a:solidFill>
                  <a:srgbClr val="231F20"/>
                </a:solidFill>
                <a:latin typeface="Gill Sans MT"/>
                <a:cs typeface="Gill Sans MT"/>
              </a:rPr>
              <a:t> </a:t>
            </a:r>
            <a:r>
              <a:rPr sz="900" u="sng" spc="-50" dirty="0">
                <a:solidFill>
                  <a:srgbClr val="231F20"/>
                </a:solidFill>
                <a:uFill>
                  <a:solidFill>
                    <a:srgbClr val="231F20"/>
                  </a:solidFill>
                </a:uFill>
                <a:latin typeface="Gill Sans MT"/>
                <a:cs typeface="Gill Sans MT"/>
              </a:rPr>
              <a:t> </a:t>
            </a:r>
            <a:r>
              <a:rPr sz="750" u="sng" dirty="0">
                <a:solidFill>
                  <a:srgbClr val="231F20"/>
                </a:solidFill>
                <a:uFill>
                  <a:solidFill>
                    <a:srgbClr val="231F20"/>
                  </a:solidFill>
                </a:uFill>
                <a:latin typeface="Gill Sans MT"/>
                <a:cs typeface="Gill Sans MT"/>
              </a:rPr>
              <a:t>	</a:t>
            </a:r>
            <a:r>
              <a:rPr lang="en-US" sz="750" u="sng" dirty="0">
                <a:solidFill>
                  <a:srgbClr val="231F20"/>
                </a:solidFill>
                <a:uFill>
                  <a:solidFill>
                    <a:srgbClr val="231F20"/>
                  </a:solidFill>
                </a:uFill>
                <a:latin typeface="Gill Sans MT"/>
                <a:cs typeface="Gill Sans MT"/>
              </a:rPr>
              <a:t>__</a:t>
            </a:r>
            <a:endParaRPr sz="750" dirty="0">
              <a:latin typeface="Gill Sans MT"/>
              <a:cs typeface="Gill Sans MT"/>
            </a:endParaRPr>
          </a:p>
          <a:p>
            <a:pPr>
              <a:lnSpc>
                <a:spcPct val="100000"/>
              </a:lnSpc>
              <a:spcBef>
                <a:spcPts val="30"/>
              </a:spcBef>
            </a:pPr>
            <a:endParaRPr sz="850" dirty="0">
              <a:latin typeface="Gill Sans MT"/>
              <a:cs typeface="Gill Sans MT"/>
            </a:endParaRPr>
          </a:p>
          <a:p>
            <a:pPr marL="36195">
              <a:lnSpc>
                <a:spcPct val="100000"/>
              </a:lnSpc>
            </a:pPr>
            <a:r>
              <a:rPr sz="900" spc="15" dirty="0">
                <a:solidFill>
                  <a:srgbClr val="231F20"/>
                </a:solidFill>
                <a:latin typeface="Gill Sans MT"/>
                <a:cs typeface="Gill Sans MT"/>
              </a:rPr>
              <a:t>In-line</a:t>
            </a:r>
            <a:r>
              <a:rPr sz="900" spc="-50" dirty="0">
                <a:solidFill>
                  <a:srgbClr val="231F20"/>
                </a:solidFill>
                <a:latin typeface="Gill Sans MT"/>
                <a:cs typeface="Gill Sans MT"/>
              </a:rPr>
              <a:t> </a:t>
            </a:r>
            <a:r>
              <a:rPr sz="900" spc="-15" dirty="0">
                <a:solidFill>
                  <a:srgbClr val="231F20"/>
                </a:solidFill>
                <a:latin typeface="Gill Sans MT"/>
                <a:cs typeface="Gill Sans MT"/>
              </a:rPr>
              <a:t>st</a:t>
            </a:r>
            <a:r>
              <a:rPr sz="900" spc="-20" dirty="0">
                <a:solidFill>
                  <a:srgbClr val="231F20"/>
                </a:solidFill>
                <a:latin typeface="Gill Sans MT"/>
                <a:cs typeface="Gill Sans MT"/>
              </a:rPr>
              <a:t>r</a:t>
            </a:r>
            <a:r>
              <a:rPr sz="900" spc="15" dirty="0">
                <a:solidFill>
                  <a:srgbClr val="231F20"/>
                </a:solidFill>
                <a:latin typeface="Gill Sans MT"/>
                <a:cs typeface="Gill Sans MT"/>
              </a:rPr>
              <a:t>ainer</a:t>
            </a:r>
            <a:endParaRPr sz="900" dirty="0">
              <a:latin typeface="Gill Sans MT"/>
              <a:cs typeface="Gill Sans MT"/>
            </a:endParaRPr>
          </a:p>
          <a:p>
            <a:pPr>
              <a:lnSpc>
                <a:spcPct val="100000"/>
              </a:lnSpc>
              <a:spcBef>
                <a:spcPts val="45"/>
              </a:spcBef>
            </a:pPr>
            <a:br>
              <a:rPr lang="en-GB" sz="400" dirty="0">
                <a:latin typeface="Gill Sans MT"/>
                <a:cs typeface="Gill Sans MT"/>
              </a:rPr>
            </a:br>
            <a:endParaRPr sz="400" dirty="0">
              <a:latin typeface="Gill Sans MT"/>
              <a:cs typeface="Gill Sans MT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  <a:tabLst>
                <a:tab pos="1242060" algn="l"/>
              </a:tabLst>
            </a:pPr>
            <a:r>
              <a:rPr sz="900" spc="5" dirty="0">
                <a:solidFill>
                  <a:srgbClr val="231F20"/>
                </a:solidFill>
                <a:latin typeface="Gill Sans MT"/>
                <a:cs typeface="Gill Sans MT"/>
              </a:rPr>
              <a:t>P</a:t>
            </a:r>
            <a:r>
              <a:rPr sz="900" spc="-55" dirty="0">
                <a:solidFill>
                  <a:srgbClr val="231F20"/>
                </a:solidFill>
                <a:latin typeface="Gill Sans MT"/>
                <a:cs typeface="Gill Sans MT"/>
              </a:rPr>
              <a:t>r</a:t>
            </a:r>
            <a:r>
              <a:rPr sz="900" spc="5" dirty="0">
                <a:solidFill>
                  <a:srgbClr val="231F20"/>
                </a:solidFill>
                <a:latin typeface="Gill Sans MT"/>
                <a:cs typeface="Gill Sans MT"/>
              </a:rPr>
              <a:t>essu</a:t>
            </a:r>
            <a:r>
              <a:rPr sz="900" dirty="0">
                <a:solidFill>
                  <a:srgbClr val="231F20"/>
                </a:solidFill>
                <a:latin typeface="Gill Sans MT"/>
                <a:cs typeface="Gill Sans MT"/>
              </a:rPr>
              <a:t>r</a:t>
            </a:r>
            <a:r>
              <a:rPr sz="900" spc="-15" dirty="0">
                <a:solidFill>
                  <a:srgbClr val="231F20"/>
                </a:solidFill>
                <a:latin typeface="Gill Sans MT"/>
                <a:cs typeface="Gill Sans MT"/>
              </a:rPr>
              <a:t>e-</a:t>
            </a:r>
            <a:r>
              <a:rPr sz="900" spc="-20" dirty="0">
                <a:solidFill>
                  <a:srgbClr val="231F20"/>
                </a:solidFill>
                <a:latin typeface="Gill Sans MT"/>
                <a:cs typeface="Gill Sans MT"/>
              </a:rPr>
              <a:t>r</a:t>
            </a:r>
            <a:r>
              <a:rPr sz="900" spc="40" dirty="0">
                <a:solidFill>
                  <a:srgbClr val="231F20"/>
                </a:solidFill>
                <a:latin typeface="Gill Sans MT"/>
                <a:cs typeface="Gill Sans MT"/>
              </a:rPr>
              <a:t>educing</a:t>
            </a:r>
            <a:r>
              <a:rPr lang="en-GB" sz="900" spc="-50" dirty="0">
                <a:solidFill>
                  <a:srgbClr val="231F20"/>
                </a:solidFill>
                <a:latin typeface="Gill Sans MT"/>
                <a:cs typeface="Gill Sans MT"/>
              </a:rPr>
              <a:t> </a:t>
            </a:r>
            <a:r>
              <a:rPr lang="en-GB" sz="900" spc="20" dirty="0">
                <a:solidFill>
                  <a:srgbClr val="231F20"/>
                </a:solidFill>
                <a:latin typeface="Gill Sans MT"/>
                <a:cs typeface="Gill Sans MT"/>
              </a:rPr>
              <a:t>v</a:t>
            </a:r>
            <a:r>
              <a:rPr lang="en-GB" sz="900" spc="25" dirty="0">
                <a:solidFill>
                  <a:srgbClr val="231F20"/>
                </a:solidFill>
                <a:latin typeface="Gill Sans MT"/>
                <a:cs typeface="Gill Sans MT"/>
              </a:rPr>
              <a:t>alv</a:t>
            </a:r>
            <a:r>
              <a:rPr lang="en-GB" sz="900" spc="20" dirty="0">
                <a:solidFill>
                  <a:srgbClr val="231F20"/>
                </a:solidFill>
                <a:latin typeface="Gill Sans MT"/>
                <a:cs typeface="Gill Sans MT"/>
              </a:rPr>
              <a:t>e ___</a:t>
            </a:r>
            <a:endParaRPr lang="en-GB" sz="800" dirty="0">
              <a:latin typeface="Gill Sans MT"/>
              <a:cs typeface="Gill Sans MT"/>
            </a:endParaRPr>
          </a:p>
          <a:p>
            <a:pPr marL="36195" marR="650240">
              <a:lnSpc>
                <a:spcPts val="810"/>
              </a:lnSpc>
              <a:spcBef>
                <a:spcPts val="570"/>
              </a:spcBef>
            </a:pPr>
            <a:endParaRPr lang="en-GB" sz="900" spc="-15" dirty="0">
              <a:solidFill>
                <a:srgbClr val="231F20"/>
              </a:solidFill>
              <a:latin typeface="Gill Sans MT"/>
              <a:cs typeface="Gill Sans MT"/>
            </a:endParaRPr>
          </a:p>
          <a:p>
            <a:pPr marL="36195" marR="650240">
              <a:lnSpc>
                <a:spcPts val="810"/>
              </a:lnSpc>
              <a:spcBef>
                <a:spcPts val="570"/>
              </a:spcBef>
            </a:pPr>
            <a:r>
              <a:rPr lang="en-GB" sz="900" spc="-15" dirty="0">
                <a:solidFill>
                  <a:srgbClr val="231F20"/>
                </a:solidFill>
                <a:latin typeface="Gill Sans MT"/>
                <a:cs typeface="Gill Sans MT"/>
              </a:rPr>
              <a:t>B</a:t>
            </a:r>
            <a:r>
              <a:rPr lang="en-GB" sz="900" spc="30" dirty="0">
                <a:solidFill>
                  <a:srgbClr val="231F20"/>
                </a:solidFill>
                <a:latin typeface="Gill Sans MT"/>
                <a:cs typeface="Gill Sans MT"/>
              </a:rPr>
              <a:t>alanced</a:t>
            </a:r>
            <a:r>
              <a:rPr lang="en-GB" sz="900" spc="-50" dirty="0">
                <a:solidFill>
                  <a:srgbClr val="231F20"/>
                </a:solidFill>
                <a:latin typeface="Gill Sans MT"/>
                <a:cs typeface="Gill Sans MT"/>
              </a:rPr>
              <a:t> </a:t>
            </a:r>
            <a:r>
              <a:rPr lang="en-GB" sz="900" spc="5" dirty="0">
                <a:solidFill>
                  <a:srgbClr val="231F20"/>
                </a:solidFill>
                <a:latin typeface="Gill Sans MT"/>
                <a:cs typeface="Gill Sans MT"/>
              </a:rPr>
              <a:t>c</a:t>
            </a:r>
            <a:r>
              <a:rPr lang="en-GB" sz="900" spc="15" dirty="0">
                <a:solidFill>
                  <a:srgbClr val="231F20"/>
                </a:solidFill>
                <a:latin typeface="Gill Sans MT"/>
                <a:cs typeface="Gill Sans MT"/>
              </a:rPr>
              <a:t>old  </a:t>
            </a:r>
            <a:r>
              <a:rPr lang="en-GB" sz="900" spc="20" dirty="0">
                <a:solidFill>
                  <a:srgbClr val="231F20"/>
                </a:solidFill>
                <a:latin typeface="Gill Sans MT"/>
                <a:cs typeface="Gill Sans MT"/>
              </a:rPr>
              <a:t>connection</a:t>
            </a:r>
            <a:endParaRPr lang="en-GB" sz="900" dirty="0">
              <a:latin typeface="Gill Sans MT"/>
              <a:cs typeface="Gill Sans MT"/>
            </a:endParaRPr>
          </a:p>
          <a:p>
            <a:pPr marL="36195">
              <a:lnSpc>
                <a:spcPct val="100000"/>
              </a:lnSpc>
              <a:spcBef>
                <a:spcPts val="75"/>
              </a:spcBef>
              <a:tabLst>
                <a:tab pos="1242060" algn="l"/>
              </a:tabLst>
            </a:pPr>
            <a:r>
              <a:rPr sz="900" spc="25" dirty="0">
                <a:solidFill>
                  <a:srgbClr val="231F20"/>
                </a:solidFill>
                <a:latin typeface="Gill Sans MT"/>
                <a:cs typeface="Gill Sans MT"/>
              </a:rPr>
              <a:t>S</a:t>
            </a:r>
            <a:r>
              <a:rPr sz="900" spc="40" dirty="0">
                <a:solidFill>
                  <a:srgbClr val="231F20"/>
                </a:solidFill>
                <a:latin typeface="Gill Sans MT"/>
                <a:cs typeface="Gill Sans MT"/>
              </a:rPr>
              <a:t>ingle</a:t>
            </a:r>
            <a:r>
              <a:rPr sz="900" spc="-50" dirty="0">
                <a:solidFill>
                  <a:srgbClr val="231F20"/>
                </a:solidFill>
                <a:latin typeface="Gill Sans MT"/>
                <a:cs typeface="Gill Sans MT"/>
              </a:rPr>
              <a:t> </a:t>
            </a:r>
            <a:r>
              <a:rPr sz="900" spc="15" dirty="0">
                <a:solidFill>
                  <a:srgbClr val="231F20"/>
                </a:solidFill>
                <a:latin typeface="Gill Sans MT"/>
                <a:cs typeface="Gill Sans MT"/>
              </a:rPr>
              <a:t>check</a:t>
            </a:r>
            <a:r>
              <a:rPr sz="900" spc="-50" dirty="0">
                <a:solidFill>
                  <a:srgbClr val="231F20"/>
                </a:solidFill>
                <a:latin typeface="Gill Sans MT"/>
                <a:cs typeface="Gill Sans MT"/>
              </a:rPr>
              <a:t> </a:t>
            </a:r>
            <a:r>
              <a:rPr sz="900" spc="20" dirty="0">
                <a:solidFill>
                  <a:srgbClr val="231F20"/>
                </a:solidFill>
                <a:latin typeface="Gill Sans MT"/>
                <a:cs typeface="Gill Sans MT"/>
              </a:rPr>
              <a:t>v</a:t>
            </a:r>
            <a:r>
              <a:rPr sz="900" spc="25" dirty="0">
                <a:solidFill>
                  <a:srgbClr val="231F20"/>
                </a:solidFill>
                <a:latin typeface="Gill Sans MT"/>
                <a:cs typeface="Gill Sans MT"/>
              </a:rPr>
              <a:t>alv</a:t>
            </a:r>
            <a:r>
              <a:rPr lang="en-US" sz="900" spc="20" dirty="0">
                <a:solidFill>
                  <a:srgbClr val="231F20"/>
                </a:solidFill>
                <a:latin typeface="Gill Sans MT"/>
                <a:cs typeface="Gill Sans MT"/>
              </a:rPr>
              <a:t>e _______</a:t>
            </a:r>
            <a:endParaRPr sz="600" dirty="0">
              <a:latin typeface="Gill Sans MT"/>
              <a:cs typeface="Gill Sans MT"/>
            </a:endParaRPr>
          </a:p>
          <a:p>
            <a:pPr marL="36195">
              <a:lnSpc>
                <a:spcPct val="100000"/>
              </a:lnSpc>
              <a:spcBef>
                <a:spcPts val="5"/>
              </a:spcBef>
            </a:pPr>
            <a:r>
              <a:rPr sz="900" spc="10" dirty="0">
                <a:solidFill>
                  <a:srgbClr val="231F20"/>
                </a:solidFill>
                <a:latin typeface="Gill Sans MT"/>
                <a:cs typeface="Gill Sans MT"/>
              </a:rPr>
              <a:t>Tundish</a:t>
            </a:r>
            <a:r>
              <a:rPr lang="en-US" sz="900" spc="10" dirty="0">
                <a:solidFill>
                  <a:srgbClr val="231F20"/>
                </a:solidFill>
                <a:latin typeface="Gill Sans MT"/>
                <a:cs typeface="Gill Sans MT"/>
              </a:rPr>
              <a:t> </a:t>
            </a:r>
            <a:endParaRPr sz="900" dirty="0">
              <a:latin typeface="Gill Sans MT"/>
              <a:cs typeface="Gill Sans MT"/>
            </a:endParaRPr>
          </a:p>
        </p:txBody>
      </p:sp>
      <p:sp>
        <p:nvSpPr>
          <p:cNvPr id="82946" name="Title 1">
            <a:extLst>
              <a:ext uri="{FF2B5EF4-FFF2-40B4-BE49-F238E27FC236}">
                <a16:creationId xmlns:a16="http://schemas.microsoft.com/office/drawing/2014/main" id="{3CCD6DAC-F390-8E49-B3E9-78C10D7DAEF2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323528" y="980728"/>
            <a:ext cx="8218487" cy="346075"/>
          </a:xfrm>
        </p:spPr>
        <p:txBody>
          <a:bodyPr/>
          <a:lstStyle/>
          <a:p>
            <a:pPr eaLnBrk="1" hangingPunct="1">
              <a:defRPr/>
            </a:pPr>
            <a:r>
              <a:rPr lang="en-GB" dirty="0">
                <a:cs typeface="+mj-cs"/>
              </a:rPr>
              <a:t>Unvented hot water systems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7F3D9AB-1093-EE49-87AF-67F4BCF05FA7}"/>
              </a:ext>
            </a:extLst>
          </p:cNvPr>
          <p:cNvSpPr txBox="1"/>
          <p:nvPr/>
        </p:nvSpPr>
        <p:spPr>
          <a:xfrm>
            <a:off x="323528" y="1447562"/>
            <a:ext cx="850651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The cold supply must be connected after the pressure-reducing valve, but before the single check valve on the unit, to ensure equal hot and cold pressures. </a:t>
            </a:r>
          </a:p>
        </p:txBody>
      </p:sp>
      <p:grpSp>
        <p:nvGrpSpPr>
          <p:cNvPr id="8" name="object 12">
            <a:extLst>
              <a:ext uri="{FF2B5EF4-FFF2-40B4-BE49-F238E27FC236}">
                <a16:creationId xmlns:a16="http://schemas.microsoft.com/office/drawing/2014/main" id="{66D989B4-48F4-447A-805E-DF6D9F2675B4}"/>
              </a:ext>
            </a:extLst>
          </p:cNvPr>
          <p:cNvGrpSpPr/>
          <p:nvPr/>
        </p:nvGrpSpPr>
        <p:grpSpPr>
          <a:xfrm>
            <a:off x="1286936" y="2780928"/>
            <a:ext cx="6269355" cy="2609850"/>
            <a:chOff x="656805" y="6295848"/>
            <a:chExt cx="6269355" cy="2609850"/>
          </a:xfrm>
        </p:grpSpPr>
        <p:sp>
          <p:nvSpPr>
            <p:cNvPr id="46" name="object 13">
              <a:extLst>
                <a:ext uri="{FF2B5EF4-FFF2-40B4-BE49-F238E27FC236}">
                  <a16:creationId xmlns:a16="http://schemas.microsoft.com/office/drawing/2014/main" id="{D8CE49FC-6C95-477F-BC46-0D8E6B18E380}"/>
                </a:ext>
              </a:extLst>
            </p:cNvPr>
            <p:cNvSpPr/>
            <p:nvPr/>
          </p:nvSpPr>
          <p:spPr>
            <a:xfrm>
              <a:off x="2815037" y="6877830"/>
              <a:ext cx="915669" cy="1559560"/>
            </a:xfrm>
            <a:custGeom>
              <a:avLst/>
              <a:gdLst/>
              <a:ahLst/>
              <a:cxnLst/>
              <a:rect l="l" t="t" r="r" b="b"/>
              <a:pathLst>
                <a:path w="915670" h="1559559">
                  <a:moveTo>
                    <a:pt x="812596" y="0"/>
                  </a:moveTo>
                  <a:lnTo>
                    <a:pt x="102552" y="0"/>
                  </a:lnTo>
                  <a:lnTo>
                    <a:pt x="62729" y="8092"/>
                  </a:lnTo>
                  <a:lnTo>
                    <a:pt x="30121" y="30125"/>
                  </a:lnTo>
                  <a:lnTo>
                    <a:pt x="8090" y="62734"/>
                  </a:lnTo>
                  <a:lnTo>
                    <a:pt x="0" y="102552"/>
                  </a:lnTo>
                  <a:lnTo>
                    <a:pt x="0" y="1456550"/>
                  </a:lnTo>
                  <a:lnTo>
                    <a:pt x="8090" y="1496368"/>
                  </a:lnTo>
                  <a:lnTo>
                    <a:pt x="30121" y="1528976"/>
                  </a:lnTo>
                  <a:lnTo>
                    <a:pt x="62729" y="1551010"/>
                  </a:lnTo>
                  <a:lnTo>
                    <a:pt x="102552" y="1559102"/>
                  </a:lnTo>
                  <a:lnTo>
                    <a:pt x="812596" y="1559102"/>
                  </a:lnTo>
                  <a:lnTo>
                    <a:pt x="852420" y="1551010"/>
                  </a:lnTo>
                  <a:lnTo>
                    <a:pt x="885028" y="1528976"/>
                  </a:lnTo>
                  <a:lnTo>
                    <a:pt x="907058" y="1496368"/>
                  </a:lnTo>
                  <a:lnTo>
                    <a:pt x="915149" y="1456550"/>
                  </a:lnTo>
                  <a:lnTo>
                    <a:pt x="915149" y="102552"/>
                  </a:lnTo>
                  <a:lnTo>
                    <a:pt x="907058" y="62734"/>
                  </a:lnTo>
                  <a:lnTo>
                    <a:pt x="885028" y="30125"/>
                  </a:lnTo>
                  <a:lnTo>
                    <a:pt x="852420" y="8092"/>
                  </a:lnTo>
                  <a:lnTo>
                    <a:pt x="812596" y="0"/>
                  </a:lnTo>
                  <a:close/>
                </a:path>
              </a:pathLst>
            </a:custGeom>
            <a:solidFill>
              <a:srgbClr val="F0E7C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7" name="object 14">
              <a:extLst>
                <a:ext uri="{FF2B5EF4-FFF2-40B4-BE49-F238E27FC236}">
                  <a16:creationId xmlns:a16="http://schemas.microsoft.com/office/drawing/2014/main" id="{986F3645-E289-4C17-B72E-C000595C7F4B}"/>
                </a:ext>
              </a:extLst>
            </p:cNvPr>
            <p:cNvSpPr/>
            <p:nvPr/>
          </p:nvSpPr>
          <p:spPr>
            <a:xfrm>
              <a:off x="2815037" y="6877830"/>
              <a:ext cx="915669" cy="1559560"/>
            </a:xfrm>
            <a:custGeom>
              <a:avLst/>
              <a:gdLst/>
              <a:ahLst/>
              <a:cxnLst/>
              <a:rect l="l" t="t" r="r" b="b"/>
              <a:pathLst>
                <a:path w="915670" h="1559559">
                  <a:moveTo>
                    <a:pt x="915149" y="1456550"/>
                  </a:moveTo>
                  <a:lnTo>
                    <a:pt x="907058" y="1496368"/>
                  </a:lnTo>
                  <a:lnTo>
                    <a:pt x="885028" y="1528976"/>
                  </a:lnTo>
                  <a:lnTo>
                    <a:pt x="852420" y="1551010"/>
                  </a:lnTo>
                  <a:lnTo>
                    <a:pt x="812596" y="1559102"/>
                  </a:lnTo>
                  <a:lnTo>
                    <a:pt x="102552" y="1559102"/>
                  </a:lnTo>
                  <a:lnTo>
                    <a:pt x="62729" y="1551010"/>
                  </a:lnTo>
                  <a:lnTo>
                    <a:pt x="30121" y="1528976"/>
                  </a:lnTo>
                  <a:lnTo>
                    <a:pt x="8090" y="1496368"/>
                  </a:lnTo>
                  <a:lnTo>
                    <a:pt x="0" y="1456550"/>
                  </a:lnTo>
                  <a:lnTo>
                    <a:pt x="0" y="102552"/>
                  </a:lnTo>
                  <a:lnTo>
                    <a:pt x="8090" y="62734"/>
                  </a:lnTo>
                  <a:lnTo>
                    <a:pt x="30121" y="30125"/>
                  </a:lnTo>
                  <a:lnTo>
                    <a:pt x="62729" y="8092"/>
                  </a:lnTo>
                  <a:lnTo>
                    <a:pt x="102552" y="0"/>
                  </a:lnTo>
                  <a:lnTo>
                    <a:pt x="812596" y="0"/>
                  </a:lnTo>
                  <a:lnTo>
                    <a:pt x="852420" y="8092"/>
                  </a:lnTo>
                  <a:lnTo>
                    <a:pt x="885028" y="30125"/>
                  </a:lnTo>
                  <a:lnTo>
                    <a:pt x="907058" y="62734"/>
                  </a:lnTo>
                  <a:lnTo>
                    <a:pt x="915149" y="102552"/>
                  </a:lnTo>
                  <a:lnTo>
                    <a:pt x="915149" y="1456550"/>
                  </a:lnTo>
                  <a:close/>
                </a:path>
              </a:pathLst>
            </a:custGeom>
            <a:ln w="6032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48" name="object 15">
              <a:extLst>
                <a:ext uri="{FF2B5EF4-FFF2-40B4-BE49-F238E27FC236}">
                  <a16:creationId xmlns:a16="http://schemas.microsoft.com/office/drawing/2014/main" id="{7706F18E-3869-4E02-99E6-DDF96B817E2A}"/>
                </a:ext>
              </a:extLst>
            </p:cNvPr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2884172" y="6953008"/>
              <a:ext cx="776874" cy="1408754"/>
            </a:xfrm>
            <a:prstGeom prst="rect">
              <a:avLst/>
            </a:prstGeom>
          </p:spPr>
        </p:pic>
        <p:sp>
          <p:nvSpPr>
            <p:cNvPr id="49" name="object 16">
              <a:extLst>
                <a:ext uri="{FF2B5EF4-FFF2-40B4-BE49-F238E27FC236}">
                  <a16:creationId xmlns:a16="http://schemas.microsoft.com/office/drawing/2014/main" id="{B9FF1CF2-33B0-4121-BEED-54E05700D3FF}"/>
                </a:ext>
              </a:extLst>
            </p:cNvPr>
            <p:cNvSpPr/>
            <p:nvPr/>
          </p:nvSpPr>
          <p:spPr>
            <a:xfrm>
              <a:off x="2884169" y="6953004"/>
              <a:ext cx="777240" cy="1409065"/>
            </a:xfrm>
            <a:custGeom>
              <a:avLst/>
              <a:gdLst/>
              <a:ahLst/>
              <a:cxnLst/>
              <a:rect l="l" t="t" r="r" b="b"/>
              <a:pathLst>
                <a:path w="777239" h="1409065">
                  <a:moveTo>
                    <a:pt x="776884" y="1314957"/>
                  </a:moveTo>
                  <a:lnTo>
                    <a:pt x="769486" y="1351372"/>
                  </a:lnTo>
                  <a:lnTo>
                    <a:pt x="749342" y="1381199"/>
                  </a:lnTo>
                  <a:lnTo>
                    <a:pt x="719529" y="1401356"/>
                  </a:lnTo>
                  <a:lnTo>
                    <a:pt x="683120" y="1408760"/>
                  </a:lnTo>
                  <a:lnTo>
                    <a:pt x="93776" y="1408760"/>
                  </a:lnTo>
                  <a:lnTo>
                    <a:pt x="57366" y="1401356"/>
                  </a:lnTo>
                  <a:lnTo>
                    <a:pt x="27547" y="1381201"/>
                  </a:lnTo>
                  <a:lnTo>
                    <a:pt x="7399" y="1351378"/>
                  </a:lnTo>
                  <a:lnTo>
                    <a:pt x="0" y="1314970"/>
                  </a:lnTo>
                  <a:lnTo>
                    <a:pt x="0" y="93789"/>
                  </a:lnTo>
                  <a:lnTo>
                    <a:pt x="7399" y="57376"/>
                  </a:lnTo>
                  <a:lnTo>
                    <a:pt x="27547" y="27554"/>
                  </a:lnTo>
                  <a:lnTo>
                    <a:pt x="57366" y="7401"/>
                  </a:lnTo>
                  <a:lnTo>
                    <a:pt x="93776" y="0"/>
                  </a:lnTo>
                  <a:lnTo>
                    <a:pt x="683120" y="0"/>
                  </a:lnTo>
                  <a:lnTo>
                    <a:pt x="719529" y="7401"/>
                  </a:lnTo>
                  <a:lnTo>
                    <a:pt x="749342" y="27554"/>
                  </a:lnTo>
                  <a:lnTo>
                    <a:pt x="769486" y="57376"/>
                  </a:lnTo>
                  <a:lnTo>
                    <a:pt x="776884" y="93789"/>
                  </a:lnTo>
                  <a:lnTo>
                    <a:pt x="776884" y="1314957"/>
                  </a:lnTo>
                  <a:close/>
                </a:path>
              </a:pathLst>
            </a:custGeom>
            <a:ln w="6032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0" name="object 17">
              <a:extLst>
                <a:ext uri="{FF2B5EF4-FFF2-40B4-BE49-F238E27FC236}">
                  <a16:creationId xmlns:a16="http://schemas.microsoft.com/office/drawing/2014/main" id="{2ADD37B4-EAA9-462E-BF61-9E8A1344B931}"/>
                </a:ext>
              </a:extLst>
            </p:cNvPr>
            <p:cNvSpPr/>
            <p:nvPr/>
          </p:nvSpPr>
          <p:spPr>
            <a:xfrm>
              <a:off x="3521214" y="8473020"/>
              <a:ext cx="56515" cy="129539"/>
            </a:xfrm>
            <a:custGeom>
              <a:avLst/>
              <a:gdLst/>
              <a:ahLst/>
              <a:cxnLst/>
              <a:rect l="l" t="t" r="r" b="b"/>
              <a:pathLst>
                <a:path w="56514" h="129540">
                  <a:moveTo>
                    <a:pt x="56159" y="0"/>
                  </a:moveTo>
                  <a:lnTo>
                    <a:pt x="0" y="0"/>
                  </a:lnTo>
                  <a:lnTo>
                    <a:pt x="0" y="129273"/>
                  </a:lnTo>
                  <a:lnTo>
                    <a:pt x="56159" y="129273"/>
                  </a:lnTo>
                  <a:lnTo>
                    <a:pt x="56159" y="0"/>
                  </a:lnTo>
                  <a:close/>
                </a:path>
              </a:pathLst>
            </a:custGeom>
            <a:solidFill>
              <a:srgbClr val="DBC09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1" name="object 18">
              <a:extLst>
                <a:ext uri="{FF2B5EF4-FFF2-40B4-BE49-F238E27FC236}">
                  <a16:creationId xmlns:a16="http://schemas.microsoft.com/office/drawing/2014/main" id="{A7C5D6BB-B392-4E4E-B167-1ED530A35F35}"/>
                </a:ext>
              </a:extLst>
            </p:cNvPr>
            <p:cNvSpPr/>
            <p:nvPr/>
          </p:nvSpPr>
          <p:spPr>
            <a:xfrm>
              <a:off x="3521214" y="8473020"/>
              <a:ext cx="56515" cy="129539"/>
            </a:xfrm>
            <a:custGeom>
              <a:avLst/>
              <a:gdLst/>
              <a:ahLst/>
              <a:cxnLst/>
              <a:rect l="l" t="t" r="r" b="b"/>
              <a:pathLst>
                <a:path w="56514" h="129540">
                  <a:moveTo>
                    <a:pt x="0" y="129273"/>
                  </a:moveTo>
                  <a:lnTo>
                    <a:pt x="56146" y="129273"/>
                  </a:lnTo>
                  <a:lnTo>
                    <a:pt x="56146" y="0"/>
                  </a:lnTo>
                  <a:lnTo>
                    <a:pt x="0" y="0"/>
                  </a:lnTo>
                  <a:lnTo>
                    <a:pt x="0" y="129273"/>
                  </a:lnTo>
                  <a:close/>
                </a:path>
              </a:pathLst>
            </a:custGeom>
            <a:ln w="4826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2" name="object 19">
              <a:extLst>
                <a:ext uri="{FF2B5EF4-FFF2-40B4-BE49-F238E27FC236}">
                  <a16:creationId xmlns:a16="http://schemas.microsoft.com/office/drawing/2014/main" id="{E823FED8-2ACF-4F5B-B3FC-FD735ED64DFD}"/>
                </a:ext>
              </a:extLst>
            </p:cNvPr>
            <p:cNvSpPr/>
            <p:nvPr/>
          </p:nvSpPr>
          <p:spPr>
            <a:xfrm>
              <a:off x="2970923" y="8473020"/>
              <a:ext cx="56515" cy="129539"/>
            </a:xfrm>
            <a:custGeom>
              <a:avLst/>
              <a:gdLst/>
              <a:ahLst/>
              <a:cxnLst/>
              <a:rect l="l" t="t" r="r" b="b"/>
              <a:pathLst>
                <a:path w="56514" h="129540">
                  <a:moveTo>
                    <a:pt x="56197" y="0"/>
                  </a:moveTo>
                  <a:lnTo>
                    <a:pt x="0" y="0"/>
                  </a:lnTo>
                  <a:lnTo>
                    <a:pt x="0" y="129273"/>
                  </a:lnTo>
                  <a:lnTo>
                    <a:pt x="56197" y="129273"/>
                  </a:lnTo>
                  <a:lnTo>
                    <a:pt x="56197" y="0"/>
                  </a:lnTo>
                  <a:close/>
                </a:path>
              </a:pathLst>
            </a:custGeom>
            <a:solidFill>
              <a:srgbClr val="DBC09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3" name="object 20">
              <a:extLst>
                <a:ext uri="{FF2B5EF4-FFF2-40B4-BE49-F238E27FC236}">
                  <a16:creationId xmlns:a16="http://schemas.microsoft.com/office/drawing/2014/main" id="{620B264A-B726-45BA-898C-C9FD784DB3B9}"/>
                </a:ext>
              </a:extLst>
            </p:cNvPr>
            <p:cNvSpPr/>
            <p:nvPr/>
          </p:nvSpPr>
          <p:spPr>
            <a:xfrm>
              <a:off x="2970923" y="8473020"/>
              <a:ext cx="56515" cy="129539"/>
            </a:xfrm>
            <a:custGeom>
              <a:avLst/>
              <a:gdLst/>
              <a:ahLst/>
              <a:cxnLst/>
              <a:rect l="l" t="t" r="r" b="b"/>
              <a:pathLst>
                <a:path w="56514" h="129540">
                  <a:moveTo>
                    <a:pt x="0" y="129273"/>
                  </a:moveTo>
                  <a:lnTo>
                    <a:pt x="56197" y="129273"/>
                  </a:lnTo>
                  <a:lnTo>
                    <a:pt x="56197" y="0"/>
                  </a:lnTo>
                  <a:lnTo>
                    <a:pt x="0" y="0"/>
                  </a:lnTo>
                  <a:lnTo>
                    <a:pt x="0" y="129273"/>
                  </a:lnTo>
                  <a:close/>
                </a:path>
              </a:pathLst>
            </a:custGeom>
            <a:ln w="4826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4" name="object 21">
              <a:extLst>
                <a:ext uri="{FF2B5EF4-FFF2-40B4-BE49-F238E27FC236}">
                  <a16:creationId xmlns:a16="http://schemas.microsoft.com/office/drawing/2014/main" id="{77BC3F17-73ED-4A85-8A78-84C5E45800EE}"/>
                </a:ext>
              </a:extLst>
            </p:cNvPr>
            <p:cNvSpPr/>
            <p:nvPr/>
          </p:nvSpPr>
          <p:spPr>
            <a:xfrm>
              <a:off x="2864281" y="8436927"/>
              <a:ext cx="810895" cy="40005"/>
            </a:xfrm>
            <a:custGeom>
              <a:avLst/>
              <a:gdLst/>
              <a:ahLst/>
              <a:cxnLst/>
              <a:rect l="l" t="t" r="r" b="b"/>
              <a:pathLst>
                <a:path w="810895" h="40004">
                  <a:moveTo>
                    <a:pt x="810704" y="0"/>
                  </a:moveTo>
                  <a:lnTo>
                    <a:pt x="0" y="0"/>
                  </a:lnTo>
                  <a:lnTo>
                    <a:pt x="0" y="39662"/>
                  </a:lnTo>
                  <a:lnTo>
                    <a:pt x="810704" y="39662"/>
                  </a:lnTo>
                  <a:lnTo>
                    <a:pt x="810704" y="0"/>
                  </a:lnTo>
                  <a:close/>
                </a:path>
              </a:pathLst>
            </a:custGeom>
            <a:solidFill>
              <a:srgbClr val="F3EAD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5" name="object 22">
              <a:extLst>
                <a:ext uri="{FF2B5EF4-FFF2-40B4-BE49-F238E27FC236}">
                  <a16:creationId xmlns:a16="http://schemas.microsoft.com/office/drawing/2014/main" id="{DC83D14C-9C09-4FE1-86D8-DAD2A5D3C143}"/>
                </a:ext>
              </a:extLst>
            </p:cNvPr>
            <p:cNvSpPr/>
            <p:nvPr/>
          </p:nvSpPr>
          <p:spPr>
            <a:xfrm>
              <a:off x="2864281" y="8436927"/>
              <a:ext cx="810895" cy="40005"/>
            </a:xfrm>
            <a:custGeom>
              <a:avLst/>
              <a:gdLst/>
              <a:ahLst/>
              <a:cxnLst/>
              <a:rect l="l" t="t" r="r" b="b"/>
              <a:pathLst>
                <a:path w="810895" h="40004">
                  <a:moveTo>
                    <a:pt x="0" y="39662"/>
                  </a:moveTo>
                  <a:lnTo>
                    <a:pt x="810704" y="39662"/>
                  </a:lnTo>
                  <a:lnTo>
                    <a:pt x="810704" y="0"/>
                  </a:lnTo>
                  <a:lnTo>
                    <a:pt x="0" y="0"/>
                  </a:lnTo>
                  <a:lnTo>
                    <a:pt x="0" y="39662"/>
                  </a:lnTo>
                  <a:close/>
                </a:path>
              </a:pathLst>
            </a:custGeom>
            <a:ln w="4826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6" name="object 23">
              <a:extLst>
                <a:ext uri="{FF2B5EF4-FFF2-40B4-BE49-F238E27FC236}">
                  <a16:creationId xmlns:a16="http://schemas.microsoft.com/office/drawing/2014/main" id="{EDE38E6C-3235-430B-BE68-A78AB83C65F0}"/>
                </a:ext>
              </a:extLst>
            </p:cNvPr>
            <p:cNvSpPr/>
            <p:nvPr/>
          </p:nvSpPr>
          <p:spPr>
            <a:xfrm>
              <a:off x="658710" y="8602293"/>
              <a:ext cx="6265545" cy="116839"/>
            </a:xfrm>
            <a:custGeom>
              <a:avLst/>
              <a:gdLst/>
              <a:ahLst/>
              <a:cxnLst/>
              <a:rect l="l" t="t" r="r" b="b"/>
              <a:pathLst>
                <a:path w="6265545" h="116840">
                  <a:moveTo>
                    <a:pt x="6265100" y="0"/>
                  </a:moveTo>
                  <a:lnTo>
                    <a:pt x="0" y="0"/>
                  </a:lnTo>
                  <a:lnTo>
                    <a:pt x="0" y="116662"/>
                  </a:lnTo>
                  <a:lnTo>
                    <a:pt x="6265100" y="116662"/>
                  </a:lnTo>
                  <a:lnTo>
                    <a:pt x="6265100" y="0"/>
                  </a:lnTo>
                  <a:close/>
                </a:path>
              </a:pathLst>
            </a:custGeom>
            <a:solidFill>
              <a:srgbClr val="F3EAD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7" name="object 24">
              <a:extLst>
                <a:ext uri="{FF2B5EF4-FFF2-40B4-BE49-F238E27FC236}">
                  <a16:creationId xmlns:a16="http://schemas.microsoft.com/office/drawing/2014/main" id="{E6CEDBEC-C8A2-4727-8880-9391DE625415}"/>
                </a:ext>
              </a:extLst>
            </p:cNvPr>
            <p:cNvSpPr/>
            <p:nvPr/>
          </p:nvSpPr>
          <p:spPr>
            <a:xfrm>
              <a:off x="658710" y="8602293"/>
              <a:ext cx="6265545" cy="116839"/>
            </a:xfrm>
            <a:custGeom>
              <a:avLst/>
              <a:gdLst/>
              <a:ahLst/>
              <a:cxnLst/>
              <a:rect l="l" t="t" r="r" b="b"/>
              <a:pathLst>
                <a:path w="6265545" h="116840">
                  <a:moveTo>
                    <a:pt x="0" y="0"/>
                  </a:moveTo>
                  <a:lnTo>
                    <a:pt x="6265113" y="0"/>
                  </a:lnTo>
                  <a:lnTo>
                    <a:pt x="6265113" y="116662"/>
                  </a:lnTo>
                  <a:lnTo>
                    <a:pt x="0" y="116662"/>
                  </a:lnTo>
                  <a:lnTo>
                    <a:pt x="0" y="0"/>
                  </a:lnTo>
                  <a:close/>
                </a:path>
              </a:pathLst>
            </a:custGeom>
            <a:ln w="3619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8" name="object 25">
              <a:extLst>
                <a:ext uri="{FF2B5EF4-FFF2-40B4-BE49-F238E27FC236}">
                  <a16:creationId xmlns:a16="http://schemas.microsoft.com/office/drawing/2014/main" id="{11529DC1-5141-47FE-B684-5B05CCDEE4CC}"/>
                </a:ext>
              </a:extLst>
            </p:cNvPr>
            <p:cNvSpPr/>
            <p:nvPr/>
          </p:nvSpPr>
          <p:spPr>
            <a:xfrm>
              <a:off x="6304877" y="8234692"/>
              <a:ext cx="184150" cy="184150"/>
            </a:xfrm>
            <a:custGeom>
              <a:avLst/>
              <a:gdLst/>
              <a:ahLst/>
              <a:cxnLst/>
              <a:rect l="l" t="t" r="r" b="b"/>
              <a:pathLst>
                <a:path w="184150" h="184150">
                  <a:moveTo>
                    <a:pt x="183819" y="0"/>
                  </a:moveTo>
                  <a:lnTo>
                    <a:pt x="0" y="0"/>
                  </a:lnTo>
                  <a:lnTo>
                    <a:pt x="0" y="183819"/>
                  </a:lnTo>
                  <a:lnTo>
                    <a:pt x="183819" y="183819"/>
                  </a:lnTo>
                  <a:lnTo>
                    <a:pt x="183819" y="0"/>
                  </a:lnTo>
                  <a:close/>
                </a:path>
              </a:pathLst>
            </a:custGeom>
            <a:solidFill>
              <a:srgbClr val="E6E7E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9" name="object 26">
              <a:extLst>
                <a:ext uri="{FF2B5EF4-FFF2-40B4-BE49-F238E27FC236}">
                  <a16:creationId xmlns:a16="http://schemas.microsoft.com/office/drawing/2014/main" id="{E546AE88-CA68-4ACE-8173-DF1AB570841D}"/>
                </a:ext>
              </a:extLst>
            </p:cNvPr>
            <p:cNvSpPr/>
            <p:nvPr/>
          </p:nvSpPr>
          <p:spPr>
            <a:xfrm>
              <a:off x="6304877" y="8234692"/>
              <a:ext cx="184150" cy="184150"/>
            </a:xfrm>
            <a:custGeom>
              <a:avLst/>
              <a:gdLst/>
              <a:ahLst/>
              <a:cxnLst/>
              <a:rect l="l" t="t" r="r" b="b"/>
              <a:pathLst>
                <a:path w="184150" h="184150">
                  <a:moveTo>
                    <a:pt x="0" y="0"/>
                  </a:moveTo>
                  <a:lnTo>
                    <a:pt x="183819" y="0"/>
                  </a:lnTo>
                  <a:lnTo>
                    <a:pt x="183819" y="183832"/>
                  </a:lnTo>
                  <a:lnTo>
                    <a:pt x="0" y="183832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80828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0" name="object 27">
              <a:extLst>
                <a:ext uri="{FF2B5EF4-FFF2-40B4-BE49-F238E27FC236}">
                  <a16:creationId xmlns:a16="http://schemas.microsoft.com/office/drawing/2014/main" id="{FAEF0E58-E7E6-4A48-B284-E0CA4D8E7629}"/>
                </a:ext>
              </a:extLst>
            </p:cNvPr>
            <p:cNvSpPr/>
            <p:nvPr/>
          </p:nvSpPr>
          <p:spPr>
            <a:xfrm>
              <a:off x="6121044" y="8234692"/>
              <a:ext cx="184150" cy="184150"/>
            </a:xfrm>
            <a:custGeom>
              <a:avLst/>
              <a:gdLst/>
              <a:ahLst/>
              <a:cxnLst/>
              <a:rect l="l" t="t" r="r" b="b"/>
              <a:pathLst>
                <a:path w="184150" h="184150">
                  <a:moveTo>
                    <a:pt x="183819" y="0"/>
                  </a:moveTo>
                  <a:lnTo>
                    <a:pt x="0" y="0"/>
                  </a:lnTo>
                  <a:lnTo>
                    <a:pt x="0" y="183819"/>
                  </a:lnTo>
                  <a:lnTo>
                    <a:pt x="183819" y="183819"/>
                  </a:lnTo>
                  <a:lnTo>
                    <a:pt x="183819" y="0"/>
                  </a:lnTo>
                  <a:close/>
                </a:path>
              </a:pathLst>
            </a:custGeom>
            <a:solidFill>
              <a:srgbClr val="E6E7E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1" name="object 28">
              <a:extLst>
                <a:ext uri="{FF2B5EF4-FFF2-40B4-BE49-F238E27FC236}">
                  <a16:creationId xmlns:a16="http://schemas.microsoft.com/office/drawing/2014/main" id="{93B065F0-69BD-47D4-A4D8-CA840E4141F8}"/>
                </a:ext>
              </a:extLst>
            </p:cNvPr>
            <p:cNvSpPr/>
            <p:nvPr/>
          </p:nvSpPr>
          <p:spPr>
            <a:xfrm>
              <a:off x="6121044" y="8234692"/>
              <a:ext cx="184150" cy="184150"/>
            </a:xfrm>
            <a:custGeom>
              <a:avLst/>
              <a:gdLst/>
              <a:ahLst/>
              <a:cxnLst/>
              <a:rect l="l" t="t" r="r" b="b"/>
              <a:pathLst>
                <a:path w="184150" h="184150">
                  <a:moveTo>
                    <a:pt x="0" y="0"/>
                  </a:moveTo>
                  <a:lnTo>
                    <a:pt x="183832" y="0"/>
                  </a:lnTo>
                  <a:lnTo>
                    <a:pt x="183832" y="183832"/>
                  </a:lnTo>
                  <a:lnTo>
                    <a:pt x="0" y="183832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80828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2" name="object 29">
              <a:extLst>
                <a:ext uri="{FF2B5EF4-FFF2-40B4-BE49-F238E27FC236}">
                  <a16:creationId xmlns:a16="http://schemas.microsoft.com/office/drawing/2014/main" id="{6D277A9A-6831-46BF-9177-544C64B80887}"/>
                </a:ext>
              </a:extLst>
            </p:cNvPr>
            <p:cNvSpPr/>
            <p:nvPr/>
          </p:nvSpPr>
          <p:spPr>
            <a:xfrm>
              <a:off x="5937224" y="8234692"/>
              <a:ext cx="184150" cy="184150"/>
            </a:xfrm>
            <a:custGeom>
              <a:avLst/>
              <a:gdLst/>
              <a:ahLst/>
              <a:cxnLst/>
              <a:rect l="l" t="t" r="r" b="b"/>
              <a:pathLst>
                <a:path w="184150" h="184150">
                  <a:moveTo>
                    <a:pt x="183819" y="0"/>
                  </a:moveTo>
                  <a:lnTo>
                    <a:pt x="0" y="0"/>
                  </a:lnTo>
                  <a:lnTo>
                    <a:pt x="0" y="183819"/>
                  </a:lnTo>
                  <a:lnTo>
                    <a:pt x="183819" y="183819"/>
                  </a:lnTo>
                  <a:lnTo>
                    <a:pt x="183819" y="0"/>
                  </a:lnTo>
                  <a:close/>
                </a:path>
              </a:pathLst>
            </a:custGeom>
            <a:solidFill>
              <a:srgbClr val="E6E7E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3" name="object 30">
              <a:extLst>
                <a:ext uri="{FF2B5EF4-FFF2-40B4-BE49-F238E27FC236}">
                  <a16:creationId xmlns:a16="http://schemas.microsoft.com/office/drawing/2014/main" id="{BA01050A-79D6-4AF5-8745-DD640B161BBB}"/>
                </a:ext>
              </a:extLst>
            </p:cNvPr>
            <p:cNvSpPr/>
            <p:nvPr/>
          </p:nvSpPr>
          <p:spPr>
            <a:xfrm>
              <a:off x="5937224" y="8234692"/>
              <a:ext cx="184150" cy="184150"/>
            </a:xfrm>
            <a:custGeom>
              <a:avLst/>
              <a:gdLst/>
              <a:ahLst/>
              <a:cxnLst/>
              <a:rect l="l" t="t" r="r" b="b"/>
              <a:pathLst>
                <a:path w="184150" h="184150">
                  <a:moveTo>
                    <a:pt x="0" y="0"/>
                  </a:moveTo>
                  <a:lnTo>
                    <a:pt x="183819" y="0"/>
                  </a:lnTo>
                  <a:lnTo>
                    <a:pt x="183819" y="183832"/>
                  </a:lnTo>
                  <a:lnTo>
                    <a:pt x="0" y="183832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80828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4" name="object 31">
              <a:extLst>
                <a:ext uri="{FF2B5EF4-FFF2-40B4-BE49-F238E27FC236}">
                  <a16:creationId xmlns:a16="http://schemas.microsoft.com/office/drawing/2014/main" id="{75556510-2145-4BFE-9C2A-8985F3E9B156}"/>
                </a:ext>
              </a:extLst>
            </p:cNvPr>
            <p:cNvSpPr/>
            <p:nvPr/>
          </p:nvSpPr>
          <p:spPr>
            <a:xfrm>
              <a:off x="5753404" y="8234692"/>
              <a:ext cx="184150" cy="184150"/>
            </a:xfrm>
            <a:custGeom>
              <a:avLst/>
              <a:gdLst/>
              <a:ahLst/>
              <a:cxnLst/>
              <a:rect l="l" t="t" r="r" b="b"/>
              <a:pathLst>
                <a:path w="184150" h="184150">
                  <a:moveTo>
                    <a:pt x="183819" y="0"/>
                  </a:moveTo>
                  <a:lnTo>
                    <a:pt x="0" y="0"/>
                  </a:lnTo>
                  <a:lnTo>
                    <a:pt x="0" y="183819"/>
                  </a:lnTo>
                  <a:lnTo>
                    <a:pt x="183819" y="183819"/>
                  </a:lnTo>
                  <a:lnTo>
                    <a:pt x="183819" y="0"/>
                  </a:lnTo>
                  <a:close/>
                </a:path>
              </a:pathLst>
            </a:custGeom>
            <a:solidFill>
              <a:srgbClr val="E6E7E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5" name="object 32">
              <a:extLst>
                <a:ext uri="{FF2B5EF4-FFF2-40B4-BE49-F238E27FC236}">
                  <a16:creationId xmlns:a16="http://schemas.microsoft.com/office/drawing/2014/main" id="{B0A42543-B698-4399-A38B-9CDAAEF5AA2F}"/>
                </a:ext>
              </a:extLst>
            </p:cNvPr>
            <p:cNvSpPr/>
            <p:nvPr/>
          </p:nvSpPr>
          <p:spPr>
            <a:xfrm>
              <a:off x="5753404" y="8234692"/>
              <a:ext cx="184150" cy="184150"/>
            </a:xfrm>
            <a:custGeom>
              <a:avLst/>
              <a:gdLst/>
              <a:ahLst/>
              <a:cxnLst/>
              <a:rect l="l" t="t" r="r" b="b"/>
              <a:pathLst>
                <a:path w="184150" h="184150">
                  <a:moveTo>
                    <a:pt x="0" y="0"/>
                  </a:moveTo>
                  <a:lnTo>
                    <a:pt x="183819" y="0"/>
                  </a:lnTo>
                  <a:lnTo>
                    <a:pt x="183819" y="183832"/>
                  </a:lnTo>
                  <a:lnTo>
                    <a:pt x="0" y="183832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80828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6" name="object 33">
              <a:extLst>
                <a:ext uri="{FF2B5EF4-FFF2-40B4-BE49-F238E27FC236}">
                  <a16:creationId xmlns:a16="http://schemas.microsoft.com/office/drawing/2014/main" id="{8C8560E6-248D-4F1C-B262-9D4B38380BB1}"/>
                </a:ext>
              </a:extLst>
            </p:cNvPr>
            <p:cNvSpPr/>
            <p:nvPr/>
          </p:nvSpPr>
          <p:spPr>
            <a:xfrm>
              <a:off x="5569572" y="8234692"/>
              <a:ext cx="184150" cy="184150"/>
            </a:xfrm>
            <a:custGeom>
              <a:avLst/>
              <a:gdLst/>
              <a:ahLst/>
              <a:cxnLst/>
              <a:rect l="l" t="t" r="r" b="b"/>
              <a:pathLst>
                <a:path w="184150" h="184150">
                  <a:moveTo>
                    <a:pt x="183819" y="0"/>
                  </a:moveTo>
                  <a:lnTo>
                    <a:pt x="0" y="0"/>
                  </a:lnTo>
                  <a:lnTo>
                    <a:pt x="0" y="183819"/>
                  </a:lnTo>
                  <a:lnTo>
                    <a:pt x="183819" y="183819"/>
                  </a:lnTo>
                  <a:lnTo>
                    <a:pt x="183819" y="0"/>
                  </a:lnTo>
                  <a:close/>
                </a:path>
              </a:pathLst>
            </a:custGeom>
            <a:solidFill>
              <a:srgbClr val="E6E7E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7" name="object 34">
              <a:extLst>
                <a:ext uri="{FF2B5EF4-FFF2-40B4-BE49-F238E27FC236}">
                  <a16:creationId xmlns:a16="http://schemas.microsoft.com/office/drawing/2014/main" id="{4EC5F457-8210-4027-827A-054D4979AAAE}"/>
                </a:ext>
              </a:extLst>
            </p:cNvPr>
            <p:cNvSpPr/>
            <p:nvPr/>
          </p:nvSpPr>
          <p:spPr>
            <a:xfrm>
              <a:off x="5569572" y="8234692"/>
              <a:ext cx="184150" cy="184150"/>
            </a:xfrm>
            <a:custGeom>
              <a:avLst/>
              <a:gdLst/>
              <a:ahLst/>
              <a:cxnLst/>
              <a:rect l="l" t="t" r="r" b="b"/>
              <a:pathLst>
                <a:path w="184150" h="184150">
                  <a:moveTo>
                    <a:pt x="0" y="0"/>
                  </a:moveTo>
                  <a:lnTo>
                    <a:pt x="183832" y="0"/>
                  </a:lnTo>
                  <a:lnTo>
                    <a:pt x="183832" y="183832"/>
                  </a:lnTo>
                  <a:lnTo>
                    <a:pt x="0" y="183832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80828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8" name="object 35">
              <a:extLst>
                <a:ext uri="{FF2B5EF4-FFF2-40B4-BE49-F238E27FC236}">
                  <a16:creationId xmlns:a16="http://schemas.microsoft.com/office/drawing/2014/main" id="{EA96F3E8-1730-4E1C-9228-5CFA42F39A0E}"/>
                </a:ext>
              </a:extLst>
            </p:cNvPr>
            <p:cNvSpPr/>
            <p:nvPr/>
          </p:nvSpPr>
          <p:spPr>
            <a:xfrm>
              <a:off x="6304877" y="8050872"/>
              <a:ext cx="184150" cy="184150"/>
            </a:xfrm>
            <a:custGeom>
              <a:avLst/>
              <a:gdLst/>
              <a:ahLst/>
              <a:cxnLst/>
              <a:rect l="l" t="t" r="r" b="b"/>
              <a:pathLst>
                <a:path w="184150" h="184150">
                  <a:moveTo>
                    <a:pt x="183819" y="0"/>
                  </a:moveTo>
                  <a:lnTo>
                    <a:pt x="0" y="0"/>
                  </a:lnTo>
                  <a:lnTo>
                    <a:pt x="0" y="183807"/>
                  </a:lnTo>
                  <a:lnTo>
                    <a:pt x="183819" y="183807"/>
                  </a:lnTo>
                  <a:lnTo>
                    <a:pt x="183819" y="0"/>
                  </a:lnTo>
                  <a:close/>
                </a:path>
              </a:pathLst>
            </a:custGeom>
            <a:solidFill>
              <a:srgbClr val="E6E7E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9" name="object 36">
              <a:extLst>
                <a:ext uri="{FF2B5EF4-FFF2-40B4-BE49-F238E27FC236}">
                  <a16:creationId xmlns:a16="http://schemas.microsoft.com/office/drawing/2014/main" id="{2F02D293-0D07-42F5-90F9-2A1DEEB38A06}"/>
                </a:ext>
              </a:extLst>
            </p:cNvPr>
            <p:cNvSpPr/>
            <p:nvPr/>
          </p:nvSpPr>
          <p:spPr>
            <a:xfrm>
              <a:off x="6304877" y="8050872"/>
              <a:ext cx="184150" cy="184150"/>
            </a:xfrm>
            <a:custGeom>
              <a:avLst/>
              <a:gdLst/>
              <a:ahLst/>
              <a:cxnLst/>
              <a:rect l="l" t="t" r="r" b="b"/>
              <a:pathLst>
                <a:path w="184150" h="184150">
                  <a:moveTo>
                    <a:pt x="0" y="0"/>
                  </a:moveTo>
                  <a:lnTo>
                    <a:pt x="183819" y="0"/>
                  </a:lnTo>
                  <a:lnTo>
                    <a:pt x="183819" y="183807"/>
                  </a:lnTo>
                  <a:lnTo>
                    <a:pt x="0" y="183807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80828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0" name="object 37">
              <a:extLst>
                <a:ext uri="{FF2B5EF4-FFF2-40B4-BE49-F238E27FC236}">
                  <a16:creationId xmlns:a16="http://schemas.microsoft.com/office/drawing/2014/main" id="{EA6CB14E-7EF0-40F6-875F-68FF540159BF}"/>
                </a:ext>
              </a:extLst>
            </p:cNvPr>
            <p:cNvSpPr/>
            <p:nvPr/>
          </p:nvSpPr>
          <p:spPr>
            <a:xfrm>
              <a:off x="6121044" y="8050872"/>
              <a:ext cx="184150" cy="184150"/>
            </a:xfrm>
            <a:custGeom>
              <a:avLst/>
              <a:gdLst/>
              <a:ahLst/>
              <a:cxnLst/>
              <a:rect l="l" t="t" r="r" b="b"/>
              <a:pathLst>
                <a:path w="184150" h="184150">
                  <a:moveTo>
                    <a:pt x="183819" y="0"/>
                  </a:moveTo>
                  <a:lnTo>
                    <a:pt x="0" y="0"/>
                  </a:lnTo>
                  <a:lnTo>
                    <a:pt x="0" y="183807"/>
                  </a:lnTo>
                  <a:lnTo>
                    <a:pt x="183819" y="183807"/>
                  </a:lnTo>
                  <a:lnTo>
                    <a:pt x="183819" y="0"/>
                  </a:lnTo>
                  <a:close/>
                </a:path>
              </a:pathLst>
            </a:custGeom>
            <a:solidFill>
              <a:srgbClr val="E6E7E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1" name="object 38">
              <a:extLst>
                <a:ext uri="{FF2B5EF4-FFF2-40B4-BE49-F238E27FC236}">
                  <a16:creationId xmlns:a16="http://schemas.microsoft.com/office/drawing/2014/main" id="{CEF68C4C-79E0-444B-AA3A-DDCDD446FE8A}"/>
                </a:ext>
              </a:extLst>
            </p:cNvPr>
            <p:cNvSpPr/>
            <p:nvPr/>
          </p:nvSpPr>
          <p:spPr>
            <a:xfrm>
              <a:off x="6121044" y="8050872"/>
              <a:ext cx="184150" cy="184150"/>
            </a:xfrm>
            <a:custGeom>
              <a:avLst/>
              <a:gdLst/>
              <a:ahLst/>
              <a:cxnLst/>
              <a:rect l="l" t="t" r="r" b="b"/>
              <a:pathLst>
                <a:path w="184150" h="184150">
                  <a:moveTo>
                    <a:pt x="0" y="0"/>
                  </a:moveTo>
                  <a:lnTo>
                    <a:pt x="183832" y="0"/>
                  </a:lnTo>
                  <a:lnTo>
                    <a:pt x="183832" y="183807"/>
                  </a:lnTo>
                  <a:lnTo>
                    <a:pt x="0" y="183807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80828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2" name="object 39">
              <a:extLst>
                <a:ext uri="{FF2B5EF4-FFF2-40B4-BE49-F238E27FC236}">
                  <a16:creationId xmlns:a16="http://schemas.microsoft.com/office/drawing/2014/main" id="{774F3333-DBCC-4A67-A50B-55C61995D3B6}"/>
                </a:ext>
              </a:extLst>
            </p:cNvPr>
            <p:cNvSpPr/>
            <p:nvPr/>
          </p:nvSpPr>
          <p:spPr>
            <a:xfrm>
              <a:off x="5937224" y="8050872"/>
              <a:ext cx="184150" cy="184150"/>
            </a:xfrm>
            <a:custGeom>
              <a:avLst/>
              <a:gdLst/>
              <a:ahLst/>
              <a:cxnLst/>
              <a:rect l="l" t="t" r="r" b="b"/>
              <a:pathLst>
                <a:path w="184150" h="184150">
                  <a:moveTo>
                    <a:pt x="183819" y="0"/>
                  </a:moveTo>
                  <a:lnTo>
                    <a:pt x="0" y="0"/>
                  </a:lnTo>
                  <a:lnTo>
                    <a:pt x="0" y="183807"/>
                  </a:lnTo>
                  <a:lnTo>
                    <a:pt x="183819" y="183807"/>
                  </a:lnTo>
                  <a:lnTo>
                    <a:pt x="183819" y="0"/>
                  </a:lnTo>
                  <a:close/>
                </a:path>
              </a:pathLst>
            </a:custGeom>
            <a:solidFill>
              <a:srgbClr val="E6E7E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3" name="object 40">
              <a:extLst>
                <a:ext uri="{FF2B5EF4-FFF2-40B4-BE49-F238E27FC236}">
                  <a16:creationId xmlns:a16="http://schemas.microsoft.com/office/drawing/2014/main" id="{AC5A3965-37D8-4EDF-B793-A7BC6E194488}"/>
                </a:ext>
              </a:extLst>
            </p:cNvPr>
            <p:cNvSpPr/>
            <p:nvPr/>
          </p:nvSpPr>
          <p:spPr>
            <a:xfrm>
              <a:off x="5937224" y="8050872"/>
              <a:ext cx="184150" cy="184150"/>
            </a:xfrm>
            <a:custGeom>
              <a:avLst/>
              <a:gdLst/>
              <a:ahLst/>
              <a:cxnLst/>
              <a:rect l="l" t="t" r="r" b="b"/>
              <a:pathLst>
                <a:path w="184150" h="184150">
                  <a:moveTo>
                    <a:pt x="0" y="0"/>
                  </a:moveTo>
                  <a:lnTo>
                    <a:pt x="183819" y="0"/>
                  </a:lnTo>
                  <a:lnTo>
                    <a:pt x="183819" y="183807"/>
                  </a:lnTo>
                  <a:lnTo>
                    <a:pt x="0" y="183807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80828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4" name="object 41">
              <a:extLst>
                <a:ext uri="{FF2B5EF4-FFF2-40B4-BE49-F238E27FC236}">
                  <a16:creationId xmlns:a16="http://schemas.microsoft.com/office/drawing/2014/main" id="{C7F311CD-909F-4AF2-B41F-1B844A1907BE}"/>
                </a:ext>
              </a:extLst>
            </p:cNvPr>
            <p:cNvSpPr/>
            <p:nvPr/>
          </p:nvSpPr>
          <p:spPr>
            <a:xfrm>
              <a:off x="5753404" y="8050872"/>
              <a:ext cx="184150" cy="184150"/>
            </a:xfrm>
            <a:custGeom>
              <a:avLst/>
              <a:gdLst/>
              <a:ahLst/>
              <a:cxnLst/>
              <a:rect l="l" t="t" r="r" b="b"/>
              <a:pathLst>
                <a:path w="184150" h="184150">
                  <a:moveTo>
                    <a:pt x="183819" y="0"/>
                  </a:moveTo>
                  <a:lnTo>
                    <a:pt x="0" y="0"/>
                  </a:lnTo>
                  <a:lnTo>
                    <a:pt x="0" y="183807"/>
                  </a:lnTo>
                  <a:lnTo>
                    <a:pt x="183819" y="183807"/>
                  </a:lnTo>
                  <a:lnTo>
                    <a:pt x="183819" y="0"/>
                  </a:lnTo>
                  <a:close/>
                </a:path>
              </a:pathLst>
            </a:custGeom>
            <a:solidFill>
              <a:srgbClr val="E6E7E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5" name="object 42">
              <a:extLst>
                <a:ext uri="{FF2B5EF4-FFF2-40B4-BE49-F238E27FC236}">
                  <a16:creationId xmlns:a16="http://schemas.microsoft.com/office/drawing/2014/main" id="{C5703727-A247-4268-BB2C-3514D9686FF8}"/>
                </a:ext>
              </a:extLst>
            </p:cNvPr>
            <p:cNvSpPr/>
            <p:nvPr/>
          </p:nvSpPr>
          <p:spPr>
            <a:xfrm>
              <a:off x="5753404" y="8050872"/>
              <a:ext cx="184150" cy="184150"/>
            </a:xfrm>
            <a:custGeom>
              <a:avLst/>
              <a:gdLst/>
              <a:ahLst/>
              <a:cxnLst/>
              <a:rect l="l" t="t" r="r" b="b"/>
              <a:pathLst>
                <a:path w="184150" h="184150">
                  <a:moveTo>
                    <a:pt x="0" y="0"/>
                  </a:moveTo>
                  <a:lnTo>
                    <a:pt x="183819" y="0"/>
                  </a:lnTo>
                  <a:lnTo>
                    <a:pt x="183819" y="183807"/>
                  </a:lnTo>
                  <a:lnTo>
                    <a:pt x="0" y="183807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80828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6" name="object 43">
              <a:extLst>
                <a:ext uri="{FF2B5EF4-FFF2-40B4-BE49-F238E27FC236}">
                  <a16:creationId xmlns:a16="http://schemas.microsoft.com/office/drawing/2014/main" id="{6049B787-EF03-474A-8809-F2D108A94AC8}"/>
                </a:ext>
              </a:extLst>
            </p:cNvPr>
            <p:cNvSpPr/>
            <p:nvPr/>
          </p:nvSpPr>
          <p:spPr>
            <a:xfrm>
              <a:off x="5569572" y="8050872"/>
              <a:ext cx="184150" cy="184150"/>
            </a:xfrm>
            <a:custGeom>
              <a:avLst/>
              <a:gdLst/>
              <a:ahLst/>
              <a:cxnLst/>
              <a:rect l="l" t="t" r="r" b="b"/>
              <a:pathLst>
                <a:path w="184150" h="184150">
                  <a:moveTo>
                    <a:pt x="183819" y="0"/>
                  </a:moveTo>
                  <a:lnTo>
                    <a:pt x="0" y="0"/>
                  </a:lnTo>
                  <a:lnTo>
                    <a:pt x="0" y="183807"/>
                  </a:lnTo>
                  <a:lnTo>
                    <a:pt x="183819" y="183807"/>
                  </a:lnTo>
                  <a:lnTo>
                    <a:pt x="183819" y="0"/>
                  </a:lnTo>
                  <a:close/>
                </a:path>
              </a:pathLst>
            </a:custGeom>
            <a:solidFill>
              <a:srgbClr val="E6E7E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7" name="object 44">
              <a:extLst>
                <a:ext uri="{FF2B5EF4-FFF2-40B4-BE49-F238E27FC236}">
                  <a16:creationId xmlns:a16="http://schemas.microsoft.com/office/drawing/2014/main" id="{6EBD58B5-2776-4C1F-9DED-7604874B3A62}"/>
                </a:ext>
              </a:extLst>
            </p:cNvPr>
            <p:cNvSpPr/>
            <p:nvPr/>
          </p:nvSpPr>
          <p:spPr>
            <a:xfrm>
              <a:off x="5569572" y="8050872"/>
              <a:ext cx="184150" cy="184150"/>
            </a:xfrm>
            <a:custGeom>
              <a:avLst/>
              <a:gdLst/>
              <a:ahLst/>
              <a:cxnLst/>
              <a:rect l="l" t="t" r="r" b="b"/>
              <a:pathLst>
                <a:path w="184150" h="184150">
                  <a:moveTo>
                    <a:pt x="0" y="0"/>
                  </a:moveTo>
                  <a:lnTo>
                    <a:pt x="183832" y="0"/>
                  </a:lnTo>
                  <a:lnTo>
                    <a:pt x="183832" y="183807"/>
                  </a:lnTo>
                  <a:lnTo>
                    <a:pt x="0" y="183807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80828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8" name="object 45">
              <a:extLst>
                <a:ext uri="{FF2B5EF4-FFF2-40B4-BE49-F238E27FC236}">
                  <a16:creationId xmlns:a16="http://schemas.microsoft.com/office/drawing/2014/main" id="{1029D53E-F342-4461-B37F-8C5D8995C63E}"/>
                </a:ext>
              </a:extLst>
            </p:cNvPr>
            <p:cNvSpPr/>
            <p:nvPr/>
          </p:nvSpPr>
          <p:spPr>
            <a:xfrm>
              <a:off x="6304877" y="7867065"/>
              <a:ext cx="184150" cy="184150"/>
            </a:xfrm>
            <a:custGeom>
              <a:avLst/>
              <a:gdLst/>
              <a:ahLst/>
              <a:cxnLst/>
              <a:rect l="l" t="t" r="r" b="b"/>
              <a:pathLst>
                <a:path w="184150" h="184150">
                  <a:moveTo>
                    <a:pt x="183819" y="0"/>
                  </a:moveTo>
                  <a:lnTo>
                    <a:pt x="0" y="0"/>
                  </a:lnTo>
                  <a:lnTo>
                    <a:pt x="0" y="183807"/>
                  </a:lnTo>
                  <a:lnTo>
                    <a:pt x="183819" y="183807"/>
                  </a:lnTo>
                  <a:lnTo>
                    <a:pt x="183819" y="0"/>
                  </a:lnTo>
                  <a:close/>
                </a:path>
              </a:pathLst>
            </a:custGeom>
            <a:solidFill>
              <a:srgbClr val="E6E7E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9" name="object 46">
              <a:extLst>
                <a:ext uri="{FF2B5EF4-FFF2-40B4-BE49-F238E27FC236}">
                  <a16:creationId xmlns:a16="http://schemas.microsoft.com/office/drawing/2014/main" id="{BE169FB9-0837-409C-969F-89BF1FC1C01C}"/>
                </a:ext>
              </a:extLst>
            </p:cNvPr>
            <p:cNvSpPr/>
            <p:nvPr/>
          </p:nvSpPr>
          <p:spPr>
            <a:xfrm>
              <a:off x="6304877" y="7867065"/>
              <a:ext cx="184150" cy="184150"/>
            </a:xfrm>
            <a:custGeom>
              <a:avLst/>
              <a:gdLst/>
              <a:ahLst/>
              <a:cxnLst/>
              <a:rect l="l" t="t" r="r" b="b"/>
              <a:pathLst>
                <a:path w="184150" h="184150">
                  <a:moveTo>
                    <a:pt x="0" y="0"/>
                  </a:moveTo>
                  <a:lnTo>
                    <a:pt x="183819" y="0"/>
                  </a:lnTo>
                  <a:lnTo>
                    <a:pt x="183819" y="183807"/>
                  </a:lnTo>
                  <a:lnTo>
                    <a:pt x="0" y="183807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80828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0" name="object 47">
              <a:extLst>
                <a:ext uri="{FF2B5EF4-FFF2-40B4-BE49-F238E27FC236}">
                  <a16:creationId xmlns:a16="http://schemas.microsoft.com/office/drawing/2014/main" id="{6F7EF7FF-D36B-4E43-997D-7FA16E8B8F68}"/>
                </a:ext>
              </a:extLst>
            </p:cNvPr>
            <p:cNvSpPr/>
            <p:nvPr/>
          </p:nvSpPr>
          <p:spPr>
            <a:xfrm>
              <a:off x="6121044" y="7867065"/>
              <a:ext cx="184150" cy="184150"/>
            </a:xfrm>
            <a:custGeom>
              <a:avLst/>
              <a:gdLst/>
              <a:ahLst/>
              <a:cxnLst/>
              <a:rect l="l" t="t" r="r" b="b"/>
              <a:pathLst>
                <a:path w="184150" h="184150">
                  <a:moveTo>
                    <a:pt x="183819" y="0"/>
                  </a:moveTo>
                  <a:lnTo>
                    <a:pt x="0" y="0"/>
                  </a:lnTo>
                  <a:lnTo>
                    <a:pt x="0" y="183807"/>
                  </a:lnTo>
                  <a:lnTo>
                    <a:pt x="183819" y="183807"/>
                  </a:lnTo>
                  <a:lnTo>
                    <a:pt x="183819" y="0"/>
                  </a:lnTo>
                  <a:close/>
                </a:path>
              </a:pathLst>
            </a:custGeom>
            <a:solidFill>
              <a:srgbClr val="E6E7E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1" name="object 48">
              <a:extLst>
                <a:ext uri="{FF2B5EF4-FFF2-40B4-BE49-F238E27FC236}">
                  <a16:creationId xmlns:a16="http://schemas.microsoft.com/office/drawing/2014/main" id="{6AE34A25-450B-4A0E-9CC9-C9616FA9AC65}"/>
                </a:ext>
              </a:extLst>
            </p:cNvPr>
            <p:cNvSpPr/>
            <p:nvPr/>
          </p:nvSpPr>
          <p:spPr>
            <a:xfrm>
              <a:off x="6121044" y="7867065"/>
              <a:ext cx="184150" cy="184150"/>
            </a:xfrm>
            <a:custGeom>
              <a:avLst/>
              <a:gdLst/>
              <a:ahLst/>
              <a:cxnLst/>
              <a:rect l="l" t="t" r="r" b="b"/>
              <a:pathLst>
                <a:path w="184150" h="184150">
                  <a:moveTo>
                    <a:pt x="0" y="0"/>
                  </a:moveTo>
                  <a:lnTo>
                    <a:pt x="183832" y="0"/>
                  </a:lnTo>
                  <a:lnTo>
                    <a:pt x="183832" y="183807"/>
                  </a:lnTo>
                  <a:lnTo>
                    <a:pt x="0" y="183807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80828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2" name="object 49">
              <a:extLst>
                <a:ext uri="{FF2B5EF4-FFF2-40B4-BE49-F238E27FC236}">
                  <a16:creationId xmlns:a16="http://schemas.microsoft.com/office/drawing/2014/main" id="{FEB40472-0AAD-4AB2-8253-01A62F5C881C}"/>
                </a:ext>
              </a:extLst>
            </p:cNvPr>
            <p:cNvSpPr/>
            <p:nvPr/>
          </p:nvSpPr>
          <p:spPr>
            <a:xfrm>
              <a:off x="5937224" y="7867065"/>
              <a:ext cx="184150" cy="184150"/>
            </a:xfrm>
            <a:custGeom>
              <a:avLst/>
              <a:gdLst/>
              <a:ahLst/>
              <a:cxnLst/>
              <a:rect l="l" t="t" r="r" b="b"/>
              <a:pathLst>
                <a:path w="184150" h="184150">
                  <a:moveTo>
                    <a:pt x="183819" y="0"/>
                  </a:moveTo>
                  <a:lnTo>
                    <a:pt x="0" y="0"/>
                  </a:lnTo>
                  <a:lnTo>
                    <a:pt x="0" y="183807"/>
                  </a:lnTo>
                  <a:lnTo>
                    <a:pt x="183819" y="183807"/>
                  </a:lnTo>
                  <a:lnTo>
                    <a:pt x="183819" y="0"/>
                  </a:lnTo>
                  <a:close/>
                </a:path>
              </a:pathLst>
            </a:custGeom>
            <a:solidFill>
              <a:srgbClr val="E6E7E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3" name="object 50">
              <a:extLst>
                <a:ext uri="{FF2B5EF4-FFF2-40B4-BE49-F238E27FC236}">
                  <a16:creationId xmlns:a16="http://schemas.microsoft.com/office/drawing/2014/main" id="{7FBB50A1-D01D-4FEE-ABA4-41F2EBE02235}"/>
                </a:ext>
              </a:extLst>
            </p:cNvPr>
            <p:cNvSpPr/>
            <p:nvPr/>
          </p:nvSpPr>
          <p:spPr>
            <a:xfrm>
              <a:off x="5937224" y="7867065"/>
              <a:ext cx="184150" cy="184150"/>
            </a:xfrm>
            <a:custGeom>
              <a:avLst/>
              <a:gdLst/>
              <a:ahLst/>
              <a:cxnLst/>
              <a:rect l="l" t="t" r="r" b="b"/>
              <a:pathLst>
                <a:path w="184150" h="184150">
                  <a:moveTo>
                    <a:pt x="0" y="0"/>
                  </a:moveTo>
                  <a:lnTo>
                    <a:pt x="183819" y="0"/>
                  </a:lnTo>
                  <a:lnTo>
                    <a:pt x="183819" y="183807"/>
                  </a:lnTo>
                  <a:lnTo>
                    <a:pt x="0" y="183807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80828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4" name="object 51">
              <a:extLst>
                <a:ext uri="{FF2B5EF4-FFF2-40B4-BE49-F238E27FC236}">
                  <a16:creationId xmlns:a16="http://schemas.microsoft.com/office/drawing/2014/main" id="{EC2F2729-0453-4B0C-BDBA-9FB15E8A8836}"/>
                </a:ext>
              </a:extLst>
            </p:cNvPr>
            <p:cNvSpPr/>
            <p:nvPr/>
          </p:nvSpPr>
          <p:spPr>
            <a:xfrm>
              <a:off x="5753404" y="7867065"/>
              <a:ext cx="184150" cy="184150"/>
            </a:xfrm>
            <a:custGeom>
              <a:avLst/>
              <a:gdLst/>
              <a:ahLst/>
              <a:cxnLst/>
              <a:rect l="l" t="t" r="r" b="b"/>
              <a:pathLst>
                <a:path w="184150" h="184150">
                  <a:moveTo>
                    <a:pt x="183819" y="0"/>
                  </a:moveTo>
                  <a:lnTo>
                    <a:pt x="0" y="0"/>
                  </a:lnTo>
                  <a:lnTo>
                    <a:pt x="0" y="183807"/>
                  </a:lnTo>
                  <a:lnTo>
                    <a:pt x="183819" y="183807"/>
                  </a:lnTo>
                  <a:lnTo>
                    <a:pt x="183819" y="0"/>
                  </a:lnTo>
                  <a:close/>
                </a:path>
              </a:pathLst>
            </a:custGeom>
            <a:solidFill>
              <a:srgbClr val="E6E7E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5" name="object 52">
              <a:extLst>
                <a:ext uri="{FF2B5EF4-FFF2-40B4-BE49-F238E27FC236}">
                  <a16:creationId xmlns:a16="http://schemas.microsoft.com/office/drawing/2014/main" id="{B3D8439E-CA07-43C4-BEDC-B35B6B8B387E}"/>
                </a:ext>
              </a:extLst>
            </p:cNvPr>
            <p:cNvSpPr/>
            <p:nvPr/>
          </p:nvSpPr>
          <p:spPr>
            <a:xfrm>
              <a:off x="5753404" y="7867065"/>
              <a:ext cx="184150" cy="184150"/>
            </a:xfrm>
            <a:custGeom>
              <a:avLst/>
              <a:gdLst/>
              <a:ahLst/>
              <a:cxnLst/>
              <a:rect l="l" t="t" r="r" b="b"/>
              <a:pathLst>
                <a:path w="184150" h="184150">
                  <a:moveTo>
                    <a:pt x="0" y="0"/>
                  </a:moveTo>
                  <a:lnTo>
                    <a:pt x="183819" y="0"/>
                  </a:lnTo>
                  <a:lnTo>
                    <a:pt x="183819" y="183807"/>
                  </a:lnTo>
                  <a:lnTo>
                    <a:pt x="0" y="183807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80828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6" name="object 53">
              <a:extLst>
                <a:ext uri="{FF2B5EF4-FFF2-40B4-BE49-F238E27FC236}">
                  <a16:creationId xmlns:a16="http://schemas.microsoft.com/office/drawing/2014/main" id="{B93F72D5-A9B4-4170-A0A4-268AC4C44BFF}"/>
                </a:ext>
              </a:extLst>
            </p:cNvPr>
            <p:cNvSpPr/>
            <p:nvPr/>
          </p:nvSpPr>
          <p:spPr>
            <a:xfrm>
              <a:off x="5569572" y="7867065"/>
              <a:ext cx="184150" cy="184150"/>
            </a:xfrm>
            <a:custGeom>
              <a:avLst/>
              <a:gdLst/>
              <a:ahLst/>
              <a:cxnLst/>
              <a:rect l="l" t="t" r="r" b="b"/>
              <a:pathLst>
                <a:path w="184150" h="184150">
                  <a:moveTo>
                    <a:pt x="183819" y="0"/>
                  </a:moveTo>
                  <a:lnTo>
                    <a:pt x="0" y="0"/>
                  </a:lnTo>
                  <a:lnTo>
                    <a:pt x="0" y="183807"/>
                  </a:lnTo>
                  <a:lnTo>
                    <a:pt x="183819" y="183807"/>
                  </a:lnTo>
                  <a:lnTo>
                    <a:pt x="183819" y="0"/>
                  </a:lnTo>
                  <a:close/>
                </a:path>
              </a:pathLst>
            </a:custGeom>
            <a:solidFill>
              <a:srgbClr val="E6E7E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7" name="object 54">
              <a:extLst>
                <a:ext uri="{FF2B5EF4-FFF2-40B4-BE49-F238E27FC236}">
                  <a16:creationId xmlns:a16="http://schemas.microsoft.com/office/drawing/2014/main" id="{1599330D-BFE4-499F-A22D-F0852636641C}"/>
                </a:ext>
              </a:extLst>
            </p:cNvPr>
            <p:cNvSpPr/>
            <p:nvPr/>
          </p:nvSpPr>
          <p:spPr>
            <a:xfrm>
              <a:off x="5569572" y="7867065"/>
              <a:ext cx="184150" cy="184150"/>
            </a:xfrm>
            <a:custGeom>
              <a:avLst/>
              <a:gdLst/>
              <a:ahLst/>
              <a:cxnLst/>
              <a:rect l="l" t="t" r="r" b="b"/>
              <a:pathLst>
                <a:path w="184150" h="184150">
                  <a:moveTo>
                    <a:pt x="0" y="0"/>
                  </a:moveTo>
                  <a:lnTo>
                    <a:pt x="183832" y="0"/>
                  </a:lnTo>
                  <a:lnTo>
                    <a:pt x="183832" y="183807"/>
                  </a:lnTo>
                  <a:lnTo>
                    <a:pt x="0" y="183807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80828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8" name="object 55">
              <a:extLst>
                <a:ext uri="{FF2B5EF4-FFF2-40B4-BE49-F238E27FC236}">
                  <a16:creationId xmlns:a16="http://schemas.microsoft.com/office/drawing/2014/main" id="{51EC7708-B9BE-4059-A7D1-1E0ED66BC61A}"/>
                </a:ext>
              </a:extLst>
            </p:cNvPr>
            <p:cNvSpPr/>
            <p:nvPr/>
          </p:nvSpPr>
          <p:spPr>
            <a:xfrm>
              <a:off x="6304877" y="7683233"/>
              <a:ext cx="184150" cy="184150"/>
            </a:xfrm>
            <a:custGeom>
              <a:avLst/>
              <a:gdLst/>
              <a:ahLst/>
              <a:cxnLst/>
              <a:rect l="l" t="t" r="r" b="b"/>
              <a:pathLst>
                <a:path w="184150" h="184150">
                  <a:moveTo>
                    <a:pt x="183819" y="0"/>
                  </a:moveTo>
                  <a:lnTo>
                    <a:pt x="0" y="0"/>
                  </a:lnTo>
                  <a:lnTo>
                    <a:pt x="0" y="183819"/>
                  </a:lnTo>
                  <a:lnTo>
                    <a:pt x="183819" y="183819"/>
                  </a:lnTo>
                  <a:lnTo>
                    <a:pt x="183819" y="0"/>
                  </a:lnTo>
                  <a:close/>
                </a:path>
              </a:pathLst>
            </a:custGeom>
            <a:solidFill>
              <a:srgbClr val="E6E7E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9" name="object 56">
              <a:extLst>
                <a:ext uri="{FF2B5EF4-FFF2-40B4-BE49-F238E27FC236}">
                  <a16:creationId xmlns:a16="http://schemas.microsoft.com/office/drawing/2014/main" id="{C489E644-21AA-4459-8953-31F0411674B2}"/>
                </a:ext>
              </a:extLst>
            </p:cNvPr>
            <p:cNvSpPr/>
            <p:nvPr/>
          </p:nvSpPr>
          <p:spPr>
            <a:xfrm>
              <a:off x="6304877" y="7683233"/>
              <a:ext cx="184150" cy="184150"/>
            </a:xfrm>
            <a:custGeom>
              <a:avLst/>
              <a:gdLst/>
              <a:ahLst/>
              <a:cxnLst/>
              <a:rect l="l" t="t" r="r" b="b"/>
              <a:pathLst>
                <a:path w="184150" h="184150">
                  <a:moveTo>
                    <a:pt x="0" y="0"/>
                  </a:moveTo>
                  <a:lnTo>
                    <a:pt x="183819" y="0"/>
                  </a:lnTo>
                  <a:lnTo>
                    <a:pt x="183819" y="183832"/>
                  </a:lnTo>
                  <a:lnTo>
                    <a:pt x="0" y="183832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80828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0" name="object 57">
              <a:extLst>
                <a:ext uri="{FF2B5EF4-FFF2-40B4-BE49-F238E27FC236}">
                  <a16:creationId xmlns:a16="http://schemas.microsoft.com/office/drawing/2014/main" id="{5E3FBE5B-75F1-4CE1-9F6E-06CBFF940F3C}"/>
                </a:ext>
              </a:extLst>
            </p:cNvPr>
            <p:cNvSpPr/>
            <p:nvPr/>
          </p:nvSpPr>
          <p:spPr>
            <a:xfrm>
              <a:off x="6121044" y="7683232"/>
              <a:ext cx="184150" cy="184150"/>
            </a:xfrm>
            <a:custGeom>
              <a:avLst/>
              <a:gdLst/>
              <a:ahLst/>
              <a:cxnLst/>
              <a:rect l="l" t="t" r="r" b="b"/>
              <a:pathLst>
                <a:path w="184150" h="184150">
                  <a:moveTo>
                    <a:pt x="183807" y="0"/>
                  </a:moveTo>
                  <a:lnTo>
                    <a:pt x="0" y="0"/>
                  </a:lnTo>
                  <a:lnTo>
                    <a:pt x="0" y="31318"/>
                  </a:lnTo>
                  <a:lnTo>
                    <a:pt x="0" y="183819"/>
                  </a:lnTo>
                  <a:lnTo>
                    <a:pt x="183807" y="183819"/>
                  </a:lnTo>
                  <a:lnTo>
                    <a:pt x="183807" y="31318"/>
                  </a:lnTo>
                  <a:lnTo>
                    <a:pt x="183807" y="0"/>
                  </a:lnTo>
                  <a:close/>
                </a:path>
              </a:pathLst>
            </a:custGeom>
            <a:solidFill>
              <a:srgbClr val="E6E7E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1" name="object 58">
              <a:extLst>
                <a:ext uri="{FF2B5EF4-FFF2-40B4-BE49-F238E27FC236}">
                  <a16:creationId xmlns:a16="http://schemas.microsoft.com/office/drawing/2014/main" id="{7A486DBB-7409-4829-B489-AA706E7034BF}"/>
                </a:ext>
              </a:extLst>
            </p:cNvPr>
            <p:cNvSpPr/>
            <p:nvPr/>
          </p:nvSpPr>
          <p:spPr>
            <a:xfrm>
              <a:off x="6121044" y="7683233"/>
              <a:ext cx="184150" cy="184150"/>
            </a:xfrm>
            <a:custGeom>
              <a:avLst/>
              <a:gdLst/>
              <a:ahLst/>
              <a:cxnLst/>
              <a:rect l="l" t="t" r="r" b="b"/>
              <a:pathLst>
                <a:path w="184150" h="184150">
                  <a:moveTo>
                    <a:pt x="0" y="0"/>
                  </a:moveTo>
                  <a:lnTo>
                    <a:pt x="183832" y="0"/>
                  </a:lnTo>
                  <a:lnTo>
                    <a:pt x="183832" y="183832"/>
                  </a:lnTo>
                  <a:lnTo>
                    <a:pt x="0" y="183832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80828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2" name="object 59">
              <a:extLst>
                <a:ext uri="{FF2B5EF4-FFF2-40B4-BE49-F238E27FC236}">
                  <a16:creationId xmlns:a16="http://schemas.microsoft.com/office/drawing/2014/main" id="{B9A6B95E-C6A2-4DCD-9CCB-4F297FD27E2D}"/>
                </a:ext>
              </a:extLst>
            </p:cNvPr>
            <p:cNvSpPr/>
            <p:nvPr/>
          </p:nvSpPr>
          <p:spPr>
            <a:xfrm>
              <a:off x="5937225" y="7683232"/>
              <a:ext cx="184150" cy="184150"/>
            </a:xfrm>
            <a:custGeom>
              <a:avLst/>
              <a:gdLst/>
              <a:ahLst/>
              <a:cxnLst/>
              <a:rect l="l" t="t" r="r" b="b"/>
              <a:pathLst>
                <a:path w="184150" h="184150">
                  <a:moveTo>
                    <a:pt x="183819" y="0"/>
                  </a:moveTo>
                  <a:lnTo>
                    <a:pt x="56324" y="0"/>
                  </a:lnTo>
                  <a:lnTo>
                    <a:pt x="56324" y="31318"/>
                  </a:lnTo>
                  <a:lnTo>
                    <a:pt x="0" y="31318"/>
                  </a:lnTo>
                  <a:lnTo>
                    <a:pt x="0" y="183819"/>
                  </a:lnTo>
                  <a:lnTo>
                    <a:pt x="183819" y="183819"/>
                  </a:lnTo>
                  <a:lnTo>
                    <a:pt x="183819" y="31318"/>
                  </a:lnTo>
                  <a:lnTo>
                    <a:pt x="183819" y="0"/>
                  </a:lnTo>
                  <a:close/>
                </a:path>
              </a:pathLst>
            </a:custGeom>
            <a:solidFill>
              <a:srgbClr val="E6E7E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3" name="object 60">
              <a:extLst>
                <a:ext uri="{FF2B5EF4-FFF2-40B4-BE49-F238E27FC236}">
                  <a16:creationId xmlns:a16="http://schemas.microsoft.com/office/drawing/2014/main" id="{193F48D2-7E2E-4A88-AF2C-370578FA8D12}"/>
                </a:ext>
              </a:extLst>
            </p:cNvPr>
            <p:cNvSpPr/>
            <p:nvPr/>
          </p:nvSpPr>
          <p:spPr>
            <a:xfrm>
              <a:off x="5937224" y="7683233"/>
              <a:ext cx="184150" cy="184150"/>
            </a:xfrm>
            <a:custGeom>
              <a:avLst/>
              <a:gdLst/>
              <a:ahLst/>
              <a:cxnLst/>
              <a:rect l="l" t="t" r="r" b="b"/>
              <a:pathLst>
                <a:path w="184150" h="184150">
                  <a:moveTo>
                    <a:pt x="0" y="0"/>
                  </a:moveTo>
                  <a:lnTo>
                    <a:pt x="183819" y="0"/>
                  </a:lnTo>
                  <a:lnTo>
                    <a:pt x="183819" y="183832"/>
                  </a:lnTo>
                  <a:lnTo>
                    <a:pt x="0" y="183832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80828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4" name="object 61">
              <a:extLst>
                <a:ext uri="{FF2B5EF4-FFF2-40B4-BE49-F238E27FC236}">
                  <a16:creationId xmlns:a16="http://schemas.microsoft.com/office/drawing/2014/main" id="{B57DDC90-CD6C-47CC-A2E1-DE8D8E8A5A22}"/>
                </a:ext>
              </a:extLst>
            </p:cNvPr>
            <p:cNvSpPr/>
            <p:nvPr/>
          </p:nvSpPr>
          <p:spPr>
            <a:xfrm>
              <a:off x="5753404" y="7683232"/>
              <a:ext cx="184150" cy="184150"/>
            </a:xfrm>
            <a:custGeom>
              <a:avLst/>
              <a:gdLst/>
              <a:ahLst/>
              <a:cxnLst/>
              <a:rect l="l" t="t" r="r" b="b"/>
              <a:pathLst>
                <a:path w="184150" h="184150">
                  <a:moveTo>
                    <a:pt x="183819" y="0"/>
                  </a:moveTo>
                  <a:lnTo>
                    <a:pt x="0" y="0"/>
                  </a:lnTo>
                  <a:lnTo>
                    <a:pt x="0" y="31318"/>
                  </a:lnTo>
                  <a:lnTo>
                    <a:pt x="0" y="183819"/>
                  </a:lnTo>
                  <a:lnTo>
                    <a:pt x="183819" y="183819"/>
                  </a:lnTo>
                  <a:lnTo>
                    <a:pt x="183819" y="31318"/>
                  </a:lnTo>
                  <a:lnTo>
                    <a:pt x="183819" y="0"/>
                  </a:lnTo>
                  <a:close/>
                </a:path>
              </a:pathLst>
            </a:custGeom>
            <a:solidFill>
              <a:srgbClr val="E6E7E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5" name="object 62">
              <a:extLst>
                <a:ext uri="{FF2B5EF4-FFF2-40B4-BE49-F238E27FC236}">
                  <a16:creationId xmlns:a16="http://schemas.microsoft.com/office/drawing/2014/main" id="{808776EB-4DAC-41C0-8322-B9ED1F596287}"/>
                </a:ext>
              </a:extLst>
            </p:cNvPr>
            <p:cNvSpPr/>
            <p:nvPr/>
          </p:nvSpPr>
          <p:spPr>
            <a:xfrm>
              <a:off x="5753404" y="7683233"/>
              <a:ext cx="184150" cy="184150"/>
            </a:xfrm>
            <a:custGeom>
              <a:avLst/>
              <a:gdLst/>
              <a:ahLst/>
              <a:cxnLst/>
              <a:rect l="l" t="t" r="r" b="b"/>
              <a:pathLst>
                <a:path w="184150" h="184150">
                  <a:moveTo>
                    <a:pt x="0" y="0"/>
                  </a:moveTo>
                  <a:lnTo>
                    <a:pt x="183819" y="0"/>
                  </a:lnTo>
                  <a:lnTo>
                    <a:pt x="183819" y="183832"/>
                  </a:lnTo>
                  <a:lnTo>
                    <a:pt x="0" y="183832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80828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6" name="object 63">
              <a:extLst>
                <a:ext uri="{FF2B5EF4-FFF2-40B4-BE49-F238E27FC236}">
                  <a16:creationId xmlns:a16="http://schemas.microsoft.com/office/drawing/2014/main" id="{99D8E2F2-C781-4004-B440-65312AD26DD8}"/>
                </a:ext>
              </a:extLst>
            </p:cNvPr>
            <p:cNvSpPr/>
            <p:nvPr/>
          </p:nvSpPr>
          <p:spPr>
            <a:xfrm>
              <a:off x="5569572" y="7683233"/>
              <a:ext cx="184150" cy="184150"/>
            </a:xfrm>
            <a:custGeom>
              <a:avLst/>
              <a:gdLst/>
              <a:ahLst/>
              <a:cxnLst/>
              <a:rect l="l" t="t" r="r" b="b"/>
              <a:pathLst>
                <a:path w="184150" h="184150">
                  <a:moveTo>
                    <a:pt x="183819" y="0"/>
                  </a:moveTo>
                  <a:lnTo>
                    <a:pt x="0" y="0"/>
                  </a:lnTo>
                  <a:lnTo>
                    <a:pt x="0" y="183819"/>
                  </a:lnTo>
                  <a:lnTo>
                    <a:pt x="183819" y="183819"/>
                  </a:lnTo>
                  <a:lnTo>
                    <a:pt x="183819" y="0"/>
                  </a:lnTo>
                  <a:close/>
                </a:path>
              </a:pathLst>
            </a:custGeom>
            <a:solidFill>
              <a:srgbClr val="E6E7E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7" name="object 64">
              <a:extLst>
                <a:ext uri="{FF2B5EF4-FFF2-40B4-BE49-F238E27FC236}">
                  <a16:creationId xmlns:a16="http://schemas.microsoft.com/office/drawing/2014/main" id="{93CD2838-D543-4203-8428-503CB67F9413}"/>
                </a:ext>
              </a:extLst>
            </p:cNvPr>
            <p:cNvSpPr/>
            <p:nvPr/>
          </p:nvSpPr>
          <p:spPr>
            <a:xfrm>
              <a:off x="5569572" y="7683233"/>
              <a:ext cx="184150" cy="184150"/>
            </a:xfrm>
            <a:custGeom>
              <a:avLst/>
              <a:gdLst/>
              <a:ahLst/>
              <a:cxnLst/>
              <a:rect l="l" t="t" r="r" b="b"/>
              <a:pathLst>
                <a:path w="184150" h="184150">
                  <a:moveTo>
                    <a:pt x="0" y="0"/>
                  </a:moveTo>
                  <a:lnTo>
                    <a:pt x="183832" y="0"/>
                  </a:lnTo>
                  <a:lnTo>
                    <a:pt x="183832" y="183832"/>
                  </a:lnTo>
                  <a:lnTo>
                    <a:pt x="0" y="183832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80828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8" name="object 65">
              <a:extLst>
                <a:ext uri="{FF2B5EF4-FFF2-40B4-BE49-F238E27FC236}">
                  <a16:creationId xmlns:a16="http://schemas.microsoft.com/office/drawing/2014/main" id="{0833AFCB-B912-4EF3-94EC-A24487A1B293}"/>
                </a:ext>
              </a:extLst>
            </p:cNvPr>
            <p:cNvSpPr/>
            <p:nvPr/>
          </p:nvSpPr>
          <p:spPr>
            <a:xfrm>
              <a:off x="6304877" y="7499425"/>
              <a:ext cx="184150" cy="184150"/>
            </a:xfrm>
            <a:custGeom>
              <a:avLst/>
              <a:gdLst/>
              <a:ahLst/>
              <a:cxnLst/>
              <a:rect l="l" t="t" r="r" b="b"/>
              <a:pathLst>
                <a:path w="184150" h="184150">
                  <a:moveTo>
                    <a:pt x="183819" y="0"/>
                  </a:moveTo>
                  <a:lnTo>
                    <a:pt x="0" y="0"/>
                  </a:lnTo>
                  <a:lnTo>
                    <a:pt x="0" y="183819"/>
                  </a:lnTo>
                  <a:lnTo>
                    <a:pt x="183819" y="183819"/>
                  </a:lnTo>
                  <a:lnTo>
                    <a:pt x="183819" y="0"/>
                  </a:lnTo>
                  <a:close/>
                </a:path>
              </a:pathLst>
            </a:custGeom>
            <a:solidFill>
              <a:srgbClr val="E6E7E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9" name="object 66">
              <a:extLst>
                <a:ext uri="{FF2B5EF4-FFF2-40B4-BE49-F238E27FC236}">
                  <a16:creationId xmlns:a16="http://schemas.microsoft.com/office/drawing/2014/main" id="{C6D7712E-73F6-4EAB-BC23-98920FCE97CA}"/>
                </a:ext>
              </a:extLst>
            </p:cNvPr>
            <p:cNvSpPr/>
            <p:nvPr/>
          </p:nvSpPr>
          <p:spPr>
            <a:xfrm>
              <a:off x="6304877" y="7499425"/>
              <a:ext cx="184150" cy="184150"/>
            </a:xfrm>
            <a:custGeom>
              <a:avLst/>
              <a:gdLst/>
              <a:ahLst/>
              <a:cxnLst/>
              <a:rect l="l" t="t" r="r" b="b"/>
              <a:pathLst>
                <a:path w="184150" h="184150">
                  <a:moveTo>
                    <a:pt x="0" y="0"/>
                  </a:moveTo>
                  <a:lnTo>
                    <a:pt x="183819" y="0"/>
                  </a:lnTo>
                  <a:lnTo>
                    <a:pt x="183819" y="183807"/>
                  </a:lnTo>
                  <a:lnTo>
                    <a:pt x="0" y="183807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80828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0" name="object 67">
              <a:extLst>
                <a:ext uri="{FF2B5EF4-FFF2-40B4-BE49-F238E27FC236}">
                  <a16:creationId xmlns:a16="http://schemas.microsoft.com/office/drawing/2014/main" id="{0C046DE8-6CCF-4BAA-81C0-157C2B43E5E3}"/>
                </a:ext>
              </a:extLst>
            </p:cNvPr>
            <p:cNvSpPr/>
            <p:nvPr/>
          </p:nvSpPr>
          <p:spPr>
            <a:xfrm>
              <a:off x="6121044" y="7499425"/>
              <a:ext cx="184150" cy="184150"/>
            </a:xfrm>
            <a:custGeom>
              <a:avLst/>
              <a:gdLst/>
              <a:ahLst/>
              <a:cxnLst/>
              <a:rect l="l" t="t" r="r" b="b"/>
              <a:pathLst>
                <a:path w="184150" h="184150">
                  <a:moveTo>
                    <a:pt x="183807" y="0"/>
                  </a:moveTo>
                  <a:lnTo>
                    <a:pt x="0" y="0"/>
                  </a:lnTo>
                  <a:lnTo>
                    <a:pt x="0" y="146761"/>
                  </a:lnTo>
                  <a:lnTo>
                    <a:pt x="0" y="183819"/>
                  </a:lnTo>
                  <a:lnTo>
                    <a:pt x="183807" y="183819"/>
                  </a:lnTo>
                  <a:lnTo>
                    <a:pt x="183807" y="146761"/>
                  </a:lnTo>
                  <a:lnTo>
                    <a:pt x="183807" y="0"/>
                  </a:lnTo>
                  <a:close/>
                </a:path>
              </a:pathLst>
            </a:custGeom>
            <a:solidFill>
              <a:srgbClr val="E6E7E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1" name="object 68">
              <a:extLst>
                <a:ext uri="{FF2B5EF4-FFF2-40B4-BE49-F238E27FC236}">
                  <a16:creationId xmlns:a16="http://schemas.microsoft.com/office/drawing/2014/main" id="{CD509318-3A98-4C45-AAB0-176C89E1B5C2}"/>
                </a:ext>
              </a:extLst>
            </p:cNvPr>
            <p:cNvSpPr/>
            <p:nvPr/>
          </p:nvSpPr>
          <p:spPr>
            <a:xfrm>
              <a:off x="6121044" y="7499425"/>
              <a:ext cx="184150" cy="184150"/>
            </a:xfrm>
            <a:custGeom>
              <a:avLst/>
              <a:gdLst/>
              <a:ahLst/>
              <a:cxnLst/>
              <a:rect l="l" t="t" r="r" b="b"/>
              <a:pathLst>
                <a:path w="184150" h="184150">
                  <a:moveTo>
                    <a:pt x="0" y="0"/>
                  </a:moveTo>
                  <a:lnTo>
                    <a:pt x="183832" y="0"/>
                  </a:lnTo>
                  <a:lnTo>
                    <a:pt x="183832" y="183807"/>
                  </a:lnTo>
                  <a:lnTo>
                    <a:pt x="0" y="183807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80828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2" name="object 69">
              <a:extLst>
                <a:ext uri="{FF2B5EF4-FFF2-40B4-BE49-F238E27FC236}">
                  <a16:creationId xmlns:a16="http://schemas.microsoft.com/office/drawing/2014/main" id="{F51C677D-EB4D-463B-82DE-32179D07DDC6}"/>
                </a:ext>
              </a:extLst>
            </p:cNvPr>
            <p:cNvSpPr/>
            <p:nvPr/>
          </p:nvSpPr>
          <p:spPr>
            <a:xfrm>
              <a:off x="5937225" y="7499425"/>
              <a:ext cx="184150" cy="184150"/>
            </a:xfrm>
            <a:custGeom>
              <a:avLst/>
              <a:gdLst/>
              <a:ahLst/>
              <a:cxnLst/>
              <a:rect l="l" t="t" r="r" b="b"/>
              <a:pathLst>
                <a:path w="184150" h="184150">
                  <a:moveTo>
                    <a:pt x="183819" y="0"/>
                  </a:moveTo>
                  <a:lnTo>
                    <a:pt x="0" y="0"/>
                  </a:lnTo>
                  <a:lnTo>
                    <a:pt x="0" y="146761"/>
                  </a:lnTo>
                  <a:lnTo>
                    <a:pt x="56324" y="146761"/>
                  </a:lnTo>
                  <a:lnTo>
                    <a:pt x="56324" y="183819"/>
                  </a:lnTo>
                  <a:lnTo>
                    <a:pt x="183819" y="183819"/>
                  </a:lnTo>
                  <a:lnTo>
                    <a:pt x="183819" y="146761"/>
                  </a:lnTo>
                  <a:lnTo>
                    <a:pt x="183819" y="0"/>
                  </a:lnTo>
                  <a:close/>
                </a:path>
              </a:pathLst>
            </a:custGeom>
            <a:solidFill>
              <a:srgbClr val="E6E7E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3" name="object 70">
              <a:extLst>
                <a:ext uri="{FF2B5EF4-FFF2-40B4-BE49-F238E27FC236}">
                  <a16:creationId xmlns:a16="http://schemas.microsoft.com/office/drawing/2014/main" id="{B5E8E9C2-C5E6-4368-B801-70EBAE4079E2}"/>
                </a:ext>
              </a:extLst>
            </p:cNvPr>
            <p:cNvSpPr/>
            <p:nvPr/>
          </p:nvSpPr>
          <p:spPr>
            <a:xfrm>
              <a:off x="5937224" y="7499425"/>
              <a:ext cx="184150" cy="184150"/>
            </a:xfrm>
            <a:custGeom>
              <a:avLst/>
              <a:gdLst/>
              <a:ahLst/>
              <a:cxnLst/>
              <a:rect l="l" t="t" r="r" b="b"/>
              <a:pathLst>
                <a:path w="184150" h="184150">
                  <a:moveTo>
                    <a:pt x="0" y="0"/>
                  </a:moveTo>
                  <a:lnTo>
                    <a:pt x="183819" y="0"/>
                  </a:lnTo>
                  <a:lnTo>
                    <a:pt x="183819" y="183807"/>
                  </a:lnTo>
                  <a:lnTo>
                    <a:pt x="0" y="183807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80828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4" name="object 71">
              <a:extLst>
                <a:ext uri="{FF2B5EF4-FFF2-40B4-BE49-F238E27FC236}">
                  <a16:creationId xmlns:a16="http://schemas.microsoft.com/office/drawing/2014/main" id="{99EB9C3F-B7EA-419F-BF92-BC0335625726}"/>
                </a:ext>
              </a:extLst>
            </p:cNvPr>
            <p:cNvSpPr/>
            <p:nvPr/>
          </p:nvSpPr>
          <p:spPr>
            <a:xfrm>
              <a:off x="5753404" y="7499425"/>
              <a:ext cx="184150" cy="184150"/>
            </a:xfrm>
            <a:custGeom>
              <a:avLst/>
              <a:gdLst/>
              <a:ahLst/>
              <a:cxnLst/>
              <a:rect l="l" t="t" r="r" b="b"/>
              <a:pathLst>
                <a:path w="184150" h="184150">
                  <a:moveTo>
                    <a:pt x="183819" y="0"/>
                  </a:moveTo>
                  <a:lnTo>
                    <a:pt x="0" y="0"/>
                  </a:lnTo>
                  <a:lnTo>
                    <a:pt x="0" y="146761"/>
                  </a:lnTo>
                  <a:lnTo>
                    <a:pt x="0" y="183819"/>
                  </a:lnTo>
                  <a:lnTo>
                    <a:pt x="183819" y="183819"/>
                  </a:lnTo>
                  <a:lnTo>
                    <a:pt x="183819" y="146761"/>
                  </a:lnTo>
                  <a:lnTo>
                    <a:pt x="183819" y="0"/>
                  </a:lnTo>
                  <a:close/>
                </a:path>
              </a:pathLst>
            </a:custGeom>
            <a:solidFill>
              <a:srgbClr val="E6E7E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5" name="object 72">
              <a:extLst>
                <a:ext uri="{FF2B5EF4-FFF2-40B4-BE49-F238E27FC236}">
                  <a16:creationId xmlns:a16="http://schemas.microsoft.com/office/drawing/2014/main" id="{E9F4E03E-D985-4C54-8D0B-A47398153417}"/>
                </a:ext>
              </a:extLst>
            </p:cNvPr>
            <p:cNvSpPr/>
            <p:nvPr/>
          </p:nvSpPr>
          <p:spPr>
            <a:xfrm>
              <a:off x="5753404" y="7499425"/>
              <a:ext cx="184150" cy="184150"/>
            </a:xfrm>
            <a:custGeom>
              <a:avLst/>
              <a:gdLst/>
              <a:ahLst/>
              <a:cxnLst/>
              <a:rect l="l" t="t" r="r" b="b"/>
              <a:pathLst>
                <a:path w="184150" h="184150">
                  <a:moveTo>
                    <a:pt x="0" y="0"/>
                  </a:moveTo>
                  <a:lnTo>
                    <a:pt x="183819" y="0"/>
                  </a:lnTo>
                  <a:lnTo>
                    <a:pt x="183819" y="183807"/>
                  </a:lnTo>
                  <a:lnTo>
                    <a:pt x="0" y="183807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80828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6" name="object 73">
              <a:extLst>
                <a:ext uri="{FF2B5EF4-FFF2-40B4-BE49-F238E27FC236}">
                  <a16:creationId xmlns:a16="http://schemas.microsoft.com/office/drawing/2014/main" id="{C1F51984-E73A-48C1-8850-78324F958CD7}"/>
                </a:ext>
              </a:extLst>
            </p:cNvPr>
            <p:cNvSpPr/>
            <p:nvPr/>
          </p:nvSpPr>
          <p:spPr>
            <a:xfrm>
              <a:off x="5569572" y="7499425"/>
              <a:ext cx="184150" cy="184150"/>
            </a:xfrm>
            <a:custGeom>
              <a:avLst/>
              <a:gdLst/>
              <a:ahLst/>
              <a:cxnLst/>
              <a:rect l="l" t="t" r="r" b="b"/>
              <a:pathLst>
                <a:path w="184150" h="184150">
                  <a:moveTo>
                    <a:pt x="183819" y="0"/>
                  </a:moveTo>
                  <a:lnTo>
                    <a:pt x="0" y="0"/>
                  </a:lnTo>
                  <a:lnTo>
                    <a:pt x="0" y="183819"/>
                  </a:lnTo>
                  <a:lnTo>
                    <a:pt x="183819" y="183819"/>
                  </a:lnTo>
                  <a:lnTo>
                    <a:pt x="183819" y="0"/>
                  </a:lnTo>
                  <a:close/>
                </a:path>
              </a:pathLst>
            </a:custGeom>
            <a:solidFill>
              <a:srgbClr val="E6E7E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7" name="object 74">
              <a:extLst>
                <a:ext uri="{FF2B5EF4-FFF2-40B4-BE49-F238E27FC236}">
                  <a16:creationId xmlns:a16="http://schemas.microsoft.com/office/drawing/2014/main" id="{C189E659-3ADB-4320-A14A-25560EE1F796}"/>
                </a:ext>
              </a:extLst>
            </p:cNvPr>
            <p:cNvSpPr/>
            <p:nvPr/>
          </p:nvSpPr>
          <p:spPr>
            <a:xfrm>
              <a:off x="5569572" y="7499425"/>
              <a:ext cx="184150" cy="184150"/>
            </a:xfrm>
            <a:custGeom>
              <a:avLst/>
              <a:gdLst/>
              <a:ahLst/>
              <a:cxnLst/>
              <a:rect l="l" t="t" r="r" b="b"/>
              <a:pathLst>
                <a:path w="184150" h="184150">
                  <a:moveTo>
                    <a:pt x="0" y="0"/>
                  </a:moveTo>
                  <a:lnTo>
                    <a:pt x="183832" y="0"/>
                  </a:lnTo>
                  <a:lnTo>
                    <a:pt x="183832" y="183807"/>
                  </a:lnTo>
                  <a:lnTo>
                    <a:pt x="0" y="183807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80828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8" name="object 75">
              <a:extLst>
                <a:ext uri="{FF2B5EF4-FFF2-40B4-BE49-F238E27FC236}">
                  <a16:creationId xmlns:a16="http://schemas.microsoft.com/office/drawing/2014/main" id="{FD19B0BF-926F-4988-835D-7035B4C7CBE1}"/>
                </a:ext>
              </a:extLst>
            </p:cNvPr>
            <p:cNvSpPr/>
            <p:nvPr/>
          </p:nvSpPr>
          <p:spPr>
            <a:xfrm>
              <a:off x="6304877" y="7315606"/>
              <a:ext cx="184150" cy="184150"/>
            </a:xfrm>
            <a:custGeom>
              <a:avLst/>
              <a:gdLst/>
              <a:ahLst/>
              <a:cxnLst/>
              <a:rect l="l" t="t" r="r" b="b"/>
              <a:pathLst>
                <a:path w="184150" h="184150">
                  <a:moveTo>
                    <a:pt x="183819" y="0"/>
                  </a:moveTo>
                  <a:lnTo>
                    <a:pt x="0" y="0"/>
                  </a:lnTo>
                  <a:lnTo>
                    <a:pt x="0" y="183819"/>
                  </a:lnTo>
                  <a:lnTo>
                    <a:pt x="183819" y="183819"/>
                  </a:lnTo>
                  <a:lnTo>
                    <a:pt x="183819" y="0"/>
                  </a:lnTo>
                  <a:close/>
                </a:path>
              </a:pathLst>
            </a:custGeom>
            <a:solidFill>
              <a:srgbClr val="E6E7E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9" name="object 76">
              <a:extLst>
                <a:ext uri="{FF2B5EF4-FFF2-40B4-BE49-F238E27FC236}">
                  <a16:creationId xmlns:a16="http://schemas.microsoft.com/office/drawing/2014/main" id="{2EE4EFF5-18AB-4CF7-8872-8FFFD2680661}"/>
                </a:ext>
              </a:extLst>
            </p:cNvPr>
            <p:cNvSpPr/>
            <p:nvPr/>
          </p:nvSpPr>
          <p:spPr>
            <a:xfrm>
              <a:off x="6304877" y="7315606"/>
              <a:ext cx="184150" cy="184150"/>
            </a:xfrm>
            <a:custGeom>
              <a:avLst/>
              <a:gdLst/>
              <a:ahLst/>
              <a:cxnLst/>
              <a:rect l="l" t="t" r="r" b="b"/>
              <a:pathLst>
                <a:path w="184150" h="184150">
                  <a:moveTo>
                    <a:pt x="0" y="0"/>
                  </a:moveTo>
                  <a:lnTo>
                    <a:pt x="183819" y="0"/>
                  </a:lnTo>
                  <a:lnTo>
                    <a:pt x="183819" y="183819"/>
                  </a:lnTo>
                  <a:lnTo>
                    <a:pt x="0" y="183819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80828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0" name="object 77">
              <a:extLst>
                <a:ext uri="{FF2B5EF4-FFF2-40B4-BE49-F238E27FC236}">
                  <a16:creationId xmlns:a16="http://schemas.microsoft.com/office/drawing/2014/main" id="{A3804FA3-A4DD-4700-A6AA-DB5341A821CF}"/>
                </a:ext>
              </a:extLst>
            </p:cNvPr>
            <p:cNvSpPr/>
            <p:nvPr/>
          </p:nvSpPr>
          <p:spPr>
            <a:xfrm>
              <a:off x="6121044" y="7315606"/>
              <a:ext cx="184150" cy="184150"/>
            </a:xfrm>
            <a:custGeom>
              <a:avLst/>
              <a:gdLst/>
              <a:ahLst/>
              <a:cxnLst/>
              <a:rect l="l" t="t" r="r" b="b"/>
              <a:pathLst>
                <a:path w="184150" h="184150">
                  <a:moveTo>
                    <a:pt x="183819" y="0"/>
                  </a:moveTo>
                  <a:lnTo>
                    <a:pt x="0" y="0"/>
                  </a:lnTo>
                  <a:lnTo>
                    <a:pt x="0" y="183819"/>
                  </a:lnTo>
                  <a:lnTo>
                    <a:pt x="183819" y="183819"/>
                  </a:lnTo>
                  <a:lnTo>
                    <a:pt x="183819" y="0"/>
                  </a:lnTo>
                  <a:close/>
                </a:path>
              </a:pathLst>
            </a:custGeom>
            <a:solidFill>
              <a:srgbClr val="E6E7E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1" name="object 78">
              <a:extLst>
                <a:ext uri="{FF2B5EF4-FFF2-40B4-BE49-F238E27FC236}">
                  <a16:creationId xmlns:a16="http://schemas.microsoft.com/office/drawing/2014/main" id="{F4D34A0C-287E-44F5-AE99-1E846470C74D}"/>
                </a:ext>
              </a:extLst>
            </p:cNvPr>
            <p:cNvSpPr/>
            <p:nvPr/>
          </p:nvSpPr>
          <p:spPr>
            <a:xfrm>
              <a:off x="6121044" y="7315606"/>
              <a:ext cx="184150" cy="184150"/>
            </a:xfrm>
            <a:custGeom>
              <a:avLst/>
              <a:gdLst/>
              <a:ahLst/>
              <a:cxnLst/>
              <a:rect l="l" t="t" r="r" b="b"/>
              <a:pathLst>
                <a:path w="184150" h="184150">
                  <a:moveTo>
                    <a:pt x="0" y="0"/>
                  </a:moveTo>
                  <a:lnTo>
                    <a:pt x="183832" y="0"/>
                  </a:lnTo>
                  <a:lnTo>
                    <a:pt x="183832" y="183819"/>
                  </a:lnTo>
                  <a:lnTo>
                    <a:pt x="0" y="183819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80828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2" name="object 79">
              <a:extLst>
                <a:ext uri="{FF2B5EF4-FFF2-40B4-BE49-F238E27FC236}">
                  <a16:creationId xmlns:a16="http://schemas.microsoft.com/office/drawing/2014/main" id="{02BB3F35-905A-4FFF-98B4-B735AAD86999}"/>
                </a:ext>
              </a:extLst>
            </p:cNvPr>
            <p:cNvSpPr/>
            <p:nvPr/>
          </p:nvSpPr>
          <p:spPr>
            <a:xfrm>
              <a:off x="5937224" y="7315606"/>
              <a:ext cx="184150" cy="184150"/>
            </a:xfrm>
            <a:custGeom>
              <a:avLst/>
              <a:gdLst/>
              <a:ahLst/>
              <a:cxnLst/>
              <a:rect l="l" t="t" r="r" b="b"/>
              <a:pathLst>
                <a:path w="184150" h="184150">
                  <a:moveTo>
                    <a:pt x="183819" y="0"/>
                  </a:moveTo>
                  <a:lnTo>
                    <a:pt x="0" y="0"/>
                  </a:lnTo>
                  <a:lnTo>
                    <a:pt x="0" y="183819"/>
                  </a:lnTo>
                  <a:lnTo>
                    <a:pt x="183819" y="183819"/>
                  </a:lnTo>
                  <a:lnTo>
                    <a:pt x="183819" y="0"/>
                  </a:lnTo>
                  <a:close/>
                </a:path>
              </a:pathLst>
            </a:custGeom>
            <a:solidFill>
              <a:srgbClr val="E6E7E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3" name="object 80">
              <a:extLst>
                <a:ext uri="{FF2B5EF4-FFF2-40B4-BE49-F238E27FC236}">
                  <a16:creationId xmlns:a16="http://schemas.microsoft.com/office/drawing/2014/main" id="{80832300-3812-4FB3-9486-4DEC92C440CD}"/>
                </a:ext>
              </a:extLst>
            </p:cNvPr>
            <p:cNvSpPr/>
            <p:nvPr/>
          </p:nvSpPr>
          <p:spPr>
            <a:xfrm>
              <a:off x="5937224" y="7315606"/>
              <a:ext cx="184150" cy="184150"/>
            </a:xfrm>
            <a:custGeom>
              <a:avLst/>
              <a:gdLst/>
              <a:ahLst/>
              <a:cxnLst/>
              <a:rect l="l" t="t" r="r" b="b"/>
              <a:pathLst>
                <a:path w="184150" h="184150">
                  <a:moveTo>
                    <a:pt x="0" y="0"/>
                  </a:moveTo>
                  <a:lnTo>
                    <a:pt x="183819" y="0"/>
                  </a:lnTo>
                  <a:lnTo>
                    <a:pt x="183819" y="183819"/>
                  </a:lnTo>
                  <a:lnTo>
                    <a:pt x="0" y="183819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80828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4" name="object 81">
              <a:extLst>
                <a:ext uri="{FF2B5EF4-FFF2-40B4-BE49-F238E27FC236}">
                  <a16:creationId xmlns:a16="http://schemas.microsoft.com/office/drawing/2014/main" id="{B403E3D2-969A-4734-933B-8B3C4D1928EC}"/>
                </a:ext>
              </a:extLst>
            </p:cNvPr>
            <p:cNvSpPr/>
            <p:nvPr/>
          </p:nvSpPr>
          <p:spPr>
            <a:xfrm>
              <a:off x="5753404" y="7315606"/>
              <a:ext cx="184150" cy="184150"/>
            </a:xfrm>
            <a:custGeom>
              <a:avLst/>
              <a:gdLst/>
              <a:ahLst/>
              <a:cxnLst/>
              <a:rect l="l" t="t" r="r" b="b"/>
              <a:pathLst>
                <a:path w="184150" h="184150">
                  <a:moveTo>
                    <a:pt x="183819" y="0"/>
                  </a:moveTo>
                  <a:lnTo>
                    <a:pt x="0" y="0"/>
                  </a:lnTo>
                  <a:lnTo>
                    <a:pt x="0" y="183819"/>
                  </a:lnTo>
                  <a:lnTo>
                    <a:pt x="183819" y="183819"/>
                  </a:lnTo>
                  <a:lnTo>
                    <a:pt x="183819" y="0"/>
                  </a:lnTo>
                  <a:close/>
                </a:path>
              </a:pathLst>
            </a:custGeom>
            <a:solidFill>
              <a:srgbClr val="E6E7E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5" name="object 82">
              <a:extLst>
                <a:ext uri="{FF2B5EF4-FFF2-40B4-BE49-F238E27FC236}">
                  <a16:creationId xmlns:a16="http://schemas.microsoft.com/office/drawing/2014/main" id="{A841052A-978D-4884-A20C-3A33745961D2}"/>
                </a:ext>
              </a:extLst>
            </p:cNvPr>
            <p:cNvSpPr/>
            <p:nvPr/>
          </p:nvSpPr>
          <p:spPr>
            <a:xfrm>
              <a:off x="5753404" y="7315606"/>
              <a:ext cx="184150" cy="184150"/>
            </a:xfrm>
            <a:custGeom>
              <a:avLst/>
              <a:gdLst/>
              <a:ahLst/>
              <a:cxnLst/>
              <a:rect l="l" t="t" r="r" b="b"/>
              <a:pathLst>
                <a:path w="184150" h="184150">
                  <a:moveTo>
                    <a:pt x="0" y="0"/>
                  </a:moveTo>
                  <a:lnTo>
                    <a:pt x="183819" y="0"/>
                  </a:lnTo>
                  <a:lnTo>
                    <a:pt x="183819" y="183819"/>
                  </a:lnTo>
                  <a:lnTo>
                    <a:pt x="0" y="183819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80828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6" name="object 83">
              <a:extLst>
                <a:ext uri="{FF2B5EF4-FFF2-40B4-BE49-F238E27FC236}">
                  <a16:creationId xmlns:a16="http://schemas.microsoft.com/office/drawing/2014/main" id="{CDD02FC0-A69E-4B43-8C2A-5C411616FB10}"/>
                </a:ext>
              </a:extLst>
            </p:cNvPr>
            <p:cNvSpPr/>
            <p:nvPr/>
          </p:nvSpPr>
          <p:spPr>
            <a:xfrm>
              <a:off x="5569572" y="7315606"/>
              <a:ext cx="184150" cy="184150"/>
            </a:xfrm>
            <a:custGeom>
              <a:avLst/>
              <a:gdLst/>
              <a:ahLst/>
              <a:cxnLst/>
              <a:rect l="l" t="t" r="r" b="b"/>
              <a:pathLst>
                <a:path w="184150" h="184150">
                  <a:moveTo>
                    <a:pt x="183819" y="0"/>
                  </a:moveTo>
                  <a:lnTo>
                    <a:pt x="0" y="0"/>
                  </a:lnTo>
                  <a:lnTo>
                    <a:pt x="0" y="183819"/>
                  </a:lnTo>
                  <a:lnTo>
                    <a:pt x="183819" y="183819"/>
                  </a:lnTo>
                  <a:lnTo>
                    <a:pt x="183819" y="0"/>
                  </a:lnTo>
                  <a:close/>
                </a:path>
              </a:pathLst>
            </a:custGeom>
            <a:solidFill>
              <a:srgbClr val="E6E7E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7" name="object 84">
              <a:extLst>
                <a:ext uri="{FF2B5EF4-FFF2-40B4-BE49-F238E27FC236}">
                  <a16:creationId xmlns:a16="http://schemas.microsoft.com/office/drawing/2014/main" id="{69F78B76-509D-448C-8CBE-C3C672684723}"/>
                </a:ext>
              </a:extLst>
            </p:cNvPr>
            <p:cNvSpPr/>
            <p:nvPr/>
          </p:nvSpPr>
          <p:spPr>
            <a:xfrm>
              <a:off x="5569572" y="7315606"/>
              <a:ext cx="184150" cy="184150"/>
            </a:xfrm>
            <a:custGeom>
              <a:avLst/>
              <a:gdLst/>
              <a:ahLst/>
              <a:cxnLst/>
              <a:rect l="l" t="t" r="r" b="b"/>
              <a:pathLst>
                <a:path w="184150" h="184150">
                  <a:moveTo>
                    <a:pt x="0" y="0"/>
                  </a:moveTo>
                  <a:lnTo>
                    <a:pt x="183832" y="0"/>
                  </a:lnTo>
                  <a:lnTo>
                    <a:pt x="183832" y="183819"/>
                  </a:lnTo>
                  <a:lnTo>
                    <a:pt x="0" y="183819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80828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8" name="object 85">
              <a:extLst>
                <a:ext uri="{FF2B5EF4-FFF2-40B4-BE49-F238E27FC236}">
                  <a16:creationId xmlns:a16="http://schemas.microsoft.com/office/drawing/2014/main" id="{0A198D30-FE71-4E6A-980A-A958270B1034}"/>
                </a:ext>
              </a:extLst>
            </p:cNvPr>
            <p:cNvSpPr/>
            <p:nvPr/>
          </p:nvSpPr>
          <p:spPr>
            <a:xfrm>
              <a:off x="6304877" y="7131773"/>
              <a:ext cx="184150" cy="184150"/>
            </a:xfrm>
            <a:custGeom>
              <a:avLst/>
              <a:gdLst/>
              <a:ahLst/>
              <a:cxnLst/>
              <a:rect l="l" t="t" r="r" b="b"/>
              <a:pathLst>
                <a:path w="184150" h="184150">
                  <a:moveTo>
                    <a:pt x="183819" y="0"/>
                  </a:moveTo>
                  <a:lnTo>
                    <a:pt x="0" y="0"/>
                  </a:lnTo>
                  <a:lnTo>
                    <a:pt x="0" y="183819"/>
                  </a:lnTo>
                  <a:lnTo>
                    <a:pt x="183819" y="183819"/>
                  </a:lnTo>
                  <a:lnTo>
                    <a:pt x="183819" y="0"/>
                  </a:lnTo>
                  <a:close/>
                </a:path>
              </a:pathLst>
            </a:custGeom>
            <a:solidFill>
              <a:srgbClr val="E6E7E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9" name="object 86">
              <a:extLst>
                <a:ext uri="{FF2B5EF4-FFF2-40B4-BE49-F238E27FC236}">
                  <a16:creationId xmlns:a16="http://schemas.microsoft.com/office/drawing/2014/main" id="{AFB0702C-07B0-4554-9083-9F3B19E820F7}"/>
                </a:ext>
              </a:extLst>
            </p:cNvPr>
            <p:cNvSpPr/>
            <p:nvPr/>
          </p:nvSpPr>
          <p:spPr>
            <a:xfrm>
              <a:off x="6304877" y="7131773"/>
              <a:ext cx="184150" cy="184150"/>
            </a:xfrm>
            <a:custGeom>
              <a:avLst/>
              <a:gdLst/>
              <a:ahLst/>
              <a:cxnLst/>
              <a:rect l="l" t="t" r="r" b="b"/>
              <a:pathLst>
                <a:path w="184150" h="184150">
                  <a:moveTo>
                    <a:pt x="0" y="0"/>
                  </a:moveTo>
                  <a:lnTo>
                    <a:pt x="183819" y="0"/>
                  </a:lnTo>
                  <a:lnTo>
                    <a:pt x="183819" y="183819"/>
                  </a:lnTo>
                  <a:lnTo>
                    <a:pt x="0" y="183819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80828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0" name="object 87">
              <a:extLst>
                <a:ext uri="{FF2B5EF4-FFF2-40B4-BE49-F238E27FC236}">
                  <a16:creationId xmlns:a16="http://schemas.microsoft.com/office/drawing/2014/main" id="{B9D9BDC7-D10B-47A2-9075-67DF81CD2876}"/>
                </a:ext>
              </a:extLst>
            </p:cNvPr>
            <p:cNvSpPr/>
            <p:nvPr/>
          </p:nvSpPr>
          <p:spPr>
            <a:xfrm>
              <a:off x="6121044" y="7131773"/>
              <a:ext cx="184150" cy="184150"/>
            </a:xfrm>
            <a:custGeom>
              <a:avLst/>
              <a:gdLst/>
              <a:ahLst/>
              <a:cxnLst/>
              <a:rect l="l" t="t" r="r" b="b"/>
              <a:pathLst>
                <a:path w="184150" h="184150">
                  <a:moveTo>
                    <a:pt x="183819" y="0"/>
                  </a:moveTo>
                  <a:lnTo>
                    <a:pt x="0" y="0"/>
                  </a:lnTo>
                  <a:lnTo>
                    <a:pt x="0" y="183819"/>
                  </a:lnTo>
                  <a:lnTo>
                    <a:pt x="183819" y="183819"/>
                  </a:lnTo>
                  <a:lnTo>
                    <a:pt x="183819" y="0"/>
                  </a:lnTo>
                  <a:close/>
                </a:path>
              </a:pathLst>
            </a:custGeom>
            <a:solidFill>
              <a:srgbClr val="E6E7E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1" name="object 88">
              <a:extLst>
                <a:ext uri="{FF2B5EF4-FFF2-40B4-BE49-F238E27FC236}">
                  <a16:creationId xmlns:a16="http://schemas.microsoft.com/office/drawing/2014/main" id="{16AA649D-A2B0-41C1-8DAE-C57A3B609D6B}"/>
                </a:ext>
              </a:extLst>
            </p:cNvPr>
            <p:cNvSpPr/>
            <p:nvPr/>
          </p:nvSpPr>
          <p:spPr>
            <a:xfrm>
              <a:off x="6121044" y="7131773"/>
              <a:ext cx="184150" cy="184150"/>
            </a:xfrm>
            <a:custGeom>
              <a:avLst/>
              <a:gdLst/>
              <a:ahLst/>
              <a:cxnLst/>
              <a:rect l="l" t="t" r="r" b="b"/>
              <a:pathLst>
                <a:path w="184150" h="184150">
                  <a:moveTo>
                    <a:pt x="0" y="0"/>
                  </a:moveTo>
                  <a:lnTo>
                    <a:pt x="183832" y="0"/>
                  </a:lnTo>
                  <a:lnTo>
                    <a:pt x="183832" y="183819"/>
                  </a:lnTo>
                  <a:lnTo>
                    <a:pt x="0" y="183819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80828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2" name="object 89">
              <a:extLst>
                <a:ext uri="{FF2B5EF4-FFF2-40B4-BE49-F238E27FC236}">
                  <a16:creationId xmlns:a16="http://schemas.microsoft.com/office/drawing/2014/main" id="{8CC8DE45-7594-4EAE-8B01-53D32EEE5C33}"/>
                </a:ext>
              </a:extLst>
            </p:cNvPr>
            <p:cNvSpPr/>
            <p:nvPr/>
          </p:nvSpPr>
          <p:spPr>
            <a:xfrm>
              <a:off x="5937224" y="7131773"/>
              <a:ext cx="184150" cy="184150"/>
            </a:xfrm>
            <a:custGeom>
              <a:avLst/>
              <a:gdLst/>
              <a:ahLst/>
              <a:cxnLst/>
              <a:rect l="l" t="t" r="r" b="b"/>
              <a:pathLst>
                <a:path w="184150" h="184150">
                  <a:moveTo>
                    <a:pt x="183819" y="0"/>
                  </a:moveTo>
                  <a:lnTo>
                    <a:pt x="0" y="0"/>
                  </a:lnTo>
                  <a:lnTo>
                    <a:pt x="0" y="183819"/>
                  </a:lnTo>
                  <a:lnTo>
                    <a:pt x="183819" y="183819"/>
                  </a:lnTo>
                  <a:lnTo>
                    <a:pt x="183819" y="0"/>
                  </a:lnTo>
                  <a:close/>
                </a:path>
              </a:pathLst>
            </a:custGeom>
            <a:solidFill>
              <a:srgbClr val="E6E7E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3" name="object 90">
              <a:extLst>
                <a:ext uri="{FF2B5EF4-FFF2-40B4-BE49-F238E27FC236}">
                  <a16:creationId xmlns:a16="http://schemas.microsoft.com/office/drawing/2014/main" id="{F147E3C7-8EC8-423B-B277-693C2B99B338}"/>
                </a:ext>
              </a:extLst>
            </p:cNvPr>
            <p:cNvSpPr/>
            <p:nvPr/>
          </p:nvSpPr>
          <p:spPr>
            <a:xfrm>
              <a:off x="5937224" y="7131773"/>
              <a:ext cx="184150" cy="184150"/>
            </a:xfrm>
            <a:custGeom>
              <a:avLst/>
              <a:gdLst/>
              <a:ahLst/>
              <a:cxnLst/>
              <a:rect l="l" t="t" r="r" b="b"/>
              <a:pathLst>
                <a:path w="184150" h="184150">
                  <a:moveTo>
                    <a:pt x="0" y="0"/>
                  </a:moveTo>
                  <a:lnTo>
                    <a:pt x="183819" y="0"/>
                  </a:lnTo>
                  <a:lnTo>
                    <a:pt x="183819" y="183819"/>
                  </a:lnTo>
                  <a:lnTo>
                    <a:pt x="0" y="183819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80828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4" name="object 91">
              <a:extLst>
                <a:ext uri="{FF2B5EF4-FFF2-40B4-BE49-F238E27FC236}">
                  <a16:creationId xmlns:a16="http://schemas.microsoft.com/office/drawing/2014/main" id="{5068B513-2843-4200-95DA-BC613AAFEDEE}"/>
                </a:ext>
              </a:extLst>
            </p:cNvPr>
            <p:cNvSpPr/>
            <p:nvPr/>
          </p:nvSpPr>
          <p:spPr>
            <a:xfrm>
              <a:off x="5753404" y="7131773"/>
              <a:ext cx="184150" cy="184150"/>
            </a:xfrm>
            <a:custGeom>
              <a:avLst/>
              <a:gdLst/>
              <a:ahLst/>
              <a:cxnLst/>
              <a:rect l="l" t="t" r="r" b="b"/>
              <a:pathLst>
                <a:path w="184150" h="184150">
                  <a:moveTo>
                    <a:pt x="183819" y="0"/>
                  </a:moveTo>
                  <a:lnTo>
                    <a:pt x="0" y="0"/>
                  </a:lnTo>
                  <a:lnTo>
                    <a:pt x="0" y="183819"/>
                  </a:lnTo>
                  <a:lnTo>
                    <a:pt x="183819" y="183819"/>
                  </a:lnTo>
                  <a:lnTo>
                    <a:pt x="183819" y="0"/>
                  </a:lnTo>
                  <a:close/>
                </a:path>
              </a:pathLst>
            </a:custGeom>
            <a:solidFill>
              <a:srgbClr val="E6E7E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5" name="object 92">
              <a:extLst>
                <a:ext uri="{FF2B5EF4-FFF2-40B4-BE49-F238E27FC236}">
                  <a16:creationId xmlns:a16="http://schemas.microsoft.com/office/drawing/2014/main" id="{09AA303E-E59F-4805-B58B-E211B33187FA}"/>
                </a:ext>
              </a:extLst>
            </p:cNvPr>
            <p:cNvSpPr/>
            <p:nvPr/>
          </p:nvSpPr>
          <p:spPr>
            <a:xfrm>
              <a:off x="5753404" y="7131773"/>
              <a:ext cx="184150" cy="184150"/>
            </a:xfrm>
            <a:custGeom>
              <a:avLst/>
              <a:gdLst/>
              <a:ahLst/>
              <a:cxnLst/>
              <a:rect l="l" t="t" r="r" b="b"/>
              <a:pathLst>
                <a:path w="184150" h="184150">
                  <a:moveTo>
                    <a:pt x="0" y="0"/>
                  </a:moveTo>
                  <a:lnTo>
                    <a:pt x="183819" y="0"/>
                  </a:lnTo>
                  <a:lnTo>
                    <a:pt x="183819" y="183819"/>
                  </a:lnTo>
                  <a:lnTo>
                    <a:pt x="0" y="183819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80828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6" name="object 93">
              <a:extLst>
                <a:ext uri="{FF2B5EF4-FFF2-40B4-BE49-F238E27FC236}">
                  <a16:creationId xmlns:a16="http://schemas.microsoft.com/office/drawing/2014/main" id="{5E0448DB-B633-41A1-B098-8492E5F04DF0}"/>
                </a:ext>
              </a:extLst>
            </p:cNvPr>
            <p:cNvSpPr/>
            <p:nvPr/>
          </p:nvSpPr>
          <p:spPr>
            <a:xfrm>
              <a:off x="5569572" y="7131773"/>
              <a:ext cx="184150" cy="184150"/>
            </a:xfrm>
            <a:custGeom>
              <a:avLst/>
              <a:gdLst/>
              <a:ahLst/>
              <a:cxnLst/>
              <a:rect l="l" t="t" r="r" b="b"/>
              <a:pathLst>
                <a:path w="184150" h="184150">
                  <a:moveTo>
                    <a:pt x="183819" y="0"/>
                  </a:moveTo>
                  <a:lnTo>
                    <a:pt x="0" y="0"/>
                  </a:lnTo>
                  <a:lnTo>
                    <a:pt x="0" y="183819"/>
                  </a:lnTo>
                  <a:lnTo>
                    <a:pt x="183819" y="183819"/>
                  </a:lnTo>
                  <a:lnTo>
                    <a:pt x="183819" y="0"/>
                  </a:lnTo>
                  <a:close/>
                </a:path>
              </a:pathLst>
            </a:custGeom>
            <a:solidFill>
              <a:srgbClr val="E6E7E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7" name="object 94">
              <a:extLst>
                <a:ext uri="{FF2B5EF4-FFF2-40B4-BE49-F238E27FC236}">
                  <a16:creationId xmlns:a16="http://schemas.microsoft.com/office/drawing/2014/main" id="{FC5B17B1-5A53-4B1C-8C53-4E0D014E7DCA}"/>
                </a:ext>
              </a:extLst>
            </p:cNvPr>
            <p:cNvSpPr/>
            <p:nvPr/>
          </p:nvSpPr>
          <p:spPr>
            <a:xfrm>
              <a:off x="5569572" y="7131773"/>
              <a:ext cx="184150" cy="184150"/>
            </a:xfrm>
            <a:custGeom>
              <a:avLst/>
              <a:gdLst/>
              <a:ahLst/>
              <a:cxnLst/>
              <a:rect l="l" t="t" r="r" b="b"/>
              <a:pathLst>
                <a:path w="184150" h="184150">
                  <a:moveTo>
                    <a:pt x="0" y="0"/>
                  </a:moveTo>
                  <a:lnTo>
                    <a:pt x="183832" y="0"/>
                  </a:lnTo>
                  <a:lnTo>
                    <a:pt x="183832" y="183819"/>
                  </a:lnTo>
                  <a:lnTo>
                    <a:pt x="0" y="183819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80828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8" name="object 95">
              <a:extLst>
                <a:ext uri="{FF2B5EF4-FFF2-40B4-BE49-F238E27FC236}">
                  <a16:creationId xmlns:a16="http://schemas.microsoft.com/office/drawing/2014/main" id="{12EA14AA-3BAC-492A-97E6-DE40E29BE1F6}"/>
                </a:ext>
              </a:extLst>
            </p:cNvPr>
            <p:cNvSpPr/>
            <p:nvPr/>
          </p:nvSpPr>
          <p:spPr>
            <a:xfrm>
              <a:off x="6304877" y="6947953"/>
              <a:ext cx="184150" cy="184150"/>
            </a:xfrm>
            <a:custGeom>
              <a:avLst/>
              <a:gdLst/>
              <a:ahLst/>
              <a:cxnLst/>
              <a:rect l="l" t="t" r="r" b="b"/>
              <a:pathLst>
                <a:path w="184150" h="184150">
                  <a:moveTo>
                    <a:pt x="183819" y="0"/>
                  </a:moveTo>
                  <a:lnTo>
                    <a:pt x="0" y="0"/>
                  </a:lnTo>
                  <a:lnTo>
                    <a:pt x="0" y="183819"/>
                  </a:lnTo>
                  <a:lnTo>
                    <a:pt x="183819" y="183819"/>
                  </a:lnTo>
                  <a:lnTo>
                    <a:pt x="183819" y="0"/>
                  </a:lnTo>
                  <a:close/>
                </a:path>
              </a:pathLst>
            </a:custGeom>
            <a:solidFill>
              <a:srgbClr val="E6E7E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9" name="object 96">
              <a:extLst>
                <a:ext uri="{FF2B5EF4-FFF2-40B4-BE49-F238E27FC236}">
                  <a16:creationId xmlns:a16="http://schemas.microsoft.com/office/drawing/2014/main" id="{70CB7F51-AF59-4548-9234-6EBB0C5E7FE5}"/>
                </a:ext>
              </a:extLst>
            </p:cNvPr>
            <p:cNvSpPr/>
            <p:nvPr/>
          </p:nvSpPr>
          <p:spPr>
            <a:xfrm>
              <a:off x="6304877" y="6947953"/>
              <a:ext cx="184150" cy="184150"/>
            </a:xfrm>
            <a:custGeom>
              <a:avLst/>
              <a:gdLst/>
              <a:ahLst/>
              <a:cxnLst/>
              <a:rect l="l" t="t" r="r" b="b"/>
              <a:pathLst>
                <a:path w="184150" h="184150">
                  <a:moveTo>
                    <a:pt x="0" y="0"/>
                  </a:moveTo>
                  <a:lnTo>
                    <a:pt x="183819" y="0"/>
                  </a:lnTo>
                  <a:lnTo>
                    <a:pt x="183819" y="183819"/>
                  </a:lnTo>
                  <a:lnTo>
                    <a:pt x="0" y="183819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80828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0" name="object 97">
              <a:extLst>
                <a:ext uri="{FF2B5EF4-FFF2-40B4-BE49-F238E27FC236}">
                  <a16:creationId xmlns:a16="http://schemas.microsoft.com/office/drawing/2014/main" id="{35A4028F-CE03-4BC3-9615-71EB57FCC4D9}"/>
                </a:ext>
              </a:extLst>
            </p:cNvPr>
            <p:cNvSpPr/>
            <p:nvPr/>
          </p:nvSpPr>
          <p:spPr>
            <a:xfrm>
              <a:off x="6121044" y="6947953"/>
              <a:ext cx="184150" cy="184150"/>
            </a:xfrm>
            <a:custGeom>
              <a:avLst/>
              <a:gdLst/>
              <a:ahLst/>
              <a:cxnLst/>
              <a:rect l="l" t="t" r="r" b="b"/>
              <a:pathLst>
                <a:path w="184150" h="184150">
                  <a:moveTo>
                    <a:pt x="183819" y="0"/>
                  </a:moveTo>
                  <a:lnTo>
                    <a:pt x="0" y="0"/>
                  </a:lnTo>
                  <a:lnTo>
                    <a:pt x="0" y="183819"/>
                  </a:lnTo>
                  <a:lnTo>
                    <a:pt x="183819" y="183819"/>
                  </a:lnTo>
                  <a:lnTo>
                    <a:pt x="183819" y="0"/>
                  </a:lnTo>
                  <a:close/>
                </a:path>
              </a:pathLst>
            </a:custGeom>
            <a:solidFill>
              <a:srgbClr val="E6E7E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1" name="object 98">
              <a:extLst>
                <a:ext uri="{FF2B5EF4-FFF2-40B4-BE49-F238E27FC236}">
                  <a16:creationId xmlns:a16="http://schemas.microsoft.com/office/drawing/2014/main" id="{25146023-9720-4AF3-AD55-9602BB4965EC}"/>
                </a:ext>
              </a:extLst>
            </p:cNvPr>
            <p:cNvSpPr/>
            <p:nvPr/>
          </p:nvSpPr>
          <p:spPr>
            <a:xfrm>
              <a:off x="6121044" y="6947953"/>
              <a:ext cx="184150" cy="184150"/>
            </a:xfrm>
            <a:custGeom>
              <a:avLst/>
              <a:gdLst/>
              <a:ahLst/>
              <a:cxnLst/>
              <a:rect l="l" t="t" r="r" b="b"/>
              <a:pathLst>
                <a:path w="184150" h="184150">
                  <a:moveTo>
                    <a:pt x="0" y="0"/>
                  </a:moveTo>
                  <a:lnTo>
                    <a:pt x="183832" y="0"/>
                  </a:lnTo>
                  <a:lnTo>
                    <a:pt x="183832" y="183819"/>
                  </a:lnTo>
                  <a:lnTo>
                    <a:pt x="0" y="183819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80828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2" name="object 99">
              <a:extLst>
                <a:ext uri="{FF2B5EF4-FFF2-40B4-BE49-F238E27FC236}">
                  <a16:creationId xmlns:a16="http://schemas.microsoft.com/office/drawing/2014/main" id="{7763DA43-AC0E-44BB-A35A-FB3F3BA44D81}"/>
                </a:ext>
              </a:extLst>
            </p:cNvPr>
            <p:cNvSpPr/>
            <p:nvPr/>
          </p:nvSpPr>
          <p:spPr>
            <a:xfrm>
              <a:off x="5937224" y="6947953"/>
              <a:ext cx="184150" cy="184150"/>
            </a:xfrm>
            <a:custGeom>
              <a:avLst/>
              <a:gdLst/>
              <a:ahLst/>
              <a:cxnLst/>
              <a:rect l="l" t="t" r="r" b="b"/>
              <a:pathLst>
                <a:path w="184150" h="184150">
                  <a:moveTo>
                    <a:pt x="183819" y="0"/>
                  </a:moveTo>
                  <a:lnTo>
                    <a:pt x="0" y="0"/>
                  </a:lnTo>
                  <a:lnTo>
                    <a:pt x="0" y="183819"/>
                  </a:lnTo>
                  <a:lnTo>
                    <a:pt x="183819" y="183819"/>
                  </a:lnTo>
                  <a:lnTo>
                    <a:pt x="183819" y="0"/>
                  </a:lnTo>
                  <a:close/>
                </a:path>
              </a:pathLst>
            </a:custGeom>
            <a:solidFill>
              <a:srgbClr val="E6E7E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3" name="object 100">
              <a:extLst>
                <a:ext uri="{FF2B5EF4-FFF2-40B4-BE49-F238E27FC236}">
                  <a16:creationId xmlns:a16="http://schemas.microsoft.com/office/drawing/2014/main" id="{70563EF1-8D40-4491-8037-50B65064D330}"/>
                </a:ext>
              </a:extLst>
            </p:cNvPr>
            <p:cNvSpPr/>
            <p:nvPr/>
          </p:nvSpPr>
          <p:spPr>
            <a:xfrm>
              <a:off x="5937224" y="6947953"/>
              <a:ext cx="184150" cy="184150"/>
            </a:xfrm>
            <a:custGeom>
              <a:avLst/>
              <a:gdLst/>
              <a:ahLst/>
              <a:cxnLst/>
              <a:rect l="l" t="t" r="r" b="b"/>
              <a:pathLst>
                <a:path w="184150" h="184150">
                  <a:moveTo>
                    <a:pt x="0" y="0"/>
                  </a:moveTo>
                  <a:lnTo>
                    <a:pt x="183819" y="0"/>
                  </a:lnTo>
                  <a:lnTo>
                    <a:pt x="183819" y="183819"/>
                  </a:lnTo>
                  <a:lnTo>
                    <a:pt x="0" y="183819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80828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4" name="object 101">
              <a:extLst>
                <a:ext uri="{FF2B5EF4-FFF2-40B4-BE49-F238E27FC236}">
                  <a16:creationId xmlns:a16="http://schemas.microsoft.com/office/drawing/2014/main" id="{35D519AB-D71C-4C2E-9CEC-C3466C0F1F68}"/>
                </a:ext>
              </a:extLst>
            </p:cNvPr>
            <p:cNvSpPr/>
            <p:nvPr/>
          </p:nvSpPr>
          <p:spPr>
            <a:xfrm>
              <a:off x="5753404" y="6947953"/>
              <a:ext cx="184150" cy="184150"/>
            </a:xfrm>
            <a:custGeom>
              <a:avLst/>
              <a:gdLst/>
              <a:ahLst/>
              <a:cxnLst/>
              <a:rect l="l" t="t" r="r" b="b"/>
              <a:pathLst>
                <a:path w="184150" h="184150">
                  <a:moveTo>
                    <a:pt x="183819" y="0"/>
                  </a:moveTo>
                  <a:lnTo>
                    <a:pt x="0" y="0"/>
                  </a:lnTo>
                  <a:lnTo>
                    <a:pt x="0" y="183819"/>
                  </a:lnTo>
                  <a:lnTo>
                    <a:pt x="183819" y="183819"/>
                  </a:lnTo>
                  <a:lnTo>
                    <a:pt x="183819" y="0"/>
                  </a:lnTo>
                  <a:close/>
                </a:path>
              </a:pathLst>
            </a:custGeom>
            <a:solidFill>
              <a:srgbClr val="E6E7E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5" name="object 102">
              <a:extLst>
                <a:ext uri="{FF2B5EF4-FFF2-40B4-BE49-F238E27FC236}">
                  <a16:creationId xmlns:a16="http://schemas.microsoft.com/office/drawing/2014/main" id="{C374996D-4789-468D-87EC-252697919887}"/>
                </a:ext>
              </a:extLst>
            </p:cNvPr>
            <p:cNvSpPr/>
            <p:nvPr/>
          </p:nvSpPr>
          <p:spPr>
            <a:xfrm>
              <a:off x="5753404" y="6947953"/>
              <a:ext cx="184150" cy="184150"/>
            </a:xfrm>
            <a:custGeom>
              <a:avLst/>
              <a:gdLst/>
              <a:ahLst/>
              <a:cxnLst/>
              <a:rect l="l" t="t" r="r" b="b"/>
              <a:pathLst>
                <a:path w="184150" h="184150">
                  <a:moveTo>
                    <a:pt x="0" y="0"/>
                  </a:moveTo>
                  <a:lnTo>
                    <a:pt x="183819" y="0"/>
                  </a:lnTo>
                  <a:lnTo>
                    <a:pt x="183819" y="183819"/>
                  </a:lnTo>
                  <a:lnTo>
                    <a:pt x="0" y="183819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80828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6" name="object 103">
              <a:extLst>
                <a:ext uri="{FF2B5EF4-FFF2-40B4-BE49-F238E27FC236}">
                  <a16:creationId xmlns:a16="http://schemas.microsoft.com/office/drawing/2014/main" id="{AA4945E0-5DF0-48D4-A30D-2DECD48FA73F}"/>
                </a:ext>
              </a:extLst>
            </p:cNvPr>
            <p:cNvSpPr/>
            <p:nvPr/>
          </p:nvSpPr>
          <p:spPr>
            <a:xfrm>
              <a:off x="5569572" y="6947953"/>
              <a:ext cx="184150" cy="184150"/>
            </a:xfrm>
            <a:custGeom>
              <a:avLst/>
              <a:gdLst/>
              <a:ahLst/>
              <a:cxnLst/>
              <a:rect l="l" t="t" r="r" b="b"/>
              <a:pathLst>
                <a:path w="184150" h="184150">
                  <a:moveTo>
                    <a:pt x="183819" y="0"/>
                  </a:moveTo>
                  <a:lnTo>
                    <a:pt x="0" y="0"/>
                  </a:lnTo>
                  <a:lnTo>
                    <a:pt x="0" y="183819"/>
                  </a:lnTo>
                  <a:lnTo>
                    <a:pt x="183819" y="183819"/>
                  </a:lnTo>
                  <a:lnTo>
                    <a:pt x="183819" y="0"/>
                  </a:lnTo>
                  <a:close/>
                </a:path>
              </a:pathLst>
            </a:custGeom>
            <a:solidFill>
              <a:srgbClr val="E6E7E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7" name="object 104">
              <a:extLst>
                <a:ext uri="{FF2B5EF4-FFF2-40B4-BE49-F238E27FC236}">
                  <a16:creationId xmlns:a16="http://schemas.microsoft.com/office/drawing/2014/main" id="{E07FAE67-3792-4505-AD7E-CFCFFFCF08D4}"/>
                </a:ext>
              </a:extLst>
            </p:cNvPr>
            <p:cNvSpPr/>
            <p:nvPr/>
          </p:nvSpPr>
          <p:spPr>
            <a:xfrm>
              <a:off x="5569572" y="6947953"/>
              <a:ext cx="184150" cy="184150"/>
            </a:xfrm>
            <a:custGeom>
              <a:avLst/>
              <a:gdLst/>
              <a:ahLst/>
              <a:cxnLst/>
              <a:rect l="l" t="t" r="r" b="b"/>
              <a:pathLst>
                <a:path w="184150" h="184150">
                  <a:moveTo>
                    <a:pt x="0" y="0"/>
                  </a:moveTo>
                  <a:lnTo>
                    <a:pt x="183832" y="0"/>
                  </a:lnTo>
                  <a:lnTo>
                    <a:pt x="183832" y="183819"/>
                  </a:lnTo>
                  <a:lnTo>
                    <a:pt x="0" y="183819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80828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8" name="object 105">
              <a:extLst>
                <a:ext uri="{FF2B5EF4-FFF2-40B4-BE49-F238E27FC236}">
                  <a16:creationId xmlns:a16="http://schemas.microsoft.com/office/drawing/2014/main" id="{56BAD575-B926-4F55-B8E2-D147277991F8}"/>
                </a:ext>
              </a:extLst>
            </p:cNvPr>
            <p:cNvSpPr/>
            <p:nvPr/>
          </p:nvSpPr>
          <p:spPr>
            <a:xfrm>
              <a:off x="6304877" y="6764134"/>
              <a:ext cx="184150" cy="184150"/>
            </a:xfrm>
            <a:custGeom>
              <a:avLst/>
              <a:gdLst/>
              <a:ahLst/>
              <a:cxnLst/>
              <a:rect l="l" t="t" r="r" b="b"/>
              <a:pathLst>
                <a:path w="184150" h="184150">
                  <a:moveTo>
                    <a:pt x="183819" y="0"/>
                  </a:moveTo>
                  <a:lnTo>
                    <a:pt x="0" y="0"/>
                  </a:lnTo>
                  <a:lnTo>
                    <a:pt x="0" y="183819"/>
                  </a:lnTo>
                  <a:lnTo>
                    <a:pt x="183819" y="183819"/>
                  </a:lnTo>
                  <a:lnTo>
                    <a:pt x="183819" y="0"/>
                  </a:lnTo>
                  <a:close/>
                </a:path>
              </a:pathLst>
            </a:custGeom>
            <a:solidFill>
              <a:srgbClr val="E6E7E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9" name="object 106">
              <a:extLst>
                <a:ext uri="{FF2B5EF4-FFF2-40B4-BE49-F238E27FC236}">
                  <a16:creationId xmlns:a16="http://schemas.microsoft.com/office/drawing/2014/main" id="{9373059F-0392-4C84-B6B5-B68B95F79554}"/>
                </a:ext>
              </a:extLst>
            </p:cNvPr>
            <p:cNvSpPr/>
            <p:nvPr/>
          </p:nvSpPr>
          <p:spPr>
            <a:xfrm>
              <a:off x="6304877" y="6764134"/>
              <a:ext cx="184150" cy="184150"/>
            </a:xfrm>
            <a:custGeom>
              <a:avLst/>
              <a:gdLst/>
              <a:ahLst/>
              <a:cxnLst/>
              <a:rect l="l" t="t" r="r" b="b"/>
              <a:pathLst>
                <a:path w="184150" h="184150">
                  <a:moveTo>
                    <a:pt x="0" y="0"/>
                  </a:moveTo>
                  <a:lnTo>
                    <a:pt x="183819" y="0"/>
                  </a:lnTo>
                  <a:lnTo>
                    <a:pt x="183819" y="183819"/>
                  </a:lnTo>
                  <a:lnTo>
                    <a:pt x="0" y="183819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80828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0" name="object 107">
              <a:extLst>
                <a:ext uri="{FF2B5EF4-FFF2-40B4-BE49-F238E27FC236}">
                  <a16:creationId xmlns:a16="http://schemas.microsoft.com/office/drawing/2014/main" id="{8F604B27-FF96-479B-A49F-524ED9F52A4F}"/>
                </a:ext>
              </a:extLst>
            </p:cNvPr>
            <p:cNvSpPr/>
            <p:nvPr/>
          </p:nvSpPr>
          <p:spPr>
            <a:xfrm>
              <a:off x="6121044" y="6764134"/>
              <a:ext cx="184150" cy="184150"/>
            </a:xfrm>
            <a:custGeom>
              <a:avLst/>
              <a:gdLst/>
              <a:ahLst/>
              <a:cxnLst/>
              <a:rect l="l" t="t" r="r" b="b"/>
              <a:pathLst>
                <a:path w="184150" h="184150">
                  <a:moveTo>
                    <a:pt x="183819" y="0"/>
                  </a:moveTo>
                  <a:lnTo>
                    <a:pt x="0" y="0"/>
                  </a:lnTo>
                  <a:lnTo>
                    <a:pt x="0" y="183819"/>
                  </a:lnTo>
                  <a:lnTo>
                    <a:pt x="183819" y="183819"/>
                  </a:lnTo>
                  <a:lnTo>
                    <a:pt x="183819" y="0"/>
                  </a:lnTo>
                  <a:close/>
                </a:path>
              </a:pathLst>
            </a:custGeom>
            <a:solidFill>
              <a:srgbClr val="E6E7E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1" name="object 108">
              <a:extLst>
                <a:ext uri="{FF2B5EF4-FFF2-40B4-BE49-F238E27FC236}">
                  <a16:creationId xmlns:a16="http://schemas.microsoft.com/office/drawing/2014/main" id="{D90029DE-8368-436D-911C-43CA6740CF35}"/>
                </a:ext>
              </a:extLst>
            </p:cNvPr>
            <p:cNvSpPr/>
            <p:nvPr/>
          </p:nvSpPr>
          <p:spPr>
            <a:xfrm>
              <a:off x="6121044" y="6764134"/>
              <a:ext cx="184150" cy="184150"/>
            </a:xfrm>
            <a:custGeom>
              <a:avLst/>
              <a:gdLst/>
              <a:ahLst/>
              <a:cxnLst/>
              <a:rect l="l" t="t" r="r" b="b"/>
              <a:pathLst>
                <a:path w="184150" h="184150">
                  <a:moveTo>
                    <a:pt x="0" y="0"/>
                  </a:moveTo>
                  <a:lnTo>
                    <a:pt x="183832" y="0"/>
                  </a:lnTo>
                  <a:lnTo>
                    <a:pt x="183832" y="183819"/>
                  </a:lnTo>
                  <a:lnTo>
                    <a:pt x="0" y="183819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80828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2" name="object 109">
              <a:extLst>
                <a:ext uri="{FF2B5EF4-FFF2-40B4-BE49-F238E27FC236}">
                  <a16:creationId xmlns:a16="http://schemas.microsoft.com/office/drawing/2014/main" id="{A7AB1419-E56F-461A-A92C-B3B5B7514BAF}"/>
                </a:ext>
              </a:extLst>
            </p:cNvPr>
            <p:cNvSpPr/>
            <p:nvPr/>
          </p:nvSpPr>
          <p:spPr>
            <a:xfrm>
              <a:off x="5937224" y="6764134"/>
              <a:ext cx="184150" cy="184150"/>
            </a:xfrm>
            <a:custGeom>
              <a:avLst/>
              <a:gdLst/>
              <a:ahLst/>
              <a:cxnLst/>
              <a:rect l="l" t="t" r="r" b="b"/>
              <a:pathLst>
                <a:path w="184150" h="184150">
                  <a:moveTo>
                    <a:pt x="183819" y="0"/>
                  </a:moveTo>
                  <a:lnTo>
                    <a:pt x="0" y="0"/>
                  </a:lnTo>
                  <a:lnTo>
                    <a:pt x="0" y="183819"/>
                  </a:lnTo>
                  <a:lnTo>
                    <a:pt x="183819" y="183819"/>
                  </a:lnTo>
                  <a:lnTo>
                    <a:pt x="183819" y="0"/>
                  </a:lnTo>
                  <a:close/>
                </a:path>
              </a:pathLst>
            </a:custGeom>
            <a:solidFill>
              <a:srgbClr val="E6E7E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3" name="object 110">
              <a:extLst>
                <a:ext uri="{FF2B5EF4-FFF2-40B4-BE49-F238E27FC236}">
                  <a16:creationId xmlns:a16="http://schemas.microsoft.com/office/drawing/2014/main" id="{59208445-6142-4D8C-8C62-85B15520A4C6}"/>
                </a:ext>
              </a:extLst>
            </p:cNvPr>
            <p:cNvSpPr/>
            <p:nvPr/>
          </p:nvSpPr>
          <p:spPr>
            <a:xfrm>
              <a:off x="5937224" y="6764134"/>
              <a:ext cx="184150" cy="184150"/>
            </a:xfrm>
            <a:custGeom>
              <a:avLst/>
              <a:gdLst/>
              <a:ahLst/>
              <a:cxnLst/>
              <a:rect l="l" t="t" r="r" b="b"/>
              <a:pathLst>
                <a:path w="184150" h="184150">
                  <a:moveTo>
                    <a:pt x="0" y="0"/>
                  </a:moveTo>
                  <a:lnTo>
                    <a:pt x="183819" y="0"/>
                  </a:lnTo>
                  <a:lnTo>
                    <a:pt x="183819" y="183819"/>
                  </a:lnTo>
                  <a:lnTo>
                    <a:pt x="0" y="183819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80828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4" name="object 111">
              <a:extLst>
                <a:ext uri="{FF2B5EF4-FFF2-40B4-BE49-F238E27FC236}">
                  <a16:creationId xmlns:a16="http://schemas.microsoft.com/office/drawing/2014/main" id="{C9AE0C7D-7368-4EE4-A2EA-39E9F193AAA3}"/>
                </a:ext>
              </a:extLst>
            </p:cNvPr>
            <p:cNvSpPr/>
            <p:nvPr/>
          </p:nvSpPr>
          <p:spPr>
            <a:xfrm>
              <a:off x="5753404" y="6764134"/>
              <a:ext cx="184150" cy="184150"/>
            </a:xfrm>
            <a:custGeom>
              <a:avLst/>
              <a:gdLst/>
              <a:ahLst/>
              <a:cxnLst/>
              <a:rect l="l" t="t" r="r" b="b"/>
              <a:pathLst>
                <a:path w="184150" h="184150">
                  <a:moveTo>
                    <a:pt x="183819" y="0"/>
                  </a:moveTo>
                  <a:lnTo>
                    <a:pt x="0" y="0"/>
                  </a:lnTo>
                  <a:lnTo>
                    <a:pt x="0" y="183819"/>
                  </a:lnTo>
                  <a:lnTo>
                    <a:pt x="183819" y="183819"/>
                  </a:lnTo>
                  <a:lnTo>
                    <a:pt x="183819" y="0"/>
                  </a:lnTo>
                  <a:close/>
                </a:path>
              </a:pathLst>
            </a:custGeom>
            <a:solidFill>
              <a:srgbClr val="E6E7E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5" name="object 112">
              <a:extLst>
                <a:ext uri="{FF2B5EF4-FFF2-40B4-BE49-F238E27FC236}">
                  <a16:creationId xmlns:a16="http://schemas.microsoft.com/office/drawing/2014/main" id="{9ED32D05-CAC9-4285-BB1A-BD0D447DDE84}"/>
                </a:ext>
              </a:extLst>
            </p:cNvPr>
            <p:cNvSpPr/>
            <p:nvPr/>
          </p:nvSpPr>
          <p:spPr>
            <a:xfrm>
              <a:off x="5753404" y="6764134"/>
              <a:ext cx="184150" cy="184150"/>
            </a:xfrm>
            <a:custGeom>
              <a:avLst/>
              <a:gdLst/>
              <a:ahLst/>
              <a:cxnLst/>
              <a:rect l="l" t="t" r="r" b="b"/>
              <a:pathLst>
                <a:path w="184150" h="184150">
                  <a:moveTo>
                    <a:pt x="0" y="0"/>
                  </a:moveTo>
                  <a:lnTo>
                    <a:pt x="183819" y="0"/>
                  </a:lnTo>
                  <a:lnTo>
                    <a:pt x="183819" y="183819"/>
                  </a:lnTo>
                  <a:lnTo>
                    <a:pt x="0" y="183819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80828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6" name="object 113">
              <a:extLst>
                <a:ext uri="{FF2B5EF4-FFF2-40B4-BE49-F238E27FC236}">
                  <a16:creationId xmlns:a16="http://schemas.microsoft.com/office/drawing/2014/main" id="{1FFB4B85-846F-432C-916C-50A259EF0676}"/>
                </a:ext>
              </a:extLst>
            </p:cNvPr>
            <p:cNvSpPr/>
            <p:nvPr/>
          </p:nvSpPr>
          <p:spPr>
            <a:xfrm>
              <a:off x="5569572" y="6764134"/>
              <a:ext cx="184150" cy="184150"/>
            </a:xfrm>
            <a:custGeom>
              <a:avLst/>
              <a:gdLst/>
              <a:ahLst/>
              <a:cxnLst/>
              <a:rect l="l" t="t" r="r" b="b"/>
              <a:pathLst>
                <a:path w="184150" h="184150">
                  <a:moveTo>
                    <a:pt x="183819" y="0"/>
                  </a:moveTo>
                  <a:lnTo>
                    <a:pt x="0" y="0"/>
                  </a:lnTo>
                  <a:lnTo>
                    <a:pt x="0" y="183819"/>
                  </a:lnTo>
                  <a:lnTo>
                    <a:pt x="183819" y="183819"/>
                  </a:lnTo>
                  <a:lnTo>
                    <a:pt x="183819" y="0"/>
                  </a:lnTo>
                  <a:close/>
                </a:path>
              </a:pathLst>
            </a:custGeom>
            <a:solidFill>
              <a:srgbClr val="E6E7E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7" name="object 114">
              <a:extLst>
                <a:ext uri="{FF2B5EF4-FFF2-40B4-BE49-F238E27FC236}">
                  <a16:creationId xmlns:a16="http://schemas.microsoft.com/office/drawing/2014/main" id="{5813392C-CB78-4EEF-8580-6A4E502D8273}"/>
                </a:ext>
              </a:extLst>
            </p:cNvPr>
            <p:cNvSpPr/>
            <p:nvPr/>
          </p:nvSpPr>
          <p:spPr>
            <a:xfrm>
              <a:off x="5569572" y="6764134"/>
              <a:ext cx="184150" cy="184150"/>
            </a:xfrm>
            <a:custGeom>
              <a:avLst/>
              <a:gdLst/>
              <a:ahLst/>
              <a:cxnLst/>
              <a:rect l="l" t="t" r="r" b="b"/>
              <a:pathLst>
                <a:path w="184150" h="184150">
                  <a:moveTo>
                    <a:pt x="0" y="0"/>
                  </a:moveTo>
                  <a:lnTo>
                    <a:pt x="183832" y="0"/>
                  </a:lnTo>
                  <a:lnTo>
                    <a:pt x="183832" y="183819"/>
                  </a:lnTo>
                  <a:lnTo>
                    <a:pt x="0" y="183819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80828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8" name="object 115">
              <a:extLst>
                <a:ext uri="{FF2B5EF4-FFF2-40B4-BE49-F238E27FC236}">
                  <a16:creationId xmlns:a16="http://schemas.microsoft.com/office/drawing/2014/main" id="{48F8D142-6B7C-4EF9-99C1-A95E3E8E6976}"/>
                </a:ext>
              </a:extLst>
            </p:cNvPr>
            <p:cNvSpPr/>
            <p:nvPr/>
          </p:nvSpPr>
          <p:spPr>
            <a:xfrm>
              <a:off x="6304877" y="6580314"/>
              <a:ext cx="184150" cy="184150"/>
            </a:xfrm>
            <a:custGeom>
              <a:avLst/>
              <a:gdLst/>
              <a:ahLst/>
              <a:cxnLst/>
              <a:rect l="l" t="t" r="r" b="b"/>
              <a:pathLst>
                <a:path w="184150" h="184150">
                  <a:moveTo>
                    <a:pt x="183819" y="0"/>
                  </a:moveTo>
                  <a:lnTo>
                    <a:pt x="0" y="0"/>
                  </a:lnTo>
                  <a:lnTo>
                    <a:pt x="0" y="183819"/>
                  </a:lnTo>
                  <a:lnTo>
                    <a:pt x="183819" y="183819"/>
                  </a:lnTo>
                  <a:lnTo>
                    <a:pt x="183819" y="0"/>
                  </a:lnTo>
                  <a:close/>
                </a:path>
              </a:pathLst>
            </a:custGeom>
            <a:solidFill>
              <a:srgbClr val="E6E7E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9" name="object 116">
              <a:extLst>
                <a:ext uri="{FF2B5EF4-FFF2-40B4-BE49-F238E27FC236}">
                  <a16:creationId xmlns:a16="http://schemas.microsoft.com/office/drawing/2014/main" id="{F27DED34-4CCE-461D-8109-1EAE095B4E76}"/>
                </a:ext>
              </a:extLst>
            </p:cNvPr>
            <p:cNvSpPr/>
            <p:nvPr/>
          </p:nvSpPr>
          <p:spPr>
            <a:xfrm>
              <a:off x="6304877" y="6580314"/>
              <a:ext cx="184150" cy="184150"/>
            </a:xfrm>
            <a:custGeom>
              <a:avLst/>
              <a:gdLst/>
              <a:ahLst/>
              <a:cxnLst/>
              <a:rect l="l" t="t" r="r" b="b"/>
              <a:pathLst>
                <a:path w="184150" h="184150">
                  <a:moveTo>
                    <a:pt x="0" y="0"/>
                  </a:moveTo>
                  <a:lnTo>
                    <a:pt x="183819" y="0"/>
                  </a:lnTo>
                  <a:lnTo>
                    <a:pt x="183819" y="183819"/>
                  </a:lnTo>
                  <a:lnTo>
                    <a:pt x="0" y="183819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80828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0" name="object 117">
              <a:extLst>
                <a:ext uri="{FF2B5EF4-FFF2-40B4-BE49-F238E27FC236}">
                  <a16:creationId xmlns:a16="http://schemas.microsoft.com/office/drawing/2014/main" id="{AC83C393-AB00-4623-9144-834A62BBA1C1}"/>
                </a:ext>
              </a:extLst>
            </p:cNvPr>
            <p:cNvSpPr/>
            <p:nvPr/>
          </p:nvSpPr>
          <p:spPr>
            <a:xfrm>
              <a:off x="6121044" y="6580314"/>
              <a:ext cx="184150" cy="184150"/>
            </a:xfrm>
            <a:custGeom>
              <a:avLst/>
              <a:gdLst/>
              <a:ahLst/>
              <a:cxnLst/>
              <a:rect l="l" t="t" r="r" b="b"/>
              <a:pathLst>
                <a:path w="184150" h="184150">
                  <a:moveTo>
                    <a:pt x="183819" y="0"/>
                  </a:moveTo>
                  <a:lnTo>
                    <a:pt x="0" y="0"/>
                  </a:lnTo>
                  <a:lnTo>
                    <a:pt x="0" y="183819"/>
                  </a:lnTo>
                  <a:lnTo>
                    <a:pt x="183819" y="183819"/>
                  </a:lnTo>
                  <a:lnTo>
                    <a:pt x="183819" y="0"/>
                  </a:lnTo>
                  <a:close/>
                </a:path>
              </a:pathLst>
            </a:custGeom>
            <a:solidFill>
              <a:srgbClr val="E6E7E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1" name="object 118">
              <a:extLst>
                <a:ext uri="{FF2B5EF4-FFF2-40B4-BE49-F238E27FC236}">
                  <a16:creationId xmlns:a16="http://schemas.microsoft.com/office/drawing/2014/main" id="{52C91DDE-2216-456E-9FD7-B05582C7BE59}"/>
                </a:ext>
              </a:extLst>
            </p:cNvPr>
            <p:cNvSpPr/>
            <p:nvPr/>
          </p:nvSpPr>
          <p:spPr>
            <a:xfrm>
              <a:off x="6121044" y="6580314"/>
              <a:ext cx="184150" cy="184150"/>
            </a:xfrm>
            <a:custGeom>
              <a:avLst/>
              <a:gdLst/>
              <a:ahLst/>
              <a:cxnLst/>
              <a:rect l="l" t="t" r="r" b="b"/>
              <a:pathLst>
                <a:path w="184150" h="184150">
                  <a:moveTo>
                    <a:pt x="0" y="0"/>
                  </a:moveTo>
                  <a:lnTo>
                    <a:pt x="183832" y="0"/>
                  </a:lnTo>
                  <a:lnTo>
                    <a:pt x="183832" y="183819"/>
                  </a:lnTo>
                  <a:lnTo>
                    <a:pt x="0" y="183819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80828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2" name="object 119">
              <a:extLst>
                <a:ext uri="{FF2B5EF4-FFF2-40B4-BE49-F238E27FC236}">
                  <a16:creationId xmlns:a16="http://schemas.microsoft.com/office/drawing/2014/main" id="{683B27E8-A904-4011-A9FE-F7F9BDCBFC94}"/>
                </a:ext>
              </a:extLst>
            </p:cNvPr>
            <p:cNvSpPr/>
            <p:nvPr/>
          </p:nvSpPr>
          <p:spPr>
            <a:xfrm>
              <a:off x="5937224" y="6580314"/>
              <a:ext cx="184150" cy="184150"/>
            </a:xfrm>
            <a:custGeom>
              <a:avLst/>
              <a:gdLst/>
              <a:ahLst/>
              <a:cxnLst/>
              <a:rect l="l" t="t" r="r" b="b"/>
              <a:pathLst>
                <a:path w="184150" h="184150">
                  <a:moveTo>
                    <a:pt x="183819" y="0"/>
                  </a:moveTo>
                  <a:lnTo>
                    <a:pt x="0" y="0"/>
                  </a:lnTo>
                  <a:lnTo>
                    <a:pt x="0" y="183819"/>
                  </a:lnTo>
                  <a:lnTo>
                    <a:pt x="183819" y="183819"/>
                  </a:lnTo>
                  <a:lnTo>
                    <a:pt x="183819" y="0"/>
                  </a:lnTo>
                  <a:close/>
                </a:path>
              </a:pathLst>
            </a:custGeom>
            <a:solidFill>
              <a:srgbClr val="E6E7E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3" name="object 120">
              <a:extLst>
                <a:ext uri="{FF2B5EF4-FFF2-40B4-BE49-F238E27FC236}">
                  <a16:creationId xmlns:a16="http://schemas.microsoft.com/office/drawing/2014/main" id="{EB00B1A5-439E-4B60-BC39-7BB290CDD32F}"/>
                </a:ext>
              </a:extLst>
            </p:cNvPr>
            <p:cNvSpPr/>
            <p:nvPr/>
          </p:nvSpPr>
          <p:spPr>
            <a:xfrm>
              <a:off x="5937224" y="6580314"/>
              <a:ext cx="184150" cy="184150"/>
            </a:xfrm>
            <a:custGeom>
              <a:avLst/>
              <a:gdLst/>
              <a:ahLst/>
              <a:cxnLst/>
              <a:rect l="l" t="t" r="r" b="b"/>
              <a:pathLst>
                <a:path w="184150" h="184150">
                  <a:moveTo>
                    <a:pt x="0" y="0"/>
                  </a:moveTo>
                  <a:lnTo>
                    <a:pt x="183819" y="0"/>
                  </a:lnTo>
                  <a:lnTo>
                    <a:pt x="183819" y="183819"/>
                  </a:lnTo>
                  <a:lnTo>
                    <a:pt x="0" y="183819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80828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4" name="object 121">
              <a:extLst>
                <a:ext uri="{FF2B5EF4-FFF2-40B4-BE49-F238E27FC236}">
                  <a16:creationId xmlns:a16="http://schemas.microsoft.com/office/drawing/2014/main" id="{C81674DD-DD4E-491D-9307-723EC474BD85}"/>
                </a:ext>
              </a:extLst>
            </p:cNvPr>
            <p:cNvSpPr/>
            <p:nvPr/>
          </p:nvSpPr>
          <p:spPr>
            <a:xfrm>
              <a:off x="5753404" y="6580314"/>
              <a:ext cx="184150" cy="184150"/>
            </a:xfrm>
            <a:custGeom>
              <a:avLst/>
              <a:gdLst/>
              <a:ahLst/>
              <a:cxnLst/>
              <a:rect l="l" t="t" r="r" b="b"/>
              <a:pathLst>
                <a:path w="184150" h="184150">
                  <a:moveTo>
                    <a:pt x="183819" y="0"/>
                  </a:moveTo>
                  <a:lnTo>
                    <a:pt x="0" y="0"/>
                  </a:lnTo>
                  <a:lnTo>
                    <a:pt x="0" y="183819"/>
                  </a:lnTo>
                  <a:lnTo>
                    <a:pt x="183819" y="183819"/>
                  </a:lnTo>
                  <a:lnTo>
                    <a:pt x="183819" y="0"/>
                  </a:lnTo>
                  <a:close/>
                </a:path>
              </a:pathLst>
            </a:custGeom>
            <a:solidFill>
              <a:srgbClr val="E6E7E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5" name="object 122">
              <a:extLst>
                <a:ext uri="{FF2B5EF4-FFF2-40B4-BE49-F238E27FC236}">
                  <a16:creationId xmlns:a16="http://schemas.microsoft.com/office/drawing/2014/main" id="{54A7454A-C028-471D-8BFA-20E855B6FA3B}"/>
                </a:ext>
              </a:extLst>
            </p:cNvPr>
            <p:cNvSpPr/>
            <p:nvPr/>
          </p:nvSpPr>
          <p:spPr>
            <a:xfrm>
              <a:off x="5753404" y="6580314"/>
              <a:ext cx="184150" cy="184150"/>
            </a:xfrm>
            <a:custGeom>
              <a:avLst/>
              <a:gdLst/>
              <a:ahLst/>
              <a:cxnLst/>
              <a:rect l="l" t="t" r="r" b="b"/>
              <a:pathLst>
                <a:path w="184150" h="184150">
                  <a:moveTo>
                    <a:pt x="0" y="0"/>
                  </a:moveTo>
                  <a:lnTo>
                    <a:pt x="183819" y="0"/>
                  </a:lnTo>
                  <a:lnTo>
                    <a:pt x="183819" y="183819"/>
                  </a:lnTo>
                  <a:lnTo>
                    <a:pt x="0" y="183819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80828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6" name="object 123">
              <a:extLst>
                <a:ext uri="{FF2B5EF4-FFF2-40B4-BE49-F238E27FC236}">
                  <a16:creationId xmlns:a16="http://schemas.microsoft.com/office/drawing/2014/main" id="{BCE056C5-BA07-4BC1-B62C-04E356AFC831}"/>
                </a:ext>
              </a:extLst>
            </p:cNvPr>
            <p:cNvSpPr/>
            <p:nvPr/>
          </p:nvSpPr>
          <p:spPr>
            <a:xfrm>
              <a:off x="5569572" y="6580314"/>
              <a:ext cx="184150" cy="184150"/>
            </a:xfrm>
            <a:custGeom>
              <a:avLst/>
              <a:gdLst/>
              <a:ahLst/>
              <a:cxnLst/>
              <a:rect l="l" t="t" r="r" b="b"/>
              <a:pathLst>
                <a:path w="184150" h="184150">
                  <a:moveTo>
                    <a:pt x="183819" y="0"/>
                  </a:moveTo>
                  <a:lnTo>
                    <a:pt x="0" y="0"/>
                  </a:lnTo>
                  <a:lnTo>
                    <a:pt x="0" y="183819"/>
                  </a:lnTo>
                  <a:lnTo>
                    <a:pt x="183819" y="183819"/>
                  </a:lnTo>
                  <a:lnTo>
                    <a:pt x="183819" y="0"/>
                  </a:lnTo>
                  <a:close/>
                </a:path>
              </a:pathLst>
            </a:custGeom>
            <a:solidFill>
              <a:srgbClr val="E6E7E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7" name="object 124">
              <a:extLst>
                <a:ext uri="{FF2B5EF4-FFF2-40B4-BE49-F238E27FC236}">
                  <a16:creationId xmlns:a16="http://schemas.microsoft.com/office/drawing/2014/main" id="{8A3439AB-C646-4ED9-88CF-725EA5DBE44C}"/>
                </a:ext>
              </a:extLst>
            </p:cNvPr>
            <p:cNvSpPr/>
            <p:nvPr/>
          </p:nvSpPr>
          <p:spPr>
            <a:xfrm>
              <a:off x="5569572" y="6580314"/>
              <a:ext cx="184150" cy="184150"/>
            </a:xfrm>
            <a:custGeom>
              <a:avLst/>
              <a:gdLst/>
              <a:ahLst/>
              <a:cxnLst/>
              <a:rect l="l" t="t" r="r" b="b"/>
              <a:pathLst>
                <a:path w="184150" h="184150">
                  <a:moveTo>
                    <a:pt x="0" y="0"/>
                  </a:moveTo>
                  <a:lnTo>
                    <a:pt x="183832" y="0"/>
                  </a:lnTo>
                  <a:lnTo>
                    <a:pt x="183832" y="183819"/>
                  </a:lnTo>
                  <a:lnTo>
                    <a:pt x="0" y="183819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80828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8" name="object 125">
              <a:extLst>
                <a:ext uri="{FF2B5EF4-FFF2-40B4-BE49-F238E27FC236}">
                  <a16:creationId xmlns:a16="http://schemas.microsoft.com/office/drawing/2014/main" id="{C1A57198-9324-4188-ACAC-7625AB735629}"/>
                </a:ext>
              </a:extLst>
            </p:cNvPr>
            <p:cNvSpPr/>
            <p:nvPr/>
          </p:nvSpPr>
          <p:spPr>
            <a:xfrm>
              <a:off x="5566371" y="8397195"/>
              <a:ext cx="927100" cy="205104"/>
            </a:xfrm>
            <a:custGeom>
              <a:avLst/>
              <a:gdLst/>
              <a:ahLst/>
              <a:cxnLst/>
              <a:rect l="l" t="t" r="r" b="b"/>
              <a:pathLst>
                <a:path w="927100" h="205104">
                  <a:moveTo>
                    <a:pt x="892289" y="0"/>
                  </a:moveTo>
                  <a:lnTo>
                    <a:pt x="34188" y="0"/>
                  </a:lnTo>
                  <a:lnTo>
                    <a:pt x="20911" y="2698"/>
                  </a:lnTo>
                  <a:lnTo>
                    <a:pt x="10040" y="10045"/>
                  </a:lnTo>
                  <a:lnTo>
                    <a:pt x="2696" y="20916"/>
                  </a:lnTo>
                  <a:lnTo>
                    <a:pt x="0" y="34188"/>
                  </a:lnTo>
                  <a:lnTo>
                    <a:pt x="0" y="170891"/>
                  </a:lnTo>
                  <a:lnTo>
                    <a:pt x="2696" y="184177"/>
                  </a:lnTo>
                  <a:lnTo>
                    <a:pt x="10040" y="195056"/>
                  </a:lnTo>
                  <a:lnTo>
                    <a:pt x="20911" y="202405"/>
                  </a:lnTo>
                  <a:lnTo>
                    <a:pt x="34188" y="205105"/>
                  </a:lnTo>
                  <a:lnTo>
                    <a:pt x="892289" y="205105"/>
                  </a:lnTo>
                  <a:lnTo>
                    <a:pt x="905575" y="202405"/>
                  </a:lnTo>
                  <a:lnTo>
                    <a:pt x="916454" y="195056"/>
                  </a:lnTo>
                  <a:lnTo>
                    <a:pt x="923803" y="184177"/>
                  </a:lnTo>
                  <a:lnTo>
                    <a:pt x="926503" y="170891"/>
                  </a:lnTo>
                  <a:lnTo>
                    <a:pt x="926503" y="34188"/>
                  </a:lnTo>
                  <a:lnTo>
                    <a:pt x="923803" y="20916"/>
                  </a:lnTo>
                  <a:lnTo>
                    <a:pt x="916454" y="10045"/>
                  </a:lnTo>
                  <a:lnTo>
                    <a:pt x="905575" y="2698"/>
                  </a:lnTo>
                  <a:lnTo>
                    <a:pt x="892289" y="0"/>
                  </a:lnTo>
                  <a:close/>
                </a:path>
              </a:pathLst>
            </a:custGeom>
            <a:solidFill>
              <a:srgbClr val="E6E7E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9" name="object 126">
              <a:extLst>
                <a:ext uri="{FF2B5EF4-FFF2-40B4-BE49-F238E27FC236}">
                  <a16:creationId xmlns:a16="http://schemas.microsoft.com/office/drawing/2014/main" id="{BC4DF862-7F09-4E8C-83DD-DEE4133F63F0}"/>
                </a:ext>
              </a:extLst>
            </p:cNvPr>
            <p:cNvSpPr/>
            <p:nvPr/>
          </p:nvSpPr>
          <p:spPr>
            <a:xfrm>
              <a:off x="5566371" y="8397195"/>
              <a:ext cx="927100" cy="205104"/>
            </a:xfrm>
            <a:custGeom>
              <a:avLst/>
              <a:gdLst/>
              <a:ahLst/>
              <a:cxnLst/>
              <a:rect l="l" t="t" r="r" b="b"/>
              <a:pathLst>
                <a:path w="927100" h="205104">
                  <a:moveTo>
                    <a:pt x="0" y="34188"/>
                  </a:moveTo>
                  <a:lnTo>
                    <a:pt x="2696" y="20916"/>
                  </a:lnTo>
                  <a:lnTo>
                    <a:pt x="10040" y="10045"/>
                  </a:lnTo>
                  <a:lnTo>
                    <a:pt x="20911" y="2698"/>
                  </a:lnTo>
                  <a:lnTo>
                    <a:pt x="34188" y="0"/>
                  </a:lnTo>
                  <a:lnTo>
                    <a:pt x="892289" y="0"/>
                  </a:lnTo>
                  <a:lnTo>
                    <a:pt x="905575" y="2698"/>
                  </a:lnTo>
                  <a:lnTo>
                    <a:pt x="916454" y="10045"/>
                  </a:lnTo>
                  <a:lnTo>
                    <a:pt x="923803" y="20916"/>
                  </a:lnTo>
                  <a:lnTo>
                    <a:pt x="926503" y="34188"/>
                  </a:lnTo>
                  <a:lnTo>
                    <a:pt x="926503" y="170891"/>
                  </a:lnTo>
                  <a:lnTo>
                    <a:pt x="923803" y="184177"/>
                  </a:lnTo>
                  <a:lnTo>
                    <a:pt x="916454" y="195056"/>
                  </a:lnTo>
                  <a:lnTo>
                    <a:pt x="905575" y="202405"/>
                  </a:lnTo>
                  <a:lnTo>
                    <a:pt x="892289" y="205105"/>
                  </a:lnTo>
                  <a:lnTo>
                    <a:pt x="34188" y="205105"/>
                  </a:lnTo>
                  <a:lnTo>
                    <a:pt x="20911" y="202405"/>
                  </a:lnTo>
                  <a:lnTo>
                    <a:pt x="10040" y="195056"/>
                  </a:lnTo>
                  <a:lnTo>
                    <a:pt x="2696" y="184177"/>
                  </a:lnTo>
                  <a:lnTo>
                    <a:pt x="0" y="170891"/>
                  </a:lnTo>
                  <a:lnTo>
                    <a:pt x="0" y="34188"/>
                  </a:lnTo>
                  <a:close/>
                </a:path>
              </a:pathLst>
            </a:custGeom>
            <a:ln w="6032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0" name="object 127">
              <a:extLst>
                <a:ext uri="{FF2B5EF4-FFF2-40B4-BE49-F238E27FC236}">
                  <a16:creationId xmlns:a16="http://schemas.microsoft.com/office/drawing/2014/main" id="{0A1FC9A8-08C3-4CFF-BFE8-5CCFD4ED7DE1}"/>
                </a:ext>
              </a:extLst>
            </p:cNvPr>
            <p:cNvSpPr/>
            <p:nvPr/>
          </p:nvSpPr>
          <p:spPr>
            <a:xfrm>
              <a:off x="2540057" y="7099829"/>
              <a:ext cx="156210" cy="528320"/>
            </a:xfrm>
            <a:custGeom>
              <a:avLst/>
              <a:gdLst/>
              <a:ahLst/>
              <a:cxnLst/>
              <a:rect l="l" t="t" r="r" b="b"/>
              <a:pathLst>
                <a:path w="156210" h="528320">
                  <a:moveTo>
                    <a:pt x="155676" y="0"/>
                  </a:moveTo>
                  <a:lnTo>
                    <a:pt x="155676" y="528104"/>
                  </a:lnTo>
                  <a:lnTo>
                    <a:pt x="0" y="528104"/>
                  </a:lnTo>
                </a:path>
              </a:pathLst>
            </a:custGeom>
            <a:ln w="30162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1" name="object 128">
              <a:extLst>
                <a:ext uri="{FF2B5EF4-FFF2-40B4-BE49-F238E27FC236}">
                  <a16:creationId xmlns:a16="http://schemas.microsoft.com/office/drawing/2014/main" id="{AA1A1B61-8469-44DB-AF61-EA303CF3F04E}"/>
                </a:ext>
              </a:extLst>
            </p:cNvPr>
            <p:cNvSpPr/>
            <p:nvPr/>
          </p:nvSpPr>
          <p:spPr>
            <a:xfrm>
              <a:off x="1922885" y="7451230"/>
              <a:ext cx="4291330" cy="1436370"/>
            </a:xfrm>
            <a:custGeom>
              <a:avLst/>
              <a:gdLst/>
              <a:ahLst/>
              <a:cxnLst/>
              <a:rect l="l" t="t" r="r" b="b"/>
              <a:pathLst>
                <a:path w="4291330" h="1436370">
                  <a:moveTo>
                    <a:pt x="4198162" y="226898"/>
                  </a:moveTo>
                  <a:lnTo>
                    <a:pt x="4244517" y="226898"/>
                  </a:lnTo>
                  <a:lnTo>
                    <a:pt x="4277253" y="246989"/>
                  </a:lnTo>
                  <a:lnTo>
                    <a:pt x="4290872" y="295313"/>
                  </a:lnTo>
                  <a:lnTo>
                    <a:pt x="4290872" y="1367612"/>
                  </a:lnTo>
                  <a:lnTo>
                    <a:pt x="4285474" y="1394165"/>
                  </a:lnTo>
                  <a:lnTo>
                    <a:pt x="4270778" y="1415907"/>
                  </a:lnTo>
                  <a:lnTo>
                    <a:pt x="4249028" y="1430595"/>
                  </a:lnTo>
                  <a:lnTo>
                    <a:pt x="4222470" y="1435989"/>
                  </a:lnTo>
                  <a:lnTo>
                    <a:pt x="68402" y="1435989"/>
                  </a:lnTo>
                  <a:lnTo>
                    <a:pt x="41844" y="1430595"/>
                  </a:lnTo>
                  <a:lnTo>
                    <a:pt x="20094" y="1415907"/>
                  </a:lnTo>
                  <a:lnTo>
                    <a:pt x="5397" y="1394165"/>
                  </a:lnTo>
                  <a:lnTo>
                    <a:pt x="0" y="1367612"/>
                  </a:lnTo>
                  <a:lnTo>
                    <a:pt x="0" y="68414"/>
                  </a:lnTo>
                  <a:lnTo>
                    <a:pt x="5397" y="41855"/>
                  </a:lnTo>
                  <a:lnTo>
                    <a:pt x="20094" y="20100"/>
                  </a:lnTo>
                  <a:lnTo>
                    <a:pt x="41844" y="5399"/>
                  </a:lnTo>
                  <a:lnTo>
                    <a:pt x="68402" y="0"/>
                  </a:lnTo>
                  <a:lnTo>
                    <a:pt x="147612" y="0"/>
                  </a:lnTo>
                </a:path>
              </a:pathLst>
            </a:custGeom>
            <a:ln w="3619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2" name="object 129">
              <a:extLst>
                <a:ext uri="{FF2B5EF4-FFF2-40B4-BE49-F238E27FC236}">
                  <a16:creationId xmlns:a16="http://schemas.microsoft.com/office/drawing/2014/main" id="{9A352832-FD81-4569-88E0-9DF282C6007E}"/>
                </a:ext>
              </a:extLst>
            </p:cNvPr>
            <p:cNvSpPr/>
            <p:nvPr/>
          </p:nvSpPr>
          <p:spPr>
            <a:xfrm>
              <a:off x="3270634" y="6718901"/>
              <a:ext cx="2666365" cy="2080895"/>
            </a:xfrm>
            <a:custGeom>
              <a:avLst/>
              <a:gdLst/>
              <a:ahLst/>
              <a:cxnLst/>
              <a:rect l="l" t="t" r="r" b="b"/>
              <a:pathLst>
                <a:path w="2666365" h="2080895">
                  <a:moveTo>
                    <a:pt x="2666288" y="962786"/>
                  </a:moveTo>
                  <a:lnTo>
                    <a:pt x="2637294" y="962786"/>
                  </a:lnTo>
                  <a:lnTo>
                    <a:pt x="2615035" y="968181"/>
                  </a:lnTo>
                  <a:lnTo>
                    <a:pt x="2596797" y="982872"/>
                  </a:lnTo>
                  <a:lnTo>
                    <a:pt x="2584470" y="1004620"/>
                  </a:lnTo>
                  <a:lnTo>
                    <a:pt x="2579941" y="1031189"/>
                  </a:lnTo>
                  <a:lnTo>
                    <a:pt x="2579941" y="2011895"/>
                  </a:lnTo>
                  <a:lnTo>
                    <a:pt x="2574545" y="2038453"/>
                  </a:lnTo>
                  <a:lnTo>
                    <a:pt x="2559851" y="2060203"/>
                  </a:lnTo>
                  <a:lnTo>
                    <a:pt x="2538102" y="2074900"/>
                  </a:lnTo>
                  <a:lnTo>
                    <a:pt x="2511539" y="2080298"/>
                  </a:lnTo>
                  <a:lnTo>
                    <a:pt x="703668" y="2080298"/>
                  </a:lnTo>
                  <a:lnTo>
                    <a:pt x="677105" y="2074900"/>
                  </a:lnTo>
                  <a:lnTo>
                    <a:pt x="655356" y="2060203"/>
                  </a:lnTo>
                  <a:lnTo>
                    <a:pt x="640662" y="2038453"/>
                  </a:lnTo>
                  <a:lnTo>
                    <a:pt x="635266" y="2011895"/>
                  </a:lnTo>
                  <a:lnTo>
                    <a:pt x="635266" y="68402"/>
                  </a:lnTo>
                  <a:lnTo>
                    <a:pt x="629870" y="41844"/>
                  </a:lnTo>
                  <a:lnTo>
                    <a:pt x="615175" y="20094"/>
                  </a:lnTo>
                  <a:lnTo>
                    <a:pt x="593422" y="5397"/>
                  </a:lnTo>
                  <a:lnTo>
                    <a:pt x="566851" y="0"/>
                  </a:lnTo>
                  <a:lnTo>
                    <a:pt x="68389" y="0"/>
                  </a:lnTo>
                  <a:lnTo>
                    <a:pt x="41833" y="5397"/>
                  </a:lnTo>
                  <a:lnTo>
                    <a:pt x="20088" y="20094"/>
                  </a:lnTo>
                  <a:lnTo>
                    <a:pt x="5395" y="41844"/>
                  </a:lnTo>
                  <a:lnTo>
                    <a:pt x="0" y="68402"/>
                  </a:lnTo>
                  <a:lnTo>
                    <a:pt x="0" y="234746"/>
                  </a:lnTo>
                </a:path>
              </a:pathLst>
            </a:custGeom>
            <a:ln w="3619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3" name="object 130">
              <a:extLst>
                <a:ext uri="{FF2B5EF4-FFF2-40B4-BE49-F238E27FC236}">
                  <a16:creationId xmlns:a16="http://schemas.microsoft.com/office/drawing/2014/main" id="{881E3ED4-28FD-458A-83A3-62D6D6D06DD5}"/>
                </a:ext>
              </a:extLst>
            </p:cNvPr>
            <p:cNvSpPr/>
            <p:nvPr/>
          </p:nvSpPr>
          <p:spPr>
            <a:xfrm>
              <a:off x="3270634" y="6718901"/>
              <a:ext cx="2666365" cy="2080895"/>
            </a:xfrm>
            <a:custGeom>
              <a:avLst/>
              <a:gdLst/>
              <a:ahLst/>
              <a:cxnLst/>
              <a:rect l="l" t="t" r="r" b="b"/>
              <a:pathLst>
                <a:path w="2666365" h="2080895">
                  <a:moveTo>
                    <a:pt x="2666288" y="962786"/>
                  </a:moveTo>
                  <a:lnTo>
                    <a:pt x="2637294" y="962786"/>
                  </a:lnTo>
                  <a:lnTo>
                    <a:pt x="2615035" y="968181"/>
                  </a:lnTo>
                  <a:lnTo>
                    <a:pt x="2596797" y="982872"/>
                  </a:lnTo>
                  <a:lnTo>
                    <a:pt x="2584470" y="1004620"/>
                  </a:lnTo>
                  <a:lnTo>
                    <a:pt x="2579941" y="1031189"/>
                  </a:lnTo>
                  <a:lnTo>
                    <a:pt x="2579941" y="2011895"/>
                  </a:lnTo>
                  <a:lnTo>
                    <a:pt x="2574545" y="2038453"/>
                  </a:lnTo>
                  <a:lnTo>
                    <a:pt x="2559851" y="2060203"/>
                  </a:lnTo>
                  <a:lnTo>
                    <a:pt x="2538102" y="2074900"/>
                  </a:lnTo>
                  <a:lnTo>
                    <a:pt x="2511539" y="2080298"/>
                  </a:lnTo>
                  <a:lnTo>
                    <a:pt x="703668" y="2080298"/>
                  </a:lnTo>
                  <a:lnTo>
                    <a:pt x="677105" y="2074900"/>
                  </a:lnTo>
                  <a:lnTo>
                    <a:pt x="655356" y="2060203"/>
                  </a:lnTo>
                  <a:lnTo>
                    <a:pt x="640662" y="2038453"/>
                  </a:lnTo>
                  <a:lnTo>
                    <a:pt x="635266" y="2011895"/>
                  </a:lnTo>
                  <a:lnTo>
                    <a:pt x="635266" y="68402"/>
                  </a:lnTo>
                  <a:lnTo>
                    <a:pt x="629870" y="41844"/>
                  </a:lnTo>
                  <a:lnTo>
                    <a:pt x="615175" y="20094"/>
                  </a:lnTo>
                  <a:lnTo>
                    <a:pt x="593422" y="5397"/>
                  </a:lnTo>
                  <a:lnTo>
                    <a:pt x="566851" y="0"/>
                  </a:lnTo>
                  <a:lnTo>
                    <a:pt x="68389" y="0"/>
                  </a:lnTo>
                  <a:lnTo>
                    <a:pt x="41833" y="5397"/>
                  </a:lnTo>
                  <a:lnTo>
                    <a:pt x="20088" y="20094"/>
                  </a:lnTo>
                  <a:lnTo>
                    <a:pt x="5395" y="41844"/>
                  </a:lnTo>
                  <a:lnTo>
                    <a:pt x="0" y="68402"/>
                  </a:lnTo>
                  <a:lnTo>
                    <a:pt x="0" y="259613"/>
                  </a:lnTo>
                </a:path>
              </a:pathLst>
            </a:custGeom>
            <a:ln w="24130">
              <a:solidFill>
                <a:srgbClr val="D2232A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4" name="object 131">
              <a:extLst>
                <a:ext uri="{FF2B5EF4-FFF2-40B4-BE49-F238E27FC236}">
                  <a16:creationId xmlns:a16="http://schemas.microsoft.com/office/drawing/2014/main" id="{13D648AB-244F-456C-852E-6387008F97E8}"/>
                </a:ext>
              </a:extLst>
            </p:cNvPr>
            <p:cNvSpPr/>
            <p:nvPr/>
          </p:nvSpPr>
          <p:spPr>
            <a:xfrm>
              <a:off x="5850574" y="7681682"/>
              <a:ext cx="86360" cy="68580"/>
            </a:xfrm>
            <a:custGeom>
              <a:avLst/>
              <a:gdLst/>
              <a:ahLst/>
              <a:cxnLst/>
              <a:rect l="l" t="t" r="r" b="b"/>
              <a:pathLst>
                <a:path w="86360" h="68579">
                  <a:moveTo>
                    <a:pt x="0" y="68402"/>
                  </a:moveTo>
                  <a:lnTo>
                    <a:pt x="4528" y="41839"/>
                  </a:lnTo>
                  <a:lnTo>
                    <a:pt x="16856" y="20089"/>
                  </a:lnTo>
                  <a:lnTo>
                    <a:pt x="35093" y="5396"/>
                  </a:lnTo>
                  <a:lnTo>
                    <a:pt x="57353" y="0"/>
                  </a:lnTo>
                  <a:lnTo>
                    <a:pt x="86347" y="0"/>
                  </a:lnTo>
                </a:path>
              </a:pathLst>
            </a:custGeom>
            <a:ln w="24130">
              <a:solidFill>
                <a:srgbClr val="D2232A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5" name="object 132">
              <a:extLst>
                <a:ext uri="{FF2B5EF4-FFF2-40B4-BE49-F238E27FC236}">
                  <a16:creationId xmlns:a16="http://schemas.microsoft.com/office/drawing/2014/main" id="{0B78F679-F9A8-4E16-9421-816730485351}"/>
                </a:ext>
              </a:extLst>
            </p:cNvPr>
            <p:cNvSpPr/>
            <p:nvPr/>
          </p:nvSpPr>
          <p:spPr>
            <a:xfrm>
              <a:off x="6062967" y="7646187"/>
              <a:ext cx="68580" cy="68580"/>
            </a:xfrm>
            <a:custGeom>
              <a:avLst/>
              <a:gdLst/>
              <a:ahLst/>
              <a:cxnLst/>
              <a:rect l="l" t="t" r="r" b="b"/>
              <a:pathLst>
                <a:path w="68579" h="68579">
                  <a:moveTo>
                    <a:pt x="68364" y="0"/>
                  </a:moveTo>
                  <a:lnTo>
                    <a:pt x="0" y="0"/>
                  </a:lnTo>
                  <a:lnTo>
                    <a:pt x="0" y="68364"/>
                  </a:lnTo>
                  <a:lnTo>
                    <a:pt x="68364" y="68364"/>
                  </a:lnTo>
                  <a:lnTo>
                    <a:pt x="68364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6" name="object 133">
              <a:extLst>
                <a:ext uri="{FF2B5EF4-FFF2-40B4-BE49-F238E27FC236}">
                  <a16:creationId xmlns:a16="http://schemas.microsoft.com/office/drawing/2014/main" id="{00454ABC-1B08-44C6-BF6D-1126BB8BC7EC}"/>
                </a:ext>
              </a:extLst>
            </p:cNvPr>
            <p:cNvSpPr/>
            <p:nvPr/>
          </p:nvSpPr>
          <p:spPr>
            <a:xfrm>
              <a:off x="6062967" y="7646187"/>
              <a:ext cx="68580" cy="68580"/>
            </a:xfrm>
            <a:custGeom>
              <a:avLst/>
              <a:gdLst/>
              <a:ahLst/>
              <a:cxnLst/>
              <a:rect l="l" t="t" r="r" b="b"/>
              <a:pathLst>
                <a:path w="68579" h="68579">
                  <a:moveTo>
                    <a:pt x="68364" y="68364"/>
                  </a:moveTo>
                  <a:lnTo>
                    <a:pt x="0" y="68364"/>
                  </a:lnTo>
                  <a:lnTo>
                    <a:pt x="0" y="0"/>
                  </a:lnTo>
                  <a:lnTo>
                    <a:pt x="68364" y="0"/>
                  </a:lnTo>
                  <a:lnTo>
                    <a:pt x="68364" y="68364"/>
                  </a:lnTo>
                  <a:close/>
                </a:path>
              </a:pathLst>
            </a:custGeom>
            <a:ln w="6032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7" name="object 134">
              <a:extLst>
                <a:ext uri="{FF2B5EF4-FFF2-40B4-BE49-F238E27FC236}">
                  <a16:creationId xmlns:a16="http://schemas.microsoft.com/office/drawing/2014/main" id="{450E7839-5D64-4894-8347-0DF2F21C6DD0}"/>
                </a:ext>
              </a:extLst>
            </p:cNvPr>
            <p:cNvSpPr/>
            <p:nvPr/>
          </p:nvSpPr>
          <p:spPr>
            <a:xfrm>
              <a:off x="5925185" y="7646187"/>
              <a:ext cx="68580" cy="68580"/>
            </a:xfrm>
            <a:custGeom>
              <a:avLst/>
              <a:gdLst/>
              <a:ahLst/>
              <a:cxnLst/>
              <a:rect l="l" t="t" r="r" b="b"/>
              <a:pathLst>
                <a:path w="68579" h="68579">
                  <a:moveTo>
                    <a:pt x="68364" y="0"/>
                  </a:moveTo>
                  <a:lnTo>
                    <a:pt x="0" y="0"/>
                  </a:lnTo>
                  <a:lnTo>
                    <a:pt x="0" y="68364"/>
                  </a:lnTo>
                  <a:lnTo>
                    <a:pt x="68364" y="68364"/>
                  </a:lnTo>
                  <a:lnTo>
                    <a:pt x="68364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8" name="object 135">
              <a:extLst>
                <a:ext uri="{FF2B5EF4-FFF2-40B4-BE49-F238E27FC236}">
                  <a16:creationId xmlns:a16="http://schemas.microsoft.com/office/drawing/2014/main" id="{D5E26405-9199-47ED-B1B3-C40B126AB470}"/>
                </a:ext>
              </a:extLst>
            </p:cNvPr>
            <p:cNvSpPr/>
            <p:nvPr/>
          </p:nvSpPr>
          <p:spPr>
            <a:xfrm>
              <a:off x="5925185" y="7646187"/>
              <a:ext cx="68580" cy="68580"/>
            </a:xfrm>
            <a:custGeom>
              <a:avLst/>
              <a:gdLst/>
              <a:ahLst/>
              <a:cxnLst/>
              <a:rect l="l" t="t" r="r" b="b"/>
              <a:pathLst>
                <a:path w="68579" h="68579">
                  <a:moveTo>
                    <a:pt x="68364" y="68364"/>
                  </a:moveTo>
                  <a:lnTo>
                    <a:pt x="0" y="68364"/>
                  </a:lnTo>
                  <a:lnTo>
                    <a:pt x="0" y="0"/>
                  </a:lnTo>
                  <a:lnTo>
                    <a:pt x="68364" y="0"/>
                  </a:lnTo>
                  <a:lnTo>
                    <a:pt x="68364" y="68364"/>
                  </a:lnTo>
                  <a:close/>
                </a:path>
              </a:pathLst>
            </a:custGeom>
            <a:ln w="6032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9" name="object 136">
              <a:extLst>
                <a:ext uri="{FF2B5EF4-FFF2-40B4-BE49-F238E27FC236}">
                  <a16:creationId xmlns:a16="http://schemas.microsoft.com/office/drawing/2014/main" id="{60CDA2EB-652C-486B-8E8B-E604EDEB552E}"/>
                </a:ext>
              </a:extLst>
            </p:cNvPr>
            <p:cNvSpPr/>
            <p:nvPr/>
          </p:nvSpPr>
          <p:spPr>
            <a:xfrm>
              <a:off x="5853880" y="6784629"/>
              <a:ext cx="173355" cy="852169"/>
            </a:xfrm>
            <a:custGeom>
              <a:avLst/>
              <a:gdLst/>
              <a:ahLst/>
              <a:cxnLst/>
              <a:rect l="l" t="t" r="r" b="b"/>
              <a:pathLst>
                <a:path w="173354" h="852170">
                  <a:moveTo>
                    <a:pt x="0" y="86410"/>
                  </a:moveTo>
                  <a:lnTo>
                    <a:pt x="6791" y="52779"/>
                  </a:lnTo>
                  <a:lnTo>
                    <a:pt x="25312" y="25312"/>
                  </a:lnTo>
                  <a:lnTo>
                    <a:pt x="52779" y="6791"/>
                  </a:lnTo>
                  <a:lnTo>
                    <a:pt x="86410" y="0"/>
                  </a:lnTo>
                  <a:lnTo>
                    <a:pt x="120041" y="6791"/>
                  </a:lnTo>
                  <a:lnTo>
                    <a:pt x="147508" y="25312"/>
                  </a:lnTo>
                  <a:lnTo>
                    <a:pt x="166029" y="52779"/>
                  </a:lnTo>
                  <a:lnTo>
                    <a:pt x="172821" y="86410"/>
                  </a:lnTo>
                  <a:lnTo>
                    <a:pt x="172821" y="851776"/>
                  </a:lnTo>
                </a:path>
              </a:pathLst>
            </a:custGeom>
            <a:ln w="3619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0" name="object 137">
              <a:extLst>
                <a:ext uri="{FF2B5EF4-FFF2-40B4-BE49-F238E27FC236}">
                  <a16:creationId xmlns:a16="http://schemas.microsoft.com/office/drawing/2014/main" id="{D21DE73A-253B-4C05-AD54-958F1D821967}"/>
                </a:ext>
              </a:extLst>
            </p:cNvPr>
            <p:cNvSpPr/>
            <p:nvPr/>
          </p:nvSpPr>
          <p:spPr>
            <a:xfrm>
              <a:off x="5853880" y="6784629"/>
              <a:ext cx="173355" cy="852169"/>
            </a:xfrm>
            <a:custGeom>
              <a:avLst/>
              <a:gdLst/>
              <a:ahLst/>
              <a:cxnLst/>
              <a:rect l="l" t="t" r="r" b="b"/>
              <a:pathLst>
                <a:path w="173354" h="852170">
                  <a:moveTo>
                    <a:pt x="0" y="86410"/>
                  </a:moveTo>
                  <a:lnTo>
                    <a:pt x="6791" y="52779"/>
                  </a:lnTo>
                  <a:lnTo>
                    <a:pt x="25312" y="25312"/>
                  </a:lnTo>
                  <a:lnTo>
                    <a:pt x="52779" y="6791"/>
                  </a:lnTo>
                  <a:lnTo>
                    <a:pt x="86410" y="0"/>
                  </a:lnTo>
                  <a:lnTo>
                    <a:pt x="120041" y="6791"/>
                  </a:lnTo>
                  <a:lnTo>
                    <a:pt x="147508" y="25312"/>
                  </a:lnTo>
                  <a:lnTo>
                    <a:pt x="166029" y="52779"/>
                  </a:lnTo>
                  <a:lnTo>
                    <a:pt x="172821" y="86410"/>
                  </a:lnTo>
                  <a:lnTo>
                    <a:pt x="172821" y="851776"/>
                  </a:lnTo>
                </a:path>
              </a:pathLst>
            </a:custGeom>
            <a:ln w="2413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1" name="object 138">
              <a:extLst>
                <a:ext uri="{FF2B5EF4-FFF2-40B4-BE49-F238E27FC236}">
                  <a16:creationId xmlns:a16="http://schemas.microsoft.com/office/drawing/2014/main" id="{34E684A6-026F-40B0-A01D-59C609748C36}"/>
                </a:ext>
              </a:extLst>
            </p:cNvPr>
            <p:cNvSpPr/>
            <p:nvPr/>
          </p:nvSpPr>
          <p:spPr>
            <a:xfrm>
              <a:off x="5803190" y="6874331"/>
              <a:ext cx="102235" cy="57785"/>
            </a:xfrm>
            <a:custGeom>
              <a:avLst/>
              <a:gdLst/>
              <a:ahLst/>
              <a:cxnLst/>
              <a:rect l="l" t="t" r="r" b="b"/>
              <a:pathLst>
                <a:path w="102235" h="57784">
                  <a:moveTo>
                    <a:pt x="69062" y="0"/>
                  </a:moveTo>
                  <a:lnTo>
                    <a:pt x="33108" y="0"/>
                  </a:lnTo>
                  <a:lnTo>
                    <a:pt x="0" y="57315"/>
                  </a:lnTo>
                  <a:lnTo>
                    <a:pt x="102146" y="57315"/>
                  </a:lnTo>
                  <a:lnTo>
                    <a:pt x="76606" y="13080"/>
                  </a:lnTo>
                  <a:lnTo>
                    <a:pt x="69062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2" name="object 139">
              <a:extLst>
                <a:ext uri="{FF2B5EF4-FFF2-40B4-BE49-F238E27FC236}">
                  <a16:creationId xmlns:a16="http://schemas.microsoft.com/office/drawing/2014/main" id="{509E1E9B-C59B-4F1B-8092-7D507F5C24F7}"/>
                </a:ext>
              </a:extLst>
            </p:cNvPr>
            <p:cNvSpPr/>
            <p:nvPr/>
          </p:nvSpPr>
          <p:spPr>
            <a:xfrm>
              <a:off x="5803190" y="6874331"/>
              <a:ext cx="102235" cy="57785"/>
            </a:xfrm>
            <a:custGeom>
              <a:avLst/>
              <a:gdLst/>
              <a:ahLst/>
              <a:cxnLst/>
              <a:rect l="l" t="t" r="r" b="b"/>
              <a:pathLst>
                <a:path w="102235" h="57784">
                  <a:moveTo>
                    <a:pt x="76606" y="13080"/>
                  </a:moveTo>
                  <a:lnTo>
                    <a:pt x="69062" y="0"/>
                  </a:lnTo>
                  <a:lnTo>
                    <a:pt x="33108" y="0"/>
                  </a:lnTo>
                  <a:lnTo>
                    <a:pt x="25552" y="13080"/>
                  </a:lnTo>
                  <a:lnTo>
                    <a:pt x="0" y="57315"/>
                  </a:lnTo>
                  <a:lnTo>
                    <a:pt x="51092" y="57315"/>
                  </a:lnTo>
                  <a:lnTo>
                    <a:pt x="102146" y="57315"/>
                  </a:lnTo>
                  <a:lnTo>
                    <a:pt x="76606" y="13080"/>
                  </a:lnTo>
                  <a:close/>
                </a:path>
              </a:pathLst>
            </a:custGeom>
            <a:ln w="6032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73" name="object 140">
              <a:extLst>
                <a:ext uri="{FF2B5EF4-FFF2-40B4-BE49-F238E27FC236}">
                  <a16:creationId xmlns:a16="http://schemas.microsoft.com/office/drawing/2014/main" id="{7E3FBF2D-DED3-4A60-B5BE-D5CE132D467F}"/>
                </a:ext>
              </a:extLst>
            </p:cNvPr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5954977" y="7607798"/>
              <a:ext cx="145173" cy="145173"/>
            </a:xfrm>
            <a:prstGeom prst="rect">
              <a:avLst/>
            </a:prstGeom>
          </p:spPr>
        </p:pic>
        <p:sp>
          <p:nvSpPr>
            <p:cNvPr id="174" name="object 141">
              <a:extLst>
                <a:ext uri="{FF2B5EF4-FFF2-40B4-BE49-F238E27FC236}">
                  <a16:creationId xmlns:a16="http://schemas.microsoft.com/office/drawing/2014/main" id="{E8EEBAF8-A474-4264-808A-A24B07A035D3}"/>
                </a:ext>
              </a:extLst>
            </p:cNvPr>
            <p:cNvSpPr/>
            <p:nvPr/>
          </p:nvSpPr>
          <p:spPr>
            <a:xfrm>
              <a:off x="4644215" y="7914543"/>
              <a:ext cx="208915" cy="688340"/>
            </a:xfrm>
            <a:custGeom>
              <a:avLst/>
              <a:gdLst/>
              <a:ahLst/>
              <a:cxnLst/>
              <a:rect l="l" t="t" r="r" b="b"/>
              <a:pathLst>
                <a:path w="208914" h="688340">
                  <a:moveTo>
                    <a:pt x="208318" y="0"/>
                  </a:moveTo>
                  <a:lnTo>
                    <a:pt x="0" y="0"/>
                  </a:lnTo>
                  <a:lnTo>
                    <a:pt x="0" y="687755"/>
                  </a:lnTo>
                  <a:lnTo>
                    <a:pt x="208318" y="687755"/>
                  </a:lnTo>
                  <a:lnTo>
                    <a:pt x="208318" y="0"/>
                  </a:lnTo>
                  <a:close/>
                </a:path>
              </a:pathLst>
            </a:custGeom>
            <a:solidFill>
              <a:srgbClr val="E6E7E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5" name="object 142">
              <a:extLst>
                <a:ext uri="{FF2B5EF4-FFF2-40B4-BE49-F238E27FC236}">
                  <a16:creationId xmlns:a16="http://schemas.microsoft.com/office/drawing/2014/main" id="{CD068595-22DA-49C0-A205-37C7083B3C2A}"/>
                </a:ext>
              </a:extLst>
            </p:cNvPr>
            <p:cNvSpPr/>
            <p:nvPr/>
          </p:nvSpPr>
          <p:spPr>
            <a:xfrm>
              <a:off x="4644215" y="7914543"/>
              <a:ext cx="208915" cy="688340"/>
            </a:xfrm>
            <a:custGeom>
              <a:avLst/>
              <a:gdLst/>
              <a:ahLst/>
              <a:cxnLst/>
              <a:rect l="l" t="t" r="r" b="b"/>
              <a:pathLst>
                <a:path w="208914" h="688340">
                  <a:moveTo>
                    <a:pt x="208318" y="0"/>
                  </a:moveTo>
                  <a:lnTo>
                    <a:pt x="208318" y="687755"/>
                  </a:lnTo>
                  <a:lnTo>
                    <a:pt x="0" y="687755"/>
                  </a:lnTo>
                  <a:lnTo>
                    <a:pt x="0" y="0"/>
                  </a:lnTo>
                </a:path>
              </a:pathLst>
            </a:custGeom>
            <a:ln w="6032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76" name="object 143">
              <a:extLst>
                <a:ext uri="{FF2B5EF4-FFF2-40B4-BE49-F238E27FC236}">
                  <a16:creationId xmlns:a16="http://schemas.microsoft.com/office/drawing/2014/main" id="{5A05EDA2-EFD7-44B7-82C5-9431C526DB01}"/>
                </a:ext>
              </a:extLst>
            </p:cNvPr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4599809" y="7500613"/>
              <a:ext cx="302307" cy="238848"/>
            </a:xfrm>
            <a:prstGeom prst="rect">
              <a:avLst/>
            </a:prstGeom>
          </p:spPr>
        </p:pic>
        <p:sp>
          <p:nvSpPr>
            <p:cNvPr id="177" name="object 144">
              <a:extLst>
                <a:ext uri="{FF2B5EF4-FFF2-40B4-BE49-F238E27FC236}">
                  <a16:creationId xmlns:a16="http://schemas.microsoft.com/office/drawing/2014/main" id="{86A766FA-0E05-420C-BE1A-02A79511643D}"/>
                </a:ext>
              </a:extLst>
            </p:cNvPr>
            <p:cNvSpPr/>
            <p:nvPr/>
          </p:nvSpPr>
          <p:spPr>
            <a:xfrm>
              <a:off x="4414320" y="7737620"/>
              <a:ext cx="695325" cy="198755"/>
            </a:xfrm>
            <a:custGeom>
              <a:avLst/>
              <a:gdLst/>
              <a:ahLst/>
              <a:cxnLst/>
              <a:rect l="l" t="t" r="r" b="b"/>
              <a:pathLst>
                <a:path w="695325" h="198754">
                  <a:moveTo>
                    <a:pt x="349074" y="198732"/>
                  </a:moveTo>
                  <a:lnTo>
                    <a:pt x="345554" y="198742"/>
                  </a:lnTo>
                  <a:lnTo>
                    <a:pt x="349288" y="198742"/>
                  </a:lnTo>
                  <a:lnTo>
                    <a:pt x="349074" y="198732"/>
                  </a:lnTo>
                  <a:close/>
                </a:path>
                <a:path w="695325" h="198754">
                  <a:moveTo>
                    <a:pt x="694867" y="0"/>
                  </a:moveTo>
                  <a:lnTo>
                    <a:pt x="0" y="0"/>
                  </a:lnTo>
                  <a:lnTo>
                    <a:pt x="54576" y="116810"/>
                  </a:lnTo>
                  <a:lnTo>
                    <a:pt x="174644" y="175599"/>
                  </a:lnTo>
                  <a:lnTo>
                    <a:pt x="294711" y="196274"/>
                  </a:lnTo>
                  <a:lnTo>
                    <a:pt x="349074" y="198732"/>
                  </a:lnTo>
                  <a:lnTo>
                    <a:pt x="547501" y="198187"/>
                  </a:lnTo>
                  <a:lnTo>
                    <a:pt x="651203" y="177299"/>
                  </a:lnTo>
                  <a:lnTo>
                    <a:pt x="689409" y="117448"/>
                  </a:lnTo>
                  <a:lnTo>
                    <a:pt x="694867" y="0"/>
                  </a:lnTo>
                  <a:close/>
                </a:path>
              </a:pathLst>
            </a:custGeom>
            <a:solidFill>
              <a:srgbClr val="E6E7E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8" name="object 145">
              <a:extLst>
                <a:ext uri="{FF2B5EF4-FFF2-40B4-BE49-F238E27FC236}">
                  <a16:creationId xmlns:a16="http://schemas.microsoft.com/office/drawing/2014/main" id="{4D147067-DD17-4AD2-BEDB-0E7418BF191F}"/>
                </a:ext>
              </a:extLst>
            </p:cNvPr>
            <p:cNvSpPr/>
            <p:nvPr/>
          </p:nvSpPr>
          <p:spPr>
            <a:xfrm>
              <a:off x="4414320" y="7737620"/>
              <a:ext cx="695325" cy="198755"/>
            </a:xfrm>
            <a:custGeom>
              <a:avLst/>
              <a:gdLst/>
              <a:ahLst/>
              <a:cxnLst/>
              <a:rect l="l" t="t" r="r" b="b"/>
              <a:pathLst>
                <a:path w="695325" h="198754">
                  <a:moveTo>
                    <a:pt x="0" y="0"/>
                  </a:moveTo>
                  <a:lnTo>
                    <a:pt x="54576" y="116810"/>
                  </a:lnTo>
                  <a:lnTo>
                    <a:pt x="174644" y="175599"/>
                  </a:lnTo>
                  <a:lnTo>
                    <a:pt x="294711" y="196274"/>
                  </a:lnTo>
                  <a:lnTo>
                    <a:pt x="349288" y="198742"/>
                  </a:lnTo>
                  <a:lnTo>
                    <a:pt x="345554" y="198742"/>
                  </a:lnTo>
                  <a:lnTo>
                    <a:pt x="547501" y="198187"/>
                  </a:lnTo>
                  <a:lnTo>
                    <a:pt x="651203" y="177299"/>
                  </a:lnTo>
                  <a:lnTo>
                    <a:pt x="689409" y="117448"/>
                  </a:lnTo>
                  <a:lnTo>
                    <a:pt x="694867" y="0"/>
                  </a:lnTo>
                  <a:lnTo>
                    <a:pt x="0" y="0"/>
                  </a:lnTo>
                  <a:close/>
                </a:path>
              </a:pathLst>
            </a:custGeom>
            <a:ln w="6032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9" name="object 146">
              <a:extLst>
                <a:ext uri="{FF2B5EF4-FFF2-40B4-BE49-F238E27FC236}">
                  <a16:creationId xmlns:a16="http://schemas.microsoft.com/office/drawing/2014/main" id="{254E28D1-3271-4A0C-B6EF-40DF1BEF2EE5}"/>
                </a:ext>
              </a:extLst>
            </p:cNvPr>
            <p:cNvSpPr/>
            <p:nvPr/>
          </p:nvSpPr>
          <p:spPr>
            <a:xfrm>
              <a:off x="4731787" y="7742435"/>
              <a:ext cx="0" cy="1040765"/>
            </a:xfrm>
            <a:custGeom>
              <a:avLst/>
              <a:gdLst/>
              <a:ahLst/>
              <a:cxnLst/>
              <a:rect l="l" t="t" r="r" b="b"/>
              <a:pathLst>
                <a:path h="1040765">
                  <a:moveTo>
                    <a:pt x="0" y="0"/>
                  </a:moveTo>
                  <a:lnTo>
                    <a:pt x="0" y="1040269"/>
                  </a:lnTo>
                </a:path>
              </a:pathLst>
            </a:custGeom>
            <a:ln w="3619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0" name="object 147">
              <a:extLst>
                <a:ext uri="{FF2B5EF4-FFF2-40B4-BE49-F238E27FC236}">
                  <a16:creationId xmlns:a16="http://schemas.microsoft.com/office/drawing/2014/main" id="{C6567E9E-4504-43F7-901B-600BC21C92A6}"/>
                </a:ext>
              </a:extLst>
            </p:cNvPr>
            <p:cNvSpPr/>
            <p:nvPr/>
          </p:nvSpPr>
          <p:spPr>
            <a:xfrm>
              <a:off x="4731787" y="7742435"/>
              <a:ext cx="0" cy="1055370"/>
            </a:xfrm>
            <a:custGeom>
              <a:avLst/>
              <a:gdLst/>
              <a:ahLst/>
              <a:cxnLst/>
              <a:rect l="l" t="t" r="r" b="b"/>
              <a:pathLst>
                <a:path h="1055370">
                  <a:moveTo>
                    <a:pt x="0" y="0"/>
                  </a:moveTo>
                  <a:lnTo>
                    <a:pt x="0" y="1054861"/>
                  </a:lnTo>
                </a:path>
              </a:pathLst>
            </a:custGeom>
            <a:ln w="24130">
              <a:solidFill>
                <a:srgbClr val="D2232A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1" name="object 148">
              <a:extLst>
                <a:ext uri="{FF2B5EF4-FFF2-40B4-BE49-F238E27FC236}">
                  <a16:creationId xmlns:a16="http://schemas.microsoft.com/office/drawing/2014/main" id="{D2A184FA-F670-495E-816F-28709A36E815}"/>
                </a:ext>
              </a:extLst>
            </p:cNvPr>
            <p:cNvSpPr/>
            <p:nvPr/>
          </p:nvSpPr>
          <p:spPr>
            <a:xfrm>
              <a:off x="2083930" y="7835746"/>
              <a:ext cx="0" cy="474980"/>
            </a:xfrm>
            <a:custGeom>
              <a:avLst/>
              <a:gdLst/>
              <a:ahLst/>
              <a:cxnLst/>
              <a:rect l="l" t="t" r="r" b="b"/>
              <a:pathLst>
                <a:path h="474979">
                  <a:moveTo>
                    <a:pt x="0" y="0"/>
                  </a:moveTo>
                  <a:lnTo>
                    <a:pt x="0" y="474395"/>
                  </a:lnTo>
                </a:path>
              </a:pathLst>
            </a:custGeom>
            <a:ln w="3619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2" name="object 149">
              <a:extLst>
                <a:ext uri="{FF2B5EF4-FFF2-40B4-BE49-F238E27FC236}">
                  <a16:creationId xmlns:a16="http://schemas.microsoft.com/office/drawing/2014/main" id="{99E08CF8-96E7-4DAB-B54C-B7D4339E0CE9}"/>
                </a:ext>
              </a:extLst>
            </p:cNvPr>
            <p:cNvSpPr/>
            <p:nvPr/>
          </p:nvSpPr>
          <p:spPr>
            <a:xfrm>
              <a:off x="2063115" y="7110602"/>
              <a:ext cx="39370" cy="652780"/>
            </a:xfrm>
            <a:custGeom>
              <a:avLst/>
              <a:gdLst/>
              <a:ahLst/>
              <a:cxnLst/>
              <a:rect l="l" t="t" r="r" b="b"/>
              <a:pathLst>
                <a:path w="39369" h="652779">
                  <a:moveTo>
                    <a:pt x="36195" y="0"/>
                  </a:moveTo>
                  <a:lnTo>
                    <a:pt x="0" y="0"/>
                  </a:lnTo>
                  <a:lnTo>
                    <a:pt x="0" y="93268"/>
                  </a:lnTo>
                  <a:lnTo>
                    <a:pt x="36195" y="93268"/>
                  </a:lnTo>
                  <a:lnTo>
                    <a:pt x="36195" y="0"/>
                  </a:lnTo>
                  <a:close/>
                </a:path>
                <a:path w="39369" h="652779">
                  <a:moveTo>
                    <a:pt x="38912" y="242760"/>
                  </a:moveTo>
                  <a:lnTo>
                    <a:pt x="2717" y="242760"/>
                  </a:lnTo>
                  <a:lnTo>
                    <a:pt x="2717" y="652780"/>
                  </a:lnTo>
                  <a:lnTo>
                    <a:pt x="38912" y="652780"/>
                  </a:lnTo>
                  <a:lnTo>
                    <a:pt x="38912" y="24276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3" name="object 150">
              <a:extLst>
                <a:ext uri="{FF2B5EF4-FFF2-40B4-BE49-F238E27FC236}">
                  <a16:creationId xmlns:a16="http://schemas.microsoft.com/office/drawing/2014/main" id="{1F720EB9-71C0-43FC-975E-194EFECEAA4D}"/>
                </a:ext>
              </a:extLst>
            </p:cNvPr>
            <p:cNvSpPr/>
            <p:nvPr/>
          </p:nvSpPr>
          <p:spPr>
            <a:xfrm>
              <a:off x="2090639" y="6679557"/>
              <a:ext cx="247650" cy="1259840"/>
            </a:xfrm>
            <a:custGeom>
              <a:avLst/>
              <a:gdLst/>
              <a:ahLst/>
              <a:cxnLst/>
              <a:rect l="l" t="t" r="r" b="b"/>
              <a:pathLst>
                <a:path w="247650" h="1259840">
                  <a:moveTo>
                    <a:pt x="247548" y="0"/>
                  </a:moveTo>
                  <a:lnTo>
                    <a:pt x="247548" y="1190879"/>
                  </a:lnTo>
                  <a:lnTo>
                    <a:pt x="242152" y="1217436"/>
                  </a:lnTo>
                  <a:lnTo>
                    <a:pt x="227456" y="1239186"/>
                  </a:lnTo>
                  <a:lnTo>
                    <a:pt x="205703" y="1253883"/>
                  </a:lnTo>
                  <a:lnTo>
                    <a:pt x="179133" y="1259281"/>
                  </a:lnTo>
                  <a:lnTo>
                    <a:pt x="0" y="1259281"/>
                  </a:lnTo>
                </a:path>
              </a:pathLst>
            </a:custGeom>
            <a:ln w="3619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4" name="object 151">
              <a:extLst>
                <a:ext uri="{FF2B5EF4-FFF2-40B4-BE49-F238E27FC236}">
                  <a16:creationId xmlns:a16="http://schemas.microsoft.com/office/drawing/2014/main" id="{C218EB36-920D-4CC4-ADF7-4F4EE94C94FF}"/>
                </a:ext>
              </a:extLst>
            </p:cNvPr>
            <p:cNvSpPr/>
            <p:nvPr/>
          </p:nvSpPr>
          <p:spPr>
            <a:xfrm>
              <a:off x="2097341" y="8191398"/>
              <a:ext cx="790575" cy="36195"/>
            </a:xfrm>
            <a:custGeom>
              <a:avLst/>
              <a:gdLst/>
              <a:ahLst/>
              <a:cxnLst/>
              <a:rect l="l" t="t" r="r" b="b"/>
              <a:pathLst>
                <a:path w="790575" h="36195">
                  <a:moveTo>
                    <a:pt x="790498" y="0"/>
                  </a:moveTo>
                  <a:lnTo>
                    <a:pt x="0" y="0"/>
                  </a:lnTo>
                  <a:lnTo>
                    <a:pt x="0" y="36195"/>
                  </a:lnTo>
                  <a:lnTo>
                    <a:pt x="790498" y="36195"/>
                  </a:lnTo>
                  <a:lnTo>
                    <a:pt x="790498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5" name="object 152">
              <a:extLst>
                <a:ext uri="{FF2B5EF4-FFF2-40B4-BE49-F238E27FC236}">
                  <a16:creationId xmlns:a16="http://schemas.microsoft.com/office/drawing/2014/main" id="{8E2BD5F0-B200-4704-84F2-A57A5C08B4AF}"/>
                </a:ext>
              </a:extLst>
            </p:cNvPr>
            <p:cNvSpPr/>
            <p:nvPr/>
          </p:nvSpPr>
          <p:spPr>
            <a:xfrm>
              <a:off x="2342972" y="7442246"/>
              <a:ext cx="126364" cy="30480"/>
            </a:xfrm>
            <a:custGeom>
              <a:avLst/>
              <a:gdLst/>
              <a:ahLst/>
              <a:cxnLst/>
              <a:rect l="l" t="t" r="r" b="b"/>
              <a:pathLst>
                <a:path w="126364" h="30479">
                  <a:moveTo>
                    <a:pt x="0" y="30162"/>
                  </a:moveTo>
                  <a:lnTo>
                    <a:pt x="126301" y="30162"/>
                  </a:lnTo>
                  <a:lnTo>
                    <a:pt x="126301" y="0"/>
                  </a:lnTo>
                  <a:lnTo>
                    <a:pt x="0" y="0"/>
                  </a:lnTo>
                  <a:lnTo>
                    <a:pt x="0" y="30162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6" name="object 153">
              <a:extLst>
                <a:ext uri="{FF2B5EF4-FFF2-40B4-BE49-F238E27FC236}">
                  <a16:creationId xmlns:a16="http://schemas.microsoft.com/office/drawing/2014/main" id="{0C63AFDC-12FA-42AF-ADBF-E82A8526AFCF}"/>
                </a:ext>
              </a:extLst>
            </p:cNvPr>
            <p:cNvSpPr/>
            <p:nvPr/>
          </p:nvSpPr>
          <p:spPr>
            <a:xfrm>
              <a:off x="2342972" y="7448279"/>
              <a:ext cx="126364" cy="18415"/>
            </a:xfrm>
            <a:custGeom>
              <a:avLst/>
              <a:gdLst/>
              <a:ahLst/>
              <a:cxnLst/>
              <a:rect l="l" t="t" r="r" b="b"/>
              <a:pathLst>
                <a:path w="126364" h="18415">
                  <a:moveTo>
                    <a:pt x="0" y="18097"/>
                  </a:moveTo>
                  <a:lnTo>
                    <a:pt x="126301" y="18097"/>
                  </a:lnTo>
                  <a:lnTo>
                    <a:pt x="126301" y="0"/>
                  </a:lnTo>
                  <a:lnTo>
                    <a:pt x="0" y="0"/>
                  </a:lnTo>
                  <a:lnTo>
                    <a:pt x="0" y="18097"/>
                  </a:lnTo>
                  <a:close/>
                </a:path>
              </a:pathLst>
            </a:custGeom>
            <a:solidFill>
              <a:srgbClr val="00B1E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7" name="object 154">
              <a:extLst>
                <a:ext uri="{FF2B5EF4-FFF2-40B4-BE49-F238E27FC236}">
                  <a16:creationId xmlns:a16="http://schemas.microsoft.com/office/drawing/2014/main" id="{751C7C93-21B1-4B56-AB7B-A62981236F14}"/>
                </a:ext>
              </a:extLst>
            </p:cNvPr>
            <p:cNvSpPr/>
            <p:nvPr/>
          </p:nvSpPr>
          <p:spPr>
            <a:xfrm>
              <a:off x="2520852" y="7502189"/>
              <a:ext cx="30480" cy="248285"/>
            </a:xfrm>
            <a:custGeom>
              <a:avLst/>
              <a:gdLst/>
              <a:ahLst/>
              <a:cxnLst/>
              <a:rect l="l" t="t" r="r" b="b"/>
              <a:pathLst>
                <a:path w="30480" h="248284">
                  <a:moveTo>
                    <a:pt x="0" y="247967"/>
                  </a:moveTo>
                  <a:lnTo>
                    <a:pt x="30162" y="247967"/>
                  </a:lnTo>
                  <a:lnTo>
                    <a:pt x="30162" y="0"/>
                  </a:lnTo>
                  <a:lnTo>
                    <a:pt x="0" y="0"/>
                  </a:lnTo>
                  <a:lnTo>
                    <a:pt x="0" y="247967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8" name="object 155">
              <a:extLst>
                <a:ext uri="{FF2B5EF4-FFF2-40B4-BE49-F238E27FC236}">
                  <a16:creationId xmlns:a16="http://schemas.microsoft.com/office/drawing/2014/main" id="{F00EB229-1D8C-4AC4-8063-920FF30516DA}"/>
                </a:ext>
              </a:extLst>
            </p:cNvPr>
            <p:cNvSpPr/>
            <p:nvPr/>
          </p:nvSpPr>
          <p:spPr>
            <a:xfrm>
              <a:off x="2526884" y="7502189"/>
              <a:ext cx="18415" cy="248285"/>
            </a:xfrm>
            <a:custGeom>
              <a:avLst/>
              <a:gdLst/>
              <a:ahLst/>
              <a:cxnLst/>
              <a:rect l="l" t="t" r="r" b="b"/>
              <a:pathLst>
                <a:path w="18414" h="248284">
                  <a:moveTo>
                    <a:pt x="0" y="247967"/>
                  </a:moveTo>
                  <a:lnTo>
                    <a:pt x="18097" y="247967"/>
                  </a:lnTo>
                  <a:lnTo>
                    <a:pt x="18097" y="0"/>
                  </a:lnTo>
                  <a:lnTo>
                    <a:pt x="0" y="0"/>
                  </a:lnTo>
                  <a:lnTo>
                    <a:pt x="0" y="247967"/>
                  </a:lnTo>
                  <a:close/>
                </a:path>
              </a:pathLst>
            </a:custGeom>
            <a:solidFill>
              <a:srgbClr val="40AD4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9" name="object 156">
              <a:extLst>
                <a:ext uri="{FF2B5EF4-FFF2-40B4-BE49-F238E27FC236}">
                  <a16:creationId xmlns:a16="http://schemas.microsoft.com/office/drawing/2014/main" id="{A3E7C126-A795-4EBB-9E01-57B77E1F8715}"/>
                </a:ext>
              </a:extLst>
            </p:cNvPr>
            <p:cNvSpPr/>
            <p:nvPr/>
          </p:nvSpPr>
          <p:spPr>
            <a:xfrm>
              <a:off x="2520852" y="7872939"/>
              <a:ext cx="30480" cy="296545"/>
            </a:xfrm>
            <a:custGeom>
              <a:avLst/>
              <a:gdLst/>
              <a:ahLst/>
              <a:cxnLst/>
              <a:rect l="l" t="t" r="r" b="b"/>
              <a:pathLst>
                <a:path w="30480" h="296545">
                  <a:moveTo>
                    <a:pt x="0" y="296151"/>
                  </a:moveTo>
                  <a:lnTo>
                    <a:pt x="30162" y="296151"/>
                  </a:lnTo>
                  <a:lnTo>
                    <a:pt x="30162" y="0"/>
                  </a:lnTo>
                  <a:lnTo>
                    <a:pt x="0" y="0"/>
                  </a:lnTo>
                  <a:lnTo>
                    <a:pt x="0" y="296151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0" name="object 157">
              <a:extLst>
                <a:ext uri="{FF2B5EF4-FFF2-40B4-BE49-F238E27FC236}">
                  <a16:creationId xmlns:a16="http://schemas.microsoft.com/office/drawing/2014/main" id="{1B2050C0-FF01-4C62-981F-E18D1CCE9400}"/>
                </a:ext>
              </a:extLst>
            </p:cNvPr>
            <p:cNvSpPr/>
            <p:nvPr/>
          </p:nvSpPr>
          <p:spPr>
            <a:xfrm>
              <a:off x="2526884" y="7872939"/>
              <a:ext cx="18415" cy="296545"/>
            </a:xfrm>
            <a:custGeom>
              <a:avLst/>
              <a:gdLst/>
              <a:ahLst/>
              <a:cxnLst/>
              <a:rect l="l" t="t" r="r" b="b"/>
              <a:pathLst>
                <a:path w="18414" h="296545">
                  <a:moveTo>
                    <a:pt x="0" y="296151"/>
                  </a:moveTo>
                  <a:lnTo>
                    <a:pt x="18097" y="296151"/>
                  </a:lnTo>
                  <a:lnTo>
                    <a:pt x="18097" y="0"/>
                  </a:lnTo>
                  <a:lnTo>
                    <a:pt x="0" y="0"/>
                  </a:lnTo>
                  <a:lnTo>
                    <a:pt x="0" y="296151"/>
                  </a:lnTo>
                  <a:close/>
                </a:path>
              </a:pathLst>
            </a:custGeom>
            <a:solidFill>
              <a:srgbClr val="40AD4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1" name="object 158">
              <a:extLst>
                <a:ext uri="{FF2B5EF4-FFF2-40B4-BE49-F238E27FC236}">
                  <a16:creationId xmlns:a16="http://schemas.microsoft.com/office/drawing/2014/main" id="{196024FF-14F1-41A4-9D68-5B4D936D1002}"/>
                </a:ext>
              </a:extLst>
            </p:cNvPr>
            <p:cNvSpPr/>
            <p:nvPr/>
          </p:nvSpPr>
          <p:spPr>
            <a:xfrm>
              <a:off x="2520852" y="8250535"/>
              <a:ext cx="30480" cy="296545"/>
            </a:xfrm>
            <a:custGeom>
              <a:avLst/>
              <a:gdLst/>
              <a:ahLst/>
              <a:cxnLst/>
              <a:rect l="l" t="t" r="r" b="b"/>
              <a:pathLst>
                <a:path w="30480" h="296545">
                  <a:moveTo>
                    <a:pt x="0" y="296164"/>
                  </a:moveTo>
                  <a:lnTo>
                    <a:pt x="30162" y="296164"/>
                  </a:lnTo>
                  <a:lnTo>
                    <a:pt x="30162" y="0"/>
                  </a:lnTo>
                  <a:lnTo>
                    <a:pt x="0" y="0"/>
                  </a:lnTo>
                  <a:lnTo>
                    <a:pt x="0" y="296164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2" name="object 159">
              <a:extLst>
                <a:ext uri="{FF2B5EF4-FFF2-40B4-BE49-F238E27FC236}">
                  <a16:creationId xmlns:a16="http://schemas.microsoft.com/office/drawing/2014/main" id="{BE37005B-0AE3-461E-8A8E-C9DED5E57CBD}"/>
                </a:ext>
              </a:extLst>
            </p:cNvPr>
            <p:cNvSpPr/>
            <p:nvPr/>
          </p:nvSpPr>
          <p:spPr>
            <a:xfrm>
              <a:off x="2526884" y="8250535"/>
              <a:ext cx="18415" cy="296545"/>
            </a:xfrm>
            <a:custGeom>
              <a:avLst/>
              <a:gdLst/>
              <a:ahLst/>
              <a:cxnLst/>
              <a:rect l="l" t="t" r="r" b="b"/>
              <a:pathLst>
                <a:path w="18414" h="296545">
                  <a:moveTo>
                    <a:pt x="0" y="296164"/>
                  </a:moveTo>
                  <a:lnTo>
                    <a:pt x="18097" y="296164"/>
                  </a:lnTo>
                  <a:lnTo>
                    <a:pt x="18097" y="0"/>
                  </a:lnTo>
                  <a:lnTo>
                    <a:pt x="0" y="0"/>
                  </a:lnTo>
                  <a:lnTo>
                    <a:pt x="0" y="296164"/>
                  </a:lnTo>
                  <a:close/>
                </a:path>
              </a:pathLst>
            </a:custGeom>
            <a:solidFill>
              <a:srgbClr val="40AD4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3" name="object 160">
              <a:extLst>
                <a:ext uri="{FF2B5EF4-FFF2-40B4-BE49-F238E27FC236}">
                  <a16:creationId xmlns:a16="http://schemas.microsoft.com/office/drawing/2014/main" id="{C89BD92B-1853-4885-8ECA-DD7FE16B76DA}"/>
                </a:ext>
              </a:extLst>
            </p:cNvPr>
            <p:cNvSpPr/>
            <p:nvPr/>
          </p:nvSpPr>
          <p:spPr>
            <a:xfrm>
              <a:off x="2462583" y="7416823"/>
              <a:ext cx="73660" cy="85090"/>
            </a:xfrm>
            <a:custGeom>
              <a:avLst/>
              <a:gdLst/>
              <a:ahLst/>
              <a:cxnLst/>
              <a:rect l="l" t="t" r="r" b="b"/>
              <a:pathLst>
                <a:path w="73660" h="85090">
                  <a:moveTo>
                    <a:pt x="0" y="0"/>
                  </a:moveTo>
                  <a:lnTo>
                    <a:pt x="0" y="85039"/>
                  </a:lnTo>
                  <a:lnTo>
                    <a:pt x="73621" y="42519"/>
                  </a:lnTo>
                  <a:lnTo>
                    <a:pt x="36817" y="2125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4" name="object 161">
              <a:extLst>
                <a:ext uri="{FF2B5EF4-FFF2-40B4-BE49-F238E27FC236}">
                  <a16:creationId xmlns:a16="http://schemas.microsoft.com/office/drawing/2014/main" id="{56FEA821-D442-4356-890E-CCA27F9E493F}"/>
                </a:ext>
              </a:extLst>
            </p:cNvPr>
            <p:cNvSpPr/>
            <p:nvPr/>
          </p:nvSpPr>
          <p:spPr>
            <a:xfrm>
              <a:off x="2462583" y="7416823"/>
              <a:ext cx="73660" cy="85090"/>
            </a:xfrm>
            <a:custGeom>
              <a:avLst/>
              <a:gdLst/>
              <a:ahLst/>
              <a:cxnLst/>
              <a:rect l="l" t="t" r="r" b="b"/>
              <a:pathLst>
                <a:path w="73660" h="85090">
                  <a:moveTo>
                    <a:pt x="36817" y="21259"/>
                  </a:moveTo>
                  <a:lnTo>
                    <a:pt x="0" y="0"/>
                  </a:lnTo>
                  <a:lnTo>
                    <a:pt x="0" y="42519"/>
                  </a:lnTo>
                  <a:lnTo>
                    <a:pt x="0" y="85039"/>
                  </a:lnTo>
                  <a:lnTo>
                    <a:pt x="36817" y="63766"/>
                  </a:lnTo>
                  <a:lnTo>
                    <a:pt x="73621" y="42519"/>
                  </a:lnTo>
                  <a:lnTo>
                    <a:pt x="36817" y="21259"/>
                  </a:lnTo>
                  <a:close/>
                </a:path>
              </a:pathLst>
            </a:custGeom>
            <a:ln w="4229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5" name="object 162">
              <a:extLst>
                <a:ext uri="{FF2B5EF4-FFF2-40B4-BE49-F238E27FC236}">
                  <a16:creationId xmlns:a16="http://schemas.microsoft.com/office/drawing/2014/main" id="{729FA328-C75D-4C89-827B-FCC7FFA890CD}"/>
                </a:ext>
              </a:extLst>
            </p:cNvPr>
            <p:cNvSpPr/>
            <p:nvPr/>
          </p:nvSpPr>
          <p:spPr>
            <a:xfrm>
              <a:off x="2493692" y="7459347"/>
              <a:ext cx="85090" cy="73660"/>
            </a:xfrm>
            <a:custGeom>
              <a:avLst/>
              <a:gdLst/>
              <a:ahLst/>
              <a:cxnLst/>
              <a:rect l="l" t="t" r="r" b="b"/>
              <a:pathLst>
                <a:path w="85089" h="73659">
                  <a:moveTo>
                    <a:pt x="42519" y="0"/>
                  </a:moveTo>
                  <a:lnTo>
                    <a:pt x="21259" y="36817"/>
                  </a:lnTo>
                  <a:lnTo>
                    <a:pt x="0" y="73621"/>
                  </a:lnTo>
                  <a:lnTo>
                    <a:pt x="85039" y="73621"/>
                  </a:lnTo>
                  <a:lnTo>
                    <a:pt x="42519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6" name="object 163">
              <a:extLst>
                <a:ext uri="{FF2B5EF4-FFF2-40B4-BE49-F238E27FC236}">
                  <a16:creationId xmlns:a16="http://schemas.microsoft.com/office/drawing/2014/main" id="{65DDE1F9-FCDF-4473-844D-D05FE4501416}"/>
                </a:ext>
              </a:extLst>
            </p:cNvPr>
            <p:cNvSpPr/>
            <p:nvPr/>
          </p:nvSpPr>
          <p:spPr>
            <a:xfrm>
              <a:off x="2493692" y="7459347"/>
              <a:ext cx="85090" cy="73660"/>
            </a:xfrm>
            <a:custGeom>
              <a:avLst/>
              <a:gdLst/>
              <a:ahLst/>
              <a:cxnLst/>
              <a:rect l="l" t="t" r="r" b="b"/>
              <a:pathLst>
                <a:path w="85089" h="73659">
                  <a:moveTo>
                    <a:pt x="21259" y="36817"/>
                  </a:moveTo>
                  <a:lnTo>
                    <a:pt x="0" y="73621"/>
                  </a:lnTo>
                  <a:lnTo>
                    <a:pt x="42519" y="73621"/>
                  </a:lnTo>
                  <a:lnTo>
                    <a:pt x="85039" y="73621"/>
                  </a:lnTo>
                  <a:lnTo>
                    <a:pt x="63766" y="36817"/>
                  </a:lnTo>
                  <a:lnTo>
                    <a:pt x="42519" y="0"/>
                  </a:lnTo>
                  <a:lnTo>
                    <a:pt x="21259" y="36817"/>
                  </a:lnTo>
                  <a:close/>
                </a:path>
              </a:pathLst>
            </a:custGeom>
            <a:ln w="4229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7" name="object 164">
              <a:extLst>
                <a:ext uri="{FF2B5EF4-FFF2-40B4-BE49-F238E27FC236}">
                  <a16:creationId xmlns:a16="http://schemas.microsoft.com/office/drawing/2014/main" id="{D0F77CAF-18A1-43C7-BF05-423C822455FA}"/>
                </a:ext>
              </a:extLst>
            </p:cNvPr>
            <p:cNvSpPr/>
            <p:nvPr/>
          </p:nvSpPr>
          <p:spPr>
            <a:xfrm>
              <a:off x="2023181" y="7008183"/>
              <a:ext cx="60325" cy="60325"/>
            </a:xfrm>
            <a:custGeom>
              <a:avLst/>
              <a:gdLst/>
              <a:ahLst/>
              <a:cxnLst/>
              <a:rect l="l" t="t" r="r" b="b"/>
              <a:pathLst>
                <a:path w="60325" h="60325">
                  <a:moveTo>
                    <a:pt x="60121" y="0"/>
                  </a:moveTo>
                  <a:lnTo>
                    <a:pt x="30060" y="30060"/>
                  </a:lnTo>
                  <a:lnTo>
                    <a:pt x="0" y="60134"/>
                  </a:lnTo>
                </a:path>
              </a:pathLst>
            </a:custGeom>
            <a:ln w="4229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8" name="object 165">
              <a:extLst>
                <a:ext uri="{FF2B5EF4-FFF2-40B4-BE49-F238E27FC236}">
                  <a16:creationId xmlns:a16="http://schemas.microsoft.com/office/drawing/2014/main" id="{F3F39D36-A53F-4EA5-9D6F-255A1ADE1255}"/>
                </a:ext>
              </a:extLst>
            </p:cNvPr>
            <p:cNvSpPr/>
            <p:nvPr/>
          </p:nvSpPr>
          <p:spPr>
            <a:xfrm>
              <a:off x="2536210" y="7364004"/>
              <a:ext cx="28575" cy="95885"/>
            </a:xfrm>
            <a:custGeom>
              <a:avLst/>
              <a:gdLst/>
              <a:ahLst/>
              <a:cxnLst/>
              <a:rect l="l" t="t" r="r" b="b"/>
              <a:pathLst>
                <a:path w="28575" h="95884">
                  <a:moveTo>
                    <a:pt x="0" y="0"/>
                  </a:moveTo>
                  <a:lnTo>
                    <a:pt x="4445" y="7283"/>
                  </a:lnTo>
                  <a:lnTo>
                    <a:pt x="14224" y="12265"/>
                  </a:lnTo>
                  <a:lnTo>
                    <a:pt x="24003" y="17241"/>
                  </a:lnTo>
                  <a:lnTo>
                    <a:pt x="28448" y="24511"/>
                  </a:lnTo>
                  <a:lnTo>
                    <a:pt x="24003" y="31832"/>
                  </a:lnTo>
                  <a:lnTo>
                    <a:pt x="14224" y="36839"/>
                  </a:lnTo>
                  <a:lnTo>
                    <a:pt x="4445" y="41841"/>
                  </a:lnTo>
                  <a:lnTo>
                    <a:pt x="0" y="49149"/>
                  </a:lnTo>
                  <a:lnTo>
                    <a:pt x="4445" y="56681"/>
                  </a:lnTo>
                  <a:lnTo>
                    <a:pt x="14224" y="61834"/>
                  </a:lnTo>
                  <a:lnTo>
                    <a:pt x="24003" y="66985"/>
                  </a:lnTo>
                  <a:lnTo>
                    <a:pt x="28448" y="74510"/>
                  </a:lnTo>
                  <a:lnTo>
                    <a:pt x="24003" y="80694"/>
                  </a:lnTo>
                  <a:lnTo>
                    <a:pt x="14224" y="84924"/>
                  </a:lnTo>
                  <a:lnTo>
                    <a:pt x="4445" y="89155"/>
                  </a:lnTo>
                  <a:lnTo>
                    <a:pt x="0" y="95338"/>
                  </a:lnTo>
                </a:path>
              </a:pathLst>
            </a:custGeom>
            <a:ln w="3746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9" name="object 166">
              <a:extLst>
                <a:ext uri="{FF2B5EF4-FFF2-40B4-BE49-F238E27FC236}">
                  <a16:creationId xmlns:a16="http://schemas.microsoft.com/office/drawing/2014/main" id="{0B55D6B8-0B2E-47B3-B8A0-F710BF0D4EE2}"/>
                </a:ext>
              </a:extLst>
            </p:cNvPr>
            <p:cNvSpPr/>
            <p:nvPr/>
          </p:nvSpPr>
          <p:spPr>
            <a:xfrm>
              <a:off x="2548981" y="7775554"/>
              <a:ext cx="36830" cy="101600"/>
            </a:xfrm>
            <a:custGeom>
              <a:avLst/>
              <a:gdLst/>
              <a:ahLst/>
              <a:cxnLst/>
              <a:rect l="l" t="t" r="r" b="b"/>
              <a:pathLst>
                <a:path w="36830" h="101600">
                  <a:moveTo>
                    <a:pt x="36563" y="0"/>
                  </a:moveTo>
                  <a:lnTo>
                    <a:pt x="0" y="36563"/>
                  </a:lnTo>
                  <a:lnTo>
                    <a:pt x="0" y="101053"/>
                  </a:lnTo>
                </a:path>
              </a:pathLst>
            </a:custGeom>
            <a:ln w="6032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0" name="object 167">
              <a:extLst>
                <a:ext uri="{FF2B5EF4-FFF2-40B4-BE49-F238E27FC236}">
                  <a16:creationId xmlns:a16="http://schemas.microsoft.com/office/drawing/2014/main" id="{14ACC976-CE07-477B-B7E5-58420B0030E2}"/>
                </a:ext>
              </a:extLst>
            </p:cNvPr>
            <p:cNvSpPr/>
            <p:nvPr/>
          </p:nvSpPr>
          <p:spPr>
            <a:xfrm>
              <a:off x="2486623" y="7775554"/>
              <a:ext cx="36830" cy="101600"/>
            </a:xfrm>
            <a:custGeom>
              <a:avLst/>
              <a:gdLst/>
              <a:ahLst/>
              <a:cxnLst/>
              <a:rect l="l" t="t" r="r" b="b"/>
              <a:pathLst>
                <a:path w="36830" h="101600">
                  <a:moveTo>
                    <a:pt x="0" y="0"/>
                  </a:moveTo>
                  <a:lnTo>
                    <a:pt x="36550" y="36563"/>
                  </a:lnTo>
                  <a:lnTo>
                    <a:pt x="36550" y="101053"/>
                  </a:lnTo>
                </a:path>
              </a:pathLst>
            </a:custGeom>
            <a:ln w="6032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1" name="object 168">
              <a:extLst>
                <a:ext uri="{FF2B5EF4-FFF2-40B4-BE49-F238E27FC236}">
                  <a16:creationId xmlns:a16="http://schemas.microsoft.com/office/drawing/2014/main" id="{BE5BD6FD-5700-4C70-852E-ADDC516A3C2B}"/>
                </a:ext>
              </a:extLst>
            </p:cNvPr>
            <p:cNvSpPr/>
            <p:nvPr/>
          </p:nvSpPr>
          <p:spPr>
            <a:xfrm>
              <a:off x="2762404" y="7039890"/>
              <a:ext cx="126364" cy="30480"/>
            </a:xfrm>
            <a:custGeom>
              <a:avLst/>
              <a:gdLst/>
              <a:ahLst/>
              <a:cxnLst/>
              <a:rect l="l" t="t" r="r" b="b"/>
              <a:pathLst>
                <a:path w="126364" h="30479">
                  <a:moveTo>
                    <a:pt x="0" y="30162"/>
                  </a:moveTo>
                  <a:lnTo>
                    <a:pt x="126288" y="30162"/>
                  </a:lnTo>
                  <a:lnTo>
                    <a:pt x="126288" y="0"/>
                  </a:lnTo>
                  <a:lnTo>
                    <a:pt x="0" y="0"/>
                  </a:lnTo>
                  <a:lnTo>
                    <a:pt x="0" y="30162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2" name="object 169">
              <a:extLst>
                <a:ext uri="{FF2B5EF4-FFF2-40B4-BE49-F238E27FC236}">
                  <a16:creationId xmlns:a16="http://schemas.microsoft.com/office/drawing/2014/main" id="{000D73B0-07FF-4745-86CC-EF2D1DED0736}"/>
                </a:ext>
              </a:extLst>
            </p:cNvPr>
            <p:cNvSpPr/>
            <p:nvPr/>
          </p:nvSpPr>
          <p:spPr>
            <a:xfrm>
              <a:off x="2762404" y="7045922"/>
              <a:ext cx="126364" cy="18415"/>
            </a:xfrm>
            <a:custGeom>
              <a:avLst/>
              <a:gdLst/>
              <a:ahLst/>
              <a:cxnLst/>
              <a:rect l="l" t="t" r="r" b="b"/>
              <a:pathLst>
                <a:path w="126364" h="18415">
                  <a:moveTo>
                    <a:pt x="0" y="18097"/>
                  </a:moveTo>
                  <a:lnTo>
                    <a:pt x="126288" y="18097"/>
                  </a:lnTo>
                  <a:lnTo>
                    <a:pt x="126288" y="0"/>
                  </a:lnTo>
                  <a:lnTo>
                    <a:pt x="0" y="0"/>
                  </a:lnTo>
                  <a:lnTo>
                    <a:pt x="0" y="18097"/>
                  </a:lnTo>
                  <a:close/>
                </a:path>
              </a:pathLst>
            </a:custGeom>
            <a:solidFill>
              <a:srgbClr val="D2232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3" name="object 170">
              <a:extLst>
                <a:ext uri="{FF2B5EF4-FFF2-40B4-BE49-F238E27FC236}">
                  <a16:creationId xmlns:a16="http://schemas.microsoft.com/office/drawing/2014/main" id="{FB6F7B3B-7485-49DF-8B59-93D43CEEECB5}"/>
                </a:ext>
              </a:extLst>
            </p:cNvPr>
            <p:cNvSpPr/>
            <p:nvPr/>
          </p:nvSpPr>
          <p:spPr>
            <a:xfrm>
              <a:off x="2666996" y="6961648"/>
              <a:ext cx="28575" cy="95885"/>
            </a:xfrm>
            <a:custGeom>
              <a:avLst/>
              <a:gdLst/>
              <a:ahLst/>
              <a:cxnLst/>
              <a:rect l="l" t="t" r="r" b="b"/>
              <a:pathLst>
                <a:path w="28575" h="95884">
                  <a:moveTo>
                    <a:pt x="28460" y="95338"/>
                  </a:moveTo>
                  <a:lnTo>
                    <a:pt x="24013" y="88062"/>
                  </a:lnTo>
                  <a:lnTo>
                    <a:pt x="14230" y="83083"/>
                  </a:lnTo>
                  <a:lnTo>
                    <a:pt x="4446" y="78104"/>
                  </a:lnTo>
                  <a:lnTo>
                    <a:pt x="0" y="70827"/>
                  </a:lnTo>
                  <a:lnTo>
                    <a:pt x="4446" y="63506"/>
                  </a:lnTo>
                  <a:lnTo>
                    <a:pt x="14230" y="58499"/>
                  </a:lnTo>
                  <a:lnTo>
                    <a:pt x="24013" y="53497"/>
                  </a:lnTo>
                  <a:lnTo>
                    <a:pt x="28460" y="46189"/>
                  </a:lnTo>
                  <a:lnTo>
                    <a:pt x="24013" y="38657"/>
                  </a:lnTo>
                  <a:lnTo>
                    <a:pt x="14230" y="33504"/>
                  </a:lnTo>
                  <a:lnTo>
                    <a:pt x="4446" y="28353"/>
                  </a:lnTo>
                  <a:lnTo>
                    <a:pt x="0" y="20828"/>
                  </a:lnTo>
                  <a:lnTo>
                    <a:pt x="4446" y="14644"/>
                  </a:lnTo>
                  <a:lnTo>
                    <a:pt x="14230" y="10414"/>
                  </a:lnTo>
                  <a:lnTo>
                    <a:pt x="24013" y="6183"/>
                  </a:lnTo>
                  <a:lnTo>
                    <a:pt x="28460" y="0"/>
                  </a:lnTo>
                </a:path>
              </a:pathLst>
            </a:custGeom>
            <a:ln w="3746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4" name="object 171">
              <a:extLst>
                <a:ext uri="{FF2B5EF4-FFF2-40B4-BE49-F238E27FC236}">
                  <a16:creationId xmlns:a16="http://schemas.microsoft.com/office/drawing/2014/main" id="{EECBF44B-60A4-4D27-B1EC-20A38071C98A}"/>
                </a:ext>
              </a:extLst>
            </p:cNvPr>
            <p:cNvSpPr/>
            <p:nvPr/>
          </p:nvSpPr>
          <p:spPr>
            <a:xfrm>
              <a:off x="2540057" y="7099829"/>
              <a:ext cx="156210" cy="528320"/>
            </a:xfrm>
            <a:custGeom>
              <a:avLst/>
              <a:gdLst/>
              <a:ahLst/>
              <a:cxnLst/>
              <a:rect l="l" t="t" r="r" b="b"/>
              <a:pathLst>
                <a:path w="156210" h="528320">
                  <a:moveTo>
                    <a:pt x="155676" y="0"/>
                  </a:moveTo>
                  <a:lnTo>
                    <a:pt x="155676" y="528104"/>
                  </a:lnTo>
                  <a:lnTo>
                    <a:pt x="0" y="528104"/>
                  </a:lnTo>
                </a:path>
              </a:pathLst>
            </a:custGeom>
            <a:ln w="18097">
              <a:solidFill>
                <a:srgbClr val="40AD49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05" name="object 172">
              <a:extLst>
                <a:ext uri="{FF2B5EF4-FFF2-40B4-BE49-F238E27FC236}">
                  <a16:creationId xmlns:a16="http://schemas.microsoft.com/office/drawing/2014/main" id="{4817181A-A3D8-43D6-88B5-DDAB84E6FCFE}"/>
                </a:ext>
              </a:extLst>
            </p:cNvPr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2650821" y="7012354"/>
              <a:ext cx="120376" cy="120374"/>
            </a:xfrm>
            <a:prstGeom prst="rect">
              <a:avLst/>
            </a:prstGeom>
          </p:spPr>
        </p:pic>
        <p:sp>
          <p:nvSpPr>
            <p:cNvPr id="206" name="object 173">
              <a:extLst>
                <a:ext uri="{FF2B5EF4-FFF2-40B4-BE49-F238E27FC236}">
                  <a16:creationId xmlns:a16="http://schemas.microsoft.com/office/drawing/2014/main" id="{23BFB08E-94F2-4D3D-9DB3-0F0C50570F2D}"/>
                </a:ext>
              </a:extLst>
            </p:cNvPr>
            <p:cNvSpPr/>
            <p:nvPr/>
          </p:nvSpPr>
          <p:spPr>
            <a:xfrm>
              <a:off x="2081215" y="6559833"/>
              <a:ext cx="0" cy="152400"/>
            </a:xfrm>
            <a:custGeom>
              <a:avLst/>
              <a:gdLst/>
              <a:ahLst/>
              <a:cxnLst/>
              <a:rect l="l" t="t" r="r" b="b"/>
              <a:pathLst>
                <a:path h="152400">
                  <a:moveTo>
                    <a:pt x="0" y="151841"/>
                  </a:moveTo>
                  <a:lnTo>
                    <a:pt x="0" y="0"/>
                  </a:lnTo>
                </a:path>
              </a:pathLst>
            </a:custGeom>
            <a:ln w="3619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7" name="object 174">
              <a:extLst>
                <a:ext uri="{FF2B5EF4-FFF2-40B4-BE49-F238E27FC236}">
                  <a16:creationId xmlns:a16="http://schemas.microsoft.com/office/drawing/2014/main" id="{9069C11A-19EC-4104-A295-2C63FFF708A5}"/>
                </a:ext>
              </a:extLst>
            </p:cNvPr>
            <p:cNvSpPr/>
            <p:nvPr/>
          </p:nvSpPr>
          <p:spPr>
            <a:xfrm>
              <a:off x="2081215" y="6857425"/>
              <a:ext cx="0" cy="115570"/>
            </a:xfrm>
            <a:custGeom>
              <a:avLst/>
              <a:gdLst/>
              <a:ahLst/>
              <a:cxnLst/>
              <a:rect l="l" t="t" r="r" b="b"/>
              <a:pathLst>
                <a:path h="115570">
                  <a:moveTo>
                    <a:pt x="0" y="115468"/>
                  </a:moveTo>
                  <a:lnTo>
                    <a:pt x="0" y="0"/>
                  </a:lnTo>
                </a:path>
              </a:pathLst>
            </a:custGeom>
            <a:ln w="3619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8" name="object 175">
              <a:extLst>
                <a:ext uri="{FF2B5EF4-FFF2-40B4-BE49-F238E27FC236}">
                  <a16:creationId xmlns:a16="http://schemas.microsoft.com/office/drawing/2014/main" id="{D9F2CAE2-B51C-4A75-BFF5-AA25D65DEAA2}"/>
                </a:ext>
              </a:extLst>
            </p:cNvPr>
            <p:cNvSpPr/>
            <p:nvPr/>
          </p:nvSpPr>
          <p:spPr>
            <a:xfrm>
              <a:off x="2069150" y="7110597"/>
              <a:ext cx="24130" cy="93345"/>
            </a:xfrm>
            <a:custGeom>
              <a:avLst/>
              <a:gdLst/>
              <a:ahLst/>
              <a:cxnLst/>
              <a:rect l="l" t="t" r="r" b="b"/>
              <a:pathLst>
                <a:path w="24130" h="93345">
                  <a:moveTo>
                    <a:pt x="0" y="93268"/>
                  </a:moveTo>
                  <a:lnTo>
                    <a:pt x="24129" y="93268"/>
                  </a:lnTo>
                  <a:lnTo>
                    <a:pt x="24129" y="0"/>
                  </a:lnTo>
                  <a:lnTo>
                    <a:pt x="0" y="0"/>
                  </a:lnTo>
                  <a:lnTo>
                    <a:pt x="0" y="93268"/>
                  </a:lnTo>
                  <a:close/>
                </a:path>
              </a:pathLst>
            </a:custGeom>
            <a:solidFill>
              <a:srgbClr val="00B1E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9" name="object 176">
              <a:extLst>
                <a:ext uri="{FF2B5EF4-FFF2-40B4-BE49-F238E27FC236}">
                  <a16:creationId xmlns:a16="http://schemas.microsoft.com/office/drawing/2014/main" id="{F8323631-547B-40A8-9868-40C318454C5C}"/>
                </a:ext>
              </a:extLst>
            </p:cNvPr>
            <p:cNvSpPr/>
            <p:nvPr/>
          </p:nvSpPr>
          <p:spPr>
            <a:xfrm>
              <a:off x="2083930" y="7836530"/>
              <a:ext cx="0" cy="473709"/>
            </a:xfrm>
            <a:custGeom>
              <a:avLst/>
              <a:gdLst/>
              <a:ahLst/>
              <a:cxnLst/>
              <a:rect l="l" t="t" r="r" b="b"/>
              <a:pathLst>
                <a:path h="473709">
                  <a:moveTo>
                    <a:pt x="0" y="0"/>
                  </a:moveTo>
                  <a:lnTo>
                    <a:pt x="0" y="473608"/>
                  </a:lnTo>
                </a:path>
              </a:pathLst>
            </a:custGeom>
            <a:ln w="24130">
              <a:solidFill>
                <a:srgbClr val="00B1EB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0" name="object 177">
              <a:extLst>
                <a:ext uri="{FF2B5EF4-FFF2-40B4-BE49-F238E27FC236}">
                  <a16:creationId xmlns:a16="http://schemas.microsoft.com/office/drawing/2014/main" id="{4CD3C9FC-E11A-4886-9072-05D355380B8D}"/>
                </a:ext>
              </a:extLst>
            </p:cNvPr>
            <p:cNvSpPr/>
            <p:nvPr/>
          </p:nvSpPr>
          <p:spPr>
            <a:xfrm>
              <a:off x="2071865" y="7353363"/>
              <a:ext cx="24130" cy="407670"/>
            </a:xfrm>
            <a:custGeom>
              <a:avLst/>
              <a:gdLst/>
              <a:ahLst/>
              <a:cxnLst/>
              <a:rect l="l" t="t" r="r" b="b"/>
              <a:pathLst>
                <a:path w="24130" h="407670">
                  <a:moveTo>
                    <a:pt x="0" y="407136"/>
                  </a:moveTo>
                  <a:lnTo>
                    <a:pt x="24129" y="407136"/>
                  </a:lnTo>
                  <a:lnTo>
                    <a:pt x="24129" y="0"/>
                  </a:lnTo>
                  <a:lnTo>
                    <a:pt x="0" y="0"/>
                  </a:lnTo>
                  <a:lnTo>
                    <a:pt x="0" y="407136"/>
                  </a:lnTo>
                  <a:close/>
                </a:path>
              </a:pathLst>
            </a:custGeom>
            <a:solidFill>
              <a:srgbClr val="00B1E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1" name="object 178">
              <a:extLst>
                <a:ext uri="{FF2B5EF4-FFF2-40B4-BE49-F238E27FC236}">
                  <a16:creationId xmlns:a16="http://schemas.microsoft.com/office/drawing/2014/main" id="{E3F4729C-1443-482A-ADE2-76126B768CBD}"/>
                </a:ext>
              </a:extLst>
            </p:cNvPr>
            <p:cNvSpPr/>
            <p:nvPr/>
          </p:nvSpPr>
          <p:spPr>
            <a:xfrm>
              <a:off x="2090639" y="6679557"/>
              <a:ext cx="247650" cy="1259840"/>
            </a:xfrm>
            <a:custGeom>
              <a:avLst/>
              <a:gdLst/>
              <a:ahLst/>
              <a:cxnLst/>
              <a:rect l="l" t="t" r="r" b="b"/>
              <a:pathLst>
                <a:path w="247650" h="1259840">
                  <a:moveTo>
                    <a:pt x="247548" y="0"/>
                  </a:moveTo>
                  <a:lnTo>
                    <a:pt x="247548" y="1190879"/>
                  </a:lnTo>
                  <a:lnTo>
                    <a:pt x="242152" y="1217436"/>
                  </a:lnTo>
                  <a:lnTo>
                    <a:pt x="227456" y="1239186"/>
                  </a:lnTo>
                  <a:lnTo>
                    <a:pt x="205703" y="1253883"/>
                  </a:lnTo>
                  <a:lnTo>
                    <a:pt x="179133" y="1259281"/>
                  </a:lnTo>
                  <a:lnTo>
                    <a:pt x="0" y="1259281"/>
                  </a:lnTo>
                </a:path>
              </a:pathLst>
            </a:custGeom>
            <a:ln w="24130">
              <a:solidFill>
                <a:srgbClr val="00B1EB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2" name="object 179">
              <a:extLst>
                <a:ext uri="{FF2B5EF4-FFF2-40B4-BE49-F238E27FC236}">
                  <a16:creationId xmlns:a16="http://schemas.microsoft.com/office/drawing/2014/main" id="{64E7DF13-A5D8-4B16-B057-E67C29E1F2A3}"/>
                </a:ext>
              </a:extLst>
            </p:cNvPr>
            <p:cNvSpPr/>
            <p:nvPr/>
          </p:nvSpPr>
          <p:spPr>
            <a:xfrm>
              <a:off x="2097340" y="8209495"/>
              <a:ext cx="805815" cy="0"/>
            </a:xfrm>
            <a:custGeom>
              <a:avLst/>
              <a:gdLst/>
              <a:ahLst/>
              <a:cxnLst/>
              <a:rect l="l" t="t" r="r" b="b"/>
              <a:pathLst>
                <a:path w="805814">
                  <a:moveTo>
                    <a:pt x="805345" y="0"/>
                  </a:moveTo>
                  <a:lnTo>
                    <a:pt x="0" y="0"/>
                  </a:lnTo>
                </a:path>
              </a:pathLst>
            </a:custGeom>
            <a:ln w="24130">
              <a:solidFill>
                <a:srgbClr val="00B1EB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3" name="object 180">
              <a:extLst>
                <a:ext uri="{FF2B5EF4-FFF2-40B4-BE49-F238E27FC236}">
                  <a16:creationId xmlns:a16="http://schemas.microsoft.com/office/drawing/2014/main" id="{F1AC8891-5F8B-46F4-ADC0-3DD87E8695B0}"/>
                </a:ext>
              </a:extLst>
            </p:cNvPr>
            <p:cNvSpPr/>
            <p:nvPr/>
          </p:nvSpPr>
          <p:spPr>
            <a:xfrm>
              <a:off x="2081215" y="6559833"/>
              <a:ext cx="0" cy="152400"/>
            </a:xfrm>
            <a:custGeom>
              <a:avLst/>
              <a:gdLst/>
              <a:ahLst/>
              <a:cxnLst/>
              <a:rect l="l" t="t" r="r" b="b"/>
              <a:pathLst>
                <a:path h="152400">
                  <a:moveTo>
                    <a:pt x="0" y="151841"/>
                  </a:moveTo>
                  <a:lnTo>
                    <a:pt x="0" y="0"/>
                  </a:lnTo>
                </a:path>
              </a:pathLst>
            </a:custGeom>
            <a:ln w="24130">
              <a:solidFill>
                <a:srgbClr val="00B1EB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4" name="object 181">
              <a:extLst>
                <a:ext uri="{FF2B5EF4-FFF2-40B4-BE49-F238E27FC236}">
                  <a16:creationId xmlns:a16="http://schemas.microsoft.com/office/drawing/2014/main" id="{7402DB20-F903-44A0-B191-2B1626774E10}"/>
                </a:ext>
              </a:extLst>
            </p:cNvPr>
            <p:cNvSpPr/>
            <p:nvPr/>
          </p:nvSpPr>
          <p:spPr>
            <a:xfrm>
              <a:off x="2081215" y="6857425"/>
              <a:ext cx="0" cy="115570"/>
            </a:xfrm>
            <a:custGeom>
              <a:avLst/>
              <a:gdLst/>
              <a:ahLst/>
              <a:cxnLst/>
              <a:rect l="l" t="t" r="r" b="b"/>
              <a:pathLst>
                <a:path h="115570">
                  <a:moveTo>
                    <a:pt x="0" y="115468"/>
                  </a:moveTo>
                  <a:lnTo>
                    <a:pt x="0" y="0"/>
                  </a:lnTo>
                </a:path>
              </a:pathLst>
            </a:custGeom>
            <a:ln w="24130">
              <a:solidFill>
                <a:srgbClr val="00B1EB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5" name="object 182">
              <a:extLst>
                <a:ext uri="{FF2B5EF4-FFF2-40B4-BE49-F238E27FC236}">
                  <a16:creationId xmlns:a16="http://schemas.microsoft.com/office/drawing/2014/main" id="{FA56D421-F3E2-4211-B27D-DE782DDF504C}"/>
                </a:ext>
              </a:extLst>
            </p:cNvPr>
            <p:cNvSpPr/>
            <p:nvPr/>
          </p:nvSpPr>
          <p:spPr>
            <a:xfrm>
              <a:off x="2084147" y="6972205"/>
              <a:ext cx="0" cy="138430"/>
            </a:xfrm>
            <a:custGeom>
              <a:avLst/>
              <a:gdLst/>
              <a:ahLst/>
              <a:cxnLst/>
              <a:rect l="l" t="t" r="r" b="b"/>
              <a:pathLst>
                <a:path h="138429">
                  <a:moveTo>
                    <a:pt x="0" y="0"/>
                  </a:moveTo>
                  <a:lnTo>
                    <a:pt x="0" y="138087"/>
                  </a:lnTo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6" name="object 183">
              <a:extLst>
                <a:ext uri="{FF2B5EF4-FFF2-40B4-BE49-F238E27FC236}">
                  <a16:creationId xmlns:a16="http://schemas.microsoft.com/office/drawing/2014/main" id="{63A7A616-7614-4E5A-9C61-7736DA41FB88}"/>
                </a:ext>
              </a:extLst>
            </p:cNvPr>
            <p:cNvSpPr/>
            <p:nvPr/>
          </p:nvSpPr>
          <p:spPr>
            <a:xfrm>
              <a:off x="2084147" y="6972205"/>
              <a:ext cx="0" cy="138430"/>
            </a:xfrm>
            <a:custGeom>
              <a:avLst/>
              <a:gdLst/>
              <a:ahLst/>
              <a:cxnLst/>
              <a:rect l="l" t="t" r="r" b="b"/>
              <a:pathLst>
                <a:path h="138429">
                  <a:moveTo>
                    <a:pt x="0" y="0"/>
                  </a:moveTo>
                  <a:lnTo>
                    <a:pt x="0" y="138087"/>
                  </a:lnTo>
                </a:path>
              </a:pathLst>
            </a:custGeom>
            <a:ln w="4229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7" name="object 184">
              <a:extLst>
                <a:ext uri="{FF2B5EF4-FFF2-40B4-BE49-F238E27FC236}">
                  <a16:creationId xmlns:a16="http://schemas.microsoft.com/office/drawing/2014/main" id="{3FB51068-8D2F-4DAC-A4B3-497657661408}"/>
                </a:ext>
              </a:extLst>
            </p:cNvPr>
            <p:cNvSpPr/>
            <p:nvPr/>
          </p:nvSpPr>
          <p:spPr>
            <a:xfrm>
              <a:off x="2005794" y="7051385"/>
              <a:ext cx="34925" cy="34925"/>
            </a:xfrm>
            <a:custGeom>
              <a:avLst/>
              <a:gdLst/>
              <a:ahLst/>
              <a:cxnLst/>
              <a:rect l="l" t="t" r="r" b="b"/>
              <a:pathLst>
                <a:path w="34925" h="34925">
                  <a:moveTo>
                    <a:pt x="0" y="0"/>
                  </a:moveTo>
                  <a:lnTo>
                    <a:pt x="34315" y="34328"/>
                  </a:lnTo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8" name="object 185">
              <a:extLst>
                <a:ext uri="{FF2B5EF4-FFF2-40B4-BE49-F238E27FC236}">
                  <a16:creationId xmlns:a16="http://schemas.microsoft.com/office/drawing/2014/main" id="{6C2784DC-1397-4C45-ADC2-C9EC73ECD9F6}"/>
                </a:ext>
              </a:extLst>
            </p:cNvPr>
            <p:cNvSpPr/>
            <p:nvPr/>
          </p:nvSpPr>
          <p:spPr>
            <a:xfrm>
              <a:off x="2005794" y="7051385"/>
              <a:ext cx="34925" cy="34925"/>
            </a:xfrm>
            <a:custGeom>
              <a:avLst/>
              <a:gdLst/>
              <a:ahLst/>
              <a:cxnLst/>
              <a:rect l="l" t="t" r="r" b="b"/>
              <a:pathLst>
                <a:path w="34925" h="34925">
                  <a:moveTo>
                    <a:pt x="34315" y="34328"/>
                  </a:moveTo>
                  <a:lnTo>
                    <a:pt x="0" y="0"/>
                  </a:lnTo>
                </a:path>
              </a:pathLst>
            </a:custGeom>
            <a:ln w="4229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9" name="object 186">
              <a:extLst>
                <a:ext uri="{FF2B5EF4-FFF2-40B4-BE49-F238E27FC236}">
                  <a16:creationId xmlns:a16="http://schemas.microsoft.com/office/drawing/2014/main" id="{84878C51-528B-4C61-970D-FEF8C999E18A}"/>
                </a:ext>
              </a:extLst>
            </p:cNvPr>
            <p:cNvSpPr/>
            <p:nvPr/>
          </p:nvSpPr>
          <p:spPr>
            <a:xfrm>
              <a:off x="2038706" y="6783805"/>
              <a:ext cx="85090" cy="73660"/>
            </a:xfrm>
            <a:custGeom>
              <a:avLst/>
              <a:gdLst/>
              <a:ahLst/>
              <a:cxnLst/>
              <a:rect l="l" t="t" r="r" b="b"/>
              <a:pathLst>
                <a:path w="85089" h="73659">
                  <a:moveTo>
                    <a:pt x="42506" y="0"/>
                  </a:moveTo>
                  <a:lnTo>
                    <a:pt x="0" y="73609"/>
                  </a:lnTo>
                  <a:lnTo>
                    <a:pt x="85026" y="73609"/>
                  </a:lnTo>
                  <a:lnTo>
                    <a:pt x="63779" y="36804"/>
                  </a:lnTo>
                  <a:lnTo>
                    <a:pt x="42506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0" name="object 187">
              <a:extLst>
                <a:ext uri="{FF2B5EF4-FFF2-40B4-BE49-F238E27FC236}">
                  <a16:creationId xmlns:a16="http://schemas.microsoft.com/office/drawing/2014/main" id="{50D91F8A-CCB1-466D-8B1B-DF83B45F9C0B}"/>
                </a:ext>
              </a:extLst>
            </p:cNvPr>
            <p:cNvSpPr/>
            <p:nvPr/>
          </p:nvSpPr>
          <p:spPr>
            <a:xfrm>
              <a:off x="2038706" y="6783805"/>
              <a:ext cx="85090" cy="73660"/>
            </a:xfrm>
            <a:custGeom>
              <a:avLst/>
              <a:gdLst/>
              <a:ahLst/>
              <a:cxnLst/>
              <a:rect l="l" t="t" r="r" b="b"/>
              <a:pathLst>
                <a:path w="85089" h="73659">
                  <a:moveTo>
                    <a:pt x="63779" y="36804"/>
                  </a:moveTo>
                  <a:lnTo>
                    <a:pt x="85026" y="73609"/>
                  </a:lnTo>
                  <a:lnTo>
                    <a:pt x="42506" y="73609"/>
                  </a:lnTo>
                  <a:lnTo>
                    <a:pt x="0" y="73609"/>
                  </a:lnTo>
                  <a:lnTo>
                    <a:pt x="21259" y="36804"/>
                  </a:lnTo>
                  <a:lnTo>
                    <a:pt x="42506" y="0"/>
                  </a:lnTo>
                  <a:lnTo>
                    <a:pt x="63779" y="36804"/>
                  </a:lnTo>
                  <a:close/>
                </a:path>
              </a:pathLst>
            </a:custGeom>
            <a:ln w="4229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1" name="object 188">
              <a:extLst>
                <a:ext uri="{FF2B5EF4-FFF2-40B4-BE49-F238E27FC236}">
                  <a16:creationId xmlns:a16="http://schemas.microsoft.com/office/drawing/2014/main" id="{20AEA93D-C51F-4315-8228-C964D9BB0B5D}"/>
                </a:ext>
              </a:extLst>
            </p:cNvPr>
            <p:cNvSpPr/>
            <p:nvPr/>
          </p:nvSpPr>
          <p:spPr>
            <a:xfrm>
              <a:off x="2038709" y="6711667"/>
              <a:ext cx="85090" cy="73660"/>
            </a:xfrm>
            <a:custGeom>
              <a:avLst/>
              <a:gdLst/>
              <a:ahLst/>
              <a:cxnLst/>
              <a:rect l="l" t="t" r="r" b="b"/>
              <a:pathLst>
                <a:path w="85089" h="73659">
                  <a:moveTo>
                    <a:pt x="85026" y="0"/>
                  </a:moveTo>
                  <a:lnTo>
                    <a:pt x="0" y="0"/>
                  </a:lnTo>
                  <a:lnTo>
                    <a:pt x="21247" y="36804"/>
                  </a:lnTo>
                  <a:lnTo>
                    <a:pt x="42519" y="73621"/>
                  </a:lnTo>
                  <a:lnTo>
                    <a:pt x="85026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2" name="object 189">
              <a:extLst>
                <a:ext uri="{FF2B5EF4-FFF2-40B4-BE49-F238E27FC236}">
                  <a16:creationId xmlns:a16="http://schemas.microsoft.com/office/drawing/2014/main" id="{B33CA023-8DC9-4C10-9164-DC4060ECB8C5}"/>
                </a:ext>
              </a:extLst>
            </p:cNvPr>
            <p:cNvSpPr/>
            <p:nvPr/>
          </p:nvSpPr>
          <p:spPr>
            <a:xfrm>
              <a:off x="2038709" y="6711667"/>
              <a:ext cx="85090" cy="73660"/>
            </a:xfrm>
            <a:custGeom>
              <a:avLst/>
              <a:gdLst/>
              <a:ahLst/>
              <a:cxnLst/>
              <a:rect l="l" t="t" r="r" b="b"/>
              <a:pathLst>
                <a:path w="85089" h="73659">
                  <a:moveTo>
                    <a:pt x="21247" y="36804"/>
                  </a:moveTo>
                  <a:lnTo>
                    <a:pt x="0" y="0"/>
                  </a:lnTo>
                  <a:lnTo>
                    <a:pt x="42519" y="0"/>
                  </a:lnTo>
                  <a:lnTo>
                    <a:pt x="85026" y="0"/>
                  </a:lnTo>
                  <a:lnTo>
                    <a:pt x="63766" y="36804"/>
                  </a:lnTo>
                  <a:lnTo>
                    <a:pt x="42519" y="73621"/>
                  </a:lnTo>
                  <a:lnTo>
                    <a:pt x="21247" y="36804"/>
                  </a:lnTo>
                  <a:close/>
                </a:path>
              </a:pathLst>
            </a:custGeom>
            <a:ln w="4229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3" name="object 190">
              <a:extLst>
                <a:ext uri="{FF2B5EF4-FFF2-40B4-BE49-F238E27FC236}">
                  <a16:creationId xmlns:a16="http://schemas.microsoft.com/office/drawing/2014/main" id="{A5E04452-C469-4566-A9B3-3CA965A488FD}"/>
                </a:ext>
              </a:extLst>
            </p:cNvPr>
            <p:cNvSpPr/>
            <p:nvPr/>
          </p:nvSpPr>
          <p:spPr>
            <a:xfrm>
              <a:off x="1922885" y="7451230"/>
              <a:ext cx="4291330" cy="1436370"/>
            </a:xfrm>
            <a:custGeom>
              <a:avLst/>
              <a:gdLst/>
              <a:ahLst/>
              <a:cxnLst/>
              <a:rect l="l" t="t" r="r" b="b"/>
              <a:pathLst>
                <a:path w="4291330" h="1436370">
                  <a:moveTo>
                    <a:pt x="4198162" y="226898"/>
                  </a:moveTo>
                  <a:lnTo>
                    <a:pt x="4244517" y="226898"/>
                  </a:lnTo>
                  <a:lnTo>
                    <a:pt x="4277253" y="246989"/>
                  </a:lnTo>
                  <a:lnTo>
                    <a:pt x="4290872" y="295313"/>
                  </a:lnTo>
                  <a:lnTo>
                    <a:pt x="4290872" y="1367612"/>
                  </a:lnTo>
                  <a:lnTo>
                    <a:pt x="4285474" y="1394165"/>
                  </a:lnTo>
                  <a:lnTo>
                    <a:pt x="4270778" y="1415907"/>
                  </a:lnTo>
                  <a:lnTo>
                    <a:pt x="4249028" y="1430595"/>
                  </a:lnTo>
                  <a:lnTo>
                    <a:pt x="4222470" y="1435989"/>
                  </a:lnTo>
                  <a:lnTo>
                    <a:pt x="68402" y="1435989"/>
                  </a:lnTo>
                  <a:lnTo>
                    <a:pt x="41844" y="1430595"/>
                  </a:lnTo>
                  <a:lnTo>
                    <a:pt x="20094" y="1415907"/>
                  </a:lnTo>
                  <a:lnTo>
                    <a:pt x="5397" y="1394165"/>
                  </a:lnTo>
                  <a:lnTo>
                    <a:pt x="0" y="1367612"/>
                  </a:lnTo>
                  <a:lnTo>
                    <a:pt x="0" y="68414"/>
                  </a:lnTo>
                  <a:lnTo>
                    <a:pt x="5397" y="41855"/>
                  </a:lnTo>
                  <a:lnTo>
                    <a:pt x="20094" y="20100"/>
                  </a:lnTo>
                  <a:lnTo>
                    <a:pt x="41844" y="5399"/>
                  </a:lnTo>
                  <a:lnTo>
                    <a:pt x="68402" y="0"/>
                  </a:lnTo>
                  <a:lnTo>
                    <a:pt x="154203" y="0"/>
                  </a:lnTo>
                </a:path>
              </a:pathLst>
            </a:custGeom>
            <a:ln w="24130">
              <a:solidFill>
                <a:srgbClr val="00B1EB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24" name="object 191">
              <a:extLst>
                <a:ext uri="{FF2B5EF4-FFF2-40B4-BE49-F238E27FC236}">
                  <a16:creationId xmlns:a16="http://schemas.microsoft.com/office/drawing/2014/main" id="{655539EE-3A9A-41FE-9125-BB17867189FE}"/>
                </a:ext>
              </a:extLst>
            </p:cNvPr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2018026" y="7185589"/>
              <a:ext cx="131787" cy="188285"/>
            </a:xfrm>
            <a:prstGeom prst="rect">
              <a:avLst/>
            </a:prstGeom>
          </p:spPr>
        </p:pic>
        <p:pic>
          <p:nvPicPr>
            <p:cNvPr id="225" name="object 192">
              <a:extLst>
                <a:ext uri="{FF2B5EF4-FFF2-40B4-BE49-F238E27FC236}">
                  <a16:creationId xmlns:a16="http://schemas.microsoft.com/office/drawing/2014/main" id="{90006FFF-8FC4-42FA-AA1C-86B924E24AFA}"/>
                </a:ext>
              </a:extLst>
            </p:cNvPr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2039306" y="7758472"/>
              <a:ext cx="89268" cy="79387"/>
            </a:xfrm>
            <a:prstGeom prst="rect">
              <a:avLst/>
            </a:prstGeom>
          </p:spPr>
        </p:pic>
        <p:sp>
          <p:nvSpPr>
            <p:cNvPr id="226" name="object 193">
              <a:extLst>
                <a:ext uri="{FF2B5EF4-FFF2-40B4-BE49-F238E27FC236}">
                  <a16:creationId xmlns:a16="http://schemas.microsoft.com/office/drawing/2014/main" id="{EA18534E-9E20-420D-91BB-5F960CC5297F}"/>
                </a:ext>
              </a:extLst>
            </p:cNvPr>
            <p:cNvSpPr/>
            <p:nvPr/>
          </p:nvSpPr>
          <p:spPr>
            <a:xfrm>
              <a:off x="2041419" y="7110290"/>
              <a:ext cx="85090" cy="0"/>
            </a:xfrm>
            <a:custGeom>
              <a:avLst/>
              <a:gdLst/>
              <a:ahLst/>
              <a:cxnLst/>
              <a:rect l="l" t="t" r="r" b="b"/>
              <a:pathLst>
                <a:path w="85089">
                  <a:moveTo>
                    <a:pt x="85039" y="0"/>
                  </a:moveTo>
                  <a:lnTo>
                    <a:pt x="0" y="0"/>
                  </a:lnTo>
                  <a:lnTo>
                    <a:pt x="85039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7" name="object 194">
              <a:extLst>
                <a:ext uri="{FF2B5EF4-FFF2-40B4-BE49-F238E27FC236}">
                  <a16:creationId xmlns:a16="http://schemas.microsoft.com/office/drawing/2014/main" id="{7E11C00B-4929-492D-9C12-876F4F2FEE25}"/>
                </a:ext>
              </a:extLst>
            </p:cNvPr>
            <p:cNvSpPr/>
            <p:nvPr/>
          </p:nvSpPr>
          <p:spPr>
            <a:xfrm>
              <a:off x="2041419" y="7110290"/>
              <a:ext cx="85090" cy="0"/>
            </a:xfrm>
            <a:custGeom>
              <a:avLst/>
              <a:gdLst/>
              <a:ahLst/>
              <a:cxnLst/>
              <a:rect l="l" t="t" r="r" b="b"/>
              <a:pathLst>
                <a:path w="85089">
                  <a:moveTo>
                    <a:pt x="85039" y="0"/>
                  </a:moveTo>
                  <a:lnTo>
                    <a:pt x="42506" y="0"/>
                  </a:lnTo>
                  <a:lnTo>
                    <a:pt x="0" y="0"/>
                  </a:lnTo>
                </a:path>
              </a:pathLst>
            </a:custGeom>
            <a:ln w="4229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8" name="object 195">
              <a:extLst>
                <a:ext uri="{FF2B5EF4-FFF2-40B4-BE49-F238E27FC236}">
                  <a16:creationId xmlns:a16="http://schemas.microsoft.com/office/drawing/2014/main" id="{ADC1E8C2-E687-468A-8753-81B901E96D27}"/>
                </a:ext>
              </a:extLst>
            </p:cNvPr>
            <p:cNvSpPr/>
            <p:nvPr/>
          </p:nvSpPr>
          <p:spPr>
            <a:xfrm>
              <a:off x="2041419" y="6972205"/>
              <a:ext cx="85090" cy="0"/>
            </a:xfrm>
            <a:custGeom>
              <a:avLst/>
              <a:gdLst/>
              <a:ahLst/>
              <a:cxnLst/>
              <a:rect l="l" t="t" r="r" b="b"/>
              <a:pathLst>
                <a:path w="85089">
                  <a:moveTo>
                    <a:pt x="85039" y="0"/>
                  </a:moveTo>
                  <a:lnTo>
                    <a:pt x="0" y="0"/>
                  </a:lnTo>
                  <a:lnTo>
                    <a:pt x="85039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9" name="object 196">
              <a:extLst>
                <a:ext uri="{FF2B5EF4-FFF2-40B4-BE49-F238E27FC236}">
                  <a16:creationId xmlns:a16="http://schemas.microsoft.com/office/drawing/2014/main" id="{A22AD8DA-8BA0-4ACF-8823-70F32182740B}"/>
                </a:ext>
              </a:extLst>
            </p:cNvPr>
            <p:cNvSpPr/>
            <p:nvPr/>
          </p:nvSpPr>
          <p:spPr>
            <a:xfrm>
              <a:off x="2041419" y="6972205"/>
              <a:ext cx="85090" cy="0"/>
            </a:xfrm>
            <a:custGeom>
              <a:avLst/>
              <a:gdLst/>
              <a:ahLst/>
              <a:cxnLst/>
              <a:rect l="l" t="t" r="r" b="b"/>
              <a:pathLst>
                <a:path w="85089">
                  <a:moveTo>
                    <a:pt x="85039" y="0"/>
                  </a:moveTo>
                  <a:lnTo>
                    <a:pt x="42506" y="0"/>
                  </a:lnTo>
                  <a:lnTo>
                    <a:pt x="0" y="0"/>
                  </a:lnTo>
                </a:path>
              </a:pathLst>
            </a:custGeom>
            <a:ln w="4229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0" name="object 197">
              <a:extLst>
                <a:ext uri="{FF2B5EF4-FFF2-40B4-BE49-F238E27FC236}">
                  <a16:creationId xmlns:a16="http://schemas.microsoft.com/office/drawing/2014/main" id="{52943265-D7D4-4798-ACAA-0BE8F9152FF1}"/>
                </a:ext>
              </a:extLst>
            </p:cNvPr>
            <p:cNvSpPr/>
            <p:nvPr/>
          </p:nvSpPr>
          <p:spPr>
            <a:xfrm>
              <a:off x="2056664" y="8357789"/>
              <a:ext cx="55880" cy="48260"/>
            </a:xfrm>
            <a:custGeom>
              <a:avLst/>
              <a:gdLst/>
              <a:ahLst/>
              <a:cxnLst/>
              <a:rect l="l" t="t" r="r" b="b"/>
              <a:pathLst>
                <a:path w="55880" h="48259">
                  <a:moveTo>
                    <a:pt x="41706" y="24079"/>
                  </a:moveTo>
                  <a:lnTo>
                    <a:pt x="55613" y="48158"/>
                  </a:lnTo>
                  <a:lnTo>
                    <a:pt x="27812" y="48158"/>
                  </a:lnTo>
                  <a:lnTo>
                    <a:pt x="0" y="48158"/>
                  </a:lnTo>
                  <a:lnTo>
                    <a:pt x="13906" y="24079"/>
                  </a:lnTo>
                  <a:lnTo>
                    <a:pt x="27812" y="0"/>
                  </a:lnTo>
                  <a:lnTo>
                    <a:pt x="41706" y="24079"/>
                  </a:lnTo>
                  <a:close/>
                </a:path>
              </a:pathLst>
            </a:custGeom>
            <a:ln w="4229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1" name="object 198">
              <a:extLst>
                <a:ext uri="{FF2B5EF4-FFF2-40B4-BE49-F238E27FC236}">
                  <a16:creationId xmlns:a16="http://schemas.microsoft.com/office/drawing/2014/main" id="{57EA5A2D-BDEF-4ABA-95FD-6F2544507207}"/>
                </a:ext>
              </a:extLst>
            </p:cNvPr>
            <p:cNvSpPr/>
            <p:nvPr/>
          </p:nvSpPr>
          <p:spPr>
            <a:xfrm>
              <a:off x="2056664" y="8309613"/>
              <a:ext cx="55880" cy="48260"/>
            </a:xfrm>
            <a:custGeom>
              <a:avLst/>
              <a:gdLst/>
              <a:ahLst/>
              <a:cxnLst/>
              <a:rect l="l" t="t" r="r" b="b"/>
              <a:pathLst>
                <a:path w="55880" h="48259">
                  <a:moveTo>
                    <a:pt x="41706" y="24091"/>
                  </a:moveTo>
                  <a:lnTo>
                    <a:pt x="55613" y="0"/>
                  </a:lnTo>
                  <a:lnTo>
                    <a:pt x="27812" y="0"/>
                  </a:lnTo>
                  <a:lnTo>
                    <a:pt x="0" y="0"/>
                  </a:lnTo>
                  <a:lnTo>
                    <a:pt x="13906" y="24091"/>
                  </a:lnTo>
                  <a:lnTo>
                    <a:pt x="27812" y="48171"/>
                  </a:lnTo>
                  <a:lnTo>
                    <a:pt x="41706" y="24091"/>
                  </a:lnTo>
                  <a:close/>
                </a:path>
              </a:pathLst>
            </a:custGeom>
            <a:ln w="4229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2" name="object 199">
              <a:extLst>
                <a:ext uri="{FF2B5EF4-FFF2-40B4-BE49-F238E27FC236}">
                  <a16:creationId xmlns:a16="http://schemas.microsoft.com/office/drawing/2014/main" id="{79A7C702-2F25-435C-BBD5-1FF6E998D773}"/>
                </a:ext>
              </a:extLst>
            </p:cNvPr>
            <p:cNvSpPr/>
            <p:nvPr/>
          </p:nvSpPr>
          <p:spPr>
            <a:xfrm>
              <a:off x="2112511" y="8407856"/>
              <a:ext cx="0" cy="25400"/>
            </a:xfrm>
            <a:custGeom>
              <a:avLst/>
              <a:gdLst/>
              <a:ahLst/>
              <a:cxnLst/>
              <a:rect l="l" t="t" r="r" b="b"/>
              <a:pathLst>
                <a:path h="25400">
                  <a:moveTo>
                    <a:pt x="0" y="25336"/>
                  </a:moveTo>
                  <a:lnTo>
                    <a:pt x="0" y="0"/>
                  </a:lnTo>
                </a:path>
              </a:pathLst>
            </a:custGeom>
            <a:ln w="4229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3" name="object 200">
              <a:extLst>
                <a:ext uri="{FF2B5EF4-FFF2-40B4-BE49-F238E27FC236}">
                  <a16:creationId xmlns:a16="http://schemas.microsoft.com/office/drawing/2014/main" id="{6E22FA42-E637-48B1-975C-A9ABAD9D4BB8}"/>
                </a:ext>
              </a:extLst>
            </p:cNvPr>
            <p:cNvSpPr/>
            <p:nvPr/>
          </p:nvSpPr>
          <p:spPr>
            <a:xfrm>
              <a:off x="2055661" y="8407856"/>
              <a:ext cx="0" cy="25400"/>
            </a:xfrm>
            <a:custGeom>
              <a:avLst/>
              <a:gdLst/>
              <a:ahLst/>
              <a:cxnLst/>
              <a:rect l="l" t="t" r="r" b="b"/>
              <a:pathLst>
                <a:path h="25400">
                  <a:moveTo>
                    <a:pt x="0" y="25336"/>
                  </a:moveTo>
                  <a:lnTo>
                    <a:pt x="0" y="0"/>
                  </a:lnTo>
                </a:path>
              </a:pathLst>
            </a:custGeom>
            <a:ln w="4229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4" name="object 201">
              <a:extLst>
                <a:ext uri="{FF2B5EF4-FFF2-40B4-BE49-F238E27FC236}">
                  <a16:creationId xmlns:a16="http://schemas.microsoft.com/office/drawing/2014/main" id="{8D55B13A-EFD9-4E03-9C72-7CFDC6F292B9}"/>
                </a:ext>
              </a:extLst>
            </p:cNvPr>
            <p:cNvSpPr/>
            <p:nvPr/>
          </p:nvSpPr>
          <p:spPr>
            <a:xfrm>
              <a:off x="2200936" y="6299023"/>
              <a:ext cx="292100" cy="437515"/>
            </a:xfrm>
            <a:custGeom>
              <a:avLst/>
              <a:gdLst/>
              <a:ahLst/>
              <a:cxnLst/>
              <a:rect l="l" t="t" r="r" b="b"/>
              <a:pathLst>
                <a:path w="292100" h="437515">
                  <a:moveTo>
                    <a:pt x="145783" y="0"/>
                  </a:moveTo>
                  <a:lnTo>
                    <a:pt x="99702" y="7432"/>
                  </a:lnTo>
                  <a:lnTo>
                    <a:pt x="59683" y="28130"/>
                  </a:lnTo>
                  <a:lnTo>
                    <a:pt x="28126" y="59689"/>
                  </a:lnTo>
                  <a:lnTo>
                    <a:pt x="7431" y="99707"/>
                  </a:lnTo>
                  <a:lnTo>
                    <a:pt x="0" y="145783"/>
                  </a:lnTo>
                  <a:lnTo>
                    <a:pt x="0" y="291579"/>
                  </a:lnTo>
                  <a:lnTo>
                    <a:pt x="7431" y="337654"/>
                  </a:lnTo>
                  <a:lnTo>
                    <a:pt x="28126" y="377673"/>
                  </a:lnTo>
                  <a:lnTo>
                    <a:pt x="59683" y="409232"/>
                  </a:lnTo>
                  <a:lnTo>
                    <a:pt x="99702" y="429929"/>
                  </a:lnTo>
                  <a:lnTo>
                    <a:pt x="145783" y="437362"/>
                  </a:lnTo>
                  <a:lnTo>
                    <a:pt x="191863" y="429929"/>
                  </a:lnTo>
                  <a:lnTo>
                    <a:pt x="231882" y="409232"/>
                  </a:lnTo>
                  <a:lnTo>
                    <a:pt x="263440" y="377673"/>
                  </a:lnTo>
                  <a:lnTo>
                    <a:pt x="284134" y="337654"/>
                  </a:lnTo>
                  <a:lnTo>
                    <a:pt x="291566" y="291579"/>
                  </a:lnTo>
                  <a:lnTo>
                    <a:pt x="291566" y="145783"/>
                  </a:lnTo>
                  <a:lnTo>
                    <a:pt x="284134" y="99707"/>
                  </a:lnTo>
                  <a:lnTo>
                    <a:pt x="263440" y="59689"/>
                  </a:lnTo>
                  <a:lnTo>
                    <a:pt x="231882" y="28130"/>
                  </a:lnTo>
                  <a:lnTo>
                    <a:pt x="191863" y="7432"/>
                  </a:lnTo>
                  <a:lnTo>
                    <a:pt x="145783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5" name="object 202">
              <a:extLst>
                <a:ext uri="{FF2B5EF4-FFF2-40B4-BE49-F238E27FC236}">
                  <a16:creationId xmlns:a16="http://schemas.microsoft.com/office/drawing/2014/main" id="{571C17D4-A405-461C-AE83-E91A60FE75E2}"/>
                </a:ext>
              </a:extLst>
            </p:cNvPr>
            <p:cNvSpPr/>
            <p:nvPr/>
          </p:nvSpPr>
          <p:spPr>
            <a:xfrm>
              <a:off x="2200936" y="6299023"/>
              <a:ext cx="292100" cy="437515"/>
            </a:xfrm>
            <a:custGeom>
              <a:avLst/>
              <a:gdLst/>
              <a:ahLst/>
              <a:cxnLst/>
              <a:rect l="l" t="t" r="r" b="b"/>
              <a:pathLst>
                <a:path w="292100" h="437515">
                  <a:moveTo>
                    <a:pt x="0" y="291579"/>
                  </a:moveTo>
                  <a:lnTo>
                    <a:pt x="7431" y="337654"/>
                  </a:lnTo>
                  <a:lnTo>
                    <a:pt x="28126" y="377673"/>
                  </a:lnTo>
                  <a:lnTo>
                    <a:pt x="59683" y="409232"/>
                  </a:lnTo>
                  <a:lnTo>
                    <a:pt x="99702" y="429929"/>
                  </a:lnTo>
                  <a:lnTo>
                    <a:pt x="145783" y="437362"/>
                  </a:lnTo>
                  <a:lnTo>
                    <a:pt x="191863" y="429929"/>
                  </a:lnTo>
                  <a:lnTo>
                    <a:pt x="231882" y="409232"/>
                  </a:lnTo>
                  <a:lnTo>
                    <a:pt x="263440" y="377673"/>
                  </a:lnTo>
                  <a:lnTo>
                    <a:pt x="284134" y="337654"/>
                  </a:lnTo>
                  <a:lnTo>
                    <a:pt x="291566" y="291579"/>
                  </a:lnTo>
                  <a:lnTo>
                    <a:pt x="291566" y="145783"/>
                  </a:lnTo>
                  <a:lnTo>
                    <a:pt x="284134" y="99707"/>
                  </a:lnTo>
                  <a:lnTo>
                    <a:pt x="263440" y="59689"/>
                  </a:lnTo>
                  <a:lnTo>
                    <a:pt x="231882" y="28130"/>
                  </a:lnTo>
                  <a:lnTo>
                    <a:pt x="191863" y="7432"/>
                  </a:lnTo>
                  <a:lnTo>
                    <a:pt x="145783" y="0"/>
                  </a:lnTo>
                  <a:lnTo>
                    <a:pt x="99702" y="7432"/>
                  </a:lnTo>
                  <a:lnTo>
                    <a:pt x="59683" y="28130"/>
                  </a:lnTo>
                  <a:lnTo>
                    <a:pt x="28126" y="59689"/>
                  </a:lnTo>
                  <a:lnTo>
                    <a:pt x="7431" y="99707"/>
                  </a:lnTo>
                  <a:lnTo>
                    <a:pt x="0" y="145783"/>
                  </a:lnTo>
                  <a:lnTo>
                    <a:pt x="0" y="291579"/>
                  </a:lnTo>
                  <a:close/>
                </a:path>
              </a:pathLst>
            </a:custGeom>
            <a:ln w="6032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6" name="object 203">
              <a:extLst>
                <a:ext uri="{FF2B5EF4-FFF2-40B4-BE49-F238E27FC236}">
                  <a16:creationId xmlns:a16="http://schemas.microsoft.com/office/drawing/2014/main" id="{24B0203A-B78B-4E4F-99D5-EBDED6FAC877}"/>
                </a:ext>
              </a:extLst>
            </p:cNvPr>
            <p:cNvSpPr/>
            <p:nvPr/>
          </p:nvSpPr>
          <p:spPr>
            <a:xfrm>
              <a:off x="2180676" y="6501500"/>
              <a:ext cx="332105" cy="33020"/>
            </a:xfrm>
            <a:custGeom>
              <a:avLst/>
              <a:gdLst/>
              <a:ahLst/>
              <a:cxnLst/>
              <a:rect l="l" t="t" r="r" b="b"/>
              <a:pathLst>
                <a:path w="332105" h="33020">
                  <a:moveTo>
                    <a:pt x="324827" y="0"/>
                  </a:moveTo>
                  <a:lnTo>
                    <a:pt x="7251" y="0"/>
                  </a:lnTo>
                  <a:lnTo>
                    <a:pt x="0" y="7251"/>
                  </a:lnTo>
                  <a:lnTo>
                    <a:pt x="0" y="25158"/>
                  </a:lnTo>
                  <a:lnTo>
                    <a:pt x="7251" y="32410"/>
                  </a:lnTo>
                  <a:lnTo>
                    <a:pt x="324827" y="32410"/>
                  </a:lnTo>
                  <a:lnTo>
                    <a:pt x="332079" y="25158"/>
                  </a:lnTo>
                  <a:lnTo>
                    <a:pt x="332079" y="16205"/>
                  </a:lnTo>
                  <a:lnTo>
                    <a:pt x="332079" y="7251"/>
                  </a:lnTo>
                  <a:lnTo>
                    <a:pt x="324827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7" name="object 204">
              <a:extLst>
                <a:ext uri="{FF2B5EF4-FFF2-40B4-BE49-F238E27FC236}">
                  <a16:creationId xmlns:a16="http://schemas.microsoft.com/office/drawing/2014/main" id="{B2F5736D-28E5-4F8E-8EA8-A84D6C394715}"/>
                </a:ext>
              </a:extLst>
            </p:cNvPr>
            <p:cNvSpPr/>
            <p:nvPr/>
          </p:nvSpPr>
          <p:spPr>
            <a:xfrm>
              <a:off x="2180676" y="6501500"/>
              <a:ext cx="332105" cy="33020"/>
            </a:xfrm>
            <a:custGeom>
              <a:avLst/>
              <a:gdLst/>
              <a:ahLst/>
              <a:cxnLst/>
              <a:rect l="l" t="t" r="r" b="b"/>
              <a:pathLst>
                <a:path w="332105" h="33020">
                  <a:moveTo>
                    <a:pt x="332079" y="16205"/>
                  </a:moveTo>
                  <a:lnTo>
                    <a:pt x="332079" y="25158"/>
                  </a:lnTo>
                  <a:lnTo>
                    <a:pt x="324827" y="32410"/>
                  </a:lnTo>
                  <a:lnTo>
                    <a:pt x="315874" y="32410"/>
                  </a:lnTo>
                  <a:lnTo>
                    <a:pt x="16205" y="32410"/>
                  </a:lnTo>
                  <a:lnTo>
                    <a:pt x="7251" y="32410"/>
                  </a:lnTo>
                  <a:lnTo>
                    <a:pt x="0" y="25158"/>
                  </a:lnTo>
                  <a:lnTo>
                    <a:pt x="0" y="16205"/>
                  </a:lnTo>
                  <a:lnTo>
                    <a:pt x="0" y="7251"/>
                  </a:lnTo>
                  <a:lnTo>
                    <a:pt x="7251" y="0"/>
                  </a:lnTo>
                  <a:lnTo>
                    <a:pt x="16205" y="0"/>
                  </a:lnTo>
                  <a:lnTo>
                    <a:pt x="315874" y="0"/>
                  </a:lnTo>
                  <a:lnTo>
                    <a:pt x="324827" y="0"/>
                  </a:lnTo>
                  <a:lnTo>
                    <a:pt x="332079" y="7251"/>
                  </a:lnTo>
                  <a:lnTo>
                    <a:pt x="332079" y="16205"/>
                  </a:lnTo>
                  <a:close/>
                </a:path>
              </a:pathLst>
            </a:custGeom>
            <a:ln w="6032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8" name="object 205">
              <a:extLst>
                <a:ext uri="{FF2B5EF4-FFF2-40B4-BE49-F238E27FC236}">
                  <a16:creationId xmlns:a16="http://schemas.microsoft.com/office/drawing/2014/main" id="{EA829F40-4FF9-4436-97B6-07CD951B9DA3}"/>
                </a:ext>
              </a:extLst>
            </p:cNvPr>
            <p:cNvSpPr/>
            <p:nvPr/>
          </p:nvSpPr>
          <p:spPr>
            <a:xfrm>
              <a:off x="1555504" y="6390503"/>
              <a:ext cx="679450" cy="0"/>
            </a:xfrm>
            <a:custGeom>
              <a:avLst/>
              <a:gdLst/>
              <a:ahLst/>
              <a:cxnLst/>
              <a:rect l="l" t="t" r="r" b="b"/>
              <a:pathLst>
                <a:path w="679450">
                  <a:moveTo>
                    <a:pt x="679310" y="0"/>
                  </a:moveTo>
                  <a:lnTo>
                    <a:pt x="0" y="0"/>
                  </a:lnTo>
                </a:path>
              </a:pathLst>
            </a:custGeom>
            <a:ln w="18097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9" name="object 206">
              <a:extLst>
                <a:ext uri="{FF2B5EF4-FFF2-40B4-BE49-F238E27FC236}">
                  <a16:creationId xmlns:a16="http://schemas.microsoft.com/office/drawing/2014/main" id="{8DCABCDE-0F17-46D8-AA85-8494ABBBF201}"/>
                </a:ext>
              </a:extLst>
            </p:cNvPr>
            <p:cNvSpPr/>
            <p:nvPr/>
          </p:nvSpPr>
          <p:spPr>
            <a:xfrm>
              <a:off x="2221889" y="6377589"/>
              <a:ext cx="26034" cy="26034"/>
            </a:xfrm>
            <a:custGeom>
              <a:avLst/>
              <a:gdLst/>
              <a:ahLst/>
              <a:cxnLst/>
              <a:rect l="l" t="t" r="r" b="b"/>
              <a:pathLst>
                <a:path w="26035" h="26035">
                  <a:moveTo>
                    <a:pt x="11887" y="0"/>
                  </a:moveTo>
                  <a:lnTo>
                    <a:pt x="1435" y="6908"/>
                  </a:lnTo>
                  <a:lnTo>
                    <a:pt x="0" y="13957"/>
                  </a:lnTo>
                  <a:lnTo>
                    <a:pt x="3467" y="19189"/>
                  </a:lnTo>
                  <a:lnTo>
                    <a:pt x="6908" y="24409"/>
                  </a:lnTo>
                  <a:lnTo>
                    <a:pt x="13957" y="25819"/>
                  </a:lnTo>
                  <a:lnTo>
                    <a:pt x="24396" y="18923"/>
                  </a:lnTo>
                  <a:lnTo>
                    <a:pt x="25831" y="11874"/>
                  </a:lnTo>
                  <a:lnTo>
                    <a:pt x="18935" y="1447"/>
                  </a:lnTo>
                  <a:lnTo>
                    <a:pt x="11887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0" name="object 207">
              <a:extLst>
                <a:ext uri="{FF2B5EF4-FFF2-40B4-BE49-F238E27FC236}">
                  <a16:creationId xmlns:a16="http://schemas.microsoft.com/office/drawing/2014/main" id="{3D715D05-D442-4C06-B183-C67D1D24F9F1}"/>
                </a:ext>
              </a:extLst>
            </p:cNvPr>
            <p:cNvSpPr/>
            <p:nvPr/>
          </p:nvSpPr>
          <p:spPr>
            <a:xfrm>
              <a:off x="2221889" y="6377589"/>
              <a:ext cx="26034" cy="26034"/>
            </a:xfrm>
            <a:custGeom>
              <a:avLst/>
              <a:gdLst/>
              <a:ahLst/>
              <a:cxnLst/>
              <a:rect l="l" t="t" r="r" b="b"/>
              <a:pathLst>
                <a:path w="26035" h="26035">
                  <a:moveTo>
                    <a:pt x="3467" y="19189"/>
                  </a:moveTo>
                  <a:lnTo>
                    <a:pt x="6908" y="24409"/>
                  </a:lnTo>
                  <a:lnTo>
                    <a:pt x="13957" y="25819"/>
                  </a:lnTo>
                  <a:lnTo>
                    <a:pt x="19164" y="22364"/>
                  </a:lnTo>
                  <a:lnTo>
                    <a:pt x="24396" y="18923"/>
                  </a:lnTo>
                  <a:lnTo>
                    <a:pt x="25831" y="11874"/>
                  </a:lnTo>
                  <a:lnTo>
                    <a:pt x="22377" y="6667"/>
                  </a:lnTo>
                  <a:lnTo>
                    <a:pt x="18935" y="1447"/>
                  </a:lnTo>
                  <a:lnTo>
                    <a:pt x="11887" y="0"/>
                  </a:lnTo>
                  <a:lnTo>
                    <a:pt x="6680" y="3467"/>
                  </a:lnTo>
                  <a:lnTo>
                    <a:pt x="1435" y="6908"/>
                  </a:lnTo>
                  <a:lnTo>
                    <a:pt x="0" y="13957"/>
                  </a:lnTo>
                  <a:lnTo>
                    <a:pt x="3467" y="19189"/>
                  </a:lnTo>
                  <a:close/>
                </a:path>
              </a:pathLst>
            </a:custGeom>
            <a:ln w="1206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1" name="object 208">
              <a:extLst>
                <a:ext uri="{FF2B5EF4-FFF2-40B4-BE49-F238E27FC236}">
                  <a16:creationId xmlns:a16="http://schemas.microsoft.com/office/drawing/2014/main" id="{ED5A4B16-77FD-4BE7-9768-BC443DF968D5}"/>
                </a:ext>
              </a:extLst>
            </p:cNvPr>
            <p:cNvSpPr/>
            <p:nvPr/>
          </p:nvSpPr>
          <p:spPr>
            <a:xfrm>
              <a:off x="2221889" y="6377589"/>
              <a:ext cx="26034" cy="26034"/>
            </a:xfrm>
            <a:custGeom>
              <a:avLst/>
              <a:gdLst/>
              <a:ahLst/>
              <a:cxnLst/>
              <a:rect l="l" t="t" r="r" b="b"/>
              <a:pathLst>
                <a:path w="26035" h="26035">
                  <a:moveTo>
                    <a:pt x="11887" y="0"/>
                  </a:moveTo>
                  <a:lnTo>
                    <a:pt x="1435" y="6908"/>
                  </a:lnTo>
                  <a:lnTo>
                    <a:pt x="0" y="13957"/>
                  </a:lnTo>
                  <a:lnTo>
                    <a:pt x="3467" y="19189"/>
                  </a:lnTo>
                  <a:lnTo>
                    <a:pt x="6908" y="24409"/>
                  </a:lnTo>
                  <a:lnTo>
                    <a:pt x="13957" y="25819"/>
                  </a:lnTo>
                  <a:lnTo>
                    <a:pt x="24396" y="18923"/>
                  </a:lnTo>
                  <a:lnTo>
                    <a:pt x="25831" y="11874"/>
                  </a:lnTo>
                  <a:lnTo>
                    <a:pt x="18935" y="1447"/>
                  </a:lnTo>
                  <a:lnTo>
                    <a:pt x="11887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2" name="object 209">
              <a:extLst>
                <a:ext uri="{FF2B5EF4-FFF2-40B4-BE49-F238E27FC236}">
                  <a16:creationId xmlns:a16="http://schemas.microsoft.com/office/drawing/2014/main" id="{080971F9-13EF-42D9-9347-D279E180DC86}"/>
                </a:ext>
              </a:extLst>
            </p:cNvPr>
            <p:cNvSpPr/>
            <p:nvPr/>
          </p:nvSpPr>
          <p:spPr>
            <a:xfrm>
              <a:off x="2547044" y="6517323"/>
              <a:ext cx="0" cy="810260"/>
            </a:xfrm>
            <a:custGeom>
              <a:avLst/>
              <a:gdLst/>
              <a:ahLst/>
              <a:cxnLst/>
              <a:rect l="l" t="t" r="r" b="b"/>
              <a:pathLst>
                <a:path h="810259">
                  <a:moveTo>
                    <a:pt x="0" y="809701"/>
                  </a:moveTo>
                  <a:lnTo>
                    <a:pt x="0" y="0"/>
                  </a:lnTo>
                </a:path>
              </a:pathLst>
            </a:custGeom>
            <a:ln w="18097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3" name="object 210">
              <a:extLst>
                <a:ext uri="{FF2B5EF4-FFF2-40B4-BE49-F238E27FC236}">
                  <a16:creationId xmlns:a16="http://schemas.microsoft.com/office/drawing/2014/main" id="{01EB3730-065B-417B-9C0A-6465F57C08E7}"/>
                </a:ext>
              </a:extLst>
            </p:cNvPr>
            <p:cNvSpPr/>
            <p:nvPr/>
          </p:nvSpPr>
          <p:spPr>
            <a:xfrm>
              <a:off x="2534141" y="7314099"/>
              <a:ext cx="26034" cy="26034"/>
            </a:xfrm>
            <a:custGeom>
              <a:avLst/>
              <a:gdLst/>
              <a:ahLst/>
              <a:cxnLst/>
              <a:rect l="l" t="t" r="r" b="b"/>
              <a:pathLst>
                <a:path w="26035" h="26034">
                  <a:moveTo>
                    <a:pt x="11861" y="0"/>
                  </a:moveTo>
                  <a:lnTo>
                    <a:pt x="6642" y="3467"/>
                  </a:lnTo>
                  <a:lnTo>
                    <a:pt x="1409" y="6921"/>
                  </a:lnTo>
                  <a:lnTo>
                    <a:pt x="0" y="13957"/>
                  </a:lnTo>
                  <a:lnTo>
                    <a:pt x="6896" y="24396"/>
                  </a:lnTo>
                  <a:lnTo>
                    <a:pt x="13944" y="25831"/>
                  </a:lnTo>
                  <a:lnTo>
                    <a:pt x="24383" y="18935"/>
                  </a:lnTo>
                  <a:lnTo>
                    <a:pt x="25819" y="11887"/>
                  </a:lnTo>
                  <a:lnTo>
                    <a:pt x="18910" y="1435"/>
                  </a:lnTo>
                  <a:lnTo>
                    <a:pt x="11861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4" name="object 211">
              <a:extLst>
                <a:ext uri="{FF2B5EF4-FFF2-40B4-BE49-F238E27FC236}">
                  <a16:creationId xmlns:a16="http://schemas.microsoft.com/office/drawing/2014/main" id="{E9E51447-8531-48CD-AD85-35A12D3C199D}"/>
                </a:ext>
              </a:extLst>
            </p:cNvPr>
            <p:cNvSpPr/>
            <p:nvPr/>
          </p:nvSpPr>
          <p:spPr>
            <a:xfrm>
              <a:off x="2534141" y="7314099"/>
              <a:ext cx="26034" cy="26034"/>
            </a:xfrm>
            <a:custGeom>
              <a:avLst/>
              <a:gdLst/>
              <a:ahLst/>
              <a:cxnLst/>
              <a:rect l="l" t="t" r="r" b="b"/>
              <a:pathLst>
                <a:path w="26035" h="26034">
                  <a:moveTo>
                    <a:pt x="6642" y="3467"/>
                  </a:moveTo>
                  <a:lnTo>
                    <a:pt x="1409" y="6921"/>
                  </a:lnTo>
                  <a:lnTo>
                    <a:pt x="0" y="13957"/>
                  </a:lnTo>
                  <a:lnTo>
                    <a:pt x="3454" y="19164"/>
                  </a:lnTo>
                  <a:lnTo>
                    <a:pt x="6896" y="24396"/>
                  </a:lnTo>
                  <a:lnTo>
                    <a:pt x="13944" y="25831"/>
                  </a:lnTo>
                  <a:lnTo>
                    <a:pt x="19151" y="22377"/>
                  </a:lnTo>
                  <a:lnTo>
                    <a:pt x="24383" y="18935"/>
                  </a:lnTo>
                  <a:lnTo>
                    <a:pt x="25819" y="11887"/>
                  </a:lnTo>
                  <a:lnTo>
                    <a:pt x="22364" y="6680"/>
                  </a:lnTo>
                  <a:lnTo>
                    <a:pt x="18910" y="1435"/>
                  </a:lnTo>
                  <a:lnTo>
                    <a:pt x="11861" y="0"/>
                  </a:lnTo>
                  <a:lnTo>
                    <a:pt x="6642" y="3467"/>
                  </a:lnTo>
                  <a:close/>
                </a:path>
              </a:pathLst>
            </a:custGeom>
            <a:ln w="1206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5" name="object 212">
              <a:extLst>
                <a:ext uri="{FF2B5EF4-FFF2-40B4-BE49-F238E27FC236}">
                  <a16:creationId xmlns:a16="http://schemas.microsoft.com/office/drawing/2014/main" id="{6CE10890-851B-457A-ADA2-27009D1AA852}"/>
                </a:ext>
              </a:extLst>
            </p:cNvPr>
            <p:cNvSpPr/>
            <p:nvPr/>
          </p:nvSpPr>
          <p:spPr>
            <a:xfrm>
              <a:off x="2534141" y="7314099"/>
              <a:ext cx="26034" cy="26034"/>
            </a:xfrm>
            <a:custGeom>
              <a:avLst/>
              <a:gdLst/>
              <a:ahLst/>
              <a:cxnLst/>
              <a:rect l="l" t="t" r="r" b="b"/>
              <a:pathLst>
                <a:path w="26035" h="26034">
                  <a:moveTo>
                    <a:pt x="11861" y="0"/>
                  </a:moveTo>
                  <a:lnTo>
                    <a:pt x="6642" y="3467"/>
                  </a:lnTo>
                  <a:lnTo>
                    <a:pt x="1409" y="6921"/>
                  </a:lnTo>
                  <a:lnTo>
                    <a:pt x="0" y="13957"/>
                  </a:lnTo>
                  <a:lnTo>
                    <a:pt x="6896" y="24396"/>
                  </a:lnTo>
                  <a:lnTo>
                    <a:pt x="13944" y="25831"/>
                  </a:lnTo>
                  <a:lnTo>
                    <a:pt x="24383" y="18935"/>
                  </a:lnTo>
                  <a:lnTo>
                    <a:pt x="25819" y="11887"/>
                  </a:lnTo>
                  <a:lnTo>
                    <a:pt x="18910" y="1435"/>
                  </a:lnTo>
                  <a:lnTo>
                    <a:pt x="11861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6" name="object 213">
              <a:extLst>
                <a:ext uri="{FF2B5EF4-FFF2-40B4-BE49-F238E27FC236}">
                  <a16:creationId xmlns:a16="http://schemas.microsoft.com/office/drawing/2014/main" id="{32E94C0D-0133-48F0-942F-D25F0A21CB53}"/>
                </a:ext>
              </a:extLst>
            </p:cNvPr>
            <p:cNvSpPr/>
            <p:nvPr/>
          </p:nvSpPr>
          <p:spPr>
            <a:xfrm>
              <a:off x="2547044" y="6517323"/>
              <a:ext cx="104139" cy="810260"/>
            </a:xfrm>
            <a:custGeom>
              <a:avLst/>
              <a:gdLst/>
              <a:ahLst/>
              <a:cxnLst/>
              <a:rect l="l" t="t" r="r" b="b"/>
              <a:pathLst>
                <a:path w="104139" h="810259">
                  <a:moveTo>
                    <a:pt x="0" y="809701"/>
                  </a:moveTo>
                  <a:lnTo>
                    <a:pt x="0" y="0"/>
                  </a:lnTo>
                  <a:lnTo>
                    <a:pt x="104114" y="0"/>
                  </a:lnTo>
                </a:path>
              </a:pathLst>
            </a:custGeom>
            <a:ln w="3619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7" name="object 214">
              <a:extLst>
                <a:ext uri="{FF2B5EF4-FFF2-40B4-BE49-F238E27FC236}">
                  <a16:creationId xmlns:a16="http://schemas.microsoft.com/office/drawing/2014/main" id="{E73A8897-8698-4CEC-9E4C-B9ADCF79FD07}"/>
                </a:ext>
              </a:extLst>
            </p:cNvPr>
            <p:cNvSpPr/>
            <p:nvPr/>
          </p:nvSpPr>
          <p:spPr>
            <a:xfrm>
              <a:off x="2701856" y="6920816"/>
              <a:ext cx="26034" cy="26034"/>
            </a:xfrm>
            <a:custGeom>
              <a:avLst/>
              <a:gdLst/>
              <a:ahLst/>
              <a:cxnLst/>
              <a:rect l="l" t="t" r="r" b="b"/>
              <a:pathLst>
                <a:path w="26035" h="26034">
                  <a:moveTo>
                    <a:pt x="11874" y="0"/>
                  </a:moveTo>
                  <a:lnTo>
                    <a:pt x="6642" y="3467"/>
                  </a:lnTo>
                  <a:lnTo>
                    <a:pt x="1422" y="6908"/>
                  </a:lnTo>
                  <a:lnTo>
                    <a:pt x="0" y="13957"/>
                  </a:lnTo>
                  <a:lnTo>
                    <a:pt x="6908" y="24396"/>
                  </a:lnTo>
                  <a:lnTo>
                    <a:pt x="13957" y="25831"/>
                  </a:lnTo>
                  <a:lnTo>
                    <a:pt x="24383" y="18922"/>
                  </a:lnTo>
                  <a:lnTo>
                    <a:pt x="25831" y="11874"/>
                  </a:lnTo>
                  <a:lnTo>
                    <a:pt x="18922" y="1435"/>
                  </a:lnTo>
                  <a:lnTo>
                    <a:pt x="11874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8" name="object 215">
              <a:extLst>
                <a:ext uri="{FF2B5EF4-FFF2-40B4-BE49-F238E27FC236}">
                  <a16:creationId xmlns:a16="http://schemas.microsoft.com/office/drawing/2014/main" id="{EE9B672E-98F0-4719-B90A-BA4BD9F23A08}"/>
                </a:ext>
              </a:extLst>
            </p:cNvPr>
            <p:cNvSpPr/>
            <p:nvPr/>
          </p:nvSpPr>
          <p:spPr>
            <a:xfrm>
              <a:off x="2701856" y="6920816"/>
              <a:ext cx="26034" cy="26034"/>
            </a:xfrm>
            <a:custGeom>
              <a:avLst/>
              <a:gdLst/>
              <a:ahLst/>
              <a:cxnLst/>
              <a:rect l="l" t="t" r="r" b="b"/>
              <a:pathLst>
                <a:path w="26035" h="26034">
                  <a:moveTo>
                    <a:pt x="11874" y="0"/>
                  </a:moveTo>
                  <a:lnTo>
                    <a:pt x="6642" y="3467"/>
                  </a:lnTo>
                  <a:lnTo>
                    <a:pt x="1422" y="6908"/>
                  </a:lnTo>
                  <a:lnTo>
                    <a:pt x="0" y="13957"/>
                  </a:lnTo>
                  <a:lnTo>
                    <a:pt x="6908" y="24396"/>
                  </a:lnTo>
                  <a:lnTo>
                    <a:pt x="13957" y="25831"/>
                  </a:lnTo>
                  <a:lnTo>
                    <a:pt x="24383" y="18922"/>
                  </a:lnTo>
                  <a:lnTo>
                    <a:pt x="25831" y="11874"/>
                  </a:lnTo>
                  <a:lnTo>
                    <a:pt x="18922" y="1435"/>
                  </a:lnTo>
                  <a:lnTo>
                    <a:pt x="11874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9" name="object 216">
              <a:extLst>
                <a:ext uri="{FF2B5EF4-FFF2-40B4-BE49-F238E27FC236}">
                  <a16:creationId xmlns:a16="http://schemas.microsoft.com/office/drawing/2014/main" id="{52C96267-53B0-4CE8-9AEF-44ECB76687B6}"/>
                </a:ext>
              </a:extLst>
            </p:cNvPr>
            <p:cNvSpPr/>
            <p:nvPr/>
          </p:nvSpPr>
          <p:spPr>
            <a:xfrm>
              <a:off x="2714772" y="6696609"/>
              <a:ext cx="0" cy="237490"/>
            </a:xfrm>
            <a:custGeom>
              <a:avLst/>
              <a:gdLst/>
              <a:ahLst/>
              <a:cxnLst/>
              <a:rect l="l" t="t" r="r" b="b"/>
              <a:pathLst>
                <a:path h="237490">
                  <a:moveTo>
                    <a:pt x="0" y="237121"/>
                  </a:moveTo>
                  <a:lnTo>
                    <a:pt x="0" y="0"/>
                  </a:lnTo>
                </a:path>
              </a:pathLst>
            </a:custGeom>
            <a:ln w="3619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0" name="object 217">
              <a:extLst>
                <a:ext uri="{FF2B5EF4-FFF2-40B4-BE49-F238E27FC236}">
                  <a16:creationId xmlns:a16="http://schemas.microsoft.com/office/drawing/2014/main" id="{86D943A6-223F-42B8-A636-4CE438CB55B3}"/>
                </a:ext>
              </a:extLst>
            </p:cNvPr>
            <p:cNvSpPr/>
            <p:nvPr/>
          </p:nvSpPr>
          <p:spPr>
            <a:xfrm>
              <a:off x="1986503" y="6588804"/>
              <a:ext cx="635" cy="90170"/>
            </a:xfrm>
            <a:custGeom>
              <a:avLst/>
              <a:gdLst/>
              <a:ahLst/>
              <a:cxnLst/>
              <a:rect l="l" t="t" r="r" b="b"/>
              <a:pathLst>
                <a:path w="635" h="90170">
                  <a:moveTo>
                    <a:pt x="25" y="0"/>
                  </a:moveTo>
                  <a:lnTo>
                    <a:pt x="0" y="89674"/>
                  </a:lnTo>
                </a:path>
              </a:pathLst>
            </a:custGeom>
            <a:ln w="6032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1" name="object 218">
              <a:extLst>
                <a:ext uri="{FF2B5EF4-FFF2-40B4-BE49-F238E27FC236}">
                  <a16:creationId xmlns:a16="http://schemas.microsoft.com/office/drawing/2014/main" id="{958935D1-3A84-43B3-9E3A-A194937AD372}"/>
                </a:ext>
              </a:extLst>
            </p:cNvPr>
            <p:cNvSpPr/>
            <p:nvPr/>
          </p:nvSpPr>
          <p:spPr>
            <a:xfrm>
              <a:off x="1956443" y="6663057"/>
              <a:ext cx="60325" cy="52705"/>
            </a:xfrm>
            <a:custGeom>
              <a:avLst/>
              <a:gdLst/>
              <a:ahLst/>
              <a:cxnLst/>
              <a:rect l="l" t="t" r="r" b="b"/>
              <a:pathLst>
                <a:path w="60325" h="52704">
                  <a:moveTo>
                    <a:pt x="60248" y="25"/>
                  </a:moveTo>
                  <a:lnTo>
                    <a:pt x="30060" y="10553"/>
                  </a:lnTo>
                  <a:lnTo>
                    <a:pt x="0" y="0"/>
                  </a:lnTo>
                  <a:lnTo>
                    <a:pt x="8843" y="11405"/>
                  </a:lnTo>
                  <a:lnTo>
                    <a:pt x="17059" y="24742"/>
                  </a:lnTo>
                  <a:lnTo>
                    <a:pt x="24260" y="38836"/>
                  </a:lnTo>
                  <a:lnTo>
                    <a:pt x="30060" y="52514"/>
                  </a:lnTo>
                  <a:lnTo>
                    <a:pt x="35901" y="38837"/>
                  </a:lnTo>
                  <a:lnTo>
                    <a:pt x="43130" y="24745"/>
                  </a:lnTo>
                  <a:lnTo>
                    <a:pt x="51372" y="11416"/>
                  </a:lnTo>
                  <a:lnTo>
                    <a:pt x="60248" y="25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9" name="object 219">
            <a:extLst>
              <a:ext uri="{FF2B5EF4-FFF2-40B4-BE49-F238E27FC236}">
                <a16:creationId xmlns:a16="http://schemas.microsoft.com/office/drawing/2014/main" id="{933C400A-9265-4ACB-A341-E35D0A96A0CD}"/>
              </a:ext>
            </a:extLst>
          </p:cNvPr>
          <p:cNvSpPr txBox="1"/>
          <p:nvPr/>
        </p:nvSpPr>
        <p:spPr>
          <a:xfrm>
            <a:off x="1437239" y="2740721"/>
            <a:ext cx="1440815" cy="152606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  <a:tabLst>
                <a:tab pos="1427480" algn="l"/>
              </a:tabLst>
            </a:pPr>
            <a:r>
              <a:rPr sz="900" spc="20" dirty="0">
                <a:solidFill>
                  <a:srgbClr val="231F20"/>
                </a:solidFill>
                <a:latin typeface="Gill Sans MT"/>
                <a:cs typeface="Gill Sans MT"/>
              </a:rPr>
              <a:t>Expansion</a:t>
            </a:r>
            <a:r>
              <a:rPr sz="900" spc="-50" dirty="0">
                <a:solidFill>
                  <a:srgbClr val="231F20"/>
                </a:solidFill>
                <a:latin typeface="Gill Sans MT"/>
                <a:cs typeface="Gill Sans MT"/>
              </a:rPr>
              <a:t> </a:t>
            </a:r>
            <a:r>
              <a:rPr sz="900" spc="25" dirty="0">
                <a:solidFill>
                  <a:srgbClr val="231F20"/>
                </a:solidFill>
                <a:latin typeface="Gill Sans MT"/>
                <a:cs typeface="Gill Sans MT"/>
              </a:rPr>
              <a:t>v</a:t>
            </a:r>
            <a:r>
              <a:rPr sz="900" spc="15" dirty="0">
                <a:solidFill>
                  <a:srgbClr val="231F20"/>
                </a:solidFill>
                <a:latin typeface="Gill Sans MT"/>
                <a:cs typeface="Gill Sans MT"/>
              </a:rPr>
              <a:t>essel</a:t>
            </a:r>
            <a:r>
              <a:rPr sz="900" dirty="0">
                <a:solidFill>
                  <a:srgbClr val="231F20"/>
                </a:solidFill>
                <a:latin typeface="Gill Sans MT"/>
                <a:cs typeface="Gill Sans MT"/>
              </a:rPr>
              <a:t> </a:t>
            </a:r>
            <a:r>
              <a:rPr sz="900" spc="50" dirty="0">
                <a:solidFill>
                  <a:srgbClr val="231F20"/>
                </a:solidFill>
                <a:latin typeface="Gill Sans MT"/>
                <a:cs typeface="Gill Sans MT"/>
              </a:rPr>
              <a:t> </a:t>
            </a:r>
            <a:r>
              <a:rPr sz="900" u="sng" spc="-50" dirty="0">
                <a:solidFill>
                  <a:srgbClr val="231F20"/>
                </a:solidFill>
                <a:uFill>
                  <a:solidFill>
                    <a:srgbClr val="231F20"/>
                  </a:solidFill>
                </a:uFill>
                <a:latin typeface="Gill Sans MT"/>
                <a:cs typeface="Gill Sans MT"/>
              </a:rPr>
              <a:t> </a:t>
            </a:r>
            <a:r>
              <a:rPr sz="750" u="sng" dirty="0">
                <a:solidFill>
                  <a:srgbClr val="231F20"/>
                </a:solidFill>
                <a:uFill>
                  <a:solidFill>
                    <a:srgbClr val="231F20"/>
                  </a:solidFill>
                </a:uFill>
                <a:latin typeface="Gill Sans MT"/>
                <a:cs typeface="Gill Sans MT"/>
              </a:rPr>
              <a:t>	</a:t>
            </a:r>
            <a:endParaRPr sz="750" dirty="0">
              <a:latin typeface="Gill Sans MT"/>
              <a:cs typeface="Gill Sans MT"/>
            </a:endParaRPr>
          </a:p>
        </p:txBody>
      </p:sp>
      <p:sp>
        <p:nvSpPr>
          <p:cNvPr id="10" name="object 220">
            <a:extLst>
              <a:ext uri="{FF2B5EF4-FFF2-40B4-BE49-F238E27FC236}">
                <a16:creationId xmlns:a16="http://schemas.microsoft.com/office/drawing/2014/main" id="{CADD6F30-F9BC-42F2-A7E2-599C428228D3}"/>
              </a:ext>
            </a:extLst>
          </p:cNvPr>
          <p:cNvSpPr txBox="1"/>
          <p:nvPr/>
        </p:nvSpPr>
        <p:spPr>
          <a:xfrm>
            <a:off x="3325702" y="2940519"/>
            <a:ext cx="1231183" cy="252633"/>
          </a:xfrm>
          <a:prstGeom prst="rect">
            <a:avLst/>
          </a:prstGeom>
        </p:spPr>
        <p:txBody>
          <a:bodyPr vert="horz" wrap="square" lIns="0" tIns="21590" rIns="0" bIns="0" rtlCol="0">
            <a:spAutoFit/>
          </a:bodyPr>
          <a:lstStyle/>
          <a:p>
            <a:pPr marL="12700" marR="5080">
              <a:lnSpc>
                <a:spcPts val="860"/>
              </a:lnSpc>
              <a:spcBef>
                <a:spcPts val="170"/>
              </a:spcBef>
            </a:pPr>
            <a:r>
              <a:rPr sz="900" spc="20" dirty="0">
                <a:solidFill>
                  <a:srgbClr val="231F20"/>
                </a:solidFill>
                <a:latin typeface="Gill Sans MT"/>
                <a:cs typeface="Gill Sans MT"/>
              </a:rPr>
              <a:t>Expansion</a:t>
            </a:r>
            <a:r>
              <a:rPr sz="900" spc="-50" dirty="0">
                <a:solidFill>
                  <a:srgbClr val="231F20"/>
                </a:solidFill>
                <a:latin typeface="Gill Sans MT"/>
                <a:cs typeface="Gill Sans MT"/>
              </a:rPr>
              <a:t> </a:t>
            </a:r>
            <a:r>
              <a:rPr sz="900" spc="-55" dirty="0">
                <a:solidFill>
                  <a:srgbClr val="231F20"/>
                </a:solidFill>
                <a:latin typeface="Gill Sans MT"/>
                <a:cs typeface="Gill Sans MT"/>
              </a:rPr>
              <a:t>r</a:t>
            </a:r>
            <a:r>
              <a:rPr sz="900" spc="20" dirty="0">
                <a:solidFill>
                  <a:srgbClr val="231F20"/>
                </a:solidFill>
                <a:latin typeface="Gill Sans MT"/>
                <a:cs typeface="Gill Sans MT"/>
              </a:rPr>
              <a:t>elief</a:t>
            </a:r>
            <a:r>
              <a:rPr sz="900" spc="-50" dirty="0">
                <a:solidFill>
                  <a:srgbClr val="231F20"/>
                </a:solidFill>
                <a:latin typeface="Gill Sans MT"/>
                <a:cs typeface="Gill Sans MT"/>
              </a:rPr>
              <a:t> </a:t>
            </a:r>
            <a:r>
              <a:rPr sz="900" spc="20" dirty="0">
                <a:solidFill>
                  <a:srgbClr val="231F20"/>
                </a:solidFill>
                <a:latin typeface="Gill Sans MT"/>
                <a:cs typeface="Gill Sans MT"/>
              </a:rPr>
              <a:t>v</a:t>
            </a:r>
            <a:r>
              <a:rPr sz="900" spc="25" dirty="0">
                <a:solidFill>
                  <a:srgbClr val="231F20"/>
                </a:solidFill>
                <a:latin typeface="Gill Sans MT"/>
                <a:cs typeface="Gill Sans MT"/>
              </a:rPr>
              <a:t>alv</a:t>
            </a:r>
            <a:r>
              <a:rPr sz="900" spc="15" dirty="0">
                <a:solidFill>
                  <a:srgbClr val="231F20"/>
                </a:solidFill>
                <a:latin typeface="Gill Sans MT"/>
                <a:cs typeface="Gill Sans MT"/>
              </a:rPr>
              <a:t>e  </a:t>
            </a:r>
            <a:r>
              <a:rPr sz="900" spc="-130" dirty="0">
                <a:solidFill>
                  <a:srgbClr val="231F20"/>
                </a:solidFill>
                <a:latin typeface="Gill Sans MT"/>
                <a:cs typeface="Gill Sans MT"/>
              </a:rPr>
              <a:t>T</a:t>
            </a:r>
            <a:r>
              <a:rPr sz="900" spc="40" dirty="0">
                <a:solidFill>
                  <a:srgbClr val="231F20"/>
                </a:solidFill>
                <a:latin typeface="Gill Sans MT"/>
                <a:cs typeface="Gill Sans MT"/>
              </a:rPr>
              <a:t>emp</a:t>
            </a:r>
            <a:r>
              <a:rPr sz="900" spc="-15" dirty="0">
                <a:solidFill>
                  <a:srgbClr val="231F20"/>
                </a:solidFill>
                <a:latin typeface="Gill Sans MT"/>
                <a:cs typeface="Gill Sans MT"/>
              </a:rPr>
              <a:t>e</a:t>
            </a:r>
            <a:r>
              <a:rPr sz="900" spc="-20" dirty="0">
                <a:solidFill>
                  <a:srgbClr val="231F20"/>
                </a:solidFill>
                <a:latin typeface="Gill Sans MT"/>
                <a:cs typeface="Gill Sans MT"/>
              </a:rPr>
              <a:t>r</a:t>
            </a:r>
            <a:r>
              <a:rPr sz="900" spc="40" dirty="0">
                <a:solidFill>
                  <a:srgbClr val="231F20"/>
                </a:solidFill>
                <a:latin typeface="Gill Sans MT"/>
                <a:cs typeface="Gill Sans MT"/>
              </a:rPr>
              <a:t>a</a:t>
            </a:r>
            <a:r>
              <a:rPr sz="900" spc="-5" dirty="0">
                <a:solidFill>
                  <a:srgbClr val="231F20"/>
                </a:solidFill>
                <a:latin typeface="Gill Sans MT"/>
                <a:cs typeface="Gill Sans MT"/>
              </a:rPr>
              <a:t>tu</a:t>
            </a:r>
            <a:r>
              <a:rPr sz="900" spc="-10" dirty="0">
                <a:solidFill>
                  <a:srgbClr val="231F20"/>
                </a:solidFill>
                <a:latin typeface="Gill Sans MT"/>
                <a:cs typeface="Gill Sans MT"/>
              </a:rPr>
              <a:t>r</a:t>
            </a:r>
            <a:r>
              <a:rPr sz="900" spc="20" dirty="0">
                <a:solidFill>
                  <a:srgbClr val="231F20"/>
                </a:solidFill>
                <a:latin typeface="Gill Sans MT"/>
                <a:cs typeface="Gill Sans MT"/>
              </a:rPr>
              <a:t>e</a:t>
            </a:r>
            <a:r>
              <a:rPr sz="900" spc="-50" dirty="0">
                <a:solidFill>
                  <a:srgbClr val="231F20"/>
                </a:solidFill>
                <a:latin typeface="Gill Sans MT"/>
                <a:cs typeface="Gill Sans MT"/>
              </a:rPr>
              <a:t> </a:t>
            </a:r>
            <a:r>
              <a:rPr sz="900" spc="-55" dirty="0">
                <a:solidFill>
                  <a:srgbClr val="231F20"/>
                </a:solidFill>
                <a:latin typeface="Gill Sans MT"/>
                <a:cs typeface="Gill Sans MT"/>
              </a:rPr>
              <a:t>r</a:t>
            </a:r>
            <a:r>
              <a:rPr sz="900" spc="20" dirty="0">
                <a:solidFill>
                  <a:srgbClr val="231F20"/>
                </a:solidFill>
                <a:latin typeface="Gill Sans MT"/>
                <a:cs typeface="Gill Sans MT"/>
              </a:rPr>
              <a:t>elief</a:t>
            </a:r>
            <a:r>
              <a:rPr sz="900" spc="-50" dirty="0">
                <a:solidFill>
                  <a:srgbClr val="231F20"/>
                </a:solidFill>
                <a:latin typeface="Gill Sans MT"/>
                <a:cs typeface="Gill Sans MT"/>
              </a:rPr>
              <a:t> </a:t>
            </a:r>
            <a:r>
              <a:rPr sz="900" spc="20" dirty="0">
                <a:solidFill>
                  <a:srgbClr val="231F20"/>
                </a:solidFill>
                <a:latin typeface="Gill Sans MT"/>
                <a:cs typeface="Gill Sans MT"/>
              </a:rPr>
              <a:t>v</a:t>
            </a:r>
            <a:r>
              <a:rPr sz="900" spc="25" dirty="0">
                <a:solidFill>
                  <a:srgbClr val="231F20"/>
                </a:solidFill>
                <a:latin typeface="Gill Sans MT"/>
                <a:cs typeface="Gill Sans MT"/>
              </a:rPr>
              <a:t>alv</a:t>
            </a:r>
            <a:r>
              <a:rPr sz="900" spc="20" dirty="0">
                <a:solidFill>
                  <a:srgbClr val="231F20"/>
                </a:solidFill>
                <a:latin typeface="Gill Sans MT"/>
                <a:cs typeface="Gill Sans MT"/>
              </a:rPr>
              <a:t>e</a:t>
            </a:r>
            <a:endParaRPr sz="900" dirty="0">
              <a:latin typeface="Gill Sans MT"/>
              <a:cs typeface="Gill Sans MT"/>
            </a:endParaRPr>
          </a:p>
        </p:txBody>
      </p:sp>
      <p:sp>
        <p:nvSpPr>
          <p:cNvPr id="12" name="object 251">
            <a:extLst>
              <a:ext uri="{FF2B5EF4-FFF2-40B4-BE49-F238E27FC236}">
                <a16:creationId xmlns:a16="http://schemas.microsoft.com/office/drawing/2014/main" id="{6D4F8DB6-5DF0-4B4B-BBCB-B5928106BBE2}"/>
              </a:ext>
            </a:extLst>
          </p:cNvPr>
          <p:cNvSpPr txBox="1"/>
          <p:nvPr/>
        </p:nvSpPr>
        <p:spPr>
          <a:xfrm>
            <a:off x="1309008" y="2960087"/>
            <a:ext cx="1224583" cy="152606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900" spc="25" dirty="0">
                <a:solidFill>
                  <a:srgbClr val="231F20"/>
                </a:solidFill>
                <a:latin typeface="Gill Sans MT"/>
                <a:cs typeface="Gill Sans MT"/>
              </a:rPr>
              <a:t>Mains</a:t>
            </a:r>
            <a:r>
              <a:rPr sz="900" spc="-50" dirty="0">
                <a:solidFill>
                  <a:srgbClr val="231F20"/>
                </a:solidFill>
                <a:latin typeface="Gill Sans MT"/>
                <a:cs typeface="Gill Sans MT"/>
              </a:rPr>
              <a:t> </a:t>
            </a:r>
            <a:r>
              <a:rPr sz="900" spc="5" dirty="0">
                <a:solidFill>
                  <a:srgbClr val="231F20"/>
                </a:solidFill>
                <a:latin typeface="Gill Sans MT"/>
                <a:cs typeface="Gill Sans MT"/>
              </a:rPr>
              <a:t>c</a:t>
            </a:r>
            <a:r>
              <a:rPr sz="900" spc="20" dirty="0">
                <a:solidFill>
                  <a:srgbClr val="231F20"/>
                </a:solidFill>
                <a:latin typeface="Gill Sans MT"/>
                <a:cs typeface="Gill Sans MT"/>
              </a:rPr>
              <a:t>old</a:t>
            </a:r>
            <a:r>
              <a:rPr sz="900" spc="-50" dirty="0">
                <a:solidFill>
                  <a:srgbClr val="231F20"/>
                </a:solidFill>
                <a:latin typeface="Gill Sans MT"/>
                <a:cs typeface="Gill Sans MT"/>
              </a:rPr>
              <a:t> </a:t>
            </a:r>
            <a:r>
              <a:rPr sz="900" spc="10" dirty="0">
                <a:solidFill>
                  <a:srgbClr val="231F20"/>
                </a:solidFill>
                <a:latin typeface="Gill Sans MT"/>
                <a:cs typeface="Gill Sans MT"/>
              </a:rPr>
              <a:t>w</a:t>
            </a:r>
            <a:r>
              <a:rPr sz="900" spc="40" dirty="0">
                <a:solidFill>
                  <a:srgbClr val="231F20"/>
                </a:solidFill>
                <a:latin typeface="Gill Sans MT"/>
                <a:cs typeface="Gill Sans MT"/>
              </a:rPr>
              <a:t>a</a:t>
            </a:r>
            <a:r>
              <a:rPr sz="900" spc="-5" dirty="0">
                <a:solidFill>
                  <a:srgbClr val="231F20"/>
                </a:solidFill>
                <a:latin typeface="Gill Sans MT"/>
                <a:cs typeface="Gill Sans MT"/>
              </a:rPr>
              <a:t>t</a:t>
            </a:r>
            <a:r>
              <a:rPr sz="900" spc="-15" dirty="0">
                <a:solidFill>
                  <a:srgbClr val="231F20"/>
                </a:solidFill>
                <a:latin typeface="Gill Sans MT"/>
                <a:cs typeface="Gill Sans MT"/>
              </a:rPr>
              <a:t>er</a:t>
            </a:r>
            <a:r>
              <a:rPr sz="900" spc="-50" dirty="0">
                <a:solidFill>
                  <a:srgbClr val="231F20"/>
                </a:solidFill>
                <a:latin typeface="Gill Sans MT"/>
                <a:cs typeface="Gill Sans MT"/>
              </a:rPr>
              <a:t> </a:t>
            </a:r>
            <a:r>
              <a:rPr sz="900" spc="35" dirty="0">
                <a:solidFill>
                  <a:srgbClr val="231F20"/>
                </a:solidFill>
                <a:latin typeface="Gill Sans MT"/>
                <a:cs typeface="Gill Sans MT"/>
              </a:rPr>
              <a:t>supply</a:t>
            </a:r>
            <a:endParaRPr sz="900" dirty="0">
              <a:latin typeface="Gill Sans MT"/>
              <a:cs typeface="Gill Sans MT"/>
            </a:endParaRPr>
          </a:p>
        </p:txBody>
      </p:sp>
      <p:sp>
        <p:nvSpPr>
          <p:cNvPr id="13" name="object 252">
            <a:extLst>
              <a:ext uri="{FF2B5EF4-FFF2-40B4-BE49-F238E27FC236}">
                <a16:creationId xmlns:a16="http://schemas.microsoft.com/office/drawing/2014/main" id="{13749C2D-B56B-4271-B375-909C9029821C}"/>
              </a:ext>
            </a:extLst>
          </p:cNvPr>
          <p:cNvSpPr txBox="1"/>
          <p:nvPr/>
        </p:nvSpPr>
        <p:spPr>
          <a:xfrm>
            <a:off x="1430952" y="4822352"/>
            <a:ext cx="1711960" cy="152606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  <a:tabLst>
                <a:tab pos="1698625" algn="l"/>
              </a:tabLst>
            </a:pPr>
            <a:r>
              <a:rPr sz="900" spc="-60" dirty="0">
                <a:solidFill>
                  <a:srgbClr val="231F20"/>
                </a:solidFill>
                <a:latin typeface="Gill Sans MT"/>
                <a:cs typeface="Gill Sans MT"/>
              </a:rPr>
              <a:t>D</a:t>
            </a:r>
            <a:r>
              <a:rPr sz="900" spc="10" dirty="0">
                <a:solidFill>
                  <a:srgbClr val="231F20"/>
                </a:solidFill>
                <a:latin typeface="Gill Sans MT"/>
                <a:cs typeface="Gill Sans MT"/>
              </a:rPr>
              <a:t>ischa</a:t>
            </a:r>
            <a:r>
              <a:rPr sz="900" dirty="0">
                <a:solidFill>
                  <a:srgbClr val="231F20"/>
                </a:solidFill>
                <a:latin typeface="Gill Sans MT"/>
                <a:cs typeface="Gill Sans MT"/>
              </a:rPr>
              <a:t>r</a:t>
            </a:r>
            <a:r>
              <a:rPr sz="900" spc="60" dirty="0">
                <a:solidFill>
                  <a:srgbClr val="231F20"/>
                </a:solidFill>
                <a:latin typeface="Gill Sans MT"/>
                <a:cs typeface="Gill Sans MT"/>
              </a:rPr>
              <a:t>ge</a:t>
            </a:r>
            <a:r>
              <a:rPr sz="900" spc="-50" dirty="0">
                <a:solidFill>
                  <a:srgbClr val="231F20"/>
                </a:solidFill>
                <a:latin typeface="Gill Sans MT"/>
                <a:cs typeface="Gill Sans MT"/>
              </a:rPr>
              <a:t> </a:t>
            </a:r>
            <a:r>
              <a:rPr sz="900" spc="40" dirty="0">
                <a:solidFill>
                  <a:srgbClr val="231F20"/>
                </a:solidFill>
                <a:latin typeface="Gill Sans MT"/>
                <a:cs typeface="Gill Sans MT"/>
              </a:rPr>
              <a:t>pip</a:t>
            </a:r>
            <a:r>
              <a:rPr sz="900" spc="15" dirty="0">
                <a:solidFill>
                  <a:srgbClr val="231F20"/>
                </a:solidFill>
                <a:latin typeface="Gill Sans MT"/>
                <a:cs typeface="Gill Sans MT"/>
              </a:rPr>
              <a:t>e</a:t>
            </a:r>
            <a:r>
              <a:rPr sz="900" spc="10" dirty="0">
                <a:solidFill>
                  <a:srgbClr val="231F20"/>
                </a:solidFill>
                <a:latin typeface="Gill Sans MT"/>
                <a:cs typeface="Gill Sans MT"/>
              </a:rPr>
              <a:t>w</a:t>
            </a:r>
            <a:r>
              <a:rPr sz="900" spc="-25" dirty="0">
                <a:solidFill>
                  <a:srgbClr val="231F20"/>
                </a:solidFill>
                <a:latin typeface="Gill Sans MT"/>
                <a:cs typeface="Gill Sans MT"/>
              </a:rPr>
              <a:t>or</a:t>
            </a:r>
            <a:r>
              <a:rPr sz="900" spc="-5" dirty="0">
                <a:solidFill>
                  <a:srgbClr val="231F20"/>
                </a:solidFill>
                <a:latin typeface="Gill Sans MT"/>
                <a:cs typeface="Gill Sans MT"/>
              </a:rPr>
              <a:t>k</a:t>
            </a:r>
            <a:r>
              <a:rPr sz="900" dirty="0">
                <a:solidFill>
                  <a:srgbClr val="231F20"/>
                </a:solidFill>
                <a:latin typeface="Gill Sans MT"/>
                <a:cs typeface="Gill Sans MT"/>
              </a:rPr>
              <a:t> </a:t>
            </a:r>
            <a:r>
              <a:rPr sz="900" spc="10" dirty="0">
                <a:solidFill>
                  <a:srgbClr val="231F20"/>
                </a:solidFill>
                <a:latin typeface="Gill Sans MT"/>
                <a:cs typeface="Gill Sans MT"/>
              </a:rPr>
              <a:t> </a:t>
            </a:r>
            <a:r>
              <a:rPr sz="900" u="sng" spc="-50" dirty="0">
                <a:solidFill>
                  <a:srgbClr val="231F20"/>
                </a:solidFill>
                <a:uFill>
                  <a:solidFill>
                    <a:srgbClr val="231F20"/>
                  </a:solidFill>
                </a:uFill>
                <a:latin typeface="Gill Sans MT"/>
                <a:cs typeface="Gill Sans MT"/>
              </a:rPr>
              <a:t> </a:t>
            </a:r>
            <a:r>
              <a:rPr sz="750" u="sng" dirty="0">
                <a:solidFill>
                  <a:srgbClr val="231F20"/>
                </a:solidFill>
                <a:uFill>
                  <a:solidFill>
                    <a:srgbClr val="231F20"/>
                  </a:solidFill>
                </a:uFill>
                <a:latin typeface="Gill Sans MT"/>
                <a:cs typeface="Gill Sans MT"/>
              </a:rPr>
              <a:t>	</a:t>
            </a:r>
            <a:endParaRPr sz="750" dirty="0">
              <a:latin typeface="Gill Sans MT"/>
              <a:cs typeface="Gill Sans MT"/>
            </a:endParaRPr>
          </a:p>
        </p:txBody>
      </p:sp>
      <p:grpSp>
        <p:nvGrpSpPr>
          <p:cNvPr id="11" name="object 221">
            <a:extLst>
              <a:ext uri="{FF2B5EF4-FFF2-40B4-BE49-F238E27FC236}">
                <a16:creationId xmlns:a16="http://schemas.microsoft.com/office/drawing/2014/main" id="{4A131B20-9CA2-4AA0-92CF-A66F97F0B4EB}"/>
              </a:ext>
            </a:extLst>
          </p:cNvPr>
          <p:cNvGrpSpPr/>
          <p:nvPr/>
        </p:nvGrpSpPr>
        <p:grpSpPr>
          <a:xfrm>
            <a:off x="1799858" y="3039625"/>
            <a:ext cx="1349742" cy="1943755"/>
            <a:chOff x="1169727" y="6554545"/>
            <a:chExt cx="1349742" cy="1943755"/>
          </a:xfrm>
        </p:grpSpPr>
        <p:sp>
          <p:nvSpPr>
            <p:cNvPr id="17" name="object 222">
              <a:extLst>
                <a:ext uri="{FF2B5EF4-FFF2-40B4-BE49-F238E27FC236}">
                  <a16:creationId xmlns:a16="http://schemas.microsoft.com/office/drawing/2014/main" id="{92DE10A0-20AE-4AFA-9DBD-543086FA6B43}"/>
                </a:ext>
              </a:extLst>
            </p:cNvPr>
            <p:cNvSpPr/>
            <p:nvPr/>
          </p:nvSpPr>
          <p:spPr>
            <a:xfrm>
              <a:off x="1854001" y="6567460"/>
              <a:ext cx="220345" cy="0"/>
            </a:xfrm>
            <a:custGeom>
              <a:avLst/>
              <a:gdLst/>
              <a:ahLst/>
              <a:cxnLst/>
              <a:rect l="l" t="t" r="r" b="b"/>
              <a:pathLst>
                <a:path w="220344">
                  <a:moveTo>
                    <a:pt x="219938" y="0"/>
                  </a:moveTo>
                  <a:lnTo>
                    <a:pt x="0" y="0"/>
                  </a:lnTo>
                </a:path>
              </a:pathLst>
            </a:custGeom>
            <a:ln w="18097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" name="object 223">
              <a:extLst>
                <a:ext uri="{FF2B5EF4-FFF2-40B4-BE49-F238E27FC236}">
                  <a16:creationId xmlns:a16="http://schemas.microsoft.com/office/drawing/2014/main" id="{275D1734-6AC0-48A6-8C3C-59901A0F0C81}"/>
                </a:ext>
              </a:extLst>
            </p:cNvPr>
            <p:cNvSpPr/>
            <p:nvPr/>
          </p:nvSpPr>
          <p:spPr>
            <a:xfrm>
              <a:off x="2061025" y="6554545"/>
              <a:ext cx="26034" cy="26034"/>
            </a:xfrm>
            <a:custGeom>
              <a:avLst/>
              <a:gdLst/>
              <a:ahLst/>
              <a:cxnLst/>
              <a:rect l="l" t="t" r="r" b="b"/>
              <a:pathLst>
                <a:path w="26035" h="26034">
                  <a:moveTo>
                    <a:pt x="11887" y="0"/>
                  </a:moveTo>
                  <a:lnTo>
                    <a:pt x="1435" y="6896"/>
                  </a:lnTo>
                  <a:lnTo>
                    <a:pt x="0" y="13944"/>
                  </a:lnTo>
                  <a:lnTo>
                    <a:pt x="3467" y="19177"/>
                  </a:lnTo>
                  <a:lnTo>
                    <a:pt x="6908" y="24409"/>
                  </a:lnTo>
                  <a:lnTo>
                    <a:pt x="13957" y="25819"/>
                  </a:lnTo>
                  <a:lnTo>
                    <a:pt x="24396" y="18923"/>
                  </a:lnTo>
                  <a:lnTo>
                    <a:pt x="25831" y="11874"/>
                  </a:lnTo>
                  <a:lnTo>
                    <a:pt x="18935" y="1435"/>
                  </a:lnTo>
                  <a:lnTo>
                    <a:pt x="11887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" name="object 224">
              <a:extLst>
                <a:ext uri="{FF2B5EF4-FFF2-40B4-BE49-F238E27FC236}">
                  <a16:creationId xmlns:a16="http://schemas.microsoft.com/office/drawing/2014/main" id="{3EA10807-3DFC-4E00-90A1-2CAF8992FA40}"/>
                </a:ext>
              </a:extLst>
            </p:cNvPr>
            <p:cNvSpPr/>
            <p:nvPr/>
          </p:nvSpPr>
          <p:spPr>
            <a:xfrm>
              <a:off x="2061025" y="6554545"/>
              <a:ext cx="26034" cy="26034"/>
            </a:xfrm>
            <a:custGeom>
              <a:avLst/>
              <a:gdLst/>
              <a:ahLst/>
              <a:cxnLst/>
              <a:rect l="l" t="t" r="r" b="b"/>
              <a:pathLst>
                <a:path w="26035" h="26034">
                  <a:moveTo>
                    <a:pt x="3467" y="19177"/>
                  </a:moveTo>
                  <a:lnTo>
                    <a:pt x="6908" y="24409"/>
                  </a:lnTo>
                  <a:lnTo>
                    <a:pt x="13957" y="25819"/>
                  </a:lnTo>
                  <a:lnTo>
                    <a:pt x="19164" y="22364"/>
                  </a:lnTo>
                  <a:lnTo>
                    <a:pt x="24396" y="18923"/>
                  </a:lnTo>
                  <a:lnTo>
                    <a:pt x="25831" y="11874"/>
                  </a:lnTo>
                  <a:lnTo>
                    <a:pt x="22377" y="6667"/>
                  </a:lnTo>
                  <a:lnTo>
                    <a:pt x="18935" y="1435"/>
                  </a:lnTo>
                  <a:lnTo>
                    <a:pt x="11887" y="0"/>
                  </a:lnTo>
                  <a:lnTo>
                    <a:pt x="6680" y="3454"/>
                  </a:lnTo>
                  <a:lnTo>
                    <a:pt x="1435" y="6896"/>
                  </a:lnTo>
                  <a:lnTo>
                    <a:pt x="0" y="13944"/>
                  </a:lnTo>
                  <a:lnTo>
                    <a:pt x="3467" y="19177"/>
                  </a:lnTo>
                  <a:close/>
                </a:path>
              </a:pathLst>
            </a:custGeom>
            <a:ln w="1206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" name="object 225">
              <a:extLst>
                <a:ext uri="{FF2B5EF4-FFF2-40B4-BE49-F238E27FC236}">
                  <a16:creationId xmlns:a16="http://schemas.microsoft.com/office/drawing/2014/main" id="{10972653-3CA7-4BD0-8FBA-F0BF5BA3E795}"/>
                </a:ext>
              </a:extLst>
            </p:cNvPr>
            <p:cNvSpPr/>
            <p:nvPr/>
          </p:nvSpPr>
          <p:spPr>
            <a:xfrm>
              <a:off x="2061025" y="6554545"/>
              <a:ext cx="26034" cy="26034"/>
            </a:xfrm>
            <a:custGeom>
              <a:avLst/>
              <a:gdLst/>
              <a:ahLst/>
              <a:cxnLst/>
              <a:rect l="l" t="t" r="r" b="b"/>
              <a:pathLst>
                <a:path w="26035" h="26034">
                  <a:moveTo>
                    <a:pt x="11887" y="0"/>
                  </a:moveTo>
                  <a:lnTo>
                    <a:pt x="1435" y="6896"/>
                  </a:lnTo>
                  <a:lnTo>
                    <a:pt x="0" y="13944"/>
                  </a:lnTo>
                  <a:lnTo>
                    <a:pt x="3467" y="19177"/>
                  </a:lnTo>
                  <a:lnTo>
                    <a:pt x="6908" y="24409"/>
                  </a:lnTo>
                  <a:lnTo>
                    <a:pt x="13957" y="25819"/>
                  </a:lnTo>
                  <a:lnTo>
                    <a:pt x="24396" y="18923"/>
                  </a:lnTo>
                  <a:lnTo>
                    <a:pt x="25831" y="11874"/>
                  </a:lnTo>
                  <a:lnTo>
                    <a:pt x="18935" y="1435"/>
                  </a:lnTo>
                  <a:lnTo>
                    <a:pt x="11887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" name="object 226">
              <a:extLst>
                <a:ext uri="{FF2B5EF4-FFF2-40B4-BE49-F238E27FC236}">
                  <a16:creationId xmlns:a16="http://schemas.microsoft.com/office/drawing/2014/main" id="{8C3C1D85-F751-4595-B940-19D5E2368D44}"/>
                </a:ext>
              </a:extLst>
            </p:cNvPr>
            <p:cNvSpPr/>
            <p:nvPr/>
          </p:nvSpPr>
          <p:spPr>
            <a:xfrm>
              <a:off x="1854001" y="6567460"/>
              <a:ext cx="220345" cy="0"/>
            </a:xfrm>
            <a:custGeom>
              <a:avLst/>
              <a:gdLst/>
              <a:ahLst/>
              <a:cxnLst/>
              <a:rect l="l" t="t" r="r" b="b"/>
              <a:pathLst>
                <a:path w="220344">
                  <a:moveTo>
                    <a:pt x="219938" y="0"/>
                  </a:moveTo>
                  <a:lnTo>
                    <a:pt x="0" y="0"/>
                  </a:lnTo>
                </a:path>
              </a:pathLst>
            </a:custGeom>
            <a:ln w="3619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" name="object 227">
              <a:extLst>
                <a:ext uri="{FF2B5EF4-FFF2-40B4-BE49-F238E27FC236}">
                  <a16:creationId xmlns:a16="http://schemas.microsoft.com/office/drawing/2014/main" id="{89AB0CAB-7372-4FB1-92B8-49801C52311A}"/>
                </a:ext>
              </a:extLst>
            </p:cNvPr>
            <p:cNvSpPr/>
            <p:nvPr/>
          </p:nvSpPr>
          <p:spPr>
            <a:xfrm>
              <a:off x="2012452" y="6774431"/>
              <a:ext cx="26034" cy="26034"/>
            </a:xfrm>
            <a:custGeom>
              <a:avLst/>
              <a:gdLst/>
              <a:ahLst/>
              <a:cxnLst/>
              <a:rect l="l" t="t" r="r" b="b"/>
              <a:pathLst>
                <a:path w="26035" h="26034">
                  <a:moveTo>
                    <a:pt x="11887" y="0"/>
                  </a:moveTo>
                  <a:lnTo>
                    <a:pt x="1435" y="6896"/>
                  </a:lnTo>
                  <a:lnTo>
                    <a:pt x="0" y="13944"/>
                  </a:lnTo>
                  <a:lnTo>
                    <a:pt x="3467" y="19176"/>
                  </a:lnTo>
                  <a:lnTo>
                    <a:pt x="6921" y="24396"/>
                  </a:lnTo>
                  <a:lnTo>
                    <a:pt x="13957" y="25806"/>
                  </a:lnTo>
                  <a:lnTo>
                    <a:pt x="24396" y="18910"/>
                  </a:lnTo>
                  <a:lnTo>
                    <a:pt x="25831" y="11861"/>
                  </a:lnTo>
                  <a:lnTo>
                    <a:pt x="18935" y="1435"/>
                  </a:lnTo>
                  <a:lnTo>
                    <a:pt x="11887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" name="object 228">
              <a:extLst>
                <a:ext uri="{FF2B5EF4-FFF2-40B4-BE49-F238E27FC236}">
                  <a16:creationId xmlns:a16="http://schemas.microsoft.com/office/drawing/2014/main" id="{E0D9BBB0-1BE2-4764-85B4-E0E464749DBD}"/>
                </a:ext>
              </a:extLst>
            </p:cNvPr>
            <p:cNvSpPr/>
            <p:nvPr/>
          </p:nvSpPr>
          <p:spPr>
            <a:xfrm>
              <a:off x="2012452" y="6774431"/>
              <a:ext cx="26034" cy="26034"/>
            </a:xfrm>
            <a:custGeom>
              <a:avLst/>
              <a:gdLst/>
              <a:ahLst/>
              <a:cxnLst/>
              <a:rect l="l" t="t" r="r" b="b"/>
              <a:pathLst>
                <a:path w="26035" h="26034">
                  <a:moveTo>
                    <a:pt x="3467" y="19176"/>
                  </a:moveTo>
                  <a:lnTo>
                    <a:pt x="6921" y="24396"/>
                  </a:lnTo>
                  <a:lnTo>
                    <a:pt x="13957" y="25806"/>
                  </a:lnTo>
                  <a:lnTo>
                    <a:pt x="19164" y="22351"/>
                  </a:lnTo>
                  <a:lnTo>
                    <a:pt x="24396" y="18910"/>
                  </a:lnTo>
                  <a:lnTo>
                    <a:pt x="25831" y="11861"/>
                  </a:lnTo>
                  <a:lnTo>
                    <a:pt x="22377" y="6667"/>
                  </a:lnTo>
                  <a:lnTo>
                    <a:pt x="18935" y="1435"/>
                  </a:lnTo>
                  <a:lnTo>
                    <a:pt x="11887" y="0"/>
                  </a:lnTo>
                  <a:lnTo>
                    <a:pt x="6680" y="3454"/>
                  </a:lnTo>
                  <a:lnTo>
                    <a:pt x="1435" y="6896"/>
                  </a:lnTo>
                  <a:lnTo>
                    <a:pt x="0" y="13944"/>
                  </a:lnTo>
                  <a:lnTo>
                    <a:pt x="3467" y="19176"/>
                  </a:lnTo>
                  <a:close/>
                </a:path>
              </a:pathLst>
            </a:custGeom>
            <a:ln w="12064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" name="object 229">
              <a:extLst>
                <a:ext uri="{FF2B5EF4-FFF2-40B4-BE49-F238E27FC236}">
                  <a16:creationId xmlns:a16="http://schemas.microsoft.com/office/drawing/2014/main" id="{FA0C12F3-D04B-4A3C-83F3-37AADFEB6834}"/>
                </a:ext>
              </a:extLst>
            </p:cNvPr>
            <p:cNvSpPr/>
            <p:nvPr/>
          </p:nvSpPr>
          <p:spPr>
            <a:xfrm>
              <a:off x="2012452" y="6774431"/>
              <a:ext cx="26034" cy="26034"/>
            </a:xfrm>
            <a:custGeom>
              <a:avLst/>
              <a:gdLst/>
              <a:ahLst/>
              <a:cxnLst/>
              <a:rect l="l" t="t" r="r" b="b"/>
              <a:pathLst>
                <a:path w="26035" h="26034">
                  <a:moveTo>
                    <a:pt x="11887" y="0"/>
                  </a:moveTo>
                  <a:lnTo>
                    <a:pt x="1435" y="6896"/>
                  </a:lnTo>
                  <a:lnTo>
                    <a:pt x="0" y="13944"/>
                  </a:lnTo>
                  <a:lnTo>
                    <a:pt x="3467" y="19176"/>
                  </a:lnTo>
                  <a:lnTo>
                    <a:pt x="6921" y="24396"/>
                  </a:lnTo>
                  <a:lnTo>
                    <a:pt x="13957" y="25806"/>
                  </a:lnTo>
                  <a:lnTo>
                    <a:pt x="24396" y="18910"/>
                  </a:lnTo>
                  <a:lnTo>
                    <a:pt x="25831" y="11861"/>
                  </a:lnTo>
                  <a:lnTo>
                    <a:pt x="18935" y="1435"/>
                  </a:lnTo>
                  <a:lnTo>
                    <a:pt x="11887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" name="object 230">
              <a:extLst>
                <a:ext uri="{FF2B5EF4-FFF2-40B4-BE49-F238E27FC236}">
                  <a16:creationId xmlns:a16="http://schemas.microsoft.com/office/drawing/2014/main" id="{3D3C51C1-9AF5-4CD0-8556-5BE99B3155A9}"/>
                </a:ext>
              </a:extLst>
            </p:cNvPr>
            <p:cNvSpPr/>
            <p:nvPr/>
          </p:nvSpPr>
          <p:spPr>
            <a:xfrm>
              <a:off x="1440771" y="7031010"/>
              <a:ext cx="584835" cy="0"/>
            </a:xfrm>
            <a:custGeom>
              <a:avLst/>
              <a:gdLst/>
              <a:ahLst/>
              <a:cxnLst/>
              <a:rect l="l" t="t" r="r" b="b"/>
              <a:pathLst>
                <a:path w="584835">
                  <a:moveTo>
                    <a:pt x="584606" y="0"/>
                  </a:moveTo>
                  <a:lnTo>
                    <a:pt x="0" y="0"/>
                  </a:lnTo>
                </a:path>
              </a:pathLst>
            </a:custGeom>
            <a:ln w="18097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" name="object 231">
              <a:extLst>
                <a:ext uri="{FF2B5EF4-FFF2-40B4-BE49-F238E27FC236}">
                  <a16:creationId xmlns:a16="http://schemas.microsoft.com/office/drawing/2014/main" id="{0864D689-1D28-48AC-BBFA-7BE076DC5A07}"/>
                </a:ext>
              </a:extLst>
            </p:cNvPr>
            <p:cNvSpPr/>
            <p:nvPr/>
          </p:nvSpPr>
          <p:spPr>
            <a:xfrm>
              <a:off x="2012452" y="7018094"/>
              <a:ext cx="26034" cy="26034"/>
            </a:xfrm>
            <a:custGeom>
              <a:avLst/>
              <a:gdLst/>
              <a:ahLst/>
              <a:cxnLst/>
              <a:rect l="l" t="t" r="r" b="b"/>
              <a:pathLst>
                <a:path w="26035" h="26034">
                  <a:moveTo>
                    <a:pt x="11887" y="0"/>
                  </a:moveTo>
                  <a:lnTo>
                    <a:pt x="1435" y="6908"/>
                  </a:lnTo>
                  <a:lnTo>
                    <a:pt x="0" y="13957"/>
                  </a:lnTo>
                  <a:lnTo>
                    <a:pt x="3467" y="19176"/>
                  </a:lnTo>
                  <a:lnTo>
                    <a:pt x="6921" y="24409"/>
                  </a:lnTo>
                  <a:lnTo>
                    <a:pt x="13957" y="25819"/>
                  </a:lnTo>
                  <a:lnTo>
                    <a:pt x="24396" y="18922"/>
                  </a:lnTo>
                  <a:lnTo>
                    <a:pt x="25831" y="11874"/>
                  </a:lnTo>
                  <a:lnTo>
                    <a:pt x="18935" y="1447"/>
                  </a:lnTo>
                  <a:lnTo>
                    <a:pt x="11887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" name="object 232">
              <a:extLst>
                <a:ext uri="{FF2B5EF4-FFF2-40B4-BE49-F238E27FC236}">
                  <a16:creationId xmlns:a16="http://schemas.microsoft.com/office/drawing/2014/main" id="{BD0E5261-DEDA-48C3-91AA-95B04C04AC9A}"/>
                </a:ext>
              </a:extLst>
            </p:cNvPr>
            <p:cNvSpPr/>
            <p:nvPr/>
          </p:nvSpPr>
          <p:spPr>
            <a:xfrm>
              <a:off x="2012452" y="7018094"/>
              <a:ext cx="26034" cy="26034"/>
            </a:xfrm>
            <a:custGeom>
              <a:avLst/>
              <a:gdLst/>
              <a:ahLst/>
              <a:cxnLst/>
              <a:rect l="l" t="t" r="r" b="b"/>
              <a:pathLst>
                <a:path w="26035" h="26034">
                  <a:moveTo>
                    <a:pt x="3467" y="19176"/>
                  </a:moveTo>
                  <a:lnTo>
                    <a:pt x="6921" y="24409"/>
                  </a:lnTo>
                  <a:lnTo>
                    <a:pt x="13957" y="25819"/>
                  </a:lnTo>
                  <a:lnTo>
                    <a:pt x="19164" y="22364"/>
                  </a:lnTo>
                  <a:lnTo>
                    <a:pt x="24396" y="18922"/>
                  </a:lnTo>
                  <a:lnTo>
                    <a:pt x="25831" y="11874"/>
                  </a:lnTo>
                  <a:lnTo>
                    <a:pt x="22377" y="6667"/>
                  </a:lnTo>
                  <a:lnTo>
                    <a:pt x="18935" y="1447"/>
                  </a:lnTo>
                  <a:lnTo>
                    <a:pt x="11887" y="0"/>
                  </a:lnTo>
                  <a:lnTo>
                    <a:pt x="6680" y="3467"/>
                  </a:lnTo>
                  <a:lnTo>
                    <a:pt x="1435" y="6908"/>
                  </a:lnTo>
                  <a:lnTo>
                    <a:pt x="0" y="13957"/>
                  </a:lnTo>
                  <a:lnTo>
                    <a:pt x="3467" y="19176"/>
                  </a:lnTo>
                  <a:close/>
                </a:path>
              </a:pathLst>
            </a:custGeom>
            <a:ln w="1206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" name="object 233">
              <a:extLst>
                <a:ext uri="{FF2B5EF4-FFF2-40B4-BE49-F238E27FC236}">
                  <a16:creationId xmlns:a16="http://schemas.microsoft.com/office/drawing/2014/main" id="{2A28EBAD-425A-4D61-9A6F-F32E1204FE41}"/>
                </a:ext>
              </a:extLst>
            </p:cNvPr>
            <p:cNvSpPr/>
            <p:nvPr/>
          </p:nvSpPr>
          <p:spPr>
            <a:xfrm>
              <a:off x="2012452" y="7018094"/>
              <a:ext cx="26034" cy="26034"/>
            </a:xfrm>
            <a:custGeom>
              <a:avLst/>
              <a:gdLst/>
              <a:ahLst/>
              <a:cxnLst/>
              <a:rect l="l" t="t" r="r" b="b"/>
              <a:pathLst>
                <a:path w="26035" h="26034">
                  <a:moveTo>
                    <a:pt x="11887" y="0"/>
                  </a:moveTo>
                  <a:lnTo>
                    <a:pt x="1435" y="6908"/>
                  </a:lnTo>
                  <a:lnTo>
                    <a:pt x="0" y="13957"/>
                  </a:lnTo>
                  <a:lnTo>
                    <a:pt x="3467" y="19176"/>
                  </a:lnTo>
                  <a:lnTo>
                    <a:pt x="6921" y="24409"/>
                  </a:lnTo>
                  <a:lnTo>
                    <a:pt x="13957" y="25819"/>
                  </a:lnTo>
                  <a:lnTo>
                    <a:pt x="24396" y="18922"/>
                  </a:lnTo>
                  <a:lnTo>
                    <a:pt x="25831" y="11874"/>
                  </a:lnTo>
                  <a:lnTo>
                    <a:pt x="18935" y="1447"/>
                  </a:lnTo>
                  <a:lnTo>
                    <a:pt x="11887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" name="object 234">
              <a:extLst>
                <a:ext uri="{FF2B5EF4-FFF2-40B4-BE49-F238E27FC236}">
                  <a16:creationId xmlns:a16="http://schemas.microsoft.com/office/drawing/2014/main" id="{C4CB6F61-A888-40C7-9B3B-A7C606309ADF}"/>
                </a:ext>
              </a:extLst>
            </p:cNvPr>
            <p:cNvSpPr/>
            <p:nvPr/>
          </p:nvSpPr>
          <p:spPr>
            <a:xfrm>
              <a:off x="1440771" y="7031010"/>
              <a:ext cx="584835" cy="0"/>
            </a:xfrm>
            <a:custGeom>
              <a:avLst/>
              <a:gdLst/>
              <a:ahLst/>
              <a:cxnLst/>
              <a:rect l="l" t="t" r="r" b="b"/>
              <a:pathLst>
                <a:path w="584835">
                  <a:moveTo>
                    <a:pt x="584606" y="0"/>
                  </a:moveTo>
                  <a:lnTo>
                    <a:pt x="0" y="0"/>
                  </a:lnTo>
                </a:path>
              </a:pathLst>
            </a:custGeom>
            <a:ln w="3619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" name="object 236">
              <a:extLst>
                <a:ext uri="{FF2B5EF4-FFF2-40B4-BE49-F238E27FC236}">
                  <a16:creationId xmlns:a16="http://schemas.microsoft.com/office/drawing/2014/main" id="{93BB8887-312D-443C-A120-9FE588B498EA}"/>
                </a:ext>
              </a:extLst>
            </p:cNvPr>
            <p:cNvSpPr/>
            <p:nvPr/>
          </p:nvSpPr>
          <p:spPr>
            <a:xfrm>
              <a:off x="2012452" y="7793645"/>
              <a:ext cx="26034" cy="26034"/>
            </a:xfrm>
            <a:custGeom>
              <a:avLst/>
              <a:gdLst/>
              <a:ahLst/>
              <a:cxnLst/>
              <a:rect l="l" t="t" r="r" b="b"/>
              <a:pathLst>
                <a:path w="26035" h="26034">
                  <a:moveTo>
                    <a:pt x="11887" y="0"/>
                  </a:moveTo>
                  <a:lnTo>
                    <a:pt x="1435" y="6908"/>
                  </a:lnTo>
                  <a:lnTo>
                    <a:pt x="0" y="13957"/>
                  </a:lnTo>
                  <a:lnTo>
                    <a:pt x="3467" y="19176"/>
                  </a:lnTo>
                  <a:lnTo>
                    <a:pt x="6921" y="24409"/>
                  </a:lnTo>
                  <a:lnTo>
                    <a:pt x="13957" y="25819"/>
                  </a:lnTo>
                  <a:lnTo>
                    <a:pt x="24396" y="18922"/>
                  </a:lnTo>
                  <a:lnTo>
                    <a:pt x="25831" y="11874"/>
                  </a:lnTo>
                  <a:lnTo>
                    <a:pt x="18935" y="1435"/>
                  </a:lnTo>
                  <a:lnTo>
                    <a:pt x="11887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" name="object 237">
              <a:extLst>
                <a:ext uri="{FF2B5EF4-FFF2-40B4-BE49-F238E27FC236}">
                  <a16:creationId xmlns:a16="http://schemas.microsoft.com/office/drawing/2014/main" id="{7AC1E994-6ACA-42B2-AD61-269A8EA88C14}"/>
                </a:ext>
              </a:extLst>
            </p:cNvPr>
            <p:cNvSpPr/>
            <p:nvPr/>
          </p:nvSpPr>
          <p:spPr>
            <a:xfrm>
              <a:off x="2012452" y="7793645"/>
              <a:ext cx="26034" cy="26034"/>
            </a:xfrm>
            <a:custGeom>
              <a:avLst/>
              <a:gdLst/>
              <a:ahLst/>
              <a:cxnLst/>
              <a:rect l="l" t="t" r="r" b="b"/>
              <a:pathLst>
                <a:path w="26035" h="26034">
                  <a:moveTo>
                    <a:pt x="3467" y="19176"/>
                  </a:moveTo>
                  <a:lnTo>
                    <a:pt x="6921" y="24409"/>
                  </a:lnTo>
                  <a:lnTo>
                    <a:pt x="13957" y="25819"/>
                  </a:lnTo>
                  <a:lnTo>
                    <a:pt x="19164" y="22364"/>
                  </a:lnTo>
                  <a:lnTo>
                    <a:pt x="24396" y="18922"/>
                  </a:lnTo>
                  <a:lnTo>
                    <a:pt x="25831" y="11874"/>
                  </a:lnTo>
                  <a:lnTo>
                    <a:pt x="22377" y="6667"/>
                  </a:lnTo>
                  <a:lnTo>
                    <a:pt x="18935" y="1435"/>
                  </a:lnTo>
                  <a:lnTo>
                    <a:pt x="11887" y="0"/>
                  </a:lnTo>
                  <a:lnTo>
                    <a:pt x="6680" y="3454"/>
                  </a:lnTo>
                  <a:lnTo>
                    <a:pt x="1435" y="6908"/>
                  </a:lnTo>
                  <a:lnTo>
                    <a:pt x="0" y="13957"/>
                  </a:lnTo>
                  <a:lnTo>
                    <a:pt x="3467" y="19176"/>
                  </a:lnTo>
                  <a:close/>
                </a:path>
              </a:pathLst>
            </a:custGeom>
            <a:ln w="1206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" name="object 238">
              <a:extLst>
                <a:ext uri="{FF2B5EF4-FFF2-40B4-BE49-F238E27FC236}">
                  <a16:creationId xmlns:a16="http://schemas.microsoft.com/office/drawing/2014/main" id="{0FA4E886-CA59-4ECF-8823-36B6D8398466}"/>
                </a:ext>
              </a:extLst>
            </p:cNvPr>
            <p:cNvSpPr/>
            <p:nvPr/>
          </p:nvSpPr>
          <p:spPr>
            <a:xfrm>
              <a:off x="2012452" y="7793645"/>
              <a:ext cx="26034" cy="26034"/>
            </a:xfrm>
            <a:custGeom>
              <a:avLst/>
              <a:gdLst/>
              <a:ahLst/>
              <a:cxnLst/>
              <a:rect l="l" t="t" r="r" b="b"/>
              <a:pathLst>
                <a:path w="26035" h="26034">
                  <a:moveTo>
                    <a:pt x="11887" y="0"/>
                  </a:moveTo>
                  <a:lnTo>
                    <a:pt x="1435" y="6908"/>
                  </a:lnTo>
                  <a:lnTo>
                    <a:pt x="0" y="13957"/>
                  </a:lnTo>
                  <a:lnTo>
                    <a:pt x="3467" y="19176"/>
                  </a:lnTo>
                  <a:lnTo>
                    <a:pt x="6921" y="24409"/>
                  </a:lnTo>
                  <a:lnTo>
                    <a:pt x="13957" y="25819"/>
                  </a:lnTo>
                  <a:lnTo>
                    <a:pt x="24396" y="18922"/>
                  </a:lnTo>
                  <a:lnTo>
                    <a:pt x="25831" y="11874"/>
                  </a:lnTo>
                  <a:lnTo>
                    <a:pt x="18935" y="1435"/>
                  </a:lnTo>
                  <a:lnTo>
                    <a:pt x="11887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4" name="object 239">
              <a:extLst>
                <a:ext uri="{FF2B5EF4-FFF2-40B4-BE49-F238E27FC236}">
                  <a16:creationId xmlns:a16="http://schemas.microsoft.com/office/drawing/2014/main" id="{D90D6B42-CCCD-49BE-8D33-C34E3E7239E0}"/>
                </a:ext>
              </a:extLst>
            </p:cNvPr>
            <p:cNvSpPr/>
            <p:nvPr/>
          </p:nvSpPr>
          <p:spPr>
            <a:xfrm>
              <a:off x="1805426" y="7269041"/>
              <a:ext cx="220345" cy="0"/>
            </a:xfrm>
            <a:custGeom>
              <a:avLst/>
              <a:gdLst/>
              <a:ahLst/>
              <a:cxnLst/>
              <a:rect l="l" t="t" r="r" b="b"/>
              <a:pathLst>
                <a:path w="220344">
                  <a:moveTo>
                    <a:pt x="219951" y="0"/>
                  </a:moveTo>
                  <a:lnTo>
                    <a:pt x="0" y="0"/>
                  </a:lnTo>
                </a:path>
              </a:pathLst>
            </a:custGeom>
            <a:ln w="18097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5" name="object 240">
              <a:extLst>
                <a:ext uri="{FF2B5EF4-FFF2-40B4-BE49-F238E27FC236}">
                  <a16:creationId xmlns:a16="http://schemas.microsoft.com/office/drawing/2014/main" id="{6B8910CC-F48A-4934-86EF-CA70EB9291F8}"/>
                </a:ext>
              </a:extLst>
            </p:cNvPr>
            <p:cNvSpPr/>
            <p:nvPr/>
          </p:nvSpPr>
          <p:spPr>
            <a:xfrm>
              <a:off x="2012452" y="7256138"/>
              <a:ext cx="26034" cy="26034"/>
            </a:xfrm>
            <a:custGeom>
              <a:avLst/>
              <a:gdLst/>
              <a:ahLst/>
              <a:cxnLst/>
              <a:rect l="l" t="t" r="r" b="b"/>
              <a:pathLst>
                <a:path w="26035" h="26034">
                  <a:moveTo>
                    <a:pt x="11887" y="0"/>
                  </a:moveTo>
                  <a:lnTo>
                    <a:pt x="1435" y="6896"/>
                  </a:lnTo>
                  <a:lnTo>
                    <a:pt x="0" y="13944"/>
                  </a:lnTo>
                  <a:lnTo>
                    <a:pt x="3467" y="19176"/>
                  </a:lnTo>
                  <a:lnTo>
                    <a:pt x="6921" y="24409"/>
                  </a:lnTo>
                  <a:lnTo>
                    <a:pt x="13957" y="25819"/>
                  </a:lnTo>
                  <a:lnTo>
                    <a:pt x="24396" y="18910"/>
                  </a:lnTo>
                  <a:lnTo>
                    <a:pt x="25831" y="11861"/>
                  </a:lnTo>
                  <a:lnTo>
                    <a:pt x="18935" y="1435"/>
                  </a:lnTo>
                  <a:lnTo>
                    <a:pt x="11887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6" name="object 241">
              <a:extLst>
                <a:ext uri="{FF2B5EF4-FFF2-40B4-BE49-F238E27FC236}">
                  <a16:creationId xmlns:a16="http://schemas.microsoft.com/office/drawing/2014/main" id="{7753BA00-0940-426D-88F2-8C5BBDCE9421}"/>
                </a:ext>
              </a:extLst>
            </p:cNvPr>
            <p:cNvSpPr/>
            <p:nvPr/>
          </p:nvSpPr>
          <p:spPr>
            <a:xfrm>
              <a:off x="2012452" y="7256138"/>
              <a:ext cx="26034" cy="26034"/>
            </a:xfrm>
            <a:custGeom>
              <a:avLst/>
              <a:gdLst/>
              <a:ahLst/>
              <a:cxnLst/>
              <a:rect l="l" t="t" r="r" b="b"/>
              <a:pathLst>
                <a:path w="26035" h="26034">
                  <a:moveTo>
                    <a:pt x="3467" y="19176"/>
                  </a:moveTo>
                  <a:lnTo>
                    <a:pt x="6921" y="24409"/>
                  </a:lnTo>
                  <a:lnTo>
                    <a:pt x="13957" y="25819"/>
                  </a:lnTo>
                  <a:lnTo>
                    <a:pt x="19164" y="22364"/>
                  </a:lnTo>
                  <a:lnTo>
                    <a:pt x="24396" y="18910"/>
                  </a:lnTo>
                  <a:lnTo>
                    <a:pt x="25831" y="11861"/>
                  </a:lnTo>
                  <a:lnTo>
                    <a:pt x="22377" y="6667"/>
                  </a:lnTo>
                  <a:lnTo>
                    <a:pt x="18935" y="1435"/>
                  </a:lnTo>
                  <a:lnTo>
                    <a:pt x="11887" y="0"/>
                  </a:lnTo>
                  <a:lnTo>
                    <a:pt x="6680" y="3454"/>
                  </a:lnTo>
                  <a:lnTo>
                    <a:pt x="1435" y="6896"/>
                  </a:lnTo>
                  <a:lnTo>
                    <a:pt x="0" y="13944"/>
                  </a:lnTo>
                  <a:lnTo>
                    <a:pt x="3467" y="19176"/>
                  </a:lnTo>
                  <a:close/>
                </a:path>
              </a:pathLst>
            </a:custGeom>
            <a:ln w="1206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7" name="object 242">
              <a:extLst>
                <a:ext uri="{FF2B5EF4-FFF2-40B4-BE49-F238E27FC236}">
                  <a16:creationId xmlns:a16="http://schemas.microsoft.com/office/drawing/2014/main" id="{400836C8-CE37-4169-8EF0-1E8F06848593}"/>
                </a:ext>
              </a:extLst>
            </p:cNvPr>
            <p:cNvSpPr/>
            <p:nvPr/>
          </p:nvSpPr>
          <p:spPr>
            <a:xfrm>
              <a:off x="2012452" y="7256138"/>
              <a:ext cx="26034" cy="26034"/>
            </a:xfrm>
            <a:custGeom>
              <a:avLst/>
              <a:gdLst/>
              <a:ahLst/>
              <a:cxnLst/>
              <a:rect l="l" t="t" r="r" b="b"/>
              <a:pathLst>
                <a:path w="26035" h="26034">
                  <a:moveTo>
                    <a:pt x="11887" y="0"/>
                  </a:moveTo>
                  <a:lnTo>
                    <a:pt x="1435" y="6896"/>
                  </a:lnTo>
                  <a:lnTo>
                    <a:pt x="0" y="13944"/>
                  </a:lnTo>
                  <a:lnTo>
                    <a:pt x="3467" y="19176"/>
                  </a:lnTo>
                  <a:lnTo>
                    <a:pt x="6921" y="24409"/>
                  </a:lnTo>
                  <a:lnTo>
                    <a:pt x="13957" y="25819"/>
                  </a:lnTo>
                  <a:lnTo>
                    <a:pt x="24396" y="18910"/>
                  </a:lnTo>
                  <a:lnTo>
                    <a:pt x="25831" y="11861"/>
                  </a:lnTo>
                  <a:lnTo>
                    <a:pt x="18935" y="1435"/>
                  </a:lnTo>
                  <a:lnTo>
                    <a:pt x="11887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38" name="object 243">
              <a:extLst>
                <a:ext uri="{FF2B5EF4-FFF2-40B4-BE49-F238E27FC236}">
                  <a16:creationId xmlns:a16="http://schemas.microsoft.com/office/drawing/2014/main" id="{F691BBE4-9CE0-4FFC-B3F1-4AF0F45E26F8}"/>
                </a:ext>
              </a:extLst>
            </p:cNvPr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1860792" y="7488379"/>
              <a:ext cx="182967" cy="182975"/>
            </a:xfrm>
            <a:prstGeom prst="rect">
              <a:avLst/>
            </a:prstGeom>
          </p:spPr>
        </p:pic>
        <p:sp>
          <p:nvSpPr>
            <p:cNvPr id="39" name="object 244">
              <a:extLst>
                <a:ext uri="{FF2B5EF4-FFF2-40B4-BE49-F238E27FC236}">
                  <a16:creationId xmlns:a16="http://schemas.microsoft.com/office/drawing/2014/main" id="{7828B0D7-28D2-49E7-A1BE-879E9E19BFCB}"/>
                </a:ext>
              </a:extLst>
            </p:cNvPr>
            <p:cNvSpPr/>
            <p:nvPr/>
          </p:nvSpPr>
          <p:spPr>
            <a:xfrm>
              <a:off x="1426077" y="7506781"/>
              <a:ext cx="599440" cy="155575"/>
            </a:xfrm>
            <a:custGeom>
              <a:avLst/>
              <a:gdLst/>
              <a:ahLst/>
              <a:cxnLst/>
              <a:rect l="l" t="t" r="r" b="b"/>
              <a:pathLst>
                <a:path w="599439" h="155575">
                  <a:moveTo>
                    <a:pt x="599300" y="0"/>
                  </a:moveTo>
                  <a:lnTo>
                    <a:pt x="443763" y="155524"/>
                  </a:lnTo>
                  <a:lnTo>
                    <a:pt x="0" y="155524"/>
                  </a:lnTo>
                </a:path>
              </a:pathLst>
            </a:custGeom>
            <a:ln w="3619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40" name="object 245">
              <a:extLst>
                <a:ext uri="{FF2B5EF4-FFF2-40B4-BE49-F238E27FC236}">
                  <a16:creationId xmlns:a16="http://schemas.microsoft.com/office/drawing/2014/main" id="{E1A0E855-BF34-4BF2-AC71-F18416E8FD1F}"/>
                </a:ext>
              </a:extLst>
            </p:cNvPr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2327008" y="7834029"/>
              <a:ext cx="182967" cy="182975"/>
            </a:xfrm>
            <a:prstGeom prst="rect">
              <a:avLst/>
            </a:prstGeom>
          </p:spPr>
        </p:pic>
        <p:sp>
          <p:nvSpPr>
            <p:cNvPr id="41" name="object 246">
              <a:extLst>
                <a:ext uri="{FF2B5EF4-FFF2-40B4-BE49-F238E27FC236}">
                  <a16:creationId xmlns:a16="http://schemas.microsoft.com/office/drawing/2014/main" id="{C91EA796-4398-4E04-9032-F1CCC13BA028}"/>
                </a:ext>
              </a:extLst>
            </p:cNvPr>
            <p:cNvSpPr/>
            <p:nvPr/>
          </p:nvSpPr>
          <p:spPr>
            <a:xfrm>
              <a:off x="1169727" y="7852431"/>
              <a:ext cx="1322070" cy="155575"/>
            </a:xfrm>
            <a:custGeom>
              <a:avLst/>
              <a:gdLst/>
              <a:ahLst/>
              <a:cxnLst/>
              <a:rect l="l" t="t" r="r" b="b"/>
              <a:pathLst>
                <a:path w="1322070" h="155575">
                  <a:moveTo>
                    <a:pt x="1321866" y="0"/>
                  </a:moveTo>
                  <a:lnTo>
                    <a:pt x="1166329" y="155524"/>
                  </a:lnTo>
                  <a:lnTo>
                    <a:pt x="0" y="155524"/>
                  </a:lnTo>
                </a:path>
              </a:pathLst>
            </a:custGeom>
            <a:ln w="3619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2" name="object 247">
              <a:extLst>
                <a:ext uri="{FF2B5EF4-FFF2-40B4-BE49-F238E27FC236}">
                  <a16:creationId xmlns:a16="http://schemas.microsoft.com/office/drawing/2014/main" id="{93118C46-DF5E-4661-8A88-4034FE732E35}"/>
                </a:ext>
              </a:extLst>
            </p:cNvPr>
            <p:cNvSpPr/>
            <p:nvPr/>
          </p:nvSpPr>
          <p:spPr>
            <a:xfrm>
              <a:off x="1677560" y="8485168"/>
              <a:ext cx="829310" cy="0"/>
            </a:xfrm>
            <a:custGeom>
              <a:avLst/>
              <a:gdLst/>
              <a:ahLst/>
              <a:cxnLst/>
              <a:rect l="l" t="t" r="r" b="b"/>
              <a:pathLst>
                <a:path w="829310">
                  <a:moveTo>
                    <a:pt x="828789" y="0"/>
                  </a:moveTo>
                  <a:lnTo>
                    <a:pt x="0" y="0"/>
                  </a:lnTo>
                </a:path>
              </a:pathLst>
            </a:custGeom>
            <a:ln w="18097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3" name="object 248">
              <a:extLst>
                <a:ext uri="{FF2B5EF4-FFF2-40B4-BE49-F238E27FC236}">
                  <a16:creationId xmlns:a16="http://schemas.microsoft.com/office/drawing/2014/main" id="{2D55C126-E02E-4403-B62B-BDF8E8E8549C}"/>
                </a:ext>
              </a:extLst>
            </p:cNvPr>
            <p:cNvSpPr/>
            <p:nvPr/>
          </p:nvSpPr>
          <p:spPr>
            <a:xfrm>
              <a:off x="2493435" y="8472266"/>
              <a:ext cx="26034" cy="26034"/>
            </a:xfrm>
            <a:custGeom>
              <a:avLst/>
              <a:gdLst/>
              <a:ahLst/>
              <a:cxnLst/>
              <a:rect l="l" t="t" r="r" b="b"/>
              <a:pathLst>
                <a:path w="26035" h="26034">
                  <a:moveTo>
                    <a:pt x="11874" y="0"/>
                  </a:moveTo>
                  <a:lnTo>
                    <a:pt x="1435" y="6896"/>
                  </a:lnTo>
                  <a:lnTo>
                    <a:pt x="0" y="13944"/>
                  </a:lnTo>
                  <a:lnTo>
                    <a:pt x="3467" y="19176"/>
                  </a:lnTo>
                  <a:lnTo>
                    <a:pt x="6908" y="24396"/>
                  </a:lnTo>
                  <a:lnTo>
                    <a:pt x="13957" y="25819"/>
                  </a:lnTo>
                  <a:lnTo>
                    <a:pt x="24396" y="18910"/>
                  </a:lnTo>
                  <a:lnTo>
                    <a:pt x="25831" y="11861"/>
                  </a:lnTo>
                  <a:lnTo>
                    <a:pt x="18922" y="1435"/>
                  </a:lnTo>
                  <a:lnTo>
                    <a:pt x="11874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4" name="object 249">
              <a:extLst>
                <a:ext uri="{FF2B5EF4-FFF2-40B4-BE49-F238E27FC236}">
                  <a16:creationId xmlns:a16="http://schemas.microsoft.com/office/drawing/2014/main" id="{C21A28FD-5524-41E8-AE1F-8B60364FF208}"/>
                </a:ext>
              </a:extLst>
            </p:cNvPr>
            <p:cNvSpPr/>
            <p:nvPr/>
          </p:nvSpPr>
          <p:spPr>
            <a:xfrm>
              <a:off x="2493435" y="8472266"/>
              <a:ext cx="26034" cy="26034"/>
            </a:xfrm>
            <a:custGeom>
              <a:avLst/>
              <a:gdLst/>
              <a:ahLst/>
              <a:cxnLst/>
              <a:rect l="l" t="t" r="r" b="b"/>
              <a:pathLst>
                <a:path w="26035" h="26034">
                  <a:moveTo>
                    <a:pt x="3467" y="19176"/>
                  </a:moveTo>
                  <a:lnTo>
                    <a:pt x="6908" y="24396"/>
                  </a:lnTo>
                  <a:lnTo>
                    <a:pt x="13957" y="25819"/>
                  </a:lnTo>
                  <a:lnTo>
                    <a:pt x="19164" y="22351"/>
                  </a:lnTo>
                  <a:lnTo>
                    <a:pt x="24396" y="18910"/>
                  </a:lnTo>
                  <a:lnTo>
                    <a:pt x="25831" y="11861"/>
                  </a:lnTo>
                  <a:lnTo>
                    <a:pt x="22377" y="6667"/>
                  </a:lnTo>
                  <a:lnTo>
                    <a:pt x="18922" y="1435"/>
                  </a:lnTo>
                  <a:lnTo>
                    <a:pt x="11874" y="0"/>
                  </a:lnTo>
                  <a:lnTo>
                    <a:pt x="6680" y="3454"/>
                  </a:lnTo>
                  <a:lnTo>
                    <a:pt x="1435" y="6896"/>
                  </a:lnTo>
                  <a:lnTo>
                    <a:pt x="0" y="13944"/>
                  </a:lnTo>
                  <a:lnTo>
                    <a:pt x="3467" y="19176"/>
                  </a:lnTo>
                  <a:close/>
                </a:path>
              </a:pathLst>
            </a:custGeom>
            <a:ln w="1206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5" name="object 250">
              <a:extLst>
                <a:ext uri="{FF2B5EF4-FFF2-40B4-BE49-F238E27FC236}">
                  <a16:creationId xmlns:a16="http://schemas.microsoft.com/office/drawing/2014/main" id="{615575FD-4891-40F0-8063-E3F57230ECAA}"/>
                </a:ext>
              </a:extLst>
            </p:cNvPr>
            <p:cNvSpPr/>
            <p:nvPr/>
          </p:nvSpPr>
          <p:spPr>
            <a:xfrm>
              <a:off x="2493435" y="8472266"/>
              <a:ext cx="26034" cy="26034"/>
            </a:xfrm>
            <a:custGeom>
              <a:avLst/>
              <a:gdLst/>
              <a:ahLst/>
              <a:cxnLst/>
              <a:rect l="l" t="t" r="r" b="b"/>
              <a:pathLst>
                <a:path w="26035" h="26034">
                  <a:moveTo>
                    <a:pt x="11874" y="0"/>
                  </a:moveTo>
                  <a:lnTo>
                    <a:pt x="1435" y="6896"/>
                  </a:lnTo>
                  <a:lnTo>
                    <a:pt x="0" y="13944"/>
                  </a:lnTo>
                  <a:lnTo>
                    <a:pt x="3467" y="19176"/>
                  </a:lnTo>
                  <a:lnTo>
                    <a:pt x="6908" y="24396"/>
                  </a:lnTo>
                  <a:lnTo>
                    <a:pt x="13957" y="25819"/>
                  </a:lnTo>
                  <a:lnTo>
                    <a:pt x="24396" y="18910"/>
                  </a:lnTo>
                  <a:lnTo>
                    <a:pt x="25831" y="11861"/>
                  </a:lnTo>
                  <a:lnTo>
                    <a:pt x="18922" y="1435"/>
                  </a:lnTo>
                  <a:lnTo>
                    <a:pt x="11874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378198349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A32AC70-44F2-3444-AC29-02E7B87100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Unvented hot water systems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FEB5E07-AA83-7645-A57A-317CED09A97B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57200" y="1512000"/>
            <a:ext cx="8229600" cy="1917000"/>
          </a:xfrm>
        </p:spPr>
        <p:txBody>
          <a:bodyPr/>
          <a:lstStyle/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US" dirty="0"/>
              <a:t>These systems have no cistern and therefore need another method to accommodate expanded water as it heats up.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US" dirty="0"/>
              <a:t>In this case, we use an expansion vessel. This contains a rubber membrane charged with air that the expanded water compresses as it expands.</a:t>
            </a:r>
          </a:p>
        </p:txBody>
      </p:sp>
      <p:pic>
        <p:nvPicPr>
          <p:cNvPr id="5" name="Picture 4" descr="aa_1_b">
            <a:extLst>
              <a:ext uri="{FF2B5EF4-FFF2-40B4-BE49-F238E27FC236}">
                <a16:creationId xmlns:a16="http://schemas.microsoft.com/office/drawing/2014/main" id="{803C7D1A-8D97-3C4C-8207-7FA236A95E5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9"/>
          <a:stretch>
            <a:fillRect/>
          </a:stretch>
        </p:blipFill>
        <p:spPr bwMode="auto">
          <a:xfrm>
            <a:off x="4688868" y="3104874"/>
            <a:ext cx="2284884" cy="30528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E6A42370-1DB3-8447-81C6-DBEE9639D66C}"/>
              </a:ext>
            </a:extLst>
          </p:cNvPr>
          <p:cNvSpPr txBox="1"/>
          <p:nvPr/>
        </p:nvSpPr>
        <p:spPr>
          <a:xfrm>
            <a:off x="153036" y="3777720"/>
            <a:ext cx="4321750" cy="1015663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dirty="0"/>
              <a:t>Commercial gas fired unvented hot water storage vessel with expansion vessel shown on the right</a:t>
            </a: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7E1077CD-60BA-E849-A7E6-83721B39B831}"/>
              </a:ext>
            </a:extLst>
          </p:cNvPr>
          <p:cNvCxnSpPr/>
          <p:nvPr/>
        </p:nvCxnSpPr>
        <p:spPr>
          <a:xfrm>
            <a:off x="4455133" y="4631320"/>
            <a:ext cx="1773051" cy="93824"/>
          </a:xfrm>
          <a:prstGeom prst="straightConnector1">
            <a:avLst/>
          </a:prstGeom>
          <a:ln>
            <a:solidFill>
              <a:srgbClr val="CC0000"/>
            </a:solidFill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6920477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3CD41CE8-4D8A-744F-8CD3-44A95E7D36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Unvented hot water systems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F9B549F-98CE-1449-A304-CAC4675C6536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57200" y="1700808"/>
            <a:ext cx="8363272" cy="2952328"/>
          </a:xfrm>
        </p:spPr>
        <p:txBody>
          <a:bodyPr/>
          <a:lstStyle/>
          <a:p>
            <a:r>
              <a:rPr lang="en-GB" dirty="0"/>
              <a:t>The hot and cold supplies are fed directly from the mains cold water supply via a pressure-reducing valve that reduces the pressure of the water to the operating pressure of the unvented hot water storage cylinder. The </a:t>
            </a:r>
            <a:r>
              <a:rPr lang="en-GB" b="1" dirty="0"/>
              <a:t>obvious</a:t>
            </a:r>
            <a:r>
              <a:rPr lang="en-GB" dirty="0"/>
              <a:t> </a:t>
            </a:r>
            <a:r>
              <a:rPr lang="en-GB" b="1" dirty="0"/>
              <a:t>advantages</a:t>
            </a:r>
            <a:r>
              <a:rPr lang="en-GB" dirty="0"/>
              <a:t> of this are: 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GB" dirty="0"/>
              <a:t>Large amount of water that can be delivered to the shower head 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GB" dirty="0"/>
              <a:t>Force of the water leaving the shower head, giving a powerful shower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GB" dirty="0"/>
              <a:t>No need for a CWSC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7061829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Title 1">
            <a:extLst>
              <a:ext uri="{FF2B5EF4-FFF2-40B4-BE49-F238E27FC236}">
                <a16:creationId xmlns:a16="http://schemas.microsoft.com/office/drawing/2014/main" id="{6434B6E8-B357-104A-BC26-53FF9EDBAC00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395536" y="980728"/>
            <a:ext cx="8229600" cy="432048"/>
          </a:xfrm>
        </p:spPr>
        <p:txBody>
          <a:bodyPr/>
          <a:lstStyle/>
          <a:p>
            <a:pPr eaLnBrk="1" hangingPunct="1">
              <a:defRPr/>
            </a:pPr>
            <a:r>
              <a:rPr lang="en-GB" dirty="0">
                <a:cs typeface="Arial" charset="0"/>
              </a:rPr>
              <a:t>Requirements</a:t>
            </a:r>
            <a:br>
              <a:rPr lang="en-GB" dirty="0">
                <a:cs typeface="Arial" charset="0"/>
              </a:rPr>
            </a:br>
            <a:br>
              <a:rPr lang="en-GB" dirty="0">
                <a:cs typeface="Arial" charset="0"/>
              </a:rPr>
            </a:br>
            <a:br>
              <a:rPr lang="en-GB" dirty="0">
                <a:cs typeface="Arial" charset="0"/>
              </a:rPr>
            </a:br>
            <a:br>
              <a:rPr lang="en-GB" dirty="0">
                <a:cs typeface="Arial" charset="0"/>
              </a:rPr>
            </a:br>
            <a:br>
              <a:rPr lang="en-GB" dirty="0">
                <a:cs typeface="Arial" charset="0"/>
              </a:rPr>
            </a:br>
            <a:br>
              <a:rPr lang="en-GB" dirty="0">
                <a:cs typeface="Arial" charset="0"/>
              </a:rPr>
            </a:br>
            <a:br>
              <a:rPr lang="en-GB" dirty="0">
                <a:cs typeface="Arial" charset="0"/>
              </a:rPr>
            </a:br>
            <a:br>
              <a:rPr lang="en-GB" dirty="0">
                <a:cs typeface="Arial" charset="0"/>
              </a:rPr>
            </a:br>
            <a:br>
              <a:rPr lang="en-GB" dirty="0">
                <a:cs typeface="Arial" charset="0"/>
              </a:rPr>
            </a:br>
            <a:br>
              <a:rPr lang="en-GB" dirty="0">
                <a:cs typeface="Arial" charset="0"/>
              </a:rPr>
            </a:br>
            <a:br>
              <a:rPr lang="en-GB" dirty="0">
                <a:cs typeface="Arial" charset="0"/>
              </a:rPr>
            </a:br>
            <a:r>
              <a:rPr lang="en-GB" dirty="0">
                <a:cs typeface="Arial" charset="0"/>
              </a:rPr>
              <a:t> </a:t>
            </a:r>
            <a:br>
              <a:rPr lang="en-GB" dirty="0">
                <a:cs typeface="Arial" charset="0"/>
              </a:rPr>
            </a:br>
            <a:br>
              <a:rPr lang="en-GB" dirty="0">
                <a:cs typeface="Arial" charset="0"/>
              </a:rPr>
            </a:br>
            <a:br>
              <a:rPr lang="en-GB" dirty="0">
                <a:cs typeface="Arial" charset="0"/>
              </a:rPr>
            </a:br>
            <a:br>
              <a:rPr lang="en-GB" dirty="0">
                <a:cs typeface="Arial" charset="0"/>
              </a:rPr>
            </a:br>
            <a:br>
              <a:rPr lang="en-GB" dirty="0">
                <a:cs typeface="Arial" charset="0"/>
              </a:rPr>
            </a:br>
            <a:br>
              <a:rPr lang="en-GB" dirty="0">
                <a:cs typeface="Arial" charset="0"/>
              </a:rPr>
            </a:br>
            <a:br>
              <a:rPr lang="en-GB" dirty="0">
                <a:cs typeface="Arial" charset="0"/>
              </a:rPr>
            </a:br>
            <a:br>
              <a:rPr lang="en-GB" dirty="0">
                <a:cs typeface="Arial" charset="0"/>
              </a:rPr>
            </a:br>
            <a:br>
              <a:rPr lang="en-GB" dirty="0">
                <a:cs typeface="Arial" charset="0"/>
              </a:rPr>
            </a:br>
            <a:br>
              <a:rPr lang="en-GB" dirty="0">
                <a:cs typeface="Arial" charset="0"/>
              </a:rPr>
            </a:br>
            <a:br>
              <a:rPr lang="en-GB" dirty="0">
                <a:cs typeface="Arial" charset="0"/>
              </a:rPr>
            </a:br>
            <a:br>
              <a:rPr lang="en-GB" dirty="0">
                <a:cs typeface="Arial" charset="0"/>
              </a:rPr>
            </a:br>
            <a:endParaRPr lang="en-GB" dirty="0">
              <a:cs typeface="Arial" charset="0"/>
            </a:endParaRPr>
          </a:p>
        </p:txBody>
      </p:sp>
      <p:sp>
        <p:nvSpPr>
          <p:cNvPr id="84995" name="Content Placeholder 2">
            <a:extLst>
              <a:ext uri="{FF2B5EF4-FFF2-40B4-BE49-F238E27FC236}">
                <a16:creationId xmlns:a16="http://schemas.microsoft.com/office/drawing/2014/main" id="{E153C9C5-26A1-5D44-BE12-08272F0B7E8F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314573" y="1911518"/>
            <a:ext cx="8391525" cy="2957642"/>
          </a:xfrm>
        </p:spPr>
        <p:txBody>
          <a:bodyPr/>
          <a:lstStyle/>
          <a:p>
            <a:pPr marL="342900" indent="-342900" eaLnBrk="1" hangingPunct="1">
              <a:buClr>
                <a:srgbClr val="0077E3"/>
              </a:buClr>
              <a:buFont typeface="Arial" panose="020B0604020202020204" pitchFamily="34" charset="0"/>
              <a:buChar char="•"/>
              <a:defRPr/>
            </a:pPr>
            <a:r>
              <a:rPr lang="en-US" dirty="0">
                <a:cs typeface="Arial" charset="0"/>
              </a:rPr>
              <a:t>The cylinder must be fitted with a range of safety (temperature) controls so the hot water never reaches 100</a:t>
            </a:r>
            <a:r>
              <a:rPr lang="en-US" baseline="30000" dirty="0">
                <a:cs typeface="Arial" charset="0"/>
              </a:rPr>
              <a:t>0</a:t>
            </a:r>
            <a:r>
              <a:rPr lang="en-US" dirty="0">
                <a:cs typeface="Arial" charset="0"/>
              </a:rPr>
              <a:t>C.</a:t>
            </a:r>
          </a:p>
          <a:p>
            <a:pPr marL="342900" indent="-342900" eaLnBrk="1" hangingPunct="1">
              <a:buClr>
                <a:srgbClr val="0077E3"/>
              </a:buClr>
              <a:buFont typeface="Arial" panose="020B0604020202020204" pitchFamily="34" charset="0"/>
              <a:buChar char="•"/>
              <a:defRPr/>
            </a:pPr>
            <a:r>
              <a:rPr lang="en-US" dirty="0">
                <a:cs typeface="Arial" charset="0"/>
              </a:rPr>
              <a:t>The discharge pipes are located in a safe place, are metallic in construction and visible.</a:t>
            </a:r>
          </a:p>
          <a:p>
            <a:pPr marL="342900" indent="-342900" eaLnBrk="1" hangingPunct="1">
              <a:buClr>
                <a:srgbClr val="0077E3"/>
              </a:buClr>
              <a:buFont typeface="Arial" panose="020B0604020202020204" pitchFamily="34" charset="0"/>
              <a:buChar char="•"/>
              <a:defRPr/>
            </a:pPr>
            <a:r>
              <a:rPr lang="en-US" dirty="0">
                <a:cs typeface="Arial" charset="0"/>
              </a:rPr>
              <a:t>The system must be maintained by a competent person.</a:t>
            </a:r>
          </a:p>
          <a:p>
            <a:pPr marL="342900" indent="-342900" eaLnBrk="1" hangingPunct="1">
              <a:buClr>
                <a:srgbClr val="0077E3"/>
              </a:buClr>
              <a:buFont typeface="Arial" panose="020B0604020202020204" pitchFamily="34" charset="0"/>
              <a:buChar char="•"/>
              <a:defRPr/>
            </a:pPr>
            <a:r>
              <a:rPr lang="en-US" dirty="0">
                <a:cs typeface="Arial" charset="0"/>
              </a:rPr>
              <a:t>Installations must be notified to the Local Authority or self-certified (Competent Person Scheme).</a:t>
            </a:r>
          </a:p>
          <a:p>
            <a:pPr marL="342900" indent="-342900" eaLnBrk="1" hangingPunct="1">
              <a:buFont typeface="Arial" panose="020B0604020202020204" pitchFamily="34" charset="0"/>
              <a:buChar char="•"/>
              <a:defRPr/>
            </a:pPr>
            <a:endParaRPr lang="en-US" dirty="0">
              <a:solidFill>
                <a:srgbClr val="990033"/>
              </a:solidFill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9114686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Title 1">
            <a:extLst>
              <a:ext uri="{FF2B5EF4-FFF2-40B4-BE49-F238E27FC236}">
                <a16:creationId xmlns:a16="http://schemas.microsoft.com/office/drawing/2014/main" id="{383DB7DD-9259-A145-AFCB-27D021E2AE02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339476" y="980728"/>
            <a:ext cx="8229600" cy="496341"/>
          </a:xfrm>
        </p:spPr>
        <p:txBody>
          <a:bodyPr/>
          <a:lstStyle/>
          <a:p>
            <a:pPr eaLnBrk="1" hangingPunct="1">
              <a:defRPr/>
            </a:pPr>
            <a:r>
              <a:rPr lang="en-GB" dirty="0">
                <a:cs typeface="Arial" charset="0"/>
              </a:rPr>
              <a:t>Temperature control</a:t>
            </a:r>
          </a:p>
        </p:txBody>
      </p:sp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D18B7265-DD98-D346-872A-F4B54DD981F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70305271"/>
              </p:ext>
            </p:extLst>
          </p:nvPr>
        </p:nvGraphicFramePr>
        <p:xfrm>
          <a:off x="357188" y="1928813"/>
          <a:ext cx="8286750" cy="3643314"/>
        </p:xfrm>
        <a:graphic>
          <a:graphicData uri="http://schemas.openxmlformats.org/drawingml/2006/table">
            <a:tbl>
              <a:tblPr/>
              <a:tblGrid>
                <a:gridCol w="2428875">
                  <a:extLst>
                    <a:ext uri="{9D8B030D-6E8A-4147-A177-3AD203B41FA5}">
                      <a16:colId xmlns:a16="http://schemas.microsoft.com/office/drawing/2014/main" val="1149144154"/>
                    </a:ext>
                  </a:extLst>
                </a:gridCol>
                <a:gridCol w="2571750">
                  <a:extLst>
                    <a:ext uri="{9D8B030D-6E8A-4147-A177-3AD203B41FA5}">
                      <a16:colId xmlns:a16="http://schemas.microsoft.com/office/drawing/2014/main" val="551781437"/>
                    </a:ext>
                  </a:extLst>
                </a:gridCol>
                <a:gridCol w="3286125">
                  <a:extLst>
                    <a:ext uri="{9D8B030D-6E8A-4147-A177-3AD203B41FA5}">
                      <a16:colId xmlns:a16="http://schemas.microsoft.com/office/drawing/2014/main" val="691955220"/>
                    </a:ext>
                  </a:extLst>
                </a:gridCol>
              </a:tblGrid>
              <a:tr h="1214438">
                <a:tc>
                  <a:txBody>
                    <a:bodyPr/>
                    <a:lstStyle>
                      <a:lvl1pPr defTabSz="457200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1pPr>
                      <a:lvl2pPr marL="742950" indent="-285750" defTabSz="45720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2pPr>
                      <a:lvl3pPr marL="1143000" indent="-228600" defTabSz="4572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3pPr>
                      <a:lvl4pPr marL="1600200" indent="-228600" defTabSz="4572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4pPr>
                      <a:lvl5pPr marL="2057400" indent="-228600" defTabSz="4572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5pPr>
                      <a:lvl6pPr marL="25146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6pPr>
                      <a:lvl7pPr marL="29718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7pPr>
                      <a:lvl8pPr marL="34290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8pPr>
                      <a:lvl9pPr marL="38862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34" charset="-128"/>
                          <a:cs typeface="Arial" panose="020B0604020202020204" pitchFamily="34" charset="0"/>
                        </a:rPr>
                        <a:t>Safety item 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>
                      <a:lvl1pPr defTabSz="457200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1pPr>
                      <a:lvl2pPr marL="742950" indent="-285750" defTabSz="45720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2pPr>
                      <a:lvl3pPr marL="1143000" indent="-228600" defTabSz="4572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3pPr>
                      <a:lvl4pPr marL="1600200" indent="-228600" defTabSz="4572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4pPr>
                      <a:lvl5pPr marL="2057400" indent="-228600" defTabSz="4572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5pPr>
                      <a:lvl6pPr marL="25146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6pPr>
                      <a:lvl7pPr marL="29718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7pPr>
                      <a:lvl8pPr marL="34290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8pPr>
                      <a:lvl9pPr marL="38862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34" charset="-128"/>
                          <a:cs typeface="Arial" panose="020B0604020202020204" pitchFamily="34" charset="0"/>
                        </a:rPr>
                        <a:t>Control thermostat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>
                      <a:lvl1pPr defTabSz="457200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1pPr>
                      <a:lvl2pPr marL="742950" indent="-285750" defTabSz="45720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2pPr>
                      <a:lvl3pPr marL="1143000" indent="-228600" defTabSz="4572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3pPr>
                      <a:lvl4pPr marL="1600200" indent="-228600" defTabSz="4572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4pPr>
                      <a:lvl5pPr marL="2057400" indent="-228600" defTabSz="4572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5pPr>
                      <a:lvl6pPr marL="25146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6pPr>
                      <a:lvl7pPr marL="29718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7pPr>
                      <a:lvl8pPr marL="34290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8pPr>
                      <a:lvl9pPr marL="38862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34" charset="-128"/>
                          <a:cs typeface="Arial" panose="020B0604020202020204" pitchFamily="34" charset="0"/>
                        </a:rPr>
                        <a:t>Controls the water temperature and is set between 60–65</a:t>
                      </a:r>
                      <a:r>
                        <a:rPr kumimoji="0" lang="en-GB" altLang="en-US" sz="1800" b="0" i="0" u="none" strike="noStrike" cap="none" normalizeH="0" baseline="3000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34" charset="-128"/>
                          <a:cs typeface="Arial" panose="020B0604020202020204" pitchFamily="34" charset="0"/>
                        </a:rPr>
                        <a:t>0</a:t>
                      </a:r>
                      <a:r>
                        <a:rPr kumimoji="0" lang="en-GB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34" charset="-128"/>
                          <a:cs typeface="Arial" panose="020B0604020202020204" pitchFamily="34" charset="0"/>
                        </a:rPr>
                        <a:t>C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06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99283277"/>
                  </a:ext>
                </a:extLst>
              </a:tr>
              <a:tr h="1214438">
                <a:tc>
                  <a:txBody>
                    <a:bodyPr/>
                    <a:lstStyle>
                      <a:lvl1pPr defTabSz="457200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1pPr>
                      <a:lvl2pPr marL="742950" indent="-285750" defTabSz="45720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2pPr>
                      <a:lvl3pPr marL="1143000" indent="-228600" defTabSz="4572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3pPr>
                      <a:lvl4pPr marL="1600200" indent="-228600" defTabSz="4572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4pPr>
                      <a:lvl5pPr marL="2057400" indent="-228600" defTabSz="4572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5pPr>
                      <a:lvl6pPr marL="25146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6pPr>
                      <a:lvl7pPr marL="29718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7pPr>
                      <a:lvl8pPr marL="34290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8pPr>
                      <a:lvl9pPr marL="38862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34" charset="-128"/>
                          <a:cs typeface="Arial" panose="020B0604020202020204" pitchFamily="34" charset="0"/>
                        </a:rPr>
                        <a:t>Safety item 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>
                      <a:lvl1pPr defTabSz="457200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1pPr>
                      <a:lvl2pPr marL="742950" indent="-285750" defTabSz="45720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2pPr>
                      <a:lvl3pPr marL="1143000" indent="-228600" defTabSz="4572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3pPr>
                      <a:lvl4pPr marL="1600200" indent="-228600" defTabSz="4572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4pPr>
                      <a:lvl5pPr marL="2057400" indent="-228600" defTabSz="4572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5pPr>
                      <a:lvl6pPr marL="25146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6pPr>
                      <a:lvl7pPr marL="29718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7pPr>
                      <a:lvl8pPr marL="34290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8pPr>
                      <a:lvl9pPr marL="38862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34" charset="-128"/>
                          <a:cs typeface="Arial" panose="020B0604020202020204" pitchFamily="34" charset="0"/>
                        </a:rPr>
                        <a:t>High limit thermostat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34" charset="-128"/>
                          <a:cs typeface="Arial" panose="020B0604020202020204" pitchFamily="34" charset="0"/>
                        </a:rPr>
                        <a:t>(energy cut off)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>
                      <a:lvl1pPr defTabSz="457200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1pPr>
                      <a:lvl2pPr marL="742950" indent="-285750" defTabSz="45720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2pPr>
                      <a:lvl3pPr marL="1143000" indent="-228600" defTabSz="4572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3pPr>
                      <a:lvl4pPr marL="1600200" indent="-228600" defTabSz="4572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4pPr>
                      <a:lvl5pPr marL="2057400" indent="-228600" defTabSz="4572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5pPr>
                      <a:lvl6pPr marL="25146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6pPr>
                      <a:lvl7pPr marL="29718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7pPr>
                      <a:lvl8pPr marL="34290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8pPr>
                      <a:lvl9pPr marL="38862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34" charset="-128"/>
                          <a:cs typeface="Arial" panose="020B0604020202020204" pitchFamily="34" charset="0"/>
                        </a:rPr>
                        <a:t>Non re-setting device that isolates the heat source when the water temperature reaches 80–85</a:t>
                      </a:r>
                      <a:r>
                        <a:rPr kumimoji="0" lang="en-GB" altLang="en-US" sz="1800" b="0" i="0" u="none" strike="noStrike" cap="none" normalizeH="0" baseline="300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34" charset="-128"/>
                          <a:cs typeface="Arial" panose="020B0604020202020204" pitchFamily="34" charset="0"/>
                        </a:rPr>
                        <a:t>0</a:t>
                      </a:r>
                      <a:r>
                        <a:rPr kumimoji="0" lang="en-GB" alt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34" charset="-128"/>
                          <a:cs typeface="Arial" panose="020B0604020202020204" pitchFamily="34" charset="0"/>
                        </a:rPr>
                        <a:t>C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06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65222777"/>
                  </a:ext>
                </a:extLst>
              </a:tr>
              <a:tr h="1214438">
                <a:tc>
                  <a:txBody>
                    <a:bodyPr/>
                    <a:lstStyle>
                      <a:lvl1pPr defTabSz="457200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1pPr>
                      <a:lvl2pPr marL="742950" indent="-285750" defTabSz="45720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2pPr>
                      <a:lvl3pPr marL="1143000" indent="-228600" defTabSz="4572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3pPr>
                      <a:lvl4pPr marL="1600200" indent="-228600" defTabSz="4572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4pPr>
                      <a:lvl5pPr marL="2057400" indent="-228600" defTabSz="4572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5pPr>
                      <a:lvl6pPr marL="25146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6pPr>
                      <a:lvl7pPr marL="29718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7pPr>
                      <a:lvl8pPr marL="34290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8pPr>
                      <a:lvl9pPr marL="38862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34" charset="-128"/>
                          <a:cs typeface="Arial" panose="020B0604020202020204" pitchFamily="34" charset="0"/>
                        </a:rPr>
                        <a:t>Safety item 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>
                      <a:lvl1pPr defTabSz="457200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1pPr>
                      <a:lvl2pPr marL="742950" indent="-285750" defTabSz="45720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2pPr>
                      <a:lvl3pPr marL="1143000" indent="-228600" defTabSz="4572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3pPr>
                      <a:lvl4pPr marL="1600200" indent="-228600" defTabSz="4572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4pPr>
                      <a:lvl5pPr marL="2057400" indent="-228600" defTabSz="4572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5pPr>
                      <a:lvl6pPr marL="25146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6pPr>
                      <a:lvl7pPr marL="29718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7pPr>
                      <a:lvl8pPr marL="34290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8pPr>
                      <a:lvl9pPr marL="38862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34" charset="-128"/>
                          <a:cs typeface="Arial" panose="020B0604020202020204" pitchFamily="34" charset="0"/>
                        </a:rPr>
                        <a:t>Temperature relief valve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>
                      <a:lvl1pPr defTabSz="457200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1pPr>
                      <a:lvl2pPr marL="742950" indent="-285750" defTabSz="45720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2pPr>
                      <a:lvl3pPr marL="1143000" indent="-228600" defTabSz="4572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3pPr>
                      <a:lvl4pPr marL="1600200" indent="-228600" defTabSz="4572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4pPr>
                      <a:lvl5pPr marL="2057400" indent="-228600" defTabSz="4572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5pPr>
                      <a:lvl6pPr marL="25146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6pPr>
                      <a:lvl7pPr marL="29718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7pPr>
                      <a:lvl8pPr marL="34290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8pPr>
                      <a:lvl9pPr marL="38862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34" charset="-128"/>
                          <a:cs typeface="Arial" panose="020B0604020202020204" pitchFamily="34" charset="0"/>
                        </a:rPr>
                        <a:t>This valve opens and discharges the contents of the cylinder when the water temperature reaches 90–95</a:t>
                      </a:r>
                      <a:r>
                        <a:rPr kumimoji="0" lang="en-GB" altLang="en-US" sz="1800" b="0" i="0" u="none" strike="noStrike" cap="none" normalizeH="0" baseline="300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34" charset="-128"/>
                          <a:cs typeface="Arial" panose="020B0604020202020204" pitchFamily="34" charset="0"/>
                        </a:rPr>
                        <a:t>0</a:t>
                      </a:r>
                      <a:r>
                        <a:rPr kumimoji="0" lang="en-GB" alt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34" charset="-128"/>
                          <a:cs typeface="Arial" panose="020B0604020202020204" pitchFamily="34" charset="0"/>
                        </a:rPr>
                        <a:t>C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06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243871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8301438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</p:tagLst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F0F53B212927044AA6183A8C6980CAA" ma:contentTypeVersion="6" ma:contentTypeDescription="Create a new document." ma:contentTypeScope="" ma:versionID="6d8fd973004ed86d7ba9f8e7a1daa516">
  <xsd:schema xmlns:xsd="http://www.w3.org/2001/XMLSchema" xmlns:xs="http://www.w3.org/2001/XMLSchema" xmlns:p="http://schemas.microsoft.com/office/2006/metadata/properties" xmlns:ns2="1c5831b9-66da-4f16-a409-834213ecdb8e" xmlns:ns3="7d91badd-8922-4db1-9652-4fbca8a6b7df" targetNamespace="http://schemas.microsoft.com/office/2006/metadata/properties" ma:root="true" ma:fieldsID="c87b6c94211ad6040e8d5e3341244e41" ns2:_="" ns3:_="">
    <xsd:import namespace="1c5831b9-66da-4f16-a409-834213ecdb8e"/>
    <xsd:import namespace="7d91badd-8922-4db1-9652-4fbca8a6b7d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c5831b9-66da-4f16-a409-834213ecdb8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d91badd-8922-4db1-9652-4fbca8a6b7df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4980B000-6044-4A60-BEFB-4CCD130D49D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c5831b9-66da-4f16-a409-834213ecdb8e"/>
    <ds:schemaRef ds:uri="7d91badd-8922-4db1-9652-4fbca8a6b7d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51036693-0DAE-48A3-A42A-8F3FD82F9C7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A5CCB350-B76C-41FC-AE69-633CA55F79C0}">
  <ds:schemaRefs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17929</TotalTime>
  <Words>573</Words>
  <Application>Microsoft Office PowerPoint</Application>
  <PresentationFormat>On-screen Show (4:3)</PresentationFormat>
  <Paragraphs>65</Paragraphs>
  <Slides>10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5" baseType="lpstr">
      <vt:lpstr>Arial</vt:lpstr>
      <vt:lpstr>Gill Sans MT</vt:lpstr>
      <vt:lpstr>Lucida Grande</vt:lpstr>
      <vt:lpstr>Times New Roman</vt:lpstr>
      <vt:lpstr>Default Design</vt:lpstr>
      <vt:lpstr>PowerPoint 14: Hot water part 4</vt:lpstr>
      <vt:lpstr>This session:</vt:lpstr>
      <vt:lpstr> Unvented hot water cylinders </vt:lpstr>
      <vt:lpstr> Unvented hot water cylinders </vt:lpstr>
      <vt:lpstr>Unvented hot water systems</vt:lpstr>
      <vt:lpstr>Unvented hot water systems</vt:lpstr>
      <vt:lpstr>Unvented hot water systems</vt:lpstr>
      <vt:lpstr>Requirements                        </vt:lpstr>
      <vt:lpstr>Temperature control</vt:lpstr>
      <vt:lpstr>PowerPoint Presentation</vt:lpstr>
    </vt:vector>
  </TitlesOfParts>
  <Company>City &amp; Guilds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janicec</dc:creator>
  <cp:lastModifiedBy>Claire Brooks</cp:lastModifiedBy>
  <cp:revision>278</cp:revision>
  <dcterms:created xsi:type="dcterms:W3CDTF">2013-05-28T00:38:54Z</dcterms:created>
  <dcterms:modified xsi:type="dcterms:W3CDTF">2023-10-31T12:37:20Z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0x010100BF0F53B212927044AA6183A8C6980CAA</vt:lpwstr>
  </property>
</Properties>
</file>