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28" r:id="rId6"/>
    <p:sldId id="329" r:id="rId7"/>
    <p:sldId id="330" r:id="rId8"/>
    <p:sldId id="331" r:id="rId9"/>
    <p:sldId id="333" r:id="rId10"/>
    <p:sldId id="332" r:id="rId11"/>
    <p:sldId id="336" r:id="rId12"/>
    <p:sldId id="334" r:id="rId13"/>
    <p:sldId id="335"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5" clrIdx="0">
    <p:extLst>
      <p:ext uri="{19B8F6BF-5375-455C-9EA6-DF929625EA0E}">
        <p15:presenceInfo xmlns:p15="http://schemas.microsoft.com/office/powerpoint/2012/main" userId="1b56c76bd86290a0" providerId="Windows Live"/>
      </p:ext>
    </p:extLst>
  </p:cmAuthor>
  <p:cmAuthor id="2" name="Fiona Freel" initials="FF" lastIdx="5"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CC0000"/>
    <a:srgbClr val="FBDD00"/>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2523BE-C688-43D5-A3C3-386C037847D3}" v="31" dt="2023-11-01T09:45:55.3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8880"/>
    <p:restoredTop sz="86325"/>
  </p:normalViewPr>
  <p:slideViewPr>
    <p:cSldViewPr showGuides="1">
      <p:cViewPr varScale="1">
        <p:scale>
          <a:sx n="69" d="100"/>
          <a:sy n="69" d="100"/>
        </p:scale>
        <p:origin x="496"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1D2523BE-C688-43D5-A3C3-386C037847D3}"/>
    <pc:docChg chg="undo custSel addSld delSld modSld">
      <pc:chgData name="Claire Brooks" userId="045b5ce1-bb15-4c22-aa7e-c7b600949989" providerId="ADAL" clId="{1D2523BE-C688-43D5-A3C3-386C037847D3}" dt="2023-11-01T09:47:30.133" v="154"/>
      <pc:docMkLst>
        <pc:docMk/>
      </pc:docMkLst>
      <pc:sldChg chg="modSp mod modAnim">
        <pc:chgData name="Claire Brooks" userId="045b5ce1-bb15-4c22-aa7e-c7b600949989" providerId="ADAL" clId="{1D2523BE-C688-43D5-A3C3-386C037847D3}" dt="2023-11-01T09:26:29.314" v="115"/>
        <pc:sldMkLst>
          <pc:docMk/>
          <pc:sldMk cId="3075775217" sldId="329"/>
        </pc:sldMkLst>
        <pc:spChg chg="mod">
          <ac:chgData name="Claire Brooks" userId="045b5ce1-bb15-4c22-aa7e-c7b600949989" providerId="ADAL" clId="{1D2523BE-C688-43D5-A3C3-386C037847D3}" dt="2023-10-31T09:36:34.823" v="49" actId="2085"/>
          <ac:spMkLst>
            <pc:docMk/>
            <pc:sldMk cId="3075775217" sldId="329"/>
            <ac:spMk id="4" creationId="{BC8C5A58-31E2-7444-8186-BB3405402791}"/>
          </ac:spMkLst>
        </pc:spChg>
      </pc:sldChg>
      <pc:sldChg chg="delSp modSp mod modAnim">
        <pc:chgData name="Claire Brooks" userId="045b5ce1-bb15-4c22-aa7e-c7b600949989" providerId="ADAL" clId="{1D2523BE-C688-43D5-A3C3-386C037847D3}" dt="2023-11-01T09:46:55.884" v="140" actId="14100"/>
        <pc:sldMkLst>
          <pc:docMk/>
          <pc:sldMk cId="3055003667" sldId="330"/>
        </pc:sldMkLst>
        <pc:spChg chg="mod">
          <ac:chgData name="Claire Brooks" userId="045b5ce1-bb15-4c22-aa7e-c7b600949989" providerId="ADAL" clId="{1D2523BE-C688-43D5-A3C3-386C037847D3}" dt="2023-11-01T09:46:55.884" v="140" actId="14100"/>
          <ac:spMkLst>
            <pc:docMk/>
            <pc:sldMk cId="3055003667" sldId="330"/>
            <ac:spMk id="3" creationId="{B9245584-D601-C048-A489-7223BAE88861}"/>
          </ac:spMkLst>
        </pc:spChg>
        <pc:picChg chg="del">
          <ac:chgData name="Claire Brooks" userId="045b5ce1-bb15-4c22-aa7e-c7b600949989" providerId="ADAL" clId="{1D2523BE-C688-43D5-A3C3-386C037847D3}" dt="2023-11-01T09:46:53.759" v="139" actId="478"/>
          <ac:picMkLst>
            <pc:docMk/>
            <pc:sldMk cId="3055003667" sldId="330"/>
            <ac:picMk id="7" creationId="{A8675C51-91BA-4F80-A7F9-7F14FC81E354}"/>
          </ac:picMkLst>
        </pc:picChg>
      </pc:sldChg>
      <pc:sldChg chg="delSp modSp mod">
        <pc:chgData name="Claire Brooks" userId="045b5ce1-bb15-4c22-aa7e-c7b600949989" providerId="ADAL" clId="{1D2523BE-C688-43D5-A3C3-386C037847D3}" dt="2023-11-01T09:47:30.133" v="154"/>
        <pc:sldMkLst>
          <pc:docMk/>
          <pc:sldMk cId="3514863690" sldId="331"/>
        </pc:sldMkLst>
        <pc:spChg chg="mod">
          <ac:chgData name="Claire Brooks" userId="045b5ce1-bb15-4c22-aa7e-c7b600949989" providerId="ADAL" clId="{1D2523BE-C688-43D5-A3C3-386C037847D3}" dt="2023-11-01T09:47:27.872" v="151" actId="12"/>
          <ac:spMkLst>
            <pc:docMk/>
            <pc:sldMk cId="3514863690" sldId="331"/>
            <ac:spMk id="3" creationId="{030728D9-2120-A64F-8E18-A82F931585B2}"/>
          </ac:spMkLst>
        </pc:spChg>
        <pc:spChg chg="del mod">
          <ac:chgData name="Claire Brooks" userId="045b5ce1-bb15-4c22-aa7e-c7b600949989" providerId="ADAL" clId="{1D2523BE-C688-43D5-A3C3-386C037847D3}" dt="2023-11-01T09:47:30.133" v="154"/>
          <ac:spMkLst>
            <pc:docMk/>
            <pc:sldMk cId="3514863690" sldId="331"/>
            <ac:spMk id="5" creationId="{570ED540-52D6-BC42-8A2A-FE407F229739}"/>
          </ac:spMkLst>
        </pc:spChg>
        <pc:spChg chg="del mod">
          <ac:chgData name="Claire Brooks" userId="045b5ce1-bb15-4c22-aa7e-c7b600949989" providerId="ADAL" clId="{1D2523BE-C688-43D5-A3C3-386C037847D3}" dt="2023-11-01T09:47:30.123" v="152" actId="478"/>
          <ac:spMkLst>
            <pc:docMk/>
            <pc:sldMk cId="3514863690" sldId="331"/>
            <ac:spMk id="7" creationId="{69A71A44-D02F-7F48-81D3-7EDFFA104C57}"/>
          </ac:spMkLst>
        </pc:spChg>
        <pc:picChg chg="del mod">
          <ac:chgData name="Claire Brooks" userId="045b5ce1-bb15-4c22-aa7e-c7b600949989" providerId="ADAL" clId="{1D2523BE-C688-43D5-A3C3-386C037847D3}" dt="2023-11-01T09:47:13.235" v="141" actId="478"/>
          <ac:picMkLst>
            <pc:docMk/>
            <pc:sldMk cId="3514863690" sldId="331"/>
            <ac:picMk id="4" creationId="{5DC7B7EC-5994-0846-8B78-A220EF1B329E}"/>
          </ac:picMkLst>
        </pc:picChg>
        <pc:picChg chg="del mod">
          <ac:chgData name="Claire Brooks" userId="045b5ce1-bb15-4c22-aa7e-c7b600949989" providerId="ADAL" clId="{1D2523BE-C688-43D5-A3C3-386C037847D3}" dt="2023-11-01T09:47:14.180" v="142" actId="478"/>
          <ac:picMkLst>
            <pc:docMk/>
            <pc:sldMk cId="3514863690" sldId="331"/>
            <ac:picMk id="6" creationId="{0F85BA61-BA16-EB4E-8369-03CF9A64861C}"/>
          </ac:picMkLst>
        </pc:picChg>
      </pc:sldChg>
      <pc:sldChg chg="modSp mod">
        <pc:chgData name="Claire Brooks" userId="045b5ce1-bb15-4c22-aa7e-c7b600949989" providerId="ADAL" clId="{1D2523BE-C688-43D5-A3C3-386C037847D3}" dt="2023-11-01T09:27:11" v="120" actId="1076"/>
        <pc:sldMkLst>
          <pc:docMk/>
          <pc:sldMk cId="4072498145" sldId="332"/>
        </pc:sldMkLst>
        <pc:spChg chg="mod">
          <ac:chgData name="Claire Brooks" userId="045b5ce1-bb15-4c22-aa7e-c7b600949989" providerId="ADAL" clId="{1D2523BE-C688-43D5-A3C3-386C037847D3}" dt="2023-10-31T09:36:00.053" v="43" actId="2085"/>
          <ac:spMkLst>
            <pc:docMk/>
            <pc:sldMk cId="4072498145" sldId="332"/>
            <ac:spMk id="6" creationId="{95EF8BF3-4329-9D4D-9F94-95F3FD4B8457}"/>
          </ac:spMkLst>
        </pc:spChg>
        <pc:spChg chg="mod">
          <ac:chgData name="Claire Brooks" userId="045b5ce1-bb15-4c22-aa7e-c7b600949989" providerId="ADAL" clId="{1D2523BE-C688-43D5-A3C3-386C037847D3}" dt="2023-10-31T09:36:09.759" v="47" actId="6549"/>
          <ac:spMkLst>
            <pc:docMk/>
            <pc:sldMk cId="4072498145" sldId="332"/>
            <ac:spMk id="7" creationId="{0A79DE44-4B12-8F45-B7BA-0A9894CD4811}"/>
          </ac:spMkLst>
        </pc:spChg>
        <pc:spChg chg="mod">
          <ac:chgData name="Claire Brooks" userId="045b5ce1-bb15-4c22-aa7e-c7b600949989" providerId="ADAL" clId="{1D2523BE-C688-43D5-A3C3-386C037847D3}" dt="2023-10-31T09:35:56.371" v="42" actId="2085"/>
          <ac:spMkLst>
            <pc:docMk/>
            <pc:sldMk cId="4072498145" sldId="332"/>
            <ac:spMk id="9" creationId="{68C74FF7-B8E4-E54D-B478-15E2DFE9C5EA}"/>
          </ac:spMkLst>
        </pc:spChg>
        <pc:picChg chg="mod">
          <ac:chgData name="Claire Brooks" userId="045b5ce1-bb15-4c22-aa7e-c7b600949989" providerId="ADAL" clId="{1D2523BE-C688-43D5-A3C3-386C037847D3}" dt="2023-11-01T09:27:11" v="120" actId="1076"/>
          <ac:picMkLst>
            <pc:docMk/>
            <pc:sldMk cId="4072498145" sldId="332"/>
            <ac:picMk id="5" creationId="{344EA593-6B78-F74F-B752-47E7F55E5FD9}"/>
          </ac:picMkLst>
        </pc:picChg>
      </pc:sldChg>
      <pc:sldChg chg="delSp modSp add del mod delAnim modAnim modNotesTx">
        <pc:chgData name="Claire Brooks" userId="045b5ce1-bb15-4c22-aa7e-c7b600949989" providerId="ADAL" clId="{1D2523BE-C688-43D5-A3C3-386C037847D3}" dt="2023-11-01T09:46:05.932" v="129" actId="14100"/>
        <pc:sldMkLst>
          <pc:docMk/>
          <pc:sldMk cId="129501806" sldId="333"/>
        </pc:sldMkLst>
        <pc:spChg chg="del mod">
          <ac:chgData name="Claire Brooks" userId="045b5ce1-bb15-4c22-aa7e-c7b600949989" providerId="ADAL" clId="{1D2523BE-C688-43D5-A3C3-386C037847D3}" dt="2023-10-31T09:38:21.408" v="72" actId="478"/>
          <ac:spMkLst>
            <pc:docMk/>
            <pc:sldMk cId="129501806" sldId="333"/>
            <ac:spMk id="3" creationId="{05CBE0A6-CD36-AF44-BED1-F8FE886AE0B1}"/>
          </ac:spMkLst>
        </pc:spChg>
        <pc:spChg chg="mod">
          <ac:chgData name="Claire Brooks" userId="045b5ce1-bb15-4c22-aa7e-c7b600949989" providerId="ADAL" clId="{1D2523BE-C688-43D5-A3C3-386C037847D3}" dt="2023-11-01T09:46:05.932" v="129" actId="14100"/>
          <ac:spMkLst>
            <pc:docMk/>
            <pc:sldMk cId="129501806" sldId="333"/>
            <ac:spMk id="4" creationId="{545EF5E2-9F18-D24F-A7A8-E3BA3CE49A43}"/>
          </ac:spMkLst>
        </pc:spChg>
        <pc:spChg chg="del mod">
          <ac:chgData name="Claire Brooks" userId="045b5ce1-bb15-4c22-aa7e-c7b600949989" providerId="ADAL" clId="{1D2523BE-C688-43D5-A3C3-386C037847D3}" dt="2023-11-01T09:46:00.665" v="126" actId="478"/>
          <ac:spMkLst>
            <pc:docMk/>
            <pc:sldMk cId="129501806" sldId="333"/>
            <ac:spMk id="6" creationId="{8AD34D53-D69B-FD4E-8447-B1D6A01BE9AB}"/>
          </ac:spMkLst>
        </pc:spChg>
        <pc:spChg chg="del mod">
          <ac:chgData name="Claire Brooks" userId="045b5ce1-bb15-4c22-aa7e-c7b600949989" providerId="ADAL" clId="{1D2523BE-C688-43D5-A3C3-386C037847D3}" dt="2023-10-31T09:39:15.833" v="99"/>
          <ac:spMkLst>
            <pc:docMk/>
            <pc:sldMk cId="129501806" sldId="333"/>
            <ac:spMk id="7" creationId="{E94809D5-ED5E-3E43-9396-053724F1984C}"/>
          </ac:spMkLst>
        </pc:spChg>
        <pc:spChg chg="mod">
          <ac:chgData name="Claire Brooks" userId="045b5ce1-bb15-4c22-aa7e-c7b600949989" providerId="ADAL" clId="{1D2523BE-C688-43D5-A3C3-386C037847D3}" dt="2023-10-31T09:38:52.058" v="86" actId="1076"/>
          <ac:spMkLst>
            <pc:docMk/>
            <pc:sldMk cId="129501806" sldId="333"/>
            <ac:spMk id="9" creationId="{DF1A1694-5033-4141-88E2-584E8FC2F782}"/>
          </ac:spMkLst>
        </pc:spChg>
        <pc:picChg chg="del mod">
          <ac:chgData name="Claire Brooks" userId="045b5ce1-bb15-4c22-aa7e-c7b600949989" providerId="ADAL" clId="{1D2523BE-C688-43D5-A3C3-386C037847D3}" dt="2023-11-01T09:45:59.278" v="125" actId="478"/>
          <ac:picMkLst>
            <pc:docMk/>
            <pc:sldMk cId="129501806" sldId="333"/>
            <ac:picMk id="5" creationId="{F1324309-1AC6-BB4C-AB7E-2270895E167C}"/>
          </ac:picMkLst>
        </pc:picChg>
        <pc:picChg chg="del mod">
          <ac:chgData name="Claire Brooks" userId="045b5ce1-bb15-4c22-aa7e-c7b600949989" providerId="ADAL" clId="{1D2523BE-C688-43D5-A3C3-386C037847D3}" dt="2023-11-01T09:45:58.774" v="124" actId="478"/>
          <ac:picMkLst>
            <pc:docMk/>
            <pc:sldMk cId="129501806" sldId="333"/>
            <ac:picMk id="8" creationId="{AA9E5436-358E-A34B-9908-499CFEC7DAC7}"/>
          </ac:picMkLst>
        </pc:picChg>
      </pc:sldChg>
      <pc:sldChg chg="delSp modSp mod">
        <pc:chgData name="Claire Brooks" userId="045b5ce1-bb15-4c22-aa7e-c7b600949989" providerId="ADAL" clId="{1D2523BE-C688-43D5-A3C3-386C037847D3}" dt="2023-11-01T09:46:37.752" v="138" actId="1076"/>
        <pc:sldMkLst>
          <pc:docMk/>
          <pc:sldMk cId="3532346410" sldId="334"/>
        </pc:sldMkLst>
        <pc:spChg chg="mod">
          <ac:chgData name="Claire Brooks" userId="045b5ce1-bb15-4c22-aa7e-c7b600949989" providerId="ADAL" clId="{1D2523BE-C688-43D5-A3C3-386C037847D3}" dt="2023-11-01T09:46:37.752" v="138" actId="1076"/>
          <ac:spMkLst>
            <pc:docMk/>
            <pc:sldMk cId="3532346410" sldId="334"/>
            <ac:spMk id="6" creationId="{28B331CA-161D-C54E-A5C3-19272303627B}"/>
          </ac:spMkLst>
        </pc:spChg>
        <pc:spChg chg="del mod">
          <ac:chgData name="Claire Brooks" userId="045b5ce1-bb15-4c22-aa7e-c7b600949989" providerId="ADAL" clId="{1D2523BE-C688-43D5-A3C3-386C037847D3}" dt="2023-11-01T09:46:20.036" v="132" actId="478"/>
          <ac:spMkLst>
            <pc:docMk/>
            <pc:sldMk cId="3532346410" sldId="334"/>
            <ac:spMk id="9" creationId="{D412178D-87F1-4042-9CEA-3780C901D1E8}"/>
          </ac:spMkLst>
        </pc:spChg>
        <pc:picChg chg="del mod">
          <ac:chgData name="Claire Brooks" userId="045b5ce1-bb15-4c22-aa7e-c7b600949989" providerId="ADAL" clId="{1D2523BE-C688-43D5-A3C3-386C037847D3}" dt="2023-11-01T09:46:16.034" v="130" actId="478"/>
          <ac:picMkLst>
            <pc:docMk/>
            <pc:sldMk cId="3532346410" sldId="334"/>
            <ac:picMk id="12" creationId="{A5CD7620-769A-44A4-8B69-790C4855B05A}"/>
          </ac:picMkLst>
        </pc:picChg>
        <pc:picChg chg="del mod">
          <ac:chgData name="Claire Brooks" userId="045b5ce1-bb15-4c22-aa7e-c7b600949989" providerId="ADAL" clId="{1D2523BE-C688-43D5-A3C3-386C037847D3}" dt="2023-11-01T09:46:16.652" v="131" actId="478"/>
          <ac:picMkLst>
            <pc:docMk/>
            <pc:sldMk cId="3532346410" sldId="334"/>
            <ac:picMk id="14" creationId="{05663487-89BD-43AB-B5ED-4E248C271B3B}"/>
          </ac:picMkLst>
        </pc:picChg>
      </pc:sldChg>
      <pc:sldChg chg="delSp modSp mod delAnim modAnim modNotesTx">
        <pc:chgData name="Claire Brooks" userId="045b5ce1-bb15-4c22-aa7e-c7b600949989" providerId="ADAL" clId="{1D2523BE-C688-43D5-A3C3-386C037847D3}" dt="2023-11-01T09:27:21.545" v="121" actId="1076"/>
        <pc:sldMkLst>
          <pc:docMk/>
          <pc:sldMk cId="3059346819" sldId="335"/>
        </pc:sldMkLst>
        <pc:spChg chg="mod">
          <ac:chgData name="Claire Brooks" userId="045b5ce1-bb15-4c22-aa7e-c7b600949989" providerId="ADAL" clId="{1D2523BE-C688-43D5-A3C3-386C037847D3}" dt="2023-10-31T09:35:04.588" v="29" actId="20577"/>
          <ac:spMkLst>
            <pc:docMk/>
            <pc:sldMk cId="3059346819" sldId="335"/>
            <ac:spMk id="3" creationId="{F948E4C3-DC12-D94E-9662-7662968B81B6}"/>
          </ac:spMkLst>
        </pc:spChg>
        <pc:spChg chg="del mod">
          <ac:chgData name="Claire Brooks" userId="045b5ce1-bb15-4c22-aa7e-c7b600949989" providerId="ADAL" clId="{1D2523BE-C688-43D5-A3C3-386C037847D3}" dt="2023-10-31T15:36:03.456" v="109"/>
          <ac:spMkLst>
            <pc:docMk/>
            <pc:sldMk cId="3059346819" sldId="335"/>
            <ac:spMk id="7" creationId="{D00141E9-10B5-9145-A269-6ACB602F5A1E}"/>
          </ac:spMkLst>
        </pc:spChg>
        <pc:picChg chg="mod">
          <ac:chgData name="Claire Brooks" userId="045b5ce1-bb15-4c22-aa7e-c7b600949989" providerId="ADAL" clId="{1D2523BE-C688-43D5-A3C3-386C037847D3}" dt="2023-11-01T09:27:21.545" v="121" actId="1076"/>
          <ac:picMkLst>
            <pc:docMk/>
            <pc:sldMk cId="3059346819" sldId="335"/>
            <ac:picMk id="5" creationId="{BE0B0920-01C3-4BAE-8AF2-A220C86D24F4}"/>
          </ac:picMkLst>
        </pc:picChg>
      </pc:sldChg>
      <pc:sldChg chg="modSp mod">
        <pc:chgData name="Claire Brooks" userId="045b5ce1-bb15-4c22-aa7e-c7b600949989" providerId="ADAL" clId="{1D2523BE-C688-43D5-A3C3-386C037847D3}" dt="2023-10-31T15:43:13.805" v="110" actId="1076"/>
        <pc:sldMkLst>
          <pc:docMk/>
          <pc:sldMk cId="1540756236" sldId="336"/>
        </pc:sldMkLst>
        <pc:spChg chg="mod">
          <ac:chgData name="Claire Brooks" userId="045b5ce1-bb15-4c22-aa7e-c7b600949989" providerId="ADAL" clId="{1D2523BE-C688-43D5-A3C3-386C037847D3}" dt="2023-10-31T09:35:47.590" v="41" actId="14100"/>
          <ac:spMkLst>
            <pc:docMk/>
            <pc:sldMk cId="1540756236" sldId="336"/>
            <ac:spMk id="8" creationId="{6CF83F0D-B4B1-714B-8DAB-E860B81B5BB2}"/>
          </ac:spMkLst>
        </pc:spChg>
        <pc:grpChg chg="mod">
          <ac:chgData name="Claire Brooks" userId="045b5ce1-bb15-4c22-aa7e-c7b600949989" providerId="ADAL" clId="{1D2523BE-C688-43D5-A3C3-386C037847D3}" dt="2023-10-31T09:35:45.276" v="40" actId="14100"/>
          <ac:grpSpMkLst>
            <pc:docMk/>
            <pc:sldMk cId="1540756236" sldId="336"/>
            <ac:grpSpMk id="12" creationId="{6EF09B71-0E15-4D34-995C-3A5071E6A991}"/>
          </ac:grpSpMkLst>
        </pc:grpChg>
        <pc:picChg chg="mod">
          <ac:chgData name="Claire Brooks" userId="045b5ce1-bb15-4c22-aa7e-c7b600949989" providerId="ADAL" clId="{1D2523BE-C688-43D5-A3C3-386C037847D3}" dt="2023-10-31T15:43:13.805" v="110" actId="1076"/>
          <ac:picMkLst>
            <pc:docMk/>
            <pc:sldMk cId="1540756236" sldId="336"/>
            <ac:picMk id="7" creationId="{706809B0-8064-3C45-A9B9-2C750BC2299A}"/>
          </ac:picMkLst>
        </pc:picChg>
      </pc:sldChg>
    </pc:docChg>
  </pc:docChgLst>
  <pc:docChgLst>
    <pc:chgData name="Katie Jones" userId="84594cfe-7278-463a-ae67-5d5a39f4a187" providerId="ADAL" clId="{028448A3-01A1-4584-8686-81E752FD56EE}"/>
    <pc:docChg chg="custSel modSld">
      <pc:chgData name="Katie Jones" userId="84594cfe-7278-463a-ae67-5d5a39f4a187" providerId="ADAL" clId="{028448A3-01A1-4584-8686-81E752FD56EE}" dt="2023-10-12T08:43:55.476" v="5" actId="1076"/>
      <pc:docMkLst>
        <pc:docMk/>
      </pc:docMkLst>
      <pc:sldChg chg="addSp delSp modSp mod">
        <pc:chgData name="Katie Jones" userId="84594cfe-7278-463a-ae67-5d5a39f4a187" providerId="ADAL" clId="{028448A3-01A1-4584-8686-81E752FD56EE}" dt="2023-10-12T08:43:55.476" v="5" actId="1076"/>
        <pc:sldMkLst>
          <pc:docMk/>
          <pc:sldMk cId="3059346819" sldId="335"/>
        </pc:sldMkLst>
        <pc:grpChg chg="del">
          <ac:chgData name="Katie Jones" userId="84594cfe-7278-463a-ae67-5d5a39f4a187" providerId="ADAL" clId="{028448A3-01A1-4584-8686-81E752FD56EE}" dt="2023-10-12T08:43:40.783" v="1" actId="21"/>
          <ac:grpSpMkLst>
            <pc:docMk/>
            <pc:sldMk cId="3059346819" sldId="335"/>
            <ac:grpSpMk id="4" creationId="{412CC9A1-F6A4-47EA-BBB5-E00BDF3C1326}"/>
          </ac:grpSpMkLst>
        </pc:grpChg>
        <pc:picChg chg="add mod">
          <ac:chgData name="Katie Jones" userId="84594cfe-7278-463a-ae67-5d5a39f4a187" providerId="ADAL" clId="{028448A3-01A1-4584-8686-81E752FD56EE}" dt="2023-10-12T08:43:55.476" v="5" actId="1076"/>
          <ac:picMkLst>
            <pc:docMk/>
            <pc:sldMk cId="3059346819" sldId="335"/>
            <ac:picMk id="5" creationId="{BE0B0920-01C3-4BAE-8AF2-A220C86D24F4}"/>
          </ac:picMkLst>
        </pc:picChg>
      </pc:sldChg>
      <pc:sldChg chg="modSp mod">
        <pc:chgData name="Katie Jones" userId="84594cfe-7278-463a-ae67-5d5a39f4a187" providerId="ADAL" clId="{028448A3-01A1-4584-8686-81E752FD56EE}" dt="2023-10-12T08:42:09.325" v="0" actId="20577"/>
        <pc:sldMkLst>
          <pc:docMk/>
          <pc:sldMk cId="1540756236" sldId="336"/>
        </pc:sldMkLst>
        <pc:spChg chg="mod">
          <ac:chgData name="Katie Jones" userId="84594cfe-7278-463a-ae67-5d5a39f4a187" providerId="ADAL" clId="{028448A3-01A1-4584-8686-81E752FD56EE}" dt="2023-10-12T08:42:09.325" v="0" actId="20577"/>
          <ac:spMkLst>
            <pc:docMk/>
            <pc:sldMk cId="1540756236" sldId="336"/>
            <ac:spMk id="2" creationId="{7B348540-8C9A-5E42-B2DF-8209F3C0B28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hamworthy-heating.com/Products/Hot-water-heater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br3gkrXTmdY"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solidFill>
                  <a:srgbClr val="FF0000"/>
                </a:solidFill>
              </a:rPr>
              <a:t>Take a look </a:t>
            </a:r>
            <a:r>
              <a:rPr lang="en-US" dirty="0">
                <a:hlinkClick r:id="rId3"/>
              </a:rPr>
              <a:t>here</a:t>
            </a:r>
            <a:r>
              <a:rPr lang="en-US" dirty="0"/>
              <a: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199938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916788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Plate heat exchanger </a:t>
            </a:r>
            <a:r>
              <a:rPr lang="en-US" dirty="0">
                <a:hlinkClick r:id="rId3"/>
              </a:rPr>
              <a:t>video</a:t>
            </a:r>
            <a:r>
              <a:rPr lang="en-US" dirty="0"/>
              <a:t>.</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4067356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15: Hot water part 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B192-5A97-9A42-AB53-E6889A5D4E4C}"/>
              </a:ext>
            </a:extLst>
          </p:cNvPr>
          <p:cNvSpPr>
            <a:spLocks noGrp="1"/>
          </p:cNvSpPr>
          <p:nvPr>
            <p:ph type="title"/>
          </p:nvPr>
        </p:nvSpPr>
        <p:spPr/>
        <p:txBody>
          <a:bodyPr/>
          <a:lstStyle/>
          <a:p>
            <a:r>
              <a:rPr lang="en-US" dirty="0"/>
              <a:t>Plate heat exchangers</a:t>
            </a:r>
          </a:p>
        </p:txBody>
      </p:sp>
      <p:sp>
        <p:nvSpPr>
          <p:cNvPr id="3" name="Content Placeholder 2">
            <a:extLst>
              <a:ext uri="{FF2B5EF4-FFF2-40B4-BE49-F238E27FC236}">
                <a16:creationId xmlns:a16="http://schemas.microsoft.com/office/drawing/2014/main" id="{F948E4C3-DC12-D94E-9662-7662968B81B6}"/>
              </a:ext>
            </a:extLst>
          </p:cNvPr>
          <p:cNvSpPr>
            <a:spLocks noGrp="1"/>
          </p:cNvSpPr>
          <p:nvPr>
            <p:ph sz="quarter" idx="10"/>
          </p:nvPr>
        </p:nvSpPr>
        <p:spPr>
          <a:xfrm>
            <a:off x="458641" y="1628800"/>
            <a:ext cx="3342489" cy="1196920"/>
          </a:xfrm>
        </p:spPr>
        <p:txBody>
          <a:bodyPr/>
          <a:lstStyle/>
          <a:p>
            <a:r>
              <a:rPr lang="en-US" dirty="0"/>
              <a:t>PHEs are space saving and efficient methods of producing hot water. They are also used in conjunction with other systems and small versions can even be found in Domestic combination boilers to produce hot water and in thermal store units as shown in the diagram.</a:t>
            </a:r>
          </a:p>
          <a:p>
            <a:endParaRPr lang="en-US" dirty="0"/>
          </a:p>
        </p:txBody>
      </p:sp>
      <p:pic>
        <p:nvPicPr>
          <p:cNvPr id="5" name="Picture 4">
            <a:extLst>
              <a:ext uri="{FF2B5EF4-FFF2-40B4-BE49-F238E27FC236}">
                <a16:creationId xmlns:a16="http://schemas.microsoft.com/office/drawing/2014/main" id="{BE0B0920-01C3-4BAE-8AF2-A220C86D24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3885" y="1484784"/>
            <a:ext cx="5352634" cy="4231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346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discuss the methods used to generate hot water within I&amp;C buildings.</a:t>
            </a:r>
          </a:p>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a:lnSpc>
                <a:spcPct val="100000"/>
              </a:lnSpc>
              <a:spcBef>
                <a:spcPts val="600"/>
              </a:spcBef>
              <a:spcAft>
                <a:spcPts val="600"/>
              </a:spcAft>
            </a:pPr>
            <a:r>
              <a:rPr lang="en-GB"/>
              <a:t>1.5 </a:t>
            </a:r>
            <a:r>
              <a:rPr lang="en-GB" dirty="0"/>
              <a:t>– The types and layout features of hot water systems</a:t>
            </a:r>
          </a:p>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E3B40-6ECC-E74F-AEB6-999C68B5F46E}"/>
              </a:ext>
            </a:extLst>
          </p:cNvPr>
          <p:cNvSpPr>
            <a:spLocks noGrp="1"/>
          </p:cNvSpPr>
          <p:nvPr>
            <p:ph type="title"/>
          </p:nvPr>
        </p:nvSpPr>
        <p:spPr/>
        <p:txBody>
          <a:bodyPr/>
          <a:lstStyle/>
          <a:p>
            <a:r>
              <a:rPr lang="en-US" dirty="0"/>
              <a:t>Industrial and commercial hot water systems</a:t>
            </a:r>
          </a:p>
        </p:txBody>
      </p:sp>
      <p:sp>
        <p:nvSpPr>
          <p:cNvPr id="3" name="Content Placeholder 2">
            <a:extLst>
              <a:ext uri="{FF2B5EF4-FFF2-40B4-BE49-F238E27FC236}">
                <a16:creationId xmlns:a16="http://schemas.microsoft.com/office/drawing/2014/main" id="{A1A1A580-7D93-9E45-867F-F75510B1A299}"/>
              </a:ext>
            </a:extLst>
          </p:cNvPr>
          <p:cNvSpPr>
            <a:spLocks noGrp="1"/>
          </p:cNvSpPr>
          <p:nvPr>
            <p:ph sz="quarter" idx="10"/>
          </p:nvPr>
        </p:nvSpPr>
        <p:spPr/>
        <p:txBody>
          <a:bodyPr/>
          <a:lstStyle/>
          <a:p>
            <a:r>
              <a:rPr lang="en-US" dirty="0"/>
              <a:t>No matter what the scale, hot water systems still operate under the same principles and may be:</a:t>
            </a:r>
          </a:p>
          <a:p>
            <a:pPr marL="342900" indent="-342900">
              <a:buClr>
                <a:srgbClr val="0077E3"/>
              </a:buClr>
              <a:buFont typeface="Arial" panose="020B0604020202020204" pitchFamily="34" charset="0"/>
              <a:buChar char="•"/>
            </a:pPr>
            <a:r>
              <a:rPr lang="en-US" dirty="0"/>
              <a:t>Vented or unvented</a:t>
            </a:r>
          </a:p>
          <a:p>
            <a:pPr marL="342900" indent="-342900">
              <a:buClr>
                <a:srgbClr val="0077E3"/>
              </a:buClr>
              <a:buFont typeface="Arial" panose="020B0604020202020204" pitchFamily="34" charset="0"/>
              <a:buChar char="•"/>
            </a:pPr>
            <a:r>
              <a:rPr lang="en-US" dirty="0"/>
              <a:t>Storage or instantaneous</a:t>
            </a:r>
          </a:p>
          <a:p>
            <a:pPr marL="342900" indent="-342900">
              <a:buClr>
                <a:srgbClr val="0077E3"/>
              </a:buClr>
              <a:buFont typeface="Arial" panose="020B0604020202020204" pitchFamily="34" charset="0"/>
              <a:buChar char="•"/>
            </a:pPr>
            <a:r>
              <a:rPr lang="en-US" dirty="0" err="1"/>
              <a:t>Localised</a:t>
            </a:r>
            <a:r>
              <a:rPr lang="en-US" dirty="0"/>
              <a:t> or </a:t>
            </a:r>
            <a:r>
              <a:rPr lang="en-US" dirty="0" err="1"/>
              <a:t>centralised</a:t>
            </a:r>
            <a:endParaRPr lang="en-US" dirty="0"/>
          </a:p>
          <a:p>
            <a:pPr marL="342900" indent="-342900">
              <a:buClr>
                <a:srgbClr val="0077E3"/>
              </a:buClr>
              <a:buFont typeface="Arial" panose="020B0604020202020204" pitchFamily="34" charset="0"/>
              <a:buChar char="•"/>
            </a:pPr>
            <a:r>
              <a:rPr lang="en-US" dirty="0"/>
              <a:t>Direct or indirect</a:t>
            </a:r>
          </a:p>
          <a:p>
            <a:pPr marL="342900" indent="-342900">
              <a:buClr>
                <a:srgbClr val="0077E3"/>
              </a:buClr>
              <a:buFont typeface="Arial" panose="020B0604020202020204" pitchFamily="34" charset="0"/>
              <a:buChar char="•"/>
            </a:pPr>
            <a:r>
              <a:rPr lang="en-US" dirty="0"/>
              <a:t>Electrically, gas, oil, or solar heated</a:t>
            </a:r>
          </a:p>
          <a:p>
            <a:endParaRPr lang="en-US" dirty="0"/>
          </a:p>
        </p:txBody>
      </p:sp>
      <p:sp>
        <p:nvSpPr>
          <p:cNvPr id="4" name="TextBox 3">
            <a:extLst>
              <a:ext uri="{FF2B5EF4-FFF2-40B4-BE49-F238E27FC236}">
                <a16:creationId xmlns:a16="http://schemas.microsoft.com/office/drawing/2014/main" id="{BC8C5A58-31E2-7444-8186-BB3405402791}"/>
              </a:ext>
            </a:extLst>
          </p:cNvPr>
          <p:cNvSpPr txBox="1"/>
          <p:nvPr/>
        </p:nvSpPr>
        <p:spPr>
          <a:xfrm>
            <a:off x="323528" y="5085184"/>
            <a:ext cx="8280920" cy="707886"/>
          </a:xfrm>
          <a:prstGeom prst="rect">
            <a:avLst/>
          </a:prstGeom>
          <a:noFill/>
          <a:ln>
            <a:noFill/>
          </a:ln>
        </p:spPr>
        <p:txBody>
          <a:bodyPr wrap="square" rtlCol="0">
            <a:spAutoFit/>
          </a:bodyPr>
          <a:lstStyle/>
          <a:p>
            <a:r>
              <a:rPr lang="en-US" b="1" dirty="0"/>
              <a:t>Let’s take a look at some of the differences between I&amp;C systems and the Domestic systems we have already discussed.</a:t>
            </a:r>
          </a:p>
        </p:txBody>
      </p:sp>
    </p:spTree>
    <p:extLst>
      <p:ext uri="{BB962C8B-B14F-4D97-AF65-F5344CB8AC3E}">
        <p14:creationId xmlns:p14="http://schemas.microsoft.com/office/powerpoint/2010/main" val="3075775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A157E-75EF-1044-99E3-D8401A4B22CD}"/>
              </a:ext>
            </a:extLst>
          </p:cNvPr>
          <p:cNvSpPr>
            <a:spLocks noGrp="1"/>
          </p:cNvSpPr>
          <p:nvPr>
            <p:ph type="title"/>
          </p:nvPr>
        </p:nvSpPr>
        <p:spPr/>
        <p:txBody>
          <a:bodyPr/>
          <a:lstStyle/>
          <a:p>
            <a:r>
              <a:rPr lang="en-US" dirty="0"/>
              <a:t>‘Domestic’ services</a:t>
            </a:r>
          </a:p>
        </p:txBody>
      </p:sp>
      <p:sp>
        <p:nvSpPr>
          <p:cNvPr id="3" name="Content Placeholder 2">
            <a:extLst>
              <a:ext uri="{FF2B5EF4-FFF2-40B4-BE49-F238E27FC236}">
                <a16:creationId xmlns:a16="http://schemas.microsoft.com/office/drawing/2014/main" id="{B9245584-D601-C048-A489-7223BAE88861}"/>
              </a:ext>
            </a:extLst>
          </p:cNvPr>
          <p:cNvSpPr>
            <a:spLocks noGrp="1"/>
          </p:cNvSpPr>
          <p:nvPr>
            <p:ph sz="quarter" idx="10"/>
          </p:nvPr>
        </p:nvSpPr>
        <p:spPr>
          <a:xfrm>
            <a:off x="234838" y="2635041"/>
            <a:ext cx="7793546" cy="4248000"/>
          </a:xfrm>
        </p:spPr>
        <p:txBody>
          <a:bodyPr/>
          <a:lstStyle/>
          <a:p>
            <a:pPr marL="342900" indent="-342900">
              <a:buClr>
                <a:srgbClr val="0077E3"/>
              </a:buClr>
              <a:buFont typeface="Arial" panose="020B0604020202020204" pitchFamily="34" charset="0"/>
              <a:buChar char="•"/>
            </a:pPr>
            <a:r>
              <a:rPr lang="en-US" dirty="0"/>
              <a:t>This does NOT refer to a system in a dwelling! It is a term used in I&amp;C buildings.</a:t>
            </a:r>
          </a:p>
          <a:p>
            <a:pPr marL="342900" indent="-342900">
              <a:buClr>
                <a:srgbClr val="0077E3"/>
              </a:buClr>
              <a:buFont typeface="Arial" panose="020B0604020202020204" pitchFamily="34" charset="0"/>
              <a:buChar char="•"/>
            </a:pPr>
            <a:r>
              <a:rPr lang="en-US" dirty="0"/>
              <a:t>The term DHW comes from the cleaning and facilities teams within hospitals, who are often known as domestic services assistants.</a:t>
            </a:r>
          </a:p>
          <a:p>
            <a:pPr marL="342900" indent="-342900">
              <a:buClr>
                <a:srgbClr val="0077E3"/>
              </a:buClr>
              <a:buFont typeface="Arial" panose="020B0604020202020204" pitchFamily="34" charset="0"/>
              <a:buChar char="•"/>
            </a:pPr>
            <a:r>
              <a:rPr lang="en-US" dirty="0"/>
              <a:t>So… DHW systems are I&amp;C hot water systems, NOT those in your home!</a:t>
            </a:r>
          </a:p>
        </p:txBody>
      </p:sp>
      <p:sp>
        <p:nvSpPr>
          <p:cNvPr id="6" name="TextBox 5">
            <a:extLst>
              <a:ext uri="{FF2B5EF4-FFF2-40B4-BE49-F238E27FC236}">
                <a16:creationId xmlns:a16="http://schemas.microsoft.com/office/drawing/2014/main" id="{8085F49E-7873-DE44-B252-E910642F7442}"/>
              </a:ext>
            </a:extLst>
          </p:cNvPr>
          <p:cNvSpPr txBox="1"/>
          <p:nvPr/>
        </p:nvSpPr>
        <p:spPr>
          <a:xfrm>
            <a:off x="437130" y="1628800"/>
            <a:ext cx="8095310" cy="1008112"/>
          </a:xfrm>
          <a:prstGeom prst="rect">
            <a:avLst/>
          </a:prstGeom>
          <a:noFill/>
        </p:spPr>
        <p:txBody>
          <a:bodyPr wrap="square" rtlCol="0">
            <a:spAutoFit/>
          </a:bodyPr>
          <a:lstStyle/>
          <a:p>
            <a:r>
              <a:rPr lang="en-US" dirty="0"/>
              <a:t>A common term used in I&amp;C applications is ‘Domestic’ services or </a:t>
            </a:r>
            <a:r>
              <a:rPr lang="en-US" b="1" dirty="0"/>
              <a:t>Domestic Hot Water</a:t>
            </a:r>
            <a:r>
              <a:rPr lang="en-US" dirty="0"/>
              <a:t> (DHW) System.</a:t>
            </a:r>
          </a:p>
          <a:p>
            <a:endParaRPr lang="en-US" dirty="0"/>
          </a:p>
        </p:txBody>
      </p:sp>
    </p:spTree>
    <p:extLst>
      <p:ext uri="{BB962C8B-B14F-4D97-AF65-F5344CB8AC3E}">
        <p14:creationId xmlns:p14="http://schemas.microsoft.com/office/powerpoint/2010/main" val="3055003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F15C9-4995-0E41-8E6A-00E45EFBA66F}"/>
              </a:ext>
            </a:extLst>
          </p:cNvPr>
          <p:cNvSpPr>
            <a:spLocks noGrp="1"/>
          </p:cNvSpPr>
          <p:nvPr>
            <p:ph type="title"/>
          </p:nvPr>
        </p:nvSpPr>
        <p:spPr/>
        <p:txBody>
          <a:bodyPr/>
          <a:lstStyle/>
          <a:p>
            <a:r>
              <a:rPr lang="en-US" dirty="0"/>
              <a:t>Indirect storage calorifier</a:t>
            </a:r>
          </a:p>
        </p:txBody>
      </p:sp>
      <p:sp>
        <p:nvSpPr>
          <p:cNvPr id="3" name="Content Placeholder 2">
            <a:extLst>
              <a:ext uri="{FF2B5EF4-FFF2-40B4-BE49-F238E27FC236}">
                <a16:creationId xmlns:a16="http://schemas.microsoft.com/office/drawing/2014/main" id="{030728D9-2120-A64F-8E18-A82F931585B2}"/>
              </a:ext>
            </a:extLst>
          </p:cNvPr>
          <p:cNvSpPr>
            <a:spLocks noGrp="1"/>
          </p:cNvSpPr>
          <p:nvPr>
            <p:ph sz="quarter" idx="10"/>
          </p:nvPr>
        </p:nvSpPr>
        <p:spPr/>
        <p:txBody>
          <a:bodyPr/>
          <a:lstStyle/>
          <a:p>
            <a:r>
              <a:rPr lang="en-US" dirty="0"/>
              <a:t>A calorifier is basically a large hot water cylinder. It may be described as either a </a:t>
            </a:r>
            <a:r>
              <a:rPr lang="en-US" b="1" dirty="0"/>
              <a:t>storage</a:t>
            </a:r>
            <a:r>
              <a:rPr lang="en-US" dirty="0"/>
              <a:t> or </a:t>
            </a:r>
            <a:r>
              <a:rPr lang="en-US" b="1" dirty="0"/>
              <a:t>non-storage </a:t>
            </a:r>
            <a:r>
              <a:rPr lang="en-US" dirty="0"/>
              <a:t>type. Normally storage calorifiers are used for hot water systems and non-storage are used in heating systems to transfer heat from high temperature systems to low temperature.</a:t>
            </a:r>
          </a:p>
          <a:p>
            <a:endParaRPr lang="en-US" dirty="0"/>
          </a:p>
          <a:p>
            <a:pPr marL="342900" indent="-342900">
              <a:buFont typeface="Arial" panose="020B0604020202020204" pitchFamily="34" charset="0"/>
              <a:buChar char="•"/>
            </a:pPr>
            <a:r>
              <a:rPr lang="en-US" dirty="0"/>
              <a:t>Non-storage calorifiers are normally mounted horizontally.</a:t>
            </a:r>
          </a:p>
          <a:p>
            <a:pPr marL="342900" indent="-342900">
              <a:buFont typeface="Arial" panose="020B0604020202020204" pitchFamily="34" charset="0"/>
              <a:buChar char="•"/>
            </a:pPr>
            <a:r>
              <a:rPr lang="en-US" dirty="0"/>
              <a:t>Storage calorifiers are mounted vertically.</a:t>
            </a:r>
          </a:p>
          <a:p>
            <a:endParaRPr lang="en-US" dirty="0"/>
          </a:p>
          <a:p>
            <a:endParaRPr lang="en-US" dirty="0"/>
          </a:p>
        </p:txBody>
      </p:sp>
    </p:spTree>
    <p:extLst>
      <p:ext uri="{BB962C8B-B14F-4D97-AF65-F5344CB8AC3E}">
        <p14:creationId xmlns:p14="http://schemas.microsoft.com/office/powerpoint/2010/main" val="3514863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66DB8-C82C-D04E-8EF6-DB6869CD5C4B}"/>
              </a:ext>
            </a:extLst>
          </p:cNvPr>
          <p:cNvSpPr>
            <a:spLocks noGrp="1"/>
          </p:cNvSpPr>
          <p:nvPr>
            <p:ph type="title"/>
          </p:nvPr>
        </p:nvSpPr>
        <p:spPr/>
        <p:txBody>
          <a:bodyPr/>
          <a:lstStyle/>
          <a:p>
            <a:r>
              <a:rPr lang="en-US" dirty="0"/>
              <a:t>Gas fired hot water heater</a:t>
            </a:r>
          </a:p>
        </p:txBody>
      </p:sp>
      <p:sp>
        <p:nvSpPr>
          <p:cNvPr id="4" name="TextBox 3">
            <a:extLst>
              <a:ext uri="{FF2B5EF4-FFF2-40B4-BE49-F238E27FC236}">
                <a16:creationId xmlns:a16="http://schemas.microsoft.com/office/drawing/2014/main" id="{545EF5E2-9F18-D24F-A7A8-E3BA3CE49A43}"/>
              </a:ext>
            </a:extLst>
          </p:cNvPr>
          <p:cNvSpPr txBox="1"/>
          <p:nvPr/>
        </p:nvSpPr>
        <p:spPr>
          <a:xfrm>
            <a:off x="620992" y="1772816"/>
            <a:ext cx="7335384" cy="3170099"/>
          </a:xfrm>
          <a:prstGeom prst="rect">
            <a:avLst/>
          </a:prstGeom>
          <a:noFill/>
          <a:ln>
            <a:noFill/>
          </a:ln>
        </p:spPr>
        <p:txBody>
          <a:bodyPr wrap="square" rtlCol="0">
            <a:spAutoFit/>
          </a:bodyPr>
          <a:lstStyle/>
          <a:p>
            <a:r>
              <a:rPr lang="en-US" dirty="0"/>
              <a:t>A common solution in I&amp;C buildings are gas fired hot water heaters. These can store and deliver relatively large quantities of water and can be positioned locally where needed, providing a gas supply is available. </a:t>
            </a:r>
          </a:p>
          <a:p>
            <a:endParaRPr lang="en-US" dirty="0"/>
          </a:p>
          <a:p>
            <a:r>
              <a:rPr lang="en-US" dirty="0"/>
              <a:t>The heater has a gas burner fitted that heats the metallic heat exchanger surface in the vessel, which in turn heats the water. </a:t>
            </a:r>
          </a:p>
          <a:p>
            <a:endParaRPr lang="en-US" dirty="0">
              <a:solidFill>
                <a:srgbClr val="FF0000"/>
              </a:solidFill>
            </a:endParaRPr>
          </a:p>
          <a:p>
            <a:endParaRPr lang="en-US" dirty="0"/>
          </a:p>
          <a:p>
            <a:endParaRPr lang="en-US" dirty="0"/>
          </a:p>
        </p:txBody>
      </p:sp>
      <p:sp>
        <p:nvSpPr>
          <p:cNvPr id="9" name="TextBox 8">
            <a:extLst>
              <a:ext uri="{FF2B5EF4-FFF2-40B4-BE49-F238E27FC236}">
                <a16:creationId xmlns:a16="http://schemas.microsoft.com/office/drawing/2014/main" id="{DF1A1694-5033-4141-88E2-584E8FC2F782}"/>
              </a:ext>
            </a:extLst>
          </p:cNvPr>
          <p:cNvSpPr txBox="1"/>
          <p:nvPr/>
        </p:nvSpPr>
        <p:spPr>
          <a:xfrm>
            <a:off x="6298461" y="2876416"/>
            <a:ext cx="2601817" cy="338554"/>
          </a:xfrm>
          <a:prstGeom prst="rect">
            <a:avLst/>
          </a:prstGeom>
          <a:noFill/>
        </p:spPr>
        <p:txBody>
          <a:bodyPr wrap="square" rtlCol="0">
            <a:spAutoFit/>
          </a:bodyPr>
          <a:lstStyle/>
          <a:p>
            <a:r>
              <a:rPr lang="en-US" sz="1600" dirty="0">
                <a:solidFill>
                  <a:schemeClr val="bg1"/>
                </a:solidFill>
              </a:rPr>
              <a:t>Gas supply to burner</a:t>
            </a:r>
          </a:p>
        </p:txBody>
      </p:sp>
    </p:spTree>
    <p:extLst>
      <p:ext uri="{BB962C8B-B14F-4D97-AF65-F5344CB8AC3E}">
        <p14:creationId xmlns:p14="http://schemas.microsoft.com/office/powerpoint/2010/main" val="129501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7F63E-E2CA-E840-B37D-6DFF491CE15A}"/>
              </a:ext>
            </a:extLst>
          </p:cNvPr>
          <p:cNvSpPr>
            <a:spLocks noGrp="1"/>
          </p:cNvSpPr>
          <p:nvPr>
            <p:ph type="title"/>
          </p:nvPr>
        </p:nvSpPr>
        <p:spPr/>
        <p:txBody>
          <a:bodyPr/>
          <a:lstStyle/>
          <a:p>
            <a:r>
              <a:rPr lang="en-US" dirty="0"/>
              <a:t>Indirect storage calorifier</a:t>
            </a:r>
          </a:p>
        </p:txBody>
      </p:sp>
      <p:pic>
        <p:nvPicPr>
          <p:cNvPr id="5" name="Content Placeholder 4" descr="A screenshot of a cell phone&#10;&#10;Description automatically generated">
            <a:extLst>
              <a:ext uri="{FF2B5EF4-FFF2-40B4-BE49-F238E27FC236}">
                <a16:creationId xmlns:a16="http://schemas.microsoft.com/office/drawing/2014/main" id="{344EA593-6B78-F74F-B752-47E7F55E5FD9}"/>
              </a:ext>
            </a:extLst>
          </p:cNvPr>
          <p:cNvPicPr>
            <a:picLocks noGrp="1" noChangeAspect="1"/>
          </p:cNvPicPr>
          <p:nvPr>
            <p:ph sz="quarter" idx="10"/>
          </p:nvPr>
        </p:nvPicPr>
        <p:blipFill rotWithShape="1">
          <a:blip r:embed="rId3" cstate="email">
            <a:extLst>
              <a:ext uri="{28A0092B-C50C-407E-A947-70E740481C1C}">
                <a14:useLocalDpi xmlns:a14="http://schemas.microsoft.com/office/drawing/2010/main" val="0"/>
              </a:ext>
            </a:extLst>
          </a:blip>
          <a:srcRect/>
          <a:stretch/>
        </p:blipFill>
        <p:spPr>
          <a:xfrm>
            <a:off x="199680" y="2376175"/>
            <a:ext cx="2679700" cy="3024336"/>
          </a:xfrm>
        </p:spPr>
      </p:pic>
      <p:sp>
        <p:nvSpPr>
          <p:cNvPr id="6" name="TextBox 5">
            <a:extLst>
              <a:ext uri="{FF2B5EF4-FFF2-40B4-BE49-F238E27FC236}">
                <a16:creationId xmlns:a16="http://schemas.microsoft.com/office/drawing/2014/main" id="{95EF8BF3-4329-9D4D-9F94-95F3FD4B8457}"/>
              </a:ext>
            </a:extLst>
          </p:cNvPr>
          <p:cNvSpPr txBox="1"/>
          <p:nvPr/>
        </p:nvSpPr>
        <p:spPr>
          <a:xfrm>
            <a:off x="3059832" y="2921168"/>
            <a:ext cx="5626968" cy="1015663"/>
          </a:xfrm>
          <a:prstGeom prst="rect">
            <a:avLst/>
          </a:prstGeom>
          <a:noFill/>
          <a:ln>
            <a:noFill/>
          </a:ln>
        </p:spPr>
        <p:txBody>
          <a:bodyPr wrap="square" rtlCol="0">
            <a:spAutoFit/>
          </a:bodyPr>
          <a:lstStyle/>
          <a:p>
            <a:r>
              <a:rPr lang="en-US" dirty="0"/>
              <a:t>Just like a domestic cylinder, vertical mountings ensure that stratification of hot water takes place with the hottest being at the top.</a:t>
            </a:r>
          </a:p>
        </p:txBody>
      </p:sp>
      <p:sp>
        <p:nvSpPr>
          <p:cNvPr id="7" name="TextBox 6">
            <a:extLst>
              <a:ext uri="{FF2B5EF4-FFF2-40B4-BE49-F238E27FC236}">
                <a16:creationId xmlns:a16="http://schemas.microsoft.com/office/drawing/2014/main" id="{0A79DE44-4B12-8F45-B7BA-0A9894CD4811}"/>
              </a:ext>
            </a:extLst>
          </p:cNvPr>
          <p:cNvSpPr txBox="1"/>
          <p:nvPr/>
        </p:nvSpPr>
        <p:spPr>
          <a:xfrm>
            <a:off x="3059832" y="4077072"/>
            <a:ext cx="5626968" cy="1323439"/>
          </a:xfrm>
          <a:prstGeom prst="rect">
            <a:avLst/>
          </a:prstGeom>
          <a:noFill/>
          <a:ln>
            <a:noFill/>
          </a:ln>
        </p:spPr>
        <p:txBody>
          <a:bodyPr wrap="square" rtlCol="0">
            <a:spAutoFit/>
          </a:bodyPr>
          <a:lstStyle/>
          <a:p>
            <a:r>
              <a:rPr lang="en-US" b="1" dirty="0"/>
              <a:t>Stratification: </a:t>
            </a:r>
            <a:r>
              <a:rPr lang="en-US" dirty="0"/>
              <a:t>The natural layering of hot air or water. As water or air is heated, it becomes less dense and rises to the top, whereas the colder denser water falls to the bottom!</a:t>
            </a:r>
          </a:p>
        </p:txBody>
      </p:sp>
      <p:sp>
        <p:nvSpPr>
          <p:cNvPr id="9" name="TextBox 8">
            <a:extLst>
              <a:ext uri="{FF2B5EF4-FFF2-40B4-BE49-F238E27FC236}">
                <a16:creationId xmlns:a16="http://schemas.microsoft.com/office/drawing/2014/main" id="{68C74FF7-B8E4-E54D-B478-15E2DFE9C5EA}"/>
              </a:ext>
            </a:extLst>
          </p:cNvPr>
          <p:cNvSpPr txBox="1"/>
          <p:nvPr/>
        </p:nvSpPr>
        <p:spPr>
          <a:xfrm>
            <a:off x="3059832" y="1988425"/>
            <a:ext cx="5626968" cy="707886"/>
          </a:xfrm>
          <a:prstGeom prst="rect">
            <a:avLst/>
          </a:prstGeom>
          <a:noFill/>
          <a:ln>
            <a:noFill/>
          </a:ln>
        </p:spPr>
        <p:txBody>
          <a:bodyPr wrap="square" rtlCol="0">
            <a:spAutoFit/>
          </a:bodyPr>
          <a:lstStyle/>
          <a:p>
            <a:r>
              <a:rPr lang="en-US" dirty="0"/>
              <a:t>Indirect hot water calorifiers are normally used in larger </a:t>
            </a:r>
            <a:r>
              <a:rPr lang="en-US" dirty="0" err="1"/>
              <a:t>centralised</a:t>
            </a:r>
            <a:r>
              <a:rPr lang="en-US" dirty="0"/>
              <a:t> plant rooms.</a:t>
            </a:r>
          </a:p>
        </p:txBody>
      </p:sp>
      <p:sp>
        <p:nvSpPr>
          <p:cNvPr id="3" name="TextBox 2">
            <a:extLst>
              <a:ext uri="{FF2B5EF4-FFF2-40B4-BE49-F238E27FC236}">
                <a16:creationId xmlns:a16="http://schemas.microsoft.com/office/drawing/2014/main" id="{69661CC9-ED39-46E3-A4B0-F41778B5CE83}"/>
              </a:ext>
            </a:extLst>
          </p:cNvPr>
          <p:cNvSpPr txBox="1"/>
          <p:nvPr/>
        </p:nvSpPr>
        <p:spPr>
          <a:xfrm>
            <a:off x="199680" y="1911481"/>
            <a:ext cx="2664296" cy="430887"/>
          </a:xfrm>
          <a:prstGeom prst="rect">
            <a:avLst/>
          </a:prstGeom>
          <a:noFill/>
        </p:spPr>
        <p:txBody>
          <a:bodyPr wrap="square" rtlCol="0">
            <a:spAutoFit/>
          </a:bodyPr>
          <a:lstStyle/>
          <a:p>
            <a:r>
              <a:rPr lang="en-US" sz="1100" dirty="0">
                <a:effectLst/>
                <a:latin typeface="Arial" panose="020B0604020202020204" pitchFamily="34" charset="0"/>
                <a:ea typeface="Calibri" panose="020F0502020204030204" pitchFamily="34" charset="0"/>
                <a:cs typeface="Times New Roman" panose="02020603050405020304" pitchFamily="18" charset="0"/>
              </a:rPr>
              <a:t>Hottest water at a max. temperature of 65</a:t>
            </a:r>
            <a:r>
              <a:rPr lang="en-US" sz="1100" dirty="0">
                <a:effectLst/>
                <a:latin typeface="Arial" panose="020B0604020202020204" pitchFamily="34" charset="0"/>
                <a:ea typeface="Calibri" panose="020F0502020204030204" pitchFamily="34" charset="0"/>
              </a:rPr>
              <a:t>˚</a:t>
            </a:r>
            <a:r>
              <a:rPr lang="en-US" sz="1100" dirty="0">
                <a:effectLst/>
                <a:latin typeface="Arial" panose="020B0604020202020204" pitchFamily="34" charset="0"/>
                <a:ea typeface="Calibri" panose="020F0502020204030204" pitchFamily="34" charset="0"/>
                <a:cs typeface="Times New Roman" panose="02020603050405020304" pitchFamily="18" charset="0"/>
              </a:rPr>
              <a:t>C is at the top of the cylinder</a:t>
            </a:r>
            <a:endParaRPr lang="en-GB" sz="1100" dirty="0"/>
          </a:p>
        </p:txBody>
      </p:sp>
      <p:sp>
        <p:nvSpPr>
          <p:cNvPr id="4" name="TextBox 3">
            <a:extLst>
              <a:ext uri="{FF2B5EF4-FFF2-40B4-BE49-F238E27FC236}">
                <a16:creationId xmlns:a16="http://schemas.microsoft.com/office/drawing/2014/main" id="{6C7087DB-57AF-4095-9AEB-3FF3E1526A9F}"/>
              </a:ext>
            </a:extLst>
          </p:cNvPr>
          <p:cNvSpPr txBox="1"/>
          <p:nvPr/>
        </p:nvSpPr>
        <p:spPr>
          <a:xfrm>
            <a:off x="199680" y="5379728"/>
            <a:ext cx="2679700" cy="441468"/>
          </a:xfrm>
          <a:prstGeom prst="rect">
            <a:avLst/>
          </a:prstGeom>
          <a:noFill/>
        </p:spPr>
        <p:txBody>
          <a:bodyPr wrap="square" rtlCol="0">
            <a:spAutoFit/>
          </a:bodyPr>
          <a:lstStyle/>
          <a:p>
            <a:pPr>
              <a:lnSpc>
                <a:spcPct val="107000"/>
              </a:lnSpc>
              <a:spcAft>
                <a:spcPts val="800"/>
              </a:spcAft>
            </a:pPr>
            <a:r>
              <a:rPr lang="en-US" sz="1100" dirty="0">
                <a:effectLst/>
                <a:latin typeface="Arial" panose="020B0604020202020204" pitchFamily="34" charset="0"/>
                <a:ea typeface="Calibri" panose="020F0502020204030204" pitchFamily="34" charset="0"/>
                <a:cs typeface="Times New Roman" panose="02020603050405020304" pitchFamily="18" charset="0"/>
              </a:rPr>
              <a:t>Hot water at a max. temperature of 40</a:t>
            </a:r>
            <a:r>
              <a:rPr lang="en-US" sz="1100" dirty="0">
                <a:effectLst/>
                <a:latin typeface="Arial" panose="020B0604020202020204" pitchFamily="34" charset="0"/>
                <a:ea typeface="Calibri" panose="020F0502020204030204" pitchFamily="34" charset="0"/>
                <a:cs typeface="Arial" panose="020B0604020202020204" pitchFamily="34" charset="0"/>
              </a:rPr>
              <a:t>˚</a:t>
            </a:r>
            <a:r>
              <a:rPr lang="en-US" sz="1100" dirty="0">
                <a:effectLst/>
                <a:latin typeface="Arial" panose="020B0604020202020204" pitchFamily="34" charset="0"/>
                <a:ea typeface="Calibri" panose="020F0502020204030204" pitchFamily="34" charset="0"/>
                <a:cs typeface="Times New Roman" panose="02020603050405020304" pitchFamily="18" charset="0"/>
              </a:rPr>
              <a:t>C is at the bottom of the cylinder</a:t>
            </a:r>
            <a:endParaRPr lang="en-GB" sz="11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72498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48540-8C9A-5E42-B2DF-8209F3C0B285}"/>
              </a:ext>
            </a:extLst>
          </p:cNvPr>
          <p:cNvSpPr>
            <a:spLocks noGrp="1"/>
          </p:cNvSpPr>
          <p:nvPr>
            <p:ph type="title"/>
          </p:nvPr>
        </p:nvSpPr>
        <p:spPr/>
        <p:txBody>
          <a:bodyPr/>
          <a:lstStyle/>
          <a:p>
            <a:r>
              <a:rPr lang="en-US" dirty="0"/>
              <a:t>Gas fired hot water heater</a:t>
            </a:r>
          </a:p>
        </p:txBody>
      </p:sp>
      <p:pic>
        <p:nvPicPr>
          <p:cNvPr id="7" name="Picture 6" descr="A picture containing white, small, sitting, refrigerator&#10;&#10;Description automatically generated">
            <a:extLst>
              <a:ext uri="{FF2B5EF4-FFF2-40B4-BE49-F238E27FC236}">
                <a16:creationId xmlns:a16="http://schemas.microsoft.com/office/drawing/2014/main" id="{706809B0-8064-3C45-A9B9-2C750BC2299A}"/>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865076" y="1232834"/>
            <a:ext cx="1968500" cy="4127500"/>
          </a:xfrm>
          <a:prstGeom prst="rect">
            <a:avLst/>
          </a:prstGeom>
        </p:spPr>
      </p:pic>
      <p:sp>
        <p:nvSpPr>
          <p:cNvPr id="8" name="TextBox 7">
            <a:extLst>
              <a:ext uri="{FF2B5EF4-FFF2-40B4-BE49-F238E27FC236}">
                <a16:creationId xmlns:a16="http://schemas.microsoft.com/office/drawing/2014/main" id="{6CF83F0D-B4B1-714B-8DAB-E860B81B5BB2}"/>
              </a:ext>
            </a:extLst>
          </p:cNvPr>
          <p:cNvSpPr txBox="1"/>
          <p:nvPr/>
        </p:nvSpPr>
        <p:spPr>
          <a:xfrm>
            <a:off x="3779912" y="2399026"/>
            <a:ext cx="2745220" cy="2554545"/>
          </a:xfrm>
          <a:prstGeom prst="rect">
            <a:avLst/>
          </a:prstGeom>
          <a:noFill/>
          <a:ln>
            <a:noFill/>
          </a:ln>
        </p:spPr>
        <p:txBody>
          <a:bodyPr wrap="square" rtlCol="0">
            <a:spAutoFit/>
          </a:bodyPr>
          <a:lstStyle/>
          <a:p>
            <a:r>
              <a:rPr lang="en-US" dirty="0"/>
              <a:t>Gas fired equipment such as these require:</a:t>
            </a:r>
          </a:p>
          <a:p>
            <a:pPr marL="342900" indent="-342900">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Gas supply</a:t>
            </a:r>
          </a:p>
          <a:p>
            <a:pPr marL="342900" indent="-342900">
              <a:buClr>
                <a:srgbClr val="0077E3"/>
              </a:buClr>
              <a:buFont typeface="Arial" panose="020B0604020202020204" pitchFamily="34" charset="0"/>
              <a:buChar char="•"/>
            </a:pPr>
            <a:r>
              <a:rPr lang="en-US" dirty="0"/>
              <a:t>Adequate ventilation</a:t>
            </a:r>
          </a:p>
          <a:p>
            <a:pPr marL="342900" indent="-342900">
              <a:buClr>
                <a:srgbClr val="0077E3"/>
              </a:buClr>
              <a:buFont typeface="Arial" panose="020B0604020202020204" pitchFamily="34" charset="0"/>
              <a:buChar char="•"/>
            </a:pPr>
            <a:r>
              <a:rPr lang="en-US" dirty="0"/>
              <a:t>A suitable </a:t>
            </a:r>
            <a:r>
              <a:rPr lang="en-US" dirty="0" err="1"/>
              <a:t>flueing</a:t>
            </a:r>
            <a:r>
              <a:rPr lang="en-US" dirty="0"/>
              <a:t> system</a:t>
            </a:r>
          </a:p>
        </p:txBody>
      </p:sp>
      <p:grpSp>
        <p:nvGrpSpPr>
          <p:cNvPr id="12" name="Group 11">
            <a:extLst>
              <a:ext uri="{FF2B5EF4-FFF2-40B4-BE49-F238E27FC236}">
                <a16:creationId xmlns:a16="http://schemas.microsoft.com/office/drawing/2014/main" id="{6EF09B71-0E15-4D34-995C-3A5071E6A991}"/>
              </a:ext>
            </a:extLst>
          </p:cNvPr>
          <p:cNvGrpSpPr/>
          <p:nvPr/>
        </p:nvGrpSpPr>
        <p:grpSpPr>
          <a:xfrm>
            <a:off x="279050" y="2228236"/>
            <a:ext cx="3284838" cy="3132098"/>
            <a:chOff x="205149" y="3587533"/>
            <a:chExt cx="2564758" cy="2445501"/>
          </a:xfrm>
        </p:grpSpPr>
        <p:grpSp>
          <p:nvGrpSpPr>
            <p:cNvPr id="13" name="object 47">
              <a:extLst>
                <a:ext uri="{FF2B5EF4-FFF2-40B4-BE49-F238E27FC236}">
                  <a16:creationId xmlns:a16="http://schemas.microsoft.com/office/drawing/2014/main" id="{D1CED6DC-6B40-43FF-8E68-CC332F9D4B24}"/>
                </a:ext>
              </a:extLst>
            </p:cNvPr>
            <p:cNvGrpSpPr/>
            <p:nvPr/>
          </p:nvGrpSpPr>
          <p:grpSpPr>
            <a:xfrm>
              <a:off x="653897" y="3757094"/>
              <a:ext cx="1793875" cy="2153285"/>
              <a:chOff x="653897" y="3757094"/>
              <a:chExt cx="1793875" cy="2153285"/>
            </a:xfrm>
          </p:grpSpPr>
          <p:sp>
            <p:nvSpPr>
              <p:cNvPr id="27" name="object 48">
                <a:extLst>
                  <a:ext uri="{FF2B5EF4-FFF2-40B4-BE49-F238E27FC236}">
                    <a16:creationId xmlns:a16="http://schemas.microsoft.com/office/drawing/2014/main" id="{57E52B73-E9F2-4D13-81BF-17476867FC47}"/>
                  </a:ext>
                </a:extLst>
              </p:cNvPr>
              <p:cNvSpPr/>
              <p:nvPr/>
            </p:nvSpPr>
            <p:spPr>
              <a:xfrm>
                <a:off x="1797977" y="5737402"/>
                <a:ext cx="107950" cy="169545"/>
              </a:xfrm>
              <a:custGeom>
                <a:avLst/>
                <a:gdLst/>
                <a:ahLst/>
                <a:cxnLst/>
                <a:rect l="l" t="t" r="r" b="b"/>
                <a:pathLst>
                  <a:path w="107950" h="169545">
                    <a:moveTo>
                      <a:pt x="107823" y="0"/>
                    </a:moveTo>
                    <a:lnTo>
                      <a:pt x="0" y="0"/>
                    </a:lnTo>
                    <a:lnTo>
                      <a:pt x="0" y="169456"/>
                    </a:lnTo>
                    <a:lnTo>
                      <a:pt x="107823" y="169456"/>
                    </a:lnTo>
                    <a:lnTo>
                      <a:pt x="107823" y="0"/>
                    </a:lnTo>
                    <a:close/>
                  </a:path>
                </a:pathLst>
              </a:custGeom>
              <a:solidFill>
                <a:srgbClr val="6B6972"/>
              </a:solidFill>
            </p:spPr>
            <p:txBody>
              <a:bodyPr wrap="square" lIns="0" tIns="0" rIns="0" bIns="0" rtlCol="0"/>
              <a:lstStyle/>
              <a:p>
                <a:endParaRPr sz="1000"/>
              </a:p>
            </p:txBody>
          </p:sp>
          <p:sp>
            <p:nvSpPr>
              <p:cNvPr id="28" name="object 49">
                <a:extLst>
                  <a:ext uri="{FF2B5EF4-FFF2-40B4-BE49-F238E27FC236}">
                    <a16:creationId xmlns:a16="http://schemas.microsoft.com/office/drawing/2014/main" id="{CBB9FBFA-835E-4F6B-9B8D-F03F490563DA}"/>
                  </a:ext>
                </a:extLst>
              </p:cNvPr>
              <p:cNvSpPr/>
              <p:nvPr/>
            </p:nvSpPr>
            <p:spPr>
              <a:xfrm>
                <a:off x="1797975" y="5737406"/>
                <a:ext cx="107950" cy="169545"/>
              </a:xfrm>
              <a:custGeom>
                <a:avLst/>
                <a:gdLst/>
                <a:ahLst/>
                <a:cxnLst/>
                <a:rect l="l" t="t" r="r" b="b"/>
                <a:pathLst>
                  <a:path w="107950" h="169545">
                    <a:moveTo>
                      <a:pt x="0" y="169456"/>
                    </a:moveTo>
                    <a:lnTo>
                      <a:pt x="107823" y="169456"/>
                    </a:lnTo>
                    <a:lnTo>
                      <a:pt x="107823" y="0"/>
                    </a:lnTo>
                    <a:lnTo>
                      <a:pt x="0" y="0"/>
                    </a:lnTo>
                    <a:lnTo>
                      <a:pt x="0" y="169456"/>
                    </a:lnTo>
                    <a:close/>
                  </a:path>
                </a:pathLst>
              </a:custGeom>
              <a:ln w="6350">
                <a:solidFill>
                  <a:srgbClr val="231F20"/>
                </a:solidFill>
              </a:ln>
            </p:spPr>
            <p:txBody>
              <a:bodyPr wrap="square" lIns="0" tIns="0" rIns="0" bIns="0" rtlCol="0"/>
              <a:lstStyle/>
              <a:p>
                <a:endParaRPr sz="1000"/>
              </a:p>
            </p:txBody>
          </p:sp>
          <p:sp>
            <p:nvSpPr>
              <p:cNvPr id="29" name="object 50">
                <a:extLst>
                  <a:ext uri="{FF2B5EF4-FFF2-40B4-BE49-F238E27FC236}">
                    <a16:creationId xmlns:a16="http://schemas.microsoft.com/office/drawing/2014/main" id="{5E827516-5F6A-4084-A13B-008D239273CB}"/>
                  </a:ext>
                </a:extLst>
              </p:cNvPr>
              <p:cNvSpPr/>
              <p:nvPr/>
            </p:nvSpPr>
            <p:spPr>
              <a:xfrm>
                <a:off x="858278" y="5737402"/>
                <a:ext cx="107950" cy="169545"/>
              </a:xfrm>
              <a:custGeom>
                <a:avLst/>
                <a:gdLst/>
                <a:ahLst/>
                <a:cxnLst/>
                <a:rect l="l" t="t" r="r" b="b"/>
                <a:pathLst>
                  <a:path w="107950" h="169545">
                    <a:moveTo>
                      <a:pt x="107822" y="0"/>
                    </a:moveTo>
                    <a:lnTo>
                      <a:pt x="0" y="0"/>
                    </a:lnTo>
                    <a:lnTo>
                      <a:pt x="0" y="169456"/>
                    </a:lnTo>
                    <a:lnTo>
                      <a:pt x="107822" y="169456"/>
                    </a:lnTo>
                    <a:lnTo>
                      <a:pt x="107822" y="0"/>
                    </a:lnTo>
                    <a:close/>
                  </a:path>
                </a:pathLst>
              </a:custGeom>
              <a:solidFill>
                <a:srgbClr val="6B6972"/>
              </a:solidFill>
            </p:spPr>
            <p:txBody>
              <a:bodyPr wrap="square" lIns="0" tIns="0" rIns="0" bIns="0" rtlCol="0"/>
              <a:lstStyle/>
              <a:p>
                <a:endParaRPr sz="1000"/>
              </a:p>
            </p:txBody>
          </p:sp>
          <p:sp>
            <p:nvSpPr>
              <p:cNvPr id="30" name="object 51">
                <a:extLst>
                  <a:ext uri="{FF2B5EF4-FFF2-40B4-BE49-F238E27FC236}">
                    <a16:creationId xmlns:a16="http://schemas.microsoft.com/office/drawing/2014/main" id="{26F1D627-4FCE-4054-BAAF-CB987D4E72BE}"/>
                  </a:ext>
                </a:extLst>
              </p:cNvPr>
              <p:cNvSpPr/>
              <p:nvPr/>
            </p:nvSpPr>
            <p:spPr>
              <a:xfrm>
                <a:off x="858277" y="5737406"/>
                <a:ext cx="107950" cy="169545"/>
              </a:xfrm>
              <a:custGeom>
                <a:avLst/>
                <a:gdLst/>
                <a:ahLst/>
                <a:cxnLst/>
                <a:rect l="l" t="t" r="r" b="b"/>
                <a:pathLst>
                  <a:path w="107950" h="169545">
                    <a:moveTo>
                      <a:pt x="107822" y="169456"/>
                    </a:moveTo>
                    <a:lnTo>
                      <a:pt x="0" y="169456"/>
                    </a:lnTo>
                    <a:lnTo>
                      <a:pt x="0" y="0"/>
                    </a:lnTo>
                    <a:lnTo>
                      <a:pt x="107822" y="0"/>
                    </a:lnTo>
                    <a:lnTo>
                      <a:pt x="107822" y="169456"/>
                    </a:lnTo>
                    <a:close/>
                  </a:path>
                </a:pathLst>
              </a:custGeom>
              <a:ln w="6350">
                <a:solidFill>
                  <a:srgbClr val="231F20"/>
                </a:solidFill>
              </a:ln>
            </p:spPr>
            <p:txBody>
              <a:bodyPr wrap="square" lIns="0" tIns="0" rIns="0" bIns="0" rtlCol="0"/>
              <a:lstStyle/>
              <a:p>
                <a:endParaRPr sz="1000"/>
              </a:p>
            </p:txBody>
          </p:sp>
          <p:sp>
            <p:nvSpPr>
              <p:cNvPr id="31" name="object 52">
                <a:extLst>
                  <a:ext uri="{FF2B5EF4-FFF2-40B4-BE49-F238E27FC236}">
                    <a16:creationId xmlns:a16="http://schemas.microsoft.com/office/drawing/2014/main" id="{F957287C-E4F1-4572-AFF3-9260E14DACC1}"/>
                  </a:ext>
                </a:extLst>
              </p:cNvPr>
              <p:cNvSpPr/>
              <p:nvPr/>
            </p:nvSpPr>
            <p:spPr>
              <a:xfrm>
                <a:off x="681102" y="3893013"/>
                <a:ext cx="1267460" cy="1867535"/>
              </a:xfrm>
              <a:custGeom>
                <a:avLst/>
                <a:gdLst/>
                <a:ahLst/>
                <a:cxnLst/>
                <a:rect l="l" t="t" r="r" b="b"/>
                <a:pathLst>
                  <a:path w="1267460" h="1867535">
                    <a:moveTo>
                      <a:pt x="134797" y="12"/>
                    </a:moveTo>
                    <a:lnTo>
                      <a:pt x="0" y="0"/>
                    </a:lnTo>
                    <a:lnTo>
                      <a:pt x="0" y="1663382"/>
                    </a:lnTo>
                    <a:lnTo>
                      <a:pt x="5391" y="1710182"/>
                    </a:lnTo>
                    <a:lnTo>
                      <a:pt x="20747" y="1753145"/>
                    </a:lnTo>
                    <a:lnTo>
                      <a:pt x="44843" y="1791043"/>
                    </a:lnTo>
                    <a:lnTo>
                      <a:pt x="76455" y="1822653"/>
                    </a:lnTo>
                    <a:lnTo>
                      <a:pt x="114356" y="1846749"/>
                    </a:lnTo>
                    <a:lnTo>
                      <a:pt x="157322" y="1862105"/>
                    </a:lnTo>
                    <a:lnTo>
                      <a:pt x="204127" y="1867496"/>
                    </a:lnTo>
                    <a:lnTo>
                      <a:pt x="1267066" y="1867496"/>
                    </a:lnTo>
                    <a:lnTo>
                      <a:pt x="1267066" y="1578660"/>
                    </a:lnTo>
                    <a:lnTo>
                      <a:pt x="134797" y="98615"/>
                    </a:lnTo>
                    <a:lnTo>
                      <a:pt x="134797" y="12"/>
                    </a:lnTo>
                    <a:close/>
                  </a:path>
                </a:pathLst>
              </a:custGeom>
              <a:solidFill>
                <a:srgbClr val="E6E7E8"/>
              </a:solidFill>
            </p:spPr>
            <p:txBody>
              <a:bodyPr wrap="square" lIns="0" tIns="0" rIns="0" bIns="0" rtlCol="0"/>
              <a:lstStyle/>
              <a:p>
                <a:endParaRPr sz="1000"/>
              </a:p>
            </p:txBody>
          </p:sp>
          <p:sp>
            <p:nvSpPr>
              <p:cNvPr id="32" name="object 53">
                <a:extLst>
                  <a:ext uri="{FF2B5EF4-FFF2-40B4-BE49-F238E27FC236}">
                    <a16:creationId xmlns:a16="http://schemas.microsoft.com/office/drawing/2014/main" id="{CF3CFA7F-14FE-4DB9-9231-89DDC6C992FE}"/>
                  </a:ext>
                </a:extLst>
              </p:cNvPr>
              <p:cNvSpPr/>
              <p:nvPr/>
            </p:nvSpPr>
            <p:spPr>
              <a:xfrm>
                <a:off x="681102" y="3893013"/>
                <a:ext cx="1267460" cy="1867535"/>
              </a:xfrm>
              <a:custGeom>
                <a:avLst/>
                <a:gdLst/>
                <a:ahLst/>
                <a:cxnLst/>
                <a:rect l="l" t="t" r="r" b="b"/>
                <a:pathLst>
                  <a:path w="1267460" h="1867535">
                    <a:moveTo>
                      <a:pt x="1267066" y="1578660"/>
                    </a:moveTo>
                    <a:lnTo>
                      <a:pt x="1267066" y="1867496"/>
                    </a:lnTo>
                    <a:lnTo>
                      <a:pt x="204127" y="1867496"/>
                    </a:lnTo>
                    <a:lnTo>
                      <a:pt x="157322" y="1862105"/>
                    </a:lnTo>
                    <a:lnTo>
                      <a:pt x="114356" y="1846749"/>
                    </a:lnTo>
                    <a:lnTo>
                      <a:pt x="76455" y="1822653"/>
                    </a:lnTo>
                    <a:lnTo>
                      <a:pt x="44843" y="1791043"/>
                    </a:lnTo>
                    <a:lnTo>
                      <a:pt x="20747" y="1753145"/>
                    </a:lnTo>
                    <a:lnTo>
                      <a:pt x="5391" y="1710182"/>
                    </a:lnTo>
                    <a:lnTo>
                      <a:pt x="0" y="1663382"/>
                    </a:lnTo>
                    <a:lnTo>
                      <a:pt x="0" y="0"/>
                    </a:lnTo>
                    <a:lnTo>
                      <a:pt x="134797" y="12"/>
                    </a:lnTo>
                    <a:lnTo>
                      <a:pt x="134797" y="98615"/>
                    </a:lnTo>
                  </a:path>
                </a:pathLst>
              </a:custGeom>
              <a:ln w="6350">
                <a:solidFill>
                  <a:srgbClr val="231F20"/>
                </a:solidFill>
              </a:ln>
            </p:spPr>
            <p:txBody>
              <a:bodyPr wrap="square" lIns="0" tIns="0" rIns="0" bIns="0" rtlCol="0"/>
              <a:lstStyle/>
              <a:p>
                <a:endParaRPr sz="1000"/>
              </a:p>
            </p:txBody>
          </p:sp>
          <p:sp>
            <p:nvSpPr>
              <p:cNvPr id="33" name="object 54">
                <a:extLst>
                  <a:ext uri="{FF2B5EF4-FFF2-40B4-BE49-F238E27FC236}">
                    <a16:creationId xmlns:a16="http://schemas.microsoft.com/office/drawing/2014/main" id="{D2E5B72E-2028-462F-9D34-DC8C2EDA4579}"/>
                  </a:ext>
                </a:extLst>
              </p:cNvPr>
              <p:cNvSpPr/>
              <p:nvPr/>
            </p:nvSpPr>
            <p:spPr>
              <a:xfrm>
                <a:off x="660247" y="3893010"/>
                <a:ext cx="179070" cy="635"/>
              </a:xfrm>
              <a:custGeom>
                <a:avLst/>
                <a:gdLst/>
                <a:ahLst/>
                <a:cxnLst/>
                <a:rect l="l" t="t" r="r" b="b"/>
                <a:pathLst>
                  <a:path w="179069" h="635">
                    <a:moveTo>
                      <a:pt x="0" y="0"/>
                    </a:moveTo>
                    <a:lnTo>
                      <a:pt x="178460" y="12"/>
                    </a:lnTo>
                  </a:path>
                </a:pathLst>
              </a:custGeom>
              <a:ln w="12700">
                <a:solidFill>
                  <a:srgbClr val="FFFFFF"/>
                </a:solidFill>
              </a:ln>
            </p:spPr>
            <p:txBody>
              <a:bodyPr wrap="square" lIns="0" tIns="0" rIns="0" bIns="0" rtlCol="0"/>
              <a:lstStyle/>
              <a:p>
                <a:endParaRPr sz="1000"/>
              </a:p>
            </p:txBody>
          </p:sp>
          <p:sp>
            <p:nvSpPr>
              <p:cNvPr id="34" name="object 55">
                <a:extLst>
                  <a:ext uri="{FF2B5EF4-FFF2-40B4-BE49-F238E27FC236}">
                    <a16:creationId xmlns:a16="http://schemas.microsoft.com/office/drawing/2014/main" id="{6A9E284F-7F7B-4818-9273-686D3F3166A4}"/>
                  </a:ext>
                </a:extLst>
              </p:cNvPr>
              <p:cNvSpPr/>
              <p:nvPr/>
            </p:nvSpPr>
            <p:spPr>
              <a:xfrm>
                <a:off x="815901" y="3919626"/>
                <a:ext cx="1132840" cy="1702435"/>
              </a:xfrm>
              <a:custGeom>
                <a:avLst/>
                <a:gdLst/>
                <a:ahLst/>
                <a:cxnLst/>
                <a:rect l="l" t="t" r="r" b="b"/>
                <a:pathLst>
                  <a:path w="1132839" h="1702435">
                    <a:moveTo>
                      <a:pt x="1060272" y="0"/>
                    </a:moveTo>
                    <a:lnTo>
                      <a:pt x="72009" y="0"/>
                    </a:lnTo>
                    <a:lnTo>
                      <a:pt x="44046" y="5680"/>
                    </a:lnTo>
                    <a:lnTo>
                      <a:pt x="21150" y="21148"/>
                    </a:lnTo>
                    <a:lnTo>
                      <a:pt x="5681" y="44041"/>
                    </a:lnTo>
                    <a:lnTo>
                      <a:pt x="0" y="71996"/>
                    </a:lnTo>
                    <a:lnTo>
                      <a:pt x="0" y="1630260"/>
                    </a:lnTo>
                    <a:lnTo>
                      <a:pt x="5681" y="1658208"/>
                    </a:lnTo>
                    <a:lnTo>
                      <a:pt x="21150" y="1681097"/>
                    </a:lnTo>
                    <a:lnTo>
                      <a:pt x="44046" y="1696563"/>
                    </a:lnTo>
                    <a:lnTo>
                      <a:pt x="72009" y="1702244"/>
                    </a:lnTo>
                    <a:lnTo>
                      <a:pt x="177165" y="1702244"/>
                    </a:lnTo>
                    <a:lnTo>
                      <a:pt x="177165" y="1390294"/>
                    </a:lnTo>
                    <a:lnTo>
                      <a:pt x="970521" y="1390294"/>
                    </a:lnTo>
                    <a:lnTo>
                      <a:pt x="970521" y="1702244"/>
                    </a:lnTo>
                    <a:lnTo>
                      <a:pt x="1060272" y="1702244"/>
                    </a:lnTo>
                    <a:lnTo>
                      <a:pt x="1088227" y="1696563"/>
                    </a:lnTo>
                    <a:lnTo>
                      <a:pt x="1111119" y="1681097"/>
                    </a:lnTo>
                    <a:lnTo>
                      <a:pt x="1126587" y="1658208"/>
                    </a:lnTo>
                    <a:lnTo>
                      <a:pt x="1132268" y="1630260"/>
                    </a:lnTo>
                    <a:lnTo>
                      <a:pt x="1132268" y="71996"/>
                    </a:lnTo>
                    <a:lnTo>
                      <a:pt x="1126587" y="44041"/>
                    </a:lnTo>
                    <a:lnTo>
                      <a:pt x="1111119" y="21148"/>
                    </a:lnTo>
                    <a:lnTo>
                      <a:pt x="1088227" y="5680"/>
                    </a:lnTo>
                    <a:lnTo>
                      <a:pt x="1060272" y="0"/>
                    </a:lnTo>
                    <a:close/>
                  </a:path>
                </a:pathLst>
              </a:custGeom>
              <a:solidFill>
                <a:srgbClr val="DCCC82"/>
              </a:solidFill>
            </p:spPr>
            <p:txBody>
              <a:bodyPr wrap="square" lIns="0" tIns="0" rIns="0" bIns="0" rtlCol="0"/>
              <a:lstStyle/>
              <a:p>
                <a:endParaRPr sz="1000"/>
              </a:p>
            </p:txBody>
          </p:sp>
          <p:sp>
            <p:nvSpPr>
              <p:cNvPr id="35" name="object 56">
                <a:extLst>
                  <a:ext uri="{FF2B5EF4-FFF2-40B4-BE49-F238E27FC236}">
                    <a16:creationId xmlns:a16="http://schemas.microsoft.com/office/drawing/2014/main" id="{9B7B664B-C67D-49C7-B031-E4A21780D646}"/>
                  </a:ext>
                </a:extLst>
              </p:cNvPr>
              <p:cNvSpPr/>
              <p:nvPr/>
            </p:nvSpPr>
            <p:spPr>
              <a:xfrm>
                <a:off x="815901" y="3919626"/>
                <a:ext cx="1132840" cy="1702435"/>
              </a:xfrm>
              <a:custGeom>
                <a:avLst/>
                <a:gdLst/>
                <a:ahLst/>
                <a:cxnLst/>
                <a:rect l="l" t="t" r="r" b="b"/>
                <a:pathLst>
                  <a:path w="1132839" h="1702435">
                    <a:moveTo>
                      <a:pt x="1060272" y="0"/>
                    </a:moveTo>
                    <a:lnTo>
                      <a:pt x="72009" y="0"/>
                    </a:lnTo>
                    <a:lnTo>
                      <a:pt x="44046" y="5680"/>
                    </a:lnTo>
                    <a:lnTo>
                      <a:pt x="21150" y="21148"/>
                    </a:lnTo>
                    <a:lnTo>
                      <a:pt x="5681" y="44041"/>
                    </a:lnTo>
                    <a:lnTo>
                      <a:pt x="0" y="71996"/>
                    </a:lnTo>
                    <a:lnTo>
                      <a:pt x="0" y="1630260"/>
                    </a:lnTo>
                    <a:lnTo>
                      <a:pt x="5681" y="1658208"/>
                    </a:lnTo>
                    <a:lnTo>
                      <a:pt x="21150" y="1681097"/>
                    </a:lnTo>
                    <a:lnTo>
                      <a:pt x="44046" y="1696563"/>
                    </a:lnTo>
                    <a:lnTo>
                      <a:pt x="72009" y="1702244"/>
                    </a:lnTo>
                    <a:lnTo>
                      <a:pt x="177165" y="1702244"/>
                    </a:lnTo>
                    <a:lnTo>
                      <a:pt x="177165" y="1390294"/>
                    </a:lnTo>
                    <a:lnTo>
                      <a:pt x="970521" y="1390294"/>
                    </a:lnTo>
                    <a:lnTo>
                      <a:pt x="970521" y="1702244"/>
                    </a:lnTo>
                    <a:lnTo>
                      <a:pt x="1060272" y="1702244"/>
                    </a:lnTo>
                    <a:lnTo>
                      <a:pt x="1088227" y="1696563"/>
                    </a:lnTo>
                    <a:lnTo>
                      <a:pt x="1111119" y="1681097"/>
                    </a:lnTo>
                    <a:lnTo>
                      <a:pt x="1126587" y="1658208"/>
                    </a:lnTo>
                    <a:lnTo>
                      <a:pt x="1132268" y="1630260"/>
                    </a:lnTo>
                    <a:lnTo>
                      <a:pt x="1132268" y="71996"/>
                    </a:lnTo>
                    <a:lnTo>
                      <a:pt x="1126587" y="44041"/>
                    </a:lnTo>
                    <a:lnTo>
                      <a:pt x="1111119" y="21148"/>
                    </a:lnTo>
                    <a:lnTo>
                      <a:pt x="1088227" y="5680"/>
                    </a:lnTo>
                    <a:lnTo>
                      <a:pt x="1060272" y="0"/>
                    </a:lnTo>
                    <a:close/>
                  </a:path>
                </a:pathLst>
              </a:custGeom>
              <a:ln w="6350">
                <a:solidFill>
                  <a:srgbClr val="231F20"/>
                </a:solidFill>
              </a:ln>
            </p:spPr>
            <p:txBody>
              <a:bodyPr wrap="square" lIns="0" tIns="0" rIns="0" bIns="0" rtlCol="0"/>
              <a:lstStyle/>
              <a:p>
                <a:endParaRPr sz="1000"/>
              </a:p>
            </p:txBody>
          </p:sp>
          <p:sp>
            <p:nvSpPr>
              <p:cNvPr id="36" name="object 57">
                <a:extLst>
                  <a:ext uri="{FF2B5EF4-FFF2-40B4-BE49-F238E27FC236}">
                    <a16:creationId xmlns:a16="http://schemas.microsoft.com/office/drawing/2014/main" id="{1C56F22A-A410-4812-9E51-3869DEEFEFFA}"/>
                  </a:ext>
                </a:extLst>
              </p:cNvPr>
              <p:cNvSpPr/>
              <p:nvPr/>
            </p:nvSpPr>
            <p:spPr>
              <a:xfrm>
                <a:off x="815901" y="3919626"/>
                <a:ext cx="1132840" cy="1702435"/>
              </a:xfrm>
              <a:custGeom>
                <a:avLst/>
                <a:gdLst/>
                <a:ahLst/>
                <a:cxnLst/>
                <a:rect l="l" t="t" r="r" b="b"/>
                <a:pathLst>
                  <a:path w="1132839" h="1702435">
                    <a:moveTo>
                      <a:pt x="1060272" y="0"/>
                    </a:moveTo>
                    <a:lnTo>
                      <a:pt x="72009" y="0"/>
                    </a:lnTo>
                    <a:lnTo>
                      <a:pt x="44046" y="5680"/>
                    </a:lnTo>
                    <a:lnTo>
                      <a:pt x="21150" y="21148"/>
                    </a:lnTo>
                    <a:lnTo>
                      <a:pt x="5681" y="44041"/>
                    </a:lnTo>
                    <a:lnTo>
                      <a:pt x="0" y="71996"/>
                    </a:lnTo>
                    <a:lnTo>
                      <a:pt x="0" y="1630260"/>
                    </a:lnTo>
                    <a:lnTo>
                      <a:pt x="5681" y="1658208"/>
                    </a:lnTo>
                    <a:lnTo>
                      <a:pt x="21150" y="1681097"/>
                    </a:lnTo>
                    <a:lnTo>
                      <a:pt x="44046" y="1696563"/>
                    </a:lnTo>
                    <a:lnTo>
                      <a:pt x="72009" y="1702244"/>
                    </a:lnTo>
                    <a:lnTo>
                      <a:pt x="177165" y="1702244"/>
                    </a:lnTo>
                    <a:lnTo>
                      <a:pt x="177165" y="1390294"/>
                    </a:lnTo>
                    <a:lnTo>
                      <a:pt x="970521" y="1390294"/>
                    </a:lnTo>
                    <a:lnTo>
                      <a:pt x="970521" y="1702244"/>
                    </a:lnTo>
                    <a:lnTo>
                      <a:pt x="1060272" y="1702244"/>
                    </a:lnTo>
                    <a:lnTo>
                      <a:pt x="1088227" y="1696563"/>
                    </a:lnTo>
                    <a:lnTo>
                      <a:pt x="1111119" y="1681097"/>
                    </a:lnTo>
                    <a:lnTo>
                      <a:pt x="1126587" y="1658208"/>
                    </a:lnTo>
                    <a:lnTo>
                      <a:pt x="1132268" y="1630260"/>
                    </a:lnTo>
                    <a:lnTo>
                      <a:pt x="1132268" y="71996"/>
                    </a:lnTo>
                    <a:lnTo>
                      <a:pt x="1126587" y="44041"/>
                    </a:lnTo>
                    <a:lnTo>
                      <a:pt x="1111119" y="21148"/>
                    </a:lnTo>
                    <a:lnTo>
                      <a:pt x="1088227" y="5680"/>
                    </a:lnTo>
                    <a:lnTo>
                      <a:pt x="1060272" y="0"/>
                    </a:lnTo>
                    <a:close/>
                  </a:path>
                </a:pathLst>
              </a:custGeom>
              <a:solidFill>
                <a:srgbClr val="DCCC82"/>
              </a:solidFill>
            </p:spPr>
            <p:txBody>
              <a:bodyPr wrap="square" lIns="0" tIns="0" rIns="0" bIns="0" rtlCol="0"/>
              <a:lstStyle/>
              <a:p>
                <a:endParaRPr sz="1000"/>
              </a:p>
            </p:txBody>
          </p:sp>
          <p:sp>
            <p:nvSpPr>
              <p:cNvPr id="37" name="object 58">
                <a:extLst>
                  <a:ext uri="{FF2B5EF4-FFF2-40B4-BE49-F238E27FC236}">
                    <a16:creationId xmlns:a16="http://schemas.microsoft.com/office/drawing/2014/main" id="{A7807890-5593-482A-A8E9-713401C0C0D7}"/>
                  </a:ext>
                </a:extLst>
              </p:cNvPr>
              <p:cNvSpPr/>
              <p:nvPr/>
            </p:nvSpPr>
            <p:spPr>
              <a:xfrm>
                <a:off x="815901" y="3919626"/>
                <a:ext cx="1132840" cy="1702435"/>
              </a:xfrm>
              <a:custGeom>
                <a:avLst/>
                <a:gdLst/>
                <a:ahLst/>
                <a:cxnLst/>
                <a:rect l="l" t="t" r="r" b="b"/>
                <a:pathLst>
                  <a:path w="1132839" h="1702435">
                    <a:moveTo>
                      <a:pt x="1060272" y="0"/>
                    </a:moveTo>
                    <a:lnTo>
                      <a:pt x="72009" y="0"/>
                    </a:lnTo>
                    <a:lnTo>
                      <a:pt x="44046" y="5680"/>
                    </a:lnTo>
                    <a:lnTo>
                      <a:pt x="21150" y="21148"/>
                    </a:lnTo>
                    <a:lnTo>
                      <a:pt x="5681" y="44041"/>
                    </a:lnTo>
                    <a:lnTo>
                      <a:pt x="0" y="71996"/>
                    </a:lnTo>
                    <a:lnTo>
                      <a:pt x="0" y="1630260"/>
                    </a:lnTo>
                    <a:lnTo>
                      <a:pt x="5681" y="1658208"/>
                    </a:lnTo>
                    <a:lnTo>
                      <a:pt x="21150" y="1681097"/>
                    </a:lnTo>
                    <a:lnTo>
                      <a:pt x="44046" y="1696563"/>
                    </a:lnTo>
                    <a:lnTo>
                      <a:pt x="72009" y="1702244"/>
                    </a:lnTo>
                    <a:lnTo>
                      <a:pt x="177165" y="1702244"/>
                    </a:lnTo>
                    <a:lnTo>
                      <a:pt x="177165" y="1390294"/>
                    </a:lnTo>
                    <a:lnTo>
                      <a:pt x="970521" y="1390294"/>
                    </a:lnTo>
                    <a:lnTo>
                      <a:pt x="970521" y="1702244"/>
                    </a:lnTo>
                    <a:lnTo>
                      <a:pt x="1060272" y="1702244"/>
                    </a:lnTo>
                    <a:lnTo>
                      <a:pt x="1088227" y="1696563"/>
                    </a:lnTo>
                    <a:lnTo>
                      <a:pt x="1111119" y="1681097"/>
                    </a:lnTo>
                    <a:lnTo>
                      <a:pt x="1126587" y="1658208"/>
                    </a:lnTo>
                    <a:lnTo>
                      <a:pt x="1132268" y="1630260"/>
                    </a:lnTo>
                    <a:lnTo>
                      <a:pt x="1132268" y="71996"/>
                    </a:lnTo>
                    <a:lnTo>
                      <a:pt x="1126587" y="44041"/>
                    </a:lnTo>
                    <a:lnTo>
                      <a:pt x="1111119" y="21148"/>
                    </a:lnTo>
                    <a:lnTo>
                      <a:pt x="1088227" y="5680"/>
                    </a:lnTo>
                    <a:lnTo>
                      <a:pt x="1060272" y="0"/>
                    </a:lnTo>
                    <a:close/>
                  </a:path>
                </a:pathLst>
              </a:custGeom>
              <a:ln w="6350">
                <a:solidFill>
                  <a:srgbClr val="231F20"/>
                </a:solidFill>
              </a:ln>
            </p:spPr>
            <p:txBody>
              <a:bodyPr wrap="square" lIns="0" tIns="0" rIns="0" bIns="0" rtlCol="0"/>
              <a:lstStyle/>
              <a:p>
                <a:endParaRPr sz="1000"/>
              </a:p>
            </p:txBody>
          </p:sp>
          <p:pic>
            <p:nvPicPr>
              <p:cNvPr id="38" name="object 59">
                <a:extLst>
                  <a:ext uri="{FF2B5EF4-FFF2-40B4-BE49-F238E27FC236}">
                    <a16:creationId xmlns:a16="http://schemas.microsoft.com/office/drawing/2014/main" id="{33A84F6C-9F03-4A0E-8EF1-66891A582978}"/>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932040" y="4045203"/>
                <a:ext cx="899998" cy="1576663"/>
              </a:xfrm>
              <a:prstGeom prst="rect">
                <a:avLst/>
              </a:prstGeom>
            </p:spPr>
          </p:pic>
          <p:pic>
            <p:nvPicPr>
              <p:cNvPr id="39" name="object 60">
                <a:extLst>
                  <a:ext uri="{FF2B5EF4-FFF2-40B4-BE49-F238E27FC236}">
                    <a16:creationId xmlns:a16="http://schemas.microsoft.com/office/drawing/2014/main" id="{942E4989-B259-487F-9056-38A2AAA9A7C5}"/>
                  </a:ext>
                </a:extLst>
              </p:cNvPr>
              <p:cNvPicPr/>
              <p:nvPr/>
            </p:nvPicPr>
            <p:blipFill>
              <a:blip r:embed="rId4" cstate="email">
                <a:extLst>
                  <a:ext uri="{28A0092B-C50C-407E-A947-70E740481C1C}">
                    <a14:useLocalDpi xmlns:a14="http://schemas.microsoft.com/office/drawing/2010/main" val="0"/>
                  </a:ext>
                </a:extLst>
              </a:blip>
              <a:stretch>
                <a:fillRect/>
              </a:stretch>
            </p:blipFill>
            <p:spPr>
              <a:xfrm>
                <a:off x="863757" y="3757094"/>
                <a:ext cx="1583430" cy="2006588"/>
              </a:xfrm>
              <a:prstGeom prst="rect">
                <a:avLst/>
              </a:prstGeom>
            </p:spPr>
          </p:pic>
          <p:sp>
            <p:nvSpPr>
              <p:cNvPr id="40" name="object 61">
                <a:extLst>
                  <a:ext uri="{FF2B5EF4-FFF2-40B4-BE49-F238E27FC236}">
                    <a16:creationId xmlns:a16="http://schemas.microsoft.com/office/drawing/2014/main" id="{9D407E00-2CA4-4238-BE84-DCA8A40D9A97}"/>
                  </a:ext>
                </a:extLst>
              </p:cNvPr>
              <p:cNvSpPr/>
              <p:nvPr/>
            </p:nvSpPr>
            <p:spPr>
              <a:xfrm>
                <a:off x="744918" y="4904726"/>
                <a:ext cx="0" cy="588645"/>
              </a:xfrm>
              <a:custGeom>
                <a:avLst/>
                <a:gdLst/>
                <a:ahLst/>
                <a:cxnLst/>
                <a:rect l="l" t="t" r="r" b="b"/>
                <a:pathLst>
                  <a:path h="588645">
                    <a:moveTo>
                      <a:pt x="0" y="0"/>
                    </a:moveTo>
                    <a:lnTo>
                      <a:pt x="0" y="588441"/>
                    </a:lnTo>
                  </a:path>
                </a:pathLst>
              </a:custGeom>
              <a:ln w="12700">
                <a:solidFill>
                  <a:srgbClr val="231F20"/>
                </a:solidFill>
                <a:prstDash val="sysDot"/>
              </a:ln>
            </p:spPr>
            <p:txBody>
              <a:bodyPr wrap="square" lIns="0" tIns="0" rIns="0" bIns="0" rtlCol="0"/>
              <a:lstStyle/>
              <a:p>
                <a:endParaRPr sz="1000"/>
              </a:p>
            </p:txBody>
          </p:sp>
          <p:sp>
            <p:nvSpPr>
              <p:cNvPr id="41" name="object 62">
                <a:extLst>
                  <a:ext uri="{FF2B5EF4-FFF2-40B4-BE49-F238E27FC236}">
                    <a16:creationId xmlns:a16="http://schemas.microsoft.com/office/drawing/2014/main" id="{DE942D8D-9F10-4B15-AA29-391412AAC8F1}"/>
                  </a:ext>
                </a:extLst>
              </p:cNvPr>
              <p:cNvSpPr/>
              <p:nvPr/>
            </p:nvSpPr>
            <p:spPr>
              <a:xfrm>
                <a:off x="714730" y="4866402"/>
                <a:ext cx="60960" cy="54610"/>
              </a:xfrm>
              <a:custGeom>
                <a:avLst/>
                <a:gdLst/>
                <a:ahLst/>
                <a:cxnLst/>
                <a:rect l="l" t="t" r="r" b="b"/>
                <a:pathLst>
                  <a:path w="60959" h="54610">
                    <a:moveTo>
                      <a:pt x="30187" y="0"/>
                    </a:moveTo>
                    <a:lnTo>
                      <a:pt x="24351" y="14138"/>
                    </a:lnTo>
                    <a:lnTo>
                      <a:pt x="17118" y="28700"/>
                    </a:lnTo>
                    <a:lnTo>
                      <a:pt x="8872" y="42478"/>
                    </a:lnTo>
                    <a:lnTo>
                      <a:pt x="0" y="54267"/>
                    </a:lnTo>
                    <a:lnTo>
                      <a:pt x="30187" y="43357"/>
                    </a:lnTo>
                    <a:lnTo>
                      <a:pt x="60375" y="54267"/>
                    </a:lnTo>
                    <a:lnTo>
                      <a:pt x="51504" y="42478"/>
                    </a:lnTo>
                    <a:lnTo>
                      <a:pt x="43262" y="28700"/>
                    </a:lnTo>
                    <a:lnTo>
                      <a:pt x="36029" y="14138"/>
                    </a:lnTo>
                    <a:lnTo>
                      <a:pt x="30187" y="0"/>
                    </a:lnTo>
                    <a:close/>
                  </a:path>
                </a:pathLst>
              </a:custGeom>
              <a:solidFill>
                <a:srgbClr val="231F20"/>
              </a:solidFill>
            </p:spPr>
            <p:txBody>
              <a:bodyPr wrap="square" lIns="0" tIns="0" rIns="0" bIns="0" rtlCol="0"/>
              <a:lstStyle/>
              <a:p>
                <a:endParaRPr sz="1000"/>
              </a:p>
            </p:txBody>
          </p:sp>
          <p:sp>
            <p:nvSpPr>
              <p:cNvPr id="42" name="object 63">
                <a:extLst>
                  <a:ext uri="{FF2B5EF4-FFF2-40B4-BE49-F238E27FC236}">
                    <a16:creationId xmlns:a16="http://schemas.microsoft.com/office/drawing/2014/main" id="{E572ECD5-CAC8-40EA-9C55-3F3F8A8949D4}"/>
                  </a:ext>
                </a:extLst>
              </p:cNvPr>
              <p:cNvSpPr/>
              <p:nvPr/>
            </p:nvSpPr>
            <p:spPr>
              <a:xfrm>
                <a:off x="744918" y="4059096"/>
                <a:ext cx="0" cy="581660"/>
              </a:xfrm>
              <a:custGeom>
                <a:avLst/>
                <a:gdLst/>
                <a:ahLst/>
                <a:cxnLst/>
                <a:rect l="l" t="t" r="r" b="b"/>
                <a:pathLst>
                  <a:path h="581660">
                    <a:moveTo>
                      <a:pt x="0" y="0"/>
                    </a:moveTo>
                    <a:lnTo>
                      <a:pt x="0" y="581494"/>
                    </a:lnTo>
                  </a:path>
                </a:pathLst>
              </a:custGeom>
              <a:ln w="12700">
                <a:solidFill>
                  <a:srgbClr val="231F20"/>
                </a:solidFill>
                <a:prstDash val="sysDot"/>
              </a:ln>
            </p:spPr>
            <p:txBody>
              <a:bodyPr wrap="square" lIns="0" tIns="0" rIns="0" bIns="0" rtlCol="0"/>
              <a:lstStyle/>
              <a:p>
                <a:endParaRPr sz="1000"/>
              </a:p>
            </p:txBody>
          </p:sp>
          <p:sp>
            <p:nvSpPr>
              <p:cNvPr id="43" name="object 64">
                <a:extLst>
                  <a:ext uri="{FF2B5EF4-FFF2-40B4-BE49-F238E27FC236}">
                    <a16:creationId xmlns:a16="http://schemas.microsoft.com/office/drawing/2014/main" id="{D7169046-09D6-4780-A0F0-B892C3B00B83}"/>
                  </a:ext>
                </a:extLst>
              </p:cNvPr>
              <p:cNvSpPr/>
              <p:nvPr/>
            </p:nvSpPr>
            <p:spPr>
              <a:xfrm>
                <a:off x="714730" y="4020772"/>
                <a:ext cx="60960" cy="54610"/>
              </a:xfrm>
              <a:custGeom>
                <a:avLst/>
                <a:gdLst/>
                <a:ahLst/>
                <a:cxnLst/>
                <a:rect l="l" t="t" r="r" b="b"/>
                <a:pathLst>
                  <a:path w="60959" h="54610">
                    <a:moveTo>
                      <a:pt x="30187" y="0"/>
                    </a:moveTo>
                    <a:lnTo>
                      <a:pt x="24351" y="14138"/>
                    </a:lnTo>
                    <a:lnTo>
                      <a:pt x="17118" y="28700"/>
                    </a:lnTo>
                    <a:lnTo>
                      <a:pt x="8872" y="42478"/>
                    </a:lnTo>
                    <a:lnTo>
                      <a:pt x="0" y="54267"/>
                    </a:lnTo>
                    <a:lnTo>
                      <a:pt x="30187" y="43357"/>
                    </a:lnTo>
                    <a:lnTo>
                      <a:pt x="60375" y="54267"/>
                    </a:lnTo>
                    <a:lnTo>
                      <a:pt x="51504" y="42478"/>
                    </a:lnTo>
                    <a:lnTo>
                      <a:pt x="43262" y="28700"/>
                    </a:lnTo>
                    <a:lnTo>
                      <a:pt x="36029" y="14138"/>
                    </a:lnTo>
                    <a:lnTo>
                      <a:pt x="30187" y="0"/>
                    </a:lnTo>
                    <a:close/>
                  </a:path>
                </a:pathLst>
              </a:custGeom>
              <a:solidFill>
                <a:srgbClr val="231F20"/>
              </a:solidFill>
            </p:spPr>
            <p:txBody>
              <a:bodyPr wrap="square" lIns="0" tIns="0" rIns="0" bIns="0" rtlCol="0"/>
              <a:lstStyle/>
              <a:p>
                <a:endParaRPr sz="1000"/>
              </a:p>
            </p:txBody>
          </p:sp>
        </p:grpSp>
        <p:sp>
          <p:nvSpPr>
            <p:cNvPr id="14" name="object 65">
              <a:extLst>
                <a:ext uri="{FF2B5EF4-FFF2-40B4-BE49-F238E27FC236}">
                  <a16:creationId xmlns:a16="http://schemas.microsoft.com/office/drawing/2014/main" id="{9593E24C-0737-4C19-A6C1-EA0ED18D4636}"/>
                </a:ext>
              </a:extLst>
            </p:cNvPr>
            <p:cNvSpPr txBox="1"/>
            <p:nvPr/>
          </p:nvSpPr>
          <p:spPr>
            <a:xfrm>
              <a:off x="565906" y="3587533"/>
              <a:ext cx="331221" cy="320601"/>
            </a:xfrm>
            <a:prstGeom prst="rect">
              <a:avLst/>
            </a:prstGeom>
          </p:spPr>
          <p:txBody>
            <a:bodyPr vert="horz" wrap="square" lIns="0" tIns="12700" rIns="0" bIns="0" rtlCol="0">
              <a:spAutoFit/>
            </a:bodyPr>
            <a:lstStyle/>
            <a:p>
              <a:pPr marL="12700">
                <a:lnSpc>
                  <a:spcPct val="100000"/>
                </a:lnSpc>
                <a:spcBef>
                  <a:spcPts val="100"/>
                </a:spcBef>
              </a:pPr>
              <a:r>
                <a:rPr sz="1000" spc="-120" dirty="0">
                  <a:solidFill>
                    <a:srgbClr val="231F20"/>
                  </a:solidFill>
                  <a:latin typeface="Gill Sans MT"/>
                  <a:cs typeface="Gill Sans MT"/>
                </a:rPr>
                <a:t>C</a:t>
              </a:r>
              <a:r>
                <a:rPr sz="1000" spc="15" dirty="0">
                  <a:solidFill>
                    <a:srgbClr val="231F20"/>
                  </a:solidFill>
                  <a:latin typeface="Gill Sans MT"/>
                  <a:cs typeface="Gill Sans MT"/>
                </a:rPr>
                <a:t>old</a:t>
              </a:r>
              <a:r>
                <a:rPr sz="1000" spc="-55" dirty="0">
                  <a:solidFill>
                    <a:srgbClr val="231F20"/>
                  </a:solidFill>
                  <a:latin typeface="Gill Sans MT"/>
                  <a:cs typeface="Gill Sans MT"/>
                </a:rPr>
                <a:t> </a:t>
              </a:r>
              <a:r>
                <a:rPr sz="1000" spc="20" dirty="0">
                  <a:solidFill>
                    <a:srgbClr val="231F20"/>
                  </a:solidFill>
                  <a:latin typeface="Gill Sans MT"/>
                  <a:cs typeface="Gill Sans MT"/>
                </a:rPr>
                <a:t>f</a:t>
              </a:r>
              <a:r>
                <a:rPr sz="1000" spc="25" dirty="0">
                  <a:solidFill>
                    <a:srgbClr val="231F20"/>
                  </a:solidFill>
                  <a:latin typeface="Gill Sans MT"/>
                  <a:cs typeface="Gill Sans MT"/>
                </a:rPr>
                <a:t>eed</a:t>
              </a:r>
              <a:endParaRPr sz="1000" dirty="0">
                <a:latin typeface="Gill Sans MT"/>
                <a:cs typeface="Gill Sans MT"/>
              </a:endParaRPr>
            </a:p>
          </p:txBody>
        </p:sp>
        <p:sp>
          <p:nvSpPr>
            <p:cNvPr id="15" name="object 66">
              <a:extLst>
                <a:ext uri="{FF2B5EF4-FFF2-40B4-BE49-F238E27FC236}">
                  <a16:creationId xmlns:a16="http://schemas.microsoft.com/office/drawing/2014/main" id="{23A185AC-D096-4E19-BD21-CAC03EABE574}"/>
                </a:ext>
              </a:extLst>
            </p:cNvPr>
            <p:cNvSpPr txBox="1"/>
            <p:nvPr/>
          </p:nvSpPr>
          <p:spPr>
            <a:xfrm>
              <a:off x="1545489" y="3740281"/>
              <a:ext cx="817249" cy="166712"/>
            </a:xfrm>
            <a:prstGeom prst="rect">
              <a:avLst/>
            </a:prstGeom>
          </p:spPr>
          <p:txBody>
            <a:bodyPr vert="horz" wrap="square" lIns="0" tIns="12700" rIns="0" bIns="0" rtlCol="0">
              <a:spAutoFit/>
            </a:bodyPr>
            <a:lstStyle/>
            <a:p>
              <a:pPr marL="12700">
                <a:lnSpc>
                  <a:spcPct val="100000"/>
                </a:lnSpc>
                <a:spcBef>
                  <a:spcPts val="100"/>
                </a:spcBef>
              </a:pPr>
              <a:r>
                <a:rPr sz="1000" spc="-65" dirty="0">
                  <a:solidFill>
                    <a:srgbClr val="231F20"/>
                  </a:solidFill>
                  <a:latin typeface="Gill Sans MT"/>
                  <a:cs typeface="Gill Sans MT"/>
                </a:rPr>
                <a:t>H</a:t>
              </a:r>
              <a:r>
                <a:rPr sz="1000" spc="-5" dirty="0">
                  <a:solidFill>
                    <a:srgbClr val="231F20"/>
                  </a:solidFill>
                  <a:latin typeface="Gill Sans MT"/>
                  <a:cs typeface="Gill Sans MT"/>
                </a:rPr>
                <a:t>ot</a:t>
              </a:r>
              <a:r>
                <a:rPr sz="1000" spc="-55" dirty="0">
                  <a:solidFill>
                    <a:srgbClr val="231F20"/>
                  </a:solidFill>
                  <a:latin typeface="Gill Sans MT"/>
                  <a:cs typeface="Gill Sans MT"/>
                </a:rPr>
                <a:t> </a:t>
              </a:r>
              <a:r>
                <a:rPr sz="1000" spc="-10" dirty="0">
                  <a:solidFill>
                    <a:srgbClr val="231F20"/>
                  </a:solidFill>
                  <a:latin typeface="Gill Sans MT"/>
                  <a:cs typeface="Gill Sans MT"/>
                </a:rPr>
                <a:t>d</a:t>
              </a:r>
              <a:r>
                <a:rPr sz="1000" spc="-15" dirty="0">
                  <a:solidFill>
                    <a:srgbClr val="231F20"/>
                  </a:solidFill>
                  <a:latin typeface="Gill Sans MT"/>
                  <a:cs typeface="Gill Sans MT"/>
                </a:rPr>
                <a:t>r</a:t>
              </a:r>
              <a:r>
                <a:rPr sz="1000" spc="30" dirty="0">
                  <a:solidFill>
                    <a:srgbClr val="231F20"/>
                  </a:solidFill>
                  <a:latin typeface="Gill Sans MT"/>
                  <a:cs typeface="Gill Sans MT"/>
                </a:rPr>
                <a:t>a</a:t>
              </a:r>
              <a:r>
                <a:rPr sz="1000" spc="10" dirty="0">
                  <a:solidFill>
                    <a:srgbClr val="231F20"/>
                  </a:solidFill>
                  <a:latin typeface="Gill Sans MT"/>
                  <a:cs typeface="Gill Sans MT"/>
                </a:rPr>
                <a:t>w-off</a:t>
              </a:r>
              <a:endParaRPr sz="1000" dirty="0">
                <a:latin typeface="Gill Sans MT"/>
                <a:cs typeface="Gill Sans MT"/>
              </a:endParaRPr>
            </a:p>
          </p:txBody>
        </p:sp>
        <p:sp>
          <p:nvSpPr>
            <p:cNvPr id="16" name="object 67">
              <a:extLst>
                <a:ext uri="{FF2B5EF4-FFF2-40B4-BE49-F238E27FC236}">
                  <a16:creationId xmlns:a16="http://schemas.microsoft.com/office/drawing/2014/main" id="{5FB1CFD1-04FA-40B5-8BBE-E365698F8F3E}"/>
                </a:ext>
              </a:extLst>
            </p:cNvPr>
            <p:cNvSpPr txBox="1"/>
            <p:nvPr/>
          </p:nvSpPr>
          <p:spPr>
            <a:xfrm>
              <a:off x="2035146" y="4826553"/>
              <a:ext cx="734761" cy="166712"/>
            </a:xfrm>
            <a:prstGeom prst="rect">
              <a:avLst/>
            </a:prstGeom>
          </p:spPr>
          <p:txBody>
            <a:bodyPr vert="horz" wrap="square" lIns="0" tIns="12700" rIns="0" bIns="0" rtlCol="0">
              <a:spAutoFit/>
            </a:bodyPr>
            <a:lstStyle/>
            <a:p>
              <a:pPr marL="12700">
                <a:lnSpc>
                  <a:spcPct val="100000"/>
                </a:lnSpc>
                <a:spcBef>
                  <a:spcPts val="100"/>
                </a:spcBef>
              </a:pPr>
              <a:r>
                <a:rPr sz="1000" spc="-100" dirty="0">
                  <a:solidFill>
                    <a:srgbClr val="231F20"/>
                  </a:solidFill>
                  <a:latin typeface="Gill Sans MT"/>
                  <a:cs typeface="Gill Sans MT"/>
                </a:rPr>
                <a:t>T</a:t>
              </a:r>
              <a:r>
                <a:rPr sz="1000" dirty="0">
                  <a:solidFill>
                    <a:srgbClr val="231F20"/>
                  </a:solidFill>
                  <a:latin typeface="Gill Sans MT"/>
                  <a:cs typeface="Gill Sans MT"/>
                </a:rPr>
                <a:t>her</a:t>
              </a:r>
              <a:r>
                <a:rPr sz="1000" spc="20" dirty="0">
                  <a:solidFill>
                    <a:srgbClr val="231F20"/>
                  </a:solidFill>
                  <a:latin typeface="Gill Sans MT"/>
                  <a:cs typeface="Gill Sans MT"/>
                </a:rPr>
                <a:t>most</a:t>
              </a:r>
              <a:r>
                <a:rPr sz="1000" spc="10" dirty="0">
                  <a:solidFill>
                    <a:srgbClr val="231F20"/>
                  </a:solidFill>
                  <a:latin typeface="Gill Sans MT"/>
                  <a:cs typeface="Gill Sans MT"/>
                </a:rPr>
                <a:t>a</a:t>
              </a:r>
              <a:r>
                <a:rPr sz="1000" spc="-5" dirty="0">
                  <a:solidFill>
                    <a:srgbClr val="231F20"/>
                  </a:solidFill>
                  <a:latin typeface="Gill Sans MT"/>
                  <a:cs typeface="Gill Sans MT"/>
                </a:rPr>
                <a:t>t</a:t>
              </a:r>
              <a:endParaRPr sz="1000" dirty="0">
                <a:latin typeface="Gill Sans MT"/>
                <a:cs typeface="Gill Sans MT"/>
              </a:endParaRPr>
            </a:p>
          </p:txBody>
        </p:sp>
        <p:sp>
          <p:nvSpPr>
            <p:cNvPr id="17" name="object 68">
              <a:extLst>
                <a:ext uri="{FF2B5EF4-FFF2-40B4-BE49-F238E27FC236}">
                  <a16:creationId xmlns:a16="http://schemas.microsoft.com/office/drawing/2014/main" id="{D341B0D1-5E35-4F1A-9940-76397DCA8971}"/>
                </a:ext>
              </a:extLst>
            </p:cNvPr>
            <p:cNvSpPr txBox="1"/>
            <p:nvPr/>
          </p:nvSpPr>
          <p:spPr>
            <a:xfrm>
              <a:off x="1150211" y="5404657"/>
              <a:ext cx="1350645" cy="628377"/>
            </a:xfrm>
            <a:prstGeom prst="rect">
              <a:avLst/>
            </a:prstGeom>
          </p:spPr>
          <p:txBody>
            <a:bodyPr vert="horz" wrap="square" lIns="0" tIns="12700" rIns="0" bIns="0" rtlCol="0">
              <a:spAutoFit/>
            </a:bodyPr>
            <a:lstStyle/>
            <a:p>
              <a:pPr marR="5080" algn="r">
                <a:lnSpc>
                  <a:spcPct val="100000"/>
                </a:lnSpc>
                <a:spcBef>
                  <a:spcPts val="100"/>
                </a:spcBef>
              </a:pPr>
              <a:r>
                <a:rPr sz="1000" spc="-75" dirty="0">
                  <a:solidFill>
                    <a:srgbClr val="231F20"/>
                  </a:solidFill>
                  <a:latin typeface="Gill Sans MT"/>
                  <a:cs typeface="Gill Sans MT"/>
                </a:rPr>
                <a:t>G</a:t>
              </a:r>
              <a:r>
                <a:rPr sz="1000" spc="25" dirty="0">
                  <a:solidFill>
                    <a:srgbClr val="231F20"/>
                  </a:solidFill>
                  <a:latin typeface="Gill Sans MT"/>
                  <a:cs typeface="Gill Sans MT"/>
                </a:rPr>
                <a:t>as</a:t>
              </a:r>
              <a:r>
                <a:rPr sz="1000" spc="-55" dirty="0">
                  <a:solidFill>
                    <a:srgbClr val="231F20"/>
                  </a:solidFill>
                  <a:latin typeface="Gill Sans MT"/>
                  <a:cs typeface="Gill Sans MT"/>
                </a:rPr>
                <a:t> </a:t>
              </a:r>
              <a:r>
                <a:rPr sz="1000" spc="15" dirty="0">
                  <a:solidFill>
                    <a:srgbClr val="231F20"/>
                  </a:solidFill>
                  <a:latin typeface="Gill Sans MT"/>
                  <a:cs typeface="Gill Sans MT"/>
                </a:rPr>
                <a:t>v</a:t>
              </a:r>
              <a:r>
                <a:rPr sz="1000" spc="25" dirty="0">
                  <a:solidFill>
                    <a:srgbClr val="231F20"/>
                  </a:solidFill>
                  <a:latin typeface="Gill Sans MT"/>
                  <a:cs typeface="Gill Sans MT"/>
                </a:rPr>
                <a:t>alv</a:t>
              </a:r>
              <a:r>
                <a:rPr sz="1000" spc="15" dirty="0">
                  <a:solidFill>
                    <a:srgbClr val="231F20"/>
                  </a:solidFill>
                  <a:latin typeface="Gill Sans MT"/>
                  <a:cs typeface="Gill Sans MT"/>
                </a:rPr>
                <a:t>e</a:t>
              </a:r>
              <a:endParaRPr sz="1000" dirty="0">
                <a:latin typeface="Gill Sans MT"/>
                <a:cs typeface="Gill Sans MT"/>
              </a:endParaRPr>
            </a:p>
            <a:p>
              <a:pPr>
                <a:lnSpc>
                  <a:spcPct val="100000"/>
                </a:lnSpc>
              </a:pPr>
              <a:endParaRPr sz="1000" dirty="0">
                <a:latin typeface="Gill Sans MT"/>
                <a:cs typeface="Gill Sans MT"/>
              </a:endParaRPr>
            </a:p>
            <a:p>
              <a:pPr>
                <a:lnSpc>
                  <a:spcPct val="100000"/>
                </a:lnSpc>
                <a:spcBef>
                  <a:spcPts val="5"/>
                </a:spcBef>
              </a:pPr>
              <a:endParaRPr sz="1000" dirty="0">
                <a:latin typeface="Gill Sans MT"/>
                <a:cs typeface="Gill Sans MT"/>
              </a:endParaRPr>
            </a:p>
            <a:p>
              <a:pPr marL="12700">
                <a:lnSpc>
                  <a:spcPct val="100000"/>
                </a:lnSpc>
              </a:pPr>
              <a:r>
                <a:rPr sz="1000" spc="-75" dirty="0">
                  <a:solidFill>
                    <a:srgbClr val="231F20"/>
                  </a:solidFill>
                  <a:latin typeface="Gill Sans MT"/>
                  <a:cs typeface="Gill Sans MT"/>
                </a:rPr>
                <a:t>G</a:t>
              </a:r>
              <a:r>
                <a:rPr sz="1000" spc="25" dirty="0">
                  <a:solidFill>
                    <a:srgbClr val="231F20"/>
                  </a:solidFill>
                  <a:latin typeface="Gill Sans MT"/>
                  <a:cs typeface="Gill Sans MT"/>
                </a:rPr>
                <a:t>as</a:t>
              </a:r>
              <a:r>
                <a:rPr sz="1000" spc="-55" dirty="0">
                  <a:solidFill>
                    <a:srgbClr val="231F20"/>
                  </a:solidFill>
                  <a:latin typeface="Gill Sans MT"/>
                  <a:cs typeface="Gill Sans MT"/>
                </a:rPr>
                <a:t> </a:t>
              </a:r>
              <a:r>
                <a:rPr sz="1000" spc="10" dirty="0">
                  <a:solidFill>
                    <a:srgbClr val="231F20"/>
                  </a:solidFill>
                  <a:latin typeface="Gill Sans MT"/>
                  <a:cs typeface="Gill Sans MT"/>
                </a:rPr>
                <a:t>bur</a:t>
              </a:r>
              <a:r>
                <a:rPr sz="1000" dirty="0">
                  <a:solidFill>
                    <a:srgbClr val="231F20"/>
                  </a:solidFill>
                  <a:latin typeface="Gill Sans MT"/>
                  <a:cs typeface="Gill Sans MT"/>
                </a:rPr>
                <a:t>ner</a:t>
              </a:r>
              <a:endParaRPr sz="1000" dirty="0">
                <a:latin typeface="Gill Sans MT"/>
                <a:cs typeface="Gill Sans MT"/>
              </a:endParaRPr>
            </a:p>
          </p:txBody>
        </p:sp>
        <p:grpSp>
          <p:nvGrpSpPr>
            <p:cNvPr id="18" name="object 69">
              <a:extLst>
                <a:ext uri="{FF2B5EF4-FFF2-40B4-BE49-F238E27FC236}">
                  <a16:creationId xmlns:a16="http://schemas.microsoft.com/office/drawing/2014/main" id="{40D84D52-48D5-408A-A296-539F198794B6}"/>
                </a:ext>
              </a:extLst>
            </p:cNvPr>
            <p:cNvGrpSpPr/>
            <p:nvPr/>
          </p:nvGrpSpPr>
          <p:grpSpPr>
            <a:xfrm>
              <a:off x="436910" y="4079477"/>
              <a:ext cx="258445" cy="40005"/>
              <a:chOff x="436910" y="4079477"/>
              <a:chExt cx="258445" cy="40005"/>
            </a:xfrm>
          </p:grpSpPr>
          <p:sp>
            <p:nvSpPr>
              <p:cNvPr id="23" name="object 70">
                <a:extLst>
                  <a:ext uri="{FF2B5EF4-FFF2-40B4-BE49-F238E27FC236}">
                    <a16:creationId xmlns:a16="http://schemas.microsoft.com/office/drawing/2014/main" id="{29FD57A8-7A88-49E1-B78C-945C37D3AC13}"/>
                  </a:ext>
                </a:extLst>
              </p:cNvPr>
              <p:cNvSpPr/>
              <p:nvPr/>
            </p:nvSpPr>
            <p:spPr>
              <a:xfrm>
                <a:off x="661266" y="4085827"/>
                <a:ext cx="27305" cy="27305"/>
              </a:xfrm>
              <a:custGeom>
                <a:avLst/>
                <a:gdLst/>
                <a:ahLst/>
                <a:cxnLst/>
                <a:rect l="l" t="t" r="r" b="b"/>
                <a:pathLst>
                  <a:path w="27304" h="27304">
                    <a:moveTo>
                      <a:pt x="14681" y="0"/>
                    </a:moveTo>
                    <a:lnTo>
                      <a:pt x="7264" y="1485"/>
                    </a:lnTo>
                    <a:lnTo>
                      <a:pt x="3644" y="6997"/>
                    </a:lnTo>
                    <a:lnTo>
                      <a:pt x="0" y="12509"/>
                    </a:lnTo>
                    <a:lnTo>
                      <a:pt x="1511" y="19926"/>
                    </a:lnTo>
                    <a:lnTo>
                      <a:pt x="12496" y="27190"/>
                    </a:lnTo>
                    <a:lnTo>
                      <a:pt x="19913" y="25679"/>
                    </a:lnTo>
                    <a:lnTo>
                      <a:pt x="27190" y="14681"/>
                    </a:lnTo>
                    <a:lnTo>
                      <a:pt x="25666" y="7264"/>
                    </a:lnTo>
                    <a:lnTo>
                      <a:pt x="14681" y="0"/>
                    </a:lnTo>
                    <a:close/>
                  </a:path>
                </a:pathLst>
              </a:custGeom>
              <a:solidFill>
                <a:srgbClr val="231F20"/>
              </a:solidFill>
            </p:spPr>
            <p:txBody>
              <a:bodyPr wrap="square" lIns="0" tIns="0" rIns="0" bIns="0" rtlCol="0"/>
              <a:lstStyle/>
              <a:p>
                <a:endParaRPr sz="1000"/>
              </a:p>
            </p:txBody>
          </p:sp>
          <p:sp>
            <p:nvSpPr>
              <p:cNvPr id="24" name="object 71">
                <a:extLst>
                  <a:ext uri="{FF2B5EF4-FFF2-40B4-BE49-F238E27FC236}">
                    <a16:creationId xmlns:a16="http://schemas.microsoft.com/office/drawing/2014/main" id="{B1BF1510-8FA5-4438-9D26-ACF329D744AE}"/>
                  </a:ext>
                </a:extLst>
              </p:cNvPr>
              <p:cNvSpPr/>
              <p:nvPr/>
            </p:nvSpPr>
            <p:spPr>
              <a:xfrm>
                <a:off x="661266" y="4085827"/>
                <a:ext cx="27305" cy="27305"/>
              </a:xfrm>
              <a:custGeom>
                <a:avLst/>
                <a:gdLst/>
                <a:ahLst/>
                <a:cxnLst/>
                <a:rect l="l" t="t" r="r" b="b"/>
                <a:pathLst>
                  <a:path w="27304" h="27304">
                    <a:moveTo>
                      <a:pt x="3644" y="6997"/>
                    </a:moveTo>
                    <a:lnTo>
                      <a:pt x="7264" y="1485"/>
                    </a:lnTo>
                    <a:lnTo>
                      <a:pt x="14681" y="0"/>
                    </a:lnTo>
                    <a:lnTo>
                      <a:pt x="20167" y="3644"/>
                    </a:lnTo>
                    <a:lnTo>
                      <a:pt x="25666" y="7264"/>
                    </a:lnTo>
                    <a:lnTo>
                      <a:pt x="27190" y="14681"/>
                    </a:lnTo>
                    <a:lnTo>
                      <a:pt x="23533" y="20167"/>
                    </a:lnTo>
                    <a:lnTo>
                      <a:pt x="19913" y="25679"/>
                    </a:lnTo>
                    <a:lnTo>
                      <a:pt x="12496" y="27190"/>
                    </a:lnTo>
                    <a:lnTo>
                      <a:pt x="7023" y="23545"/>
                    </a:lnTo>
                    <a:lnTo>
                      <a:pt x="1511" y="19926"/>
                    </a:lnTo>
                    <a:lnTo>
                      <a:pt x="0" y="12509"/>
                    </a:lnTo>
                    <a:lnTo>
                      <a:pt x="3644" y="6997"/>
                    </a:lnTo>
                    <a:close/>
                  </a:path>
                </a:pathLst>
              </a:custGeom>
              <a:ln w="12700">
                <a:solidFill>
                  <a:srgbClr val="FFFFFF"/>
                </a:solidFill>
              </a:ln>
            </p:spPr>
            <p:txBody>
              <a:bodyPr wrap="square" lIns="0" tIns="0" rIns="0" bIns="0" rtlCol="0"/>
              <a:lstStyle/>
              <a:p>
                <a:endParaRPr sz="1000"/>
              </a:p>
            </p:txBody>
          </p:sp>
          <p:sp>
            <p:nvSpPr>
              <p:cNvPr id="25" name="object 72">
                <a:extLst>
                  <a:ext uri="{FF2B5EF4-FFF2-40B4-BE49-F238E27FC236}">
                    <a16:creationId xmlns:a16="http://schemas.microsoft.com/office/drawing/2014/main" id="{72FBFF1E-8E23-4A1A-BF5E-A3008D8B027F}"/>
                  </a:ext>
                </a:extLst>
              </p:cNvPr>
              <p:cNvSpPr/>
              <p:nvPr/>
            </p:nvSpPr>
            <p:spPr>
              <a:xfrm>
                <a:off x="661266" y="4085827"/>
                <a:ext cx="27305" cy="27305"/>
              </a:xfrm>
              <a:custGeom>
                <a:avLst/>
                <a:gdLst/>
                <a:ahLst/>
                <a:cxnLst/>
                <a:rect l="l" t="t" r="r" b="b"/>
                <a:pathLst>
                  <a:path w="27304" h="27304">
                    <a:moveTo>
                      <a:pt x="14681" y="0"/>
                    </a:moveTo>
                    <a:lnTo>
                      <a:pt x="7264" y="1485"/>
                    </a:lnTo>
                    <a:lnTo>
                      <a:pt x="3644" y="6997"/>
                    </a:lnTo>
                    <a:lnTo>
                      <a:pt x="0" y="12509"/>
                    </a:lnTo>
                    <a:lnTo>
                      <a:pt x="1511" y="19926"/>
                    </a:lnTo>
                    <a:lnTo>
                      <a:pt x="12496" y="27190"/>
                    </a:lnTo>
                    <a:lnTo>
                      <a:pt x="19913" y="25679"/>
                    </a:lnTo>
                    <a:lnTo>
                      <a:pt x="27190" y="14681"/>
                    </a:lnTo>
                    <a:lnTo>
                      <a:pt x="25666" y="7264"/>
                    </a:lnTo>
                    <a:lnTo>
                      <a:pt x="14681" y="0"/>
                    </a:lnTo>
                    <a:close/>
                  </a:path>
                </a:pathLst>
              </a:custGeom>
              <a:solidFill>
                <a:srgbClr val="231F20"/>
              </a:solidFill>
            </p:spPr>
            <p:txBody>
              <a:bodyPr wrap="square" lIns="0" tIns="0" rIns="0" bIns="0" rtlCol="0"/>
              <a:lstStyle/>
              <a:p>
                <a:endParaRPr sz="1000"/>
              </a:p>
            </p:txBody>
          </p:sp>
          <p:sp>
            <p:nvSpPr>
              <p:cNvPr id="26" name="object 73">
                <a:extLst>
                  <a:ext uri="{FF2B5EF4-FFF2-40B4-BE49-F238E27FC236}">
                    <a16:creationId xmlns:a16="http://schemas.microsoft.com/office/drawing/2014/main" id="{887D4EF8-6A67-4001-8FE3-AE12529A06A1}"/>
                  </a:ext>
                </a:extLst>
              </p:cNvPr>
              <p:cNvSpPr/>
              <p:nvPr/>
            </p:nvSpPr>
            <p:spPr>
              <a:xfrm>
                <a:off x="438815" y="4099422"/>
                <a:ext cx="236220" cy="0"/>
              </a:xfrm>
              <a:custGeom>
                <a:avLst/>
                <a:gdLst/>
                <a:ahLst/>
                <a:cxnLst/>
                <a:rect l="l" t="t" r="r" b="b"/>
                <a:pathLst>
                  <a:path w="236220">
                    <a:moveTo>
                      <a:pt x="236042" y="0"/>
                    </a:moveTo>
                    <a:lnTo>
                      <a:pt x="0" y="0"/>
                    </a:lnTo>
                  </a:path>
                </a:pathLst>
              </a:custGeom>
              <a:ln w="3810">
                <a:solidFill>
                  <a:srgbClr val="231F20"/>
                </a:solidFill>
              </a:ln>
            </p:spPr>
            <p:txBody>
              <a:bodyPr wrap="square" lIns="0" tIns="0" rIns="0" bIns="0" rtlCol="0"/>
              <a:lstStyle/>
              <a:p>
                <a:endParaRPr sz="1000"/>
              </a:p>
            </p:txBody>
          </p:sp>
        </p:grpSp>
        <p:sp>
          <p:nvSpPr>
            <p:cNvPr id="19" name="object 74">
              <a:extLst>
                <a:ext uri="{FF2B5EF4-FFF2-40B4-BE49-F238E27FC236}">
                  <a16:creationId xmlns:a16="http://schemas.microsoft.com/office/drawing/2014/main" id="{DF86109D-7789-4357-ABBD-2F552FEC55CD}"/>
                </a:ext>
              </a:extLst>
            </p:cNvPr>
            <p:cNvSpPr txBox="1"/>
            <p:nvPr/>
          </p:nvSpPr>
          <p:spPr>
            <a:xfrm>
              <a:off x="205149" y="4199056"/>
              <a:ext cx="416905" cy="243465"/>
            </a:xfrm>
            <a:prstGeom prst="rect">
              <a:avLst/>
            </a:prstGeom>
          </p:spPr>
          <p:txBody>
            <a:bodyPr vert="horz" wrap="square" lIns="0" tIns="33020" rIns="0" bIns="0" rtlCol="0">
              <a:spAutoFit/>
            </a:bodyPr>
            <a:lstStyle/>
            <a:p>
              <a:pPr marL="12700" marR="5080">
                <a:lnSpc>
                  <a:spcPts val="800"/>
                </a:lnSpc>
                <a:spcBef>
                  <a:spcPts val="260"/>
                </a:spcBef>
              </a:pPr>
              <a:r>
                <a:rPr sz="1000" spc="-5" dirty="0">
                  <a:solidFill>
                    <a:srgbClr val="231F20"/>
                  </a:solidFill>
                  <a:latin typeface="Gill Sans MT"/>
                  <a:cs typeface="Gill Sans MT"/>
                </a:rPr>
                <a:t>F</a:t>
              </a:r>
              <a:r>
                <a:rPr sz="1000" spc="20" dirty="0">
                  <a:solidFill>
                    <a:srgbClr val="231F20"/>
                  </a:solidFill>
                  <a:latin typeface="Gill Sans MT"/>
                  <a:cs typeface="Gill Sans MT"/>
                </a:rPr>
                <a:t>lue  </a:t>
              </a:r>
              <a:r>
                <a:rPr sz="1000" spc="40" dirty="0">
                  <a:solidFill>
                    <a:srgbClr val="231F20"/>
                  </a:solidFill>
                  <a:latin typeface="Gill Sans MT"/>
                  <a:cs typeface="Gill Sans MT"/>
                </a:rPr>
                <a:t>pip</a:t>
              </a:r>
              <a:r>
                <a:rPr sz="1000" spc="15" dirty="0">
                  <a:solidFill>
                    <a:srgbClr val="231F20"/>
                  </a:solidFill>
                  <a:latin typeface="Gill Sans MT"/>
                  <a:cs typeface="Gill Sans MT"/>
                </a:rPr>
                <a:t>e</a:t>
              </a:r>
              <a:endParaRPr sz="1000" dirty="0">
                <a:latin typeface="Gill Sans MT"/>
                <a:cs typeface="Gill Sans MT"/>
              </a:endParaRPr>
            </a:p>
          </p:txBody>
        </p:sp>
        <p:sp>
          <p:nvSpPr>
            <p:cNvPr id="20" name="object 75">
              <a:extLst>
                <a:ext uri="{FF2B5EF4-FFF2-40B4-BE49-F238E27FC236}">
                  <a16:creationId xmlns:a16="http://schemas.microsoft.com/office/drawing/2014/main" id="{055F8A47-2532-42B6-9713-4943602CD1A2}"/>
                </a:ext>
              </a:extLst>
            </p:cNvPr>
            <p:cNvSpPr/>
            <p:nvPr/>
          </p:nvSpPr>
          <p:spPr>
            <a:xfrm>
              <a:off x="438815" y="4099422"/>
              <a:ext cx="0" cy="97155"/>
            </a:xfrm>
            <a:custGeom>
              <a:avLst/>
              <a:gdLst/>
              <a:ahLst/>
              <a:cxnLst/>
              <a:rect l="l" t="t" r="r" b="b"/>
              <a:pathLst>
                <a:path h="97154">
                  <a:moveTo>
                    <a:pt x="0" y="0"/>
                  </a:moveTo>
                  <a:lnTo>
                    <a:pt x="0" y="97028"/>
                  </a:lnTo>
                </a:path>
              </a:pathLst>
            </a:custGeom>
            <a:ln w="6350">
              <a:solidFill>
                <a:srgbClr val="231F20"/>
              </a:solidFill>
            </a:ln>
          </p:spPr>
          <p:txBody>
            <a:bodyPr wrap="square" lIns="0" tIns="0" rIns="0" bIns="0" rtlCol="0"/>
            <a:lstStyle/>
            <a:p>
              <a:endParaRPr sz="1000"/>
            </a:p>
          </p:txBody>
        </p:sp>
      </p:grpSp>
    </p:spTree>
    <p:extLst>
      <p:ext uri="{BB962C8B-B14F-4D97-AF65-F5344CB8AC3E}">
        <p14:creationId xmlns:p14="http://schemas.microsoft.com/office/powerpoint/2010/main" val="1540756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9D125-4A7C-E846-B3AC-DB31D21AF735}"/>
              </a:ext>
            </a:extLst>
          </p:cNvPr>
          <p:cNvSpPr>
            <a:spLocks noGrp="1"/>
          </p:cNvSpPr>
          <p:nvPr>
            <p:ph type="title"/>
          </p:nvPr>
        </p:nvSpPr>
        <p:spPr/>
        <p:txBody>
          <a:bodyPr/>
          <a:lstStyle/>
          <a:p>
            <a:r>
              <a:rPr lang="en-US" dirty="0"/>
              <a:t>Plate heat exchangers</a:t>
            </a:r>
          </a:p>
        </p:txBody>
      </p:sp>
      <p:sp>
        <p:nvSpPr>
          <p:cNvPr id="6" name="TextBox 5">
            <a:extLst>
              <a:ext uri="{FF2B5EF4-FFF2-40B4-BE49-F238E27FC236}">
                <a16:creationId xmlns:a16="http://schemas.microsoft.com/office/drawing/2014/main" id="{28B331CA-161D-C54E-A5C3-19272303627B}"/>
              </a:ext>
            </a:extLst>
          </p:cNvPr>
          <p:cNvSpPr txBox="1"/>
          <p:nvPr/>
        </p:nvSpPr>
        <p:spPr>
          <a:xfrm>
            <a:off x="457200" y="1988840"/>
            <a:ext cx="7128792" cy="2554545"/>
          </a:xfrm>
          <a:prstGeom prst="rect">
            <a:avLst/>
          </a:prstGeom>
          <a:noFill/>
          <a:ln>
            <a:noFill/>
          </a:ln>
        </p:spPr>
        <p:txBody>
          <a:bodyPr wrap="square" rtlCol="0">
            <a:spAutoFit/>
          </a:bodyPr>
          <a:lstStyle/>
          <a:p>
            <a:pPr marL="342900" indent="-342900">
              <a:buClr>
                <a:srgbClr val="0077E3"/>
              </a:buClr>
              <a:buFont typeface="Arial" panose="020B0604020202020204" pitchFamily="34" charset="0"/>
              <a:buChar char="•"/>
            </a:pPr>
            <a:r>
              <a:rPr lang="en-US" dirty="0"/>
              <a:t>A non-storage and efficient method of generating hot water.</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A Plate Heat Exchanger (PHE) uses multiple stainless steel sheets to separate primary and secondary waters.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This prevents water mixing, but allows efficient heat exchange.</a:t>
            </a:r>
          </a:p>
        </p:txBody>
      </p:sp>
    </p:spTree>
    <p:extLst>
      <p:ext uri="{BB962C8B-B14F-4D97-AF65-F5344CB8AC3E}">
        <p14:creationId xmlns:p14="http://schemas.microsoft.com/office/powerpoint/2010/main" val="35323464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TotalTime>
  <Words>602</Words>
  <Application>Microsoft Office PowerPoint</Application>
  <PresentationFormat>On-screen Show (4:3)</PresentationFormat>
  <Paragraphs>69</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Gill Sans MT</vt:lpstr>
      <vt:lpstr>Lucida Grande</vt:lpstr>
      <vt:lpstr>Times New Roman</vt:lpstr>
      <vt:lpstr>Default Design</vt:lpstr>
      <vt:lpstr>PowerPoint 15: Hot water part 5</vt:lpstr>
      <vt:lpstr>This session:</vt:lpstr>
      <vt:lpstr>Industrial and commercial hot water systems</vt:lpstr>
      <vt:lpstr>‘Domestic’ services</vt:lpstr>
      <vt:lpstr>Indirect storage calorifier</vt:lpstr>
      <vt:lpstr>Gas fired hot water heater</vt:lpstr>
      <vt:lpstr>Indirect storage calorifier</vt:lpstr>
      <vt:lpstr>Gas fired hot water heater</vt:lpstr>
      <vt:lpstr>Plate heat exchangers</vt:lpstr>
      <vt:lpstr>Plate heat exchangers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287</cp:revision>
  <dcterms:created xsi:type="dcterms:W3CDTF">2013-05-28T00:38:54Z</dcterms:created>
  <dcterms:modified xsi:type="dcterms:W3CDTF">2023-11-01T09:47:31Z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