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28" r:id="rId6"/>
    <p:sldId id="332" r:id="rId7"/>
    <p:sldId id="329" r:id="rId8"/>
    <p:sldId id="330" r:id="rId9"/>
    <p:sldId id="331" r:id="rId10"/>
    <p:sldId id="386" r:id="rId11"/>
    <p:sldId id="387" r:id="rId12"/>
    <p:sldId id="389" r:id="rId13"/>
    <p:sldId id="334" r:id="rId14"/>
    <p:sldId id="390" r:id="rId15"/>
    <p:sldId id="382" r:id="rId16"/>
    <p:sldId id="383" r:id="rId17"/>
    <p:sldId id="384" r:id="rId18"/>
    <p:sldId id="385"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13" clrIdx="0">
    <p:extLst>
      <p:ext uri="{19B8F6BF-5375-455C-9EA6-DF929625EA0E}">
        <p15:presenceInfo xmlns:p15="http://schemas.microsoft.com/office/powerpoint/2012/main" userId="1b56c76bd86290a0" providerId="Windows Live"/>
      </p:ext>
    </p:extLst>
  </p:cmAuthor>
  <p:cmAuthor id="2" name="Fiona Freel" initials="FF" lastIdx="10"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C44D12-6C53-4001-9629-B9786AB36674}" v="93" dt="2023-10-31T15:02:41.0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610"/>
    <p:restoredTop sz="86395"/>
  </p:normalViewPr>
  <p:slideViewPr>
    <p:cSldViewPr showGuides="1">
      <p:cViewPr varScale="1">
        <p:scale>
          <a:sx n="80" d="100"/>
          <a:sy n="80" d="100"/>
        </p:scale>
        <p:origin x="17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3" d="100"/>
          <a:sy n="63" d="100"/>
        </p:scale>
        <p:origin x="3134" y="6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B6C44D12-6C53-4001-9629-B9786AB36674}"/>
    <pc:docChg chg="undo custSel addSld delSld modSld">
      <pc:chgData name="Claire Brooks" userId="045b5ce1-bb15-4c22-aa7e-c7b600949989" providerId="ADAL" clId="{B6C44D12-6C53-4001-9629-B9786AB36674}" dt="2023-10-31T09:20:13.103" v="149" actId="113"/>
      <pc:docMkLst>
        <pc:docMk/>
      </pc:docMkLst>
      <pc:sldChg chg="modSp mod">
        <pc:chgData name="Claire Brooks" userId="045b5ce1-bb15-4c22-aa7e-c7b600949989" providerId="ADAL" clId="{B6C44D12-6C53-4001-9629-B9786AB36674}" dt="2023-10-31T09:20:03.319" v="148" actId="1076"/>
        <pc:sldMkLst>
          <pc:docMk/>
          <pc:sldMk cId="2144990250" sldId="330"/>
        </pc:sldMkLst>
        <pc:spChg chg="mod">
          <ac:chgData name="Claire Brooks" userId="045b5ce1-bb15-4c22-aa7e-c7b600949989" providerId="ADAL" clId="{B6C44D12-6C53-4001-9629-B9786AB36674}" dt="2023-10-31T09:20:03.319" v="148" actId="1076"/>
          <ac:spMkLst>
            <pc:docMk/>
            <pc:sldMk cId="2144990250" sldId="330"/>
            <ac:spMk id="4" creationId="{3126E48C-B9AC-384A-870A-A888D27038FE}"/>
          </ac:spMkLst>
        </pc:spChg>
        <pc:spChg chg="mod">
          <ac:chgData name="Claire Brooks" userId="045b5ce1-bb15-4c22-aa7e-c7b600949989" providerId="ADAL" clId="{B6C44D12-6C53-4001-9629-B9786AB36674}" dt="2023-10-30T13:43:48.217" v="11" actId="113"/>
          <ac:spMkLst>
            <pc:docMk/>
            <pc:sldMk cId="2144990250" sldId="330"/>
            <ac:spMk id="24" creationId="{A8D41C7C-AB48-4245-A840-17E421A65B7D}"/>
          </ac:spMkLst>
        </pc:spChg>
        <pc:spChg chg="mod">
          <ac:chgData name="Claire Brooks" userId="045b5ce1-bb15-4c22-aa7e-c7b600949989" providerId="ADAL" clId="{B6C44D12-6C53-4001-9629-B9786AB36674}" dt="2023-10-30T13:43:47.679" v="10" actId="113"/>
          <ac:spMkLst>
            <pc:docMk/>
            <pc:sldMk cId="2144990250" sldId="330"/>
            <ac:spMk id="26" creationId="{D14358B9-E5B8-4762-8E98-944D31AFA871}"/>
          </ac:spMkLst>
        </pc:spChg>
        <pc:spChg chg="mod">
          <ac:chgData name="Claire Brooks" userId="045b5ce1-bb15-4c22-aa7e-c7b600949989" providerId="ADAL" clId="{B6C44D12-6C53-4001-9629-B9786AB36674}" dt="2023-10-30T13:43:47.044" v="9" actId="113"/>
          <ac:spMkLst>
            <pc:docMk/>
            <pc:sldMk cId="2144990250" sldId="330"/>
            <ac:spMk id="36" creationId="{81691E23-630C-419C-8416-67B38D38ACD3}"/>
          </ac:spMkLst>
        </pc:spChg>
        <pc:spChg chg="mod">
          <ac:chgData name="Claire Brooks" userId="045b5ce1-bb15-4c22-aa7e-c7b600949989" providerId="ADAL" clId="{B6C44D12-6C53-4001-9629-B9786AB36674}" dt="2023-10-30T13:43:46.599" v="8" actId="113"/>
          <ac:spMkLst>
            <pc:docMk/>
            <pc:sldMk cId="2144990250" sldId="330"/>
            <ac:spMk id="38" creationId="{F5B52B95-934C-4D5F-83E5-2AB37B91C23E}"/>
          </ac:spMkLst>
        </pc:spChg>
        <pc:grpChg chg="mod">
          <ac:chgData name="Claire Brooks" userId="045b5ce1-bb15-4c22-aa7e-c7b600949989" providerId="ADAL" clId="{B6C44D12-6C53-4001-9629-B9786AB36674}" dt="2023-10-31T09:19:52.272" v="144" actId="1076"/>
          <ac:grpSpMkLst>
            <pc:docMk/>
            <pc:sldMk cId="2144990250" sldId="330"/>
            <ac:grpSpMk id="6" creationId="{B9317B72-1616-4B32-B7F7-F62A49E6B90D}"/>
          </ac:grpSpMkLst>
        </pc:grpChg>
      </pc:sldChg>
      <pc:sldChg chg="modSp mod">
        <pc:chgData name="Claire Brooks" userId="045b5ce1-bb15-4c22-aa7e-c7b600949989" providerId="ADAL" clId="{B6C44D12-6C53-4001-9629-B9786AB36674}" dt="2023-10-31T09:20:13.103" v="149" actId="113"/>
        <pc:sldMkLst>
          <pc:docMk/>
          <pc:sldMk cId="1122073145" sldId="331"/>
        </pc:sldMkLst>
        <pc:spChg chg="mod">
          <ac:chgData name="Claire Brooks" userId="045b5ce1-bb15-4c22-aa7e-c7b600949989" providerId="ADAL" clId="{B6C44D12-6C53-4001-9629-B9786AB36674}" dt="2023-10-31T09:20:13.103" v="149" actId="113"/>
          <ac:spMkLst>
            <pc:docMk/>
            <pc:sldMk cId="1122073145" sldId="331"/>
            <ac:spMk id="4" creationId="{B60133FB-D0FE-3540-B8B5-2E0A2C951F8E}"/>
          </ac:spMkLst>
        </pc:spChg>
      </pc:sldChg>
      <pc:sldChg chg="modSp mod modAnim">
        <pc:chgData name="Claire Brooks" userId="045b5ce1-bb15-4c22-aa7e-c7b600949989" providerId="ADAL" clId="{B6C44D12-6C53-4001-9629-B9786AB36674}" dt="2023-10-31T09:19:31.489" v="142"/>
        <pc:sldMkLst>
          <pc:docMk/>
          <pc:sldMk cId="3475771024" sldId="334"/>
        </pc:sldMkLst>
        <pc:spChg chg="mod">
          <ac:chgData name="Claire Brooks" userId="045b5ce1-bb15-4c22-aa7e-c7b600949989" providerId="ADAL" clId="{B6C44D12-6C53-4001-9629-B9786AB36674}" dt="2023-10-30T13:47:32.619" v="51" actId="1076"/>
          <ac:spMkLst>
            <pc:docMk/>
            <pc:sldMk cId="3475771024" sldId="334"/>
            <ac:spMk id="3" creationId="{D1BA9769-3063-D645-AABE-7DBBA1908B67}"/>
          </ac:spMkLst>
        </pc:spChg>
        <pc:spChg chg="mod">
          <ac:chgData name="Claire Brooks" userId="045b5ce1-bb15-4c22-aa7e-c7b600949989" providerId="ADAL" clId="{B6C44D12-6C53-4001-9629-B9786AB36674}" dt="2023-10-30T13:47:30.377" v="50" actId="1076"/>
          <ac:spMkLst>
            <pc:docMk/>
            <pc:sldMk cId="3475771024" sldId="334"/>
            <ac:spMk id="6" creationId="{8CC52C93-9A84-5447-A541-F26E64956689}"/>
          </ac:spMkLst>
        </pc:spChg>
        <pc:spChg chg="mod">
          <ac:chgData name="Claire Brooks" userId="045b5ce1-bb15-4c22-aa7e-c7b600949989" providerId="ADAL" clId="{B6C44D12-6C53-4001-9629-B9786AB36674}" dt="2023-10-30T13:47:07.679" v="46" actId="2085"/>
          <ac:spMkLst>
            <pc:docMk/>
            <pc:sldMk cId="3475771024" sldId="334"/>
            <ac:spMk id="9" creationId="{C4A51DE0-E542-4F4D-8657-29EC7B6FB03B}"/>
          </ac:spMkLst>
        </pc:spChg>
        <pc:spChg chg="mod">
          <ac:chgData name="Claire Brooks" userId="045b5ce1-bb15-4c22-aa7e-c7b600949989" providerId="ADAL" clId="{B6C44D12-6C53-4001-9629-B9786AB36674}" dt="2023-10-30T13:47:20.164" v="49" actId="1076"/>
          <ac:spMkLst>
            <pc:docMk/>
            <pc:sldMk cId="3475771024" sldId="334"/>
            <ac:spMk id="11" creationId="{E5AA5D89-4B8E-584F-B4A5-0E3EA4416132}"/>
          </ac:spMkLst>
        </pc:spChg>
        <pc:spChg chg="mod">
          <ac:chgData name="Claire Brooks" userId="045b5ce1-bb15-4c22-aa7e-c7b600949989" providerId="ADAL" clId="{B6C44D12-6C53-4001-9629-B9786AB36674}" dt="2023-10-30T13:47:46.064" v="56" actId="1076"/>
          <ac:spMkLst>
            <pc:docMk/>
            <pc:sldMk cId="3475771024" sldId="334"/>
            <ac:spMk id="12" creationId="{F57A5759-0CA4-D74D-A69E-8F2BBFC52F74}"/>
          </ac:spMkLst>
        </pc:spChg>
        <pc:picChg chg="mod">
          <ac:chgData name="Claire Brooks" userId="045b5ce1-bb15-4c22-aa7e-c7b600949989" providerId="ADAL" clId="{B6C44D12-6C53-4001-9629-B9786AB36674}" dt="2023-10-30T13:47:40.442" v="54" actId="1076"/>
          <ac:picMkLst>
            <pc:docMk/>
            <pc:sldMk cId="3475771024" sldId="334"/>
            <ac:picMk id="4" creationId="{A1639470-8319-E147-9218-CB8267795761}"/>
          </ac:picMkLst>
        </pc:picChg>
        <pc:picChg chg="mod">
          <ac:chgData name="Claire Brooks" userId="045b5ce1-bb15-4c22-aa7e-c7b600949989" providerId="ADAL" clId="{B6C44D12-6C53-4001-9629-B9786AB36674}" dt="2023-10-30T13:46:28.819" v="42" actId="1076"/>
          <ac:picMkLst>
            <pc:docMk/>
            <pc:sldMk cId="3475771024" sldId="334"/>
            <ac:picMk id="7" creationId="{FCE06695-18A1-0841-BD46-8E7E1E02BD71}"/>
          </ac:picMkLst>
        </pc:picChg>
        <pc:picChg chg="mod">
          <ac:chgData name="Claire Brooks" userId="045b5ce1-bb15-4c22-aa7e-c7b600949989" providerId="ADAL" clId="{B6C44D12-6C53-4001-9629-B9786AB36674}" dt="2023-10-30T13:46:22.781" v="39" actId="1076"/>
          <ac:picMkLst>
            <pc:docMk/>
            <pc:sldMk cId="3475771024" sldId="334"/>
            <ac:picMk id="10" creationId="{CAF2FA64-DBAD-D84C-9CF0-8E912D41B52E}"/>
          </ac:picMkLst>
        </pc:picChg>
      </pc:sldChg>
      <pc:sldChg chg="modSp">
        <pc:chgData name="Claire Brooks" userId="045b5ce1-bb15-4c22-aa7e-c7b600949989" providerId="ADAL" clId="{B6C44D12-6C53-4001-9629-B9786AB36674}" dt="2023-10-30T13:48:22.616" v="68" actId="14100"/>
        <pc:sldMkLst>
          <pc:docMk/>
          <pc:sldMk cId="1132494211" sldId="382"/>
        </pc:sldMkLst>
        <pc:picChg chg="mod">
          <ac:chgData name="Claire Brooks" userId="045b5ce1-bb15-4c22-aa7e-c7b600949989" providerId="ADAL" clId="{B6C44D12-6C53-4001-9629-B9786AB36674}" dt="2023-10-30T13:48:04.351" v="60" actId="1076"/>
          <ac:picMkLst>
            <pc:docMk/>
            <pc:sldMk cId="1132494211" sldId="382"/>
            <ac:picMk id="63493" creationId="{4337A609-FF08-ED4E-BE30-5440F261D7D4}"/>
          </ac:picMkLst>
        </pc:picChg>
        <pc:picChg chg="mod">
          <ac:chgData name="Claire Brooks" userId="045b5ce1-bb15-4c22-aa7e-c7b600949989" providerId="ADAL" clId="{B6C44D12-6C53-4001-9629-B9786AB36674}" dt="2023-10-30T13:48:00.016" v="58" actId="14100"/>
          <ac:picMkLst>
            <pc:docMk/>
            <pc:sldMk cId="1132494211" sldId="382"/>
            <ac:picMk id="63495" creationId="{66149B1C-F28B-3E42-BB04-3DE73E950FD6}"/>
          </ac:picMkLst>
        </pc:picChg>
        <pc:picChg chg="mod">
          <ac:chgData name="Claire Brooks" userId="045b5ce1-bb15-4c22-aa7e-c7b600949989" providerId="ADAL" clId="{B6C44D12-6C53-4001-9629-B9786AB36674}" dt="2023-10-30T13:48:22.616" v="68" actId="14100"/>
          <ac:picMkLst>
            <pc:docMk/>
            <pc:sldMk cId="1132494211" sldId="382"/>
            <ac:picMk id="63496" creationId="{BDCE649D-676E-F54A-BB22-255CFEE3947A}"/>
          </ac:picMkLst>
        </pc:picChg>
        <pc:picChg chg="mod">
          <ac:chgData name="Claire Brooks" userId="045b5ce1-bb15-4c22-aa7e-c7b600949989" providerId="ADAL" clId="{B6C44D12-6C53-4001-9629-B9786AB36674}" dt="2023-10-30T13:48:06.376" v="61" actId="14100"/>
          <ac:picMkLst>
            <pc:docMk/>
            <pc:sldMk cId="1132494211" sldId="382"/>
            <ac:picMk id="63497" creationId="{D4BE2CA6-7DAC-E44C-A58B-9F2F4506BA53}"/>
          </ac:picMkLst>
        </pc:picChg>
        <pc:picChg chg="mod">
          <ac:chgData name="Claire Brooks" userId="045b5ce1-bb15-4c22-aa7e-c7b600949989" providerId="ADAL" clId="{B6C44D12-6C53-4001-9629-B9786AB36674}" dt="2023-10-30T13:48:16.255" v="65" actId="14100"/>
          <ac:picMkLst>
            <pc:docMk/>
            <pc:sldMk cId="1132494211" sldId="382"/>
            <ac:picMk id="63498" creationId="{9AF98C0C-6DE0-A74F-B6D0-E9440CBA0DE4}"/>
          </ac:picMkLst>
        </pc:picChg>
        <pc:picChg chg="mod">
          <ac:chgData name="Claire Brooks" userId="045b5ce1-bb15-4c22-aa7e-c7b600949989" providerId="ADAL" clId="{B6C44D12-6C53-4001-9629-B9786AB36674}" dt="2023-10-30T13:48:08.327" v="62" actId="14100"/>
          <ac:picMkLst>
            <pc:docMk/>
            <pc:sldMk cId="1132494211" sldId="382"/>
            <ac:picMk id="63499" creationId="{B35E74ED-028B-D14E-884D-D5831D50DBAA}"/>
          </ac:picMkLst>
        </pc:picChg>
        <pc:picChg chg="mod">
          <ac:chgData name="Claire Brooks" userId="045b5ce1-bb15-4c22-aa7e-c7b600949989" providerId="ADAL" clId="{B6C44D12-6C53-4001-9629-B9786AB36674}" dt="2023-10-30T13:48:19.341" v="67" actId="1076"/>
          <ac:picMkLst>
            <pc:docMk/>
            <pc:sldMk cId="1132494211" sldId="382"/>
            <ac:picMk id="63500" creationId="{586F189D-5681-DD4D-B188-C744CD075D3F}"/>
          </ac:picMkLst>
        </pc:picChg>
      </pc:sldChg>
      <pc:sldChg chg="delSp modSp">
        <pc:chgData name="Claire Brooks" userId="045b5ce1-bb15-4c22-aa7e-c7b600949989" providerId="ADAL" clId="{B6C44D12-6C53-4001-9629-B9786AB36674}" dt="2023-10-30T13:50:13.596" v="112" actId="478"/>
        <pc:sldMkLst>
          <pc:docMk/>
          <pc:sldMk cId="4066842136" sldId="383"/>
        </pc:sldMkLst>
        <pc:spChg chg="del">
          <ac:chgData name="Claire Brooks" userId="045b5ce1-bb15-4c22-aa7e-c7b600949989" providerId="ADAL" clId="{B6C44D12-6C53-4001-9629-B9786AB36674}" dt="2023-10-30T13:50:13.596" v="112" actId="478"/>
          <ac:spMkLst>
            <pc:docMk/>
            <pc:sldMk cId="4066842136" sldId="383"/>
            <ac:spMk id="33804" creationId="{728B80C7-54F2-D54A-81C4-C654A3D47809}"/>
          </ac:spMkLst>
        </pc:spChg>
        <pc:spChg chg="del">
          <ac:chgData name="Claire Brooks" userId="045b5ce1-bb15-4c22-aa7e-c7b600949989" providerId="ADAL" clId="{B6C44D12-6C53-4001-9629-B9786AB36674}" dt="2023-10-30T13:50:11.523" v="111" actId="478"/>
          <ac:spMkLst>
            <pc:docMk/>
            <pc:sldMk cId="4066842136" sldId="383"/>
            <ac:spMk id="33806" creationId="{1A8FDD5F-74C6-4F4C-987C-E459D07D51E8}"/>
          </ac:spMkLst>
        </pc:spChg>
        <pc:picChg chg="mod">
          <ac:chgData name="Claire Brooks" userId="045b5ce1-bb15-4c22-aa7e-c7b600949989" providerId="ADAL" clId="{B6C44D12-6C53-4001-9629-B9786AB36674}" dt="2023-10-30T13:48:59.617" v="87" actId="14100"/>
          <ac:picMkLst>
            <pc:docMk/>
            <pc:sldMk cId="4066842136" sldId="383"/>
            <ac:picMk id="18" creationId="{05E3B9BD-3537-9948-9731-96EDA8E568D3}"/>
          </ac:picMkLst>
        </pc:picChg>
        <pc:picChg chg="mod">
          <ac:chgData name="Claire Brooks" userId="045b5ce1-bb15-4c22-aa7e-c7b600949989" providerId="ADAL" clId="{B6C44D12-6C53-4001-9629-B9786AB36674}" dt="2023-10-30T13:48:51.513" v="83" actId="14100"/>
          <ac:picMkLst>
            <pc:docMk/>
            <pc:sldMk cId="4066842136" sldId="383"/>
            <ac:picMk id="64517" creationId="{7F11CECF-C941-7642-9EEC-89135E22D3D7}"/>
          </ac:picMkLst>
        </pc:picChg>
        <pc:picChg chg="mod">
          <ac:chgData name="Claire Brooks" userId="045b5ce1-bb15-4c22-aa7e-c7b600949989" providerId="ADAL" clId="{B6C44D12-6C53-4001-9629-B9786AB36674}" dt="2023-10-30T13:48:29.935" v="70" actId="1076"/>
          <ac:picMkLst>
            <pc:docMk/>
            <pc:sldMk cId="4066842136" sldId="383"/>
            <ac:picMk id="64518" creationId="{D57B3DB6-2F00-4B44-9A59-22089B03EE4E}"/>
          </ac:picMkLst>
        </pc:picChg>
        <pc:picChg chg="mod">
          <ac:chgData name="Claire Brooks" userId="045b5ce1-bb15-4c22-aa7e-c7b600949989" providerId="ADAL" clId="{B6C44D12-6C53-4001-9629-B9786AB36674}" dt="2023-10-30T13:48:48.127" v="82" actId="14100"/>
          <ac:picMkLst>
            <pc:docMk/>
            <pc:sldMk cId="4066842136" sldId="383"/>
            <ac:picMk id="64519" creationId="{A464417F-98B4-2B43-A950-3C1F07699DC9}"/>
          </ac:picMkLst>
        </pc:picChg>
        <pc:picChg chg="mod">
          <ac:chgData name="Claire Brooks" userId="045b5ce1-bb15-4c22-aa7e-c7b600949989" providerId="ADAL" clId="{B6C44D12-6C53-4001-9629-B9786AB36674}" dt="2023-10-30T13:49:05.310" v="89" actId="1076"/>
          <ac:picMkLst>
            <pc:docMk/>
            <pc:sldMk cId="4066842136" sldId="383"/>
            <ac:picMk id="64520" creationId="{956C7F9E-B4B1-4D46-91E0-E3C2832F9BDE}"/>
          </ac:picMkLst>
        </pc:picChg>
        <pc:picChg chg="mod">
          <ac:chgData name="Claire Brooks" userId="045b5ce1-bb15-4c22-aa7e-c7b600949989" providerId="ADAL" clId="{B6C44D12-6C53-4001-9629-B9786AB36674}" dt="2023-10-30T13:48:45.992" v="81" actId="1076"/>
          <ac:picMkLst>
            <pc:docMk/>
            <pc:sldMk cId="4066842136" sldId="383"/>
            <ac:picMk id="64521" creationId="{7B00C951-EDCB-D141-9FF5-0D03BCD2E2C2}"/>
          </ac:picMkLst>
        </pc:picChg>
        <pc:picChg chg="mod">
          <ac:chgData name="Claire Brooks" userId="045b5ce1-bb15-4c22-aa7e-c7b600949989" providerId="ADAL" clId="{B6C44D12-6C53-4001-9629-B9786AB36674}" dt="2023-10-30T13:48:35.592" v="74" actId="1076"/>
          <ac:picMkLst>
            <pc:docMk/>
            <pc:sldMk cId="4066842136" sldId="383"/>
            <ac:picMk id="64522" creationId="{988CE2D1-E920-1949-82DE-E24BF2A44038}"/>
          </ac:picMkLst>
        </pc:picChg>
        <pc:picChg chg="mod">
          <ac:chgData name="Claire Brooks" userId="045b5ce1-bb15-4c22-aa7e-c7b600949989" providerId="ADAL" clId="{B6C44D12-6C53-4001-9629-B9786AB36674}" dt="2023-10-30T13:48:40.700" v="77" actId="14100"/>
          <ac:picMkLst>
            <pc:docMk/>
            <pc:sldMk cId="4066842136" sldId="383"/>
            <ac:picMk id="64523" creationId="{12CBB51C-7EF8-4941-8796-00BE180D42B1}"/>
          </ac:picMkLst>
        </pc:picChg>
        <pc:picChg chg="mod">
          <ac:chgData name="Claire Brooks" userId="045b5ce1-bb15-4c22-aa7e-c7b600949989" providerId="ADAL" clId="{B6C44D12-6C53-4001-9629-B9786AB36674}" dt="2023-10-30T13:48:38.979" v="76" actId="1076"/>
          <ac:picMkLst>
            <pc:docMk/>
            <pc:sldMk cId="4066842136" sldId="383"/>
            <ac:picMk id="64524" creationId="{C0C9C113-45C4-174E-B8D8-7BB32229EE60}"/>
          </ac:picMkLst>
        </pc:picChg>
        <pc:picChg chg="mod">
          <ac:chgData name="Claire Brooks" userId="045b5ce1-bb15-4c22-aa7e-c7b600949989" providerId="ADAL" clId="{B6C44D12-6C53-4001-9629-B9786AB36674}" dt="2023-10-30T13:48:55.809" v="86" actId="14100"/>
          <ac:picMkLst>
            <pc:docMk/>
            <pc:sldMk cId="4066842136" sldId="383"/>
            <ac:picMk id="73732" creationId="{E9687A0B-1406-394F-BE11-47134D434830}"/>
          </ac:picMkLst>
        </pc:picChg>
      </pc:sldChg>
      <pc:sldChg chg="modSp">
        <pc:chgData name="Claire Brooks" userId="045b5ce1-bb15-4c22-aa7e-c7b600949989" providerId="ADAL" clId="{B6C44D12-6C53-4001-9629-B9786AB36674}" dt="2023-10-30T13:49:35.280" v="105" actId="1076"/>
        <pc:sldMkLst>
          <pc:docMk/>
          <pc:sldMk cId="1521408389" sldId="384"/>
        </pc:sldMkLst>
        <pc:picChg chg="mod">
          <ac:chgData name="Claire Brooks" userId="045b5ce1-bb15-4c22-aa7e-c7b600949989" providerId="ADAL" clId="{B6C44D12-6C53-4001-9629-B9786AB36674}" dt="2023-10-30T13:49:27.197" v="99" actId="14100"/>
          <ac:picMkLst>
            <pc:docMk/>
            <pc:sldMk cId="1521408389" sldId="384"/>
            <ac:picMk id="65541" creationId="{90100422-691A-E347-B1B3-4F03AF21127C}"/>
          </ac:picMkLst>
        </pc:picChg>
        <pc:picChg chg="mod">
          <ac:chgData name="Claire Brooks" userId="045b5ce1-bb15-4c22-aa7e-c7b600949989" providerId="ADAL" clId="{B6C44D12-6C53-4001-9629-B9786AB36674}" dt="2023-10-30T13:49:18.067" v="94" actId="14100"/>
          <ac:picMkLst>
            <pc:docMk/>
            <pc:sldMk cId="1521408389" sldId="384"/>
            <ac:picMk id="65542" creationId="{4B9D14C5-1FE6-7846-AA0D-1264CA3AE43D}"/>
          </ac:picMkLst>
        </pc:picChg>
        <pc:picChg chg="mod">
          <ac:chgData name="Claire Brooks" userId="045b5ce1-bb15-4c22-aa7e-c7b600949989" providerId="ADAL" clId="{B6C44D12-6C53-4001-9629-B9786AB36674}" dt="2023-10-30T13:49:31.805" v="103" actId="1076"/>
          <ac:picMkLst>
            <pc:docMk/>
            <pc:sldMk cId="1521408389" sldId="384"/>
            <ac:picMk id="65543" creationId="{577FC168-C42F-6A44-8ED4-E4477DB02EB5}"/>
          </ac:picMkLst>
        </pc:picChg>
        <pc:picChg chg="mod">
          <ac:chgData name="Claire Brooks" userId="045b5ce1-bb15-4c22-aa7e-c7b600949989" providerId="ADAL" clId="{B6C44D12-6C53-4001-9629-B9786AB36674}" dt="2023-10-30T13:49:16.008" v="93" actId="1076"/>
          <ac:picMkLst>
            <pc:docMk/>
            <pc:sldMk cId="1521408389" sldId="384"/>
            <ac:picMk id="65544" creationId="{9787E5DF-8F17-8F47-A26C-236EA42A2AC8}"/>
          </ac:picMkLst>
        </pc:picChg>
        <pc:picChg chg="mod">
          <ac:chgData name="Claire Brooks" userId="045b5ce1-bb15-4c22-aa7e-c7b600949989" providerId="ADAL" clId="{B6C44D12-6C53-4001-9629-B9786AB36674}" dt="2023-10-30T13:49:25.479" v="98" actId="1076"/>
          <ac:picMkLst>
            <pc:docMk/>
            <pc:sldMk cId="1521408389" sldId="384"/>
            <ac:picMk id="65545" creationId="{4EE4C056-9AF8-BC4C-86EF-034481DA575C}"/>
          </ac:picMkLst>
        </pc:picChg>
        <pc:picChg chg="mod">
          <ac:chgData name="Claire Brooks" userId="045b5ce1-bb15-4c22-aa7e-c7b600949989" providerId="ADAL" clId="{B6C44D12-6C53-4001-9629-B9786AB36674}" dt="2023-10-30T13:49:13.273" v="91" actId="14100"/>
          <ac:picMkLst>
            <pc:docMk/>
            <pc:sldMk cId="1521408389" sldId="384"/>
            <ac:picMk id="65546" creationId="{D0B08766-9059-6549-A782-4F8CB13512CB}"/>
          </ac:picMkLst>
        </pc:picChg>
        <pc:picChg chg="mod">
          <ac:chgData name="Claire Brooks" userId="045b5ce1-bb15-4c22-aa7e-c7b600949989" providerId="ADAL" clId="{B6C44D12-6C53-4001-9629-B9786AB36674}" dt="2023-10-30T13:49:21.403" v="95" actId="14100"/>
          <ac:picMkLst>
            <pc:docMk/>
            <pc:sldMk cId="1521408389" sldId="384"/>
            <ac:picMk id="65547" creationId="{8D2134E6-EB81-4F49-B789-D5AB8B7E4089}"/>
          </ac:picMkLst>
        </pc:picChg>
        <pc:picChg chg="mod">
          <ac:chgData name="Claire Brooks" userId="045b5ce1-bb15-4c22-aa7e-c7b600949989" providerId="ADAL" clId="{B6C44D12-6C53-4001-9629-B9786AB36674}" dt="2023-10-30T13:49:10.953" v="90" actId="14100"/>
          <ac:picMkLst>
            <pc:docMk/>
            <pc:sldMk cId="1521408389" sldId="384"/>
            <ac:picMk id="65548" creationId="{60768DE6-7CB5-7747-A0B1-BC5881DC1F7B}"/>
          </ac:picMkLst>
        </pc:picChg>
        <pc:picChg chg="mod">
          <ac:chgData name="Claire Brooks" userId="045b5ce1-bb15-4c22-aa7e-c7b600949989" providerId="ADAL" clId="{B6C44D12-6C53-4001-9629-B9786AB36674}" dt="2023-10-30T13:49:35.280" v="105" actId="1076"/>
          <ac:picMkLst>
            <pc:docMk/>
            <pc:sldMk cId="1521408389" sldId="384"/>
            <ac:picMk id="72708" creationId="{DBF2C7EA-85A3-AB42-96A2-1D5198740F4D}"/>
          </ac:picMkLst>
        </pc:picChg>
      </pc:sldChg>
      <pc:sldChg chg="modSp">
        <pc:chgData name="Claire Brooks" userId="045b5ce1-bb15-4c22-aa7e-c7b600949989" providerId="ADAL" clId="{B6C44D12-6C53-4001-9629-B9786AB36674}" dt="2023-10-30T13:49:49.071" v="110" actId="1076"/>
        <pc:sldMkLst>
          <pc:docMk/>
          <pc:sldMk cId="2348646357" sldId="385"/>
        </pc:sldMkLst>
        <pc:picChg chg="mod">
          <ac:chgData name="Claire Brooks" userId="045b5ce1-bb15-4c22-aa7e-c7b600949989" providerId="ADAL" clId="{B6C44D12-6C53-4001-9629-B9786AB36674}" dt="2023-10-30T13:49:41.793" v="107" actId="1076"/>
          <ac:picMkLst>
            <pc:docMk/>
            <pc:sldMk cId="2348646357" sldId="385"/>
            <ac:picMk id="84998" creationId="{907246ED-5042-3C48-85F2-3D72E47F14CD}"/>
          </ac:picMkLst>
        </pc:picChg>
        <pc:picChg chg="mod">
          <ac:chgData name="Claire Brooks" userId="045b5ce1-bb15-4c22-aa7e-c7b600949989" providerId="ADAL" clId="{B6C44D12-6C53-4001-9629-B9786AB36674}" dt="2023-10-30T13:49:40.407" v="106" actId="14100"/>
          <ac:picMkLst>
            <pc:docMk/>
            <pc:sldMk cId="2348646357" sldId="385"/>
            <ac:picMk id="85002" creationId="{E7D0F413-BB71-8948-8ABE-9350E5639BE4}"/>
          </ac:picMkLst>
        </pc:picChg>
        <pc:picChg chg="mod">
          <ac:chgData name="Claire Brooks" userId="045b5ce1-bb15-4c22-aa7e-c7b600949989" providerId="ADAL" clId="{B6C44D12-6C53-4001-9629-B9786AB36674}" dt="2023-10-30T13:49:46.218" v="108" actId="1076"/>
          <ac:picMkLst>
            <pc:docMk/>
            <pc:sldMk cId="2348646357" sldId="385"/>
            <ac:picMk id="85004" creationId="{CC277C88-4D54-7A41-8B1C-98848E6D87EA}"/>
          </ac:picMkLst>
        </pc:picChg>
        <pc:picChg chg="mod">
          <ac:chgData name="Claire Brooks" userId="045b5ce1-bb15-4c22-aa7e-c7b600949989" providerId="ADAL" clId="{B6C44D12-6C53-4001-9629-B9786AB36674}" dt="2023-10-30T13:49:49.071" v="110" actId="1076"/>
          <ac:picMkLst>
            <pc:docMk/>
            <pc:sldMk cId="2348646357" sldId="385"/>
            <ac:picMk id="85014" creationId="{4A7363EB-5D4E-E04A-9519-C7E6563D9ED7}"/>
          </ac:picMkLst>
        </pc:picChg>
      </pc:sldChg>
      <pc:sldChg chg="delSp modSp mod delAnim modAnim">
        <pc:chgData name="Claire Brooks" userId="045b5ce1-bb15-4c22-aa7e-c7b600949989" providerId="ADAL" clId="{B6C44D12-6C53-4001-9629-B9786AB36674}" dt="2023-10-31T09:19:21.604" v="141"/>
        <pc:sldMkLst>
          <pc:docMk/>
          <pc:sldMk cId="3019359415" sldId="386"/>
        </pc:sldMkLst>
        <pc:spChg chg="mod">
          <ac:chgData name="Claire Brooks" userId="045b5ce1-bb15-4c22-aa7e-c7b600949989" providerId="ADAL" clId="{B6C44D12-6C53-4001-9629-B9786AB36674}" dt="2023-10-30T13:43:20.739" v="3" actId="1076"/>
          <ac:spMkLst>
            <pc:docMk/>
            <pc:sldMk cId="3019359415" sldId="386"/>
            <ac:spMk id="5" creationId="{E1D6B8D3-5DC9-E64F-85C6-ACADCA02CF7A}"/>
          </ac:spMkLst>
        </pc:spChg>
        <pc:spChg chg="del">
          <ac:chgData name="Claire Brooks" userId="045b5ce1-bb15-4c22-aa7e-c7b600949989" providerId="ADAL" clId="{B6C44D12-6C53-4001-9629-B9786AB36674}" dt="2023-10-30T13:45:17.409" v="27" actId="478"/>
          <ac:spMkLst>
            <pc:docMk/>
            <pc:sldMk cId="3019359415" sldId="386"/>
            <ac:spMk id="6" creationId="{D635E1FF-1577-4D48-8573-E5CCF1E4E330}"/>
          </ac:spMkLst>
        </pc:spChg>
      </pc:sldChg>
      <pc:sldChg chg="modSp mod modAnim">
        <pc:chgData name="Claire Brooks" userId="045b5ce1-bb15-4c22-aa7e-c7b600949989" providerId="ADAL" clId="{B6C44D12-6C53-4001-9629-B9786AB36674}" dt="2023-10-31T09:19:18.744" v="138"/>
        <pc:sldMkLst>
          <pc:docMk/>
          <pc:sldMk cId="1454702726" sldId="387"/>
        </pc:sldMkLst>
        <pc:spChg chg="mod">
          <ac:chgData name="Claire Brooks" userId="045b5ce1-bb15-4c22-aa7e-c7b600949989" providerId="ADAL" clId="{B6C44D12-6C53-4001-9629-B9786AB36674}" dt="2023-10-30T13:45:06.359" v="24" actId="1076"/>
          <ac:spMkLst>
            <pc:docMk/>
            <pc:sldMk cId="1454702726" sldId="387"/>
            <ac:spMk id="5" creationId="{24487805-5147-5F4F-A062-A33535C90422}"/>
          </ac:spMkLst>
        </pc:spChg>
        <pc:spChg chg="mod">
          <ac:chgData name="Claire Brooks" userId="045b5ce1-bb15-4c22-aa7e-c7b600949989" providerId="ADAL" clId="{B6C44D12-6C53-4001-9629-B9786AB36674}" dt="2023-10-30T13:45:02.954" v="23" actId="1076"/>
          <ac:spMkLst>
            <pc:docMk/>
            <pc:sldMk cId="1454702726" sldId="387"/>
            <ac:spMk id="6" creationId="{0291436A-8023-3242-9168-6BE66CD1E318}"/>
          </ac:spMkLst>
        </pc:spChg>
        <pc:spChg chg="mod">
          <ac:chgData name="Claire Brooks" userId="045b5ce1-bb15-4c22-aa7e-c7b600949989" providerId="ADAL" clId="{B6C44D12-6C53-4001-9629-B9786AB36674}" dt="2023-10-30T13:45:10.530" v="26" actId="14100"/>
          <ac:spMkLst>
            <pc:docMk/>
            <pc:sldMk cId="1454702726" sldId="387"/>
            <ac:spMk id="7" creationId="{EB7B8A0B-EE52-7443-846E-881F2BB853D1}"/>
          </ac:spMkLst>
        </pc:spChg>
      </pc:sldChg>
      <pc:sldChg chg="delSp modSp add del mod modAnim">
        <pc:chgData name="Claire Brooks" userId="045b5ce1-bb15-4c22-aa7e-c7b600949989" providerId="ADAL" clId="{B6C44D12-6C53-4001-9629-B9786AB36674}" dt="2023-10-31T09:19:08.901" v="134"/>
        <pc:sldMkLst>
          <pc:docMk/>
          <pc:sldMk cId="4088059412" sldId="389"/>
        </pc:sldMkLst>
        <pc:spChg chg="del mod">
          <ac:chgData name="Claire Brooks" userId="045b5ce1-bb15-4c22-aa7e-c7b600949989" providerId="ADAL" clId="{B6C44D12-6C53-4001-9629-B9786AB36674}" dt="2023-10-31T09:18:35.400" v="119" actId="478"/>
          <ac:spMkLst>
            <pc:docMk/>
            <pc:sldMk cId="4088059412" sldId="389"/>
            <ac:spMk id="4" creationId="{62A81F70-C8CC-B64F-A9E6-BCBEBC7133D7}"/>
          </ac:spMkLst>
        </pc:spChg>
        <pc:spChg chg="mod">
          <ac:chgData name="Claire Brooks" userId="045b5ce1-bb15-4c22-aa7e-c7b600949989" providerId="ADAL" clId="{B6C44D12-6C53-4001-9629-B9786AB36674}" dt="2023-10-31T09:18:37.312" v="121"/>
          <ac:spMkLst>
            <pc:docMk/>
            <pc:sldMk cId="4088059412" sldId="389"/>
            <ac:spMk id="5" creationId="{24487805-5147-5F4F-A062-A33535C90422}"/>
          </ac:spMkLst>
        </pc:spChg>
        <pc:spChg chg="mod">
          <ac:chgData name="Claire Brooks" userId="045b5ce1-bb15-4c22-aa7e-c7b600949989" providerId="ADAL" clId="{B6C44D12-6C53-4001-9629-B9786AB36674}" dt="2023-10-30T13:45:31.430" v="29" actId="2085"/>
          <ac:spMkLst>
            <pc:docMk/>
            <pc:sldMk cId="4088059412" sldId="389"/>
            <ac:spMk id="10" creationId="{9A6460C1-8A6F-204F-B9DA-08EBD4E6B9D5}"/>
          </ac:spMkLst>
        </pc:spChg>
        <pc:spChg chg="mod">
          <ac:chgData name="Claire Brooks" userId="045b5ce1-bb15-4c22-aa7e-c7b600949989" providerId="ADAL" clId="{B6C44D12-6C53-4001-9629-B9786AB36674}" dt="2023-10-30T13:45:34.988" v="30" actId="2085"/>
          <ac:spMkLst>
            <pc:docMk/>
            <pc:sldMk cId="4088059412" sldId="389"/>
            <ac:spMk id="13" creationId="{B899357A-F6BA-A54E-AED3-1634DECDF925}"/>
          </ac:spMkLst>
        </pc:spChg>
        <pc:spChg chg="mod">
          <ac:chgData name="Claire Brooks" userId="045b5ce1-bb15-4c22-aa7e-c7b600949989" providerId="ADAL" clId="{B6C44D12-6C53-4001-9629-B9786AB36674}" dt="2023-10-30T13:45:39.237" v="31" actId="2085"/>
          <ac:spMkLst>
            <pc:docMk/>
            <pc:sldMk cId="4088059412" sldId="389"/>
            <ac:spMk id="14" creationId="{68914E50-FB59-B24F-ABFE-099B1A7883C5}"/>
          </ac:spMkLst>
        </pc:spChg>
      </pc:sldChg>
      <pc:sldChg chg="modSp mod">
        <pc:chgData name="Claire Brooks" userId="045b5ce1-bb15-4c22-aa7e-c7b600949989" providerId="ADAL" clId="{B6C44D12-6C53-4001-9629-B9786AB36674}" dt="2023-10-30T13:47:52.669" v="57" actId="2085"/>
        <pc:sldMkLst>
          <pc:docMk/>
          <pc:sldMk cId="485565698" sldId="390"/>
        </pc:sldMkLst>
        <pc:spChg chg="mod">
          <ac:chgData name="Claire Brooks" userId="045b5ce1-bb15-4c22-aa7e-c7b600949989" providerId="ADAL" clId="{B6C44D12-6C53-4001-9629-B9786AB36674}" dt="2023-10-30T13:47:52.669" v="57" actId="2085"/>
          <ac:spMkLst>
            <pc:docMk/>
            <pc:sldMk cId="485565698" sldId="390"/>
            <ac:spMk id="4" creationId="{5EFE1CAF-2344-8746-AFA9-FF5F32708EC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27FF1E7D-EECA-1440-BB53-94C2EE244227}"/>
              </a:ext>
            </a:extLst>
          </p:cNvPr>
          <p:cNvSpPr>
            <a:spLocks noGrp="1" noRot="1" noChangeAspect="1" noChangeArrowheads="1" noTextEdit="1"/>
          </p:cNvSpPr>
          <p:nvPr>
            <p:ph type="sldImg"/>
          </p:nvPr>
        </p:nvSpPr>
        <p:spPr>
          <a:ln/>
        </p:spPr>
      </p:sp>
      <p:sp>
        <p:nvSpPr>
          <p:cNvPr id="32770" name="Rectangle 3">
            <a:extLst>
              <a:ext uri="{FF2B5EF4-FFF2-40B4-BE49-F238E27FC236}">
                <a16:creationId xmlns:a16="http://schemas.microsoft.com/office/drawing/2014/main" id="{01804FF6-BC0E-3142-8778-E318B2E9033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04602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B5AD85C4-4B5B-C446-90E5-5B46E26F4DC8}"/>
              </a:ext>
            </a:extLst>
          </p:cNvPr>
          <p:cNvSpPr>
            <a:spLocks noGrp="1" noRot="1" noChangeAspect="1" noChangeArrowheads="1" noTextEdit="1"/>
          </p:cNvSpPr>
          <p:nvPr>
            <p:ph type="sldImg"/>
          </p:nvPr>
        </p:nvSpPr>
        <p:spPr>
          <a:ln/>
        </p:spPr>
      </p:sp>
      <p:sp>
        <p:nvSpPr>
          <p:cNvPr id="34818" name="Rectangle 3">
            <a:extLst>
              <a:ext uri="{FF2B5EF4-FFF2-40B4-BE49-F238E27FC236}">
                <a16:creationId xmlns:a16="http://schemas.microsoft.com/office/drawing/2014/main" id="{914A0553-BF8D-4C4C-9511-DA320927F16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050866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57E19667-7690-BD41-86C6-C3CD21755666}"/>
              </a:ext>
            </a:extLst>
          </p:cNvPr>
          <p:cNvSpPr>
            <a:spLocks noGrp="1" noRot="1" noChangeAspect="1" noChangeArrowheads="1" noTextEdit="1"/>
          </p:cNvSpPr>
          <p:nvPr>
            <p:ph type="sldImg"/>
          </p:nvPr>
        </p:nvSpPr>
        <p:spPr>
          <a:ln/>
        </p:spPr>
      </p:sp>
      <p:sp>
        <p:nvSpPr>
          <p:cNvPr id="36866" name="Rectangle 3">
            <a:extLst>
              <a:ext uri="{FF2B5EF4-FFF2-40B4-BE49-F238E27FC236}">
                <a16:creationId xmlns:a16="http://schemas.microsoft.com/office/drawing/2014/main" id="{DFD4DD95-0D4D-2443-96BD-2815D4EE3C2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61679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95C68D68-6A44-E946-91DD-E900081652BF}"/>
              </a:ext>
            </a:extLst>
          </p:cNvPr>
          <p:cNvSpPr>
            <a:spLocks noGrp="1" noRot="1" noChangeAspect="1" noChangeArrowheads="1" noTextEdit="1"/>
          </p:cNvSpPr>
          <p:nvPr>
            <p:ph type="sldImg"/>
          </p:nvPr>
        </p:nvSpPr>
        <p:spPr>
          <a:ln/>
        </p:spPr>
      </p:sp>
      <p:sp>
        <p:nvSpPr>
          <p:cNvPr id="38914" name="Rectangle 3">
            <a:extLst>
              <a:ext uri="{FF2B5EF4-FFF2-40B4-BE49-F238E27FC236}">
                <a16:creationId xmlns:a16="http://schemas.microsoft.com/office/drawing/2014/main" id="{388250BE-E401-6E44-BD57-9987E10785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90443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C09D327C-12E8-7146-8C96-DBEFA7BAB9F0}"/>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EF70BA3B-9B28-1B49-B35B-94A982091C22}"/>
              </a:ext>
            </a:extLst>
          </p:cNvPr>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a:extLst>
              <a:ext uri="{FF2B5EF4-FFF2-40B4-BE49-F238E27FC236}">
                <a16:creationId xmlns:a16="http://schemas.microsoft.com/office/drawing/2014/main" id="{301E3AA1-DE91-AC4C-9D7D-4D5758461131}"/>
              </a:ext>
            </a:extLst>
          </p:cNvPr>
          <p:cNvSpPr>
            <a:spLocks noGrp="1" noChangeArrowheads="1"/>
          </p:cNvSpPr>
          <p:nvPr>
            <p:ph type="sldNum" sz="quarter" idx="12"/>
          </p:nvPr>
        </p:nvSpPr>
        <p:spPr>
          <a:ln/>
        </p:spPr>
        <p:txBody>
          <a:bodyPr/>
          <a:lstStyle>
            <a:lvl1pPr>
              <a:defRPr/>
            </a:lvl1pPr>
          </a:lstStyle>
          <a:p>
            <a:endParaRPr lang="en-GB" altLang="en-US" dirty="0"/>
          </a:p>
        </p:txBody>
      </p:sp>
    </p:spTree>
    <p:extLst>
      <p:ext uri="{BB962C8B-B14F-4D97-AF65-F5344CB8AC3E}">
        <p14:creationId xmlns:p14="http://schemas.microsoft.com/office/powerpoint/2010/main" val="38551252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a:t>
            </a:r>
            <a:r>
              <a:rPr lang="en-US" sz="900" kern="1200" baseline="0" dirty="0">
                <a:solidFill>
                  <a:schemeClr val="tx1"/>
                </a:solidFill>
                <a:latin typeface="Arial" pitchFamily="-105" charset="0"/>
                <a:ea typeface="ＭＳ Ｐゴシック" pitchFamily="-105" charset="-128"/>
              </a:rPr>
              <a:t>© 2021 </a:t>
            </a:r>
            <a:r>
              <a:rPr lang="en-GB" sz="900" kern="1200" baseline="0" dirty="0">
                <a:solidFill>
                  <a:schemeClr val="tx1"/>
                </a:solidFill>
                <a:latin typeface="Arial" pitchFamily="-105" charset="0"/>
                <a:ea typeface="ＭＳ Ｐゴシック" pitchFamily="-105" charset="-128"/>
              </a:rPr>
              <a:t>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jpeg"/><Relationship Id="rId3" Type="http://schemas.openxmlformats.org/officeDocument/2006/relationships/image" Target="../media/image10.jpeg"/><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_rels/slide13.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3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29.jpeg"/><Relationship Id="rId5" Type="http://schemas.openxmlformats.org/officeDocument/2006/relationships/image" Target="../media/image23.jpeg"/><Relationship Id="rId10" Type="http://schemas.openxmlformats.org/officeDocument/2006/relationships/image" Target="../media/image28.jpeg"/><Relationship Id="rId4" Type="http://schemas.openxmlformats.org/officeDocument/2006/relationships/image" Target="../media/image22.jpeg"/><Relationship Id="rId9" Type="http://schemas.openxmlformats.org/officeDocument/2006/relationships/image" Target="../media/image27.jpeg"/><Relationship Id="rId14" Type="http://schemas.openxmlformats.org/officeDocument/2006/relationships/image" Target="../media/image32.jpeg"/></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jpeg"/><Relationship Id="rId3" Type="http://schemas.openxmlformats.org/officeDocument/2006/relationships/image" Target="../media/image33.jpeg"/><Relationship Id="rId7" Type="http://schemas.openxmlformats.org/officeDocument/2006/relationships/image" Target="../media/image37.jpeg"/><Relationship Id="rId12" Type="http://schemas.openxmlformats.org/officeDocument/2006/relationships/image" Target="../media/image4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1.jpeg"/><Relationship Id="rId5" Type="http://schemas.openxmlformats.org/officeDocument/2006/relationships/image" Target="../media/image35.jpeg"/><Relationship Id="rId10" Type="http://schemas.openxmlformats.org/officeDocument/2006/relationships/image" Target="../media/image40.jpeg"/><Relationship Id="rId4" Type="http://schemas.openxmlformats.org/officeDocument/2006/relationships/image" Target="../media/image34.jpeg"/><Relationship Id="rId9" Type="http://schemas.openxmlformats.org/officeDocument/2006/relationships/image" Target="../media/image39.jpeg"/></Relationships>
</file>

<file path=ppt/slides/_rels/slide15.xml.rels><?xml version="1.0" encoding="UTF-8" standalone="yes"?>
<Relationships xmlns="http://schemas.openxmlformats.org/package/2006/relationships"><Relationship Id="rId8" Type="http://schemas.openxmlformats.org/officeDocument/2006/relationships/image" Target="../media/image49.jpeg"/><Relationship Id="rId13" Type="http://schemas.openxmlformats.org/officeDocument/2006/relationships/image" Target="../media/image54.jpeg"/><Relationship Id="rId3" Type="http://schemas.openxmlformats.org/officeDocument/2006/relationships/image" Target="../media/image44.jpeg"/><Relationship Id="rId7" Type="http://schemas.openxmlformats.org/officeDocument/2006/relationships/image" Target="../media/image48.jpeg"/><Relationship Id="rId12" Type="http://schemas.openxmlformats.org/officeDocument/2006/relationships/image" Target="../media/image5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7.jpeg"/><Relationship Id="rId11" Type="http://schemas.openxmlformats.org/officeDocument/2006/relationships/image" Target="../media/image52.jpeg"/><Relationship Id="rId5" Type="http://schemas.openxmlformats.org/officeDocument/2006/relationships/image" Target="../media/image46.jpeg"/><Relationship Id="rId10" Type="http://schemas.openxmlformats.org/officeDocument/2006/relationships/image" Target="../media/image51.jpeg"/><Relationship Id="rId4" Type="http://schemas.openxmlformats.org/officeDocument/2006/relationships/image" Target="../media/image45.jpeg"/><Relationship Id="rId9" Type="http://schemas.openxmlformats.org/officeDocument/2006/relationships/image" Target="../media/image5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6.png"/><Relationship Id="rId2" Type="http://schemas.openxmlformats.org/officeDocument/2006/relationships/hyperlink" Target="https://www.gassaferegister.co.uk/who-we-are/" TargetMode="External"/><Relationship Id="rId1" Type="http://schemas.openxmlformats.org/officeDocument/2006/relationships/slideLayout" Target="../slideLayouts/slideLayout1.xml"/><Relationship Id="rId6" Type="http://schemas.openxmlformats.org/officeDocument/2006/relationships/hyperlink" Target="https://www.refcom.org.uk/" TargetMode="External"/><Relationship Id="rId5" Type="http://schemas.openxmlformats.org/officeDocument/2006/relationships/image" Target="../media/image5.png"/><Relationship Id="rId4" Type="http://schemas.openxmlformats.org/officeDocument/2006/relationships/hyperlink" Target="http://www.niceic.com/about-u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Work within BSE occupations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042E3-4556-624A-9305-E12B0B4C91A0}"/>
              </a:ext>
            </a:extLst>
          </p:cNvPr>
          <p:cNvSpPr>
            <a:spLocks noGrp="1"/>
          </p:cNvSpPr>
          <p:nvPr>
            <p:ph type="title"/>
          </p:nvPr>
        </p:nvSpPr>
        <p:spPr/>
        <p:txBody>
          <a:bodyPr/>
          <a:lstStyle/>
          <a:p>
            <a:r>
              <a:rPr lang="en-US" dirty="0"/>
              <a:t>Roles within BSE</a:t>
            </a:r>
          </a:p>
        </p:txBody>
      </p:sp>
      <p:sp>
        <p:nvSpPr>
          <p:cNvPr id="3" name="Content Placeholder 2">
            <a:extLst>
              <a:ext uri="{FF2B5EF4-FFF2-40B4-BE49-F238E27FC236}">
                <a16:creationId xmlns:a16="http://schemas.microsoft.com/office/drawing/2014/main" id="{D1BA9769-3063-D645-AABE-7DBBA1908B67}"/>
              </a:ext>
            </a:extLst>
          </p:cNvPr>
          <p:cNvSpPr>
            <a:spLocks noGrp="1"/>
          </p:cNvSpPr>
          <p:nvPr>
            <p:ph sz="quarter" idx="10"/>
          </p:nvPr>
        </p:nvSpPr>
        <p:spPr>
          <a:xfrm>
            <a:off x="457200" y="1465026"/>
            <a:ext cx="8229600" cy="382588"/>
          </a:xfrm>
        </p:spPr>
        <p:txBody>
          <a:bodyPr/>
          <a:lstStyle/>
          <a:p>
            <a:r>
              <a:rPr lang="en-US" dirty="0"/>
              <a:t>Within this unit we will be focusing on the following BSE skills:</a:t>
            </a:r>
          </a:p>
          <a:p>
            <a:endParaRPr lang="en-US" dirty="0"/>
          </a:p>
          <a:p>
            <a:endParaRPr lang="en-US" dirty="0"/>
          </a:p>
        </p:txBody>
      </p:sp>
      <p:pic>
        <p:nvPicPr>
          <p:cNvPr id="4" name="Picture 9" descr="Hot and Cold water systems&#10;">
            <a:extLst>
              <a:ext uri="{FF2B5EF4-FFF2-40B4-BE49-F238E27FC236}">
                <a16:creationId xmlns:a16="http://schemas.microsoft.com/office/drawing/2014/main" id="{A1639470-8319-E147-9218-CB826779576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457200" y="3050906"/>
            <a:ext cx="2068513" cy="247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8CC52C93-9A84-5447-A541-F26E64956689}"/>
              </a:ext>
            </a:extLst>
          </p:cNvPr>
          <p:cNvSpPr txBox="1"/>
          <p:nvPr/>
        </p:nvSpPr>
        <p:spPr>
          <a:xfrm>
            <a:off x="428802" y="1876608"/>
            <a:ext cx="2592289" cy="1077218"/>
          </a:xfrm>
          <a:prstGeom prst="rect">
            <a:avLst/>
          </a:prstGeom>
          <a:noFill/>
          <a:ln>
            <a:noFill/>
          </a:ln>
        </p:spPr>
        <p:txBody>
          <a:bodyPr wrap="square" rtlCol="0">
            <a:spAutoFit/>
          </a:bodyPr>
          <a:lstStyle/>
          <a:p>
            <a:r>
              <a:rPr lang="en-US" sz="1600" b="1" dirty="0"/>
              <a:t>Hot and cold water system installations in domestic and larger-scale buildings</a:t>
            </a:r>
          </a:p>
        </p:txBody>
      </p:sp>
      <p:pic>
        <p:nvPicPr>
          <p:cNvPr id="7" name="Picture 11" descr="shutterstock_103311284.jpg">
            <a:extLst>
              <a:ext uri="{FF2B5EF4-FFF2-40B4-BE49-F238E27FC236}">
                <a16:creationId xmlns:a16="http://schemas.microsoft.com/office/drawing/2014/main" id="{FCE06695-18A1-0841-BD46-8E7E1E02BD7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75108" y="2918320"/>
            <a:ext cx="2356840" cy="186583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C4A51DE0-E542-4F4D-8657-29EC7B6FB03B}"/>
              </a:ext>
            </a:extLst>
          </p:cNvPr>
          <p:cNvSpPr txBox="1"/>
          <p:nvPr/>
        </p:nvSpPr>
        <p:spPr>
          <a:xfrm>
            <a:off x="2875108" y="2040512"/>
            <a:ext cx="2592288" cy="584775"/>
          </a:xfrm>
          <a:prstGeom prst="rect">
            <a:avLst/>
          </a:prstGeom>
          <a:noFill/>
          <a:ln>
            <a:noFill/>
          </a:ln>
        </p:spPr>
        <p:txBody>
          <a:bodyPr wrap="square" rtlCol="0">
            <a:spAutoFit/>
          </a:bodyPr>
          <a:lstStyle/>
          <a:p>
            <a:r>
              <a:rPr lang="en-US" sz="1600" b="1" dirty="0"/>
              <a:t>Domestic heating systems</a:t>
            </a:r>
          </a:p>
        </p:txBody>
      </p:sp>
      <p:pic>
        <p:nvPicPr>
          <p:cNvPr id="10" name="Picture 9">
            <a:extLst>
              <a:ext uri="{FF2B5EF4-FFF2-40B4-BE49-F238E27FC236}">
                <a16:creationId xmlns:a16="http://schemas.microsoft.com/office/drawing/2014/main" id="{CAF2FA64-DBAD-D84C-9CF0-8E912D41B5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28053" y="2867521"/>
            <a:ext cx="2884358" cy="1921704"/>
          </a:xfrm>
          <a:prstGeom prst="rect">
            <a:avLst/>
          </a:prstGeom>
        </p:spPr>
      </p:pic>
      <p:sp>
        <p:nvSpPr>
          <p:cNvPr id="11" name="TextBox 10">
            <a:extLst>
              <a:ext uri="{FF2B5EF4-FFF2-40B4-BE49-F238E27FC236}">
                <a16:creationId xmlns:a16="http://schemas.microsoft.com/office/drawing/2014/main" id="{E5AA5D89-4B8E-584F-B4A5-0E3EA4416132}"/>
              </a:ext>
            </a:extLst>
          </p:cNvPr>
          <p:cNvSpPr txBox="1"/>
          <p:nvPr/>
        </p:nvSpPr>
        <p:spPr>
          <a:xfrm>
            <a:off x="5584983" y="1894588"/>
            <a:ext cx="2890665" cy="830997"/>
          </a:xfrm>
          <a:prstGeom prst="rect">
            <a:avLst/>
          </a:prstGeom>
          <a:noFill/>
          <a:ln>
            <a:noFill/>
          </a:ln>
        </p:spPr>
        <p:txBody>
          <a:bodyPr wrap="square" rtlCol="0">
            <a:spAutoFit/>
          </a:bodyPr>
          <a:lstStyle/>
          <a:p>
            <a:r>
              <a:rPr lang="en-US" sz="1600" b="1" dirty="0"/>
              <a:t>Heating systems in Industrial and Commercial buildings</a:t>
            </a:r>
          </a:p>
        </p:txBody>
      </p:sp>
      <p:sp>
        <p:nvSpPr>
          <p:cNvPr id="12" name="TextBox 11">
            <a:extLst>
              <a:ext uri="{FF2B5EF4-FFF2-40B4-BE49-F238E27FC236}">
                <a16:creationId xmlns:a16="http://schemas.microsoft.com/office/drawing/2014/main" id="{F57A5759-0CA4-D74D-A69E-8F2BBFC52F74}"/>
              </a:ext>
            </a:extLst>
          </p:cNvPr>
          <p:cNvSpPr txBox="1"/>
          <p:nvPr/>
        </p:nvSpPr>
        <p:spPr>
          <a:xfrm>
            <a:off x="2859195" y="5011451"/>
            <a:ext cx="5774814" cy="707886"/>
          </a:xfrm>
          <a:prstGeom prst="rect">
            <a:avLst/>
          </a:prstGeom>
          <a:noFill/>
          <a:ln>
            <a:solidFill>
              <a:srgbClr val="0077E3"/>
            </a:solidFill>
          </a:ln>
        </p:spPr>
        <p:txBody>
          <a:bodyPr wrap="square" rtlCol="0">
            <a:spAutoFit/>
          </a:bodyPr>
          <a:lstStyle/>
          <a:p>
            <a:r>
              <a:rPr lang="en-US" dirty="0"/>
              <a:t>We will also be looking at the practical skills involved with the installation of these systems.</a:t>
            </a:r>
          </a:p>
        </p:txBody>
      </p:sp>
    </p:spTree>
    <p:extLst>
      <p:ext uri="{BB962C8B-B14F-4D97-AF65-F5344CB8AC3E}">
        <p14:creationId xmlns:p14="http://schemas.microsoft.com/office/powerpoint/2010/main" val="3475771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4C0074-BF96-6C41-A9C8-7A4330C1CC0A}"/>
              </a:ext>
            </a:extLst>
          </p:cNvPr>
          <p:cNvSpPr>
            <a:spLocks noGrp="1"/>
          </p:cNvSpPr>
          <p:nvPr>
            <p:ph type="title"/>
          </p:nvPr>
        </p:nvSpPr>
        <p:spPr/>
        <p:txBody>
          <a:bodyPr/>
          <a:lstStyle/>
          <a:p>
            <a:r>
              <a:rPr lang="en-US" dirty="0"/>
              <a:t>Typical BSE hand tools</a:t>
            </a:r>
          </a:p>
        </p:txBody>
      </p:sp>
      <p:sp>
        <p:nvSpPr>
          <p:cNvPr id="4" name="Content Placeholder 3">
            <a:extLst>
              <a:ext uri="{FF2B5EF4-FFF2-40B4-BE49-F238E27FC236}">
                <a16:creationId xmlns:a16="http://schemas.microsoft.com/office/drawing/2014/main" id="{5EFE1CAF-2344-8746-AFA9-FF5F32708EC8}"/>
              </a:ext>
            </a:extLst>
          </p:cNvPr>
          <p:cNvSpPr>
            <a:spLocks noGrp="1"/>
          </p:cNvSpPr>
          <p:nvPr>
            <p:ph sz="quarter" idx="10"/>
          </p:nvPr>
        </p:nvSpPr>
        <p:spPr>
          <a:ln>
            <a:noFill/>
          </a:ln>
        </p:spPr>
        <p:txBody>
          <a:bodyPr/>
          <a:lstStyle/>
          <a:p>
            <a:endParaRPr lang="en-US" dirty="0"/>
          </a:p>
          <a:p>
            <a:r>
              <a:rPr lang="en-US" dirty="0"/>
              <a:t>Using </a:t>
            </a:r>
            <a:r>
              <a:rPr lang="en-US" b="1" dirty="0"/>
              <a:t>Worksheet 1</a:t>
            </a:r>
            <a:r>
              <a:rPr lang="en-US" dirty="0"/>
              <a:t> can you identify any of the following tools and give an example of how they may be used? Let’s see how many you can identify…</a:t>
            </a:r>
          </a:p>
          <a:p>
            <a:endParaRPr lang="en-US" dirty="0"/>
          </a:p>
          <a:p>
            <a:pPr algn="ctr"/>
            <a:r>
              <a:rPr lang="en-US" sz="2800" b="1" dirty="0"/>
              <a:t>GET READY … GOOD LUCK!</a:t>
            </a:r>
          </a:p>
        </p:txBody>
      </p:sp>
    </p:spTree>
    <p:extLst>
      <p:ext uri="{BB962C8B-B14F-4D97-AF65-F5344CB8AC3E}">
        <p14:creationId xmlns:p14="http://schemas.microsoft.com/office/powerpoint/2010/main" val="485565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3" name="Picture 5" descr="Adjustable%20spanner">
            <a:extLst>
              <a:ext uri="{FF2B5EF4-FFF2-40B4-BE49-F238E27FC236}">
                <a16:creationId xmlns:a16="http://schemas.microsoft.com/office/drawing/2014/main" id="{4337A609-FF08-ED4E-BE30-5440F261D7D4}"/>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04437" y="1128046"/>
            <a:ext cx="1472902" cy="1200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6" descr="Ball%20pein%20hammer">
            <a:extLst>
              <a:ext uri="{FF2B5EF4-FFF2-40B4-BE49-F238E27FC236}">
                <a16:creationId xmlns:a16="http://schemas.microsoft.com/office/drawing/2014/main" id="{39159487-D5C3-9E42-BF6F-AB6255D499D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76394" y="1288056"/>
            <a:ext cx="1791590" cy="100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5" name="Picture 7" descr="Basin%20wrench%20shetack">
            <a:extLst>
              <a:ext uri="{FF2B5EF4-FFF2-40B4-BE49-F238E27FC236}">
                <a16:creationId xmlns:a16="http://schemas.microsoft.com/office/drawing/2014/main" id="{66149B1C-F28B-3E42-BB04-3DE73E950FD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71573" y="2182770"/>
            <a:ext cx="1841012" cy="1245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6" name="Picture 8" descr="Bolster%20chisel">
            <a:extLst>
              <a:ext uri="{FF2B5EF4-FFF2-40B4-BE49-F238E27FC236}">
                <a16:creationId xmlns:a16="http://schemas.microsoft.com/office/drawing/2014/main" id="{BDCE649D-676E-F54A-BB22-255CFEE3947A}"/>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037763" y="1769899"/>
            <a:ext cx="1126525" cy="113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7" name="Picture 9" descr="Bradawl">
            <a:extLst>
              <a:ext uri="{FF2B5EF4-FFF2-40B4-BE49-F238E27FC236}">
                <a16:creationId xmlns:a16="http://schemas.microsoft.com/office/drawing/2014/main" id="{D4BE2CA6-7DAC-E44C-A58B-9F2F4506BA53}"/>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189685" y="3500727"/>
            <a:ext cx="1321418" cy="922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8" name="Picture 10" descr="Claw%20hammer">
            <a:extLst>
              <a:ext uri="{FF2B5EF4-FFF2-40B4-BE49-F238E27FC236}">
                <a16:creationId xmlns:a16="http://schemas.microsoft.com/office/drawing/2014/main" id="{9AF98C0C-6DE0-A74F-B6D0-E9440CBA0DE4}"/>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643563" y="3123560"/>
            <a:ext cx="1808757" cy="129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9" name="Picture 11" descr="Cold%20chisel">
            <a:extLst>
              <a:ext uri="{FF2B5EF4-FFF2-40B4-BE49-F238E27FC236}">
                <a16:creationId xmlns:a16="http://schemas.microsoft.com/office/drawing/2014/main" id="{B35E74ED-028B-D14E-884D-D5831D50DBAA}"/>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55575" y="4571018"/>
            <a:ext cx="1936511" cy="118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0" name="Picture 12" descr="File%20set">
            <a:extLst>
              <a:ext uri="{FF2B5EF4-FFF2-40B4-BE49-F238E27FC236}">
                <a16:creationId xmlns:a16="http://schemas.microsoft.com/office/drawing/2014/main" id="{586F189D-5681-DD4D-B188-C744CD075D3F}"/>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212676" y="4547236"/>
            <a:ext cx="2283890"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6" name="Picture 14" descr="http://www.homebase.co.uk/wcsstore/homebase/images/560474HBO111111M.jpg">
            <a:extLst>
              <a:ext uri="{FF2B5EF4-FFF2-40B4-BE49-F238E27FC236}">
                <a16:creationId xmlns:a16="http://schemas.microsoft.com/office/drawing/2014/main" id="{0D77FBFF-31B4-434D-B6A6-CD26341BDBC6}"/>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357563" y="1277938"/>
            <a:ext cx="2428875"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4" name="Picture 2" descr="http://t3.gstatic.com/images?q=tbn:ANd9GcRKAphhHGqa5hypRL0_ZPmuQfd-04_R3NHGHgZ7yTSiv2i8R8X_uA">
            <a:extLst>
              <a:ext uri="{FF2B5EF4-FFF2-40B4-BE49-F238E27FC236}">
                <a16:creationId xmlns:a16="http://schemas.microsoft.com/office/drawing/2014/main" id="{E430F73E-6F9B-E540-9356-10EE320080BF}"/>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298666" y="2895453"/>
            <a:ext cx="2214563"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6" name="Picture 4" descr="http://t2.gstatic.com/images?q=tbn:ANd9GcSXdgdnUyaxsIR3cNasKm7TP7-0Bw3vZIT8VrH7ah03uq-ANWOy">
            <a:extLst>
              <a:ext uri="{FF2B5EF4-FFF2-40B4-BE49-F238E27FC236}">
                <a16:creationId xmlns:a16="http://schemas.microsoft.com/office/drawing/2014/main" id="{F44C3A32-3CFA-F540-BB50-B3C037148F69}"/>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220981" y="4552953"/>
            <a:ext cx="21431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32494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7" name="Picture 5" descr="Floor%20board%20saw">
            <a:extLst>
              <a:ext uri="{FF2B5EF4-FFF2-40B4-BE49-F238E27FC236}">
                <a16:creationId xmlns:a16="http://schemas.microsoft.com/office/drawing/2014/main" id="{7F11CECF-C941-7642-9EEC-89135E22D3D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552" y="1230513"/>
            <a:ext cx="2112748" cy="1125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6" descr="Footprint%20pipe%20wrench">
            <a:extLst>
              <a:ext uri="{FF2B5EF4-FFF2-40B4-BE49-F238E27FC236}">
                <a16:creationId xmlns:a16="http://schemas.microsoft.com/office/drawing/2014/main" id="{D57B3DB6-2F00-4B44-9A59-22089B03EE4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26105" y="1124357"/>
            <a:ext cx="1428750"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9" name="Picture 7" descr="Hacksaw">
            <a:extLst>
              <a:ext uri="{FF2B5EF4-FFF2-40B4-BE49-F238E27FC236}">
                <a16:creationId xmlns:a16="http://schemas.microsoft.com/office/drawing/2014/main" id="{A464417F-98B4-2B43-A950-3C1F07699DC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8135" y="2416582"/>
            <a:ext cx="2052608" cy="140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20" name="Picture 8" descr="Junior%20hacksaw">
            <a:extLst>
              <a:ext uri="{FF2B5EF4-FFF2-40B4-BE49-F238E27FC236}">
                <a16:creationId xmlns:a16="http://schemas.microsoft.com/office/drawing/2014/main" id="{956C7F9E-B4B1-4D46-91E0-E3C2832F9BDE}"/>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845655" y="1954164"/>
            <a:ext cx="1428750" cy="118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21" name="Picture 9" descr="Immersion%20wrench">
            <a:extLst>
              <a:ext uri="{FF2B5EF4-FFF2-40B4-BE49-F238E27FC236}">
                <a16:creationId xmlns:a16="http://schemas.microsoft.com/office/drawing/2014/main" id="{7B00C951-EDCB-D141-9FF5-0D03BCD2E2C2}"/>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773147" y="3567799"/>
            <a:ext cx="1290499"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22" name="Picture 10" descr="Manometer">
            <a:extLst>
              <a:ext uri="{FF2B5EF4-FFF2-40B4-BE49-F238E27FC236}">
                <a16:creationId xmlns:a16="http://schemas.microsoft.com/office/drawing/2014/main" id="{988CE2D1-E920-1949-82DE-E24BF2A4403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6068450" y="3137644"/>
            <a:ext cx="219704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23" name="Picture 11" descr="Microbore%20bender">
            <a:extLst>
              <a:ext uri="{FF2B5EF4-FFF2-40B4-BE49-F238E27FC236}">
                <a16:creationId xmlns:a16="http://schemas.microsoft.com/office/drawing/2014/main" id="{12CBB51C-7EF8-4941-8796-00BE180D42B1}"/>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954331" y="4750594"/>
            <a:ext cx="1466906" cy="103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24" name="Picture 12" descr="Pad%20saw">
            <a:extLst>
              <a:ext uri="{FF2B5EF4-FFF2-40B4-BE49-F238E27FC236}">
                <a16:creationId xmlns:a16="http://schemas.microsoft.com/office/drawing/2014/main" id="{C0C9C113-45C4-174E-B8D8-7BB32229EE60}"/>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446772" y="4750594"/>
            <a:ext cx="174289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2" name="AutoShape 2" descr="data:image/jpeg;base64,/9j/4AAQSkZJRgABAQAAAQABAAD/2wCEAAkGBhMSDxISDxQUEhAUEBMVFhcVGRUXFRQZFhIXFRUWFhcXHCYgGBkjGRQUHy8hJjMqLCwsFx4xOjEqNSYrLSkBCQoKDQwMDw8PDykYFRgpKSkpKSkpKSkpKSkpKSkpKSkpKSkpKSkpKSkpKSkpKSkpKSkpKSkpKSkpKSkpKSkpKf/AABEIAIwAjAMBIgACEQEDEQH/xAAcAAEBAAIDAQEAAAAAAAAAAAAABAMFAgYHAQj/xAA5EAABAgMEAw8EAgMBAAAAAAABAAIDBBEFEiFxBjGRExQVIjIzQVFSU2GBscHRI0JyoQfhYmOCJP/EABYBAQEBAAAAAAAAAAAAAAAAAAABAv/EABURAQEAAAAAAAAAAAAAAAAAAAAR/9oADAMBAAIRAxEAPwD21EJXBkO9i7V0D3PWg+b5b2htCb5Z2htCz0X1BPvlnaG0JvlnaG0KhEE++WdobQm+WdobQqEQT75Z2htCb5Z2htCoRBPvlnaG0JvlnaG0KhEE++WdobQm+WdobQqEQT75Z2htC5NjA6iDksy4RIIOv+xkUHxFhhvIdddrpgesLMgxTZ4jsj6KgKac5t2R9FUgIiICIiAiIgIiICIiAiIgIiIIZ51Hwv8Ar2VSktDlws3eyrQYZzm3ZH0VKmnObdkfRUoCIiqvhK4wozXCrSHDrBBG0LBaUoYsF8Nrrpc2gPUuixmTMk+pqwH724sdmDhtoUR6Ii63ZemLHikcBh7TalnmNbfTxXYocQEAtIIOojEHIorki+VXXba0muncpcgv1F+sN8B1lBu5ufZCFYjg0fs5DWV1y0NL3HCA0Adp+JOTehaqJZkd/HuuiE6ycSVK+E5vLaW+DhTZVEdps7S9jqCONzd2hiw+7Vv2PBALSCDqIxB815i52OH9Lsmhc/xnwnHCl5vhTBwH6O1B2xERFQ2hy4WbvZVqS0OXCzd7KtRGGc5t2R9FSppzm3ZH0VKAiIqouL4YIIcAQdYOIOYXJam1NJIUEHEveATdZicOs9CDW2poU0m/Kncn67v2HLpb6Lr8paUaXe5vJcDiGkOY4+LQaeYoVp2/yuJ2abKs3Vt990NY0jzeddB06gu2wLHawVdREYJq0pmZwJuM7LMAczrKS9mBmLlzmrXYwUbrWmjz74ngEG6m9I7jbsJaeOSRfeS57uk9Hgpw0DWqILg9uFFROCrrKmtyjQ39AcK5HB36K10SIGEgnFdh0WsbdnCLEH0mnijtOHsER3gIvgX1RpDaHLhZu9lWpLQ5cLN3sq1EYZzm3ZH0VKmnObdkfRUONBjqQCVpp/SeGyoh/Vd4GjRm74qvMLb/AJSDpyJDikiWD6MocBTpcBr/AGt7IjdgHQiIjSAWlvyEGzmrYjReW6jT9rMB8lZZGQFLxFGhSNjw4X++IOgHiNPi7UfJYpiNEjD6jiG9hvFaPnzVGwmrZgwqllC89QFTmVpJq1IkU9QWWJZDG49HisDngYBCsQhAYlcXx+pfIsUDElY5OSjTLrsuwuoeM44Mb+TvbWqjS6QzD9ycGazQUGuhNHUP412qmx5uWc26z/yRSBUtxhuoKC804t6qheh2J/H8GFR8xSPF/wAh9NuTenMrb2pozLzDAyLCaQOSWgNc38SNSy06ho9o9LtIdOOLnE8WvMO6qPHKPgaZL0CFDDQA0BrQMABQDJefzWh01KEukn7tCOuG6hNOotODvLFLI0tuG4foOrQsiXjBr1D7oXp4Kj0NFrJS3WOLWxPpPdyakFr/AMHjB36PgtnVBDaHLhZu9lWpLQ5cLN3sq1EYZzm3ZH0WO25d0SWjMhkte6E8NI11pgsk5zbsj6KkoPyzbVl3Cdfms2g9tGDNMhucRAim45tTdqeSaZ02run8nWHuUw+gox/Hb4VOI8jVeWxWUdrIx6Nf9LKvc2Chp1KzdQAtDYdsiPKw433FtHjqc3B1fVcJu1wNWJ/S2y2M/PYeC1zI7ojwyC10R51Boqf6HitnYmhseapEmCYMHoFKRHDwB5I8TsXoFlWPBl2XYDA0dJ1ud4uccSiuq2NoBWj511f9bTh/04a8htXcpeWbDaGQ2hjAKANAAHkFlRFERECi1traPQJkfVYC7ocMHjz6fNbJEHn8zoxNSlTKuEaDTFjgDUdTmdOY2LZ6L2pEiRWNaLsMMcYjCS7c3V4t0uxaD2c121cQwAkgCp1+OaIjtDlws3eyrUlocuFm72VagwznNuyPoqVNOc27I+ipQdf0x0TZPQQ0m5EbUsdnrB8DhsXg+kuh8aViXIzCKnikYtf+J6cl+mKLDNyTIrbsVrXt6nAEZ4orxrRTRGO+E2FBbxBi95wZeOLsfupqoOpek2DoTBl6Od9WN2nDAfi3UM9a7AyEGgBoAAFABgB4ALlREAiUSiqiJRKKAiUSioIlEogIlEoghtDlws3eyrUlocuFm72VaiMM5zbsj6KpTzLasIHUVkgRbzQR0/rrQZEREBERAREQEREBERAREQEREEFocuFm72Vahm4l6Mxo+0Enz6P0rkAqOJDcwl0PEHWDqPwrEQQm1Xd0do+F84Wd3Tto+FddCXQgh4Wd3Tto+E4Wd3Tto+FddCXQgh4Wd3Tto+E4Wd3Tto+FddCXQgh4Wd3Tto+E4Wd3Tto+FddCXQgh4Wd3Tto+E4Wd3Tto+FddCXQgh4Wd3Tto+E4Wd3Tto+FddCXQgh4Wd3Tto+FxfPxXYMZcPWcdgWwuhfQEEkjJXBU4uOs9KrQIg//Z">
            <a:extLst>
              <a:ext uri="{FF2B5EF4-FFF2-40B4-BE49-F238E27FC236}">
                <a16:creationId xmlns:a16="http://schemas.microsoft.com/office/drawing/2014/main" id="{A0A46866-38ED-CC48-B53F-B52B1212AD63}"/>
              </a:ext>
            </a:extLst>
          </p:cNvPr>
          <p:cNvSpPr>
            <a:spLocks noChangeAspect="1" noChangeArrowheads="1"/>
          </p:cNvSpPr>
          <p:nvPr/>
        </p:nvSpPr>
        <p:spPr bwMode="auto">
          <a:xfrm>
            <a:off x="0" y="-508000"/>
            <a:ext cx="1038225"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a:p>
        </p:txBody>
      </p:sp>
      <p:pic>
        <p:nvPicPr>
          <p:cNvPr id="73732" name="Picture 4" descr="http://www.bearing-tools.com/images/Box-Spanner.jpg">
            <a:extLst>
              <a:ext uri="{FF2B5EF4-FFF2-40B4-BE49-F238E27FC236}">
                <a16:creationId xmlns:a16="http://schemas.microsoft.com/office/drawing/2014/main" id="{E9687A0B-1406-394F-BE11-47134D434830}"/>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3366008" y="1022796"/>
            <a:ext cx="14287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0" name="Picture 12" descr="http://photos.autoexpress.co.uk/images/front_picture_library_UK/dir_39/car_photo_19725_7.jpg">
            <a:extLst>
              <a:ext uri="{FF2B5EF4-FFF2-40B4-BE49-F238E27FC236}">
                <a16:creationId xmlns:a16="http://schemas.microsoft.com/office/drawing/2014/main" id="{0A30D509-3846-3C45-ACC4-BC9AD89A8EC6}"/>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226549" y="3780581"/>
            <a:ext cx="2105025"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42" name="Picture 14" descr="http://t2.gstatic.com/images?q=tbn:ANd9GcTL1ZmI662hfK0XoR3TrCiYs4pihL2BqBaa7PoCO30H5CYYllXxiQ">
            <a:extLst>
              <a:ext uri="{FF2B5EF4-FFF2-40B4-BE49-F238E27FC236}">
                <a16:creationId xmlns:a16="http://schemas.microsoft.com/office/drawing/2014/main" id="{A1100B87-3B0F-EF48-9C66-06D4F4FF677B}"/>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3158535" y="4769223"/>
            <a:ext cx="261937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4" descr="http://t2.gstatic.com/images?q=tbn:ANd9GcSctVFx0ryPiWJego5cKHV5RDyMOZ7APInQiJ01GT2vky1Dy5z9">
            <a:extLst>
              <a:ext uri="{FF2B5EF4-FFF2-40B4-BE49-F238E27FC236}">
                <a16:creationId xmlns:a16="http://schemas.microsoft.com/office/drawing/2014/main" id="{05E3B9BD-3537-9948-9731-96EDA8E568D3}"/>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852939" y="2392770"/>
            <a:ext cx="1290499" cy="1180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6842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1" name="Picture 5" descr="Pipe%20bender">
            <a:extLst>
              <a:ext uri="{FF2B5EF4-FFF2-40B4-BE49-F238E27FC236}">
                <a16:creationId xmlns:a16="http://schemas.microsoft.com/office/drawing/2014/main" id="{90100422-691A-E347-B1B3-4F03AF21127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6216" y="1938833"/>
            <a:ext cx="2488787"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6" descr="Pipe%20slice">
            <a:extLst>
              <a:ext uri="{FF2B5EF4-FFF2-40B4-BE49-F238E27FC236}">
                <a16:creationId xmlns:a16="http://schemas.microsoft.com/office/drawing/2014/main" id="{4B9D14C5-1FE6-7846-AA0D-1264CA3AE43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88223" y="1082675"/>
            <a:ext cx="1296889"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3" name="Picture 7" descr="Pozi%20drive%20screw%20driver">
            <a:extLst>
              <a:ext uri="{FF2B5EF4-FFF2-40B4-BE49-F238E27FC236}">
                <a16:creationId xmlns:a16="http://schemas.microsoft.com/office/drawing/2014/main" id="{577FC168-C42F-6A44-8ED4-E4477DB02EB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50147" y="1181827"/>
            <a:ext cx="1335172" cy="107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4" name="Picture 8" descr="Pump%20pliers">
            <a:extLst>
              <a:ext uri="{FF2B5EF4-FFF2-40B4-BE49-F238E27FC236}">
                <a16:creationId xmlns:a16="http://schemas.microsoft.com/office/drawing/2014/main" id="{9787E5DF-8F17-8F47-A26C-236EA42A2AC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32551" y="2369918"/>
            <a:ext cx="1755044" cy="1368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5" name="Picture 9" descr="Rasp%20file%20set">
            <a:extLst>
              <a:ext uri="{FF2B5EF4-FFF2-40B4-BE49-F238E27FC236}">
                <a16:creationId xmlns:a16="http://schemas.microsoft.com/office/drawing/2014/main" id="{4EE4C056-9AF8-BC4C-86EF-034481DA575C}"/>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18740" y="3236441"/>
            <a:ext cx="1518215" cy="119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6" name="Picture 10" descr="Slotted%20head%20screw%20driver">
            <a:extLst>
              <a:ext uri="{FF2B5EF4-FFF2-40B4-BE49-F238E27FC236}">
                <a16:creationId xmlns:a16="http://schemas.microsoft.com/office/drawing/2014/main" id="{D0B08766-9059-6549-A782-4F8CB13512CB}"/>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092279" y="3429000"/>
            <a:ext cx="1465733" cy="138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7" name="Picture 11" descr="Stilsons">
            <a:extLst>
              <a:ext uri="{FF2B5EF4-FFF2-40B4-BE49-F238E27FC236}">
                <a16:creationId xmlns:a16="http://schemas.microsoft.com/office/drawing/2014/main" id="{8D2134E6-EB81-4F49-B789-D5AB8B7E4089}"/>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98864" y="4485473"/>
            <a:ext cx="1978984" cy="1330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8" name="Picture 12" descr="Image1">
            <a:extLst>
              <a:ext uri="{FF2B5EF4-FFF2-40B4-BE49-F238E27FC236}">
                <a16:creationId xmlns:a16="http://schemas.microsoft.com/office/drawing/2014/main" id="{60768DE6-7CB5-7747-A0B1-BC5881DC1F7B}"/>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6354440" y="4854510"/>
            <a:ext cx="2432372"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93" name="Picture 13" descr="http://ecx.images-amazon.com/images/I/41YDoM6K7tL._SL500_AA300_.jpg">
            <a:extLst>
              <a:ext uri="{FF2B5EF4-FFF2-40B4-BE49-F238E27FC236}">
                <a16:creationId xmlns:a16="http://schemas.microsoft.com/office/drawing/2014/main" id="{7230E34E-D3B7-504A-975D-5ADAF0F2471F}"/>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3238922" y="1106486"/>
            <a:ext cx="17621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6" name="Picture 2" descr="http://t3.gstatic.com/images?q=tbn:ANd9GcTdrhaTG3LAFoASgSuqTkgVVXCNcUg8dcTVFnAcjAf6f7YZo4Sf">
            <a:extLst>
              <a:ext uri="{FF2B5EF4-FFF2-40B4-BE49-F238E27FC236}">
                <a16:creationId xmlns:a16="http://schemas.microsoft.com/office/drawing/2014/main" id="{B289029B-D7E6-354A-90FB-347B4D182E58}"/>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877469" y="2636912"/>
            <a:ext cx="176688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8" name="Picture 4" descr="http://www.stitchdiva.com/media/Tutorials/Wire/WireCutters.jpg">
            <a:extLst>
              <a:ext uri="{FF2B5EF4-FFF2-40B4-BE49-F238E27FC236}">
                <a16:creationId xmlns:a16="http://schemas.microsoft.com/office/drawing/2014/main" id="{DBF2C7EA-85A3-AB42-96A2-1D5198740F4D}"/>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238922" y="4743502"/>
            <a:ext cx="1221136" cy="1214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1408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http://t2.gstatic.com/images?q=tbn:ANd9GcRnpgUFVFzdiW5IJuhOBoPEKh6tXLz7Vl4zU_FxbcX-w4bMVUPH">
            <a:extLst>
              <a:ext uri="{FF2B5EF4-FFF2-40B4-BE49-F238E27FC236}">
                <a16:creationId xmlns:a16="http://schemas.microsoft.com/office/drawing/2014/main" id="{851B0E11-DC2D-594F-BBE6-B625460E470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99917" y="1216407"/>
            <a:ext cx="1784821" cy="115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6" name="Picture 4" descr="http://t3.gstatic.com/images?q=tbn:ANd9GcQZD3Gl55-LJwKFgzr7HZyCRK8wYmltJB-sKcOVQAr2Aqks-wZY">
            <a:extLst>
              <a:ext uri="{FF2B5EF4-FFF2-40B4-BE49-F238E27FC236}">
                <a16:creationId xmlns:a16="http://schemas.microsoft.com/office/drawing/2014/main" id="{207D1ABD-891B-F343-AF92-74D044A6EC6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72250" y="1131888"/>
            <a:ext cx="21431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6" descr="http://t0.gstatic.com/images?q=tbn:ANd9GcTFi0xmG5UAKX9pv5CgK1R_czxCBQ-EmgMVC5BRFBB2WadfA4Fb">
            <a:extLst>
              <a:ext uri="{FF2B5EF4-FFF2-40B4-BE49-F238E27FC236}">
                <a16:creationId xmlns:a16="http://schemas.microsoft.com/office/drawing/2014/main" id="{907246ED-5042-3C48-85F2-3D72E47F14C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927151" y="3472815"/>
            <a:ext cx="1643062"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0" name="Picture 8" descr="http://t3.gstatic.com/images?q=tbn:ANd9GcRZlS4_E5cGBuGMtLYq-V589lOLY7xmJLtoIe7OfdgGLQdFGwj9">
            <a:extLst>
              <a:ext uri="{FF2B5EF4-FFF2-40B4-BE49-F238E27FC236}">
                <a16:creationId xmlns:a16="http://schemas.microsoft.com/office/drawing/2014/main" id="{9B3DA801-482F-B64E-9F3F-AB55B9A9A317}"/>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572250" y="1995488"/>
            <a:ext cx="2286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2" name="Picture 10" descr="http://t0.gstatic.com/images?q=tbn:ANd9GcTigYaKNa4D4x_Iuwza9jMY5J0a1GXtl_fQNYSEtC1JOt0nPCKJ">
            <a:extLst>
              <a:ext uri="{FF2B5EF4-FFF2-40B4-BE49-F238E27FC236}">
                <a16:creationId xmlns:a16="http://schemas.microsoft.com/office/drawing/2014/main" id="{E7D0F413-BB71-8948-8ABE-9350E5639BE4}"/>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13697" y="4010025"/>
            <a:ext cx="1578631"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4" name="Picture 12" descr="http://t0.gstatic.com/images?q=tbn:ANd9GcTTYEuZYcXwr-hc2z78DJnpRzGDP-G95x-PjFYHRzBxCGdR9P-VYw">
            <a:extLst>
              <a:ext uri="{FF2B5EF4-FFF2-40B4-BE49-F238E27FC236}">
                <a16:creationId xmlns:a16="http://schemas.microsoft.com/office/drawing/2014/main" id="{CC277C88-4D54-7A41-8B1C-98848E6D87EA}"/>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229644" y="3008145"/>
            <a:ext cx="21336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6" name="Picture 14" descr="http://t0.gstatic.com/images?q=tbn:ANd9GcQdthoTR6YOkPveolhPHa3UbTdzzmiwtKTvqE1isR3q8P724pCWmw">
            <a:extLst>
              <a:ext uri="{FF2B5EF4-FFF2-40B4-BE49-F238E27FC236}">
                <a16:creationId xmlns:a16="http://schemas.microsoft.com/office/drawing/2014/main" id="{B95FDD9C-EB2D-A243-87E3-6B1A792009C2}"/>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3529014" y="1015729"/>
            <a:ext cx="1784822" cy="210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8" name="Picture 16" descr="http://t3.gstatic.com/images?q=tbn:ANd9GcTkUStByboP9cthbHKHeaFSiS4RrekdKgFJbgN4hBbOGjDk7Rb6-w">
            <a:extLst>
              <a:ext uri="{FF2B5EF4-FFF2-40B4-BE49-F238E27FC236}">
                <a16:creationId xmlns:a16="http://schemas.microsoft.com/office/drawing/2014/main" id="{0F23550C-3EC3-B346-9406-52A93EB493F3}"/>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6925096" y="4070100"/>
            <a:ext cx="19145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10" name="Picture 18" descr="http://t0.gstatic.com/images?q=tbn:ANd9GcT-YLppLvAUM62rDCiffNxOCN2GhppLvWJsmZDrjYnAJsALEnKe4g">
            <a:extLst>
              <a:ext uri="{FF2B5EF4-FFF2-40B4-BE49-F238E27FC236}">
                <a16:creationId xmlns:a16="http://schemas.microsoft.com/office/drawing/2014/main" id="{5BDA8FBD-08ED-BC43-AE89-5DD5A31EF033}"/>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75203" y="2351714"/>
            <a:ext cx="2071687"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12" name="Picture 20" descr="http://t0.gstatic.com/images?q=tbn:ANd9GcR-bKclMz0OkTS9p4fCzsnvSqSv6US_TxZc5kcm9XIQqeC2oPwW">
            <a:extLst>
              <a:ext uri="{FF2B5EF4-FFF2-40B4-BE49-F238E27FC236}">
                <a16:creationId xmlns:a16="http://schemas.microsoft.com/office/drawing/2014/main" id="{EE730484-02E1-AE4C-9DBD-FB3DFBBD7323}"/>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3559963" y="3205210"/>
            <a:ext cx="19145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14" name="Picture 22" descr="http://t0.gstatic.com/images?q=tbn:ANd9GcQd8uLA41Z19lqNVGQo8r6Ie5VzbgNJbTwODJUYPd8P-28Pl-0mSg">
            <a:extLst>
              <a:ext uri="{FF2B5EF4-FFF2-40B4-BE49-F238E27FC236}">
                <a16:creationId xmlns:a16="http://schemas.microsoft.com/office/drawing/2014/main" id="{4A7363EB-5D4E-E04A-9519-C7E6563D9ED7}"/>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563600" y="5346681"/>
            <a:ext cx="1720512" cy="69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8646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512000"/>
            <a:ext cx="8229600" cy="4248000"/>
          </a:xfrm>
        </p:spPr>
        <p:txBody>
          <a:bodyPr/>
          <a:lstStyle/>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r>
              <a:rPr lang="en-US" dirty="0">
                <a:ea typeface="ＭＳ Ｐゴシック" pitchFamily="-105" charset="-128"/>
                <a:cs typeface="ＭＳ Ｐゴシック" pitchFamily="-105" charset="-128"/>
              </a:rPr>
              <a:t>In this session we will learn about the following:</a:t>
            </a: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marL="285750" indent="-285750">
              <a:lnSpc>
                <a:spcPct val="100000"/>
              </a:lnSpc>
              <a:spcBef>
                <a:spcPts val="600"/>
              </a:spcBef>
              <a:spcAft>
                <a:spcPts val="600"/>
              </a:spcAft>
              <a:buClr>
                <a:srgbClr val="0077E3"/>
              </a:buClr>
              <a:buFont typeface="Arial" panose="020B0604020202020204" pitchFamily="34" charset="0"/>
              <a:buChar char="•"/>
            </a:pPr>
            <a:r>
              <a:rPr lang="en-US" dirty="0">
                <a:ea typeface="ＭＳ Ｐゴシック" pitchFamily="-105" charset="-128"/>
                <a:cs typeface="ＭＳ Ｐゴシック" pitchFamily="-105" charset="-128"/>
              </a:rPr>
              <a:t>The content of Unit 113: Plumbing, heating and ventilation</a:t>
            </a:r>
            <a:br>
              <a:rPr lang="en-US" dirty="0">
                <a:ea typeface="ＭＳ Ｐゴシック" pitchFamily="-105" charset="-128"/>
                <a:cs typeface="ＭＳ Ｐゴシック" pitchFamily="-105" charset="-128"/>
              </a:rPr>
            </a:br>
            <a:endParaRPr lang="en-US" dirty="0">
              <a:ea typeface="ＭＳ Ｐゴシック" pitchFamily="-105" charset="-128"/>
              <a:cs typeface="ＭＳ Ｐゴシック" pitchFamily="-105" charset="-128"/>
            </a:endParaRPr>
          </a:p>
          <a:p>
            <a:pPr marL="285750" indent="-285750">
              <a:lnSpc>
                <a:spcPts val="1200"/>
              </a:lnSpc>
              <a:spcBef>
                <a:spcPts val="600"/>
              </a:spcBef>
              <a:spcAft>
                <a:spcPts val="600"/>
              </a:spcAft>
              <a:buClr>
                <a:srgbClr val="0077E3"/>
              </a:buClr>
              <a:buFont typeface="Arial" panose="020B0604020202020204" pitchFamily="34" charset="0"/>
              <a:buChar char="•"/>
            </a:pPr>
            <a:r>
              <a:rPr lang="en-US" dirty="0">
                <a:ea typeface="ＭＳ Ｐゴシック" pitchFamily="-105" charset="-128"/>
                <a:cs typeface="ＭＳ Ｐゴシック" pitchFamily="-105" charset="-128"/>
              </a:rPr>
              <a:t>The roles and occupations within the BSE sector</a:t>
            </a:r>
          </a:p>
          <a:p>
            <a:pPr marL="285750" indent="-285750">
              <a:lnSpc>
                <a:spcPts val="1200"/>
              </a:lnSpc>
              <a:spcBef>
                <a:spcPts val="600"/>
              </a:spcBef>
              <a:spcAft>
                <a:spcPts val="600"/>
              </a:spcAft>
              <a:buClr>
                <a:srgbClr val="0077E3"/>
              </a:buClr>
              <a:buFont typeface="Arial" panose="020B0604020202020204" pitchFamily="34" charset="0"/>
              <a:buChar char="•"/>
            </a:pPr>
            <a:endParaRPr lang="en-US" dirty="0">
              <a:ea typeface="ＭＳ Ｐゴシック" pitchFamily="-105" charset="-128"/>
              <a:cs typeface="ＭＳ Ｐゴシック" pitchFamily="-105" charset="-128"/>
            </a:endParaRPr>
          </a:p>
          <a:p>
            <a:pPr marL="285750" indent="-285750">
              <a:lnSpc>
                <a:spcPts val="1200"/>
              </a:lnSpc>
              <a:spcBef>
                <a:spcPts val="600"/>
              </a:spcBef>
              <a:spcAft>
                <a:spcPts val="600"/>
              </a:spcAft>
              <a:buClr>
                <a:srgbClr val="0077E3"/>
              </a:buClr>
              <a:buFont typeface="Arial" panose="020B0604020202020204" pitchFamily="34" charset="0"/>
              <a:buChar char="•"/>
            </a:pPr>
            <a:r>
              <a:rPr lang="en-US" dirty="0">
                <a:ea typeface="ＭＳ Ｐゴシック" pitchFamily="-105" charset="-128"/>
                <a:cs typeface="ＭＳ Ｐゴシック" pitchFamily="-105" charset="-128"/>
              </a:rPr>
              <a:t>The hand tools used in BSE activities</a:t>
            </a:r>
          </a:p>
          <a:p>
            <a:pPr marL="285750" indent="-285750">
              <a:lnSpc>
                <a:spcPts val="1200"/>
              </a:lnSpc>
              <a:spcBef>
                <a:spcPts val="600"/>
              </a:spcBef>
              <a:spcAft>
                <a:spcPts val="600"/>
              </a:spcAft>
              <a:buFont typeface="Arial" panose="020B0604020202020204" pitchFamily="34" charset="0"/>
              <a:buChar char="•"/>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BD86F-420B-AB41-B566-E71CF7CF07BA}"/>
              </a:ext>
            </a:extLst>
          </p:cNvPr>
          <p:cNvSpPr>
            <a:spLocks noGrp="1"/>
          </p:cNvSpPr>
          <p:nvPr>
            <p:ph type="title"/>
          </p:nvPr>
        </p:nvSpPr>
        <p:spPr/>
        <p:txBody>
          <a:bodyPr/>
          <a:lstStyle/>
          <a:p>
            <a:r>
              <a:rPr lang="en-US" dirty="0"/>
              <a:t>Unit 113 content</a:t>
            </a:r>
          </a:p>
        </p:txBody>
      </p:sp>
      <p:sp>
        <p:nvSpPr>
          <p:cNvPr id="3" name="Content Placeholder 2">
            <a:extLst>
              <a:ext uri="{FF2B5EF4-FFF2-40B4-BE49-F238E27FC236}">
                <a16:creationId xmlns:a16="http://schemas.microsoft.com/office/drawing/2014/main" id="{0D4151C3-32E8-8D45-8F21-AB247449781B}"/>
              </a:ext>
            </a:extLst>
          </p:cNvPr>
          <p:cNvSpPr>
            <a:spLocks noGrp="1"/>
          </p:cNvSpPr>
          <p:nvPr>
            <p:ph sz="quarter" idx="10"/>
          </p:nvPr>
        </p:nvSpPr>
        <p:spPr/>
        <p:txBody>
          <a:bodyPr/>
          <a:lstStyle/>
          <a:p>
            <a:r>
              <a:rPr lang="en-US" dirty="0"/>
              <a:t>Within </a:t>
            </a:r>
            <a:r>
              <a:rPr lang="en-US" b="1" dirty="0"/>
              <a:t>Unit 113 </a:t>
            </a:r>
            <a:r>
              <a:rPr lang="en-US" dirty="0"/>
              <a:t>we will be covering the following learning outcomes:</a:t>
            </a:r>
          </a:p>
          <a:p>
            <a:pPr marL="342900" lvl="0" indent="-342900">
              <a:spcBef>
                <a:spcPts val="400"/>
              </a:spcBef>
              <a:spcAft>
                <a:spcPts val="400"/>
              </a:spcAft>
              <a:buClr>
                <a:srgbClr val="0077E3"/>
              </a:buClr>
              <a:buFont typeface="Arial" panose="020B0604020202020204" pitchFamily="34" charset="0"/>
              <a:buChar char="•"/>
            </a:pPr>
            <a:r>
              <a:rPr lang="en-US" dirty="0"/>
              <a:t>Know the fundamental principles of plumbing and heating systems</a:t>
            </a:r>
            <a:endParaRPr lang="en-GB" dirty="0"/>
          </a:p>
          <a:p>
            <a:pPr marL="342900" lvl="0" indent="-342900">
              <a:spcBef>
                <a:spcPts val="400"/>
              </a:spcBef>
              <a:spcAft>
                <a:spcPts val="400"/>
              </a:spcAft>
              <a:buClr>
                <a:srgbClr val="0077E3"/>
              </a:buClr>
              <a:buFont typeface="Arial" panose="020B0604020202020204" pitchFamily="34" charset="0"/>
              <a:buChar char="•"/>
            </a:pPr>
            <a:r>
              <a:rPr lang="en-GB" dirty="0"/>
              <a:t>Know the underlying principles that guide the work of a plumbing and domestic heating engineer</a:t>
            </a:r>
            <a:endParaRPr lang="en-GB" dirty="0">
              <a:highlight>
                <a:srgbClr val="FFFF00"/>
              </a:highlight>
            </a:endParaRPr>
          </a:p>
          <a:p>
            <a:pPr marL="342900" lvl="0" indent="-342900">
              <a:spcBef>
                <a:spcPts val="400"/>
              </a:spcBef>
              <a:spcAft>
                <a:spcPts val="400"/>
              </a:spcAft>
              <a:buClr>
                <a:srgbClr val="0077E3"/>
              </a:buClr>
              <a:buFont typeface="Arial" panose="020B0604020202020204" pitchFamily="34" charset="0"/>
              <a:buChar char="•"/>
            </a:pPr>
            <a:r>
              <a:rPr lang="en-GB" dirty="0"/>
              <a:t>Know the requirements for carrying out common plumbing and heating tasks</a:t>
            </a:r>
          </a:p>
          <a:p>
            <a:pPr marL="342900" lvl="0" indent="-342900">
              <a:spcBef>
                <a:spcPts val="400"/>
              </a:spcBef>
              <a:spcAft>
                <a:spcPts val="400"/>
              </a:spcAft>
              <a:buClr>
                <a:srgbClr val="0077E3"/>
              </a:buClr>
              <a:buFont typeface="Arial" panose="020B0604020202020204" pitchFamily="34" charset="0"/>
              <a:buChar char="•"/>
            </a:pPr>
            <a:r>
              <a:rPr lang="en-US" dirty="0"/>
              <a:t>Plan the completion of common plumbing and heating tasks</a:t>
            </a:r>
            <a:endParaRPr lang="en-GB" dirty="0"/>
          </a:p>
          <a:p>
            <a:pPr marL="342900" lvl="0" indent="-342900">
              <a:spcBef>
                <a:spcPts val="400"/>
              </a:spcBef>
              <a:spcAft>
                <a:spcPts val="400"/>
              </a:spcAft>
              <a:buClr>
                <a:srgbClr val="0077E3"/>
              </a:buClr>
              <a:buFont typeface="Arial" panose="020B0604020202020204" pitchFamily="34" charset="0"/>
              <a:buChar char="•"/>
            </a:pPr>
            <a:r>
              <a:rPr lang="en-GB" dirty="0"/>
              <a:t>Carry out a pipework installation task</a:t>
            </a:r>
          </a:p>
          <a:p>
            <a:pPr marL="342900" lvl="0" indent="-342900">
              <a:spcBef>
                <a:spcPts val="400"/>
              </a:spcBef>
              <a:spcAft>
                <a:spcPts val="400"/>
              </a:spcAft>
              <a:buClr>
                <a:srgbClr val="0077E3"/>
              </a:buClr>
              <a:buFont typeface="Arial" panose="020B0604020202020204" pitchFamily="34" charset="0"/>
              <a:buChar char="•"/>
            </a:pPr>
            <a:r>
              <a:rPr lang="en-GB" dirty="0"/>
              <a:t>Understand performance criteria for the completion and evaluation of common plumbing and heating tasks</a:t>
            </a:r>
          </a:p>
          <a:p>
            <a:endParaRPr lang="en-US" dirty="0"/>
          </a:p>
        </p:txBody>
      </p:sp>
    </p:spTree>
    <p:extLst>
      <p:ext uri="{BB962C8B-B14F-4D97-AF65-F5344CB8AC3E}">
        <p14:creationId xmlns:p14="http://schemas.microsoft.com/office/powerpoint/2010/main" val="230646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37F38-D460-FC4F-A573-58B33498A9FE}"/>
              </a:ext>
            </a:extLst>
          </p:cNvPr>
          <p:cNvSpPr>
            <a:spLocks noGrp="1"/>
          </p:cNvSpPr>
          <p:nvPr>
            <p:ph type="title"/>
          </p:nvPr>
        </p:nvSpPr>
        <p:spPr/>
        <p:txBody>
          <a:bodyPr/>
          <a:lstStyle/>
          <a:p>
            <a:r>
              <a:rPr lang="en-US" dirty="0"/>
              <a:t>The construction team</a:t>
            </a:r>
          </a:p>
        </p:txBody>
      </p:sp>
      <p:sp>
        <p:nvSpPr>
          <p:cNvPr id="4" name="Content Placeholder 2">
            <a:extLst>
              <a:ext uri="{FF2B5EF4-FFF2-40B4-BE49-F238E27FC236}">
                <a16:creationId xmlns:a16="http://schemas.microsoft.com/office/drawing/2014/main" id="{75E90477-2404-584C-8F46-B946BD2FEE8A}"/>
              </a:ext>
            </a:extLst>
          </p:cNvPr>
          <p:cNvSpPr txBox="1">
            <a:spLocks noGrp="1"/>
          </p:cNvSpPr>
          <p:nvPr>
            <p:ph sz="quarter" idx="10"/>
          </p:nvPr>
        </p:nvSpPr>
        <p:spPr>
          <a:xfrm>
            <a:off x="457200" y="1512000"/>
            <a:ext cx="8229600" cy="1412944"/>
          </a:xfrm>
          <a:prstGeom prst="rect">
            <a:avLst/>
          </a:prstGeom>
          <a:ln>
            <a:noFill/>
          </a:ln>
        </p:spPr>
        <p:txBody>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E3061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E3061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Bef>
                <a:spcPct val="0"/>
              </a:spcBef>
            </a:pPr>
            <a:r>
              <a:rPr lang="en-US" altLang="en-US" kern="0" dirty="0"/>
              <a:t>The construction of a building is a complex process that requires many professionals (the construction team) to work together.</a:t>
            </a:r>
          </a:p>
          <a:p>
            <a:pPr>
              <a:spcBef>
                <a:spcPct val="0"/>
              </a:spcBef>
            </a:pPr>
            <a:r>
              <a:rPr lang="en-US" altLang="en-US" kern="0" dirty="0"/>
              <a:t>You need to have an understanding of the roles and responsibilities of the members.</a:t>
            </a:r>
          </a:p>
          <a:p>
            <a:pPr>
              <a:spcBef>
                <a:spcPct val="0"/>
              </a:spcBef>
            </a:pPr>
            <a:endParaRPr lang="en-US" altLang="en-US" kern="0" dirty="0"/>
          </a:p>
          <a:p>
            <a:endParaRPr lang="en-US" altLang="en-US" sz="2400" kern="0" dirty="0"/>
          </a:p>
        </p:txBody>
      </p:sp>
      <p:pic>
        <p:nvPicPr>
          <p:cNvPr id="6" name="Picture 5" descr="shutterstock_127354529.jpg">
            <a:extLst>
              <a:ext uri="{FF2B5EF4-FFF2-40B4-BE49-F238E27FC236}">
                <a16:creationId xmlns:a16="http://schemas.microsoft.com/office/drawing/2014/main" id="{7DC2E875-EAB7-E842-8CA6-A94B38D8B235}"/>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642502" y="3076101"/>
            <a:ext cx="2041848" cy="244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8BA0A9DF-6894-4C49-A5A5-B379F4E1B41B}"/>
              </a:ext>
            </a:extLst>
          </p:cNvPr>
          <p:cNvSpPr txBox="1"/>
          <p:nvPr/>
        </p:nvSpPr>
        <p:spPr>
          <a:xfrm>
            <a:off x="395536" y="3076101"/>
            <a:ext cx="5969868" cy="1938992"/>
          </a:xfrm>
          <a:prstGeom prst="rect">
            <a:avLst/>
          </a:prstGeom>
          <a:noFill/>
          <a:ln>
            <a:noFill/>
          </a:ln>
        </p:spPr>
        <p:txBody>
          <a:bodyPr wrap="square" rtlCol="0">
            <a:spAutoFit/>
          </a:bodyPr>
          <a:lstStyle/>
          <a:p>
            <a:r>
              <a:rPr lang="en-GB" dirty="0"/>
              <a:t>Within each construction project, there is a </a:t>
            </a:r>
            <a:r>
              <a:rPr lang="en-GB" b="1" dirty="0"/>
              <a:t>site management team</a:t>
            </a:r>
            <a:r>
              <a:rPr lang="en-GB" dirty="0"/>
              <a:t>. </a:t>
            </a:r>
          </a:p>
          <a:p>
            <a:endParaRPr lang="en-GB" dirty="0"/>
          </a:p>
          <a:p>
            <a:r>
              <a:rPr lang="en-GB" dirty="0"/>
              <a:t>This usually follows a recognised structure by which the team operates and communicates. This is illustrated in the line diagram on the next slide…</a:t>
            </a:r>
          </a:p>
        </p:txBody>
      </p:sp>
    </p:spTree>
    <p:extLst>
      <p:ext uri="{BB962C8B-B14F-4D97-AF65-F5344CB8AC3E}">
        <p14:creationId xmlns:p14="http://schemas.microsoft.com/office/powerpoint/2010/main" val="771420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36ACB-9EC9-E046-AF77-D7B25286D1EB}"/>
              </a:ext>
            </a:extLst>
          </p:cNvPr>
          <p:cNvSpPr>
            <a:spLocks noGrp="1"/>
          </p:cNvSpPr>
          <p:nvPr>
            <p:ph type="title"/>
          </p:nvPr>
        </p:nvSpPr>
        <p:spPr/>
        <p:txBody>
          <a:bodyPr/>
          <a:lstStyle/>
          <a:p>
            <a:r>
              <a:rPr lang="en-US" dirty="0"/>
              <a:t>The construction team</a:t>
            </a:r>
          </a:p>
        </p:txBody>
      </p:sp>
      <p:sp>
        <p:nvSpPr>
          <p:cNvPr id="4" name="Content Placeholder 2">
            <a:extLst>
              <a:ext uri="{FF2B5EF4-FFF2-40B4-BE49-F238E27FC236}">
                <a16:creationId xmlns:a16="http://schemas.microsoft.com/office/drawing/2014/main" id="{3126E48C-B9AC-384A-870A-A888D27038FE}"/>
              </a:ext>
            </a:extLst>
          </p:cNvPr>
          <p:cNvSpPr txBox="1">
            <a:spLocks/>
          </p:cNvSpPr>
          <p:nvPr/>
        </p:nvSpPr>
        <p:spPr bwMode="auto">
          <a:xfrm>
            <a:off x="512743" y="1839628"/>
            <a:ext cx="1726224" cy="39064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sz="1800" kern="0" dirty="0"/>
              <a:t>The site management team is illustrated in the line diagram here.</a:t>
            </a:r>
          </a:p>
        </p:txBody>
      </p:sp>
      <p:grpSp>
        <p:nvGrpSpPr>
          <p:cNvPr id="6" name="Group 5">
            <a:extLst>
              <a:ext uri="{FF2B5EF4-FFF2-40B4-BE49-F238E27FC236}">
                <a16:creationId xmlns:a16="http://schemas.microsoft.com/office/drawing/2014/main" id="{B9317B72-1616-4B32-B7F7-F62A49E6B90D}"/>
              </a:ext>
            </a:extLst>
          </p:cNvPr>
          <p:cNvGrpSpPr/>
          <p:nvPr/>
        </p:nvGrpSpPr>
        <p:grpSpPr>
          <a:xfrm>
            <a:off x="2339752" y="1060514"/>
            <a:ext cx="6498848" cy="4851570"/>
            <a:chOff x="1009909" y="4297807"/>
            <a:chExt cx="6498848" cy="4851570"/>
          </a:xfrm>
        </p:grpSpPr>
        <p:grpSp>
          <p:nvGrpSpPr>
            <p:cNvPr id="7" name="object 5">
              <a:extLst>
                <a:ext uri="{FF2B5EF4-FFF2-40B4-BE49-F238E27FC236}">
                  <a16:creationId xmlns:a16="http://schemas.microsoft.com/office/drawing/2014/main" id="{4CC09CAE-F4D1-4401-9C05-EF7B32CB0380}"/>
                </a:ext>
              </a:extLst>
            </p:cNvPr>
            <p:cNvGrpSpPr/>
            <p:nvPr/>
          </p:nvGrpSpPr>
          <p:grpSpPr>
            <a:xfrm>
              <a:off x="1009909" y="5692246"/>
              <a:ext cx="4904105" cy="682625"/>
              <a:chOff x="1009909" y="5692246"/>
              <a:chExt cx="4904105" cy="682625"/>
            </a:xfrm>
          </p:grpSpPr>
          <p:sp>
            <p:nvSpPr>
              <p:cNvPr id="74" name="object 6">
                <a:extLst>
                  <a:ext uri="{FF2B5EF4-FFF2-40B4-BE49-F238E27FC236}">
                    <a16:creationId xmlns:a16="http://schemas.microsoft.com/office/drawing/2014/main" id="{4E12FF81-F59A-42E2-9BAB-C315BDC3A9D2}"/>
                  </a:ext>
                </a:extLst>
              </p:cNvPr>
              <p:cNvSpPr/>
              <p:nvPr/>
            </p:nvSpPr>
            <p:spPr>
              <a:xfrm>
                <a:off x="4883404" y="5694151"/>
                <a:ext cx="1028700" cy="0"/>
              </a:xfrm>
              <a:custGeom>
                <a:avLst/>
                <a:gdLst/>
                <a:ahLst/>
                <a:cxnLst/>
                <a:rect l="l" t="t" r="r" b="b"/>
                <a:pathLst>
                  <a:path w="1028700">
                    <a:moveTo>
                      <a:pt x="1028306" y="0"/>
                    </a:moveTo>
                    <a:lnTo>
                      <a:pt x="0" y="0"/>
                    </a:lnTo>
                  </a:path>
                </a:pathLst>
              </a:custGeom>
              <a:ln w="3810">
                <a:solidFill>
                  <a:srgbClr val="231F20"/>
                </a:solidFill>
              </a:ln>
            </p:spPr>
            <p:txBody>
              <a:bodyPr wrap="square" lIns="0" tIns="0" rIns="0" bIns="0" rtlCol="0"/>
              <a:lstStyle/>
              <a:p>
                <a:endParaRPr/>
              </a:p>
            </p:txBody>
          </p:sp>
          <p:sp>
            <p:nvSpPr>
              <p:cNvPr id="75" name="object 7">
                <a:extLst>
                  <a:ext uri="{FF2B5EF4-FFF2-40B4-BE49-F238E27FC236}">
                    <a16:creationId xmlns:a16="http://schemas.microsoft.com/office/drawing/2014/main" id="{904CD9D0-99E2-421B-8A89-B292B495B40F}"/>
                  </a:ext>
                </a:extLst>
              </p:cNvPr>
              <p:cNvSpPr/>
              <p:nvPr/>
            </p:nvSpPr>
            <p:spPr>
              <a:xfrm>
                <a:off x="1009909" y="5921207"/>
                <a:ext cx="1580515" cy="453390"/>
              </a:xfrm>
              <a:custGeom>
                <a:avLst/>
                <a:gdLst/>
                <a:ahLst/>
                <a:cxnLst/>
                <a:rect l="l" t="t" r="r" b="b"/>
                <a:pathLst>
                  <a:path w="1580514" h="453389">
                    <a:moveTo>
                      <a:pt x="1508188" y="0"/>
                    </a:moveTo>
                    <a:lnTo>
                      <a:pt x="71996" y="0"/>
                    </a:lnTo>
                    <a:lnTo>
                      <a:pt x="30373" y="1124"/>
                    </a:lnTo>
                    <a:lnTo>
                      <a:pt x="8999" y="8999"/>
                    </a:lnTo>
                    <a:lnTo>
                      <a:pt x="1124" y="30373"/>
                    </a:lnTo>
                    <a:lnTo>
                      <a:pt x="0" y="71996"/>
                    </a:lnTo>
                    <a:lnTo>
                      <a:pt x="0" y="381393"/>
                    </a:lnTo>
                    <a:lnTo>
                      <a:pt x="1124" y="423016"/>
                    </a:lnTo>
                    <a:lnTo>
                      <a:pt x="8999" y="444390"/>
                    </a:lnTo>
                    <a:lnTo>
                      <a:pt x="30373" y="452265"/>
                    </a:lnTo>
                    <a:lnTo>
                      <a:pt x="71996" y="453390"/>
                    </a:lnTo>
                    <a:lnTo>
                      <a:pt x="1508188" y="453390"/>
                    </a:lnTo>
                    <a:lnTo>
                      <a:pt x="1549811" y="452265"/>
                    </a:lnTo>
                    <a:lnTo>
                      <a:pt x="1571185" y="444390"/>
                    </a:lnTo>
                    <a:lnTo>
                      <a:pt x="1579059" y="423016"/>
                    </a:lnTo>
                    <a:lnTo>
                      <a:pt x="1580184" y="381393"/>
                    </a:lnTo>
                    <a:lnTo>
                      <a:pt x="1580184" y="71996"/>
                    </a:lnTo>
                    <a:lnTo>
                      <a:pt x="1579059" y="30373"/>
                    </a:lnTo>
                    <a:lnTo>
                      <a:pt x="1571185" y="8999"/>
                    </a:lnTo>
                    <a:lnTo>
                      <a:pt x="1549811" y="1124"/>
                    </a:lnTo>
                    <a:lnTo>
                      <a:pt x="1508188" y="0"/>
                    </a:lnTo>
                    <a:close/>
                  </a:path>
                </a:pathLst>
              </a:custGeom>
              <a:solidFill>
                <a:srgbClr val="D6DFD4"/>
              </a:solidFill>
            </p:spPr>
            <p:txBody>
              <a:bodyPr wrap="square" lIns="0" tIns="0" rIns="0" bIns="0" rtlCol="0"/>
              <a:lstStyle/>
              <a:p>
                <a:endParaRPr/>
              </a:p>
            </p:txBody>
          </p:sp>
        </p:grpSp>
        <p:sp>
          <p:nvSpPr>
            <p:cNvPr id="8" name="object 14">
              <a:extLst>
                <a:ext uri="{FF2B5EF4-FFF2-40B4-BE49-F238E27FC236}">
                  <a16:creationId xmlns:a16="http://schemas.microsoft.com/office/drawing/2014/main" id="{1B9E32B5-4E92-467A-9478-169371CB2623}"/>
                </a:ext>
              </a:extLst>
            </p:cNvPr>
            <p:cNvSpPr txBox="1"/>
            <p:nvPr/>
          </p:nvSpPr>
          <p:spPr>
            <a:xfrm>
              <a:off x="1009909" y="5919299"/>
              <a:ext cx="1580515" cy="455295"/>
            </a:xfrm>
            <a:prstGeom prst="rect">
              <a:avLst/>
            </a:prstGeom>
            <a:ln w="12809">
              <a:solidFill>
                <a:srgbClr val="387945"/>
              </a:solidFill>
            </a:ln>
          </p:spPr>
          <p:txBody>
            <a:bodyPr vert="horz" wrap="square" lIns="0" tIns="3175" rIns="0" bIns="0" rtlCol="0">
              <a:spAutoFit/>
            </a:bodyPr>
            <a:lstStyle/>
            <a:p>
              <a:pPr>
                <a:lnSpc>
                  <a:spcPct val="100000"/>
                </a:lnSpc>
                <a:spcBef>
                  <a:spcPts val="25"/>
                </a:spcBef>
              </a:pPr>
              <a:endParaRPr sz="850">
                <a:latin typeface="Times New Roman"/>
                <a:cs typeface="Times New Roman"/>
              </a:endParaRPr>
            </a:p>
            <a:p>
              <a:pPr marL="398780">
                <a:lnSpc>
                  <a:spcPct val="100000"/>
                </a:lnSpc>
              </a:pPr>
              <a:r>
                <a:rPr sz="1000" spc="-100" dirty="0">
                  <a:solidFill>
                    <a:srgbClr val="5C5F62"/>
                  </a:solidFill>
                  <a:latin typeface="Lucida Sans"/>
                  <a:cs typeface="Lucida Sans"/>
                </a:rPr>
                <a:t>L</a:t>
              </a:r>
              <a:r>
                <a:rPr sz="1000" spc="-80" dirty="0">
                  <a:solidFill>
                    <a:srgbClr val="5C5F62"/>
                  </a:solidFill>
                  <a:latin typeface="Lucida Sans"/>
                  <a:cs typeface="Lucida Sans"/>
                </a:rPr>
                <a:t>o</a:t>
              </a:r>
              <a:r>
                <a:rPr sz="1000" spc="-50" dirty="0">
                  <a:solidFill>
                    <a:srgbClr val="5C5F62"/>
                  </a:solidFill>
                  <a:latin typeface="Lucida Sans"/>
                  <a:cs typeface="Lucida Sans"/>
                </a:rPr>
                <a:t>c</a:t>
              </a:r>
              <a:r>
                <a:rPr sz="1000" spc="-70" dirty="0">
                  <a:solidFill>
                    <a:srgbClr val="5C5F62"/>
                  </a:solidFill>
                  <a:latin typeface="Lucida Sans"/>
                  <a:cs typeface="Lucida Sans"/>
                </a:rPr>
                <a:t>a</a:t>
              </a:r>
              <a:r>
                <a:rPr sz="1000" spc="-75" dirty="0">
                  <a:solidFill>
                    <a:srgbClr val="5C5F62"/>
                  </a:solidFill>
                  <a:latin typeface="Lucida Sans"/>
                  <a:cs typeface="Lucida Sans"/>
                </a:rPr>
                <a:t>l</a:t>
              </a:r>
              <a:r>
                <a:rPr sz="1000" spc="-160" dirty="0">
                  <a:solidFill>
                    <a:srgbClr val="5C5F62"/>
                  </a:solidFill>
                  <a:latin typeface="Lucida Sans"/>
                  <a:cs typeface="Lucida Sans"/>
                </a:rPr>
                <a:t> </a:t>
              </a:r>
              <a:r>
                <a:rPr sz="1000" spc="-70" dirty="0">
                  <a:solidFill>
                    <a:srgbClr val="5C5F62"/>
                  </a:solidFill>
                  <a:latin typeface="Lucida Sans"/>
                  <a:cs typeface="Lucida Sans"/>
                </a:rPr>
                <a:t>a</a:t>
              </a:r>
              <a:r>
                <a:rPr sz="1000" spc="-100" dirty="0">
                  <a:solidFill>
                    <a:srgbClr val="5C5F62"/>
                  </a:solidFill>
                  <a:latin typeface="Lucida Sans"/>
                  <a:cs typeface="Lucida Sans"/>
                </a:rPr>
                <a:t>u</a:t>
              </a:r>
              <a:r>
                <a:rPr sz="1000" spc="-60" dirty="0">
                  <a:solidFill>
                    <a:srgbClr val="5C5F62"/>
                  </a:solidFill>
                  <a:latin typeface="Lucida Sans"/>
                  <a:cs typeface="Lucida Sans"/>
                </a:rPr>
                <a:t>t</a:t>
              </a:r>
              <a:r>
                <a:rPr sz="1000" spc="-100" dirty="0">
                  <a:solidFill>
                    <a:srgbClr val="5C5F62"/>
                  </a:solidFill>
                  <a:latin typeface="Lucida Sans"/>
                  <a:cs typeface="Lucida Sans"/>
                </a:rPr>
                <a:t>h</a:t>
              </a:r>
              <a:r>
                <a:rPr sz="1000" spc="-80" dirty="0">
                  <a:solidFill>
                    <a:srgbClr val="5C5F62"/>
                  </a:solidFill>
                  <a:latin typeface="Lucida Sans"/>
                  <a:cs typeface="Lucida Sans"/>
                </a:rPr>
                <a:t>o</a:t>
              </a:r>
              <a:r>
                <a:rPr sz="1000" spc="-70" dirty="0">
                  <a:solidFill>
                    <a:srgbClr val="5C5F62"/>
                  </a:solidFill>
                  <a:latin typeface="Lucida Sans"/>
                  <a:cs typeface="Lucida Sans"/>
                </a:rPr>
                <a:t>r</a:t>
              </a:r>
              <a:r>
                <a:rPr sz="1000" spc="-85" dirty="0">
                  <a:solidFill>
                    <a:srgbClr val="5C5F62"/>
                  </a:solidFill>
                  <a:latin typeface="Lucida Sans"/>
                  <a:cs typeface="Lucida Sans"/>
                </a:rPr>
                <a:t>i</a:t>
              </a:r>
              <a:r>
                <a:rPr sz="1000" spc="-60" dirty="0">
                  <a:solidFill>
                    <a:srgbClr val="5C5F62"/>
                  </a:solidFill>
                  <a:latin typeface="Lucida Sans"/>
                  <a:cs typeface="Lucida Sans"/>
                </a:rPr>
                <a:t>t</a:t>
              </a:r>
              <a:r>
                <a:rPr sz="1000" spc="-50" dirty="0">
                  <a:solidFill>
                    <a:srgbClr val="5C5F62"/>
                  </a:solidFill>
                  <a:latin typeface="Lucida Sans"/>
                  <a:cs typeface="Lucida Sans"/>
                </a:rPr>
                <a:t>y</a:t>
              </a:r>
              <a:endParaRPr sz="1000">
                <a:latin typeface="Lucida Sans"/>
                <a:cs typeface="Lucida Sans"/>
              </a:endParaRPr>
            </a:p>
          </p:txBody>
        </p:sp>
        <p:grpSp>
          <p:nvGrpSpPr>
            <p:cNvPr id="9" name="object 15">
              <a:extLst>
                <a:ext uri="{FF2B5EF4-FFF2-40B4-BE49-F238E27FC236}">
                  <a16:creationId xmlns:a16="http://schemas.microsoft.com/office/drawing/2014/main" id="{D918735F-2725-4CB2-8FB8-8F352A963199}"/>
                </a:ext>
              </a:extLst>
            </p:cNvPr>
            <p:cNvGrpSpPr/>
            <p:nvPr/>
          </p:nvGrpSpPr>
          <p:grpSpPr>
            <a:xfrm>
              <a:off x="1009909" y="5803103"/>
              <a:ext cx="4902835" cy="2899410"/>
              <a:chOff x="1009909" y="5803103"/>
              <a:chExt cx="4902835" cy="2899410"/>
            </a:xfrm>
          </p:grpSpPr>
          <p:sp>
            <p:nvSpPr>
              <p:cNvPr id="67" name="object 16">
                <a:extLst>
                  <a:ext uri="{FF2B5EF4-FFF2-40B4-BE49-F238E27FC236}">
                    <a16:creationId xmlns:a16="http://schemas.microsoft.com/office/drawing/2014/main" id="{B8292515-E0E2-4E63-8B55-18812C56A6D7}"/>
                  </a:ext>
                </a:extLst>
              </p:cNvPr>
              <p:cNvSpPr/>
              <p:nvPr/>
            </p:nvSpPr>
            <p:spPr>
              <a:xfrm>
                <a:off x="4883251" y="5805008"/>
                <a:ext cx="0" cy="1028700"/>
              </a:xfrm>
              <a:custGeom>
                <a:avLst/>
                <a:gdLst/>
                <a:ahLst/>
                <a:cxnLst/>
                <a:rect l="l" t="t" r="r" b="b"/>
                <a:pathLst>
                  <a:path h="1028700">
                    <a:moveTo>
                      <a:pt x="0" y="1028255"/>
                    </a:moveTo>
                    <a:lnTo>
                      <a:pt x="0" y="0"/>
                    </a:lnTo>
                  </a:path>
                </a:pathLst>
              </a:custGeom>
              <a:ln w="3810">
                <a:solidFill>
                  <a:srgbClr val="231F20"/>
                </a:solidFill>
              </a:ln>
            </p:spPr>
            <p:txBody>
              <a:bodyPr wrap="square" lIns="0" tIns="0" rIns="0" bIns="0" rtlCol="0"/>
              <a:lstStyle/>
              <a:p>
                <a:endParaRPr/>
              </a:p>
            </p:txBody>
          </p:sp>
          <p:sp>
            <p:nvSpPr>
              <p:cNvPr id="68" name="object 17">
                <a:extLst>
                  <a:ext uri="{FF2B5EF4-FFF2-40B4-BE49-F238E27FC236}">
                    <a16:creationId xmlns:a16="http://schemas.microsoft.com/office/drawing/2014/main" id="{7CF1B7B1-0F75-4223-BB44-6F02A06F4F51}"/>
                  </a:ext>
                </a:extLst>
              </p:cNvPr>
              <p:cNvSpPr/>
              <p:nvPr/>
            </p:nvSpPr>
            <p:spPr>
              <a:xfrm>
                <a:off x="4882005" y="6831797"/>
                <a:ext cx="1028700" cy="0"/>
              </a:xfrm>
              <a:custGeom>
                <a:avLst/>
                <a:gdLst/>
                <a:ahLst/>
                <a:cxnLst/>
                <a:rect l="l" t="t" r="r" b="b"/>
                <a:pathLst>
                  <a:path w="1028700">
                    <a:moveTo>
                      <a:pt x="1028293" y="0"/>
                    </a:moveTo>
                    <a:lnTo>
                      <a:pt x="0" y="0"/>
                    </a:lnTo>
                  </a:path>
                </a:pathLst>
              </a:custGeom>
              <a:ln w="3809">
                <a:solidFill>
                  <a:srgbClr val="231F20"/>
                </a:solidFill>
              </a:ln>
            </p:spPr>
            <p:txBody>
              <a:bodyPr wrap="square" lIns="0" tIns="0" rIns="0" bIns="0" rtlCol="0"/>
              <a:lstStyle/>
              <a:p>
                <a:endParaRPr/>
              </a:p>
            </p:txBody>
          </p:sp>
          <p:sp>
            <p:nvSpPr>
              <p:cNvPr id="69" name="object 18">
                <a:extLst>
                  <a:ext uri="{FF2B5EF4-FFF2-40B4-BE49-F238E27FC236}">
                    <a16:creationId xmlns:a16="http://schemas.microsoft.com/office/drawing/2014/main" id="{E8E98AB5-599A-47CE-8B07-E51C170C03D5}"/>
                  </a:ext>
                </a:extLst>
              </p:cNvPr>
              <p:cNvSpPr/>
              <p:nvPr/>
            </p:nvSpPr>
            <p:spPr>
              <a:xfrm>
                <a:off x="1009909" y="6493257"/>
                <a:ext cx="1580515" cy="453390"/>
              </a:xfrm>
              <a:custGeom>
                <a:avLst/>
                <a:gdLst/>
                <a:ahLst/>
                <a:cxnLst/>
                <a:rect l="l" t="t" r="r" b="b"/>
                <a:pathLst>
                  <a:path w="1580514" h="453390">
                    <a:moveTo>
                      <a:pt x="1508188" y="0"/>
                    </a:moveTo>
                    <a:lnTo>
                      <a:pt x="71996" y="0"/>
                    </a:lnTo>
                    <a:lnTo>
                      <a:pt x="30373" y="1124"/>
                    </a:lnTo>
                    <a:lnTo>
                      <a:pt x="8999" y="8999"/>
                    </a:lnTo>
                    <a:lnTo>
                      <a:pt x="1124" y="30373"/>
                    </a:lnTo>
                    <a:lnTo>
                      <a:pt x="0" y="71996"/>
                    </a:lnTo>
                    <a:lnTo>
                      <a:pt x="0" y="380834"/>
                    </a:lnTo>
                    <a:lnTo>
                      <a:pt x="1124" y="422465"/>
                    </a:lnTo>
                    <a:lnTo>
                      <a:pt x="8999" y="443842"/>
                    </a:lnTo>
                    <a:lnTo>
                      <a:pt x="30373" y="451718"/>
                    </a:lnTo>
                    <a:lnTo>
                      <a:pt x="71996" y="452843"/>
                    </a:lnTo>
                    <a:lnTo>
                      <a:pt x="1508188" y="452843"/>
                    </a:lnTo>
                    <a:lnTo>
                      <a:pt x="1549811" y="451718"/>
                    </a:lnTo>
                    <a:lnTo>
                      <a:pt x="1571185" y="443842"/>
                    </a:lnTo>
                    <a:lnTo>
                      <a:pt x="1579059" y="422465"/>
                    </a:lnTo>
                    <a:lnTo>
                      <a:pt x="1580184" y="380834"/>
                    </a:lnTo>
                    <a:lnTo>
                      <a:pt x="1580184" y="71996"/>
                    </a:lnTo>
                    <a:lnTo>
                      <a:pt x="1579059" y="30373"/>
                    </a:lnTo>
                    <a:lnTo>
                      <a:pt x="1571185" y="8999"/>
                    </a:lnTo>
                    <a:lnTo>
                      <a:pt x="1549811" y="1124"/>
                    </a:lnTo>
                    <a:lnTo>
                      <a:pt x="1508188" y="0"/>
                    </a:lnTo>
                    <a:close/>
                  </a:path>
                </a:pathLst>
              </a:custGeom>
              <a:solidFill>
                <a:srgbClr val="D6DFD4"/>
              </a:solidFill>
            </p:spPr>
            <p:txBody>
              <a:bodyPr wrap="square" lIns="0" tIns="0" rIns="0" bIns="0" rtlCol="0"/>
              <a:lstStyle/>
              <a:p>
                <a:endParaRPr/>
              </a:p>
            </p:txBody>
          </p:sp>
          <p:sp>
            <p:nvSpPr>
              <p:cNvPr id="70" name="object 19">
                <a:extLst>
                  <a:ext uri="{FF2B5EF4-FFF2-40B4-BE49-F238E27FC236}">
                    <a16:creationId xmlns:a16="http://schemas.microsoft.com/office/drawing/2014/main" id="{1BCABCE5-36BA-4811-BB64-2EE1A3B580C9}"/>
                  </a:ext>
                </a:extLst>
              </p:cNvPr>
              <p:cNvSpPr/>
              <p:nvPr/>
            </p:nvSpPr>
            <p:spPr>
              <a:xfrm>
                <a:off x="2828805" y="8548266"/>
                <a:ext cx="0" cy="152400"/>
              </a:xfrm>
              <a:custGeom>
                <a:avLst/>
                <a:gdLst/>
                <a:ahLst/>
                <a:cxnLst/>
                <a:rect l="l" t="t" r="r" b="b"/>
                <a:pathLst>
                  <a:path h="152400">
                    <a:moveTo>
                      <a:pt x="0" y="0"/>
                    </a:moveTo>
                    <a:lnTo>
                      <a:pt x="0" y="152336"/>
                    </a:lnTo>
                  </a:path>
                </a:pathLst>
              </a:custGeom>
              <a:ln w="3810">
                <a:solidFill>
                  <a:srgbClr val="231F20"/>
                </a:solidFill>
              </a:ln>
            </p:spPr>
            <p:txBody>
              <a:bodyPr wrap="square" lIns="0" tIns="0" rIns="0" bIns="0" rtlCol="0"/>
              <a:lstStyle/>
              <a:p>
                <a:endParaRPr/>
              </a:p>
            </p:txBody>
          </p:sp>
          <p:sp>
            <p:nvSpPr>
              <p:cNvPr id="71" name="object 20">
                <a:extLst>
                  <a:ext uri="{FF2B5EF4-FFF2-40B4-BE49-F238E27FC236}">
                    <a16:creationId xmlns:a16="http://schemas.microsoft.com/office/drawing/2014/main" id="{28A5B74E-5121-4754-933E-5ACFDB820363}"/>
                  </a:ext>
                </a:extLst>
              </p:cNvPr>
              <p:cNvSpPr/>
              <p:nvPr/>
            </p:nvSpPr>
            <p:spPr>
              <a:xfrm>
                <a:off x="2827566" y="8550107"/>
                <a:ext cx="1028065" cy="0"/>
              </a:xfrm>
              <a:custGeom>
                <a:avLst/>
                <a:gdLst/>
                <a:ahLst/>
                <a:cxnLst/>
                <a:rect l="l" t="t" r="r" b="b"/>
                <a:pathLst>
                  <a:path w="1028064">
                    <a:moveTo>
                      <a:pt x="1028064" y="0"/>
                    </a:moveTo>
                    <a:lnTo>
                      <a:pt x="0" y="0"/>
                    </a:lnTo>
                  </a:path>
                </a:pathLst>
              </a:custGeom>
              <a:ln w="3810">
                <a:solidFill>
                  <a:srgbClr val="231F20"/>
                </a:solidFill>
              </a:ln>
            </p:spPr>
            <p:txBody>
              <a:bodyPr wrap="square" lIns="0" tIns="0" rIns="0" bIns="0" rtlCol="0"/>
              <a:lstStyle/>
              <a:p>
                <a:endParaRPr/>
              </a:p>
            </p:txBody>
          </p:sp>
          <p:sp>
            <p:nvSpPr>
              <p:cNvPr id="72" name="object 21">
                <a:extLst>
                  <a:ext uri="{FF2B5EF4-FFF2-40B4-BE49-F238E27FC236}">
                    <a16:creationId xmlns:a16="http://schemas.microsoft.com/office/drawing/2014/main" id="{A2270B50-EE09-4B29-BBF8-5A645AC743E3}"/>
                  </a:ext>
                </a:extLst>
              </p:cNvPr>
              <p:cNvSpPr/>
              <p:nvPr/>
            </p:nvSpPr>
            <p:spPr>
              <a:xfrm>
                <a:off x="4882424" y="8548266"/>
                <a:ext cx="0" cy="152400"/>
              </a:xfrm>
              <a:custGeom>
                <a:avLst/>
                <a:gdLst/>
                <a:ahLst/>
                <a:cxnLst/>
                <a:rect l="l" t="t" r="r" b="b"/>
                <a:pathLst>
                  <a:path h="152400">
                    <a:moveTo>
                      <a:pt x="0" y="0"/>
                    </a:moveTo>
                    <a:lnTo>
                      <a:pt x="0" y="152336"/>
                    </a:lnTo>
                  </a:path>
                </a:pathLst>
              </a:custGeom>
              <a:ln w="3810">
                <a:solidFill>
                  <a:srgbClr val="231F20"/>
                </a:solidFill>
              </a:ln>
            </p:spPr>
            <p:txBody>
              <a:bodyPr wrap="square" lIns="0" tIns="0" rIns="0" bIns="0" rtlCol="0"/>
              <a:lstStyle/>
              <a:p>
                <a:endParaRPr/>
              </a:p>
            </p:txBody>
          </p:sp>
          <p:sp>
            <p:nvSpPr>
              <p:cNvPr id="73" name="object 22">
                <a:extLst>
                  <a:ext uri="{FF2B5EF4-FFF2-40B4-BE49-F238E27FC236}">
                    <a16:creationId xmlns:a16="http://schemas.microsoft.com/office/drawing/2014/main" id="{14E089D7-E8AD-4B11-A90F-87D2F1FD72DE}"/>
                  </a:ext>
                </a:extLst>
              </p:cNvPr>
              <p:cNvSpPr/>
              <p:nvPr/>
            </p:nvSpPr>
            <p:spPr>
              <a:xfrm>
                <a:off x="3855600" y="8550107"/>
                <a:ext cx="1028065" cy="0"/>
              </a:xfrm>
              <a:custGeom>
                <a:avLst/>
                <a:gdLst/>
                <a:ahLst/>
                <a:cxnLst/>
                <a:rect l="l" t="t" r="r" b="b"/>
                <a:pathLst>
                  <a:path w="1028064">
                    <a:moveTo>
                      <a:pt x="0" y="0"/>
                    </a:moveTo>
                    <a:lnTo>
                      <a:pt x="1028065" y="0"/>
                    </a:lnTo>
                  </a:path>
                </a:pathLst>
              </a:custGeom>
              <a:ln w="3810">
                <a:solidFill>
                  <a:srgbClr val="231F20"/>
                </a:solidFill>
              </a:ln>
            </p:spPr>
            <p:txBody>
              <a:bodyPr wrap="square" lIns="0" tIns="0" rIns="0" bIns="0" rtlCol="0"/>
              <a:lstStyle/>
              <a:p>
                <a:endParaRPr/>
              </a:p>
            </p:txBody>
          </p:sp>
        </p:grpSp>
        <p:sp>
          <p:nvSpPr>
            <p:cNvPr id="10" name="object 23">
              <a:extLst>
                <a:ext uri="{FF2B5EF4-FFF2-40B4-BE49-F238E27FC236}">
                  <a16:creationId xmlns:a16="http://schemas.microsoft.com/office/drawing/2014/main" id="{23F48853-77EE-4C9C-8CFC-736DEDE456B6}"/>
                </a:ext>
              </a:extLst>
            </p:cNvPr>
            <p:cNvSpPr txBox="1"/>
            <p:nvPr/>
          </p:nvSpPr>
          <p:spPr>
            <a:xfrm>
              <a:off x="1009909" y="6490524"/>
              <a:ext cx="1580515" cy="455930"/>
            </a:xfrm>
            <a:prstGeom prst="rect">
              <a:avLst/>
            </a:prstGeom>
            <a:ln w="12809">
              <a:solidFill>
                <a:srgbClr val="387945"/>
              </a:solidFill>
            </a:ln>
          </p:spPr>
          <p:txBody>
            <a:bodyPr vert="horz" wrap="square" lIns="0" tIns="3810" rIns="0" bIns="0" rtlCol="0">
              <a:spAutoFit/>
            </a:bodyPr>
            <a:lstStyle/>
            <a:p>
              <a:pPr>
                <a:lnSpc>
                  <a:spcPct val="100000"/>
                </a:lnSpc>
                <a:spcBef>
                  <a:spcPts val="30"/>
                </a:spcBef>
              </a:pPr>
              <a:endParaRPr sz="850">
                <a:latin typeface="Times New Roman"/>
                <a:cs typeface="Times New Roman"/>
              </a:endParaRPr>
            </a:p>
            <a:p>
              <a:pPr marL="71120">
                <a:lnSpc>
                  <a:spcPct val="100000"/>
                </a:lnSpc>
              </a:pPr>
              <a:r>
                <a:rPr sz="1000" spc="-114" dirty="0">
                  <a:solidFill>
                    <a:srgbClr val="5C5F62"/>
                  </a:solidFill>
                  <a:latin typeface="Lucida Sans"/>
                  <a:cs typeface="Lucida Sans"/>
                </a:rPr>
                <a:t>H</a:t>
              </a:r>
              <a:r>
                <a:rPr sz="1000" spc="-55" dirty="0">
                  <a:solidFill>
                    <a:srgbClr val="5C5F62"/>
                  </a:solidFill>
                  <a:latin typeface="Lucida Sans"/>
                  <a:cs typeface="Lucida Sans"/>
                </a:rPr>
                <a:t>e</a:t>
              </a:r>
              <a:r>
                <a:rPr sz="1000" spc="-70" dirty="0">
                  <a:solidFill>
                    <a:srgbClr val="5C5F62"/>
                  </a:solidFill>
                  <a:latin typeface="Lucida Sans"/>
                  <a:cs typeface="Lucida Sans"/>
                </a:rPr>
                <a:t>a</a:t>
              </a:r>
              <a:r>
                <a:rPr sz="1000" spc="-85" dirty="0">
                  <a:solidFill>
                    <a:srgbClr val="5C5F62"/>
                  </a:solidFill>
                  <a:latin typeface="Lucida Sans"/>
                  <a:cs typeface="Lucida Sans"/>
                </a:rPr>
                <a:t>l</a:t>
              </a:r>
              <a:r>
                <a:rPr sz="1000" spc="-60" dirty="0">
                  <a:solidFill>
                    <a:srgbClr val="5C5F62"/>
                  </a:solidFill>
                  <a:latin typeface="Lucida Sans"/>
                  <a:cs typeface="Lucida Sans"/>
                </a:rPr>
                <a:t>t</a:t>
              </a:r>
              <a:r>
                <a:rPr sz="1000" spc="-90" dirty="0">
                  <a:solidFill>
                    <a:srgbClr val="5C5F62"/>
                  </a:solidFill>
                  <a:latin typeface="Lucida Sans"/>
                  <a:cs typeface="Lucida Sans"/>
                </a:rPr>
                <a:t>h</a:t>
              </a:r>
              <a:r>
                <a:rPr sz="1000" spc="-160" dirty="0">
                  <a:solidFill>
                    <a:srgbClr val="5C5F62"/>
                  </a:solidFill>
                  <a:latin typeface="Lucida Sans"/>
                  <a:cs typeface="Lucida Sans"/>
                </a:rPr>
                <a:t> </a:t>
              </a:r>
              <a:r>
                <a:rPr sz="1000" spc="-70" dirty="0">
                  <a:solidFill>
                    <a:srgbClr val="5C5F62"/>
                  </a:solidFill>
                  <a:latin typeface="Lucida Sans"/>
                  <a:cs typeface="Lucida Sans"/>
                </a:rPr>
                <a:t>a</a:t>
              </a:r>
              <a:r>
                <a:rPr sz="1000" spc="-100" dirty="0">
                  <a:solidFill>
                    <a:srgbClr val="5C5F62"/>
                  </a:solidFill>
                  <a:latin typeface="Lucida Sans"/>
                  <a:cs typeface="Lucida Sans"/>
                </a:rPr>
                <a:t>n</a:t>
              </a:r>
              <a:r>
                <a:rPr sz="1000" spc="-80" dirty="0">
                  <a:solidFill>
                    <a:srgbClr val="5C5F62"/>
                  </a:solidFill>
                  <a:latin typeface="Lucida Sans"/>
                  <a:cs typeface="Lucida Sans"/>
                </a:rPr>
                <a:t>d</a:t>
              </a:r>
              <a:r>
                <a:rPr sz="1000" spc="-160" dirty="0">
                  <a:solidFill>
                    <a:srgbClr val="5C5F62"/>
                  </a:solidFill>
                  <a:latin typeface="Lucida Sans"/>
                  <a:cs typeface="Lucida Sans"/>
                </a:rPr>
                <a:t> </a:t>
              </a:r>
              <a:r>
                <a:rPr sz="1000" spc="-40" dirty="0">
                  <a:solidFill>
                    <a:srgbClr val="5C5F62"/>
                  </a:solidFill>
                  <a:latin typeface="Lucida Sans"/>
                  <a:cs typeface="Lucida Sans"/>
                </a:rPr>
                <a:t>S</a:t>
              </a:r>
              <a:r>
                <a:rPr sz="1000" spc="-70" dirty="0">
                  <a:solidFill>
                    <a:srgbClr val="5C5F62"/>
                  </a:solidFill>
                  <a:latin typeface="Lucida Sans"/>
                  <a:cs typeface="Lucida Sans"/>
                </a:rPr>
                <a:t>a</a:t>
              </a:r>
              <a:r>
                <a:rPr sz="1000" spc="-105" dirty="0">
                  <a:solidFill>
                    <a:srgbClr val="5C5F62"/>
                  </a:solidFill>
                  <a:latin typeface="Lucida Sans"/>
                  <a:cs typeface="Lucida Sans"/>
                </a:rPr>
                <a:t>f</a:t>
              </a:r>
              <a:r>
                <a:rPr sz="1000" spc="-55" dirty="0">
                  <a:solidFill>
                    <a:srgbClr val="5C5F62"/>
                  </a:solidFill>
                  <a:latin typeface="Lucida Sans"/>
                  <a:cs typeface="Lucida Sans"/>
                </a:rPr>
                <a:t>e</a:t>
              </a:r>
              <a:r>
                <a:rPr sz="1000" spc="-60" dirty="0">
                  <a:solidFill>
                    <a:srgbClr val="5C5F62"/>
                  </a:solidFill>
                  <a:latin typeface="Lucida Sans"/>
                  <a:cs typeface="Lucida Sans"/>
                </a:rPr>
                <a:t>t</a:t>
              </a:r>
              <a:r>
                <a:rPr sz="1000" spc="-50" dirty="0">
                  <a:solidFill>
                    <a:srgbClr val="5C5F62"/>
                  </a:solidFill>
                  <a:latin typeface="Lucida Sans"/>
                  <a:cs typeface="Lucida Sans"/>
                </a:rPr>
                <a:t>y</a:t>
              </a:r>
              <a:r>
                <a:rPr sz="1000" spc="-160" dirty="0">
                  <a:solidFill>
                    <a:srgbClr val="5C5F62"/>
                  </a:solidFill>
                  <a:latin typeface="Lucida Sans"/>
                  <a:cs typeface="Lucida Sans"/>
                </a:rPr>
                <a:t> </a:t>
              </a:r>
              <a:r>
                <a:rPr sz="1000" spc="-65" dirty="0">
                  <a:solidFill>
                    <a:srgbClr val="5C5F62"/>
                  </a:solidFill>
                  <a:latin typeface="Lucida Sans"/>
                  <a:cs typeface="Lucida Sans"/>
                </a:rPr>
                <a:t>I</a:t>
              </a:r>
              <a:r>
                <a:rPr sz="1000" spc="-100" dirty="0">
                  <a:solidFill>
                    <a:srgbClr val="5C5F62"/>
                  </a:solidFill>
                  <a:latin typeface="Lucida Sans"/>
                  <a:cs typeface="Lucida Sans"/>
                </a:rPr>
                <a:t>n</a:t>
              </a:r>
              <a:r>
                <a:rPr sz="1000" spc="-85" dirty="0">
                  <a:solidFill>
                    <a:srgbClr val="5C5F62"/>
                  </a:solidFill>
                  <a:latin typeface="Lucida Sans"/>
                  <a:cs typeface="Lucida Sans"/>
                </a:rPr>
                <a:t>s</a:t>
              </a:r>
              <a:r>
                <a:rPr sz="1000" spc="-90" dirty="0">
                  <a:solidFill>
                    <a:srgbClr val="5C5F62"/>
                  </a:solidFill>
                  <a:latin typeface="Lucida Sans"/>
                  <a:cs typeface="Lucida Sans"/>
                </a:rPr>
                <a:t>p</a:t>
              </a:r>
              <a:r>
                <a:rPr sz="1000" spc="-55" dirty="0">
                  <a:solidFill>
                    <a:srgbClr val="5C5F62"/>
                  </a:solidFill>
                  <a:latin typeface="Lucida Sans"/>
                  <a:cs typeface="Lucida Sans"/>
                </a:rPr>
                <a:t>e</a:t>
              </a:r>
              <a:r>
                <a:rPr sz="1000" spc="-50" dirty="0">
                  <a:solidFill>
                    <a:srgbClr val="5C5F62"/>
                  </a:solidFill>
                  <a:latin typeface="Lucida Sans"/>
                  <a:cs typeface="Lucida Sans"/>
                </a:rPr>
                <a:t>c</a:t>
              </a:r>
              <a:r>
                <a:rPr sz="1000" spc="-60" dirty="0">
                  <a:solidFill>
                    <a:srgbClr val="5C5F62"/>
                  </a:solidFill>
                  <a:latin typeface="Lucida Sans"/>
                  <a:cs typeface="Lucida Sans"/>
                </a:rPr>
                <a:t>t</a:t>
              </a:r>
              <a:r>
                <a:rPr sz="1000" spc="-80" dirty="0">
                  <a:solidFill>
                    <a:srgbClr val="5C5F62"/>
                  </a:solidFill>
                  <a:latin typeface="Lucida Sans"/>
                  <a:cs typeface="Lucida Sans"/>
                </a:rPr>
                <a:t>o</a:t>
              </a:r>
              <a:r>
                <a:rPr sz="1000" spc="-60" dirty="0">
                  <a:solidFill>
                    <a:srgbClr val="5C5F62"/>
                  </a:solidFill>
                  <a:latin typeface="Lucida Sans"/>
                  <a:cs typeface="Lucida Sans"/>
                </a:rPr>
                <a:t>r</a:t>
              </a:r>
              <a:endParaRPr sz="1000">
                <a:latin typeface="Lucida Sans"/>
                <a:cs typeface="Lucida Sans"/>
              </a:endParaRPr>
            </a:p>
          </p:txBody>
        </p:sp>
        <p:sp>
          <p:nvSpPr>
            <p:cNvPr id="11" name="object 24">
              <a:extLst>
                <a:ext uri="{FF2B5EF4-FFF2-40B4-BE49-F238E27FC236}">
                  <a16:creationId xmlns:a16="http://schemas.microsoft.com/office/drawing/2014/main" id="{9CB6A589-4BFC-46E9-87F4-4876860632A4}"/>
                </a:ext>
              </a:extLst>
            </p:cNvPr>
            <p:cNvSpPr/>
            <p:nvPr/>
          </p:nvSpPr>
          <p:spPr>
            <a:xfrm>
              <a:off x="1009909" y="7064207"/>
              <a:ext cx="1580515" cy="452755"/>
            </a:xfrm>
            <a:custGeom>
              <a:avLst/>
              <a:gdLst/>
              <a:ahLst/>
              <a:cxnLst/>
              <a:rect l="l" t="t" r="r" b="b"/>
              <a:pathLst>
                <a:path w="1580514" h="452754">
                  <a:moveTo>
                    <a:pt x="1508188"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08188" y="452285"/>
                  </a:lnTo>
                  <a:lnTo>
                    <a:pt x="1549811" y="451160"/>
                  </a:lnTo>
                  <a:lnTo>
                    <a:pt x="1571185" y="443285"/>
                  </a:lnTo>
                  <a:lnTo>
                    <a:pt x="1579059" y="421911"/>
                  </a:lnTo>
                  <a:lnTo>
                    <a:pt x="1580184" y="380288"/>
                  </a:lnTo>
                  <a:lnTo>
                    <a:pt x="1580184" y="71996"/>
                  </a:lnTo>
                  <a:lnTo>
                    <a:pt x="1579059" y="30373"/>
                  </a:lnTo>
                  <a:lnTo>
                    <a:pt x="1571185" y="8999"/>
                  </a:lnTo>
                  <a:lnTo>
                    <a:pt x="1549811" y="1124"/>
                  </a:lnTo>
                  <a:lnTo>
                    <a:pt x="1508188" y="0"/>
                  </a:lnTo>
                  <a:close/>
                </a:path>
              </a:pathLst>
            </a:custGeom>
            <a:solidFill>
              <a:srgbClr val="D6DFD4"/>
            </a:solidFill>
          </p:spPr>
          <p:txBody>
            <a:bodyPr wrap="square" lIns="0" tIns="0" rIns="0" bIns="0" rtlCol="0"/>
            <a:lstStyle/>
            <a:p>
              <a:endParaRPr/>
            </a:p>
          </p:txBody>
        </p:sp>
        <p:sp>
          <p:nvSpPr>
            <p:cNvPr id="12" name="object 25">
              <a:extLst>
                <a:ext uri="{FF2B5EF4-FFF2-40B4-BE49-F238E27FC236}">
                  <a16:creationId xmlns:a16="http://schemas.microsoft.com/office/drawing/2014/main" id="{4A173240-0936-48BB-A8AE-5D5DE8E7E587}"/>
                </a:ext>
              </a:extLst>
            </p:cNvPr>
            <p:cNvSpPr txBox="1"/>
            <p:nvPr/>
          </p:nvSpPr>
          <p:spPr>
            <a:xfrm>
              <a:off x="1009909" y="7061749"/>
              <a:ext cx="1580515" cy="455295"/>
            </a:xfrm>
            <a:prstGeom prst="rect">
              <a:avLst/>
            </a:prstGeom>
            <a:ln w="12809">
              <a:solidFill>
                <a:srgbClr val="387945"/>
              </a:solidFill>
            </a:ln>
          </p:spPr>
          <p:txBody>
            <a:bodyPr vert="horz" wrap="square" lIns="0" tIns="3810" rIns="0" bIns="0" rtlCol="0">
              <a:spAutoFit/>
            </a:bodyPr>
            <a:lstStyle/>
            <a:p>
              <a:pPr>
                <a:lnSpc>
                  <a:spcPct val="100000"/>
                </a:lnSpc>
                <a:spcBef>
                  <a:spcPts val="30"/>
                </a:spcBef>
              </a:pPr>
              <a:endParaRPr sz="850">
                <a:latin typeface="Times New Roman"/>
                <a:cs typeface="Times New Roman"/>
              </a:endParaRPr>
            </a:p>
            <a:p>
              <a:pPr marL="184785">
                <a:lnSpc>
                  <a:spcPct val="100000"/>
                </a:lnSpc>
              </a:pPr>
              <a:r>
                <a:rPr sz="1000" spc="-15" dirty="0">
                  <a:solidFill>
                    <a:srgbClr val="5C5F62"/>
                  </a:solidFill>
                  <a:latin typeface="Lucida Sans"/>
                  <a:cs typeface="Lucida Sans"/>
                </a:rPr>
                <a:t>B</a:t>
              </a:r>
              <a:r>
                <a:rPr sz="1000" spc="-100" dirty="0">
                  <a:solidFill>
                    <a:srgbClr val="5C5F62"/>
                  </a:solidFill>
                  <a:latin typeface="Lucida Sans"/>
                  <a:cs typeface="Lucida Sans"/>
                </a:rPr>
                <a:t>u</a:t>
              </a:r>
              <a:r>
                <a:rPr sz="1000" spc="-85" dirty="0">
                  <a:solidFill>
                    <a:srgbClr val="5C5F62"/>
                  </a:solidFill>
                  <a:latin typeface="Lucida Sans"/>
                  <a:cs typeface="Lucida Sans"/>
                </a:rPr>
                <a:t>il</a:t>
              </a:r>
              <a:r>
                <a:rPr sz="1000" spc="-90" dirty="0">
                  <a:solidFill>
                    <a:srgbClr val="5C5F62"/>
                  </a:solidFill>
                  <a:latin typeface="Lucida Sans"/>
                  <a:cs typeface="Lucida Sans"/>
                </a:rPr>
                <a:t>d</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90" dirty="0">
                  <a:solidFill>
                    <a:srgbClr val="5C5F62"/>
                  </a:solidFill>
                  <a:latin typeface="Lucida Sans"/>
                  <a:cs typeface="Lucida Sans"/>
                </a:rPr>
                <a:t>g</a:t>
              </a:r>
              <a:r>
                <a:rPr sz="1000" spc="-160" dirty="0">
                  <a:solidFill>
                    <a:srgbClr val="5C5F62"/>
                  </a:solidFill>
                  <a:latin typeface="Lucida Sans"/>
                  <a:cs typeface="Lucida Sans"/>
                </a:rPr>
                <a:t> </a:t>
              </a:r>
              <a:r>
                <a:rPr sz="1000" spc="-114" dirty="0">
                  <a:solidFill>
                    <a:srgbClr val="5C5F62"/>
                  </a:solidFill>
                  <a:latin typeface="Lucida Sans"/>
                  <a:cs typeface="Lucida Sans"/>
                </a:rPr>
                <a:t>C</a:t>
              </a:r>
              <a:r>
                <a:rPr sz="1000" spc="-80" dirty="0">
                  <a:solidFill>
                    <a:srgbClr val="5C5F62"/>
                  </a:solidFill>
                  <a:latin typeface="Lucida Sans"/>
                  <a:cs typeface="Lucida Sans"/>
                </a:rPr>
                <a:t>o</a:t>
              </a:r>
              <a:r>
                <a:rPr sz="1000" spc="-100" dirty="0">
                  <a:solidFill>
                    <a:srgbClr val="5C5F62"/>
                  </a:solidFill>
                  <a:latin typeface="Lucida Sans"/>
                  <a:cs typeface="Lucida Sans"/>
                </a:rPr>
                <a:t>n</a:t>
              </a:r>
              <a:r>
                <a:rPr sz="1000" spc="-60" dirty="0">
                  <a:solidFill>
                    <a:srgbClr val="5C5F62"/>
                  </a:solidFill>
                  <a:latin typeface="Lucida Sans"/>
                  <a:cs typeface="Lucida Sans"/>
                </a:rPr>
                <a:t>t</a:t>
              </a:r>
              <a:r>
                <a:rPr sz="1000" spc="-90" dirty="0">
                  <a:solidFill>
                    <a:srgbClr val="5C5F62"/>
                  </a:solidFill>
                  <a:latin typeface="Lucida Sans"/>
                  <a:cs typeface="Lucida Sans"/>
                </a:rPr>
                <a:t>r</a:t>
              </a:r>
              <a:r>
                <a:rPr sz="1000" spc="-80" dirty="0">
                  <a:solidFill>
                    <a:srgbClr val="5C5F62"/>
                  </a:solidFill>
                  <a:latin typeface="Lucida Sans"/>
                  <a:cs typeface="Lucida Sans"/>
                </a:rPr>
                <a:t>o</a:t>
              </a:r>
              <a:r>
                <a:rPr sz="1000" spc="-75" dirty="0">
                  <a:solidFill>
                    <a:srgbClr val="5C5F62"/>
                  </a:solidFill>
                  <a:latin typeface="Lucida Sans"/>
                  <a:cs typeface="Lucida Sans"/>
                </a:rPr>
                <a:t>l</a:t>
              </a:r>
              <a:r>
                <a:rPr sz="1000" spc="-160" dirty="0">
                  <a:solidFill>
                    <a:srgbClr val="5C5F62"/>
                  </a:solidFill>
                  <a:latin typeface="Lucida Sans"/>
                  <a:cs typeface="Lucida Sans"/>
                </a:rPr>
                <a:t> </a:t>
              </a:r>
              <a:r>
                <a:rPr sz="1000" spc="-120" dirty="0">
                  <a:solidFill>
                    <a:srgbClr val="5C5F62"/>
                  </a:solidFill>
                  <a:latin typeface="Lucida Sans"/>
                  <a:cs typeface="Lucida Sans"/>
                </a:rPr>
                <a:t>O</a:t>
              </a:r>
              <a:r>
                <a:rPr sz="1000" spc="-95" dirty="0">
                  <a:solidFill>
                    <a:srgbClr val="5C5F62"/>
                  </a:solidFill>
                  <a:latin typeface="Lucida Sans"/>
                  <a:cs typeface="Lucida Sans"/>
                </a:rPr>
                <a:t>f</a:t>
              </a:r>
              <a:r>
                <a:rPr sz="1000" spc="-114" dirty="0">
                  <a:solidFill>
                    <a:srgbClr val="5C5F62"/>
                  </a:solidFill>
                  <a:latin typeface="Lucida Sans"/>
                  <a:cs typeface="Lucida Sans"/>
                </a:rPr>
                <a:t>f</a:t>
              </a:r>
              <a:r>
                <a:rPr sz="1000" spc="-100" dirty="0">
                  <a:solidFill>
                    <a:srgbClr val="5C5F62"/>
                  </a:solidFill>
                  <a:latin typeface="Lucida Sans"/>
                  <a:cs typeface="Lucida Sans"/>
                </a:rPr>
                <a:t>i</a:t>
              </a:r>
              <a:r>
                <a:rPr sz="1000" spc="-50" dirty="0">
                  <a:solidFill>
                    <a:srgbClr val="5C5F62"/>
                  </a:solidFill>
                  <a:latin typeface="Lucida Sans"/>
                  <a:cs typeface="Lucida Sans"/>
                </a:rPr>
                <a:t>c</a:t>
              </a:r>
              <a:r>
                <a:rPr sz="1000" spc="-55" dirty="0">
                  <a:solidFill>
                    <a:srgbClr val="5C5F62"/>
                  </a:solidFill>
                  <a:latin typeface="Lucida Sans"/>
                  <a:cs typeface="Lucida Sans"/>
                </a:rPr>
                <a:t>e</a:t>
              </a:r>
              <a:r>
                <a:rPr sz="1000" spc="-60" dirty="0">
                  <a:solidFill>
                    <a:srgbClr val="5C5F62"/>
                  </a:solidFill>
                  <a:latin typeface="Lucida Sans"/>
                  <a:cs typeface="Lucida Sans"/>
                </a:rPr>
                <a:t>r</a:t>
              </a:r>
              <a:endParaRPr sz="1000">
                <a:latin typeface="Lucida Sans"/>
                <a:cs typeface="Lucida Sans"/>
              </a:endParaRPr>
            </a:p>
          </p:txBody>
        </p:sp>
        <p:sp>
          <p:nvSpPr>
            <p:cNvPr id="13" name="object 26">
              <a:extLst>
                <a:ext uri="{FF2B5EF4-FFF2-40B4-BE49-F238E27FC236}">
                  <a16:creationId xmlns:a16="http://schemas.microsoft.com/office/drawing/2014/main" id="{70605639-02C6-4900-9F6C-29FC3DC2F3CD}"/>
                </a:ext>
              </a:extLst>
            </p:cNvPr>
            <p:cNvSpPr/>
            <p:nvPr/>
          </p:nvSpPr>
          <p:spPr>
            <a:xfrm>
              <a:off x="3070908" y="4297807"/>
              <a:ext cx="1580515" cy="452755"/>
            </a:xfrm>
            <a:custGeom>
              <a:avLst/>
              <a:gdLst/>
              <a:ahLst/>
              <a:cxnLst/>
              <a:rect l="l" t="t" r="r" b="b"/>
              <a:pathLst>
                <a:path w="1580514" h="452754">
                  <a:moveTo>
                    <a:pt x="1508188"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08188" y="452285"/>
                  </a:lnTo>
                  <a:lnTo>
                    <a:pt x="1549811" y="451160"/>
                  </a:lnTo>
                  <a:lnTo>
                    <a:pt x="1571185" y="443285"/>
                  </a:lnTo>
                  <a:lnTo>
                    <a:pt x="1579059" y="421911"/>
                  </a:lnTo>
                  <a:lnTo>
                    <a:pt x="1580184" y="380288"/>
                  </a:lnTo>
                  <a:lnTo>
                    <a:pt x="1580184" y="71996"/>
                  </a:lnTo>
                  <a:lnTo>
                    <a:pt x="1579059" y="30373"/>
                  </a:lnTo>
                  <a:lnTo>
                    <a:pt x="1571185" y="8999"/>
                  </a:lnTo>
                  <a:lnTo>
                    <a:pt x="1549811" y="1124"/>
                  </a:lnTo>
                  <a:lnTo>
                    <a:pt x="1508188" y="0"/>
                  </a:lnTo>
                  <a:close/>
                </a:path>
              </a:pathLst>
            </a:custGeom>
            <a:solidFill>
              <a:srgbClr val="D1E9EF"/>
            </a:solidFill>
          </p:spPr>
          <p:txBody>
            <a:bodyPr wrap="square" lIns="0" tIns="0" rIns="0" bIns="0" rtlCol="0"/>
            <a:lstStyle/>
            <a:p>
              <a:endParaRPr/>
            </a:p>
          </p:txBody>
        </p:sp>
        <p:sp>
          <p:nvSpPr>
            <p:cNvPr id="14" name="object 27">
              <a:extLst>
                <a:ext uri="{FF2B5EF4-FFF2-40B4-BE49-F238E27FC236}">
                  <a16:creationId xmlns:a16="http://schemas.microsoft.com/office/drawing/2014/main" id="{3F10118C-C992-4E00-80DE-E346B39E9CD1}"/>
                </a:ext>
              </a:extLst>
            </p:cNvPr>
            <p:cNvSpPr txBox="1"/>
            <p:nvPr/>
          </p:nvSpPr>
          <p:spPr>
            <a:xfrm>
              <a:off x="3070908" y="4297807"/>
              <a:ext cx="1580515" cy="452755"/>
            </a:xfrm>
            <a:prstGeom prst="rect">
              <a:avLst/>
            </a:prstGeom>
            <a:ln w="12809">
              <a:solidFill>
                <a:srgbClr val="009DBA"/>
              </a:solidFill>
            </a:ln>
          </p:spPr>
          <p:txBody>
            <a:bodyPr vert="horz" wrap="square" lIns="0" tIns="125730" rIns="0" bIns="0" rtlCol="0">
              <a:spAutoFit/>
            </a:bodyPr>
            <a:lstStyle/>
            <a:p>
              <a:pPr marR="5080" algn="ctr">
                <a:lnSpc>
                  <a:spcPct val="100000"/>
                </a:lnSpc>
                <a:spcBef>
                  <a:spcPts val="990"/>
                </a:spcBef>
              </a:pPr>
              <a:r>
                <a:rPr sz="1000" spc="-80" dirty="0">
                  <a:solidFill>
                    <a:srgbClr val="5C5F62"/>
                  </a:solidFill>
                  <a:latin typeface="Lucida Sans"/>
                  <a:cs typeface="Lucida Sans"/>
                </a:rPr>
                <a:t>Client</a:t>
              </a:r>
              <a:endParaRPr sz="1000">
                <a:latin typeface="Lucida Sans"/>
                <a:cs typeface="Lucida Sans"/>
              </a:endParaRPr>
            </a:p>
          </p:txBody>
        </p:sp>
        <p:sp>
          <p:nvSpPr>
            <p:cNvPr id="15" name="object 28">
              <a:extLst>
                <a:ext uri="{FF2B5EF4-FFF2-40B4-BE49-F238E27FC236}">
                  <a16:creationId xmlns:a16="http://schemas.microsoft.com/office/drawing/2014/main" id="{3885C6C5-D1DE-45A1-816A-839FCCC29180}"/>
                </a:ext>
              </a:extLst>
            </p:cNvPr>
            <p:cNvSpPr/>
            <p:nvPr/>
          </p:nvSpPr>
          <p:spPr>
            <a:xfrm>
              <a:off x="5912209" y="4892507"/>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E2E1E2"/>
            </a:solidFill>
          </p:spPr>
          <p:txBody>
            <a:bodyPr wrap="square" lIns="0" tIns="0" rIns="0" bIns="0" rtlCol="0"/>
            <a:lstStyle/>
            <a:p>
              <a:endParaRPr/>
            </a:p>
          </p:txBody>
        </p:sp>
        <p:sp>
          <p:nvSpPr>
            <p:cNvPr id="16" name="object 29">
              <a:extLst>
                <a:ext uri="{FF2B5EF4-FFF2-40B4-BE49-F238E27FC236}">
                  <a16:creationId xmlns:a16="http://schemas.microsoft.com/office/drawing/2014/main" id="{67348D5A-5FD6-4F7D-AA8B-68960436AF0B}"/>
                </a:ext>
              </a:extLst>
            </p:cNvPr>
            <p:cNvSpPr txBox="1"/>
            <p:nvPr/>
          </p:nvSpPr>
          <p:spPr>
            <a:xfrm>
              <a:off x="5912209" y="4892507"/>
              <a:ext cx="1596390" cy="452755"/>
            </a:xfrm>
            <a:prstGeom prst="rect">
              <a:avLst/>
            </a:prstGeom>
            <a:ln w="12811">
              <a:solidFill>
                <a:srgbClr val="7C8083"/>
              </a:solidFill>
            </a:ln>
          </p:spPr>
          <p:txBody>
            <a:bodyPr vert="horz" wrap="square" lIns="0" tIns="125730" rIns="0" bIns="0" rtlCol="0">
              <a:spAutoFit/>
            </a:bodyPr>
            <a:lstStyle/>
            <a:p>
              <a:pPr marL="326390">
                <a:lnSpc>
                  <a:spcPct val="100000"/>
                </a:lnSpc>
                <a:spcBef>
                  <a:spcPts val="990"/>
                </a:spcBef>
              </a:pPr>
              <a:r>
                <a:rPr sz="1000" spc="-120" dirty="0">
                  <a:solidFill>
                    <a:srgbClr val="5C5F62"/>
                  </a:solidFill>
                  <a:latin typeface="Lucida Sans"/>
                  <a:cs typeface="Lucida Sans"/>
                </a:rPr>
                <a:t>Q</a:t>
              </a:r>
              <a:r>
                <a:rPr sz="1000" spc="-100" dirty="0">
                  <a:solidFill>
                    <a:srgbClr val="5C5F62"/>
                  </a:solidFill>
                  <a:latin typeface="Lucida Sans"/>
                  <a:cs typeface="Lucida Sans"/>
                </a:rPr>
                <a:t>u</a:t>
              </a:r>
              <a:r>
                <a:rPr sz="1000" spc="-70" dirty="0">
                  <a:solidFill>
                    <a:srgbClr val="5C5F62"/>
                  </a:solidFill>
                  <a:latin typeface="Lucida Sans"/>
                  <a:cs typeface="Lucida Sans"/>
                </a:rPr>
                <a:t>a</a:t>
              </a:r>
              <a:r>
                <a:rPr sz="1000" spc="-100" dirty="0">
                  <a:solidFill>
                    <a:srgbClr val="5C5F62"/>
                  </a:solidFill>
                  <a:latin typeface="Lucida Sans"/>
                  <a:cs typeface="Lucida Sans"/>
                </a:rPr>
                <a:t>n</a:t>
              </a:r>
              <a:r>
                <a:rPr sz="1000" spc="-60" dirty="0">
                  <a:solidFill>
                    <a:srgbClr val="5C5F62"/>
                  </a:solidFill>
                  <a:latin typeface="Lucida Sans"/>
                  <a:cs typeface="Lucida Sans"/>
                </a:rPr>
                <a:t>t</a:t>
              </a:r>
              <a:r>
                <a:rPr sz="1000" spc="-85" dirty="0">
                  <a:solidFill>
                    <a:srgbClr val="5C5F62"/>
                  </a:solidFill>
                  <a:latin typeface="Lucida Sans"/>
                  <a:cs typeface="Lucida Sans"/>
                </a:rPr>
                <a:t>i</a:t>
              </a:r>
              <a:r>
                <a:rPr sz="1000" spc="-60" dirty="0">
                  <a:solidFill>
                    <a:srgbClr val="5C5F62"/>
                  </a:solidFill>
                  <a:latin typeface="Lucida Sans"/>
                  <a:cs typeface="Lucida Sans"/>
                </a:rPr>
                <a:t>t</a:t>
              </a:r>
              <a:r>
                <a:rPr sz="1000" spc="-50" dirty="0">
                  <a:solidFill>
                    <a:srgbClr val="5C5F62"/>
                  </a:solidFill>
                  <a:latin typeface="Lucida Sans"/>
                  <a:cs typeface="Lucida Sans"/>
                </a:rPr>
                <a:t>y</a:t>
              </a:r>
              <a:r>
                <a:rPr sz="1000" spc="-160" dirty="0">
                  <a:solidFill>
                    <a:srgbClr val="5C5F62"/>
                  </a:solidFill>
                  <a:latin typeface="Lucida Sans"/>
                  <a:cs typeface="Lucida Sans"/>
                </a:rPr>
                <a:t> </a:t>
              </a:r>
              <a:r>
                <a:rPr sz="1000" spc="-40" dirty="0">
                  <a:solidFill>
                    <a:srgbClr val="5C5F62"/>
                  </a:solidFill>
                  <a:latin typeface="Lucida Sans"/>
                  <a:cs typeface="Lucida Sans"/>
                </a:rPr>
                <a:t>S</a:t>
              </a:r>
              <a:r>
                <a:rPr sz="1000" spc="-100" dirty="0">
                  <a:solidFill>
                    <a:srgbClr val="5C5F62"/>
                  </a:solidFill>
                  <a:latin typeface="Lucida Sans"/>
                  <a:cs typeface="Lucida Sans"/>
                </a:rPr>
                <a:t>u</a:t>
              </a:r>
              <a:r>
                <a:rPr sz="1000" spc="-70" dirty="0">
                  <a:solidFill>
                    <a:srgbClr val="5C5F62"/>
                  </a:solidFill>
                  <a:latin typeface="Lucida Sans"/>
                  <a:cs typeface="Lucida Sans"/>
                </a:rPr>
                <a:t>rv</a:t>
              </a:r>
              <a:r>
                <a:rPr sz="1000" spc="-65" dirty="0">
                  <a:solidFill>
                    <a:srgbClr val="5C5F62"/>
                  </a:solidFill>
                  <a:latin typeface="Lucida Sans"/>
                  <a:cs typeface="Lucida Sans"/>
                </a:rPr>
                <a:t>e</a:t>
              </a:r>
              <a:r>
                <a:rPr sz="1000" spc="-75" dirty="0">
                  <a:solidFill>
                    <a:srgbClr val="5C5F62"/>
                  </a:solidFill>
                  <a:latin typeface="Lucida Sans"/>
                  <a:cs typeface="Lucida Sans"/>
                </a:rPr>
                <a:t>y</a:t>
              </a:r>
              <a:r>
                <a:rPr sz="1000" spc="-80" dirty="0">
                  <a:solidFill>
                    <a:srgbClr val="5C5F62"/>
                  </a:solidFill>
                  <a:latin typeface="Lucida Sans"/>
                  <a:cs typeface="Lucida Sans"/>
                </a:rPr>
                <a:t>o</a:t>
              </a:r>
              <a:r>
                <a:rPr sz="1000" spc="-60" dirty="0">
                  <a:solidFill>
                    <a:srgbClr val="5C5F62"/>
                  </a:solidFill>
                  <a:latin typeface="Lucida Sans"/>
                  <a:cs typeface="Lucida Sans"/>
                </a:rPr>
                <a:t>r</a:t>
              </a:r>
              <a:endParaRPr sz="1000" dirty="0">
                <a:latin typeface="Lucida Sans"/>
                <a:cs typeface="Lucida Sans"/>
              </a:endParaRPr>
            </a:p>
          </p:txBody>
        </p:sp>
        <p:sp>
          <p:nvSpPr>
            <p:cNvPr id="17" name="object 30">
              <a:extLst>
                <a:ext uri="{FF2B5EF4-FFF2-40B4-BE49-F238E27FC236}">
                  <a16:creationId xmlns:a16="http://schemas.microsoft.com/office/drawing/2014/main" id="{2C9BF0FC-FA38-41D4-B1B6-254F8C7504F5}"/>
                </a:ext>
              </a:extLst>
            </p:cNvPr>
            <p:cNvSpPr/>
            <p:nvPr/>
          </p:nvSpPr>
          <p:spPr>
            <a:xfrm>
              <a:off x="3070908" y="5578307"/>
              <a:ext cx="1580515" cy="452755"/>
            </a:xfrm>
            <a:custGeom>
              <a:avLst/>
              <a:gdLst/>
              <a:ahLst/>
              <a:cxnLst/>
              <a:rect l="l" t="t" r="r" b="b"/>
              <a:pathLst>
                <a:path w="1580514" h="452754">
                  <a:moveTo>
                    <a:pt x="1508188"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08188" y="452285"/>
                  </a:lnTo>
                  <a:lnTo>
                    <a:pt x="1549811" y="451160"/>
                  </a:lnTo>
                  <a:lnTo>
                    <a:pt x="1571185" y="443285"/>
                  </a:lnTo>
                  <a:lnTo>
                    <a:pt x="1579059" y="421911"/>
                  </a:lnTo>
                  <a:lnTo>
                    <a:pt x="1580184" y="380288"/>
                  </a:lnTo>
                  <a:lnTo>
                    <a:pt x="1580184" y="71996"/>
                  </a:lnTo>
                  <a:lnTo>
                    <a:pt x="1579059" y="30373"/>
                  </a:lnTo>
                  <a:lnTo>
                    <a:pt x="1571185" y="8999"/>
                  </a:lnTo>
                  <a:lnTo>
                    <a:pt x="1549811" y="1124"/>
                  </a:lnTo>
                  <a:lnTo>
                    <a:pt x="1508188" y="0"/>
                  </a:lnTo>
                  <a:close/>
                </a:path>
              </a:pathLst>
            </a:custGeom>
            <a:solidFill>
              <a:srgbClr val="D1E9EF"/>
            </a:solidFill>
          </p:spPr>
          <p:txBody>
            <a:bodyPr wrap="square" lIns="0" tIns="0" rIns="0" bIns="0" rtlCol="0"/>
            <a:lstStyle/>
            <a:p>
              <a:endParaRPr/>
            </a:p>
          </p:txBody>
        </p:sp>
        <p:sp>
          <p:nvSpPr>
            <p:cNvPr id="18" name="object 31">
              <a:extLst>
                <a:ext uri="{FF2B5EF4-FFF2-40B4-BE49-F238E27FC236}">
                  <a16:creationId xmlns:a16="http://schemas.microsoft.com/office/drawing/2014/main" id="{F442F7C5-F727-44F7-802E-835BFADEE1B2}"/>
                </a:ext>
              </a:extLst>
            </p:cNvPr>
            <p:cNvSpPr txBox="1"/>
            <p:nvPr/>
          </p:nvSpPr>
          <p:spPr>
            <a:xfrm>
              <a:off x="3070908" y="5578307"/>
              <a:ext cx="1580515" cy="455295"/>
            </a:xfrm>
            <a:prstGeom prst="rect">
              <a:avLst/>
            </a:prstGeom>
            <a:ln w="12809">
              <a:solidFill>
                <a:srgbClr val="009DBA"/>
              </a:solidFill>
            </a:ln>
          </p:spPr>
          <p:txBody>
            <a:bodyPr vert="horz" wrap="square" lIns="0" tIns="125730" rIns="0" bIns="0" rtlCol="0">
              <a:spAutoFit/>
            </a:bodyPr>
            <a:lstStyle/>
            <a:p>
              <a:pPr marR="5080" algn="ctr">
                <a:lnSpc>
                  <a:spcPct val="100000"/>
                </a:lnSpc>
                <a:spcBef>
                  <a:spcPts val="990"/>
                </a:spcBef>
              </a:pPr>
              <a:r>
                <a:rPr sz="1000" spc="-70" dirty="0">
                  <a:solidFill>
                    <a:srgbClr val="5C5F62"/>
                  </a:solidFill>
                  <a:latin typeface="Lucida Sans"/>
                  <a:cs typeface="Lucida Sans"/>
                </a:rPr>
                <a:t>Architect</a:t>
              </a:r>
              <a:endParaRPr sz="1000">
                <a:latin typeface="Lucida Sans"/>
                <a:cs typeface="Lucida Sans"/>
              </a:endParaRPr>
            </a:p>
          </p:txBody>
        </p:sp>
        <p:sp>
          <p:nvSpPr>
            <p:cNvPr id="19" name="object 32">
              <a:extLst>
                <a:ext uri="{FF2B5EF4-FFF2-40B4-BE49-F238E27FC236}">
                  <a16:creationId xmlns:a16="http://schemas.microsoft.com/office/drawing/2014/main" id="{6A219982-5C64-4E2A-A64D-DF5A0D29B857}"/>
                </a:ext>
              </a:extLst>
            </p:cNvPr>
            <p:cNvSpPr/>
            <p:nvPr/>
          </p:nvSpPr>
          <p:spPr>
            <a:xfrm>
              <a:off x="3070908" y="6264107"/>
              <a:ext cx="1580515" cy="452755"/>
            </a:xfrm>
            <a:custGeom>
              <a:avLst/>
              <a:gdLst/>
              <a:ahLst/>
              <a:cxnLst/>
              <a:rect l="l" t="t" r="r" b="b"/>
              <a:pathLst>
                <a:path w="1580514" h="452754">
                  <a:moveTo>
                    <a:pt x="1508188"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08188" y="452285"/>
                  </a:lnTo>
                  <a:lnTo>
                    <a:pt x="1549811" y="451160"/>
                  </a:lnTo>
                  <a:lnTo>
                    <a:pt x="1571185" y="443285"/>
                  </a:lnTo>
                  <a:lnTo>
                    <a:pt x="1579059" y="421911"/>
                  </a:lnTo>
                  <a:lnTo>
                    <a:pt x="1580184" y="380288"/>
                  </a:lnTo>
                  <a:lnTo>
                    <a:pt x="1580184" y="71996"/>
                  </a:lnTo>
                  <a:lnTo>
                    <a:pt x="1579059" y="30373"/>
                  </a:lnTo>
                  <a:lnTo>
                    <a:pt x="1571185" y="8999"/>
                  </a:lnTo>
                  <a:lnTo>
                    <a:pt x="1549811" y="1124"/>
                  </a:lnTo>
                  <a:lnTo>
                    <a:pt x="1508188" y="0"/>
                  </a:lnTo>
                  <a:close/>
                </a:path>
              </a:pathLst>
            </a:custGeom>
            <a:solidFill>
              <a:srgbClr val="D1E9EF"/>
            </a:solidFill>
          </p:spPr>
          <p:txBody>
            <a:bodyPr wrap="square" lIns="0" tIns="0" rIns="0" bIns="0" rtlCol="0"/>
            <a:lstStyle/>
            <a:p>
              <a:endParaRPr/>
            </a:p>
          </p:txBody>
        </p:sp>
        <p:sp>
          <p:nvSpPr>
            <p:cNvPr id="20" name="object 33">
              <a:extLst>
                <a:ext uri="{FF2B5EF4-FFF2-40B4-BE49-F238E27FC236}">
                  <a16:creationId xmlns:a16="http://schemas.microsoft.com/office/drawing/2014/main" id="{CE68B7E5-1820-4C1B-B600-07E58E28AB2E}"/>
                </a:ext>
              </a:extLst>
            </p:cNvPr>
            <p:cNvSpPr txBox="1"/>
            <p:nvPr/>
          </p:nvSpPr>
          <p:spPr>
            <a:xfrm>
              <a:off x="3070908" y="6264107"/>
              <a:ext cx="1580515" cy="452755"/>
            </a:xfrm>
            <a:prstGeom prst="rect">
              <a:avLst/>
            </a:prstGeom>
            <a:ln w="12809">
              <a:solidFill>
                <a:srgbClr val="009DBA"/>
              </a:solidFill>
            </a:ln>
          </p:spPr>
          <p:txBody>
            <a:bodyPr vert="horz" wrap="square" lIns="0" tIns="125730" rIns="0" bIns="0" rtlCol="0">
              <a:spAutoFit/>
            </a:bodyPr>
            <a:lstStyle/>
            <a:p>
              <a:pPr marL="413384">
                <a:lnSpc>
                  <a:spcPct val="100000"/>
                </a:lnSpc>
                <a:spcBef>
                  <a:spcPts val="990"/>
                </a:spcBef>
              </a:pPr>
              <a:r>
                <a:rPr sz="1000" spc="-114" dirty="0">
                  <a:solidFill>
                    <a:srgbClr val="5C5F62"/>
                  </a:solidFill>
                  <a:latin typeface="Lucida Sans"/>
                  <a:cs typeface="Lucida Sans"/>
                </a:rPr>
                <a:t>C</a:t>
              </a:r>
              <a:r>
                <a:rPr sz="1000" spc="-85" dirty="0">
                  <a:solidFill>
                    <a:srgbClr val="5C5F62"/>
                  </a:solidFill>
                  <a:latin typeface="Lucida Sans"/>
                  <a:cs typeface="Lucida Sans"/>
                </a:rPr>
                <a:t>l</a:t>
              </a:r>
              <a:r>
                <a:rPr sz="1000" spc="-55" dirty="0">
                  <a:solidFill>
                    <a:srgbClr val="5C5F62"/>
                  </a:solidFill>
                  <a:latin typeface="Lucida Sans"/>
                  <a:cs typeface="Lucida Sans"/>
                </a:rPr>
                <a:t>e</a:t>
              </a:r>
              <a:r>
                <a:rPr sz="1000" spc="-70" dirty="0">
                  <a:solidFill>
                    <a:srgbClr val="5C5F62"/>
                  </a:solidFill>
                  <a:latin typeface="Lucida Sans"/>
                  <a:cs typeface="Lucida Sans"/>
                </a:rPr>
                <a:t>r</a:t>
              </a:r>
              <a:r>
                <a:rPr sz="1000" spc="-135" dirty="0">
                  <a:solidFill>
                    <a:srgbClr val="5C5F62"/>
                  </a:solidFill>
                  <a:latin typeface="Lucida Sans"/>
                  <a:cs typeface="Lucida Sans"/>
                </a:rPr>
                <a:t>k</a:t>
              </a:r>
              <a:r>
                <a:rPr sz="1000" spc="-160" dirty="0">
                  <a:solidFill>
                    <a:srgbClr val="5C5F62"/>
                  </a:solidFill>
                  <a:latin typeface="Lucida Sans"/>
                  <a:cs typeface="Lucida Sans"/>
                </a:rPr>
                <a:t> </a:t>
              </a:r>
              <a:r>
                <a:rPr sz="1000" spc="-80" dirty="0">
                  <a:solidFill>
                    <a:srgbClr val="5C5F62"/>
                  </a:solidFill>
                  <a:latin typeface="Lucida Sans"/>
                  <a:cs typeface="Lucida Sans"/>
                </a:rPr>
                <a:t>o</a:t>
              </a:r>
              <a:r>
                <a:rPr sz="1000" spc="-85" dirty="0">
                  <a:solidFill>
                    <a:srgbClr val="5C5F62"/>
                  </a:solidFill>
                  <a:latin typeface="Lucida Sans"/>
                  <a:cs typeface="Lucida Sans"/>
                </a:rPr>
                <a:t>f</a:t>
              </a:r>
              <a:r>
                <a:rPr sz="1000" spc="-160" dirty="0">
                  <a:solidFill>
                    <a:srgbClr val="5C5F62"/>
                  </a:solidFill>
                  <a:latin typeface="Lucida Sans"/>
                  <a:cs typeface="Lucida Sans"/>
                </a:rPr>
                <a:t> </a:t>
              </a:r>
              <a:r>
                <a:rPr sz="1000" spc="-60" dirty="0">
                  <a:solidFill>
                    <a:srgbClr val="5C5F62"/>
                  </a:solidFill>
                  <a:latin typeface="Lucida Sans"/>
                  <a:cs typeface="Lucida Sans"/>
                </a:rPr>
                <a:t>W</a:t>
              </a:r>
              <a:r>
                <a:rPr sz="1000" spc="-80" dirty="0">
                  <a:solidFill>
                    <a:srgbClr val="5C5F62"/>
                  </a:solidFill>
                  <a:latin typeface="Lucida Sans"/>
                  <a:cs typeface="Lucida Sans"/>
                </a:rPr>
                <a:t>o</a:t>
              </a:r>
              <a:r>
                <a:rPr sz="1000" spc="-70" dirty="0">
                  <a:solidFill>
                    <a:srgbClr val="5C5F62"/>
                  </a:solidFill>
                  <a:latin typeface="Lucida Sans"/>
                  <a:cs typeface="Lucida Sans"/>
                </a:rPr>
                <a:t>r</a:t>
              </a:r>
              <a:r>
                <a:rPr sz="1000" spc="-145" dirty="0">
                  <a:solidFill>
                    <a:srgbClr val="5C5F62"/>
                  </a:solidFill>
                  <a:latin typeface="Lucida Sans"/>
                  <a:cs typeface="Lucida Sans"/>
                </a:rPr>
                <a:t>k</a:t>
              </a:r>
              <a:r>
                <a:rPr sz="1000" spc="-75" dirty="0">
                  <a:solidFill>
                    <a:srgbClr val="5C5F62"/>
                  </a:solidFill>
                  <a:latin typeface="Lucida Sans"/>
                  <a:cs typeface="Lucida Sans"/>
                </a:rPr>
                <a:t>s</a:t>
              </a:r>
              <a:endParaRPr sz="1000">
                <a:latin typeface="Lucida Sans"/>
                <a:cs typeface="Lucida Sans"/>
              </a:endParaRPr>
            </a:p>
          </p:txBody>
        </p:sp>
        <p:sp>
          <p:nvSpPr>
            <p:cNvPr id="21" name="object 34">
              <a:extLst>
                <a:ext uri="{FF2B5EF4-FFF2-40B4-BE49-F238E27FC236}">
                  <a16:creationId xmlns:a16="http://schemas.microsoft.com/office/drawing/2014/main" id="{D8A9FC51-2E21-4548-B8FF-EE650977CCB3}"/>
                </a:ext>
              </a:extLst>
            </p:cNvPr>
            <p:cNvSpPr/>
            <p:nvPr/>
          </p:nvSpPr>
          <p:spPr>
            <a:xfrm>
              <a:off x="3070908" y="7407107"/>
              <a:ext cx="1580515" cy="452755"/>
            </a:xfrm>
            <a:custGeom>
              <a:avLst/>
              <a:gdLst/>
              <a:ahLst/>
              <a:cxnLst/>
              <a:rect l="l" t="t" r="r" b="b"/>
              <a:pathLst>
                <a:path w="1580514" h="452754">
                  <a:moveTo>
                    <a:pt x="1508188"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08188" y="452285"/>
                  </a:lnTo>
                  <a:lnTo>
                    <a:pt x="1549811" y="451160"/>
                  </a:lnTo>
                  <a:lnTo>
                    <a:pt x="1571185" y="443285"/>
                  </a:lnTo>
                  <a:lnTo>
                    <a:pt x="1579059" y="421911"/>
                  </a:lnTo>
                  <a:lnTo>
                    <a:pt x="1580184" y="380288"/>
                  </a:lnTo>
                  <a:lnTo>
                    <a:pt x="1580184" y="71996"/>
                  </a:lnTo>
                  <a:lnTo>
                    <a:pt x="1579059" y="30373"/>
                  </a:lnTo>
                  <a:lnTo>
                    <a:pt x="1571185" y="8999"/>
                  </a:lnTo>
                  <a:lnTo>
                    <a:pt x="1549811" y="1124"/>
                  </a:lnTo>
                  <a:lnTo>
                    <a:pt x="1508188" y="0"/>
                  </a:lnTo>
                  <a:close/>
                </a:path>
              </a:pathLst>
            </a:custGeom>
            <a:solidFill>
              <a:srgbClr val="D1E9EF"/>
            </a:solidFill>
          </p:spPr>
          <p:txBody>
            <a:bodyPr wrap="square" lIns="0" tIns="0" rIns="0" bIns="0" rtlCol="0"/>
            <a:lstStyle/>
            <a:p>
              <a:endParaRPr/>
            </a:p>
          </p:txBody>
        </p:sp>
        <p:sp>
          <p:nvSpPr>
            <p:cNvPr id="22" name="object 35">
              <a:extLst>
                <a:ext uri="{FF2B5EF4-FFF2-40B4-BE49-F238E27FC236}">
                  <a16:creationId xmlns:a16="http://schemas.microsoft.com/office/drawing/2014/main" id="{3166ED8E-57F6-44F7-8C9F-1DE7795824C2}"/>
                </a:ext>
              </a:extLst>
            </p:cNvPr>
            <p:cNvSpPr txBox="1"/>
            <p:nvPr/>
          </p:nvSpPr>
          <p:spPr>
            <a:xfrm>
              <a:off x="3070908" y="7407107"/>
              <a:ext cx="1580515" cy="455295"/>
            </a:xfrm>
            <a:prstGeom prst="rect">
              <a:avLst/>
            </a:prstGeom>
            <a:ln w="12809">
              <a:solidFill>
                <a:srgbClr val="009DBA"/>
              </a:solidFill>
            </a:ln>
          </p:spPr>
          <p:txBody>
            <a:bodyPr vert="horz" wrap="square" lIns="0" tIns="125095" rIns="0" bIns="0" rtlCol="0">
              <a:spAutoFit/>
            </a:bodyPr>
            <a:lstStyle/>
            <a:p>
              <a:pPr marL="278765">
                <a:lnSpc>
                  <a:spcPct val="100000"/>
                </a:lnSpc>
                <a:spcBef>
                  <a:spcPts val="985"/>
                </a:spcBef>
              </a:pPr>
              <a:r>
                <a:rPr sz="1000" spc="-15" dirty="0">
                  <a:solidFill>
                    <a:srgbClr val="5C5F62"/>
                  </a:solidFill>
                  <a:latin typeface="Lucida Sans"/>
                  <a:cs typeface="Lucida Sans"/>
                </a:rPr>
                <a:t>B</a:t>
              </a:r>
              <a:r>
                <a:rPr sz="1000" spc="-100" dirty="0">
                  <a:solidFill>
                    <a:srgbClr val="5C5F62"/>
                  </a:solidFill>
                  <a:latin typeface="Lucida Sans"/>
                  <a:cs typeface="Lucida Sans"/>
                </a:rPr>
                <a:t>u</a:t>
              </a:r>
              <a:r>
                <a:rPr sz="1000" spc="-85" dirty="0">
                  <a:solidFill>
                    <a:srgbClr val="5C5F62"/>
                  </a:solidFill>
                  <a:latin typeface="Lucida Sans"/>
                  <a:cs typeface="Lucida Sans"/>
                </a:rPr>
                <a:t>il</a:t>
              </a:r>
              <a:r>
                <a:rPr sz="1000" spc="-90" dirty="0">
                  <a:solidFill>
                    <a:srgbClr val="5C5F62"/>
                  </a:solidFill>
                  <a:latin typeface="Lucida Sans"/>
                  <a:cs typeface="Lucida Sans"/>
                </a:rPr>
                <a:t>d</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90" dirty="0">
                  <a:solidFill>
                    <a:srgbClr val="5C5F62"/>
                  </a:solidFill>
                  <a:latin typeface="Lucida Sans"/>
                  <a:cs typeface="Lucida Sans"/>
                </a:rPr>
                <a:t>g</a:t>
              </a:r>
              <a:r>
                <a:rPr sz="1000" spc="-160" dirty="0">
                  <a:solidFill>
                    <a:srgbClr val="5C5F62"/>
                  </a:solidFill>
                  <a:latin typeface="Lucida Sans"/>
                  <a:cs typeface="Lucida Sans"/>
                </a:rPr>
                <a:t> </a:t>
              </a:r>
              <a:r>
                <a:rPr sz="1000" spc="-114" dirty="0">
                  <a:solidFill>
                    <a:srgbClr val="5C5F62"/>
                  </a:solidFill>
                  <a:latin typeface="Lucida Sans"/>
                  <a:cs typeface="Lucida Sans"/>
                </a:rPr>
                <a:t>C</a:t>
              </a:r>
              <a:r>
                <a:rPr sz="1000" spc="-80" dirty="0">
                  <a:solidFill>
                    <a:srgbClr val="5C5F62"/>
                  </a:solidFill>
                  <a:latin typeface="Lucida Sans"/>
                  <a:cs typeface="Lucida Sans"/>
                </a:rPr>
                <a:t>o</a:t>
              </a:r>
              <a:r>
                <a:rPr sz="1000" spc="-100" dirty="0">
                  <a:solidFill>
                    <a:srgbClr val="5C5F62"/>
                  </a:solidFill>
                  <a:latin typeface="Lucida Sans"/>
                  <a:cs typeface="Lucida Sans"/>
                </a:rPr>
                <a:t>n</a:t>
              </a:r>
              <a:r>
                <a:rPr sz="1000" spc="-60" dirty="0">
                  <a:solidFill>
                    <a:srgbClr val="5C5F62"/>
                  </a:solidFill>
                  <a:latin typeface="Lucida Sans"/>
                  <a:cs typeface="Lucida Sans"/>
                </a:rPr>
                <a:t>t</a:t>
              </a:r>
              <a:r>
                <a:rPr sz="1000" spc="-90" dirty="0">
                  <a:solidFill>
                    <a:srgbClr val="5C5F62"/>
                  </a:solidFill>
                  <a:latin typeface="Lucida Sans"/>
                  <a:cs typeface="Lucida Sans"/>
                </a:rPr>
                <a:t>r</a:t>
              </a:r>
              <a:r>
                <a:rPr sz="1000" spc="-70" dirty="0">
                  <a:solidFill>
                    <a:srgbClr val="5C5F62"/>
                  </a:solidFill>
                  <a:latin typeface="Lucida Sans"/>
                  <a:cs typeface="Lucida Sans"/>
                </a:rPr>
                <a:t>a</a:t>
              </a:r>
              <a:r>
                <a:rPr sz="1000" spc="-50" dirty="0">
                  <a:solidFill>
                    <a:srgbClr val="5C5F62"/>
                  </a:solidFill>
                  <a:latin typeface="Lucida Sans"/>
                  <a:cs typeface="Lucida Sans"/>
                </a:rPr>
                <a:t>c</a:t>
              </a:r>
              <a:r>
                <a:rPr sz="1000" spc="-60" dirty="0">
                  <a:solidFill>
                    <a:srgbClr val="5C5F62"/>
                  </a:solidFill>
                  <a:latin typeface="Lucida Sans"/>
                  <a:cs typeface="Lucida Sans"/>
                </a:rPr>
                <a:t>t</a:t>
              </a:r>
              <a:r>
                <a:rPr sz="1000" spc="-80" dirty="0">
                  <a:solidFill>
                    <a:srgbClr val="5C5F62"/>
                  </a:solidFill>
                  <a:latin typeface="Lucida Sans"/>
                  <a:cs typeface="Lucida Sans"/>
                </a:rPr>
                <a:t>o</a:t>
              </a:r>
              <a:r>
                <a:rPr sz="1000" spc="-60" dirty="0">
                  <a:solidFill>
                    <a:srgbClr val="5C5F62"/>
                  </a:solidFill>
                  <a:latin typeface="Lucida Sans"/>
                  <a:cs typeface="Lucida Sans"/>
                </a:rPr>
                <a:t>r</a:t>
              </a:r>
              <a:endParaRPr sz="1000">
                <a:latin typeface="Lucida Sans"/>
                <a:cs typeface="Lucida Sans"/>
              </a:endParaRPr>
            </a:p>
          </p:txBody>
        </p:sp>
        <p:sp>
          <p:nvSpPr>
            <p:cNvPr id="23" name="object 36">
              <a:extLst>
                <a:ext uri="{FF2B5EF4-FFF2-40B4-BE49-F238E27FC236}">
                  <a16:creationId xmlns:a16="http://schemas.microsoft.com/office/drawing/2014/main" id="{770A6BA1-4EEF-4061-910F-C6DA1F155E3F}"/>
                </a:ext>
              </a:extLst>
            </p:cNvPr>
            <p:cNvSpPr/>
            <p:nvPr/>
          </p:nvSpPr>
          <p:spPr>
            <a:xfrm>
              <a:off x="2028708" y="8664407"/>
              <a:ext cx="1596390" cy="452755"/>
            </a:xfrm>
            <a:custGeom>
              <a:avLst/>
              <a:gdLst/>
              <a:ahLst/>
              <a:cxnLst/>
              <a:rect l="l" t="t" r="r" b="b"/>
              <a:pathLst>
                <a:path w="1596389" h="452754">
                  <a:moveTo>
                    <a:pt x="1524381"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1" y="452285"/>
                  </a:lnTo>
                  <a:lnTo>
                    <a:pt x="1566011" y="451160"/>
                  </a:lnTo>
                  <a:lnTo>
                    <a:pt x="1587388" y="443285"/>
                  </a:lnTo>
                  <a:lnTo>
                    <a:pt x="1595264" y="421911"/>
                  </a:lnTo>
                  <a:lnTo>
                    <a:pt x="1596390" y="380288"/>
                  </a:lnTo>
                  <a:lnTo>
                    <a:pt x="1596390" y="71996"/>
                  </a:lnTo>
                  <a:lnTo>
                    <a:pt x="1595264" y="30373"/>
                  </a:lnTo>
                  <a:lnTo>
                    <a:pt x="1587388" y="8999"/>
                  </a:lnTo>
                  <a:lnTo>
                    <a:pt x="1566011" y="1124"/>
                  </a:lnTo>
                  <a:lnTo>
                    <a:pt x="1524381" y="0"/>
                  </a:lnTo>
                  <a:close/>
                </a:path>
              </a:pathLst>
            </a:custGeom>
            <a:solidFill>
              <a:srgbClr val="F9E8D4"/>
            </a:solidFill>
          </p:spPr>
          <p:txBody>
            <a:bodyPr wrap="square" lIns="0" tIns="0" rIns="0" bIns="0" rtlCol="0"/>
            <a:lstStyle/>
            <a:p>
              <a:endParaRPr/>
            </a:p>
          </p:txBody>
        </p:sp>
        <p:sp>
          <p:nvSpPr>
            <p:cNvPr id="24" name="object 37">
              <a:extLst>
                <a:ext uri="{FF2B5EF4-FFF2-40B4-BE49-F238E27FC236}">
                  <a16:creationId xmlns:a16="http://schemas.microsoft.com/office/drawing/2014/main" id="{A8D41C7C-AB48-4245-A840-17E421A65B7D}"/>
                </a:ext>
              </a:extLst>
            </p:cNvPr>
            <p:cNvSpPr txBox="1"/>
            <p:nvPr/>
          </p:nvSpPr>
          <p:spPr>
            <a:xfrm>
              <a:off x="2035112" y="8777309"/>
              <a:ext cx="1583690" cy="177800"/>
            </a:xfrm>
            <a:prstGeom prst="rect">
              <a:avLst/>
            </a:prstGeom>
          </p:spPr>
          <p:txBody>
            <a:bodyPr vert="horz" wrap="square" lIns="0" tIns="12700" rIns="0" bIns="0" rtlCol="0">
              <a:spAutoFit/>
            </a:bodyPr>
            <a:lstStyle/>
            <a:p>
              <a:pPr marL="410845">
                <a:lnSpc>
                  <a:spcPct val="100000"/>
                </a:lnSpc>
                <a:spcBef>
                  <a:spcPts val="100"/>
                </a:spcBef>
              </a:pPr>
              <a:r>
                <a:rPr sz="1000" spc="-70" dirty="0">
                  <a:solidFill>
                    <a:srgbClr val="5C5F62"/>
                  </a:solidFill>
                  <a:latin typeface="Lucida Sans"/>
                  <a:cs typeface="Lucida Sans"/>
                </a:rPr>
                <a:t>Subcontractor</a:t>
              </a:r>
              <a:endParaRPr sz="1000" dirty="0">
                <a:latin typeface="Lucida Sans"/>
                <a:cs typeface="Lucida Sans"/>
              </a:endParaRPr>
            </a:p>
          </p:txBody>
        </p:sp>
        <p:grpSp>
          <p:nvGrpSpPr>
            <p:cNvPr id="25" name="object 38">
              <a:extLst>
                <a:ext uri="{FF2B5EF4-FFF2-40B4-BE49-F238E27FC236}">
                  <a16:creationId xmlns:a16="http://schemas.microsoft.com/office/drawing/2014/main" id="{3D896A9A-1FEB-4E0F-814C-7A35E7D4B62C}"/>
                </a:ext>
              </a:extLst>
            </p:cNvPr>
            <p:cNvGrpSpPr/>
            <p:nvPr/>
          </p:nvGrpSpPr>
          <p:grpSpPr>
            <a:xfrm>
              <a:off x="2026803" y="8662502"/>
              <a:ext cx="3655695" cy="485140"/>
              <a:chOff x="2026803" y="8662502"/>
              <a:chExt cx="3655695" cy="485140"/>
            </a:xfrm>
          </p:grpSpPr>
          <p:sp>
            <p:nvSpPr>
              <p:cNvPr id="65" name="object 39">
                <a:extLst>
                  <a:ext uri="{FF2B5EF4-FFF2-40B4-BE49-F238E27FC236}">
                    <a16:creationId xmlns:a16="http://schemas.microsoft.com/office/drawing/2014/main" id="{0E4B1080-DB32-4078-A3BF-0F47ED0CA98F}"/>
                  </a:ext>
                </a:extLst>
              </p:cNvPr>
              <p:cNvSpPr/>
              <p:nvPr/>
            </p:nvSpPr>
            <p:spPr>
              <a:xfrm>
                <a:off x="2028708" y="8664407"/>
                <a:ext cx="1596390" cy="452755"/>
              </a:xfrm>
              <a:custGeom>
                <a:avLst/>
                <a:gdLst/>
                <a:ahLst/>
                <a:cxnLst/>
                <a:rect l="l" t="t" r="r" b="b"/>
                <a:pathLst>
                  <a:path w="1596389" h="452754">
                    <a:moveTo>
                      <a:pt x="71996" y="0"/>
                    </a:move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1" y="452285"/>
                    </a:lnTo>
                    <a:lnTo>
                      <a:pt x="1566011" y="451160"/>
                    </a:lnTo>
                    <a:lnTo>
                      <a:pt x="1587388" y="443285"/>
                    </a:lnTo>
                    <a:lnTo>
                      <a:pt x="1595264" y="421911"/>
                    </a:lnTo>
                    <a:lnTo>
                      <a:pt x="1596390" y="380288"/>
                    </a:lnTo>
                    <a:lnTo>
                      <a:pt x="1596390" y="71996"/>
                    </a:lnTo>
                    <a:lnTo>
                      <a:pt x="1595264" y="30373"/>
                    </a:lnTo>
                    <a:lnTo>
                      <a:pt x="1587388" y="8999"/>
                    </a:lnTo>
                    <a:lnTo>
                      <a:pt x="1566011" y="1124"/>
                    </a:lnTo>
                    <a:lnTo>
                      <a:pt x="1524381" y="0"/>
                    </a:lnTo>
                    <a:lnTo>
                      <a:pt x="71996" y="0"/>
                    </a:lnTo>
                    <a:close/>
                  </a:path>
                </a:pathLst>
              </a:custGeom>
              <a:ln w="3810">
                <a:solidFill>
                  <a:srgbClr val="E08F21"/>
                </a:solidFill>
              </a:ln>
            </p:spPr>
            <p:txBody>
              <a:bodyPr wrap="square" lIns="0" tIns="0" rIns="0" bIns="0" rtlCol="0"/>
              <a:lstStyle/>
              <a:p>
                <a:endParaRPr/>
              </a:p>
            </p:txBody>
          </p:sp>
          <p:sp>
            <p:nvSpPr>
              <p:cNvPr id="66" name="object 40">
                <a:extLst>
                  <a:ext uri="{FF2B5EF4-FFF2-40B4-BE49-F238E27FC236}">
                    <a16:creationId xmlns:a16="http://schemas.microsoft.com/office/drawing/2014/main" id="{37340782-A394-4725-A935-406239F092CF}"/>
                  </a:ext>
                </a:extLst>
              </p:cNvPr>
              <p:cNvSpPr/>
              <p:nvPr/>
            </p:nvSpPr>
            <p:spPr>
              <a:xfrm>
                <a:off x="4086108" y="8694887"/>
                <a:ext cx="1596390" cy="452755"/>
              </a:xfrm>
              <a:custGeom>
                <a:avLst/>
                <a:gdLst/>
                <a:ahLst/>
                <a:cxnLst/>
                <a:rect l="l" t="t" r="r" b="b"/>
                <a:pathLst>
                  <a:path w="1596389"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F9E8D4"/>
              </a:solidFill>
            </p:spPr>
            <p:txBody>
              <a:bodyPr wrap="square" lIns="0" tIns="0" rIns="0" bIns="0" rtlCol="0"/>
              <a:lstStyle/>
              <a:p>
                <a:endParaRPr/>
              </a:p>
            </p:txBody>
          </p:sp>
        </p:grpSp>
        <p:sp>
          <p:nvSpPr>
            <p:cNvPr id="26" name="object 41">
              <a:extLst>
                <a:ext uri="{FF2B5EF4-FFF2-40B4-BE49-F238E27FC236}">
                  <a16:creationId xmlns:a16="http://schemas.microsoft.com/office/drawing/2014/main" id="{D14358B9-E5B8-4762-8E98-944D31AFA871}"/>
                </a:ext>
              </a:extLst>
            </p:cNvPr>
            <p:cNvSpPr txBox="1"/>
            <p:nvPr/>
          </p:nvSpPr>
          <p:spPr>
            <a:xfrm>
              <a:off x="4092512" y="8807791"/>
              <a:ext cx="1583055" cy="177800"/>
            </a:xfrm>
            <a:prstGeom prst="rect">
              <a:avLst/>
            </a:prstGeom>
          </p:spPr>
          <p:txBody>
            <a:bodyPr vert="horz" wrap="square" lIns="0" tIns="12700" rIns="0" bIns="0" rtlCol="0">
              <a:spAutoFit/>
            </a:bodyPr>
            <a:lstStyle/>
            <a:p>
              <a:pPr algn="ctr">
                <a:lnSpc>
                  <a:spcPct val="100000"/>
                </a:lnSpc>
                <a:spcBef>
                  <a:spcPts val="100"/>
                </a:spcBef>
              </a:pPr>
              <a:r>
                <a:rPr sz="1000" spc="-80" dirty="0">
                  <a:solidFill>
                    <a:srgbClr val="5C5F62"/>
                  </a:solidFill>
                  <a:latin typeface="Lucida Sans"/>
                  <a:cs typeface="Lucida Sans"/>
                </a:rPr>
                <a:t>Suppliers</a:t>
              </a:r>
              <a:endParaRPr sz="1000" dirty="0">
                <a:latin typeface="Lucida Sans"/>
                <a:cs typeface="Lucida Sans"/>
              </a:endParaRPr>
            </a:p>
          </p:txBody>
        </p:sp>
        <p:grpSp>
          <p:nvGrpSpPr>
            <p:cNvPr id="27" name="object 42">
              <a:extLst>
                <a:ext uri="{FF2B5EF4-FFF2-40B4-BE49-F238E27FC236}">
                  <a16:creationId xmlns:a16="http://schemas.microsoft.com/office/drawing/2014/main" id="{125EEF90-D001-40D7-8534-37BB96374DA4}"/>
                </a:ext>
              </a:extLst>
            </p:cNvPr>
            <p:cNvGrpSpPr/>
            <p:nvPr/>
          </p:nvGrpSpPr>
          <p:grpSpPr>
            <a:xfrm>
              <a:off x="4084203" y="5465107"/>
              <a:ext cx="3424554" cy="3684270"/>
              <a:chOff x="4084203" y="5465107"/>
              <a:chExt cx="3424554" cy="3684270"/>
            </a:xfrm>
          </p:grpSpPr>
          <p:sp>
            <p:nvSpPr>
              <p:cNvPr id="63" name="object 43">
                <a:extLst>
                  <a:ext uri="{FF2B5EF4-FFF2-40B4-BE49-F238E27FC236}">
                    <a16:creationId xmlns:a16="http://schemas.microsoft.com/office/drawing/2014/main" id="{ED066EBB-87F1-4700-AD09-910C3891B87A}"/>
                  </a:ext>
                </a:extLst>
              </p:cNvPr>
              <p:cNvSpPr/>
              <p:nvPr/>
            </p:nvSpPr>
            <p:spPr>
              <a:xfrm>
                <a:off x="5912209" y="5465107"/>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E2E1E2"/>
              </a:solidFill>
            </p:spPr>
            <p:txBody>
              <a:bodyPr wrap="square" lIns="0" tIns="0" rIns="0" bIns="0" rtlCol="0"/>
              <a:lstStyle/>
              <a:p>
                <a:endParaRPr/>
              </a:p>
            </p:txBody>
          </p:sp>
          <p:sp>
            <p:nvSpPr>
              <p:cNvPr id="64" name="object 44">
                <a:extLst>
                  <a:ext uri="{FF2B5EF4-FFF2-40B4-BE49-F238E27FC236}">
                    <a16:creationId xmlns:a16="http://schemas.microsoft.com/office/drawing/2014/main" id="{3D34BACD-394A-4C87-AAE8-9EB2CF5EBCA5}"/>
                  </a:ext>
                </a:extLst>
              </p:cNvPr>
              <p:cNvSpPr/>
              <p:nvPr/>
            </p:nvSpPr>
            <p:spPr>
              <a:xfrm>
                <a:off x="4086108" y="8694887"/>
                <a:ext cx="1596390" cy="452755"/>
              </a:xfrm>
              <a:custGeom>
                <a:avLst/>
                <a:gdLst/>
                <a:ahLst/>
                <a:cxnLst/>
                <a:rect l="l" t="t" r="r" b="b"/>
                <a:pathLst>
                  <a:path w="1596389" h="452754">
                    <a:moveTo>
                      <a:pt x="71996" y="0"/>
                    </a:move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lnTo>
                      <a:pt x="71996" y="0"/>
                    </a:lnTo>
                    <a:close/>
                  </a:path>
                </a:pathLst>
              </a:custGeom>
              <a:ln w="3810">
                <a:solidFill>
                  <a:srgbClr val="E08F21"/>
                </a:solidFill>
              </a:ln>
            </p:spPr>
            <p:txBody>
              <a:bodyPr wrap="square" lIns="0" tIns="0" rIns="0" bIns="0" rtlCol="0"/>
              <a:lstStyle/>
              <a:p>
                <a:endParaRPr/>
              </a:p>
            </p:txBody>
          </p:sp>
        </p:grpSp>
        <p:sp>
          <p:nvSpPr>
            <p:cNvPr id="28" name="object 45">
              <a:extLst>
                <a:ext uri="{FF2B5EF4-FFF2-40B4-BE49-F238E27FC236}">
                  <a16:creationId xmlns:a16="http://schemas.microsoft.com/office/drawing/2014/main" id="{3FE2D7C1-E35E-46DF-A2A5-627846AF3B7C}"/>
                </a:ext>
              </a:extLst>
            </p:cNvPr>
            <p:cNvSpPr txBox="1"/>
            <p:nvPr/>
          </p:nvSpPr>
          <p:spPr>
            <a:xfrm>
              <a:off x="5912209" y="5465107"/>
              <a:ext cx="1596390" cy="454659"/>
            </a:xfrm>
            <a:prstGeom prst="rect">
              <a:avLst/>
            </a:prstGeom>
            <a:ln w="12811">
              <a:solidFill>
                <a:srgbClr val="7C8083"/>
              </a:solidFill>
            </a:ln>
          </p:spPr>
          <p:txBody>
            <a:bodyPr vert="horz" wrap="square" lIns="0" tIns="125730" rIns="0" bIns="0" rtlCol="0">
              <a:spAutoFit/>
            </a:bodyPr>
            <a:lstStyle/>
            <a:p>
              <a:pPr marL="339090">
                <a:lnSpc>
                  <a:spcPct val="100000"/>
                </a:lnSpc>
                <a:spcBef>
                  <a:spcPts val="990"/>
                </a:spcBef>
              </a:pPr>
              <a:r>
                <a:rPr sz="1000" spc="-15" dirty="0">
                  <a:solidFill>
                    <a:srgbClr val="5C5F62"/>
                  </a:solidFill>
                  <a:latin typeface="Lucida Sans"/>
                  <a:cs typeface="Lucida Sans"/>
                </a:rPr>
                <a:t>B</a:t>
              </a:r>
              <a:r>
                <a:rPr sz="1000" spc="-100" dirty="0">
                  <a:solidFill>
                    <a:srgbClr val="5C5F62"/>
                  </a:solidFill>
                  <a:latin typeface="Lucida Sans"/>
                  <a:cs typeface="Lucida Sans"/>
                </a:rPr>
                <a:t>u</a:t>
              </a:r>
              <a:r>
                <a:rPr sz="1000" spc="-85" dirty="0">
                  <a:solidFill>
                    <a:srgbClr val="5C5F62"/>
                  </a:solidFill>
                  <a:latin typeface="Lucida Sans"/>
                  <a:cs typeface="Lucida Sans"/>
                </a:rPr>
                <a:t>il</a:t>
              </a:r>
              <a:r>
                <a:rPr sz="1000" spc="-90" dirty="0">
                  <a:solidFill>
                    <a:srgbClr val="5C5F62"/>
                  </a:solidFill>
                  <a:latin typeface="Lucida Sans"/>
                  <a:cs typeface="Lucida Sans"/>
                </a:rPr>
                <a:t>d</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90" dirty="0">
                  <a:solidFill>
                    <a:srgbClr val="5C5F62"/>
                  </a:solidFill>
                  <a:latin typeface="Lucida Sans"/>
                  <a:cs typeface="Lucida Sans"/>
                </a:rPr>
                <a:t>g</a:t>
              </a:r>
              <a:r>
                <a:rPr sz="1000" spc="-160" dirty="0">
                  <a:solidFill>
                    <a:srgbClr val="5C5F62"/>
                  </a:solidFill>
                  <a:latin typeface="Lucida Sans"/>
                  <a:cs typeface="Lucida Sans"/>
                </a:rPr>
                <a:t> </a:t>
              </a:r>
              <a:r>
                <a:rPr sz="1000" spc="-40" dirty="0">
                  <a:solidFill>
                    <a:srgbClr val="5C5F62"/>
                  </a:solidFill>
                  <a:latin typeface="Lucida Sans"/>
                  <a:cs typeface="Lucida Sans"/>
                </a:rPr>
                <a:t>S</a:t>
              </a:r>
              <a:r>
                <a:rPr sz="1000" spc="-100" dirty="0">
                  <a:solidFill>
                    <a:srgbClr val="5C5F62"/>
                  </a:solidFill>
                  <a:latin typeface="Lucida Sans"/>
                  <a:cs typeface="Lucida Sans"/>
                </a:rPr>
                <a:t>u</a:t>
              </a:r>
              <a:r>
                <a:rPr sz="1000" spc="-70" dirty="0">
                  <a:solidFill>
                    <a:srgbClr val="5C5F62"/>
                  </a:solidFill>
                  <a:latin typeface="Lucida Sans"/>
                  <a:cs typeface="Lucida Sans"/>
                </a:rPr>
                <a:t>rv</a:t>
              </a:r>
              <a:r>
                <a:rPr sz="1000" spc="-65" dirty="0">
                  <a:solidFill>
                    <a:srgbClr val="5C5F62"/>
                  </a:solidFill>
                  <a:latin typeface="Lucida Sans"/>
                  <a:cs typeface="Lucida Sans"/>
                </a:rPr>
                <a:t>e</a:t>
              </a:r>
              <a:r>
                <a:rPr sz="1000" spc="-75" dirty="0">
                  <a:solidFill>
                    <a:srgbClr val="5C5F62"/>
                  </a:solidFill>
                  <a:latin typeface="Lucida Sans"/>
                  <a:cs typeface="Lucida Sans"/>
                </a:rPr>
                <a:t>y</a:t>
              </a:r>
              <a:r>
                <a:rPr sz="1000" spc="-80" dirty="0">
                  <a:solidFill>
                    <a:srgbClr val="5C5F62"/>
                  </a:solidFill>
                  <a:latin typeface="Lucida Sans"/>
                  <a:cs typeface="Lucida Sans"/>
                </a:rPr>
                <a:t>o</a:t>
              </a:r>
              <a:r>
                <a:rPr sz="1000" spc="-60" dirty="0">
                  <a:solidFill>
                    <a:srgbClr val="5C5F62"/>
                  </a:solidFill>
                  <a:latin typeface="Lucida Sans"/>
                  <a:cs typeface="Lucida Sans"/>
                </a:rPr>
                <a:t>r</a:t>
              </a:r>
              <a:endParaRPr sz="1000">
                <a:latin typeface="Lucida Sans"/>
                <a:cs typeface="Lucida Sans"/>
              </a:endParaRPr>
            </a:p>
          </p:txBody>
        </p:sp>
        <p:sp>
          <p:nvSpPr>
            <p:cNvPr id="29" name="object 46">
              <a:extLst>
                <a:ext uri="{FF2B5EF4-FFF2-40B4-BE49-F238E27FC236}">
                  <a16:creationId xmlns:a16="http://schemas.microsoft.com/office/drawing/2014/main" id="{6EF0AB27-CAAA-49E7-8C9B-F1E22BD2F89E}"/>
                </a:ext>
              </a:extLst>
            </p:cNvPr>
            <p:cNvSpPr/>
            <p:nvPr/>
          </p:nvSpPr>
          <p:spPr>
            <a:xfrm>
              <a:off x="5912209" y="6035507"/>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CDCDCE"/>
            </a:solidFill>
          </p:spPr>
          <p:txBody>
            <a:bodyPr wrap="square" lIns="0" tIns="0" rIns="0" bIns="0" rtlCol="0"/>
            <a:lstStyle/>
            <a:p>
              <a:endParaRPr/>
            </a:p>
          </p:txBody>
        </p:sp>
        <p:sp>
          <p:nvSpPr>
            <p:cNvPr id="30" name="object 47">
              <a:extLst>
                <a:ext uri="{FF2B5EF4-FFF2-40B4-BE49-F238E27FC236}">
                  <a16:creationId xmlns:a16="http://schemas.microsoft.com/office/drawing/2014/main" id="{B190303C-45D7-479A-9473-07AA092C5782}"/>
                </a:ext>
              </a:extLst>
            </p:cNvPr>
            <p:cNvSpPr txBox="1"/>
            <p:nvPr/>
          </p:nvSpPr>
          <p:spPr>
            <a:xfrm>
              <a:off x="5912209" y="6033049"/>
              <a:ext cx="1596390" cy="457834"/>
            </a:xfrm>
            <a:prstGeom prst="rect">
              <a:avLst/>
            </a:prstGeom>
            <a:ln w="12811">
              <a:solidFill>
                <a:srgbClr val="7C8083"/>
              </a:solidFill>
            </a:ln>
          </p:spPr>
          <p:txBody>
            <a:bodyPr vert="horz" wrap="square" lIns="0" tIns="3810" rIns="0" bIns="0" rtlCol="0">
              <a:spAutoFit/>
            </a:bodyPr>
            <a:lstStyle/>
            <a:p>
              <a:pPr>
                <a:lnSpc>
                  <a:spcPct val="100000"/>
                </a:lnSpc>
                <a:spcBef>
                  <a:spcPts val="30"/>
                </a:spcBef>
              </a:pPr>
              <a:endParaRPr sz="850">
                <a:latin typeface="Times New Roman"/>
                <a:cs typeface="Times New Roman"/>
              </a:endParaRPr>
            </a:p>
            <a:p>
              <a:pPr marL="295275">
                <a:lnSpc>
                  <a:spcPct val="100000"/>
                </a:lnSpc>
              </a:pPr>
              <a:r>
                <a:rPr sz="1000" spc="-40" dirty="0">
                  <a:solidFill>
                    <a:srgbClr val="5C5F62"/>
                  </a:solidFill>
                  <a:latin typeface="Lucida Sans"/>
                  <a:cs typeface="Lucida Sans"/>
                </a:rPr>
                <a:t>S</a:t>
              </a:r>
              <a:r>
                <a:rPr sz="1000" spc="-60" dirty="0">
                  <a:solidFill>
                    <a:srgbClr val="5C5F62"/>
                  </a:solidFill>
                  <a:latin typeface="Lucida Sans"/>
                  <a:cs typeface="Lucida Sans"/>
                </a:rPr>
                <a:t>t</a:t>
              </a:r>
              <a:r>
                <a:rPr sz="1000" spc="-70" dirty="0">
                  <a:solidFill>
                    <a:srgbClr val="5C5F62"/>
                  </a:solidFill>
                  <a:latin typeface="Lucida Sans"/>
                  <a:cs typeface="Lucida Sans"/>
                </a:rPr>
                <a:t>r</a:t>
              </a:r>
              <a:r>
                <a:rPr sz="1000" spc="-100" dirty="0">
                  <a:solidFill>
                    <a:srgbClr val="5C5F62"/>
                  </a:solidFill>
                  <a:latin typeface="Lucida Sans"/>
                  <a:cs typeface="Lucida Sans"/>
                </a:rPr>
                <a:t>u</a:t>
              </a:r>
              <a:r>
                <a:rPr sz="1000" spc="-50" dirty="0">
                  <a:solidFill>
                    <a:srgbClr val="5C5F62"/>
                  </a:solidFill>
                  <a:latin typeface="Lucida Sans"/>
                  <a:cs typeface="Lucida Sans"/>
                </a:rPr>
                <a:t>c</a:t>
              </a:r>
              <a:r>
                <a:rPr sz="1000" spc="-60" dirty="0">
                  <a:solidFill>
                    <a:srgbClr val="5C5F62"/>
                  </a:solidFill>
                  <a:latin typeface="Lucida Sans"/>
                  <a:cs typeface="Lucida Sans"/>
                </a:rPr>
                <a:t>t</a:t>
              </a:r>
              <a:r>
                <a:rPr sz="1000" spc="-100" dirty="0">
                  <a:solidFill>
                    <a:srgbClr val="5C5F62"/>
                  </a:solidFill>
                  <a:latin typeface="Lucida Sans"/>
                  <a:cs typeface="Lucida Sans"/>
                </a:rPr>
                <a:t>u</a:t>
              </a:r>
              <a:r>
                <a:rPr sz="1000" spc="-90" dirty="0">
                  <a:solidFill>
                    <a:srgbClr val="5C5F62"/>
                  </a:solidFill>
                  <a:latin typeface="Lucida Sans"/>
                  <a:cs typeface="Lucida Sans"/>
                </a:rPr>
                <a:t>r</a:t>
              </a:r>
              <a:r>
                <a:rPr sz="1000" spc="-70" dirty="0">
                  <a:solidFill>
                    <a:srgbClr val="5C5F62"/>
                  </a:solidFill>
                  <a:latin typeface="Lucida Sans"/>
                  <a:cs typeface="Lucida Sans"/>
                </a:rPr>
                <a:t>a</a:t>
              </a:r>
              <a:r>
                <a:rPr sz="1000" spc="-75" dirty="0">
                  <a:solidFill>
                    <a:srgbClr val="5C5F62"/>
                  </a:solidFill>
                  <a:latin typeface="Lucida Sans"/>
                  <a:cs typeface="Lucida Sans"/>
                </a:rPr>
                <a:t>l</a:t>
              </a:r>
              <a:r>
                <a:rPr sz="1000" spc="-160" dirty="0">
                  <a:solidFill>
                    <a:srgbClr val="5C5F62"/>
                  </a:solidFill>
                  <a:latin typeface="Lucida Sans"/>
                  <a:cs typeface="Lucida Sans"/>
                </a:rPr>
                <a:t> </a:t>
              </a:r>
              <a:r>
                <a:rPr sz="1000" spc="-60" dirty="0">
                  <a:solidFill>
                    <a:srgbClr val="5C5F62"/>
                  </a:solidFill>
                  <a:latin typeface="Lucida Sans"/>
                  <a:cs typeface="Lucida Sans"/>
                </a:rPr>
                <a:t>E</a:t>
              </a:r>
              <a:r>
                <a:rPr sz="1000" spc="-100" dirty="0">
                  <a:solidFill>
                    <a:srgbClr val="5C5F62"/>
                  </a:solidFill>
                  <a:latin typeface="Lucida Sans"/>
                  <a:cs typeface="Lucida Sans"/>
                </a:rPr>
                <a:t>ng</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55" dirty="0">
                  <a:solidFill>
                    <a:srgbClr val="5C5F62"/>
                  </a:solidFill>
                  <a:latin typeface="Lucida Sans"/>
                  <a:cs typeface="Lucida Sans"/>
                </a:rPr>
                <a:t>ee</a:t>
              </a:r>
              <a:r>
                <a:rPr sz="1000" spc="-60" dirty="0">
                  <a:solidFill>
                    <a:srgbClr val="5C5F62"/>
                  </a:solidFill>
                  <a:latin typeface="Lucida Sans"/>
                  <a:cs typeface="Lucida Sans"/>
                </a:rPr>
                <a:t>r</a:t>
              </a:r>
              <a:endParaRPr sz="1000">
                <a:latin typeface="Lucida Sans"/>
                <a:cs typeface="Lucida Sans"/>
              </a:endParaRPr>
            </a:p>
          </p:txBody>
        </p:sp>
        <p:sp>
          <p:nvSpPr>
            <p:cNvPr id="31" name="object 48">
              <a:extLst>
                <a:ext uri="{FF2B5EF4-FFF2-40B4-BE49-F238E27FC236}">
                  <a16:creationId xmlns:a16="http://schemas.microsoft.com/office/drawing/2014/main" id="{81F0C9C3-8EBF-4369-B215-BFC46D603479}"/>
                </a:ext>
              </a:extLst>
            </p:cNvPr>
            <p:cNvSpPr/>
            <p:nvPr/>
          </p:nvSpPr>
          <p:spPr>
            <a:xfrm>
              <a:off x="5912209" y="6607007"/>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CDCDCE"/>
            </a:solidFill>
          </p:spPr>
          <p:txBody>
            <a:bodyPr wrap="square" lIns="0" tIns="0" rIns="0" bIns="0" rtlCol="0"/>
            <a:lstStyle/>
            <a:p>
              <a:endParaRPr/>
            </a:p>
          </p:txBody>
        </p:sp>
        <p:sp>
          <p:nvSpPr>
            <p:cNvPr id="32" name="object 49">
              <a:extLst>
                <a:ext uri="{FF2B5EF4-FFF2-40B4-BE49-F238E27FC236}">
                  <a16:creationId xmlns:a16="http://schemas.microsoft.com/office/drawing/2014/main" id="{CF5AB3EB-C0A7-4124-ABB4-EDEC0DC26336}"/>
                </a:ext>
              </a:extLst>
            </p:cNvPr>
            <p:cNvSpPr txBox="1"/>
            <p:nvPr/>
          </p:nvSpPr>
          <p:spPr>
            <a:xfrm>
              <a:off x="5912209" y="6607007"/>
              <a:ext cx="1596390" cy="455295"/>
            </a:xfrm>
            <a:prstGeom prst="rect">
              <a:avLst/>
            </a:prstGeom>
            <a:ln w="12811">
              <a:solidFill>
                <a:srgbClr val="7C8083"/>
              </a:solidFill>
            </a:ln>
          </p:spPr>
          <p:txBody>
            <a:bodyPr vert="horz" wrap="square" lIns="0" tIns="125095" rIns="0" bIns="0" rtlCol="0">
              <a:spAutoFit/>
            </a:bodyPr>
            <a:lstStyle/>
            <a:p>
              <a:pPr marL="111760">
                <a:lnSpc>
                  <a:spcPct val="100000"/>
                </a:lnSpc>
                <a:spcBef>
                  <a:spcPts val="985"/>
                </a:spcBef>
              </a:pPr>
              <a:r>
                <a:rPr sz="1000" spc="-15" dirty="0">
                  <a:solidFill>
                    <a:srgbClr val="5C5F62"/>
                  </a:solidFill>
                  <a:latin typeface="Lucida Sans"/>
                  <a:cs typeface="Lucida Sans"/>
                </a:rPr>
                <a:t>B</a:t>
              </a:r>
              <a:r>
                <a:rPr sz="1000" spc="-100" dirty="0">
                  <a:solidFill>
                    <a:srgbClr val="5C5F62"/>
                  </a:solidFill>
                  <a:latin typeface="Lucida Sans"/>
                  <a:cs typeface="Lucida Sans"/>
                </a:rPr>
                <a:t>u</a:t>
              </a:r>
              <a:r>
                <a:rPr sz="1000" spc="-85" dirty="0">
                  <a:solidFill>
                    <a:srgbClr val="5C5F62"/>
                  </a:solidFill>
                  <a:latin typeface="Lucida Sans"/>
                  <a:cs typeface="Lucida Sans"/>
                </a:rPr>
                <a:t>il</a:t>
              </a:r>
              <a:r>
                <a:rPr sz="1000" spc="-90" dirty="0">
                  <a:solidFill>
                    <a:srgbClr val="5C5F62"/>
                  </a:solidFill>
                  <a:latin typeface="Lucida Sans"/>
                  <a:cs typeface="Lucida Sans"/>
                </a:rPr>
                <a:t>d</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90" dirty="0">
                  <a:solidFill>
                    <a:srgbClr val="5C5F62"/>
                  </a:solidFill>
                  <a:latin typeface="Lucida Sans"/>
                  <a:cs typeface="Lucida Sans"/>
                </a:rPr>
                <a:t>g</a:t>
              </a:r>
              <a:r>
                <a:rPr sz="1000" spc="-160" dirty="0">
                  <a:solidFill>
                    <a:srgbClr val="5C5F62"/>
                  </a:solidFill>
                  <a:latin typeface="Lucida Sans"/>
                  <a:cs typeface="Lucida Sans"/>
                </a:rPr>
                <a:t> </a:t>
              </a:r>
              <a:r>
                <a:rPr sz="1000" spc="-40" dirty="0">
                  <a:solidFill>
                    <a:srgbClr val="5C5F62"/>
                  </a:solidFill>
                  <a:latin typeface="Lucida Sans"/>
                  <a:cs typeface="Lucida Sans"/>
                </a:rPr>
                <a:t>S</a:t>
              </a:r>
              <a:r>
                <a:rPr sz="1000" spc="-55" dirty="0">
                  <a:solidFill>
                    <a:srgbClr val="5C5F62"/>
                  </a:solidFill>
                  <a:latin typeface="Lucida Sans"/>
                  <a:cs typeface="Lucida Sans"/>
                </a:rPr>
                <a:t>e</a:t>
              </a:r>
              <a:r>
                <a:rPr sz="1000" spc="-70" dirty="0">
                  <a:solidFill>
                    <a:srgbClr val="5C5F62"/>
                  </a:solidFill>
                  <a:latin typeface="Lucida Sans"/>
                  <a:cs typeface="Lucida Sans"/>
                </a:rPr>
                <a:t>r</a:t>
              </a:r>
              <a:r>
                <a:rPr sz="1000" spc="-55" dirty="0">
                  <a:solidFill>
                    <a:srgbClr val="5C5F62"/>
                  </a:solidFill>
                  <a:latin typeface="Lucida Sans"/>
                  <a:cs typeface="Lucida Sans"/>
                </a:rPr>
                <a:t>v</a:t>
              </a:r>
              <a:r>
                <a:rPr sz="1000" spc="-85" dirty="0">
                  <a:solidFill>
                    <a:srgbClr val="5C5F62"/>
                  </a:solidFill>
                  <a:latin typeface="Lucida Sans"/>
                  <a:cs typeface="Lucida Sans"/>
                </a:rPr>
                <a:t>i</a:t>
              </a:r>
              <a:r>
                <a:rPr sz="1000" spc="-50" dirty="0">
                  <a:solidFill>
                    <a:srgbClr val="5C5F62"/>
                  </a:solidFill>
                  <a:latin typeface="Lucida Sans"/>
                  <a:cs typeface="Lucida Sans"/>
                </a:rPr>
                <a:t>c</a:t>
              </a:r>
              <a:r>
                <a:rPr sz="1000" spc="-55" dirty="0">
                  <a:solidFill>
                    <a:srgbClr val="5C5F62"/>
                  </a:solidFill>
                  <a:latin typeface="Lucida Sans"/>
                  <a:cs typeface="Lucida Sans"/>
                </a:rPr>
                <a:t>e</a:t>
              </a:r>
              <a:r>
                <a:rPr sz="1000" spc="-75" dirty="0">
                  <a:solidFill>
                    <a:srgbClr val="5C5F62"/>
                  </a:solidFill>
                  <a:latin typeface="Lucida Sans"/>
                  <a:cs typeface="Lucida Sans"/>
                </a:rPr>
                <a:t>s</a:t>
              </a:r>
              <a:r>
                <a:rPr sz="1000" spc="-160" dirty="0">
                  <a:solidFill>
                    <a:srgbClr val="5C5F62"/>
                  </a:solidFill>
                  <a:latin typeface="Lucida Sans"/>
                  <a:cs typeface="Lucida Sans"/>
                </a:rPr>
                <a:t> </a:t>
              </a:r>
              <a:r>
                <a:rPr sz="1000" spc="-60" dirty="0">
                  <a:solidFill>
                    <a:srgbClr val="5C5F62"/>
                  </a:solidFill>
                  <a:latin typeface="Lucida Sans"/>
                  <a:cs typeface="Lucida Sans"/>
                </a:rPr>
                <a:t>E</a:t>
              </a:r>
              <a:r>
                <a:rPr sz="1000" spc="-100" dirty="0">
                  <a:solidFill>
                    <a:srgbClr val="5C5F62"/>
                  </a:solidFill>
                  <a:latin typeface="Lucida Sans"/>
                  <a:cs typeface="Lucida Sans"/>
                </a:rPr>
                <a:t>ng</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55" dirty="0">
                  <a:solidFill>
                    <a:srgbClr val="5C5F62"/>
                  </a:solidFill>
                  <a:latin typeface="Lucida Sans"/>
                  <a:cs typeface="Lucida Sans"/>
                </a:rPr>
                <a:t>ee</a:t>
              </a:r>
              <a:r>
                <a:rPr sz="1000" spc="-60" dirty="0">
                  <a:solidFill>
                    <a:srgbClr val="5C5F62"/>
                  </a:solidFill>
                  <a:latin typeface="Lucida Sans"/>
                  <a:cs typeface="Lucida Sans"/>
                </a:rPr>
                <a:t>r</a:t>
              </a:r>
              <a:endParaRPr sz="1000">
                <a:latin typeface="Lucida Sans"/>
                <a:cs typeface="Lucida Sans"/>
              </a:endParaRPr>
            </a:p>
          </p:txBody>
        </p:sp>
        <p:sp>
          <p:nvSpPr>
            <p:cNvPr id="33" name="object 50">
              <a:extLst>
                <a:ext uri="{FF2B5EF4-FFF2-40B4-BE49-F238E27FC236}">
                  <a16:creationId xmlns:a16="http://schemas.microsoft.com/office/drawing/2014/main" id="{DC4EF17C-97A6-42B5-9AA7-80FE41784BB6}"/>
                </a:ext>
              </a:extLst>
            </p:cNvPr>
            <p:cNvSpPr/>
            <p:nvPr/>
          </p:nvSpPr>
          <p:spPr>
            <a:xfrm>
              <a:off x="5912209" y="7179057"/>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CDCDCE"/>
            </a:solidFill>
          </p:spPr>
          <p:txBody>
            <a:bodyPr wrap="square" lIns="0" tIns="0" rIns="0" bIns="0" rtlCol="0"/>
            <a:lstStyle/>
            <a:p>
              <a:endParaRPr/>
            </a:p>
          </p:txBody>
        </p:sp>
        <p:sp>
          <p:nvSpPr>
            <p:cNvPr id="34" name="object 51">
              <a:extLst>
                <a:ext uri="{FF2B5EF4-FFF2-40B4-BE49-F238E27FC236}">
                  <a16:creationId xmlns:a16="http://schemas.microsoft.com/office/drawing/2014/main" id="{3434E487-2FCC-4B49-9471-095073D7EC76}"/>
                </a:ext>
              </a:extLst>
            </p:cNvPr>
            <p:cNvSpPr txBox="1"/>
            <p:nvPr/>
          </p:nvSpPr>
          <p:spPr>
            <a:xfrm>
              <a:off x="5912209" y="7179057"/>
              <a:ext cx="1596390" cy="454025"/>
            </a:xfrm>
            <a:prstGeom prst="rect">
              <a:avLst/>
            </a:prstGeom>
            <a:ln w="12811">
              <a:solidFill>
                <a:srgbClr val="7C8083"/>
              </a:solidFill>
            </a:ln>
          </p:spPr>
          <p:txBody>
            <a:bodyPr vert="horz" wrap="square" lIns="0" tIns="125730" rIns="0" bIns="0" rtlCol="0">
              <a:spAutoFit/>
            </a:bodyPr>
            <a:lstStyle/>
            <a:p>
              <a:pPr marL="445134">
                <a:lnSpc>
                  <a:spcPct val="100000"/>
                </a:lnSpc>
                <a:spcBef>
                  <a:spcPts val="990"/>
                </a:spcBef>
              </a:pPr>
              <a:r>
                <a:rPr sz="1000" spc="-114" dirty="0">
                  <a:solidFill>
                    <a:srgbClr val="5C5F62"/>
                  </a:solidFill>
                  <a:latin typeface="Lucida Sans"/>
                  <a:cs typeface="Lucida Sans"/>
                </a:rPr>
                <a:t>C</a:t>
              </a:r>
              <a:r>
                <a:rPr sz="1000" spc="-85" dirty="0">
                  <a:solidFill>
                    <a:srgbClr val="5C5F62"/>
                  </a:solidFill>
                  <a:latin typeface="Lucida Sans"/>
                  <a:cs typeface="Lucida Sans"/>
                </a:rPr>
                <a:t>i</a:t>
              </a:r>
              <a:r>
                <a:rPr sz="1000" spc="-55" dirty="0">
                  <a:solidFill>
                    <a:srgbClr val="5C5F62"/>
                  </a:solidFill>
                  <a:latin typeface="Lucida Sans"/>
                  <a:cs typeface="Lucida Sans"/>
                </a:rPr>
                <a:t>v</a:t>
              </a:r>
              <a:r>
                <a:rPr sz="1000" spc="-85" dirty="0">
                  <a:solidFill>
                    <a:srgbClr val="5C5F62"/>
                  </a:solidFill>
                  <a:latin typeface="Lucida Sans"/>
                  <a:cs typeface="Lucida Sans"/>
                </a:rPr>
                <a:t>i</a:t>
              </a:r>
              <a:r>
                <a:rPr sz="1000" spc="-75" dirty="0">
                  <a:solidFill>
                    <a:srgbClr val="5C5F62"/>
                  </a:solidFill>
                  <a:latin typeface="Lucida Sans"/>
                  <a:cs typeface="Lucida Sans"/>
                </a:rPr>
                <a:t>l</a:t>
              </a:r>
              <a:r>
                <a:rPr sz="1000" spc="-160" dirty="0">
                  <a:solidFill>
                    <a:srgbClr val="5C5F62"/>
                  </a:solidFill>
                  <a:latin typeface="Lucida Sans"/>
                  <a:cs typeface="Lucida Sans"/>
                </a:rPr>
                <a:t> </a:t>
              </a:r>
              <a:r>
                <a:rPr sz="1000" spc="-60" dirty="0">
                  <a:solidFill>
                    <a:srgbClr val="5C5F62"/>
                  </a:solidFill>
                  <a:latin typeface="Lucida Sans"/>
                  <a:cs typeface="Lucida Sans"/>
                </a:rPr>
                <a:t>E</a:t>
              </a:r>
              <a:r>
                <a:rPr sz="1000" spc="-100" dirty="0">
                  <a:solidFill>
                    <a:srgbClr val="5C5F62"/>
                  </a:solidFill>
                  <a:latin typeface="Lucida Sans"/>
                  <a:cs typeface="Lucida Sans"/>
                </a:rPr>
                <a:t>ng</a:t>
              </a:r>
              <a:r>
                <a:rPr sz="1000" spc="-85" dirty="0">
                  <a:solidFill>
                    <a:srgbClr val="5C5F62"/>
                  </a:solidFill>
                  <a:latin typeface="Lucida Sans"/>
                  <a:cs typeface="Lucida Sans"/>
                </a:rPr>
                <a:t>i</a:t>
              </a:r>
              <a:r>
                <a:rPr sz="1000" spc="-100" dirty="0">
                  <a:solidFill>
                    <a:srgbClr val="5C5F62"/>
                  </a:solidFill>
                  <a:latin typeface="Lucida Sans"/>
                  <a:cs typeface="Lucida Sans"/>
                </a:rPr>
                <a:t>n</a:t>
              </a:r>
              <a:r>
                <a:rPr sz="1000" spc="-55" dirty="0">
                  <a:solidFill>
                    <a:srgbClr val="5C5F62"/>
                  </a:solidFill>
                  <a:latin typeface="Lucida Sans"/>
                  <a:cs typeface="Lucida Sans"/>
                </a:rPr>
                <a:t>ee</a:t>
              </a:r>
              <a:r>
                <a:rPr sz="1000" spc="-60" dirty="0">
                  <a:solidFill>
                    <a:srgbClr val="5C5F62"/>
                  </a:solidFill>
                  <a:latin typeface="Lucida Sans"/>
                  <a:cs typeface="Lucida Sans"/>
                </a:rPr>
                <a:t>r</a:t>
              </a:r>
              <a:endParaRPr sz="1000">
                <a:latin typeface="Lucida Sans"/>
                <a:cs typeface="Lucida Sans"/>
              </a:endParaRPr>
            </a:p>
          </p:txBody>
        </p:sp>
        <p:sp>
          <p:nvSpPr>
            <p:cNvPr id="35" name="object 52">
              <a:extLst>
                <a:ext uri="{FF2B5EF4-FFF2-40B4-BE49-F238E27FC236}">
                  <a16:creationId xmlns:a16="http://schemas.microsoft.com/office/drawing/2014/main" id="{21BA72B5-80A6-4EBF-96F5-55E0016FBD94}"/>
                </a:ext>
              </a:extLst>
            </p:cNvPr>
            <p:cNvSpPr/>
            <p:nvPr/>
          </p:nvSpPr>
          <p:spPr>
            <a:xfrm>
              <a:off x="3969108" y="7978607"/>
              <a:ext cx="1596390" cy="452755"/>
            </a:xfrm>
            <a:custGeom>
              <a:avLst/>
              <a:gdLst/>
              <a:ahLst/>
              <a:cxnLst/>
              <a:rect l="l" t="t" r="r" b="b"/>
              <a:pathLst>
                <a:path w="1596389"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CEC6D3"/>
            </a:solidFill>
          </p:spPr>
          <p:txBody>
            <a:bodyPr wrap="square" lIns="0" tIns="0" rIns="0" bIns="0" rtlCol="0"/>
            <a:lstStyle/>
            <a:p>
              <a:endParaRPr/>
            </a:p>
          </p:txBody>
        </p:sp>
        <p:sp>
          <p:nvSpPr>
            <p:cNvPr id="36" name="object 53">
              <a:extLst>
                <a:ext uri="{FF2B5EF4-FFF2-40B4-BE49-F238E27FC236}">
                  <a16:creationId xmlns:a16="http://schemas.microsoft.com/office/drawing/2014/main" id="{81691E23-630C-419C-8416-67B38D38ACD3}"/>
                </a:ext>
              </a:extLst>
            </p:cNvPr>
            <p:cNvSpPr txBox="1"/>
            <p:nvPr/>
          </p:nvSpPr>
          <p:spPr>
            <a:xfrm>
              <a:off x="3969108" y="7979157"/>
              <a:ext cx="1596390" cy="452755"/>
            </a:xfrm>
            <a:prstGeom prst="rect">
              <a:avLst/>
            </a:prstGeom>
            <a:ln w="12811">
              <a:solidFill>
                <a:srgbClr val="3D0D48"/>
              </a:solidFill>
            </a:ln>
          </p:spPr>
          <p:txBody>
            <a:bodyPr vert="horz" wrap="square" lIns="0" tIns="125095" rIns="0" bIns="0" rtlCol="0">
              <a:spAutoFit/>
            </a:bodyPr>
            <a:lstStyle/>
            <a:p>
              <a:pPr algn="ctr">
                <a:lnSpc>
                  <a:spcPct val="100000"/>
                </a:lnSpc>
                <a:spcBef>
                  <a:spcPts val="985"/>
                </a:spcBef>
              </a:pPr>
              <a:r>
                <a:rPr sz="1000" spc="-60" dirty="0">
                  <a:solidFill>
                    <a:srgbClr val="5C5F62"/>
                  </a:solidFill>
                  <a:latin typeface="Lucida Sans"/>
                  <a:cs typeface="Lucida Sans"/>
                </a:rPr>
                <a:t>Buyer</a:t>
              </a:r>
              <a:endParaRPr sz="1000" dirty="0">
                <a:latin typeface="Lucida Sans"/>
                <a:cs typeface="Lucida Sans"/>
              </a:endParaRPr>
            </a:p>
          </p:txBody>
        </p:sp>
        <p:sp>
          <p:nvSpPr>
            <p:cNvPr id="37" name="object 54">
              <a:extLst>
                <a:ext uri="{FF2B5EF4-FFF2-40B4-BE49-F238E27FC236}">
                  <a16:creationId xmlns:a16="http://schemas.microsoft.com/office/drawing/2014/main" id="{42D65F20-CFB8-4888-B310-550121798607}"/>
                </a:ext>
              </a:extLst>
            </p:cNvPr>
            <p:cNvSpPr/>
            <p:nvPr/>
          </p:nvSpPr>
          <p:spPr>
            <a:xfrm>
              <a:off x="5912209" y="7979706"/>
              <a:ext cx="1596390" cy="452755"/>
            </a:xfrm>
            <a:custGeom>
              <a:avLst/>
              <a:gdLst/>
              <a:ahLst/>
              <a:cxnLst/>
              <a:rect l="l" t="t" r="r" b="b"/>
              <a:pathLst>
                <a:path w="1596390" h="452754">
                  <a:moveTo>
                    <a:pt x="1524380" y="0"/>
                  </a:moveTo>
                  <a:lnTo>
                    <a:pt x="71996" y="0"/>
                  </a:lnTo>
                  <a:lnTo>
                    <a:pt x="30373" y="1124"/>
                  </a:lnTo>
                  <a:lnTo>
                    <a:pt x="8999" y="8999"/>
                  </a:lnTo>
                  <a:lnTo>
                    <a:pt x="1124" y="30373"/>
                  </a:lnTo>
                  <a:lnTo>
                    <a:pt x="0" y="71996"/>
                  </a:lnTo>
                  <a:lnTo>
                    <a:pt x="0" y="380288"/>
                  </a:lnTo>
                  <a:lnTo>
                    <a:pt x="1124" y="421911"/>
                  </a:lnTo>
                  <a:lnTo>
                    <a:pt x="8999" y="443285"/>
                  </a:lnTo>
                  <a:lnTo>
                    <a:pt x="30373" y="451160"/>
                  </a:lnTo>
                  <a:lnTo>
                    <a:pt x="71996" y="452285"/>
                  </a:lnTo>
                  <a:lnTo>
                    <a:pt x="1524380" y="452285"/>
                  </a:lnTo>
                  <a:lnTo>
                    <a:pt x="1566011" y="451160"/>
                  </a:lnTo>
                  <a:lnTo>
                    <a:pt x="1587388" y="443285"/>
                  </a:lnTo>
                  <a:lnTo>
                    <a:pt x="1595264" y="421911"/>
                  </a:lnTo>
                  <a:lnTo>
                    <a:pt x="1596389" y="380288"/>
                  </a:lnTo>
                  <a:lnTo>
                    <a:pt x="1596389" y="71996"/>
                  </a:lnTo>
                  <a:lnTo>
                    <a:pt x="1595264" y="30373"/>
                  </a:lnTo>
                  <a:lnTo>
                    <a:pt x="1587388" y="8999"/>
                  </a:lnTo>
                  <a:lnTo>
                    <a:pt x="1566011" y="1124"/>
                  </a:lnTo>
                  <a:lnTo>
                    <a:pt x="1524380" y="0"/>
                  </a:lnTo>
                  <a:close/>
                </a:path>
              </a:pathLst>
            </a:custGeom>
            <a:solidFill>
              <a:srgbClr val="CEC6D3"/>
            </a:solidFill>
          </p:spPr>
          <p:txBody>
            <a:bodyPr wrap="square" lIns="0" tIns="0" rIns="0" bIns="0" rtlCol="0"/>
            <a:lstStyle/>
            <a:p>
              <a:endParaRPr/>
            </a:p>
          </p:txBody>
        </p:sp>
        <p:sp>
          <p:nvSpPr>
            <p:cNvPr id="38" name="object 55">
              <a:extLst>
                <a:ext uri="{FF2B5EF4-FFF2-40B4-BE49-F238E27FC236}">
                  <a16:creationId xmlns:a16="http://schemas.microsoft.com/office/drawing/2014/main" id="{F5B52B95-934C-4D5F-83E5-2AB37B91C23E}"/>
                </a:ext>
              </a:extLst>
            </p:cNvPr>
            <p:cNvSpPr txBox="1"/>
            <p:nvPr/>
          </p:nvSpPr>
          <p:spPr>
            <a:xfrm>
              <a:off x="5912209" y="7979157"/>
              <a:ext cx="1596390" cy="452755"/>
            </a:xfrm>
            <a:prstGeom prst="rect">
              <a:avLst/>
            </a:prstGeom>
            <a:ln w="12811">
              <a:solidFill>
                <a:srgbClr val="3D0D48"/>
              </a:solidFill>
            </a:ln>
          </p:spPr>
          <p:txBody>
            <a:bodyPr vert="horz" wrap="square" lIns="0" tIns="1905" rIns="0" bIns="0" rtlCol="0">
              <a:spAutoFit/>
            </a:bodyPr>
            <a:lstStyle/>
            <a:p>
              <a:pPr>
                <a:lnSpc>
                  <a:spcPct val="100000"/>
                </a:lnSpc>
                <a:spcBef>
                  <a:spcPts val="15"/>
                </a:spcBef>
              </a:pPr>
              <a:endParaRPr sz="850" dirty="0">
                <a:latin typeface="Times New Roman"/>
                <a:cs typeface="Times New Roman"/>
              </a:endParaRPr>
            </a:p>
            <a:p>
              <a:pPr marR="5080" algn="ctr">
                <a:lnSpc>
                  <a:spcPct val="100000"/>
                </a:lnSpc>
              </a:pPr>
              <a:r>
                <a:rPr sz="1000" spc="-75" dirty="0">
                  <a:solidFill>
                    <a:srgbClr val="5C5F62"/>
                  </a:solidFill>
                  <a:latin typeface="Lucida Sans"/>
                  <a:cs typeface="Lucida Sans"/>
                </a:rPr>
                <a:t>Estimator</a:t>
              </a:r>
              <a:endParaRPr sz="1000" dirty="0">
                <a:latin typeface="Lucida Sans"/>
                <a:cs typeface="Lucida Sans"/>
              </a:endParaRPr>
            </a:p>
          </p:txBody>
        </p:sp>
        <p:grpSp>
          <p:nvGrpSpPr>
            <p:cNvPr id="39" name="object 56">
              <a:extLst>
                <a:ext uri="{FF2B5EF4-FFF2-40B4-BE49-F238E27FC236}">
                  <a16:creationId xmlns:a16="http://schemas.microsoft.com/office/drawing/2014/main" id="{5E469067-711C-4069-9E7D-5ED01093D7CD}"/>
                </a:ext>
              </a:extLst>
            </p:cNvPr>
            <p:cNvGrpSpPr/>
            <p:nvPr/>
          </p:nvGrpSpPr>
          <p:grpSpPr>
            <a:xfrm>
              <a:off x="1791690" y="4752002"/>
              <a:ext cx="4919345" cy="3796665"/>
              <a:chOff x="1791690" y="4752002"/>
              <a:chExt cx="4919345" cy="3796665"/>
            </a:xfrm>
          </p:grpSpPr>
          <p:sp>
            <p:nvSpPr>
              <p:cNvPr id="40" name="object 57">
                <a:extLst>
                  <a:ext uri="{FF2B5EF4-FFF2-40B4-BE49-F238E27FC236}">
                    <a16:creationId xmlns:a16="http://schemas.microsoft.com/office/drawing/2014/main" id="{E23FB97B-714C-41BD-9F35-F62F24C42E9E}"/>
                  </a:ext>
                </a:extLst>
              </p:cNvPr>
              <p:cNvSpPr/>
              <p:nvPr/>
            </p:nvSpPr>
            <p:spPr>
              <a:xfrm>
                <a:off x="1797502" y="5805050"/>
                <a:ext cx="0" cy="114300"/>
              </a:xfrm>
              <a:custGeom>
                <a:avLst/>
                <a:gdLst/>
                <a:ahLst/>
                <a:cxnLst/>
                <a:rect l="l" t="t" r="r" b="b"/>
                <a:pathLst>
                  <a:path h="114300">
                    <a:moveTo>
                      <a:pt x="0" y="0"/>
                    </a:moveTo>
                    <a:lnTo>
                      <a:pt x="0" y="114249"/>
                    </a:lnTo>
                  </a:path>
                </a:pathLst>
              </a:custGeom>
              <a:ln w="3810">
                <a:solidFill>
                  <a:srgbClr val="231F20"/>
                </a:solidFill>
              </a:ln>
            </p:spPr>
            <p:txBody>
              <a:bodyPr wrap="square" lIns="0" tIns="0" rIns="0" bIns="0" rtlCol="0"/>
              <a:lstStyle/>
              <a:p>
                <a:endParaRPr/>
              </a:p>
            </p:txBody>
          </p:sp>
          <p:sp>
            <p:nvSpPr>
              <p:cNvPr id="41" name="object 58">
                <a:extLst>
                  <a:ext uri="{FF2B5EF4-FFF2-40B4-BE49-F238E27FC236}">
                    <a16:creationId xmlns:a16="http://schemas.microsoft.com/office/drawing/2014/main" id="{40E07BE4-A0BD-4DB0-878F-FB53C5E3B3E2}"/>
                  </a:ext>
                </a:extLst>
              </p:cNvPr>
              <p:cNvSpPr/>
              <p:nvPr/>
            </p:nvSpPr>
            <p:spPr>
              <a:xfrm>
                <a:off x="1795496" y="5806907"/>
                <a:ext cx="1276985" cy="0"/>
              </a:xfrm>
              <a:custGeom>
                <a:avLst/>
                <a:gdLst/>
                <a:ahLst/>
                <a:cxnLst/>
                <a:rect l="l" t="t" r="r" b="b"/>
                <a:pathLst>
                  <a:path w="1276985">
                    <a:moveTo>
                      <a:pt x="1276502" y="0"/>
                    </a:moveTo>
                    <a:lnTo>
                      <a:pt x="0" y="0"/>
                    </a:lnTo>
                  </a:path>
                </a:pathLst>
              </a:custGeom>
              <a:ln w="3810">
                <a:solidFill>
                  <a:srgbClr val="231F20"/>
                </a:solidFill>
              </a:ln>
            </p:spPr>
            <p:txBody>
              <a:bodyPr wrap="square" lIns="0" tIns="0" rIns="0" bIns="0" rtlCol="0"/>
              <a:lstStyle/>
              <a:p>
                <a:endParaRPr/>
              </a:p>
            </p:txBody>
          </p:sp>
          <p:sp>
            <p:nvSpPr>
              <p:cNvPr id="42" name="object 59">
                <a:extLst>
                  <a:ext uri="{FF2B5EF4-FFF2-40B4-BE49-F238E27FC236}">
                    <a16:creationId xmlns:a16="http://schemas.microsoft.com/office/drawing/2014/main" id="{65977E86-4282-45C9-BB50-885FD11EC0C8}"/>
                  </a:ext>
                </a:extLst>
              </p:cNvPr>
              <p:cNvSpPr/>
              <p:nvPr/>
            </p:nvSpPr>
            <p:spPr>
              <a:xfrm>
                <a:off x="1795500" y="6376502"/>
                <a:ext cx="0" cy="114300"/>
              </a:xfrm>
              <a:custGeom>
                <a:avLst/>
                <a:gdLst/>
                <a:ahLst/>
                <a:cxnLst/>
                <a:rect l="l" t="t" r="r" b="b"/>
                <a:pathLst>
                  <a:path h="114300">
                    <a:moveTo>
                      <a:pt x="0" y="0"/>
                    </a:moveTo>
                    <a:lnTo>
                      <a:pt x="0" y="114300"/>
                    </a:lnTo>
                  </a:path>
                </a:pathLst>
              </a:custGeom>
              <a:ln w="3810">
                <a:solidFill>
                  <a:srgbClr val="231F20"/>
                </a:solidFill>
              </a:ln>
            </p:spPr>
            <p:txBody>
              <a:bodyPr wrap="square" lIns="0" tIns="0" rIns="0" bIns="0" rtlCol="0"/>
              <a:lstStyle/>
              <a:p>
                <a:endParaRPr/>
              </a:p>
            </p:txBody>
          </p:sp>
          <p:sp>
            <p:nvSpPr>
              <p:cNvPr id="43" name="object 60">
                <a:extLst>
                  <a:ext uri="{FF2B5EF4-FFF2-40B4-BE49-F238E27FC236}">
                    <a16:creationId xmlns:a16="http://schemas.microsoft.com/office/drawing/2014/main" id="{06B1D93D-E8B9-48EE-8C68-2DAF16C1719F}"/>
                  </a:ext>
                </a:extLst>
              </p:cNvPr>
              <p:cNvSpPr/>
              <p:nvPr/>
            </p:nvSpPr>
            <p:spPr>
              <a:xfrm>
                <a:off x="1793595" y="6948002"/>
                <a:ext cx="0" cy="114300"/>
              </a:xfrm>
              <a:custGeom>
                <a:avLst/>
                <a:gdLst/>
                <a:ahLst/>
                <a:cxnLst/>
                <a:rect l="l" t="t" r="r" b="b"/>
                <a:pathLst>
                  <a:path h="114300">
                    <a:moveTo>
                      <a:pt x="0" y="0"/>
                    </a:moveTo>
                    <a:lnTo>
                      <a:pt x="0" y="114299"/>
                    </a:lnTo>
                  </a:path>
                </a:pathLst>
              </a:custGeom>
              <a:ln w="3810">
                <a:solidFill>
                  <a:srgbClr val="231F20"/>
                </a:solidFill>
              </a:ln>
            </p:spPr>
            <p:txBody>
              <a:bodyPr wrap="square" lIns="0" tIns="0" rIns="0" bIns="0" rtlCol="0"/>
              <a:lstStyle/>
              <a:p>
                <a:endParaRPr/>
              </a:p>
            </p:txBody>
          </p:sp>
          <p:sp>
            <p:nvSpPr>
              <p:cNvPr id="44" name="object 61">
                <a:extLst>
                  <a:ext uri="{FF2B5EF4-FFF2-40B4-BE49-F238E27FC236}">
                    <a16:creationId xmlns:a16="http://schemas.microsoft.com/office/drawing/2014/main" id="{4473D34A-11FE-4A03-BAC8-20FD6E4C85E6}"/>
                  </a:ext>
                </a:extLst>
              </p:cNvPr>
              <p:cNvSpPr/>
              <p:nvPr/>
            </p:nvSpPr>
            <p:spPr>
              <a:xfrm>
                <a:off x="1797502" y="7519504"/>
                <a:ext cx="0" cy="114300"/>
              </a:xfrm>
              <a:custGeom>
                <a:avLst/>
                <a:gdLst/>
                <a:ahLst/>
                <a:cxnLst/>
                <a:rect l="l" t="t" r="r" b="b"/>
                <a:pathLst>
                  <a:path h="114300">
                    <a:moveTo>
                      <a:pt x="0" y="114249"/>
                    </a:moveTo>
                    <a:lnTo>
                      <a:pt x="0" y="0"/>
                    </a:lnTo>
                  </a:path>
                </a:pathLst>
              </a:custGeom>
              <a:ln w="3810">
                <a:solidFill>
                  <a:srgbClr val="231F20"/>
                </a:solidFill>
              </a:ln>
            </p:spPr>
            <p:txBody>
              <a:bodyPr wrap="square" lIns="0" tIns="0" rIns="0" bIns="0" rtlCol="0"/>
              <a:lstStyle/>
              <a:p>
                <a:endParaRPr/>
              </a:p>
            </p:txBody>
          </p:sp>
          <p:sp>
            <p:nvSpPr>
              <p:cNvPr id="45" name="object 62">
                <a:extLst>
                  <a:ext uri="{FF2B5EF4-FFF2-40B4-BE49-F238E27FC236}">
                    <a16:creationId xmlns:a16="http://schemas.microsoft.com/office/drawing/2014/main" id="{1BBE5FDB-9C0E-4F7F-B25B-CC0288085EAE}"/>
                  </a:ext>
                </a:extLst>
              </p:cNvPr>
              <p:cNvSpPr/>
              <p:nvPr/>
            </p:nvSpPr>
            <p:spPr>
              <a:xfrm>
                <a:off x="1795496" y="7631897"/>
                <a:ext cx="1276985" cy="0"/>
              </a:xfrm>
              <a:custGeom>
                <a:avLst/>
                <a:gdLst/>
                <a:ahLst/>
                <a:cxnLst/>
                <a:rect l="l" t="t" r="r" b="b"/>
                <a:pathLst>
                  <a:path w="1276985">
                    <a:moveTo>
                      <a:pt x="1276502" y="0"/>
                    </a:moveTo>
                    <a:lnTo>
                      <a:pt x="0" y="0"/>
                    </a:lnTo>
                  </a:path>
                </a:pathLst>
              </a:custGeom>
              <a:ln w="3810">
                <a:solidFill>
                  <a:srgbClr val="231F20"/>
                </a:solidFill>
              </a:ln>
            </p:spPr>
            <p:txBody>
              <a:bodyPr wrap="square" lIns="0" tIns="0" rIns="0" bIns="0" rtlCol="0"/>
              <a:lstStyle/>
              <a:p>
                <a:endParaRPr/>
              </a:p>
            </p:txBody>
          </p:sp>
          <p:sp>
            <p:nvSpPr>
              <p:cNvPr id="46" name="object 63">
                <a:extLst>
                  <a:ext uri="{FF2B5EF4-FFF2-40B4-BE49-F238E27FC236}">
                    <a16:creationId xmlns:a16="http://schemas.microsoft.com/office/drawing/2014/main" id="{07A1547A-409C-4276-BB1E-CAEE906DBE98}"/>
                  </a:ext>
                </a:extLst>
              </p:cNvPr>
              <p:cNvSpPr/>
              <p:nvPr/>
            </p:nvSpPr>
            <p:spPr>
              <a:xfrm>
                <a:off x="3853695" y="7862402"/>
                <a:ext cx="0" cy="685800"/>
              </a:xfrm>
              <a:custGeom>
                <a:avLst/>
                <a:gdLst/>
                <a:ahLst/>
                <a:cxnLst/>
                <a:rect l="l" t="t" r="r" b="b"/>
                <a:pathLst>
                  <a:path h="685800">
                    <a:moveTo>
                      <a:pt x="0" y="0"/>
                    </a:moveTo>
                    <a:lnTo>
                      <a:pt x="0" y="685799"/>
                    </a:lnTo>
                  </a:path>
                </a:pathLst>
              </a:custGeom>
              <a:ln w="3810">
                <a:solidFill>
                  <a:srgbClr val="231F20"/>
                </a:solidFill>
              </a:ln>
            </p:spPr>
            <p:txBody>
              <a:bodyPr wrap="square" lIns="0" tIns="0" rIns="0" bIns="0" rtlCol="0"/>
              <a:lstStyle/>
              <a:p>
                <a:endParaRPr/>
              </a:p>
            </p:txBody>
          </p:sp>
          <p:sp>
            <p:nvSpPr>
              <p:cNvPr id="47" name="object 64">
                <a:extLst>
                  <a:ext uri="{FF2B5EF4-FFF2-40B4-BE49-F238E27FC236}">
                    <a16:creationId xmlns:a16="http://schemas.microsoft.com/office/drawing/2014/main" id="{80BB626B-6A77-4F79-B5F9-E85257123322}"/>
                  </a:ext>
                </a:extLst>
              </p:cNvPr>
              <p:cNvSpPr/>
              <p:nvPr/>
            </p:nvSpPr>
            <p:spPr>
              <a:xfrm>
                <a:off x="4653000" y="5803097"/>
                <a:ext cx="228600" cy="0"/>
              </a:xfrm>
              <a:custGeom>
                <a:avLst/>
                <a:gdLst/>
                <a:ahLst/>
                <a:cxnLst/>
                <a:rect l="l" t="t" r="r" b="b"/>
                <a:pathLst>
                  <a:path w="228600">
                    <a:moveTo>
                      <a:pt x="0" y="0"/>
                    </a:moveTo>
                    <a:lnTo>
                      <a:pt x="228600" y="0"/>
                    </a:lnTo>
                  </a:path>
                </a:pathLst>
              </a:custGeom>
              <a:ln w="3810">
                <a:solidFill>
                  <a:srgbClr val="7C8083"/>
                </a:solidFill>
              </a:ln>
            </p:spPr>
            <p:txBody>
              <a:bodyPr wrap="square" lIns="0" tIns="0" rIns="0" bIns="0" rtlCol="0"/>
              <a:lstStyle/>
              <a:p>
                <a:endParaRPr/>
              </a:p>
            </p:txBody>
          </p:sp>
          <p:sp>
            <p:nvSpPr>
              <p:cNvPr id="48" name="object 65">
                <a:extLst>
                  <a:ext uri="{FF2B5EF4-FFF2-40B4-BE49-F238E27FC236}">
                    <a16:creationId xmlns:a16="http://schemas.microsoft.com/office/drawing/2014/main" id="{AAFD748A-939B-480F-BCA1-481DF34CA594}"/>
                  </a:ext>
                </a:extLst>
              </p:cNvPr>
              <p:cNvSpPr/>
              <p:nvPr/>
            </p:nvSpPr>
            <p:spPr>
              <a:xfrm>
                <a:off x="5683872" y="6833699"/>
                <a:ext cx="0" cy="571500"/>
              </a:xfrm>
              <a:custGeom>
                <a:avLst/>
                <a:gdLst/>
                <a:ahLst/>
                <a:cxnLst/>
                <a:rect l="l" t="t" r="r" b="b"/>
                <a:pathLst>
                  <a:path h="571500">
                    <a:moveTo>
                      <a:pt x="0" y="571258"/>
                    </a:moveTo>
                    <a:lnTo>
                      <a:pt x="0" y="0"/>
                    </a:lnTo>
                  </a:path>
                </a:pathLst>
              </a:custGeom>
              <a:ln w="3810">
                <a:solidFill>
                  <a:srgbClr val="231F20"/>
                </a:solidFill>
              </a:ln>
            </p:spPr>
            <p:txBody>
              <a:bodyPr wrap="square" lIns="0" tIns="0" rIns="0" bIns="0" rtlCol="0"/>
              <a:lstStyle/>
              <a:p>
                <a:endParaRPr/>
              </a:p>
            </p:txBody>
          </p:sp>
          <p:sp>
            <p:nvSpPr>
              <p:cNvPr id="49" name="object 66">
                <a:extLst>
                  <a:ext uri="{FF2B5EF4-FFF2-40B4-BE49-F238E27FC236}">
                    <a16:creationId xmlns:a16="http://schemas.microsoft.com/office/drawing/2014/main" id="{B01A1CDB-2272-4FE5-9111-3E01F8F26D34}"/>
                  </a:ext>
                </a:extLst>
              </p:cNvPr>
              <p:cNvSpPr/>
              <p:nvPr/>
            </p:nvSpPr>
            <p:spPr>
              <a:xfrm>
                <a:off x="5685090" y="7403297"/>
                <a:ext cx="225425" cy="0"/>
              </a:xfrm>
              <a:custGeom>
                <a:avLst/>
                <a:gdLst/>
                <a:ahLst/>
                <a:cxnLst/>
                <a:rect l="l" t="t" r="r" b="b"/>
                <a:pathLst>
                  <a:path w="225425">
                    <a:moveTo>
                      <a:pt x="225209" y="0"/>
                    </a:moveTo>
                    <a:lnTo>
                      <a:pt x="0" y="0"/>
                    </a:lnTo>
                  </a:path>
                </a:pathLst>
              </a:custGeom>
              <a:ln w="3810">
                <a:solidFill>
                  <a:srgbClr val="231F20"/>
                </a:solidFill>
              </a:ln>
            </p:spPr>
            <p:txBody>
              <a:bodyPr wrap="square" lIns="0" tIns="0" rIns="0" bIns="0" rtlCol="0"/>
              <a:lstStyle/>
              <a:p>
                <a:endParaRPr/>
              </a:p>
            </p:txBody>
          </p:sp>
          <p:sp>
            <p:nvSpPr>
              <p:cNvPr id="50" name="object 67">
                <a:extLst>
                  <a:ext uri="{FF2B5EF4-FFF2-40B4-BE49-F238E27FC236}">
                    <a16:creationId xmlns:a16="http://schemas.microsoft.com/office/drawing/2014/main" id="{08B52BF5-2870-4748-97E6-C4D2D4ACD86F}"/>
                  </a:ext>
                </a:extLst>
              </p:cNvPr>
              <p:cNvSpPr/>
              <p:nvPr/>
            </p:nvSpPr>
            <p:spPr>
              <a:xfrm>
                <a:off x="5684018" y="6262446"/>
                <a:ext cx="0" cy="571500"/>
              </a:xfrm>
              <a:custGeom>
                <a:avLst/>
                <a:gdLst/>
                <a:ahLst/>
                <a:cxnLst/>
                <a:rect l="l" t="t" r="r" b="b"/>
                <a:pathLst>
                  <a:path h="571500">
                    <a:moveTo>
                      <a:pt x="0" y="0"/>
                    </a:moveTo>
                    <a:lnTo>
                      <a:pt x="0" y="571258"/>
                    </a:lnTo>
                  </a:path>
                </a:pathLst>
              </a:custGeom>
              <a:ln w="3810">
                <a:solidFill>
                  <a:srgbClr val="231F20"/>
                </a:solidFill>
              </a:ln>
            </p:spPr>
            <p:txBody>
              <a:bodyPr wrap="square" lIns="0" tIns="0" rIns="0" bIns="0" rtlCol="0"/>
              <a:lstStyle/>
              <a:p>
                <a:endParaRPr/>
              </a:p>
            </p:txBody>
          </p:sp>
          <p:sp>
            <p:nvSpPr>
              <p:cNvPr id="51" name="object 68">
                <a:extLst>
                  <a:ext uri="{FF2B5EF4-FFF2-40B4-BE49-F238E27FC236}">
                    <a16:creationId xmlns:a16="http://schemas.microsoft.com/office/drawing/2014/main" id="{00FC6D1C-9E6B-40CC-AC75-11748EFDD0A9}"/>
                  </a:ext>
                </a:extLst>
              </p:cNvPr>
              <p:cNvSpPr/>
              <p:nvPr/>
            </p:nvSpPr>
            <p:spPr>
              <a:xfrm>
                <a:off x="5685231" y="6264107"/>
                <a:ext cx="225425" cy="0"/>
              </a:xfrm>
              <a:custGeom>
                <a:avLst/>
                <a:gdLst/>
                <a:ahLst/>
                <a:cxnLst/>
                <a:rect l="l" t="t" r="r" b="b"/>
                <a:pathLst>
                  <a:path w="225425">
                    <a:moveTo>
                      <a:pt x="225069" y="0"/>
                    </a:moveTo>
                    <a:lnTo>
                      <a:pt x="0" y="0"/>
                    </a:lnTo>
                  </a:path>
                </a:pathLst>
              </a:custGeom>
              <a:ln w="3810">
                <a:solidFill>
                  <a:srgbClr val="231F20"/>
                </a:solidFill>
              </a:ln>
            </p:spPr>
            <p:txBody>
              <a:bodyPr wrap="square" lIns="0" tIns="0" rIns="0" bIns="0" rtlCol="0"/>
              <a:lstStyle/>
              <a:p>
                <a:endParaRPr/>
              </a:p>
            </p:txBody>
          </p:sp>
          <p:sp>
            <p:nvSpPr>
              <p:cNvPr id="52" name="object 69">
                <a:extLst>
                  <a:ext uri="{FF2B5EF4-FFF2-40B4-BE49-F238E27FC236}">
                    <a16:creationId xmlns:a16="http://schemas.microsoft.com/office/drawing/2014/main" id="{AE32D84D-48CF-4E2D-83FA-BD1DC1C50AD9}"/>
                  </a:ext>
                </a:extLst>
              </p:cNvPr>
              <p:cNvSpPr/>
              <p:nvPr/>
            </p:nvSpPr>
            <p:spPr>
              <a:xfrm>
                <a:off x="4883232" y="5005244"/>
                <a:ext cx="0" cy="800100"/>
              </a:xfrm>
              <a:custGeom>
                <a:avLst/>
                <a:gdLst/>
                <a:ahLst/>
                <a:cxnLst/>
                <a:rect l="l" t="t" r="r" b="b"/>
                <a:pathLst>
                  <a:path h="800100">
                    <a:moveTo>
                      <a:pt x="0" y="0"/>
                    </a:moveTo>
                    <a:lnTo>
                      <a:pt x="0" y="799757"/>
                    </a:lnTo>
                  </a:path>
                </a:pathLst>
              </a:custGeom>
              <a:ln w="3810">
                <a:solidFill>
                  <a:srgbClr val="231F20"/>
                </a:solidFill>
              </a:ln>
            </p:spPr>
            <p:txBody>
              <a:bodyPr wrap="square" lIns="0" tIns="0" rIns="0" bIns="0" rtlCol="0"/>
              <a:lstStyle/>
              <a:p>
                <a:endParaRPr/>
              </a:p>
            </p:txBody>
          </p:sp>
          <p:sp>
            <p:nvSpPr>
              <p:cNvPr id="53" name="object 70">
                <a:extLst>
                  <a:ext uri="{FF2B5EF4-FFF2-40B4-BE49-F238E27FC236}">
                    <a16:creationId xmlns:a16="http://schemas.microsoft.com/office/drawing/2014/main" id="{3FB39EA4-EFB9-43AC-8CD2-528948C2982B}"/>
                  </a:ext>
                </a:extLst>
              </p:cNvPr>
              <p:cNvSpPr/>
              <p:nvPr/>
            </p:nvSpPr>
            <p:spPr>
              <a:xfrm>
                <a:off x="4881994" y="5006807"/>
                <a:ext cx="1028700" cy="0"/>
              </a:xfrm>
              <a:custGeom>
                <a:avLst/>
                <a:gdLst/>
                <a:ahLst/>
                <a:cxnLst/>
                <a:rect l="l" t="t" r="r" b="b"/>
                <a:pathLst>
                  <a:path w="1028700">
                    <a:moveTo>
                      <a:pt x="1028306" y="0"/>
                    </a:moveTo>
                    <a:lnTo>
                      <a:pt x="0" y="0"/>
                    </a:lnTo>
                  </a:path>
                </a:pathLst>
              </a:custGeom>
              <a:ln w="3810">
                <a:solidFill>
                  <a:srgbClr val="231F20"/>
                </a:solidFill>
              </a:ln>
            </p:spPr>
            <p:txBody>
              <a:bodyPr wrap="square" lIns="0" tIns="0" rIns="0" bIns="0" rtlCol="0"/>
              <a:lstStyle/>
              <a:p>
                <a:endParaRPr/>
              </a:p>
            </p:txBody>
          </p:sp>
          <p:sp>
            <p:nvSpPr>
              <p:cNvPr id="54" name="object 71">
                <a:extLst>
                  <a:ext uri="{FF2B5EF4-FFF2-40B4-BE49-F238E27FC236}">
                    <a16:creationId xmlns:a16="http://schemas.microsoft.com/office/drawing/2014/main" id="{2A6C5B42-22A0-4061-AC26-7447F3AC88AF}"/>
                  </a:ext>
                </a:extLst>
              </p:cNvPr>
              <p:cNvSpPr/>
              <p:nvPr/>
            </p:nvSpPr>
            <p:spPr>
              <a:xfrm>
                <a:off x="4769330" y="7862450"/>
                <a:ext cx="0" cy="114300"/>
              </a:xfrm>
              <a:custGeom>
                <a:avLst/>
                <a:gdLst/>
                <a:ahLst/>
                <a:cxnLst/>
                <a:rect l="l" t="t" r="r" b="b"/>
                <a:pathLst>
                  <a:path h="114300">
                    <a:moveTo>
                      <a:pt x="0" y="0"/>
                    </a:moveTo>
                    <a:lnTo>
                      <a:pt x="0" y="114249"/>
                    </a:lnTo>
                  </a:path>
                </a:pathLst>
              </a:custGeom>
              <a:ln w="3810">
                <a:solidFill>
                  <a:srgbClr val="231F20"/>
                </a:solidFill>
              </a:ln>
            </p:spPr>
            <p:txBody>
              <a:bodyPr wrap="square" lIns="0" tIns="0" rIns="0" bIns="0" rtlCol="0"/>
              <a:lstStyle/>
              <a:p>
                <a:endParaRPr/>
              </a:p>
            </p:txBody>
          </p:sp>
          <p:sp>
            <p:nvSpPr>
              <p:cNvPr id="55" name="object 72">
                <a:extLst>
                  <a:ext uri="{FF2B5EF4-FFF2-40B4-BE49-F238E27FC236}">
                    <a16:creationId xmlns:a16="http://schemas.microsoft.com/office/drawing/2014/main" id="{2689A38A-8176-44A2-8BA2-2536E6D2BD50}"/>
                  </a:ext>
                </a:extLst>
              </p:cNvPr>
              <p:cNvSpPr/>
              <p:nvPr/>
            </p:nvSpPr>
            <p:spPr>
              <a:xfrm>
                <a:off x="4768443" y="7864307"/>
                <a:ext cx="913765" cy="0"/>
              </a:xfrm>
              <a:custGeom>
                <a:avLst/>
                <a:gdLst/>
                <a:ahLst/>
                <a:cxnLst/>
                <a:rect l="l" t="t" r="r" b="b"/>
                <a:pathLst>
                  <a:path w="913764">
                    <a:moveTo>
                      <a:pt x="913257" y="0"/>
                    </a:moveTo>
                    <a:lnTo>
                      <a:pt x="0" y="0"/>
                    </a:lnTo>
                  </a:path>
                </a:pathLst>
              </a:custGeom>
              <a:ln w="3810">
                <a:solidFill>
                  <a:srgbClr val="231F20"/>
                </a:solidFill>
              </a:ln>
            </p:spPr>
            <p:txBody>
              <a:bodyPr wrap="square" lIns="0" tIns="0" rIns="0" bIns="0" rtlCol="0"/>
              <a:lstStyle/>
              <a:p>
                <a:endParaRPr/>
              </a:p>
            </p:txBody>
          </p:sp>
          <p:sp>
            <p:nvSpPr>
              <p:cNvPr id="56" name="object 73">
                <a:extLst>
                  <a:ext uri="{FF2B5EF4-FFF2-40B4-BE49-F238E27FC236}">
                    <a16:creationId xmlns:a16="http://schemas.microsoft.com/office/drawing/2014/main" id="{DD9D0F46-DC00-46EC-B4A6-A699BF8474BA}"/>
                  </a:ext>
                </a:extLst>
              </p:cNvPr>
              <p:cNvSpPr/>
              <p:nvPr/>
            </p:nvSpPr>
            <p:spPr>
              <a:xfrm>
                <a:off x="6708697" y="7862450"/>
                <a:ext cx="0" cy="114300"/>
              </a:xfrm>
              <a:custGeom>
                <a:avLst/>
                <a:gdLst/>
                <a:ahLst/>
                <a:cxnLst/>
                <a:rect l="l" t="t" r="r" b="b"/>
                <a:pathLst>
                  <a:path h="114300">
                    <a:moveTo>
                      <a:pt x="0" y="0"/>
                    </a:moveTo>
                    <a:lnTo>
                      <a:pt x="0" y="114249"/>
                    </a:lnTo>
                  </a:path>
                </a:pathLst>
              </a:custGeom>
              <a:ln w="3810">
                <a:solidFill>
                  <a:srgbClr val="231F20"/>
                </a:solidFill>
              </a:ln>
            </p:spPr>
            <p:txBody>
              <a:bodyPr wrap="square" lIns="0" tIns="0" rIns="0" bIns="0" rtlCol="0"/>
              <a:lstStyle/>
              <a:p>
                <a:endParaRPr/>
              </a:p>
            </p:txBody>
          </p:sp>
          <p:sp>
            <p:nvSpPr>
              <p:cNvPr id="57" name="object 74">
                <a:extLst>
                  <a:ext uri="{FF2B5EF4-FFF2-40B4-BE49-F238E27FC236}">
                    <a16:creationId xmlns:a16="http://schemas.microsoft.com/office/drawing/2014/main" id="{60A13D5E-5F74-4402-BB7E-2E4CF8E62960}"/>
                  </a:ext>
                </a:extLst>
              </p:cNvPr>
              <p:cNvSpPr/>
              <p:nvPr/>
            </p:nvSpPr>
            <p:spPr>
              <a:xfrm>
                <a:off x="5681699" y="7864307"/>
                <a:ext cx="1028700" cy="0"/>
              </a:xfrm>
              <a:custGeom>
                <a:avLst/>
                <a:gdLst/>
                <a:ahLst/>
                <a:cxnLst/>
                <a:rect l="l" t="t" r="r" b="b"/>
                <a:pathLst>
                  <a:path w="1028700">
                    <a:moveTo>
                      <a:pt x="0" y="0"/>
                    </a:moveTo>
                    <a:lnTo>
                      <a:pt x="1028242" y="0"/>
                    </a:lnTo>
                  </a:path>
                </a:pathLst>
              </a:custGeom>
              <a:ln w="3810">
                <a:solidFill>
                  <a:srgbClr val="231F20"/>
                </a:solidFill>
              </a:ln>
            </p:spPr>
            <p:txBody>
              <a:bodyPr wrap="square" lIns="0" tIns="0" rIns="0" bIns="0" rtlCol="0"/>
              <a:lstStyle/>
              <a:p>
                <a:endParaRPr/>
              </a:p>
            </p:txBody>
          </p:sp>
          <p:sp>
            <p:nvSpPr>
              <p:cNvPr id="58" name="object 75">
                <a:extLst>
                  <a:ext uri="{FF2B5EF4-FFF2-40B4-BE49-F238E27FC236}">
                    <a16:creationId xmlns:a16="http://schemas.microsoft.com/office/drawing/2014/main" id="{80BCC7FE-114C-4984-B158-B799A2B5AF35}"/>
                  </a:ext>
                </a:extLst>
              </p:cNvPr>
              <p:cNvSpPr/>
              <p:nvPr/>
            </p:nvSpPr>
            <p:spPr>
              <a:xfrm>
                <a:off x="5678711" y="7633900"/>
                <a:ext cx="0" cy="228600"/>
              </a:xfrm>
              <a:custGeom>
                <a:avLst/>
                <a:gdLst/>
                <a:ahLst/>
                <a:cxnLst/>
                <a:rect l="l" t="t" r="r" b="b"/>
                <a:pathLst>
                  <a:path h="228600">
                    <a:moveTo>
                      <a:pt x="0" y="0"/>
                    </a:moveTo>
                    <a:lnTo>
                      <a:pt x="0" y="228498"/>
                    </a:lnTo>
                  </a:path>
                </a:pathLst>
              </a:custGeom>
              <a:ln w="3810">
                <a:solidFill>
                  <a:srgbClr val="231F20"/>
                </a:solidFill>
              </a:ln>
            </p:spPr>
            <p:txBody>
              <a:bodyPr wrap="square" lIns="0" tIns="0" rIns="0" bIns="0" rtlCol="0"/>
              <a:lstStyle/>
              <a:p>
                <a:endParaRPr/>
              </a:p>
            </p:txBody>
          </p:sp>
          <p:sp>
            <p:nvSpPr>
              <p:cNvPr id="59" name="object 76">
                <a:extLst>
                  <a:ext uri="{FF2B5EF4-FFF2-40B4-BE49-F238E27FC236}">
                    <a16:creationId xmlns:a16="http://schemas.microsoft.com/office/drawing/2014/main" id="{84F20B3E-FA4B-4A2D-BAB0-DD4143C62F48}"/>
                  </a:ext>
                </a:extLst>
              </p:cNvPr>
              <p:cNvSpPr/>
              <p:nvPr/>
            </p:nvSpPr>
            <p:spPr>
              <a:xfrm>
                <a:off x="4653000" y="7635707"/>
                <a:ext cx="1027430" cy="0"/>
              </a:xfrm>
              <a:custGeom>
                <a:avLst/>
                <a:gdLst/>
                <a:ahLst/>
                <a:cxnLst/>
                <a:rect l="l" t="t" r="r" b="b"/>
                <a:pathLst>
                  <a:path w="1027429">
                    <a:moveTo>
                      <a:pt x="0" y="0"/>
                    </a:moveTo>
                    <a:lnTo>
                      <a:pt x="1026947" y="0"/>
                    </a:lnTo>
                  </a:path>
                </a:pathLst>
              </a:custGeom>
              <a:ln w="3810">
                <a:solidFill>
                  <a:srgbClr val="231F20"/>
                </a:solidFill>
              </a:ln>
            </p:spPr>
            <p:txBody>
              <a:bodyPr wrap="square" lIns="0" tIns="0" rIns="0" bIns="0" rtlCol="0"/>
              <a:lstStyle/>
              <a:p>
                <a:endParaRPr/>
              </a:p>
            </p:txBody>
          </p:sp>
          <p:sp>
            <p:nvSpPr>
              <p:cNvPr id="60" name="object 77">
                <a:extLst>
                  <a:ext uri="{FF2B5EF4-FFF2-40B4-BE49-F238E27FC236}">
                    <a16:creationId xmlns:a16="http://schemas.microsoft.com/office/drawing/2014/main" id="{62E02BA3-3F40-4FD3-849A-C18EAFEE122C}"/>
                  </a:ext>
                </a:extLst>
              </p:cNvPr>
              <p:cNvSpPr/>
              <p:nvPr/>
            </p:nvSpPr>
            <p:spPr>
              <a:xfrm>
                <a:off x="3852900" y="4752002"/>
                <a:ext cx="0" cy="824865"/>
              </a:xfrm>
              <a:custGeom>
                <a:avLst/>
                <a:gdLst/>
                <a:ahLst/>
                <a:cxnLst/>
                <a:rect l="l" t="t" r="r" b="b"/>
                <a:pathLst>
                  <a:path h="824864">
                    <a:moveTo>
                      <a:pt x="0" y="0"/>
                    </a:moveTo>
                    <a:lnTo>
                      <a:pt x="0" y="824395"/>
                    </a:lnTo>
                  </a:path>
                </a:pathLst>
              </a:custGeom>
              <a:ln w="3810">
                <a:solidFill>
                  <a:srgbClr val="231F20"/>
                </a:solidFill>
              </a:ln>
            </p:spPr>
            <p:txBody>
              <a:bodyPr wrap="square" lIns="0" tIns="0" rIns="0" bIns="0" rtlCol="0"/>
              <a:lstStyle/>
              <a:p>
                <a:endParaRPr/>
              </a:p>
            </p:txBody>
          </p:sp>
          <p:sp>
            <p:nvSpPr>
              <p:cNvPr id="61" name="object 78">
                <a:extLst>
                  <a:ext uri="{FF2B5EF4-FFF2-40B4-BE49-F238E27FC236}">
                    <a16:creationId xmlns:a16="http://schemas.microsoft.com/office/drawing/2014/main" id="{98CD65B2-11E3-4B8C-96F5-CB9B4C453F71}"/>
                  </a:ext>
                </a:extLst>
              </p:cNvPr>
              <p:cNvSpPr/>
              <p:nvPr/>
            </p:nvSpPr>
            <p:spPr>
              <a:xfrm>
                <a:off x="3854805" y="6033602"/>
                <a:ext cx="0" cy="228600"/>
              </a:xfrm>
              <a:custGeom>
                <a:avLst/>
                <a:gdLst/>
                <a:ahLst/>
                <a:cxnLst/>
                <a:rect l="l" t="t" r="r" b="b"/>
                <a:pathLst>
                  <a:path h="228600">
                    <a:moveTo>
                      <a:pt x="0" y="0"/>
                    </a:moveTo>
                    <a:lnTo>
                      <a:pt x="0" y="228600"/>
                    </a:lnTo>
                  </a:path>
                </a:pathLst>
              </a:custGeom>
              <a:ln w="3810">
                <a:solidFill>
                  <a:srgbClr val="231F20"/>
                </a:solidFill>
              </a:ln>
            </p:spPr>
            <p:txBody>
              <a:bodyPr wrap="square" lIns="0" tIns="0" rIns="0" bIns="0" rtlCol="0"/>
              <a:lstStyle/>
              <a:p>
                <a:endParaRPr/>
              </a:p>
            </p:txBody>
          </p:sp>
          <p:sp>
            <p:nvSpPr>
              <p:cNvPr id="62" name="object 79">
                <a:extLst>
                  <a:ext uri="{FF2B5EF4-FFF2-40B4-BE49-F238E27FC236}">
                    <a16:creationId xmlns:a16="http://schemas.microsoft.com/office/drawing/2014/main" id="{796D6CC4-8517-4F99-94E4-540EEB282CF1}"/>
                  </a:ext>
                </a:extLst>
              </p:cNvPr>
              <p:cNvSpPr/>
              <p:nvPr/>
            </p:nvSpPr>
            <p:spPr>
              <a:xfrm>
                <a:off x="3854805" y="6719402"/>
                <a:ext cx="0" cy="685800"/>
              </a:xfrm>
              <a:custGeom>
                <a:avLst/>
                <a:gdLst/>
                <a:ahLst/>
                <a:cxnLst/>
                <a:rect l="l" t="t" r="r" b="b"/>
                <a:pathLst>
                  <a:path h="685800">
                    <a:moveTo>
                      <a:pt x="0" y="0"/>
                    </a:moveTo>
                    <a:lnTo>
                      <a:pt x="0" y="685800"/>
                    </a:lnTo>
                  </a:path>
                </a:pathLst>
              </a:custGeom>
              <a:ln w="3810">
                <a:solidFill>
                  <a:srgbClr val="231F20"/>
                </a:solidFill>
              </a:ln>
            </p:spPr>
            <p:txBody>
              <a:bodyPr wrap="square" lIns="0" tIns="0" rIns="0" bIns="0" rtlCol="0"/>
              <a:lstStyle/>
              <a:p>
                <a:endParaRPr/>
              </a:p>
            </p:txBody>
          </p:sp>
        </p:grpSp>
      </p:grpSp>
    </p:spTree>
    <p:extLst>
      <p:ext uri="{BB962C8B-B14F-4D97-AF65-F5344CB8AC3E}">
        <p14:creationId xmlns:p14="http://schemas.microsoft.com/office/powerpoint/2010/main" val="2144990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9B479-A3AA-C14D-B57A-81AEEA720BF3}"/>
              </a:ext>
            </a:extLst>
          </p:cNvPr>
          <p:cNvSpPr>
            <a:spLocks noGrp="1"/>
          </p:cNvSpPr>
          <p:nvPr>
            <p:ph type="title"/>
          </p:nvPr>
        </p:nvSpPr>
        <p:spPr/>
        <p:txBody>
          <a:bodyPr/>
          <a:lstStyle/>
          <a:p>
            <a:r>
              <a:rPr lang="en-US" dirty="0"/>
              <a:t>Roles within BSE</a:t>
            </a:r>
          </a:p>
        </p:txBody>
      </p:sp>
      <p:sp>
        <p:nvSpPr>
          <p:cNvPr id="3" name="Content Placeholder 2">
            <a:extLst>
              <a:ext uri="{FF2B5EF4-FFF2-40B4-BE49-F238E27FC236}">
                <a16:creationId xmlns:a16="http://schemas.microsoft.com/office/drawing/2014/main" id="{CD236EF3-C9F4-4A45-9523-1CFEFD8FC28D}"/>
              </a:ext>
            </a:extLst>
          </p:cNvPr>
          <p:cNvSpPr>
            <a:spLocks noGrp="1"/>
          </p:cNvSpPr>
          <p:nvPr>
            <p:ph sz="quarter" idx="10"/>
          </p:nvPr>
        </p:nvSpPr>
        <p:spPr>
          <a:xfrm>
            <a:off x="457200" y="1512000"/>
            <a:ext cx="8229600" cy="3141136"/>
          </a:xfrm>
        </p:spPr>
        <p:txBody>
          <a:bodyPr/>
          <a:lstStyle/>
          <a:p>
            <a:r>
              <a:rPr lang="en-US" dirty="0"/>
              <a:t>In the case of BSE site operatives, the roles can include the following trades in both domestic and industrial and commercial properties:</a:t>
            </a:r>
          </a:p>
          <a:p>
            <a:pPr lvl="1">
              <a:spcBef>
                <a:spcPts val="675"/>
              </a:spcBef>
              <a:buFont typeface="Arial" charset="0"/>
              <a:buChar char="•"/>
            </a:pPr>
            <a:r>
              <a:rPr lang="en-US" altLang="en-US" dirty="0"/>
              <a:t>Plumber </a:t>
            </a:r>
          </a:p>
          <a:p>
            <a:pPr lvl="1">
              <a:spcBef>
                <a:spcPts val="675"/>
              </a:spcBef>
              <a:buFont typeface="Arial" charset="0"/>
              <a:buChar char="•"/>
            </a:pPr>
            <a:r>
              <a:rPr lang="en-US" altLang="en-US" dirty="0"/>
              <a:t>Heating and ventilation engineer</a:t>
            </a:r>
          </a:p>
          <a:p>
            <a:pPr lvl="1">
              <a:spcBef>
                <a:spcPts val="675"/>
              </a:spcBef>
              <a:buFont typeface="Arial" charset="0"/>
              <a:buChar char="•"/>
            </a:pPr>
            <a:r>
              <a:rPr lang="en-US" altLang="en-US" dirty="0"/>
              <a:t>Air conditioning engineer</a:t>
            </a:r>
          </a:p>
          <a:p>
            <a:pPr lvl="1">
              <a:spcBef>
                <a:spcPts val="675"/>
              </a:spcBef>
              <a:buFont typeface="Arial" charset="0"/>
              <a:buChar char="•"/>
            </a:pPr>
            <a:r>
              <a:rPr lang="en-US" altLang="en-US" dirty="0"/>
              <a:t>Electrician</a:t>
            </a:r>
          </a:p>
          <a:p>
            <a:pPr lvl="1">
              <a:spcBef>
                <a:spcPts val="675"/>
              </a:spcBef>
              <a:buFont typeface="Arial" charset="0"/>
              <a:buChar char="•"/>
            </a:pPr>
            <a:r>
              <a:rPr lang="en-US" altLang="en-US" dirty="0"/>
              <a:t>Controls engineer</a:t>
            </a:r>
          </a:p>
          <a:p>
            <a:pPr lvl="1">
              <a:spcBef>
                <a:spcPts val="675"/>
              </a:spcBef>
              <a:buFont typeface="Arial" charset="0"/>
              <a:buChar char="•"/>
            </a:pPr>
            <a:r>
              <a:rPr lang="en-US" altLang="en-US" dirty="0"/>
              <a:t>Gas fitter</a:t>
            </a:r>
          </a:p>
        </p:txBody>
      </p:sp>
      <p:sp>
        <p:nvSpPr>
          <p:cNvPr id="4" name="TextBox 3">
            <a:extLst>
              <a:ext uri="{FF2B5EF4-FFF2-40B4-BE49-F238E27FC236}">
                <a16:creationId xmlns:a16="http://schemas.microsoft.com/office/drawing/2014/main" id="{B60133FB-D0FE-3540-B8B5-2E0A2C951F8E}"/>
              </a:ext>
            </a:extLst>
          </p:cNvPr>
          <p:cNvSpPr txBox="1"/>
          <p:nvPr/>
        </p:nvSpPr>
        <p:spPr>
          <a:xfrm>
            <a:off x="503548" y="5145945"/>
            <a:ext cx="8136904" cy="400110"/>
          </a:xfrm>
          <a:prstGeom prst="rect">
            <a:avLst/>
          </a:prstGeom>
          <a:noFill/>
          <a:ln>
            <a:solidFill>
              <a:srgbClr val="0077E3"/>
            </a:solidFill>
          </a:ln>
        </p:spPr>
        <p:txBody>
          <a:bodyPr wrap="square" rtlCol="0">
            <a:spAutoFit/>
          </a:bodyPr>
          <a:lstStyle/>
          <a:p>
            <a:r>
              <a:rPr lang="en-US" b="1" dirty="0"/>
              <a:t>Can you think of any tasks these site operatives may perform?</a:t>
            </a:r>
          </a:p>
        </p:txBody>
      </p:sp>
    </p:spTree>
    <p:extLst>
      <p:ext uri="{BB962C8B-B14F-4D97-AF65-F5344CB8AC3E}">
        <p14:creationId xmlns:p14="http://schemas.microsoft.com/office/powerpoint/2010/main" val="1122073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3CBF07-B2C3-6E4B-9DBE-8F1BE9AFE6AC}"/>
              </a:ext>
            </a:extLst>
          </p:cNvPr>
          <p:cNvSpPr>
            <a:spLocks noGrp="1"/>
          </p:cNvSpPr>
          <p:nvPr>
            <p:ph type="title"/>
          </p:nvPr>
        </p:nvSpPr>
        <p:spPr/>
        <p:txBody>
          <a:bodyPr/>
          <a:lstStyle/>
          <a:p>
            <a:r>
              <a:rPr lang="en-US" dirty="0"/>
              <a:t>Roles within BSE</a:t>
            </a:r>
          </a:p>
        </p:txBody>
      </p:sp>
      <p:sp>
        <p:nvSpPr>
          <p:cNvPr id="5" name="Content Placeholder 4">
            <a:extLst>
              <a:ext uri="{FF2B5EF4-FFF2-40B4-BE49-F238E27FC236}">
                <a16:creationId xmlns:a16="http://schemas.microsoft.com/office/drawing/2014/main" id="{E1D6B8D3-5DC9-E64F-85C6-ACADCA02CF7A}"/>
              </a:ext>
            </a:extLst>
          </p:cNvPr>
          <p:cNvSpPr>
            <a:spLocks noGrp="1"/>
          </p:cNvSpPr>
          <p:nvPr>
            <p:ph sz="quarter" idx="10"/>
          </p:nvPr>
        </p:nvSpPr>
        <p:spPr>
          <a:xfrm>
            <a:off x="503548" y="1700808"/>
            <a:ext cx="8136904" cy="2880320"/>
          </a:xfrm>
          <a:ln>
            <a:noFill/>
          </a:ln>
        </p:spPr>
        <p:txBody>
          <a:bodyPr/>
          <a:lstStyle/>
          <a:p>
            <a:pPr>
              <a:spcBef>
                <a:spcPts val="400"/>
              </a:spcBef>
              <a:spcAft>
                <a:spcPts val="400"/>
              </a:spcAft>
            </a:pPr>
            <a:r>
              <a:rPr lang="en-US" b="1" dirty="0"/>
              <a:t>Plumber</a:t>
            </a:r>
            <a:r>
              <a:rPr lang="en-US" dirty="0"/>
              <a:t> – Installing, repairing and maintaining hot, cold, heating and sanitation systems within domestic properties. A plumber may replace a failed boiler, install a kitchen sink and waste pipework or rectify a fault within a hot water system. </a:t>
            </a:r>
          </a:p>
          <a:p>
            <a:r>
              <a:rPr lang="en-US" dirty="0"/>
              <a:t>Commercial plumbers may install above and below ground drainage and fit sanitary appliances such as urinals and sinks.</a:t>
            </a:r>
          </a:p>
        </p:txBody>
      </p:sp>
    </p:spTree>
    <p:extLst>
      <p:ext uri="{BB962C8B-B14F-4D97-AF65-F5344CB8AC3E}">
        <p14:creationId xmlns:p14="http://schemas.microsoft.com/office/powerpoint/2010/main" val="3019359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DB9592-6653-4A48-8CC9-4091F7BC7844}"/>
              </a:ext>
            </a:extLst>
          </p:cNvPr>
          <p:cNvSpPr>
            <a:spLocks noGrp="1"/>
          </p:cNvSpPr>
          <p:nvPr>
            <p:ph type="title"/>
          </p:nvPr>
        </p:nvSpPr>
        <p:spPr/>
        <p:txBody>
          <a:bodyPr/>
          <a:lstStyle/>
          <a:p>
            <a:r>
              <a:rPr lang="en-US" dirty="0"/>
              <a:t>Roles within BSE</a:t>
            </a:r>
          </a:p>
        </p:txBody>
      </p:sp>
      <p:sp>
        <p:nvSpPr>
          <p:cNvPr id="5" name="Content Placeholder 4">
            <a:extLst>
              <a:ext uri="{FF2B5EF4-FFF2-40B4-BE49-F238E27FC236}">
                <a16:creationId xmlns:a16="http://schemas.microsoft.com/office/drawing/2014/main" id="{24487805-5147-5F4F-A062-A33535C90422}"/>
              </a:ext>
            </a:extLst>
          </p:cNvPr>
          <p:cNvSpPr>
            <a:spLocks noGrp="1"/>
          </p:cNvSpPr>
          <p:nvPr>
            <p:ph sz="quarter" idx="10"/>
          </p:nvPr>
        </p:nvSpPr>
        <p:spPr>
          <a:xfrm>
            <a:off x="294521" y="1595310"/>
            <a:ext cx="8280920" cy="1412944"/>
          </a:xfrm>
          <a:ln>
            <a:noFill/>
          </a:ln>
        </p:spPr>
        <p:txBody>
          <a:bodyPr/>
          <a:lstStyle/>
          <a:p>
            <a:pPr>
              <a:spcBef>
                <a:spcPts val="400"/>
              </a:spcBef>
              <a:spcAft>
                <a:spcPts val="400"/>
              </a:spcAft>
            </a:pPr>
            <a:r>
              <a:rPr lang="en-US" b="1" dirty="0"/>
              <a:t>Air conditioning engineer</a:t>
            </a:r>
            <a:r>
              <a:rPr lang="en-US" dirty="0"/>
              <a:t> – Installing, maintaining and repairing AC systems used to keep spaces cool in summer and warm in colder months. Most AC engineers tend to work in commercial buildings, but AC systems are also becoming more widely available for domestic applications.</a:t>
            </a:r>
          </a:p>
        </p:txBody>
      </p:sp>
      <p:sp>
        <p:nvSpPr>
          <p:cNvPr id="6" name="Content Placeholder 4">
            <a:extLst>
              <a:ext uri="{FF2B5EF4-FFF2-40B4-BE49-F238E27FC236}">
                <a16:creationId xmlns:a16="http://schemas.microsoft.com/office/drawing/2014/main" id="{0291436A-8023-3242-9168-6BE66CD1E318}"/>
              </a:ext>
            </a:extLst>
          </p:cNvPr>
          <p:cNvSpPr txBox="1">
            <a:spLocks/>
          </p:cNvSpPr>
          <p:nvPr/>
        </p:nvSpPr>
        <p:spPr bwMode="auto">
          <a:xfrm>
            <a:off x="301743" y="3212976"/>
            <a:ext cx="8712591" cy="103990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Bef>
                <a:spcPts val="400"/>
              </a:spcBef>
              <a:spcAft>
                <a:spcPts val="400"/>
              </a:spcAft>
            </a:pPr>
            <a:r>
              <a:rPr lang="en-US" b="1" kern="0" dirty="0"/>
              <a:t>Electrician </a:t>
            </a:r>
            <a:r>
              <a:rPr lang="en-US" kern="0" dirty="0"/>
              <a:t>– May install new electrical circuits in both domestic and commercial buildings. They may replace consumer units, add additional sockets or lights, and carry out routine and periodic testing.</a:t>
            </a:r>
          </a:p>
        </p:txBody>
      </p:sp>
      <p:sp>
        <p:nvSpPr>
          <p:cNvPr id="7" name="Content Placeholder 4">
            <a:extLst>
              <a:ext uri="{FF2B5EF4-FFF2-40B4-BE49-F238E27FC236}">
                <a16:creationId xmlns:a16="http://schemas.microsoft.com/office/drawing/2014/main" id="{EB7B8A0B-EE52-7443-846E-881F2BB853D1}"/>
              </a:ext>
            </a:extLst>
          </p:cNvPr>
          <p:cNvSpPr txBox="1">
            <a:spLocks/>
          </p:cNvSpPr>
          <p:nvPr/>
        </p:nvSpPr>
        <p:spPr bwMode="auto">
          <a:xfrm>
            <a:off x="268362" y="4252877"/>
            <a:ext cx="8745972" cy="133115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spcBef>
                <a:spcPts val="400"/>
              </a:spcBef>
              <a:spcAft>
                <a:spcPts val="400"/>
              </a:spcAft>
            </a:pPr>
            <a:r>
              <a:rPr lang="en-US" b="1" kern="0" dirty="0"/>
              <a:t>Controls engineer </a:t>
            </a:r>
            <a:r>
              <a:rPr lang="en-US" kern="0" dirty="0"/>
              <a:t>– Need to be competent electrically, while understanding the function and operation of a range of mechanical commercial building services. They may install and commission the systems that control and operate complex commercial heating and ventilation systems.</a:t>
            </a:r>
          </a:p>
        </p:txBody>
      </p:sp>
    </p:spTree>
    <p:extLst>
      <p:ext uri="{BB962C8B-B14F-4D97-AF65-F5344CB8AC3E}">
        <p14:creationId xmlns:p14="http://schemas.microsoft.com/office/powerpoint/2010/main" val="1454702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DB9592-6653-4A48-8CC9-4091F7BC7844}"/>
              </a:ext>
            </a:extLst>
          </p:cNvPr>
          <p:cNvSpPr>
            <a:spLocks noGrp="1"/>
          </p:cNvSpPr>
          <p:nvPr>
            <p:ph type="title"/>
          </p:nvPr>
        </p:nvSpPr>
        <p:spPr/>
        <p:txBody>
          <a:bodyPr/>
          <a:lstStyle/>
          <a:p>
            <a:r>
              <a:rPr lang="en-US" dirty="0"/>
              <a:t>Roles within BSE</a:t>
            </a:r>
          </a:p>
        </p:txBody>
      </p:sp>
      <p:sp>
        <p:nvSpPr>
          <p:cNvPr id="5" name="Content Placeholder 4">
            <a:extLst>
              <a:ext uri="{FF2B5EF4-FFF2-40B4-BE49-F238E27FC236}">
                <a16:creationId xmlns:a16="http://schemas.microsoft.com/office/drawing/2014/main" id="{24487805-5147-5F4F-A062-A33535C90422}"/>
              </a:ext>
            </a:extLst>
          </p:cNvPr>
          <p:cNvSpPr>
            <a:spLocks noGrp="1"/>
          </p:cNvSpPr>
          <p:nvPr>
            <p:ph sz="quarter" idx="10"/>
          </p:nvPr>
        </p:nvSpPr>
        <p:spPr>
          <a:xfrm>
            <a:off x="179512" y="1512000"/>
            <a:ext cx="8856984" cy="1124912"/>
          </a:xfrm>
          <a:ln>
            <a:noFill/>
          </a:ln>
        </p:spPr>
        <p:txBody>
          <a:bodyPr/>
          <a:lstStyle/>
          <a:p>
            <a:pPr>
              <a:spcBef>
                <a:spcPts val="400"/>
              </a:spcBef>
              <a:spcAft>
                <a:spcPts val="400"/>
              </a:spcAft>
            </a:pPr>
            <a:r>
              <a:rPr lang="en-US" b="1" dirty="0"/>
              <a:t>Gas fitter – </a:t>
            </a:r>
            <a:r>
              <a:rPr lang="en-US" dirty="0"/>
              <a:t>May install, maintain and repair gas appliances and pipework systems. </a:t>
            </a:r>
          </a:p>
          <a:p>
            <a:pPr>
              <a:spcBef>
                <a:spcPts val="400"/>
              </a:spcBef>
              <a:spcAft>
                <a:spcPts val="400"/>
              </a:spcAft>
            </a:pPr>
            <a:r>
              <a:rPr lang="en-US" dirty="0"/>
              <a:t>Anyone who works on a gas supply or appliance must be competent to do so!</a:t>
            </a:r>
          </a:p>
          <a:p>
            <a:pPr>
              <a:spcBef>
                <a:spcPts val="400"/>
              </a:spcBef>
              <a:spcAft>
                <a:spcPts val="400"/>
              </a:spcAft>
            </a:pPr>
            <a:r>
              <a:rPr lang="en-US" dirty="0"/>
              <a:t>All these trades are skilled trades and must be registered with the relevant bodies to be able to work on certain services, such as:</a:t>
            </a:r>
          </a:p>
          <a:p>
            <a:pPr>
              <a:spcBef>
                <a:spcPts val="400"/>
              </a:spcBef>
              <a:spcAft>
                <a:spcPts val="400"/>
              </a:spcAft>
            </a:pPr>
            <a:endParaRPr lang="en-US" dirty="0"/>
          </a:p>
        </p:txBody>
      </p:sp>
      <p:pic>
        <p:nvPicPr>
          <p:cNvPr id="9" name="Picture 8" descr="A picture containing drawing&#10;&#10;Description automatically generated">
            <a:hlinkClick r:id="rId2"/>
            <a:extLst>
              <a:ext uri="{FF2B5EF4-FFF2-40B4-BE49-F238E27FC236}">
                <a16:creationId xmlns:a16="http://schemas.microsoft.com/office/drawing/2014/main" id="{578CC930-32B1-C84B-8BE0-DFBC54796A9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6626" y="3410973"/>
            <a:ext cx="1016377" cy="921092"/>
          </a:xfrm>
          <a:prstGeom prst="rect">
            <a:avLst/>
          </a:prstGeom>
        </p:spPr>
      </p:pic>
      <p:sp>
        <p:nvSpPr>
          <p:cNvPr id="10" name="TextBox 9">
            <a:extLst>
              <a:ext uri="{FF2B5EF4-FFF2-40B4-BE49-F238E27FC236}">
                <a16:creationId xmlns:a16="http://schemas.microsoft.com/office/drawing/2014/main" id="{9A6460C1-8A6F-204F-B9DA-08EBD4E6B9D5}"/>
              </a:ext>
            </a:extLst>
          </p:cNvPr>
          <p:cNvSpPr txBox="1"/>
          <p:nvPr/>
        </p:nvSpPr>
        <p:spPr>
          <a:xfrm>
            <a:off x="1687348" y="3429000"/>
            <a:ext cx="7331651" cy="707886"/>
          </a:xfrm>
          <a:prstGeom prst="rect">
            <a:avLst/>
          </a:prstGeom>
          <a:noFill/>
          <a:ln>
            <a:noFill/>
          </a:ln>
        </p:spPr>
        <p:txBody>
          <a:bodyPr wrap="square" rtlCol="0">
            <a:spAutoFit/>
          </a:bodyPr>
          <a:lstStyle/>
          <a:p>
            <a:r>
              <a:rPr lang="en-US" dirty="0"/>
              <a:t>Any plumber, H&amp;V engineer or gas fitter who works with gas must be registered with Gas Safe.</a:t>
            </a:r>
          </a:p>
        </p:txBody>
      </p:sp>
      <p:pic>
        <p:nvPicPr>
          <p:cNvPr id="12" name="Picture 11" descr="A picture containing table, drawing&#10;&#10;Description automatically generated">
            <a:hlinkClick r:id="rId4"/>
            <a:extLst>
              <a:ext uri="{FF2B5EF4-FFF2-40B4-BE49-F238E27FC236}">
                <a16:creationId xmlns:a16="http://schemas.microsoft.com/office/drawing/2014/main" id="{1517FE38-9886-B547-97D2-B0BFF270DE6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6626" y="4293096"/>
            <a:ext cx="1039475" cy="707886"/>
          </a:xfrm>
          <a:prstGeom prst="rect">
            <a:avLst/>
          </a:prstGeom>
        </p:spPr>
      </p:pic>
      <p:sp>
        <p:nvSpPr>
          <p:cNvPr id="13" name="TextBox 12">
            <a:extLst>
              <a:ext uri="{FF2B5EF4-FFF2-40B4-BE49-F238E27FC236}">
                <a16:creationId xmlns:a16="http://schemas.microsoft.com/office/drawing/2014/main" id="{B899357A-F6BA-A54E-AED3-1634DECDF925}"/>
              </a:ext>
            </a:extLst>
          </p:cNvPr>
          <p:cNvSpPr txBox="1"/>
          <p:nvPr/>
        </p:nvSpPr>
        <p:spPr>
          <a:xfrm>
            <a:off x="1687348" y="4136886"/>
            <a:ext cx="7331651" cy="707886"/>
          </a:xfrm>
          <a:prstGeom prst="rect">
            <a:avLst/>
          </a:prstGeom>
          <a:noFill/>
          <a:ln>
            <a:noFill/>
          </a:ln>
        </p:spPr>
        <p:txBody>
          <a:bodyPr wrap="square" rtlCol="0">
            <a:spAutoFit/>
          </a:bodyPr>
          <a:lstStyle/>
          <a:p>
            <a:r>
              <a:rPr lang="en-US" dirty="0"/>
              <a:t>Any electrician or controls engineer who works on electrical installations should be registered with a body such as NIC EIC.</a:t>
            </a:r>
          </a:p>
        </p:txBody>
      </p:sp>
      <p:sp>
        <p:nvSpPr>
          <p:cNvPr id="14" name="TextBox 13">
            <a:extLst>
              <a:ext uri="{FF2B5EF4-FFF2-40B4-BE49-F238E27FC236}">
                <a16:creationId xmlns:a16="http://schemas.microsoft.com/office/drawing/2014/main" id="{68914E50-FB59-B24F-ABFE-099B1A7883C5}"/>
              </a:ext>
            </a:extLst>
          </p:cNvPr>
          <p:cNvSpPr txBox="1"/>
          <p:nvPr/>
        </p:nvSpPr>
        <p:spPr>
          <a:xfrm>
            <a:off x="1691680" y="4861724"/>
            <a:ext cx="7331651" cy="1015663"/>
          </a:xfrm>
          <a:prstGeom prst="rect">
            <a:avLst/>
          </a:prstGeom>
          <a:noFill/>
          <a:ln>
            <a:noFill/>
          </a:ln>
        </p:spPr>
        <p:txBody>
          <a:bodyPr wrap="square" rtlCol="0">
            <a:spAutoFit/>
          </a:bodyPr>
          <a:lstStyle/>
          <a:p>
            <a:r>
              <a:rPr lang="en-US" dirty="0"/>
              <a:t>Any AC engineer working with and handling the refrigerant gasses inside an AC system should be registered and hold an  F Gas Certificate.</a:t>
            </a:r>
          </a:p>
        </p:txBody>
      </p:sp>
      <p:pic>
        <p:nvPicPr>
          <p:cNvPr id="16" name="Picture 15" descr="A picture containing drawing&#10;&#10;Description automatically generated">
            <a:hlinkClick r:id="rId6"/>
            <a:extLst>
              <a:ext uri="{FF2B5EF4-FFF2-40B4-BE49-F238E27FC236}">
                <a16:creationId xmlns:a16="http://schemas.microsoft.com/office/drawing/2014/main" id="{404B7869-B921-9045-AB2D-A29ABBBD5D6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8755" y="5013176"/>
            <a:ext cx="1438442" cy="706778"/>
          </a:xfrm>
          <a:prstGeom prst="rect">
            <a:avLst/>
          </a:prstGeom>
        </p:spPr>
      </p:pic>
    </p:spTree>
    <p:extLst>
      <p:ext uri="{BB962C8B-B14F-4D97-AF65-F5344CB8AC3E}">
        <p14:creationId xmlns:p14="http://schemas.microsoft.com/office/powerpoint/2010/main" val="40880594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5689</TotalTime>
  <Words>727</Words>
  <Application>Microsoft Office PowerPoint</Application>
  <PresentationFormat>On-screen Show (4:3)</PresentationFormat>
  <Paragraphs>86</Paragraphs>
  <Slides>16</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Lucida Grande</vt:lpstr>
      <vt:lpstr>Lucida Sans</vt:lpstr>
      <vt:lpstr>Times New Roman</vt:lpstr>
      <vt:lpstr>Default Design</vt:lpstr>
      <vt:lpstr>PowerPoint 1: Work within BSE occupations</vt:lpstr>
      <vt:lpstr>This session:</vt:lpstr>
      <vt:lpstr>Unit 113 content</vt:lpstr>
      <vt:lpstr>The construction team</vt:lpstr>
      <vt:lpstr>The construction team</vt:lpstr>
      <vt:lpstr>Roles within BSE</vt:lpstr>
      <vt:lpstr>Roles within BSE</vt:lpstr>
      <vt:lpstr>Roles within BSE</vt:lpstr>
      <vt:lpstr>Roles within BSE</vt:lpstr>
      <vt:lpstr>Roles within BSE</vt:lpstr>
      <vt:lpstr>Typical BSE hand tools</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159</cp:revision>
  <dcterms:created xsi:type="dcterms:W3CDTF">2013-05-28T00:38:54Z</dcterms:created>
  <dcterms:modified xsi:type="dcterms:W3CDTF">2023-10-31T15:02:42Z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