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9"/>
  </p:notesMasterIdLst>
  <p:handoutMasterIdLst>
    <p:handoutMasterId r:id="rId20"/>
  </p:handoutMasterIdLst>
  <p:sldIdLst>
    <p:sldId id="256" r:id="rId5"/>
    <p:sldId id="328" r:id="rId6"/>
    <p:sldId id="385" r:id="rId7"/>
    <p:sldId id="386" r:id="rId8"/>
    <p:sldId id="388" r:id="rId9"/>
    <p:sldId id="410" r:id="rId10"/>
    <p:sldId id="389" r:id="rId11"/>
    <p:sldId id="409" r:id="rId12"/>
    <p:sldId id="412" r:id="rId13"/>
    <p:sldId id="411" r:id="rId14"/>
    <p:sldId id="413" r:id="rId15"/>
    <p:sldId id="414" r:id="rId16"/>
    <p:sldId id="415" r:id="rId17"/>
    <p:sldId id="267" r:id="rId18"/>
  </p:sldIdLst>
  <p:sldSz cx="9144000" cy="6858000" type="screen4x3"/>
  <p:notesSz cx="6858000" cy="9144000"/>
  <p:custDataLst>
    <p:tags r:id="rId21"/>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ul Martin" initials="PM" lastIdx="11" clrIdx="0">
    <p:extLst>
      <p:ext uri="{19B8F6BF-5375-455C-9EA6-DF929625EA0E}">
        <p15:presenceInfo xmlns:p15="http://schemas.microsoft.com/office/powerpoint/2012/main" userId="1b56c76bd86290a0" providerId="Windows Live"/>
      </p:ext>
    </p:extLst>
  </p:cmAuthor>
  <p:cmAuthor id="2" name="Fiona Freel" initials="FF" lastIdx="12" clrIdx="1">
    <p:extLst>
      <p:ext uri="{19B8F6BF-5375-455C-9EA6-DF929625EA0E}">
        <p15:presenceInfo xmlns:p15="http://schemas.microsoft.com/office/powerpoint/2012/main" userId="S::Fiona.Freel@cityandguilds.com::3a7a7974-e831-4583-92ac-603bf88d45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FBDD00"/>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815"/>
    <p:restoredTop sz="86327"/>
  </p:normalViewPr>
  <p:slideViewPr>
    <p:cSldViewPr showGuides="1">
      <p:cViewPr varScale="1">
        <p:scale>
          <a:sx n="57" d="100"/>
          <a:sy n="57" d="100"/>
        </p:scale>
        <p:origin x="1340" y="52"/>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F804CC-7BD9-4B74-996E-0F9B970A7889}"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GB"/>
        </a:p>
      </dgm:t>
    </dgm:pt>
    <dgm:pt modelId="{7AAEDA4E-EE9D-4D2C-B752-6C9D138B4504}">
      <dgm:prSet phldrT="[Text]"/>
      <dgm:spPr/>
      <dgm:t>
        <a:bodyPr/>
        <a:lstStyle/>
        <a:p>
          <a:r>
            <a:rPr lang="en-GB" b="1" dirty="0">
              <a:solidFill>
                <a:schemeClr val="tx1"/>
              </a:solidFill>
            </a:rPr>
            <a:t>Oceans and seas evaporate</a:t>
          </a:r>
        </a:p>
      </dgm:t>
    </dgm:pt>
    <dgm:pt modelId="{FFFDAC46-4BF9-43A8-ABAA-4794161177C3}" type="parTrans" cxnId="{3127B745-EF72-4848-9274-EA3D4EAAD7A1}">
      <dgm:prSet/>
      <dgm:spPr/>
      <dgm:t>
        <a:bodyPr/>
        <a:lstStyle/>
        <a:p>
          <a:endParaRPr lang="en-GB"/>
        </a:p>
      </dgm:t>
    </dgm:pt>
    <dgm:pt modelId="{46C8B072-92DA-4576-99E5-8273E7CC6F0E}" type="sibTrans" cxnId="{3127B745-EF72-4848-9274-EA3D4EAAD7A1}">
      <dgm:prSet/>
      <dgm:spPr>
        <a:solidFill>
          <a:srgbClr val="990033"/>
        </a:solidFill>
      </dgm:spPr>
      <dgm:t>
        <a:bodyPr/>
        <a:lstStyle/>
        <a:p>
          <a:endParaRPr lang="en-GB"/>
        </a:p>
      </dgm:t>
    </dgm:pt>
    <dgm:pt modelId="{26193FCA-AECB-482D-B6E0-046CBF35146D}">
      <dgm:prSet phldrT="[Text]"/>
      <dgm:spPr/>
      <dgm:t>
        <a:bodyPr/>
        <a:lstStyle/>
        <a:p>
          <a:r>
            <a:rPr lang="en-GB" b="1" dirty="0">
              <a:solidFill>
                <a:srgbClr val="000000"/>
              </a:solidFill>
            </a:rPr>
            <a:t>Clouds in the sky</a:t>
          </a:r>
        </a:p>
      </dgm:t>
    </dgm:pt>
    <dgm:pt modelId="{11FE8964-3641-4B4C-BDD7-5C38A01F2BC4}" type="parTrans" cxnId="{45376D81-7565-42E9-BFA8-A07F42DCCDA4}">
      <dgm:prSet/>
      <dgm:spPr/>
      <dgm:t>
        <a:bodyPr/>
        <a:lstStyle/>
        <a:p>
          <a:endParaRPr lang="en-GB"/>
        </a:p>
      </dgm:t>
    </dgm:pt>
    <dgm:pt modelId="{CA8DB98C-C81A-4357-B89A-D042F404270A}" type="sibTrans" cxnId="{45376D81-7565-42E9-BFA8-A07F42DCCDA4}">
      <dgm:prSet/>
      <dgm:spPr>
        <a:solidFill>
          <a:srgbClr val="990033"/>
        </a:solidFill>
      </dgm:spPr>
      <dgm:t>
        <a:bodyPr/>
        <a:lstStyle/>
        <a:p>
          <a:endParaRPr lang="en-GB" baseline="0">
            <a:solidFill>
              <a:srgbClr val="002060"/>
            </a:solidFill>
          </a:endParaRPr>
        </a:p>
      </dgm:t>
    </dgm:pt>
    <dgm:pt modelId="{B8214ABB-B73E-4411-A067-8689F3454930}">
      <dgm:prSet phldrT="[Text]"/>
      <dgm:spPr/>
      <dgm:t>
        <a:bodyPr/>
        <a:lstStyle/>
        <a:p>
          <a:r>
            <a:rPr lang="en-GB" b="1" dirty="0">
              <a:solidFill>
                <a:srgbClr val="000000"/>
              </a:solidFill>
            </a:rPr>
            <a:t>Rain falls on land</a:t>
          </a:r>
        </a:p>
      </dgm:t>
    </dgm:pt>
    <dgm:pt modelId="{909F47C8-DB74-4F81-BE6D-B6FD789B36CE}" type="parTrans" cxnId="{2D4212AE-D605-4A2C-8665-DAD9A0E013D7}">
      <dgm:prSet/>
      <dgm:spPr/>
      <dgm:t>
        <a:bodyPr/>
        <a:lstStyle/>
        <a:p>
          <a:endParaRPr lang="en-GB"/>
        </a:p>
      </dgm:t>
    </dgm:pt>
    <dgm:pt modelId="{4989FEDF-798D-4B53-A222-3D710F66AC2E}" type="sibTrans" cxnId="{2D4212AE-D605-4A2C-8665-DAD9A0E013D7}">
      <dgm:prSet/>
      <dgm:spPr>
        <a:solidFill>
          <a:srgbClr val="990033"/>
        </a:solidFill>
      </dgm:spPr>
      <dgm:t>
        <a:bodyPr/>
        <a:lstStyle/>
        <a:p>
          <a:endParaRPr lang="en-GB"/>
        </a:p>
      </dgm:t>
    </dgm:pt>
    <dgm:pt modelId="{D8546982-9910-455D-872F-AEA9C20D2AEE}">
      <dgm:prSet phldrT="[Text]"/>
      <dgm:spPr/>
      <dgm:t>
        <a:bodyPr/>
        <a:lstStyle/>
        <a:p>
          <a:r>
            <a:rPr lang="en-GB" b="1" dirty="0">
              <a:solidFill>
                <a:srgbClr val="000000"/>
              </a:solidFill>
            </a:rPr>
            <a:t>Rivers flow</a:t>
          </a:r>
        </a:p>
      </dgm:t>
    </dgm:pt>
    <dgm:pt modelId="{08C6B3C8-81FE-4EBD-A300-59A04CFFDC72}" type="parTrans" cxnId="{DF4503C5-2FD6-4266-A45B-371DCAC9A921}">
      <dgm:prSet/>
      <dgm:spPr/>
      <dgm:t>
        <a:bodyPr/>
        <a:lstStyle/>
        <a:p>
          <a:endParaRPr lang="en-GB"/>
        </a:p>
      </dgm:t>
    </dgm:pt>
    <dgm:pt modelId="{994B9654-3DEA-4E2B-8B72-5EB3C57A00A7}" type="sibTrans" cxnId="{DF4503C5-2FD6-4266-A45B-371DCAC9A921}">
      <dgm:prSet/>
      <dgm:spPr>
        <a:solidFill>
          <a:srgbClr val="990033"/>
        </a:solidFill>
      </dgm:spPr>
      <dgm:t>
        <a:bodyPr/>
        <a:lstStyle/>
        <a:p>
          <a:endParaRPr lang="en-GB"/>
        </a:p>
      </dgm:t>
    </dgm:pt>
    <dgm:pt modelId="{FD481B58-0BA5-4A9A-88AA-146C4C976A58}" type="pres">
      <dgm:prSet presAssocID="{1BF804CC-7BD9-4B74-996E-0F9B970A7889}" presName="cycle" presStyleCnt="0">
        <dgm:presLayoutVars>
          <dgm:dir/>
          <dgm:resizeHandles val="exact"/>
        </dgm:presLayoutVars>
      </dgm:prSet>
      <dgm:spPr/>
    </dgm:pt>
    <dgm:pt modelId="{CA3CD00F-406C-40D5-87DC-BFFD4421B359}" type="pres">
      <dgm:prSet presAssocID="{7AAEDA4E-EE9D-4D2C-B752-6C9D138B4504}" presName="node" presStyleLbl="node1" presStyleIdx="0" presStyleCnt="4">
        <dgm:presLayoutVars>
          <dgm:bulletEnabled val="1"/>
        </dgm:presLayoutVars>
      </dgm:prSet>
      <dgm:spPr/>
    </dgm:pt>
    <dgm:pt modelId="{9DE37C76-C61B-4572-8AC4-ED7CEF83ADFC}" type="pres">
      <dgm:prSet presAssocID="{46C8B072-92DA-4576-99E5-8273E7CC6F0E}" presName="sibTrans" presStyleLbl="sibTrans2D1" presStyleIdx="0" presStyleCnt="4"/>
      <dgm:spPr/>
    </dgm:pt>
    <dgm:pt modelId="{CBA32FC1-1DA2-4C7E-8ABA-37B78A486405}" type="pres">
      <dgm:prSet presAssocID="{46C8B072-92DA-4576-99E5-8273E7CC6F0E}" presName="connectorText" presStyleLbl="sibTrans2D1" presStyleIdx="0" presStyleCnt="4"/>
      <dgm:spPr/>
    </dgm:pt>
    <dgm:pt modelId="{7BDF20F0-48DB-45B3-9359-B6D46D5C6E16}" type="pres">
      <dgm:prSet presAssocID="{26193FCA-AECB-482D-B6E0-046CBF35146D}" presName="node" presStyleLbl="node1" presStyleIdx="1" presStyleCnt="4">
        <dgm:presLayoutVars>
          <dgm:bulletEnabled val="1"/>
        </dgm:presLayoutVars>
      </dgm:prSet>
      <dgm:spPr/>
    </dgm:pt>
    <dgm:pt modelId="{11E17C6C-524F-453D-85F3-62F9E9FF3F35}" type="pres">
      <dgm:prSet presAssocID="{CA8DB98C-C81A-4357-B89A-D042F404270A}" presName="sibTrans" presStyleLbl="sibTrans2D1" presStyleIdx="1" presStyleCnt="4"/>
      <dgm:spPr/>
    </dgm:pt>
    <dgm:pt modelId="{BAC97F38-6BCA-480E-B903-69DBE355F2B6}" type="pres">
      <dgm:prSet presAssocID="{CA8DB98C-C81A-4357-B89A-D042F404270A}" presName="connectorText" presStyleLbl="sibTrans2D1" presStyleIdx="1" presStyleCnt="4"/>
      <dgm:spPr/>
    </dgm:pt>
    <dgm:pt modelId="{44ABAC45-09A6-4CBE-B9AC-5C1CBBDC6F71}" type="pres">
      <dgm:prSet presAssocID="{B8214ABB-B73E-4411-A067-8689F3454930}" presName="node" presStyleLbl="node1" presStyleIdx="2" presStyleCnt="4">
        <dgm:presLayoutVars>
          <dgm:bulletEnabled val="1"/>
        </dgm:presLayoutVars>
      </dgm:prSet>
      <dgm:spPr/>
    </dgm:pt>
    <dgm:pt modelId="{6DFADDF5-4621-44F4-ADEF-5D610E1C627B}" type="pres">
      <dgm:prSet presAssocID="{4989FEDF-798D-4B53-A222-3D710F66AC2E}" presName="sibTrans" presStyleLbl="sibTrans2D1" presStyleIdx="2" presStyleCnt="4"/>
      <dgm:spPr/>
    </dgm:pt>
    <dgm:pt modelId="{2AF058F4-8867-4B13-B04C-F72D6E4AD73D}" type="pres">
      <dgm:prSet presAssocID="{4989FEDF-798D-4B53-A222-3D710F66AC2E}" presName="connectorText" presStyleLbl="sibTrans2D1" presStyleIdx="2" presStyleCnt="4"/>
      <dgm:spPr/>
    </dgm:pt>
    <dgm:pt modelId="{6EA6FB34-17DD-4D26-8633-08F64669505E}" type="pres">
      <dgm:prSet presAssocID="{D8546982-9910-455D-872F-AEA9C20D2AEE}" presName="node" presStyleLbl="node1" presStyleIdx="3" presStyleCnt="4">
        <dgm:presLayoutVars>
          <dgm:bulletEnabled val="1"/>
        </dgm:presLayoutVars>
      </dgm:prSet>
      <dgm:spPr/>
    </dgm:pt>
    <dgm:pt modelId="{211CD1BA-CB29-4F41-A355-F5EE93FF0E61}" type="pres">
      <dgm:prSet presAssocID="{994B9654-3DEA-4E2B-8B72-5EB3C57A00A7}" presName="sibTrans" presStyleLbl="sibTrans2D1" presStyleIdx="3" presStyleCnt="4"/>
      <dgm:spPr/>
    </dgm:pt>
    <dgm:pt modelId="{8F2D519B-E623-40CC-B62B-CF371C562346}" type="pres">
      <dgm:prSet presAssocID="{994B9654-3DEA-4E2B-8B72-5EB3C57A00A7}" presName="connectorText" presStyleLbl="sibTrans2D1" presStyleIdx="3" presStyleCnt="4"/>
      <dgm:spPr/>
    </dgm:pt>
  </dgm:ptLst>
  <dgm:cxnLst>
    <dgm:cxn modelId="{ACB0C000-581A-4D37-8707-4ADE2ADBD491}" type="presOf" srcId="{D8546982-9910-455D-872F-AEA9C20D2AEE}" destId="{6EA6FB34-17DD-4D26-8633-08F64669505E}" srcOrd="0" destOrd="0" presId="urn:microsoft.com/office/officeart/2005/8/layout/cycle2"/>
    <dgm:cxn modelId="{F8922618-5BDD-4233-A3E0-149D008FDAEF}" type="presOf" srcId="{CA8DB98C-C81A-4357-B89A-D042F404270A}" destId="{11E17C6C-524F-453D-85F3-62F9E9FF3F35}" srcOrd="0" destOrd="0" presId="urn:microsoft.com/office/officeart/2005/8/layout/cycle2"/>
    <dgm:cxn modelId="{2F915122-27C5-429C-A10A-11F166DF1AAB}" type="presOf" srcId="{7AAEDA4E-EE9D-4D2C-B752-6C9D138B4504}" destId="{CA3CD00F-406C-40D5-87DC-BFFD4421B359}" srcOrd="0" destOrd="0" presId="urn:microsoft.com/office/officeart/2005/8/layout/cycle2"/>
    <dgm:cxn modelId="{246C452A-18A8-4DB5-8D81-44597661E28C}" type="presOf" srcId="{994B9654-3DEA-4E2B-8B72-5EB3C57A00A7}" destId="{8F2D519B-E623-40CC-B62B-CF371C562346}" srcOrd="1" destOrd="0" presId="urn:microsoft.com/office/officeart/2005/8/layout/cycle2"/>
    <dgm:cxn modelId="{2784F832-7EE7-4720-9FA4-35E403D798F7}" type="presOf" srcId="{4989FEDF-798D-4B53-A222-3D710F66AC2E}" destId="{2AF058F4-8867-4B13-B04C-F72D6E4AD73D}" srcOrd="1" destOrd="0" presId="urn:microsoft.com/office/officeart/2005/8/layout/cycle2"/>
    <dgm:cxn modelId="{3127B745-EF72-4848-9274-EA3D4EAAD7A1}" srcId="{1BF804CC-7BD9-4B74-996E-0F9B970A7889}" destId="{7AAEDA4E-EE9D-4D2C-B752-6C9D138B4504}" srcOrd="0" destOrd="0" parTransId="{FFFDAC46-4BF9-43A8-ABAA-4794161177C3}" sibTransId="{46C8B072-92DA-4576-99E5-8273E7CC6F0E}"/>
    <dgm:cxn modelId="{7FE15E4B-DFB4-4BCF-AEC2-B4950D2FE865}" type="presOf" srcId="{46C8B072-92DA-4576-99E5-8273E7CC6F0E}" destId="{9DE37C76-C61B-4572-8AC4-ED7CEF83ADFC}" srcOrd="0" destOrd="0" presId="urn:microsoft.com/office/officeart/2005/8/layout/cycle2"/>
    <dgm:cxn modelId="{6773876E-323D-4D43-A76E-E1A6E721D402}" type="presOf" srcId="{994B9654-3DEA-4E2B-8B72-5EB3C57A00A7}" destId="{211CD1BA-CB29-4F41-A355-F5EE93FF0E61}" srcOrd="0" destOrd="0" presId="urn:microsoft.com/office/officeart/2005/8/layout/cycle2"/>
    <dgm:cxn modelId="{B158AB6E-19CA-4835-9DBE-DFE63D39604E}" type="presOf" srcId="{CA8DB98C-C81A-4357-B89A-D042F404270A}" destId="{BAC97F38-6BCA-480E-B903-69DBE355F2B6}" srcOrd="1" destOrd="0" presId="urn:microsoft.com/office/officeart/2005/8/layout/cycle2"/>
    <dgm:cxn modelId="{0B8BA57D-9CA5-4917-9C5B-B9B3F3E964B9}" type="presOf" srcId="{26193FCA-AECB-482D-B6E0-046CBF35146D}" destId="{7BDF20F0-48DB-45B3-9359-B6D46D5C6E16}" srcOrd="0" destOrd="0" presId="urn:microsoft.com/office/officeart/2005/8/layout/cycle2"/>
    <dgm:cxn modelId="{45376D81-7565-42E9-BFA8-A07F42DCCDA4}" srcId="{1BF804CC-7BD9-4B74-996E-0F9B970A7889}" destId="{26193FCA-AECB-482D-B6E0-046CBF35146D}" srcOrd="1" destOrd="0" parTransId="{11FE8964-3641-4B4C-BDD7-5C38A01F2BC4}" sibTransId="{CA8DB98C-C81A-4357-B89A-D042F404270A}"/>
    <dgm:cxn modelId="{2D4212AE-D605-4A2C-8665-DAD9A0E013D7}" srcId="{1BF804CC-7BD9-4B74-996E-0F9B970A7889}" destId="{B8214ABB-B73E-4411-A067-8689F3454930}" srcOrd="2" destOrd="0" parTransId="{909F47C8-DB74-4F81-BE6D-B6FD789B36CE}" sibTransId="{4989FEDF-798D-4B53-A222-3D710F66AC2E}"/>
    <dgm:cxn modelId="{C50DB3B0-4876-42ED-8DAA-FF1F9EEC6418}" type="presOf" srcId="{4989FEDF-798D-4B53-A222-3D710F66AC2E}" destId="{6DFADDF5-4621-44F4-ADEF-5D610E1C627B}" srcOrd="0" destOrd="0" presId="urn:microsoft.com/office/officeart/2005/8/layout/cycle2"/>
    <dgm:cxn modelId="{F029B4C3-0C2A-4242-ABC9-9FA1C12CE25A}" type="presOf" srcId="{46C8B072-92DA-4576-99E5-8273E7CC6F0E}" destId="{CBA32FC1-1DA2-4C7E-8ABA-37B78A486405}" srcOrd="1" destOrd="0" presId="urn:microsoft.com/office/officeart/2005/8/layout/cycle2"/>
    <dgm:cxn modelId="{DF4503C5-2FD6-4266-A45B-371DCAC9A921}" srcId="{1BF804CC-7BD9-4B74-996E-0F9B970A7889}" destId="{D8546982-9910-455D-872F-AEA9C20D2AEE}" srcOrd="3" destOrd="0" parTransId="{08C6B3C8-81FE-4EBD-A300-59A04CFFDC72}" sibTransId="{994B9654-3DEA-4E2B-8B72-5EB3C57A00A7}"/>
    <dgm:cxn modelId="{7FE15AC6-4765-4381-A46D-0BE1541EF4AD}" type="presOf" srcId="{1BF804CC-7BD9-4B74-996E-0F9B970A7889}" destId="{FD481B58-0BA5-4A9A-88AA-146C4C976A58}" srcOrd="0" destOrd="0" presId="urn:microsoft.com/office/officeart/2005/8/layout/cycle2"/>
    <dgm:cxn modelId="{427F64F6-3702-4236-9660-B764EF87D862}" type="presOf" srcId="{B8214ABB-B73E-4411-A067-8689F3454930}" destId="{44ABAC45-09A6-4CBE-B9AC-5C1CBBDC6F71}" srcOrd="0" destOrd="0" presId="urn:microsoft.com/office/officeart/2005/8/layout/cycle2"/>
    <dgm:cxn modelId="{D36E8B42-7942-4C1B-ABB5-2F4743FC1C9E}" type="presParOf" srcId="{FD481B58-0BA5-4A9A-88AA-146C4C976A58}" destId="{CA3CD00F-406C-40D5-87DC-BFFD4421B359}" srcOrd="0" destOrd="0" presId="urn:microsoft.com/office/officeart/2005/8/layout/cycle2"/>
    <dgm:cxn modelId="{4ABF3CAE-4CC9-4531-9278-BE3458E4CE9A}" type="presParOf" srcId="{FD481B58-0BA5-4A9A-88AA-146C4C976A58}" destId="{9DE37C76-C61B-4572-8AC4-ED7CEF83ADFC}" srcOrd="1" destOrd="0" presId="urn:microsoft.com/office/officeart/2005/8/layout/cycle2"/>
    <dgm:cxn modelId="{2768D4D9-CE40-4CDD-83B0-DE4650ED366B}" type="presParOf" srcId="{9DE37C76-C61B-4572-8AC4-ED7CEF83ADFC}" destId="{CBA32FC1-1DA2-4C7E-8ABA-37B78A486405}" srcOrd="0" destOrd="0" presId="urn:microsoft.com/office/officeart/2005/8/layout/cycle2"/>
    <dgm:cxn modelId="{E6247CC7-BC9F-446B-A1B8-C7982B57D738}" type="presParOf" srcId="{FD481B58-0BA5-4A9A-88AA-146C4C976A58}" destId="{7BDF20F0-48DB-45B3-9359-B6D46D5C6E16}" srcOrd="2" destOrd="0" presId="urn:microsoft.com/office/officeart/2005/8/layout/cycle2"/>
    <dgm:cxn modelId="{30B42FD2-DFDB-4674-987E-46CD9DABC552}" type="presParOf" srcId="{FD481B58-0BA5-4A9A-88AA-146C4C976A58}" destId="{11E17C6C-524F-453D-85F3-62F9E9FF3F35}" srcOrd="3" destOrd="0" presId="urn:microsoft.com/office/officeart/2005/8/layout/cycle2"/>
    <dgm:cxn modelId="{573DE9F4-DFC0-464B-97BF-3555FCA514B3}" type="presParOf" srcId="{11E17C6C-524F-453D-85F3-62F9E9FF3F35}" destId="{BAC97F38-6BCA-480E-B903-69DBE355F2B6}" srcOrd="0" destOrd="0" presId="urn:microsoft.com/office/officeart/2005/8/layout/cycle2"/>
    <dgm:cxn modelId="{0012F6FC-6AF1-441C-86AA-114C62680046}" type="presParOf" srcId="{FD481B58-0BA5-4A9A-88AA-146C4C976A58}" destId="{44ABAC45-09A6-4CBE-B9AC-5C1CBBDC6F71}" srcOrd="4" destOrd="0" presId="urn:microsoft.com/office/officeart/2005/8/layout/cycle2"/>
    <dgm:cxn modelId="{35D367CD-3B54-495C-AAF9-012113D3D6A3}" type="presParOf" srcId="{FD481B58-0BA5-4A9A-88AA-146C4C976A58}" destId="{6DFADDF5-4621-44F4-ADEF-5D610E1C627B}" srcOrd="5" destOrd="0" presId="urn:microsoft.com/office/officeart/2005/8/layout/cycle2"/>
    <dgm:cxn modelId="{4E3D4135-A149-4164-8820-066038648D46}" type="presParOf" srcId="{6DFADDF5-4621-44F4-ADEF-5D610E1C627B}" destId="{2AF058F4-8867-4B13-B04C-F72D6E4AD73D}" srcOrd="0" destOrd="0" presId="urn:microsoft.com/office/officeart/2005/8/layout/cycle2"/>
    <dgm:cxn modelId="{9D6D5488-B541-4443-827F-A801703FC2E9}" type="presParOf" srcId="{FD481B58-0BA5-4A9A-88AA-146C4C976A58}" destId="{6EA6FB34-17DD-4D26-8633-08F64669505E}" srcOrd="6" destOrd="0" presId="urn:microsoft.com/office/officeart/2005/8/layout/cycle2"/>
    <dgm:cxn modelId="{ED699DE0-B312-4F1E-906C-45600B1F853A}" type="presParOf" srcId="{FD481B58-0BA5-4A9A-88AA-146C4C976A58}" destId="{211CD1BA-CB29-4F41-A355-F5EE93FF0E61}" srcOrd="7" destOrd="0" presId="urn:microsoft.com/office/officeart/2005/8/layout/cycle2"/>
    <dgm:cxn modelId="{D5066D0B-4DE3-4CE7-9764-4C44ACD1F9CF}" type="presParOf" srcId="{211CD1BA-CB29-4F41-A355-F5EE93FF0E61}" destId="{8F2D519B-E623-40CC-B62B-CF371C562346}"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3CD00F-406C-40D5-87DC-BFFD4421B359}">
      <dsp:nvSpPr>
        <dsp:cNvPr id="0" name=""/>
        <dsp:cNvSpPr/>
      </dsp:nvSpPr>
      <dsp:spPr>
        <a:xfrm>
          <a:off x="1479521" y="759"/>
          <a:ext cx="1211720" cy="12117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GB" sz="1300" b="1" kern="1200" dirty="0">
              <a:solidFill>
                <a:schemeClr val="tx1"/>
              </a:solidFill>
            </a:rPr>
            <a:t>Oceans and seas evaporate</a:t>
          </a:r>
        </a:p>
      </dsp:txBody>
      <dsp:txXfrm>
        <a:off x="1656973" y="178211"/>
        <a:ext cx="856816" cy="856816"/>
      </dsp:txXfrm>
    </dsp:sp>
    <dsp:sp modelId="{9DE37C76-C61B-4572-8AC4-ED7CEF83ADFC}">
      <dsp:nvSpPr>
        <dsp:cNvPr id="0" name=""/>
        <dsp:cNvSpPr/>
      </dsp:nvSpPr>
      <dsp:spPr>
        <a:xfrm rot="2700000">
          <a:off x="2561343" y="1039773"/>
          <a:ext cx="323339" cy="408955"/>
        </a:xfrm>
        <a:prstGeom prst="rightArrow">
          <a:avLst>
            <a:gd name="adj1" fmla="val 60000"/>
            <a:gd name="adj2" fmla="val 50000"/>
          </a:avLst>
        </a:prstGeom>
        <a:solidFill>
          <a:srgbClr val="990033"/>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2575549" y="1087269"/>
        <a:ext cx="226337" cy="245373"/>
      </dsp:txXfrm>
    </dsp:sp>
    <dsp:sp modelId="{7BDF20F0-48DB-45B3-9359-B6D46D5C6E16}">
      <dsp:nvSpPr>
        <dsp:cNvPr id="0" name=""/>
        <dsp:cNvSpPr/>
      </dsp:nvSpPr>
      <dsp:spPr>
        <a:xfrm>
          <a:off x="2767725" y="1288963"/>
          <a:ext cx="1211720" cy="12117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GB" sz="1300" b="1" kern="1200" dirty="0">
              <a:solidFill>
                <a:srgbClr val="000000"/>
              </a:solidFill>
            </a:rPr>
            <a:t>Clouds in the sky</a:t>
          </a:r>
        </a:p>
      </dsp:txBody>
      <dsp:txXfrm>
        <a:off x="2945177" y="1466415"/>
        <a:ext cx="856816" cy="856816"/>
      </dsp:txXfrm>
    </dsp:sp>
    <dsp:sp modelId="{11E17C6C-524F-453D-85F3-62F9E9FF3F35}">
      <dsp:nvSpPr>
        <dsp:cNvPr id="0" name=""/>
        <dsp:cNvSpPr/>
      </dsp:nvSpPr>
      <dsp:spPr>
        <a:xfrm rot="8100000">
          <a:off x="2574285" y="2327977"/>
          <a:ext cx="323339" cy="408955"/>
        </a:xfrm>
        <a:prstGeom prst="rightArrow">
          <a:avLst>
            <a:gd name="adj1" fmla="val 60000"/>
            <a:gd name="adj2" fmla="val 50000"/>
          </a:avLst>
        </a:prstGeom>
        <a:solidFill>
          <a:srgbClr val="990033"/>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baseline="0">
            <a:solidFill>
              <a:srgbClr val="002060"/>
            </a:solidFill>
          </a:endParaRPr>
        </a:p>
      </dsp:txBody>
      <dsp:txXfrm rot="10800000">
        <a:off x="2657081" y="2375473"/>
        <a:ext cx="226337" cy="245373"/>
      </dsp:txXfrm>
    </dsp:sp>
    <dsp:sp modelId="{44ABAC45-09A6-4CBE-B9AC-5C1CBBDC6F71}">
      <dsp:nvSpPr>
        <dsp:cNvPr id="0" name=""/>
        <dsp:cNvSpPr/>
      </dsp:nvSpPr>
      <dsp:spPr>
        <a:xfrm>
          <a:off x="1479521" y="2577167"/>
          <a:ext cx="1211720" cy="12117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GB" sz="1300" b="1" kern="1200" dirty="0">
              <a:solidFill>
                <a:srgbClr val="000000"/>
              </a:solidFill>
            </a:rPr>
            <a:t>Rain falls on land</a:t>
          </a:r>
        </a:p>
      </dsp:txBody>
      <dsp:txXfrm>
        <a:off x="1656973" y="2754619"/>
        <a:ext cx="856816" cy="856816"/>
      </dsp:txXfrm>
    </dsp:sp>
    <dsp:sp modelId="{6DFADDF5-4621-44F4-ADEF-5D610E1C627B}">
      <dsp:nvSpPr>
        <dsp:cNvPr id="0" name=""/>
        <dsp:cNvSpPr/>
      </dsp:nvSpPr>
      <dsp:spPr>
        <a:xfrm rot="13500000">
          <a:off x="1286081" y="2340918"/>
          <a:ext cx="323339" cy="408955"/>
        </a:xfrm>
        <a:prstGeom prst="rightArrow">
          <a:avLst>
            <a:gd name="adj1" fmla="val 60000"/>
            <a:gd name="adj2" fmla="val 50000"/>
          </a:avLst>
        </a:prstGeom>
        <a:solidFill>
          <a:srgbClr val="990033"/>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rot="10800000">
        <a:off x="1368877" y="2457004"/>
        <a:ext cx="226337" cy="245373"/>
      </dsp:txXfrm>
    </dsp:sp>
    <dsp:sp modelId="{6EA6FB34-17DD-4D26-8633-08F64669505E}">
      <dsp:nvSpPr>
        <dsp:cNvPr id="0" name=""/>
        <dsp:cNvSpPr/>
      </dsp:nvSpPr>
      <dsp:spPr>
        <a:xfrm>
          <a:off x="191317" y="1288963"/>
          <a:ext cx="1211720" cy="1211720"/>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GB" sz="1300" b="1" kern="1200" dirty="0">
              <a:solidFill>
                <a:srgbClr val="000000"/>
              </a:solidFill>
            </a:rPr>
            <a:t>Rivers flow</a:t>
          </a:r>
        </a:p>
      </dsp:txBody>
      <dsp:txXfrm>
        <a:off x="368769" y="1466415"/>
        <a:ext cx="856816" cy="856816"/>
      </dsp:txXfrm>
    </dsp:sp>
    <dsp:sp modelId="{211CD1BA-CB29-4F41-A355-F5EE93FF0E61}">
      <dsp:nvSpPr>
        <dsp:cNvPr id="0" name=""/>
        <dsp:cNvSpPr/>
      </dsp:nvSpPr>
      <dsp:spPr>
        <a:xfrm rot="18900000">
          <a:off x="1273139" y="1052714"/>
          <a:ext cx="323339" cy="408955"/>
        </a:xfrm>
        <a:prstGeom prst="rightArrow">
          <a:avLst>
            <a:gd name="adj1" fmla="val 60000"/>
            <a:gd name="adj2" fmla="val 50000"/>
          </a:avLst>
        </a:prstGeom>
        <a:solidFill>
          <a:srgbClr val="990033"/>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a:off x="1287345" y="1168800"/>
        <a:ext cx="226337" cy="245373"/>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4/27/2021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F64D7FDD-A1E6-3747-BCC3-85A2E1EDF054}"/>
              </a:ext>
            </a:extLst>
          </p:cNvPr>
          <p:cNvSpPr>
            <a:spLocks noGrp="1" noRot="1" noChangeAspect="1" noChangeArrowheads="1" noTextEdit="1"/>
          </p:cNvSpPr>
          <p:nvPr>
            <p:ph type="sldImg"/>
          </p:nvPr>
        </p:nvSpPr>
        <p:spPr>
          <a:ln/>
        </p:spPr>
      </p:sp>
      <p:sp>
        <p:nvSpPr>
          <p:cNvPr id="16387" name="Rectangle 3">
            <a:extLst>
              <a:ext uri="{FF2B5EF4-FFF2-40B4-BE49-F238E27FC236}">
                <a16:creationId xmlns:a16="http://schemas.microsoft.com/office/drawing/2014/main" id="{101CC711-DDEB-674D-AC05-0A69F4EDAE2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extLst>
      <p:ext uri="{BB962C8B-B14F-4D97-AF65-F5344CB8AC3E}">
        <p14:creationId xmlns:p14="http://schemas.microsoft.com/office/powerpoint/2010/main" val="18777885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12</a:t>
            </a:fld>
            <a:endParaRPr lang="en-GB"/>
          </a:p>
        </p:txBody>
      </p:sp>
    </p:spTree>
    <p:extLst>
      <p:ext uri="{BB962C8B-B14F-4D97-AF65-F5344CB8AC3E}">
        <p14:creationId xmlns:p14="http://schemas.microsoft.com/office/powerpoint/2010/main" val="39571378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E91DAA5B-993B-464B-A90F-D47C9C4D9944}"/>
              </a:ext>
            </a:extLst>
          </p:cNvPr>
          <p:cNvSpPr>
            <a:spLocks noGrp="1" noRot="1" noChangeAspect="1" noChangeArrowheads="1" noTextEdit="1"/>
          </p:cNvSpPr>
          <p:nvPr>
            <p:ph type="sldImg"/>
          </p:nvPr>
        </p:nvSpPr>
        <p:spPr>
          <a:ln/>
        </p:spPr>
      </p:sp>
      <p:sp>
        <p:nvSpPr>
          <p:cNvPr id="18435" name="Rectangle 3">
            <a:extLst>
              <a:ext uri="{FF2B5EF4-FFF2-40B4-BE49-F238E27FC236}">
                <a16:creationId xmlns:a16="http://schemas.microsoft.com/office/drawing/2014/main" id="{26CE116B-805F-A04B-B290-CF7C3984196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extLst>
      <p:ext uri="{BB962C8B-B14F-4D97-AF65-F5344CB8AC3E}">
        <p14:creationId xmlns:p14="http://schemas.microsoft.com/office/powerpoint/2010/main" val="4209288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84B6AFE9-DEB0-9641-B61B-F340FAFBC400}"/>
              </a:ext>
            </a:extLst>
          </p:cNvPr>
          <p:cNvSpPr>
            <a:spLocks noGrp="1" noRot="1" noChangeAspect="1" noChangeArrowheads="1" noTextEdit="1"/>
          </p:cNvSpPr>
          <p:nvPr>
            <p:ph type="sldImg"/>
          </p:nvPr>
        </p:nvSpPr>
        <p:spPr>
          <a:ln/>
        </p:spPr>
      </p:sp>
      <p:sp>
        <p:nvSpPr>
          <p:cNvPr id="20483" name="Rectangle 3">
            <a:extLst>
              <a:ext uri="{FF2B5EF4-FFF2-40B4-BE49-F238E27FC236}">
                <a16:creationId xmlns:a16="http://schemas.microsoft.com/office/drawing/2014/main" id="{10668ED1-2E27-C74E-BF1E-715A2A3FAF5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extLst>
      <p:ext uri="{BB962C8B-B14F-4D97-AF65-F5344CB8AC3E}">
        <p14:creationId xmlns:p14="http://schemas.microsoft.com/office/powerpoint/2010/main" val="2565453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a:extLst>
              <a:ext uri="{FF2B5EF4-FFF2-40B4-BE49-F238E27FC236}">
                <a16:creationId xmlns:a16="http://schemas.microsoft.com/office/drawing/2014/main" id="{8E23EF13-4404-DB4A-A0C9-36543FDA3061}"/>
              </a:ext>
            </a:extLst>
          </p:cNvPr>
          <p:cNvSpPr>
            <a:spLocks noGrp="1" noRot="1" noChangeAspect="1" noTextEdit="1"/>
          </p:cNvSpPr>
          <p:nvPr>
            <p:ph type="sldImg"/>
          </p:nvPr>
        </p:nvSpPr>
        <p:spPr>
          <a:xfrm>
            <a:off x="1162050" y="714375"/>
            <a:ext cx="4572000" cy="3429000"/>
          </a:xfrm>
          <a:ln/>
        </p:spPr>
      </p:sp>
      <p:sp>
        <p:nvSpPr>
          <p:cNvPr id="22531" name="Notes Placeholder 2">
            <a:extLst>
              <a:ext uri="{FF2B5EF4-FFF2-40B4-BE49-F238E27FC236}">
                <a16:creationId xmlns:a16="http://schemas.microsoft.com/office/drawing/2014/main" id="{D1A6F830-5BCB-CA41-B090-25E7CA880655}"/>
              </a:ext>
            </a:extLst>
          </p:cNvPr>
          <p:cNvSpPr>
            <a:spLocks noGrp="1"/>
          </p:cNvSpPr>
          <p:nvPr>
            <p:ph type="body" idx="1"/>
          </p:nvPr>
        </p:nvSpPr>
        <p:spPr>
          <a:xfrm>
            <a:off x="939800" y="4357688"/>
            <a:ext cx="5014913" cy="40719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en-US" altLang="en-US">
              <a:latin typeface="Arial" panose="020B0604020202020204" pitchFamily="34" charset="0"/>
            </a:endParaRPr>
          </a:p>
        </p:txBody>
      </p:sp>
      <p:sp>
        <p:nvSpPr>
          <p:cNvPr id="22532" name="Slide Number Placeholder 3">
            <a:extLst>
              <a:ext uri="{FF2B5EF4-FFF2-40B4-BE49-F238E27FC236}">
                <a16:creationId xmlns:a16="http://schemas.microsoft.com/office/drawing/2014/main" id="{AD58736D-9CC0-4A44-ABE0-88E0D4CB5F23}"/>
              </a:ext>
            </a:extLst>
          </p:cNvPr>
          <p:cNvSpPr txBox="1">
            <a:spLocks noGrp="1"/>
          </p:cNvSpPr>
          <p:nvPr/>
        </p:nvSpPr>
        <p:spPr bwMode="auto">
          <a:xfrm>
            <a:off x="3917950" y="8715375"/>
            <a:ext cx="297815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algn="r" eaLnBrk="1" hangingPunct="1">
              <a:spcBef>
                <a:spcPct val="50000"/>
              </a:spcBef>
            </a:pPr>
            <a:fld id="{2B46C485-E7B3-124B-85B1-EFA43291DDE1}" type="slidenum">
              <a:rPr lang="en-US" altLang="en-US" b="1">
                <a:solidFill>
                  <a:schemeClr val="bg1"/>
                </a:solidFill>
                <a:latin typeface="Trebuchet MS" panose="020B0703020202090204" pitchFamily="34" charset="0"/>
              </a:rPr>
              <a:pPr algn="r" eaLnBrk="1" hangingPunct="1">
                <a:spcBef>
                  <a:spcPct val="50000"/>
                </a:spcBef>
              </a:pPr>
              <a:t>6</a:t>
            </a:fld>
            <a:endParaRPr lang="en-US" altLang="en-US" b="1">
              <a:solidFill>
                <a:schemeClr val="bg1"/>
              </a:solidFill>
              <a:latin typeface="Trebuchet MS" panose="020B0703020202090204" pitchFamily="34" charset="0"/>
            </a:endParaRPr>
          </a:p>
        </p:txBody>
      </p:sp>
    </p:spTree>
    <p:extLst>
      <p:ext uri="{BB962C8B-B14F-4D97-AF65-F5344CB8AC3E}">
        <p14:creationId xmlns:p14="http://schemas.microsoft.com/office/powerpoint/2010/main" val="40137603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B24A6687-D529-A249-9AF3-EA37A295B4CA}"/>
              </a:ext>
            </a:extLst>
          </p:cNvPr>
          <p:cNvSpPr>
            <a:spLocks noGrp="1" noRot="1" noChangeAspect="1" noChangeArrowheads="1" noTextEdit="1"/>
          </p:cNvSpPr>
          <p:nvPr>
            <p:ph type="sldImg"/>
          </p:nvPr>
        </p:nvSpPr>
        <p:spPr>
          <a:ln/>
        </p:spPr>
      </p:sp>
      <p:sp>
        <p:nvSpPr>
          <p:cNvPr id="24579" name="Rectangle 3">
            <a:extLst>
              <a:ext uri="{FF2B5EF4-FFF2-40B4-BE49-F238E27FC236}">
                <a16:creationId xmlns:a16="http://schemas.microsoft.com/office/drawing/2014/main" id="{A8B45F84-F9C3-784A-B7C7-BF4211B807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extLst>
      <p:ext uri="{BB962C8B-B14F-4D97-AF65-F5344CB8AC3E}">
        <p14:creationId xmlns:p14="http://schemas.microsoft.com/office/powerpoint/2010/main" val="23415829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3C06BC2F-B01A-4A40-8E79-272216E6BA4A}"/>
              </a:ext>
            </a:extLst>
          </p:cNvPr>
          <p:cNvSpPr>
            <a:spLocks noGrp="1" noRot="1" noChangeAspect="1" noChangeArrowheads="1" noTextEdit="1"/>
          </p:cNvSpPr>
          <p:nvPr>
            <p:ph type="sldImg"/>
          </p:nvPr>
        </p:nvSpPr>
        <p:spPr>
          <a:ln/>
        </p:spPr>
      </p:sp>
      <p:sp>
        <p:nvSpPr>
          <p:cNvPr id="26627" name="Rectangle 3">
            <a:extLst>
              <a:ext uri="{FF2B5EF4-FFF2-40B4-BE49-F238E27FC236}">
                <a16:creationId xmlns:a16="http://schemas.microsoft.com/office/drawing/2014/main" id="{7E4BE02A-06BB-8F44-AA44-77E27EF00A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extLst>
      <p:ext uri="{BB962C8B-B14F-4D97-AF65-F5344CB8AC3E}">
        <p14:creationId xmlns:p14="http://schemas.microsoft.com/office/powerpoint/2010/main" val="24868061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1292272A-7E63-0D4C-8B8E-01B329D144F0}"/>
              </a:ext>
            </a:extLst>
          </p:cNvPr>
          <p:cNvSpPr>
            <a:spLocks noGrp="1" noRot="1" noChangeAspect="1" noChangeArrowheads="1" noTextEdit="1"/>
          </p:cNvSpPr>
          <p:nvPr>
            <p:ph type="sldImg"/>
          </p:nvPr>
        </p:nvSpPr>
        <p:spPr>
          <a:ln/>
        </p:spPr>
      </p:sp>
      <p:sp>
        <p:nvSpPr>
          <p:cNvPr id="28675" name="Rectangle 3">
            <a:extLst>
              <a:ext uri="{FF2B5EF4-FFF2-40B4-BE49-F238E27FC236}">
                <a16:creationId xmlns:a16="http://schemas.microsoft.com/office/drawing/2014/main" id="{C78132CB-B611-3B40-B812-ADE82E31947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extLst>
      <p:ext uri="{BB962C8B-B14F-4D97-AF65-F5344CB8AC3E}">
        <p14:creationId xmlns:p14="http://schemas.microsoft.com/office/powerpoint/2010/main" val="9563934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C311768A-7ED3-9744-A307-251701A2DEFA}"/>
              </a:ext>
            </a:extLst>
          </p:cNvPr>
          <p:cNvSpPr>
            <a:spLocks noGrp="1" noRot="1" noChangeAspect="1" noTextEdit="1"/>
          </p:cNvSpPr>
          <p:nvPr>
            <p:ph type="sldImg"/>
          </p:nvPr>
        </p:nvSpPr>
        <p:spPr>
          <a:xfrm>
            <a:off x="1162050" y="714375"/>
            <a:ext cx="4572000" cy="3429000"/>
          </a:xfrm>
          <a:ln/>
        </p:spPr>
      </p:sp>
      <p:sp>
        <p:nvSpPr>
          <p:cNvPr id="32771" name="Notes Placeholder 2">
            <a:extLst>
              <a:ext uri="{FF2B5EF4-FFF2-40B4-BE49-F238E27FC236}">
                <a16:creationId xmlns:a16="http://schemas.microsoft.com/office/drawing/2014/main" id="{8676A2FB-054B-1D4C-90A3-A81CCEECEBE3}"/>
              </a:ext>
            </a:extLst>
          </p:cNvPr>
          <p:cNvSpPr>
            <a:spLocks noGrp="1"/>
          </p:cNvSpPr>
          <p:nvPr>
            <p:ph type="body" idx="1"/>
          </p:nvPr>
        </p:nvSpPr>
        <p:spPr>
          <a:xfrm>
            <a:off x="939800" y="4357688"/>
            <a:ext cx="5014913" cy="40719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marL="228600" indent="-228600">
              <a:buFont typeface="Calibri" panose="020F0502020204030204" pitchFamily="34" charset="0"/>
              <a:buNone/>
            </a:pPr>
            <a:r>
              <a:rPr lang="en-GB" altLang="en-US" dirty="0">
                <a:latin typeface="Arial" panose="020B0604020202020204" pitchFamily="34" charset="0"/>
              </a:rPr>
              <a:t>Remind learners that:</a:t>
            </a:r>
          </a:p>
          <a:p>
            <a:pPr marL="228600" indent="-228600">
              <a:buFontTx/>
              <a:buChar char="•"/>
            </a:pPr>
            <a:r>
              <a:rPr lang="en-GB" altLang="en-US" dirty="0">
                <a:latin typeface="Arial" panose="020B0604020202020204" pitchFamily="34" charset="0"/>
              </a:rPr>
              <a:t>it is the responsibility of water companies to ensure water is wholesome (fit to drink)</a:t>
            </a:r>
          </a:p>
          <a:p>
            <a:pPr marL="228600" indent="-228600">
              <a:buFontTx/>
              <a:buChar char="•"/>
            </a:pPr>
            <a:r>
              <a:rPr lang="en-GB" altLang="en-US" dirty="0">
                <a:latin typeface="Arial" panose="020B0604020202020204" pitchFamily="34" charset="0"/>
              </a:rPr>
              <a:t>how water is treated will depend on its source and what impurities it contains</a:t>
            </a:r>
          </a:p>
          <a:p>
            <a:pPr marL="228600" indent="-228600">
              <a:buFontTx/>
              <a:buChar char="•"/>
            </a:pPr>
            <a:r>
              <a:rPr lang="en-GB" altLang="en-US" dirty="0">
                <a:latin typeface="Arial" panose="020B0604020202020204" pitchFamily="34" charset="0"/>
              </a:rPr>
              <a:t>sterilisation serves to keep both the water and supply pipework free from bacteria as the water is piped into our homes.</a:t>
            </a:r>
          </a:p>
        </p:txBody>
      </p:sp>
      <p:sp>
        <p:nvSpPr>
          <p:cNvPr id="32772" name="Slide Number Placeholder 3">
            <a:extLst>
              <a:ext uri="{FF2B5EF4-FFF2-40B4-BE49-F238E27FC236}">
                <a16:creationId xmlns:a16="http://schemas.microsoft.com/office/drawing/2014/main" id="{6CB4FC4F-5896-E94C-89F7-34754D1D938F}"/>
              </a:ext>
            </a:extLst>
          </p:cNvPr>
          <p:cNvSpPr txBox="1">
            <a:spLocks noGrp="1"/>
          </p:cNvSpPr>
          <p:nvPr/>
        </p:nvSpPr>
        <p:spPr bwMode="auto">
          <a:xfrm>
            <a:off x="3917950" y="8715375"/>
            <a:ext cx="297815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algn="r" eaLnBrk="1" hangingPunct="1">
              <a:spcBef>
                <a:spcPct val="50000"/>
              </a:spcBef>
            </a:pPr>
            <a:fld id="{3D5732E9-666B-7F4F-8507-A4C46C68941D}" type="slidenum">
              <a:rPr lang="en-US" altLang="en-US" b="1">
                <a:solidFill>
                  <a:schemeClr val="bg1"/>
                </a:solidFill>
                <a:latin typeface="Trebuchet MS" panose="020B0703020202090204" pitchFamily="34" charset="0"/>
              </a:rPr>
              <a:pPr algn="r" eaLnBrk="1" hangingPunct="1">
                <a:spcBef>
                  <a:spcPct val="50000"/>
                </a:spcBef>
              </a:pPr>
              <a:t>10</a:t>
            </a:fld>
            <a:endParaRPr lang="en-US" altLang="en-US" b="1">
              <a:solidFill>
                <a:schemeClr val="bg1"/>
              </a:solidFill>
              <a:latin typeface="Trebuchet MS" panose="020B0703020202090204" pitchFamily="34" charset="0"/>
            </a:endParaRPr>
          </a:p>
        </p:txBody>
      </p:sp>
    </p:spTree>
    <p:extLst>
      <p:ext uri="{BB962C8B-B14F-4D97-AF65-F5344CB8AC3E}">
        <p14:creationId xmlns:p14="http://schemas.microsoft.com/office/powerpoint/2010/main" val="29607920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11</a:t>
            </a:fld>
            <a:endParaRPr lang="en-GB"/>
          </a:p>
        </p:txBody>
      </p:sp>
    </p:spTree>
    <p:extLst>
      <p:ext uri="{BB962C8B-B14F-4D97-AF65-F5344CB8AC3E}">
        <p14:creationId xmlns:p14="http://schemas.microsoft.com/office/powerpoint/2010/main" val="1601769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a:extLst>
              <a:ext uri="{FF2B5EF4-FFF2-40B4-BE49-F238E27FC236}">
                <a16:creationId xmlns:a16="http://schemas.microsoft.com/office/drawing/2014/main" id="{85A8DBDE-1084-CB4F-97E9-5B9C1169B05B}"/>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88043972-183A-2542-9FE4-69A4FF77E22B}"/>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C4D0EE15-1841-2B4F-AA70-740F9247E898}"/>
              </a:ext>
            </a:extLst>
          </p:cNvPr>
          <p:cNvSpPr>
            <a:spLocks noGrp="1" noChangeArrowheads="1"/>
          </p:cNvSpPr>
          <p:nvPr>
            <p:ph type="sldNum" sz="quarter" idx="12"/>
          </p:nvPr>
        </p:nvSpPr>
        <p:spPr>
          <a:ln/>
        </p:spPr>
        <p:txBody>
          <a:bodyPr/>
          <a:lstStyle>
            <a:lvl1pPr>
              <a:defRPr/>
            </a:lvl1pPr>
          </a:lstStyle>
          <a:p>
            <a:fld id="{FE929662-E236-9541-B29E-DAA9E9DD0E4B}" type="slidenum">
              <a:rPr lang="en-GB" altLang="en-US"/>
              <a:pPr/>
              <a:t>‹#›</a:t>
            </a:fld>
            <a:endParaRPr lang="en-GB" altLang="en-US"/>
          </a:p>
        </p:txBody>
      </p:sp>
    </p:spTree>
    <p:extLst>
      <p:ext uri="{BB962C8B-B14F-4D97-AF65-F5344CB8AC3E}">
        <p14:creationId xmlns:p14="http://schemas.microsoft.com/office/powerpoint/2010/main" val="445696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4388ECB-03E0-5146-BC56-939BCBA5D938}"/>
              </a:ext>
            </a:extLst>
          </p:cNvPr>
          <p:cNvSpPr>
            <a:spLocks noGrp="1" noChangeArrowheads="1"/>
          </p:cNvSpPr>
          <p:nvPr>
            <p:ph type="dt" sz="half" idx="10"/>
          </p:nvPr>
        </p:nvSpPr>
        <p:spPr>
          <a:ln/>
        </p:spPr>
        <p:txBody>
          <a:bodyPr/>
          <a:lstStyle>
            <a:lvl1pPr>
              <a:defRPr/>
            </a:lvl1pPr>
          </a:lstStyle>
          <a:p>
            <a:pPr>
              <a:defRPr/>
            </a:pPr>
            <a:endParaRPr lang="en-GB"/>
          </a:p>
        </p:txBody>
      </p:sp>
      <p:sp>
        <p:nvSpPr>
          <p:cNvPr id="3" name="Rectangle 5">
            <a:extLst>
              <a:ext uri="{FF2B5EF4-FFF2-40B4-BE49-F238E27FC236}">
                <a16:creationId xmlns:a16="http://schemas.microsoft.com/office/drawing/2014/main" id="{47A493F6-3079-7E4E-9B1F-411A8CD9CFAC}"/>
              </a:ext>
            </a:extLst>
          </p:cNvPr>
          <p:cNvSpPr>
            <a:spLocks noGrp="1" noChangeArrowheads="1"/>
          </p:cNvSpPr>
          <p:nvPr>
            <p:ph type="ftr" sz="quarter" idx="11"/>
          </p:nvPr>
        </p:nvSpPr>
        <p:spPr>
          <a:ln/>
        </p:spPr>
        <p:txBody>
          <a:bodyPr/>
          <a:lstStyle>
            <a:lvl1pPr>
              <a:defRPr/>
            </a:lvl1pPr>
          </a:lstStyle>
          <a:p>
            <a:pPr>
              <a:defRPr/>
            </a:pPr>
            <a:endParaRPr lang="en-GB"/>
          </a:p>
        </p:txBody>
      </p:sp>
      <p:sp>
        <p:nvSpPr>
          <p:cNvPr id="4" name="Rectangle 6">
            <a:extLst>
              <a:ext uri="{FF2B5EF4-FFF2-40B4-BE49-F238E27FC236}">
                <a16:creationId xmlns:a16="http://schemas.microsoft.com/office/drawing/2014/main" id="{49F36849-3368-7B4A-91FD-2F2EEBEDF2AD}"/>
              </a:ext>
            </a:extLst>
          </p:cNvPr>
          <p:cNvSpPr>
            <a:spLocks noGrp="1" noChangeArrowheads="1"/>
          </p:cNvSpPr>
          <p:nvPr>
            <p:ph type="sldNum" sz="quarter" idx="12"/>
          </p:nvPr>
        </p:nvSpPr>
        <p:spPr>
          <a:ln/>
        </p:spPr>
        <p:txBody>
          <a:bodyPr/>
          <a:lstStyle>
            <a:lvl1pPr>
              <a:defRPr/>
            </a:lvl1pPr>
          </a:lstStyle>
          <a:p>
            <a:fld id="{70DF1F53-8B40-5B40-8131-7676A8126BE1}" type="slidenum">
              <a:rPr lang="en-GB" altLang="en-US"/>
              <a:pPr/>
              <a:t>‹#›</a:t>
            </a:fld>
            <a:endParaRPr lang="en-GB" altLang="en-US"/>
          </a:p>
        </p:txBody>
      </p:sp>
    </p:spTree>
    <p:extLst>
      <p:ext uri="{BB962C8B-B14F-4D97-AF65-F5344CB8AC3E}">
        <p14:creationId xmlns:p14="http://schemas.microsoft.com/office/powerpoint/2010/main" val="7740937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image" Target="../media/image1.jp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a:t>
            </a:r>
            <a:r>
              <a:rPr lang="en-US" sz="900" kern="1200" baseline="0" dirty="0">
                <a:solidFill>
                  <a:schemeClr val="tx1"/>
                </a:solidFill>
                <a:latin typeface="Arial" pitchFamily="-105" charset="0"/>
                <a:ea typeface="ＭＳ Ｐゴシック" pitchFamily="-105" charset="-128"/>
              </a:rPr>
              <a:t>© </a:t>
            </a:r>
            <a:r>
              <a:rPr lang="en-GB" sz="900" kern="1200" baseline="0" dirty="0">
                <a:solidFill>
                  <a:schemeClr val="tx1"/>
                </a:solidFill>
                <a:latin typeface="Arial" pitchFamily="-105" charset="0"/>
                <a:ea typeface="ＭＳ Ｐゴシック" pitchFamily="-105" charset="-128"/>
              </a:rPr>
              <a:t>2021 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5"/>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sldNum="0"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hyperlink" Target="https://en.wikipedia.org/wiki/List_of_reservoirs_in_England_and_Wales_by_volume" TargetMode="External"/><Relationship Id="rId3" Type="http://schemas.openxmlformats.org/officeDocument/2006/relationships/hyperlink" Target="http://www.dwrcymru.com/" TargetMode="External"/><Relationship Id="rId7" Type="http://schemas.openxmlformats.org/officeDocument/2006/relationships/hyperlink" Target="https://sse.co.uk/help/water/leep-utilities"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hyperlink" Target="https://www.albionwater.co.uk/" TargetMode="External"/><Relationship Id="rId5" Type="http://schemas.openxmlformats.org/officeDocument/2006/relationships/hyperlink" Target="https://www.stwater.co.uk/" TargetMode="External"/><Relationship Id="rId4" Type="http://schemas.openxmlformats.org/officeDocument/2006/relationships/hyperlink" Target="https://www.hdcymru.co.uk/"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png"/><Relationship Id="rId3" Type="http://schemas.openxmlformats.org/officeDocument/2006/relationships/image" Target="../media/image25.png"/><Relationship Id="rId7" Type="http://schemas.openxmlformats.org/officeDocument/2006/relationships/image" Target="../media/image29.png"/><Relationship Id="rId12"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5" Type="http://schemas.openxmlformats.org/officeDocument/2006/relationships/image" Target="../media/image3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 Id="rId14" Type="http://schemas.openxmlformats.org/officeDocument/2006/relationships/image" Target="../media/image3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notesSlide" Target="../notesSlides/notesSlide1.xml"/><Relationship Id="rId16"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113: Plumbing, heating and ventilation </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8: </a:t>
            </a:r>
            <a:r>
              <a:rPr lang="en-GB" dirty="0"/>
              <a:t>Sources of water</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18E46682-493B-164F-90DA-0AF78E0919EC}"/>
              </a:ext>
            </a:extLst>
          </p:cNvPr>
          <p:cNvSpPr>
            <a:spLocks noGrp="1"/>
          </p:cNvSpPr>
          <p:nvPr>
            <p:ph type="title" idx="4294967295"/>
          </p:nvPr>
        </p:nvSpPr>
        <p:spPr>
          <a:xfrm>
            <a:off x="380206" y="980728"/>
            <a:ext cx="8218487" cy="504056"/>
          </a:xfrm>
        </p:spPr>
        <p:txBody>
          <a:bodyPr lIns="0" tIns="0" rIns="0" bIns="0"/>
          <a:lstStyle/>
          <a:p>
            <a:r>
              <a:rPr lang="en-GB" altLang="en-US" dirty="0"/>
              <a:t>Sources of water</a:t>
            </a:r>
          </a:p>
        </p:txBody>
      </p:sp>
      <p:sp>
        <p:nvSpPr>
          <p:cNvPr id="13315" name="Content Placeholder 2">
            <a:extLst>
              <a:ext uri="{FF2B5EF4-FFF2-40B4-BE49-F238E27FC236}">
                <a16:creationId xmlns:a16="http://schemas.microsoft.com/office/drawing/2014/main" id="{8C3427FF-FED5-4D46-932E-07213D2A0679}"/>
              </a:ext>
            </a:extLst>
          </p:cNvPr>
          <p:cNvSpPr>
            <a:spLocks noGrp="1"/>
          </p:cNvSpPr>
          <p:nvPr>
            <p:ph idx="4294967295"/>
          </p:nvPr>
        </p:nvSpPr>
        <p:spPr>
          <a:xfrm>
            <a:off x="380207" y="1535810"/>
            <a:ext cx="8512274" cy="4053430"/>
          </a:xfrm>
        </p:spPr>
        <p:txBody>
          <a:bodyPr lIns="0" tIns="0" rIns="0" bIns="0"/>
          <a:lstStyle/>
          <a:p>
            <a:pPr marL="0" lvl="1" indent="0" defTabSz="1042988">
              <a:buFontTx/>
              <a:buNone/>
            </a:pPr>
            <a:r>
              <a:rPr lang="en-GB" altLang="en-US" dirty="0"/>
              <a:t>Water is stored by water companies – either in its untreated state in impounding reservoirs or lakes, or as </a:t>
            </a:r>
            <a:r>
              <a:rPr lang="en-GB" altLang="en-US" b="1" dirty="0"/>
              <a:t>wholesome</a:t>
            </a:r>
            <a:r>
              <a:rPr lang="en-GB" altLang="en-US" dirty="0"/>
              <a:t> water in service reservoirs.</a:t>
            </a:r>
          </a:p>
          <a:p>
            <a:pPr marL="0" lvl="1" indent="0" defTabSz="1042988">
              <a:buFontTx/>
              <a:buNone/>
            </a:pPr>
            <a:r>
              <a:rPr lang="en-GB" altLang="en-US" dirty="0"/>
              <a:t>Water must be treated before it is put into the supply system:</a:t>
            </a:r>
          </a:p>
          <a:p>
            <a:pPr marL="0" lvl="1" indent="0" defTabSz="1042988">
              <a:buFontTx/>
              <a:buNone/>
            </a:pPr>
            <a:endParaRPr lang="en-GB" altLang="en-US" dirty="0"/>
          </a:p>
          <a:p>
            <a:pPr marL="342900" lvl="2" indent="-342900" defTabSz="1042988">
              <a:buClr>
                <a:srgbClr val="0077E3"/>
              </a:buClr>
              <a:buFont typeface="Arial" panose="020B0604020202020204" pitchFamily="34" charset="0"/>
              <a:buChar char="•"/>
            </a:pPr>
            <a:r>
              <a:rPr lang="en-GB" altLang="en-US" sz="2000" b="1" dirty="0"/>
              <a:t>Deep wells and bore holes </a:t>
            </a:r>
            <a:r>
              <a:rPr lang="en-GB" altLang="en-US" sz="2000" dirty="0"/>
              <a:t>– quality of water is quite good, due to the natural filtering process; only requires sterilisation treatment.</a:t>
            </a:r>
          </a:p>
          <a:p>
            <a:pPr marL="342900" lvl="2" indent="-342900" defTabSz="1042988">
              <a:buClr>
                <a:srgbClr val="0077E3"/>
              </a:buClr>
              <a:buFont typeface="Arial" panose="020B0604020202020204" pitchFamily="34" charset="0"/>
              <a:buChar char="•"/>
            </a:pPr>
            <a:r>
              <a:rPr lang="en-GB" altLang="en-US" sz="2000" b="1" dirty="0"/>
              <a:t>Rivers, lakes and reservoirs </a:t>
            </a:r>
            <a:r>
              <a:rPr lang="en-GB" altLang="en-US" sz="2000" dirty="0"/>
              <a:t>– usually dirty and polluted; treatment process usually involves the water being strained, filtered, chemically treated and sterilised.</a:t>
            </a:r>
          </a:p>
          <a:p>
            <a:pPr marL="342900" lvl="2" indent="-342900" defTabSz="1042988">
              <a:buClr>
                <a:srgbClr val="0077E3"/>
              </a:buClr>
              <a:buFont typeface="Arial" panose="020B0604020202020204" pitchFamily="34" charset="0"/>
              <a:buChar char="•"/>
            </a:pPr>
            <a:r>
              <a:rPr lang="en-US" sz="2000" b="1" dirty="0"/>
              <a:t>Wholesome water </a:t>
            </a:r>
            <a:r>
              <a:rPr lang="en-US" sz="2000" dirty="0"/>
              <a:t>– water which is clean and suitable for drinking. Also known as potable water!</a:t>
            </a:r>
            <a:endParaRPr lang="en-GB" altLang="en-US" sz="2000" dirty="0"/>
          </a:p>
          <a:p>
            <a:pPr marL="0" indent="0" defTabSz="1042988"/>
            <a:endParaRPr lang="en-GB" altLang="en-US" dirty="0"/>
          </a:p>
        </p:txBody>
      </p:sp>
    </p:spTree>
    <p:extLst>
      <p:ext uri="{BB962C8B-B14F-4D97-AF65-F5344CB8AC3E}">
        <p14:creationId xmlns:p14="http://schemas.microsoft.com/office/powerpoint/2010/main" val="36153850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 calcmode="lin" valueType="num">
                                      <p:cBhvr additive="base">
                                        <p:cTn id="7" dur="500" fill="hold"/>
                                        <p:tgtEl>
                                          <p:spTgt spid="1331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331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3315">
                                            <p:txEl>
                                              <p:pRg st="1" end="1"/>
                                            </p:txEl>
                                          </p:spTgt>
                                        </p:tgtEl>
                                        <p:attrNameLst>
                                          <p:attrName>style.visibility</p:attrName>
                                        </p:attrNameLst>
                                      </p:cBhvr>
                                      <p:to>
                                        <p:strVal val="visible"/>
                                      </p:to>
                                    </p:set>
                                    <p:anim calcmode="lin" valueType="num">
                                      <p:cBhvr additive="base">
                                        <p:cTn id="13" dur="500" fill="hold"/>
                                        <p:tgtEl>
                                          <p:spTgt spid="13315">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331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13315">
                                            <p:txEl>
                                              <p:pRg st="3" end="3"/>
                                            </p:txEl>
                                          </p:spTgt>
                                        </p:tgtEl>
                                        <p:attrNameLst>
                                          <p:attrName>style.visibility</p:attrName>
                                        </p:attrNameLst>
                                      </p:cBhvr>
                                      <p:to>
                                        <p:strVal val="visible"/>
                                      </p:to>
                                    </p:set>
                                    <p:anim calcmode="lin" valueType="num">
                                      <p:cBhvr additive="base">
                                        <p:cTn id="17" dur="500" fill="hold"/>
                                        <p:tgtEl>
                                          <p:spTgt spid="13315">
                                            <p:txEl>
                                              <p:pRg st="3" end="3"/>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13315">
                                            <p:txEl>
                                              <p:pRg st="3" end="3"/>
                                            </p:txEl>
                                          </p:spTgt>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3315">
                                            <p:txEl>
                                              <p:pRg st="4" end="4"/>
                                            </p:txEl>
                                          </p:spTgt>
                                        </p:tgtEl>
                                        <p:attrNameLst>
                                          <p:attrName>style.visibility</p:attrName>
                                        </p:attrNameLst>
                                      </p:cBhvr>
                                      <p:to>
                                        <p:strVal val="visible"/>
                                      </p:to>
                                    </p:set>
                                    <p:anim calcmode="lin" valueType="num">
                                      <p:cBhvr additive="base">
                                        <p:cTn id="21" dur="500" fill="hold"/>
                                        <p:tgtEl>
                                          <p:spTgt spid="13315">
                                            <p:txEl>
                                              <p:pRg st="4" end="4"/>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13315">
                                            <p:txEl>
                                              <p:pRg st="4" end="4"/>
                                            </p:txEl>
                                          </p:spTgt>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13315">
                                            <p:txEl>
                                              <p:pRg st="5" end="5"/>
                                            </p:txEl>
                                          </p:spTgt>
                                        </p:tgtEl>
                                        <p:attrNameLst>
                                          <p:attrName>style.visibility</p:attrName>
                                        </p:attrNameLst>
                                      </p:cBhvr>
                                      <p:to>
                                        <p:strVal val="visible"/>
                                      </p:to>
                                    </p:set>
                                    <p:anim calcmode="lin" valueType="num">
                                      <p:cBhvr additive="base">
                                        <p:cTn id="25" dur="500" fill="hold"/>
                                        <p:tgtEl>
                                          <p:spTgt spid="13315">
                                            <p:txEl>
                                              <p:pRg st="5" end="5"/>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331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E20F8B2-1022-D744-A267-F67ECCDA2283}"/>
              </a:ext>
            </a:extLst>
          </p:cNvPr>
          <p:cNvSpPr>
            <a:spLocks noGrp="1"/>
          </p:cNvSpPr>
          <p:nvPr>
            <p:ph sz="quarter" idx="10"/>
          </p:nvPr>
        </p:nvSpPr>
        <p:spPr>
          <a:xfrm>
            <a:off x="369093" y="1311945"/>
            <a:ext cx="8229600" cy="4448055"/>
          </a:xfrm>
        </p:spPr>
        <p:txBody>
          <a:bodyPr/>
          <a:lstStyle/>
          <a:p>
            <a:r>
              <a:rPr lang="en-US" dirty="0"/>
              <a:t>Water resources in Wales are managed by one of five water companies. These are: </a:t>
            </a:r>
          </a:p>
          <a:p>
            <a:r>
              <a:rPr lang="en-GB" b="1" dirty="0">
                <a:hlinkClick r:id="rId3" tooltip="http://www.dwrcymru.com/"/>
              </a:rPr>
              <a:t>Dŵr Cymru Welsh Water (DCWW)</a:t>
            </a:r>
            <a:endParaRPr lang="en-GB" dirty="0"/>
          </a:p>
          <a:p>
            <a:r>
              <a:rPr lang="en-GB" b="1" dirty="0">
                <a:hlinkClick r:id="rId4" tooltip="website for HD water"/>
              </a:rPr>
              <a:t>Hafren Dyfrdy (HD),</a:t>
            </a:r>
            <a:r>
              <a:rPr lang="en-GB" dirty="0"/>
              <a:t> </a:t>
            </a:r>
          </a:p>
          <a:p>
            <a:r>
              <a:rPr lang="en-GB" b="1" dirty="0">
                <a:hlinkClick r:id="rId5" tooltip="https://www.stwater.co.uk/"/>
              </a:rPr>
              <a:t>Severn Trent Water</a:t>
            </a:r>
            <a:endParaRPr lang="en-GB" dirty="0"/>
          </a:p>
          <a:p>
            <a:r>
              <a:rPr lang="en-GB" b="1" u="sng" dirty="0">
                <a:hlinkClick r:id="rId6" tooltip="https://www.albionwater.co.uk/"/>
              </a:rPr>
              <a:t>Albion Water</a:t>
            </a:r>
            <a:r>
              <a:rPr lang="en-GB" dirty="0"/>
              <a:t> and </a:t>
            </a:r>
          </a:p>
          <a:p>
            <a:r>
              <a:rPr lang="en-GB" b="1" dirty="0">
                <a:hlinkClick r:id="rId7" tooltip="https://sse.co.uk/help/water/leep-utilities"/>
              </a:rPr>
              <a:t>Southern and Scottish Energy Water (SSE Water)</a:t>
            </a:r>
            <a:endParaRPr lang="en-US" dirty="0"/>
          </a:p>
          <a:p>
            <a:r>
              <a:rPr lang="en-US" dirty="0"/>
              <a:t>Approximately 95% of the water in Wales originates from surface water. </a:t>
            </a:r>
          </a:p>
        </p:txBody>
      </p:sp>
      <p:sp>
        <p:nvSpPr>
          <p:cNvPr id="3" name="Title 1">
            <a:extLst>
              <a:ext uri="{FF2B5EF4-FFF2-40B4-BE49-F238E27FC236}">
                <a16:creationId xmlns:a16="http://schemas.microsoft.com/office/drawing/2014/main" id="{6A7629CF-BBCE-454C-A886-8BDDC049AF24}"/>
              </a:ext>
            </a:extLst>
          </p:cNvPr>
          <p:cNvSpPr txBox="1">
            <a:spLocks/>
          </p:cNvSpPr>
          <p:nvPr/>
        </p:nvSpPr>
        <p:spPr bwMode="auto">
          <a:xfrm>
            <a:off x="380206" y="980728"/>
            <a:ext cx="8218487" cy="50405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GB" altLang="en-US" kern="0" dirty="0"/>
              <a:t>Sources of water</a:t>
            </a:r>
          </a:p>
        </p:txBody>
      </p:sp>
      <p:sp>
        <p:nvSpPr>
          <p:cNvPr id="6" name="TextBox 5">
            <a:extLst>
              <a:ext uri="{FF2B5EF4-FFF2-40B4-BE49-F238E27FC236}">
                <a16:creationId xmlns:a16="http://schemas.microsoft.com/office/drawing/2014/main" id="{550233AB-8A05-504A-B429-786F4BF39BE8}"/>
              </a:ext>
            </a:extLst>
          </p:cNvPr>
          <p:cNvSpPr txBox="1"/>
          <p:nvPr/>
        </p:nvSpPr>
        <p:spPr>
          <a:xfrm>
            <a:off x="251520" y="5145945"/>
            <a:ext cx="8769646" cy="400110"/>
          </a:xfrm>
          <a:prstGeom prst="rect">
            <a:avLst/>
          </a:prstGeom>
          <a:noFill/>
          <a:ln>
            <a:noFill/>
          </a:ln>
        </p:spPr>
        <p:txBody>
          <a:bodyPr wrap="square" rtlCol="0">
            <a:spAutoFit/>
          </a:bodyPr>
          <a:lstStyle/>
          <a:p>
            <a:r>
              <a:rPr lang="en-US" dirty="0"/>
              <a:t>Let’s take a look </a:t>
            </a:r>
            <a:r>
              <a:rPr lang="en-US" dirty="0">
                <a:hlinkClick r:id="rId8"/>
              </a:rPr>
              <a:t>here</a:t>
            </a:r>
            <a:r>
              <a:rPr lang="en-US" dirty="0"/>
              <a:t> at the list of reservoirs in Wales and England.</a:t>
            </a:r>
          </a:p>
        </p:txBody>
      </p:sp>
    </p:spTree>
    <p:extLst>
      <p:ext uri="{BB962C8B-B14F-4D97-AF65-F5344CB8AC3E}">
        <p14:creationId xmlns:p14="http://schemas.microsoft.com/office/powerpoint/2010/main" val="33710822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1996A-9F8C-A049-9A04-AEBA131BCF28}"/>
              </a:ext>
            </a:extLst>
          </p:cNvPr>
          <p:cNvSpPr>
            <a:spLocks noGrp="1"/>
          </p:cNvSpPr>
          <p:nvPr>
            <p:ph type="title"/>
          </p:nvPr>
        </p:nvSpPr>
        <p:spPr>
          <a:xfrm>
            <a:off x="457200" y="980728"/>
            <a:ext cx="8218488" cy="382588"/>
          </a:xfrm>
        </p:spPr>
        <p:txBody>
          <a:bodyPr/>
          <a:lstStyle/>
          <a:p>
            <a:r>
              <a:rPr lang="en-US" dirty="0"/>
              <a:t>Types of water </a:t>
            </a:r>
          </a:p>
        </p:txBody>
      </p:sp>
      <p:sp>
        <p:nvSpPr>
          <p:cNvPr id="3" name="Content Placeholder 2">
            <a:extLst>
              <a:ext uri="{FF2B5EF4-FFF2-40B4-BE49-F238E27FC236}">
                <a16:creationId xmlns:a16="http://schemas.microsoft.com/office/drawing/2014/main" id="{0C0B8B9D-7B96-C44F-9FF1-4107FF97515A}"/>
              </a:ext>
            </a:extLst>
          </p:cNvPr>
          <p:cNvSpPr>
            <a:spLocks noGrp="1"/>
          </p:cNvSpPr>
          <p:nvPr>
            <p:ph idx="1"/>
          </p:nvPr>
        </p:nvSpPr>
        <p:spPr>
          <a:xfrm>
            <a:off x="107504" y="2452338"/>
            <a:ext cx="3960614" cy="1502174"/>
          </a:xfrm>
        </p:spPr>
        <p:txBody>
          <a:bodyPr/>
          <a:lstStyle/>
          <a:p>
            <a:pPr marL="342900" indent="-342900">
              <a:buClr>
                <a:srgbClr val="0077E3"/>
              </a:buClr>
              <a:buFont typeface="Arial" panose="020B0604020202020204" pitchFamily="34" charset="0"/>
              <a:buChar char="•"/>
            </a:pPr>
            <a:r>
              <a:rPr lang="en-GB" dirty="0"/>
              <a:t>As it falls to the ground, it can absorb carbon dioxide to produce a weak solution of carbonic acid.</a:t>
            </a:r>
          </a:p>
          <a:p>
            <a:pPr marL="342900" indent="-342900">
              <a:buClr>
                <a:srgbClr val="0077E3"/>
              </a:buClr>
              <a:buFont typeface="Arial" panose="020B0604020202020204" pitchFamily="34" charset="0"/>
              <a:buChar char="•"/>
            </a:pPr>
            <a:r>
              <a:rPr lang="en-GB" dirty="0"/>
              <a:t>If sulphur trioxide is present in the atmosphere, it can become a very weak sulphuric acid.</a:t>
            </a:r>
          </a:p>
          <a:p>
            <a:endParaRPr lang="en-US" dirty="0"/>
          </a:p>
        </p:txBody>
      </p:sp>
      <p:sp>
        <p:nvSpPr>
          <p:cNvPr id="7" name="TextBox 6">
            <a:extLst>
              <a:ext uri="{FF2B5EF4-FFF2-40B4-BE49-F238E27FC236}">
                <a16:creationId xmlns:a16="http://schemas.microsoft.com/office/drawing/2014/main" id="{3BD81131-1E2C-734E-B98E-FBC67EE42CAB}"/>
              </a:ext>
            </a:extLst>
          </p:cNvPr>
          <p:cNvSpPr txBox="1"/>
          <p:nvPr/>
        </p:nvSpPr>
        <p:spPr>
          <a:xfrm>
            <a:off x="262632" y="1556792"/>
            <a:ext cx="8424168" cy="707886"/>
          </a:xfrm>
          <a:prstGeom prst="rect">
            <a:avLst/>
          </a:prstGeom>
          <a:noFill/>
        </p:spPr>
        <p:txBody>
          <a:bodyPr wrap="square" rtlCol="0">
            <a:spAutoFit/>
          </a:bodyPr>
          <a:lstStyle/>
          <a:p>
            <a:r>
              <a:rPr lang="en-GB" dirty="0"/>
              <a:t>When water leaves the cloud as rain, hail or snow, it is almost pure and contains very few impurities. </a:t>
            </a:r>
          </a:p>
        </p:txBody>
      </p:sp>
      <p:sp>
        <p:nvSpPr>
          <p:cNvPr id="8" name="TextBox 7">
            <a:extLst>
              <a:ext uri="{FF2B5EF4-FFF2-40B4-BE49-F238E27FC236}">
                <a16:creationId xmlns:a16="http://schemas.microsoft.com/office/drawing/2014/main" id="{3D88B95D-5DCE-BB48-B0B3-AE47C0EC363C}"/>
              </a:ext>
            </a:extLst>
          </p:cNvPr>
          <p:cNvSpPr txBox="1"/>
          <p:nvPr/>
        </p:nvSpPr>
        <p:spPr>
          <a:xfrm>
            <a:off x="3753197" y="5718124"/>
            <a:ext cx="5081977" cy="338554"/>
          </a:xfrm>
          <a:prstGeom prst="rect">
            <a:avLst/>
          </a:prstGeom>
          <a:noFill/>
          <a:ln>
            <a:noFill/>
          </a:ln>
        </p:spPr>
        <p:txBody>
          <a:bodyPr wrap="square" rtlCol="0">
            <a:spAutoFit/>
          </a:bodyPr>
          <a:lstStyle/>
          <a:p>
            <a:r>
              <a:rPr lang="en-US" sz="1600" dirty="0"/>
              <a:t>The effect of these contaminants on the water quality.</a:t>
            </a:r>
          </a:p>
        </p:txBody>
      </p:sp>
      <p:grpSp>
        <p:nvGrpSpPr>
          <p:cNvPr id="5" name="Group 4">
            <a:extLst>
              <a:ext uri="{FF2B5EF4-FFF2-40B4-BE49-F238E27FC236}">
                <a16:creationId xmlns:a16="http://schemas.microsoft.com/office/drawing/2014/main" id="{B179BD89-0F6D-4E18-8C58-2FE661B3E4CB}"/>
              </a:ext>
            </a:extLst>
          </p:cNvPr>
          <p:cNvGrpSpPr/>
          <p:nvPr/>
        </p:nvGrpSpPr>
        <p:grpSpPr>
          <a:xfrm>
            <a:off x="3961446" y="2264678"/>
            <a:ext cx="5075050" cy="3303733"/>
            <a:chOff x="4197228" y="2200243"/>
            <a:chExt cx="4307840" cy="2804298"/>
          </a:xfrm>
        </p:grpSpPr>
        <p:grpSp>
          <p:nvGrpSpPr>
            <p:cNvPr id="10" name="object 90">
              <a:extLst>
                <a:ext uri="{FF2B5EF4-FFF2-40B4-BE49-F238E27FC236}">
                  <a16:creationId xmlns:a16="http://schemas.microsoft.com/office/drawing/2014/main" id="{CF860AC4-D982-41DD-9CCE-B24F841E13F9}"/>
                </a:ext>
              </a:extLst>
            </p:cNvPr>
            <p:cNvGrpSpPr/>
            <p:nvPr/>
          </p:nvGrpSpPr>
          <p:grpSpPr>
            <a:xfrm>
              <a:off x="4240033" y="3858112"/>
              <a:ext cx="1029969" cy="1088390"/>
              <a:chOff x="2683104" y="8238051"/>
              <a:chExt cx="1029969" cy="1088390"/>
            </a:xfrm>
          </p:grpSpPr>
          <p:sp>
            <p:nvSpPr>
              <p:cNvPr id="11" name="object 91">
                <a:extLst>
                  <a:ext uri="{FF2B5EF4-FFF2-40B4-BE49-F238E27FC236}">
                    <a16:creationId xmlns:a16="http://schemas.microsoft.com/office/drawing/2014/main" id="{D8C1050B-69BB-4C9E-A818-2418AEA76765}"/>
                  </a:ext>
                </a:extLst>
              </p:cNvPr>
              <p:cNvSpPr/>
              <p:nvPr/>
            </p:nvSpPr>
            <p:spPr>
              <a:xfrm>
                <a:off x="2683179" y="8809977"/>
                <a:ext cx="1029969" cy="516890"/>
              </a:xfrm>
              <a:custGeom>
                <a:avLst/>
                <a:gdLst/>
                <a:ahLst/>
                <a:cxnLst/>
                <a:rect l="l" t="t" r="r" b="b"/>
                <a:pathLst>
                  <a:path w="1029970" h="516890">
                    <a:moveTo>
                      <a:pt x="1029500" y="0"/>
                    </a:moveTo>
                    <a:lnTo>
                      <a:pt x="0" y="0"/>
                    </a:lnTo>
                    <a:lnTo>
                      <a:pt x="0" y="516420"/>
                    </a:lnTo>
                    <a:lnTo>
                      <a:pt x="1029500" y="516420"/>
                    </a:lnTo>
                    <a:lnTo>
                      <a:pt x="1029500" y="0"/>
                    </a:lnTo>
                    <a:close/>
                  </a:path>
                </a:pathLst>
              </a:custGeom>
              <a:solidFill>
                <a:srgbClr val="00B1EB"/>
              </a:solidFill>
            </p:spPr>
            <p:txBody>
              <a:bodyPr wrap="square" lIns="0" tIns="0" rIns="0" bIns="0" rtlCol="0"/>
              <a:lstStyle/>
              <a:p>
                <a:endParaRPr/>
              </a:p>
            </p:txBody>
          </p:sp>
          <p:sp>
            <p:nvSpPr>
              <p:cNvPr id="12" name="object 92">
                <a:extLst>
                  <a:ext uri="{FF2B5EF4-FFF2-40B4-BE49-F238E27FC236}">
                    <a16:creationId xmlns:a16="http://schemas.microsoft.com/office/drawing/2014/main" id="{E7F0EB5E-519F-4414-8D1B-9B8DF1B061DA}"/>
                  </a:ext>
                </a:extLst>
              </p:cNvPr>
              <p:cNvSpPr/>
              <p:nvPr/>
            </p:nvSpPr>
            <p:spPr>
              <a:xfrm>
                <a:off x="2683104" y="8325192"/>
                <a:ext cx="1028065" cy="763905"/>
              </a:xfrm>
              <a:custGeom>
                <a:avLst/>
                <a:gdLst/>
                <a:ahLst/>
                <a:cxnLst/>
                <a:rect l="l" t="t" r="r" b="b"/>
                <a:pathLst>
                  <a:path w="1028064" h="763904">
                    <a:moveTo>
                      <a:pt x="891309" y="0"/>
                    </a:moveTo>
                    <a:lnTo>
                      <a:pt x="846570" y="6276"/>
                    </a:lnTo>
                    <a:lnTo>
                      <a:pt x="797674" y="21096"/>
                    </a:lnTo>
                    <a:lnTo>
                      <a:pt x="741756" y="38806"/>
                    </a:lnTo>
                    <a:lnTo>
                      <a:pt x="690989" y="49020"/>
                    </a:lnTo>
                    <a:lnTo>
                      <a:pt x="638834" y="53543"/>
                    </a:lnTo>
                    <a:lnTo>
                      <a:pt x="578751" y="54179"/>
                    </a:lnTo>
                    <a:lnTo>
                      <a:pt x="529188" y="54102"/>
                    </a:lnTo>
                    <a:lnTo>
                      <a:pt x="428625" y="54881"/>
                    </a:lnTo>
                    <a:lnTo>
                      <a:pt x="378321" y="54584"/>
                    </a:lnTo>
                    <a:lnTo>
                      <a:pt x="328467" y="53060"/>
                    </a:lnTo>
                    <a:lnTo>
                      <a:pt x="279412" y="49734"/>
                    </a:lnTo>
                    <a:lnTo>
                      <a:pt x="208037" y="35186"/>
                    </a:lnTo>
                    <a:lnTo>
                      <a:pt x="172518" y="26989"/>
                    </a:lnTo>
                    <a:lnTo>
                      <a:pt x="133146" y="22353"/>
                    </a:lnTo>
                    <a:lnTo>
                      <a:pt x="99983" y="20297"/>
                    </a:lnTo>
                    <a:lnTo>
                      <a:pt x="33620" y="14984"/>
                    </a:lnTo>
                    <a:lnTo>
                      <a:pt x="0" y="13514"/>
                    </a:lnTo>
                    <a:lnTo>
                      <a:pt x="0" y="757454"/>
                    </a:lnTo>
                    <a:lnTo>
                      <a:pt x="23675" y="760233"/>
                    </a:lnTo>
                    <a:lnTo>
                      <a:pt x="52511" y="761420"/>
                    </a:lnTo>
                    <a:lnTo>
                      <a:pt x="79713" y="761869"/>
                    </a:lnTo>
                    <a:lnTo>
                      <a:pt x="134135" y="763802"/>
                    </a:lnTo>
                    <a:lnTo>
                      <a:pt x="200738" y="756454"/>
                    </a:lnTo>
                    <a:lnTo>
                      <a:pt x="261806" y="737709"/>
                    </a:lnTo>
                    <a:lnTo>
                      <a:pt x="318544" y="715430"/>
                    </a:lnTo>
                    <a:lnTo>
                      <a:pt x="359425" y="679145"/>
                    </a:lnTo>
                    <a:lnTo>
                      <a:pt x="375165" y="658052"/>
                    </a:lnTo>
                    <a:lnTo>
                      <a:pt x="391680" y="637187"/>
                    </a:lnTo>
                    <a:lnTo>
                      <a:pt x="443976" y="594456"/>
                    </a:lnTo>
                    <a:lnTo>
                      <a:pt x="512262" y="564468"/>
                    </a:lnTo>
                    <a:lnTo>
                      <a:pt x="551256" y="562154"/>
                    </a:lnTo>
                    <a:lnTo>
                      <a:pt x="594594" y="570584"/>
                    </a:lnTo>
                    <a:lnTo>
                      <a:pt x="638293" y="587620"/>
                    </a:lnTo>
                    <a:lnTo>
                      <a:pt x="681239" y="610021"/>
                    </a:lnTo>
                    <a:lnTo>
                      <a:pt x="722316" y="634548"/>
                    </a:lnTo>
                    <a:lnTo>
                      <a:pt x="760412" y="657963"/>
                    </a:lnTo>
                    <a:lnTo>
                      <a:pt x="792505" y="679222"/>
                    </a:lnTo>
                    <a:lnTo>
                      <a:pt x="824360" y="702287"/>
                    </a:lnTo>
                    <a:lnTo>
                      <a:pt x="856610" y="724526"/>
                    </a:lnTo>
                    <a:lnTo>
                      <a:pt x="889888" y="743307"/>
                    </a:lnTo>
                    <a:lnTo>
                      <a:pt x="922911" y="754817"/>
                    </a:lnTo>
                    <a:lnTo>
                      <a:pt x="957476" y="760245"/>
                    </a:lnTo>
                    <a:lnTo>
                      <a:pt x="992782" y="761516"/>
                    </a:lnTo>
                    <a:lnTo>
                      <a:pt x="1028026" y="760553"/>
                    </a:lnTo>
                    <a:lnTo>
                      <a:pt x="1028026" y="28601"/>
                    </a:lnTo>
                    <a:lnTo>
                      <a:pt x="995462" y="17491"/>
                    </a:lnTo>
                    <a:lnTo>
                      <a:pt x="984707" y="14022"/>
                    </a:lnTo>
                    <a:lnTo>
                      <a:pt x="935989" y="2502"/>
                    </a:lnTo>
                    <a:lnTo>
                      <a:pt x="891309" y="0"/>
                    </a:lnTo>
                    <a:close/>
                  </a:path>
                </a:pathLst>
              </a:custGeom>
              <a:solidFill>
                <a:srgbClr val="8D6934"/>
              </a:solidFill>
            </p:spPr>
            <p:txBody>
              <a:bodyPr wrap="square" lIns="0" tIns="0" rIns="0" bIns="0" rtlCol="0"/>
              <a:lstStyle/>
              <a:p>
                <a:endParaRPr/>
              </a:p>
            </p:txBody>
          </p:sp>
          <p:sp>
            <p:nvSpPr>
              <p:cNvPr id="13" name="object 93">
                <a:extLst>
                  <a:ext uri="{FF2B5EF4-FFF2-40B4-BE49-F238E27FC236}">
                    <a16:creationId xmlns:a16="http://schemas.microsoft.com/office/drawing/2014/main" id="{D249A1A3-130D-4AD0-B0EB-E2C5928FE946}"/>
                  </a:ext>
                </a:extLst>
              </p:cNvPr>
              <p:cNvSpPr/>
              <p:nvPr/>
            </p:nvSpPr>
            <p:spPr>
              <a:xfrm>
                <a:off x="2683104" y="8238051"/>
                <a:ext cx="1028065" cy="587375"/>
              </a:xfrm>
              <a:custGeom>
                <a:avLst/>
                <a:gdLst/>
                <a:ahLst/>
                <a:cxnLst/>
                <a:rect l="l" t="t" r="r" b="b"/>
                <a:pathLst>
                  <a:path w="1028065" h="587375">
                    <a:moveTo>
                      <a:pt x="646280" y="0"/>
                    </a:moveTo>
                    <a:lnTo>
                      <a:pt x="616007" y="5625"/>
                    </a:lnTo>
                    <a:lnTo>
                      <a:pt x="579437" y="13057"/>
                    </a:lnTo>
                    <a:lnTo>
                      <a:pt x="542507" y="15335"/>
                    </a:lnTo>
                    <a:lnTo>
                      <a:pt x="467380" y="18538"/>
                    </a:lnTo>
                    <a:lnTo>
                      <a:pt x="421495" y="39483"/>
                    </a:lnTo>
                    <a:lnTo>
                      <a:pt x="402865" y="62139"/>
                    </a:lnTo>
                    <a:lnTo>
                      <a:pt x="391795" y="71997"/>
                    </a:lnTo>
                    <a:lnTo>
                      <a:pt x="372596" y="81353"/>
                    </a:lnTo>
                    <a:lnTo>
                      <a:pt x="329656" y="94434"/>
                    </a:lnTo>
                    <a:lnTo>
                      <a:pt x="309765" y="103811"/>
                    </a:lnTo>
                    <a:lnTo>
                      <a:pt x="281309" y="133472"/>
                    </a:lnTo>
                    <a:lnTo>
                      <a:pt x="260291" y="174840"/>
                    </a:lnTo>
                    <a:lnTo>
                      <a:pt x="242154" y="220981"/>
                    </a:lnTo>
                    <a:lnTo>
                      <a:pt x="222342" y="264959"/>
                    </a:lnTo>
                    <a:lnTo>
                      <a:pt x="196301" y="299838"/>
                    </a:lnTo>
                    <a:lnTo>
                      <a:pt x="159473" y="318682"/>
                    </a:lnTo>
                    <a:lnTo>
                      <a:pt x="136340" y="320029"/>
                    </a:lnTo>
                    <a:lnTo>
                      <a:pt x="117929" y="317990"/>
                    </a:lnTo>
                    <a:lnTo>
                      <a:pt x="98712" y="319389"/>
                    </a:lnTo>
                    <a:lnTo>
                      <a:pt x="73164" y="331052"/>
                    </a:lnTo>
                    <a:lnTo>
                      <a:pt x="54474" y="345601"/>
                    </a:lnTo>
                    <a:lnTo>
                      <a:pt x="36506" y="363416"/>
                    </a:lnTo>
                    <a:lnTo>
                      <a:pt x="18575" y="381896"/>
                    </a:lnTo>
                    <a:lnTo>
                      <a:pt x="0" y="398438"/>
                    </a:lnTo>
                    <a:lnTo>
                      <a:pt x="0" y="579248"/>
                    </a:lnTo>
                    <a:lnTo>
                      <a:pt x="30236" y="576335"/>
                    </a:lnTo>
                    <a:lnTo>
                      <a:pt x="60694" y="574219"/>
                    </a:lnTo>
                    <a:lnTo>
                      <a:pt x="90498" y="571722"/>
                    </a:lnTo>
                    <a:lnTo>
                      <a:pt x="118770" y="567666"/>
                    </a:lnTo>
                    <a:lnTo>
                      <a:pt x="137529" y="565248"/>
                    </a:lnTo>
                    <a:lnTo>
                      <a:pt x="191325" y="555232"/>
                    </a:lnTo>
                    <a:lnTo>
                      <a:pt x="228800" y="527296"/>
                    </a:lnTo>
                    <a:lnTo>
                      <a:pt x="246514" y="511645"/>
                    </a:lnTo>
                    <a:lnTo>
                      <a:pt x="265912" y="498273"/>
                    </a:lnTo>
                    <a:lnTo>
                      <a:pt x="293467" y="484507"/>
                    </a:lnTo>
                    <a:lnTo>
                      <a:pt x="324313" y="472081"/>
                    </a:lnTo>
                    <a:lnTo>
                      <a:pt x="356131" y="463124"/>
                    </a:lnTo>
                    <a:lnTo>
                      <a:pt x="386600" y="459766"/>
                    </a:lnTo>
                    <a:lnTo>
                      <a:pt x="401283" y="461603"/>
                    </a:lnTo>
                    <a:lnTo>
                      <a:pt x="415745" y="465353"/>
                    </a:lnTo>
                    <a:lnTo>
                      <a:pt x="430443" y="468634"/>
                    </a:lnTo>
                    <a:lnTo>
                      <a:pt x="445833" y="469063"/>
                    </a:lnTo>
                    <a:lnTo>
                      <a:pt x="461933" y="464844"/>
                    </a:lnTo>
                    <a:lnTo>
                      <a:pt x="494280" y="450037"/>
                    </a:lnTo>
                    <a:lnTo>
                      <a:pt x="510616" y="444882"/>
                    </a:lnTo>
                    <a:lnTo>
                      <a:pt x="545803" y="444374"/>
                    </a:lnTo>
                    <a:lnTo>
                      <a:pt x="572584" y="454879"/>
                    </a:lnTo>
                    <a:lnTo>
                      <a:pt x="597686" y="471176"/>
                    </a:lnTo>
                    <a:lnTo>
                      <a:pt x="627837" y="488049"/>
                    </a:lnTo>
                    <a:lnTo>
                      <a:pt x="658062" y="496924"/>
                    </a:lnTo>
                    <a:lnTo>
                      <a:pt x="689124" y="500465"/>
                    </a:lnTo>
                    <a:lnTo>
                      <a:pt x="720238" y="503171"/>
                    </a:lnTo>
                    <a:lnTo>
                      <a:pt x="750620" y="509538"/>
                    </a:lnTo>
                    <a:lnTo>
                      <a:pt x="793677" y="524956"/>
                    </a:lnTo>
                    <a:lnTo>
                      <a:pt x="839711" y="542714"/>
                    </a:lnTo>
                    <a:lnTo>
                      <a:pt x="887442" y="560324"/>
                    </a:lnTo>
                    <a:lnTo>
                      <a:pt x="935592" y="575295"/>
                    </a:lnTo>
                    <a:lnTo>
                      <a:pt x="982879" y="585138"/>
                    </a:lnTo>
                    <a:lnTo>
                      <a:pt x="1028026" y="587363"/>
                    </a:lnTo>
                    <a:lnTo>
                      <a:pt x="1028026" y="300915"/>
                    </a:lnTo>
                    <a:lnTo>
                      <a:pt x="1020749" y="293342"/>
                    </a:lnTo>
                    <a:lnTo>
                      <a:pt x="997305" y="267514"/>
                    </a:lnTo>
                    <a:lnTo>
                      <a:pt x="975079" y="246726"/>
                    </a:lnTo>
                    <a:lnTo>
                      <a:pt x="959772" y="240911"/>
                    </a:lnTo>
                    <a:lnTo>
                      <a:pt x="942486" y="243054"/>
                    </a:lnTo>
                    <a:lnTo>
                      <a:pt x="914323" y="246140"/>
                    </a:lnTo>
                    <a:lnTo>
                      <a:pt x="873154" y="235626"/>
                    </a:lnTo>
                    <a:lnTo>
                      <a:pt x="847983" y="206205"/>
                    </a:lnTo>
                    <a:lnTo>
                      <a:pt x="831459" y="166226"/>
                    </a:lnTo>
                    <a:lnTo>
                      <a:pt x="816234" y="124037"/>
                    </a:lnTo>
                    <a:lnTo>
                      <a:pt x="794956" y="87987"/>
                    </a:lnTo>
                    <a:lnTo>
                      <a:pt x="754740" y="51762"/>
                    </a:lnTo>
                    <a:lnTo>
                      <a:pt x="709676" y="19661"/>
                    </a:lnTo>
                    <a:lnTo>
                      <a:pt x="675692" y="2554"/>
                    </a:lnTo>
                    <a:lnTo>
                      <a:pt x="646280" y="0"/>
                    </a:lnTo>
                    <a:close/>
                  </a:path>
                </a:pathLst>
              </a:custGeom>
              <a:solidFill>
                <a:srgbClr val="F8B639"/>
              </a:solidFill>
            </p:spPr>
            <p:txBody>
              <a:bodyPr wrap="square" lIns="0" tIns="0" rIns="0" bIns="0" rtlCol="0"/>
              <a:lstStyle/>
              <a:p>
                <a:endParaRPr/>
              </a:p>
            </p:txBody>
          </p:sp>
        </p:grpSp>
        <p:grpSp>
          <p:nvGrpSpPr>
            <p:cNvPr id="14" name="object 94">
              <a:extLst>
                <a:ext uri="{FF2B5EF4-FFF2-40B4-BE49-F238E27FC236}">
                  <a16:creationId xmlns:a16="http://schemas.microsoft.com/office/drawing/2014/main" id="{A9E22EE4-5419-4A70-93B0-125C7D651B06}"/>
                </a:ext>
              </a:extLst>
            </p:cNvPr>
            <p:cNvGrpSpPr/>
            <p:nvPr/>
          </p:nvGrpSpPr>
          <p:grpSpPr>
            <a:xfrm>
              <a:off x="5317411" y="3897703"/>
              <a:ext cx="2041525" cy="1061085"/>
              <a:chOff x="3760482" y="8277642"/>
              <a:chExt cx="2041525" cy="1061085"/>
            </a:xfrm>
          </p:grpSpPr>
          <p:sp>
            <p:nvSpPr>
              <p:cNvPr id="15" name="object 95">
                <a:extLst>
                  <a:ext uri="{FF2B5EF4-FFF2-40B4-BE49-F238E27FC236}">
                    <a16:creationId xmlns:a16="http://schemas.microsoft.com/office/drawing/2014/main" id="{97280A86-51E4-45D7-B7EB-CDD5F53AE57D}"/>
                  </a:ext>
                </a:extLst>
              </p:cNvPr>
              <p:cNvSpPr/>
              <p:nvPr/>
            </p:nvSpPr>
            <p:spPr>
              <a:xfrm>
                <a:off x="3760482" y="8809977"/>
                <a:ext cx="998219" cy="516890"/>
              </a:xfrm>
              <a:custGeom>
                <a:avLst/>
                <a:gdLst/>
                <a:ahLst/>
                <a:cxnLst/>
                <a:rect l="l" t="t" r="r" b="b"/>
                <a:pathLst>
                  <a:path w="998220" h="516890">
                    <a:moveTo>
                      <a:pt x="997889" y="0"/>
                    </a:moveTo>
                    <a:lnTo>
                      <a:pt x="0" y="0"/>
                    </a:lnTo>
                    <a:lnTo>
                      <a:pt x="0" y="516420"/>
                    </a:lnTo>
                    <a:lnTo>
                      <a:pt x="997889" y="516420"/>
                    </a:lnTo>
                    <a:lnTo>
                      <a:pt x="997889" y="0"/>
                    </a:lnTo>
                    <a:close/>
                  </a:path>
                </a:pathLst>
              </a:custGeom>
              <a:solidFill>
                <a:srgbClr val="00B1EB"/>
              </a:solidFill>
            </p:spPr>
            <p:txBody>
              <a:bodyPr wrap="square" lIns="0" tIns="0" rIns="0" bIns="0" rtlCol="0"/>
              <a:lstStyle/>
              <a:p>
                <a:endParaRPr/>
              </a:p>
            </p:txBody>
          </p:sp>
          <p:sp>
            <p:nvSpPr>
              <p:cNvPr id="16" name="object 96">
                <a:extLst>
                  <a:ext uri="{FF2B5EF4-FFF2-40B4-BE49-F238E27FC236}">
                    <a16:creationId xmlns:a16="http://schemas.microsoft.com/office/drawing/2014/main" id="{8AA13FF2-70DD-437C-B0A6-214C6ED487E8}"/>
                  </a:ext>
                </a:extLst>
              </p:cNvPr>
              <p:cNvSpPr/>
              <p:nvPr/>
            </p:nvSpPr>
            <p:spPr>
              <a:xfrm>
                <a:off x="3763421" y="8300966"/>
                <a:ext cx="996950" cy="792480"/>
              </a:xfrm>
              <a:custGeom>
                <a:avLst/>
                <a:gdLst/>
                <a:ahLst/>
                <a:cxnLst/>
                <a:rect l="l" t="t" r="r" b="b"/>
                <a:pathLst>
                  <a:path w="996950" h="792479">
                    <a:moveTo>
                      <a:pt x="893268" y="39"/>
                    </a:moveTo>
                    <a:lnTo>
                      <a:pt x="858621" y="0"/>
                    </a:lnTo>
                    <a:lnTo>
                      <a:pt x="828834" y="7737"/>
                    </a:lnTo>
                    <a:lnTo>
                      <a:pt x="798579" y="21161"/>
                    </a:lnTo>
                    <a:lnTo>
                      <a:pt x="768785" y="35990"/>
                    </a:lnTo>
                    <a:lnTo>
                      <a:pt x="740384" y="47942"/>
                    </a:lnTo>
                    <a:lnTo>
                      <a:pt x="696366" y="58834"/>
                    </a:lnTo>
                    <a:lnTo>
                      <a:pt x="650679" y="64844"/>
                    </a:lnTo>
                    <a:lnTo>
                      <a:pt x="604319" y="68604"/>
                    </a:lnTo>
                    <a:lnTo>
                      <a:pt x="558279" y="72745"/>
                    </a:lnTo>
                    <a:lnTo>
                      <a:pt x="502272" y="77271"/>
                    </a:lnTo>
                    <a:lnTo>
                      <a:pt x="450427" y="76628"/>
                    </a:lnTo>
                    <a:lnTo>
                      <a:pt x="398987" y="69827"/>
                    </a:lnTo>
                    <a:lnTo>
                      <a:pt x="344195" y="55879"/>
                    </a:lnTo>
                    <a:lnTo>
                      <a:pt x="293127" y="41546"/>
                    </a:lnTo>
                    <a:lnTo>
                      <a:pt x="247965" y="32843"/>
                    </a:lnTo>
                    <a:lnTo>
                      <a:pt x="204859" y="29923"/>
                    </a:lnTo>
                    <a:lnTo>
                      <a:pt x="159953" y="32937"/>
                    </a:lnTo>
                    <a:lnTo>
                      <a:pt x="109397" y="42036"/>
                    </a:lnTo>
                    <a:lnTo>
                      <a:pt x="58931" y="55806"/>
                    </a:lnTo>
                    <a:lnTo>
                      <a:pt x="33195" y="61885"/>
                    </a:lnTo>
                    <a:lnTo>
                      <a:pt x="7950" y="64757"/>
                    </a:lnTo>
                    <a:lnTo>
                      <a:pt x="5334" y="64820"/>
                    </a:lnTo>
                    <a:lnTo>
                      <a:pt x="0" y="64465"/>
                    </a:lnTo>
                    <a:lnTo>
                      <a:pt x="0" y="784326"/>
                    </a:lnTo>
                    <a:lnTo>
                      <a:pt x="28661" y="786386"/>
                    </a:lnTo>
                    <a:lnTo>
                      <a:pt x="57269" y="789063"/>
                    </a:lnTo>
                    <a:lnTo>
                      <a:pt x="86026" y="791331"/>
                    </a:lnTo>
                    <a:lnTo>
                      <a:pt x="166125" y="788983"/>
                    </a:lnTo>
                    <a:lnTo>
                      <a:pt x="216357" y="781002"/>
                    </a:lnTo>
                    <a:lnTo>
                      <a:pt x="265953" y="769356"/>
                    </a:lnTo>
                    <a:lnTo>
                      <a:pt x="315031" y="755181"/>
                    </a:lnTo>
                    <a:lnTo>
                      <a:pt x="363708" y="739612"/>
                    </a:lnTo>
                    <a:lnTo>
                      <a:pt x="412102" y="723785"/>
                    </a:lnTo>
                    <a:lnTo>
                      <a:pt x="459174" y="710827"/>
                    </a:lnTo>
                    <a:lnTo>
                      <a:pt x="509185" y="701809"/>
                    </a:lnTo>
                    <a:lnTo>
                      <a:pt x="560318" y="697941"/>
                    </a:lnTo>
                    <a:lnTo>
                      <a:pt x="610753" y="700434"/>
                    </a:lnTo>
                    <a:lnTo>
                      <a:pt x="658672" y="710501"/>
                    </a:lnTo>
                    <a:lnTo>
                      <a:pt x="700943" y="728263"/>
                    </a:lnTo>
                    <a:lnTo>
                      <a:pt x="741529" y="750373"/>
                    </a:lnTo>
                    <a:lnTo>
                      <a:pt x="782736" y="770787"/>
                    </a:lnTo>
                    <a:lnTo>
                      <a:pt x="826871" y="783462"/>
                    </a:lnTo>
                    <a:lnTo>
                      <a:pt x="868067" y="785268"/>
                    </a:lnTo>
                    <a:lnTo>
                      <a:pt x="910361" y="781559"/>
                    </a:lnTo>
                    <a:lnTo>
                      <a:pt x="953426" y="776453"/>
                    </a:lnTo>
                    <a:lnTo>
                      <a:pt x="996937" y="774064"/>
                    </a:lnTo>
                    <a:lnTo>
                      <a:pt x="996937" y="30645"/>
                    </a:lnTo>
                    <a:lnTo>
                      <a:pt x="962311" y="17796"/>
                    </a:lnTo>
                    <a:lnTo>
                      <a:pt x="927793" y="6783"/>
                    </a:lnTo>
                    <a:lnTo>
                      <a:pt x="893268" y="39"/>
                    </a:lnTo>
                    <a:close/>
                  </a:path>
                </a:pathLst>
              </a:custGeom>
              <a:solidFill>
                <a:srgbClr val="8D6934"/>
              </a:solidFill>
            </p:spPr>
            <p:txBody>
              <a:bodyPr wrap="square" lIns="0" tIns="0" rIns="0" bIns="0" rtlCol="0"/>
              <a:lstStyle/>
              <a:p>
                <a:endParaRPr/>
              </a:p>
            </p:txBody>
          </p:sp>
          <p:sp>
            <p:nvSpPr>
              <p:cNvPr id="17" name="object 97">
                <a:extLst>
                  <a:ext uri="{FF2B5EF4-FFF2-40B4-BE49-F238E27FC236}">
                    <a16:creationId xmlns:a16="http://schemas.microsoft.com/office/drawing/2014/main" id="{FD071C60-90FF-4E7A-9EA2-FF095CED0A95}"/>
                  </a:ext>
                </a:extLst>
              </p:cNvPr>
              <p:cNvSpPr/>
              <p:nvPr/>
            </p:nvSpPr>
            <p:spPr>
              <a:xfrm>
                <a:off x="3763421" y="8300966"/>
                <a:ext cx="996950" cy="436245"/>
              </a:xfrm>
              <a:custGeom>
                <a:avLst/>
                <a:gdLst/>
                <a:ahLst/>
                <a:cxnLst/>
                <a:rect l="l" t="t" r="r" b="b"/>
                <a:pathLst>
                  <a:path w="996950" h="436245">
                    <a:moveTo>
                      <a:pt x="893268" y="39"/>
                    </a:moveTo>
                    <a:lnTo>
                      <a:pt x="858621" y="0"/>
                    </a:lnTo>
                    <a:lnTo>
                      <a:pt x="828834" y="7737"/>
                    </a:lnTo>
                    <a:lnTo>
                      <a:pt x="798579" y="21161"/>
                    </a:lnTo>
                    <a:lnTo>
                      <a:pt x="768785" y="35990"/>
                    </a:lnTo>
                    <a:lnTo>
                      <a:pt x="740384" y="47942"/>
                    </a:lnTo>
                    <a:lnTo>
                      <a:pt x="696366" y="58834"/>
                    </a:lnTo>
                    <a:lnTo>
                      <a:pt x="650679" y="64844"/>
                    </a:lnTo>
                    <a:lnTo>
                      <a:pt x="604319" y="68604"/>
                    </a:lnTo>
                    <a:lnTo>
                      <a:pt x="558279" y="72745"/>
                    </a:lnTo>
                    <a:lnTo>
                      <a:pt x="502272" y="77271"/>
                    </a:lnTo>
                    <a:lnTo>
                      <a:pt x="450427" y="76628"/>
                    </a:lnTo>
                    <a:lnTo>
                      <a:pt x="398987" y="69827"/>
                    </a:lnTo>
                    <a:lnTo>
                      <a:pt x="344195" y="55879"/>
                    </a:lnTo>
                    <a:lnTo>
                      <a:pt x="293127" y="41546"/>
                    </a:lnTo>
                    <a:lnTo>
                      <a:pt x="247965" y="32843"/>
                    </a:lnTo>
                    <a:lnTo>
                      <a:pt x="204859" y="29923"/>
                    </a:lnTo>
                    <a:lnTo>
                      <a:pt x="159953" y="32937"/>
                    </a:lnTo>
                    <a:lnTo>
                      <a:pt x="109397" y="42036"/>
                    </a:lnTo>
                    <a:lnTo>
                      <a:pt x="58931" y="55806"/>
                    </a:lnTo>
                    <a:lnTo>
                      <a:pt x="33195" y="61885"/>
                    </a:lnTo>
                    <a:lnTo>
                      <a:pt x="7950" y="64757"/>
                    </a:lnTo>
                    <a:lnTo>
                      <a:pt x="5334" y="64820"/>
                    </a:lnTo>
                    <a:lnTo>
                      <a:pt x="0" y="64465"/>
                    </a:lnTo>
                    <a:lnTo>
                      <a:pt x="0" y="338175"/>
                    </a:lnTo>
                    <a:lnTo>
                      <a:pt x="28661" y="340235"/>
                    </a:lnTo>
                    <a:lnTo>
                      <a:pt x="57269" y="342912"/>
                    </a:lnTo>
                    <a:lnTo>
                      <a:pt x="86026" y="345180"/>
                    </a:lnTo>
                    <a:lnTo>
                      <a:pt x="160423" y="352100"/>
                    </a:lnTo>
                    <a:lnTo>
                      <a:pt x="207564" y="367952"/>
                    </a:lnTo>
                    <a:lnTo>
                      <a:pt x="255665" y="388919"/>
                    </a:lnTo>
                    <a:lnTo>
                      <a:pt x="303832" y="410353"/>
                    </a:lnTo>
                    <a:lnTo>
                      <a:pt x="351172" y="427604"/>
                    </a:lnTo>
                    <a:lnTo>
                      <a:pt x="396788" y="436023"/>
                    </a:lnTo>
                    <a:lnTo>
                      <a:pt x="439788" y="430961"/>
                    </a:lnTo>
                    <a:lnTo>
                      <a:pt x="486855" y="418008"/>
                    </a:lnTo>
                    <a:lnTo>
                      <a:pt x="536866" y="408990"/>
                    </a:lnTo>
                    <a:lnTo>
                      <a:pt x="588000" y="405120"/>
                    </a:lnTo>
                    <a:lnTo>
                      <a:pt x="638438" y="407612"/>
                    </a:lnTo>
                    <a:lnTo>
                      <a:pt x="686358" y="417677"/>
                    </a:lnTo>
                    <a:lnTo>
                      <a:pt x="717504" y="415395"/>
                    </a:lnTo>
                    <a:lnTo>
                      <a:pt x="743289" y="394596"/>
                    </a:lnTo>
                    <a:lnTo>
                      <a:pt x="767553" y="366900"/>
                    </a:lnTo>
                    <a:lnTo>
                      <a:pt x="794134" y="343927"/>
                    </a:lnTo>
                    <a:lnTo>
                      <a:pt x="826871" y="337299"/>
                    </a:lnTo>
                    <a:lnTo>
                      <a:pt x="868067" y="339112"/>
                    </a:lnTo>
                    <a:lnTo>
                      <a:pt x="910361" y="335408"/>
                    </a:lnTo>
                    <a:lnTo>
                      <a:pt x="953426" y="330307"/>
                    </a:lnTo>
                    <a:lnTo>
                      <a:pt x="996937" y="327926"/>
                    </a:lnTo>
                    <a:lnTo>
                      <a:pt x="996937" y="30645"/>
                    </a:lnTo>
                    <a:lnTo>
                      <a:pt x="962311" y="17796"/>
                    </a:lnTo>
                    <a:lnTo>
                      <a:pt x="927793" y="6783"/>
                    </a:lnTo>
                    <a:lnTo>
                      <a:pt x="893268" y="39"/>
                    </a:lnTo>
                    <a:close/>
                  </a:path>
                </a:pathLst>
              </a:custGeom>
              <a:solidFill>
                <a:srgbClr val="1B7F40"/>
              </a:solidFill>
            </p:spPr>
            <p:txBody>
              <a:bodyPr wrap="square" lIns="0" tIns="0" rIns="0" bIns="0" rtlCol="0"/>
              <a:lstStyle/>
              <a:p>
                <a:endParaRPr/>
              </a:p>
            </p:txBody>
          </p:sp>
          <p:sp>
            <p:nvSpPr>
              <p:cNvPr id="18" name="object 98">
                <a:extLst>
                  <a:ext uri="{FF2B5EF4-FFF2-40B4-BE49-F238E27FC236}">
                    <a16:creationId xmlns:a16="http://schemas.microsoft.com/office/drawing/2014/main" id="{8526E6B6-99FD-4F7A-9199-3FE34B6D4355}"/>
                  </a:ext>
                </a:extLst>
              </p:cNvPr>
              <p:cNvSpPr/>
              <p:nvPr/>
            </p:nvSpPr>
            <p:spPr>
              <a:xfrm>
                <a:off x="3763419" y="8569496"/>
                <a:ext cx="996950" cy="282575"/>
              </a:xfrm>
              <a:custGeom>
                <a:avLst/>
                <a:gdLst/>
                <a:ahLst/>
                <a:cxnLst/>
                <a:rect l="l" t="t" r="r" b="b"/>
                <a:pathLst>
                  <a:path w="996950" h="282575">
                    <a:moveTo>
                      <a:pt x="0" y="0"/>
                    </a:moveTo>
                    <a:lnTo>
                      <a:pt x="0" y="249034"/>
                    </a:lnTo>
                    <a:lnTo>
                      <a:pt x="18424" y="246320"/>
                    </a:lnTo>
                    <a:lnTo>
                      <a:pt x="36869" y="244551"/>
                    </a:lnTo>
                    <a:lnTo>
                      <a:pt x="55640" y="244344"/>
                    </a:lnTo>
                    <a:lnTo>
                      <a:pt x="120570" y="251325"/>
                    </a:lnTo>
                    <a:lnTo>
                      <a:pt x="161086" y="250751"/>
                    </a:lnTo>
                    <a:lnTo>
                      <a:pt x="201802" y="245716"/>
                    </a:lnTo>
                    <a:lnTo>
                      <a:pt x="247929" y="237337"/>
                    </a:lnTo>
                    <a:lnTo>
                      <a:pt x="289553" y="229234"/>
                    </a:lnTo>
                    <a:lnTo>
                      <a:pt x="330712" y="221921"/>
                    </a:lnTo>
                    <a:lnTo>
                      <a:pt x="372421" y="216629"/>
                    </a:lnTo>
                    <a:lnTo>
                      <a:pt x="415696" y="214591"/>
                    </a:lnTo>
                    <a:lnTo>
                      <a:pt x="459720" y="218982"/>
                    </a:lnTo>
                    <a:lnTo>
                      <a:pt x="500818" y="229330"/>
                    </a:lnTo>
                    <a:lnTo>
                      <a:pt x="541515" y="241402"/>
                    </a:lnTo>
                    <a:lnTo>
                      <a:pt x="631490" y="261277"/>
                    </a:lnTo>
                    <a:lnTo>
                      <a:pt x="679665" y="273734"/>
                    </a:lnTo>
                    <a:lnTo>
                      <a:pt x="728136" y="282045"/>
                    </a:lnTo>
                    <a:lnTo>
                      <a:pt x="776173" y="279920"/>
                    </a:lnTo>
                    <a:lnTo>
                      <a:pt x="831414" y="267925"/>
                    </a:lnTo>
                    <a:lnTo>
                      <a:pt x="886036" y="255517"/>
                    </a:lnTo>
                    <a:lnTo>
                      <a:pt x="940917" y="244862"/>
                    </a:lnTo>
                    <a:lnTo>
                      <a:pt x="996937" y="238125"/>
                    </a:lnTo>
                    <a:lnTo>
                      <a:pt x="996937" y="19100"/>
                    </a:lnTo>
                    <a:lnTo>
                      <a:pt x="950534" y="32205"/>
                    </a:lnTo>
                    <a:lnTo>
                      <a:pt x="906046" y="43443"/>
                    </a:lnTo>
                    <a:lnTo>
                      <a:pt x="862247" y="52532"/>
                    </a:lnTo>
                    <a:lnTo>
                      <a:pt x="817908" y="59188"/>
                    </a:lnTo>
                    <a:lnTo>
                      <a:pt x="771804" y="63131"/>
                    </a:lnTo>
                    <a:lnTo>
                      <a:pt x="727679" y="68965"/>
                    </a:lnTo>
                    <a:lnTo>
                      <a:pt x="680659" y="80039"/>
                    </a:lnTo>
                    <a:lnTo>
                      <a:pt x="632406" y="93364"/>
                    </a:lnTo>
                    <a:lnTo>
                      <a:pt x="584582" y="105950"/>
                    </a:lnTo>
                    <a:lnTo>
                      <a:pt x="538848" y="114808"/>
                    </a:lnTo>
                    <a:lnTo>
                      <a:pt x="487785" y="117871"/>
                    </a:lnTo>
                    <a:lnTo>
                      <a:pt x="442830" y="113018"/>
                    </a:lnTo>
                    <a:lnTo>
                      <a:pt x="401123" y="101604"/>
                    </a:lnTo>
                    <a:lnTo>
                      <a:pt x="359804" y="84989"/>
                    </a:lnTo>
                    <a:lnTo>
                      <a:pt x="316014" y="64528"/>
                    </a:lnTo>
                    <a:lnTo>
                      <a:pt x="271814" y="52071"/>
                    </a:lnTo>
                    <a:lnTo>
                      <a:pt x="223840" y="49898"/>
                    </a:lnTo>
                    <a:lnTo>
                      <a:pt x="174785" y="51573"/>
                    </a:lnTo>
                    <a:lnTo>
                      <a:pt x="127342" y="50660"/>
                    </a:lnTo>
                    <a:lnTo>
                      <a:pt x="95684" y="42570"/>
                    </a:lnTo>
                    <a:lnTo>
                      <a:pt x="64346" y="27935"/>
                    </a:lnTo>
                    <a:lnTo>
                      <a:pt x="33172" y="12150"/>
                    </a:lnTo>
                    <a:lnTo>
                      <a:pt x="0" y="0"/>
                    </a:lnTo>
                    <a:close/>
                  </a:path>
                </a:pathLst>
              </a:custGeom>
              <a:solidFill>
                <a:srgbClr val="F8B639"/>
              </a:solidFill>
            </p:spPr>
            <p:txBody>
              <a:bodyPr wrap="square" lIns="0" tIns="0" rIns="0" bIns="0" rtlCol="0"/>
              <a:lstStyle/>
              <a:p>
                <a:endParaRPr/>
              </a:p>
            </p:txBody>
          </p:sp>
          <p:sp>
            <p:nvSpPr>
              <p:cNvPr id="19" name="object 99">
                <a:extLst>
                  <a:ext uri="{FF2B5EF4-FFF2-40B4-BE49-F238E27FC236}">
                    <a16:creationId xmlns:a16="http://schemas.microsoft.com/office/drawing/2014/main" id="{BB72A1B4-51EC-466D-BC5D-6444FB27FEAE}"/>
                  </a:ext>
                </a:extLst>
              </p:cNvPr>
              <p:cNvSpPr/>
              <p:nvPr/>
            </p:nvSpPr>
            <p:spPr>
              <a:xfrm>
                <a:off x="4810468" y="8809977"/>
                <a:ext cx="991235" cy="516890"/>
              </a:xfrm>
              <a:custGeom>
                <a:avLst/>
                <a:gdLst/>
                <a:ahLst/>
                <a:cxnLst/>
                <a:rect l="l" t="t" r="r" b="b"/>
                <a:pathLst>
                  <a:path w="991235" h="516890">
                    <a:moveTo>
                      <a:pt x="990714" y="0"/>
                    </a:moveTo>
                    <a:lnTo>
                      <a:pt x="0" y="0"/>
                    </a:lnTo>
                    <a:lnTo>
                      <a:pt x="0" y="516420"/>
                    </a:lnTo>
                    <a:lnTo>
                      <a:pt x="990714" y="516420"/>
                    </a:lnTo>
                    <a:lnTo>
                      <a:pt x="990714" y="0"/>
                    </a:lnTo>
                    <a:close/>
                  </a:path>
                </a:pathLst>
              </a:custGeom>
              <a:solidFill>
                <a:srgbClr val="00B1EB"/>
              </a:solidFill>
            </p:spPr>
            <p:txBody>
              <a:bodyPr wrap="square" lIns="0" tIns="0" rIns="0" bIns="0" rtlCol="0"/>
              <a:lstStyle/>
              <a:p>
                <a:endParaRPr/>
              </a:p>
            </p:txBody>
          </p:sp>
          <p:sp>
            <p:nvSpPr>
              <p:cNvPr id="20" name="object 100">
                <a:extLst>
                  <a:ext uri="{FF2B5EF4-FFF2-40B4-BE49-F238E27FC236}">
                    <a16:creationId xmlns:a16="http://schemas.microsoft.com/office/drawing/2014/main" id="{D4F8046D-8005-4E3F-A5F1-DC7C04927009}"/>
                  </a:ext>
                </a:extLst>
              </p:cNvPr>
              <p:cNvSpPr/>
              <p:nvPr/>
            </p:nvSpPr>
            <p:spPr>
              <a:xfrm>
                <a:off x="4812634" y="8277642"/>
                <a:ext cx="989330" cy="805180"/>
              </a:xfrm>
              <a:custGeom>
                <a:avLst/>
                <a:gdLst/>
                <a:ahLst/>
                <a:cxnLst/>
                <a:rect l="l" t="t" r="r" b="b"/>
                <a:pathLst>
                  <a:path w="989329" h="805179">
                    <a:moveTo>
                      <a:pt x="576469" y="0"/>
                    </a:moveTo>
                    <a:lnTo>
                      <a:pt x="525790" y="519"/>
                    </a:lnTo>
                    <a:lnTo>
                      <a:pt x="475640" y="2741"/>
                    </a:lnTo>
                    <a:lnTo>
                      <a:pt x="423347" y="8179"/>
                    </a:lnTo>
                    <a:lnTo>
                      <a:pt x="371684" y="17216"/>
                    </a:lnTo>
                    <a:lnTo>
                      <a:pt x="320439" y="28638"/>
                    </a:lnTo>
                    <a:lnTo>
                      <a:pt x="218351" y="53777"/>
                    </a:lnTo>
                    <a:lnTo>
                      <a:pt x="167083" y="65065"/>
                    </a:lnTo>
                    <a:lnTo>
                      <a:pt x="115385" y="73879"/>
                    </a:lnTo>
                    <a:lnTo>
                      <a:pt x="63042" y="79004"/>
                    </a:lnTo>
                    <a:lnTo>
                      <a:pt x="47127" y="79068"/>
                    </a:lnTo>
                    <a:lnTo>
                      <a:pt x="31321" y="77657"/>
                    </a:lnTo>
                    <a:lnTo>
                      <a:pt x="15615" y="74995"/>
                    </a:lnTo>
                    <a:lnTo>
                      <a:pt x="0" y="71308"/>
                    </a:lnTo>
                    <a:lnTo>
                      <a:pt x="0" y="799298"/>
                    </a:lnTo>
                    <a:lnTo>
                      <a:pt x="38750" y="800652"/>
                    </a:lnTo>
                    <a:lnTo>
                      <a:pt x="77962" y="800701"/>
                    </a:lnTo>
                    <a:lnTo>
                      <a:pt x="116750" y="798455"/>
                    </a:lnTo>
                    <a:lnTo>
                      <a:pt x="200732" y="780448"/>
                    </a:lnTo>
                    <a:lnTo>
                      <a:pt x="246258" y="763489"/>
                    </a:lnTo>
                    <a:lnTo>
                      <a:pt x="291202" y="743652"/>
                    </a:lnTo>
                    <a:lnTo>
                      <a:pt x="335959" y="722544"/>
                    </a:lnTo>
                    <a:lnTo>
                      <a:pt x="380926" y="701770"/>
                    </a:lnTo>
                    <a:lnTo>
                      <a:pt x="426498" y="682939"/>
                    </a:lnTo>
                    <a:lnTo>
                      <a:pt x="473072" y="667656"/>
                    </a:lnTo>
                    <a:lnTo>
                      <a:pt x="521042" y="657528"/>
                    </a:lnTo>
                    <a:lnTo>
                      <a:pt x="571473" y="655210"/>
                    </a:lnTo>
                    <a:lnTo>
                      <a:pt x="619894" y="661837"/>
                    </a:lnTo>
                    <a:lnTo>
                      <a:pt x="666651" y="675548"/>
                    </a:lnTo>
                    <a:lnTo>
                      <a:pt x="712087" y="694481"/>
                    </a:lnTo>
                    <a:lnTo>
                      <a:pt x="756546" y="716776"/>
                    </a:lnTo>
                    <a:lnTo>
                      <a:pt x="843909" y="764003"/>
                    </a:lnTo>
                    <a:lnTo>
                      <a:pt x="887501" y="785213"/>
                    </a:lnTo>
                    <a:lnTo>
                      <a:pt x="913232" y="794951"/>
                    </a:lnTo>
                    <a:lnTo>
                      <a:pt x="938544" y="801211"/>
                    </a:lnTo>
                    <a:lnTo>
                      <a:pt x="963648" y="804310"/>
                    </a:lnTo>
                    <a:lnTo>
                      <a:pt x="988758" y="804568"/>
                    </a:lnTo>
                    <a:lnTo>
                      <a:pt x="988758" y="63231"/>
                    </a:lnTo>
                    <a:lnTo>
                      <a:pt x="958475" y="55446"/>
                    </a:lnTo>
                    <a:lnTo>
                      <a:pt x="928725" y="47166"/>
                    </a:lnTo>
                    <a:lnTo>
                      <a:pt x="880110" y="34723"/>
                    </a:lnTo>
                    <a:lnTo>
                      <a:pt x="830583" y="24244"/>
                    </a:lnTo>
                    <a:lnTo>
                      <a:pt x="780350" y="15692"/>
                    </a:lnTo>
                    <a:lnTo>
                      <a:pt x="729616" y="9029"/>
                    </a:lnTo>
                    <a:lnTo>
                      <a:pt x="678587" y="4217"/>
                    </a:lnTo>
                    <a:lnTo>
                      <a:pt x="627470" y="1220"/>
                    </a:lnTo>
                    <a:lnTo>
                      <a:pt x="576469" y="0"/>
                    </a:lnTo>
                    <a:close/>
                  </a:path>
                </a:pathLst>
              </a:custGeom>
              <a:solidFill>
                <a:srgbClr val="8D6934"/>
              </a:solidFill>
            </p:spPr>
            <p:txBody>
              <a:bodyPr wrap="square" lIns="0" tIns="0" rIns="0" bIns="0" rtlCol="0"/>
              <a:lstStyle/>
              <a:p>
                <a:endParaRPr/>
              </a:p>
            </p:txBody>
          </p:sp>
          <p:sp>
            <p:nvSpPr>
              <p:cNvPr id="21" name="object 101">
                <a:extLst>
                  <a:ext uri="{FF2B5EF4-FFF2-40B4-BE49-F238E27FC236}">
                    <a16:creationId xmlns:a16="http://schemas.microsoft.com/office/drawing/2014/main" id="{E0E89D6E-3FE4-4195-99E1-2382F59CBB97}"/>
                  </a:ext>
                </a:extLst>
              </p:cNvPr>
              <p:cNvSpPr/>
              <p:nvPr/>
            </p:nvSpPr>
            <p:spPr>
              <a:xfrm>
                <a:off x="4802270" y="8452101"/>
                <a:ext cx="997585" cy="390525"/>
              </a:xfrm>
              <a:custGeom>
                <a:avLst/>
                <a:gdLst/>
                <a:ahLst/>
                <a:cxnLst/>
                <a:rect l="l" t="t" r="r" b="b"/>
                <a:pathLst>
                  <a:path w="997585" h="390525">
                    <a:moveTo>
                      <a:pt x="493236" y="0"/>
                    </a:moveTo>
                    <a:lnTo>
                      <a:pt x="467981" y="1205"/>
                    </a:lnTo>
                    <a:lnTo>
                      <a:pt x="439889" y="8999"/>
                    </a:lnTo>
                    <a:lnTo>
                      <a:pt x="427569" y="15262"/>
                    </a:lnTo>
                    <a:lnTo>
                      <a:pt x="417888" y="21824"/>
                    </a:lnTo>
                    <a:lnTo>
                      <a:pt x="406676" y="27689"/>
                    </a:lnTo>
                    <a:lnTo>
                      <a:pt x="389763" y="31859"/>
                    </a:lnTo>
                    <a:lnTo>
                      <a:pt x="374085" y="32929"/>
                    </a:lnTo>
                    <a:lnTo>
                      <a:pt x="358527" y="32788"/>
                    </a:lnTo>
                    <a:lnTo>
                      <a:pt x="343007" y="33040"/>
                    </a:lnTo>
                    <a:lnTo>
                      <a:pt x="296279" y="43388"/>
                    </a:lnTo>
                    <a:lnTo>
                      <a:pt x="203060" y="71661"/>
                    </a:lnTo>
                    <a:lnTo>
                      <a:pt x="115065" y="106974"/>
                    </a:lnTo>
                    <a:lnTo>
                      <a:pt x="85305" y="117254"/>
                    </a:lnTo>
                    <a:lnTo>
                      <a:pt x="64199" y="122719"/>
                    </a:lnTo>
                    <a:lnTo>
                      <a:pt x="42933" y="127047"/>
                    </a:lnTo>
                    <a:lnTo>
                      <a:pt x="21528" y="130397"/>
                    </a:lnTo>
                    <a:lnTo>
                      <a:pt x="0" y="132926"/>
                    </a:lnTo>
                    <a:lnTo>
                      <a:pt x="0" y="354630"/>
                    </a:lnTo>
                    <a:lnTo>
                      <a:pt x="30333" y="356134"/>
                    </a:lnTo>
                    <a:lnTo>
                      <a:pt x="54233" y="355892"/>
                    </a:lnTo>
                    <a:lnTo>
                      <a:pt x="77760" y="351398"/>
                    </a:lnTo>
                    <a:lnTo>
                      <a:pt x="103505" y="340063"/>
                    </a:lnTo>
                    <a:lnTo>
                      <a:pt x="147876" y="316221"/>
                    </a:lnTo>
                    <a:lnTo>
                      <a:pt x="192911" y="294852"/>
                    </a:lnTo>
                    <a:lnTo>
                      <a:pt x="238901" y="276536"/>
                    </a:lnTo>
                    <a:lnTo>
                      <a:pt x="286141" y="261850"/>
                    </a:lnTo>
                    <a:lnTo>
                      <a:pt x="334925" y="251375"/>
                    </a:lnTo>
                    <a:lnTo>
                      <a:pt x="385546" y="245689"/>
                    </a:lnTo>
                    <a:lnTo>
                      <a:pt x="437677" y="244959"/>
                    </a:lnTo>
                    <a:lnTo>
                      <a:pt x="489436" y="248743"/>
                    </a:lnTo>
                    <a:lnTo>
                      <a:pt x="540707" y="256592"/>
                    </a:lnTo>
                    <a:lnTo>
                      <a:pt x="591375" y="268056"/>
                    </a:lnTo>
                    <a:lnTo>
                      <a:pt x="641327" y="282686"/>
                    </a:lnTo>
                    <a:lnTo>
                      <a:pt x="690448" y="300032"/>
                    </a:lnTo>
                    <a:lnTo>
                      <a:pt x="740238" y="328233"/>
                    </a:lnTo>
                    <a:lnTo>
                      <a:pt x="765464" y="342988"/>
                    </a:lnTo>
                    <a:lnTo>
                      <a:pt x="842192" y="366158"/>
                    </a:lnTo>
                    <a:lnTo>
                      <a:pt x="893276" y="378742"/>
                    </a:lnTo>
                    <a:lnTo>
                      <a:pt x="945594" y="387957"/>
                    </a:lnTo>
                    <a:lnTo>
                      <a:pt x="997458" y="390317"/>
                    </a:lnTo>
                    <a:lnTo>
                      <a:pt x="997458" y="122270"/>
                    </a:lnTo>
                    <a:lnTo>
                      <a:pt x="973779" y="125969"/>
                    </a:lnTo>
                    <a:lnTo>
                      <a:pt x="949782" y="126787"/>
                    </a:lnTo>
                    <a:lnTo>
                      <a:pt x="903935" y="121673"/>
                    </a:lnTo>
                    <a:lnTo>
                      <a:pt x="855181" y="107904"/>
                    </a:lnTo>
                    <a:lnTo>
                      <a:pt x="808365" y="88534"/>
                    </a:lnTo>
                    <a:lnTo>
                      <a:pt x="762722" y="66159"/>
                    </a:lnTo>
                    <a:lnTo>
                      <a:pt x="717483" y="43376"/>
                    </a:lnTo>
                    <a:lnTo>
                      <a:pt x="671880" y="22779"/>
                    </a:lnTo>
                    <a:lnTo>
                      <a:pt x="642483" y="15430"/>
                    </a:lnTo>
                    <a:lnTo>
                      <a:pt x="611160" y="13371"/>
                    </a:lnTo>
                    <a:lnTo>
                      <a:pt x="579292" y="12631"/>
                    </a:lnTo>
                    <a:lnTo>
                      <a:pt x="548259" y="9240"/>
                    </a:lnTo>
                    <a:lnTo>
                      <a:pt x="518910" y="3354"/>
                    </a:lnTo>
                    <a:lnTo>
                      <a:pt x="493236" y="0"/>
                    </a:lnTo>
                    <a:close/>
                  </a:path>
                </a:pathLst>
              </a:custGeom>
              <a:solidFill>
                <a:srgbClr val="FDDDA9"/>
              </a:solidFill>
            </p:spPr>
            <p:txBody>
              <a:bodyPr wrap="square" lIns="0" tIns="0" rIns="0" bIns="0" rtlCol="0"/>
              <a:lstStyle/>
              <a:p>
                <a:endParaRPr/>
              </a:p>
            </p:txBody>
          </p:sp>
          <p:sp>
            <p:nvSpPr>
              <p:cNvPr id="22" name="object 102">
                <a:extLst>
                  <a:ext uri="{FF2B5EF4-FFF2-40B4-BE49-F238E27FC236}">
                    <a16:creationId xmlns:a16="http://schemas.microsoft.com/office/drawing/2014/main" id="{EB9B43F7-8794-462D-8AC8-EE575CFF41C3}"/>
                  </a:ext>
                </a:extLst>
              </p:cNvPr>
              <p:cNvSpPr/>
              <p:nvPr/>
            </p:nvSpPr>
            <p:spPr>
              <a:xfrm>
                <a:off x="4755870" y="8301342"/>
                <a:ext cx="62865" cy="1036955"/>
              </a:xfrm>
              <a:custGeom>
                <a:avLst/>
                <a:gdLst/>
                <a:ahLst/>
                <a:cxnLst/>
                <a:rect l="l" t="t" r="r" b="b"/>
                <a:pathLst>
                  <a:path w="62864" h="1036954">
                    <a:moveTo>
                      <a:pt x="62737" y="0"/>
                    </a:moveTo>
                    <a:lnTo>
                      <a:pt x="0" y="0"/>
                    </a:lnTo>
                    <a:lnTo>
                      <a:pt x="0" y="1036942"/>
                    </a:lnTo>
                    <a:lnTo>
                      <a:pt x="62737" y="1036942"/>
                    </a:lnTo>
                    <a:lnTo>
                      <a:pt x="62737" y="0"/>
                    </a:lnTo>
                    <a:close/>
                  </a:path>
                </a:pathLst>
              </a:custGeom>
              <a:solidFill>
                <a:srgbClr val="FFFFFF"/>
              </a:solidFill>
            </p:spPr>
            <p:txBody>
              <a:bodyPr wrap="square" lIns="0" tIns="0" rIns="0" bIns="0" rtlCol="0"/>
              <a:lstStyle/>
              <a:p>
                <a:endParaRPr/>
              </a:p>
            </p:txBody>
          </p:sp>
        </p:grpSp>
        <p:grpSp>
          <p:nvGrpSpPr>
            <p:cNvPr id="23" name="object 103">
              <a:extLst>
                <a:ext uri="{FF2B5EF4-FFF2-40B4-BE49-F238E27FC236}">
                  <a16:creationId xmlns:a16="http://schemas.microsoft.com/office/drawing/2014/main" id="{93DDB692-F0C0-40CA-8907-75A62E4ED8A1}"/>
                </a:ext>
              </a:extLst>
            </p:cNvPr>
            <p:cNvGrpSpPr/>
            <p:nvPr/>
          </p:nvGrpSpPr>
          <p:grpSpPr>
            <a:xfrm>
              <a:off x="7409006" y="3632483"/>
              <a:ext cx="1027430" cy="1314450"/>
              <a:chOff x="5852077" y="8012422"/>
              <a:chExt cx="1027430" cy="1314450"/>
            </a:xfrm>
          </p:grpSpPr>
          <p:sp>
            <p:nvSpPr>
              <p:cNvPr id="24" name="object 104">
                <a:extLst>
                  <a:ext uri="{FF2B5EF4-FFF2-40B4-BE49-F238E27FC236}">
                    <a16:creationId xmlns:a16="http://schemas.microsoft.com/office/drawing/2014/main" id="{34D564F9-D7B9-4A45-B6CF-AEA1AA5DADF5}"/>
                  </a:ext>
                </a:extLst>
              </p:cNvPr>
              <p:cNvSpPr/>
              <p:nvPr/>
            </p:nvSpPr>
            <p:spPr>
              <a:xfrm>
                <a:off x="5852540" y="8809976"/>
                <a:ext cx="1024255" cy="516890"/>
              </a:xfrm>
              <a:custGeom>
                <a:avLst/>
                <a:gdLst/>
                <a:ahLst/>
                <a:cxnLst/>
                <a:rect l="l" t="t" r="r" b="b"/>
                <a:pathLst>
                  <a:path w="1024254" h="516890">
                    <a:moveTo>
                      <a:pt x="1024089" y="0"/>
                    </a:moveTo>
                    <a:lnTo>
                      <a:pt x="0" y="0"/>
                    </a:lnTo>
                    <a:lnTo>
                      <a:pt x="0" y="516420"/>
                    </a:lnTo>
                    <a:lnTo>
                      <a:pt x="1024089" y="516420"/>
                    </a:lnTo>
                    <a:lnTo>
                      <a:pt x="1024089" y="0"/>
                    </a:lnTo>
                    <a:close/>
                  </a:path>
                </a:pathLst>
              </a:custGeom>
              <a:solidFill>
                <a:srgbClr val="00B1EB"/>
              </a:solidFill>
            </p:spPr>
            <p:txBody>
              <a:bodyPr wrap="square" lIns="0" tIns="0" rIns="0" bIns="0" rtlCol="0"/>
              <a:lstStyle/>
              <a:p>
                <a:endParaRPr/>
              </a:p>
            </p:txBody>
          </p:sp>
          <p:sp>
            <p:nvSpPr>
              <p:cNvPr id="25" name="object 105">
                <a:extLst>
                  <a:ext uri="{FF2B5EF4-FFF2-40B4-BE49-F238E27FC236}">
                    <a16:creationId xmlns:a16="http://schemas.microsoft.com/office/drawing/2014/main" id="{6BE751D2-19D0-4459-B5F3-26B7DAB7072C}"/>
                  </a:ext>
                </a:extLst>
              </p:cNvPr>
              <p:cNvSpPr/>
              <p:nvPr/>
            </p:nvSpPr>
            <p:spPr>
              <a:xfrm>
                <a:off x="5853664" y="8271234"/>
                <a:ext cx="1024255" cy="884555"/>
              </a:xfrm>
              <a:custGeom>
                <a:avLst/>
                <a:gdLst/>
                <a:ahLst/>
                <a:cxnLst/>
                <a:rect l="l" t="t" r="r" b="b"/>
                <a:pathLst>
                  <a:path w="1024254" h="884554">
                    <a:moveTo>
                      <a:pt x="474589" y="0"/>
                    </a:moveTo>
                    <a:lnTo>
                      <a:pt x="418896" y="6847"/>
                    </a:lnTo>
                    <a:lnTo>
                      <a:pt x="382530" y="13529"/>
                    </a:lnTo>
                    <a:lnTo>
                      <a:pt x="348021" y="18523"/>
                    </a:lnTo>
                    <a:lnTo>
                      <a:pt x="313383" y="21344"/>
                    </a:lnTo>
                    <a:lnTo>
                      <a:pt x="276631" y="21503"/>
                    </a:lnTo>
                    <a:lnTo>
                      <a:pt x="256483" y="21006"/>
                    </a:lnTo>
                    <a:lnTo>
                      <a:pt x="235999" y="21241"/>
                    </a:lnTo>
                    <a:lnTo>
                      <a:pt x="215679" y="22769"/>
                    </a:lnTo>
                    <a:lnTo>
                      <a:pt x="196024" y="26151"/>
                    </a:lnTo>
                    <a:lnTo>
                      <a:pt x="153920" y="40595"/>
                    </a:lnTo>
                    <a:lnTo>
                      <a:pt x="113731" y="58884"/>
                    </a:lnTo>
                    <a:lnTo>
                      <a:pt x="72594" y="74484"/>
                    </a:lnTo>
                    <a:lnTo>
                      <a:pt x="27647" y="80863"/>
                    </a:lnTo>
                    <a:lnTo>
                      <a:pt x="13809" y="80296"/>
                    </a:lnTo>
                    <a:lnTo>
                      <a:pt x="0" y="79034"/>
                    </a:lnTo>
                    <a:lnTo>
                      <a:pt x="0" y="803836"/>
                    </a:lnTo>
                    <a:lnTo>
                      <a:pt x="14249" y="800597"/>
                    </a:lnTo>
                    <a:lnTo>
                      <a:pt x="63350" y="792361"/>
                    </a:lnTo>
                    <a:lnTo>
                      <a:pt x="113696" y="791125"/>
                    </a:lnTo>
                    <a:lnTo>
                      <a:pt x="164014" y="795405"/>
                    </a:lnTo>
                    <a:lnTo>
                      <a:pt x="213029" y="803721"/>
                    </a:lnTo>
                    <a:lnTo>
                      <a:pt x="253745" y="813217"/>
                    </a:lnTo>
                    <a:lnTo>
                      <a:pt x="290791" y="824281"/>
                    </a:lnTo>
                    <a:lnTo>
                      <a:pt x="327133" y="837638"/>
                    </a:lnTo>
                    <a:lnTo>
                      <a:pt x="365734" y="854013"/>
                    </a:lnTo>
                    <a:lnTo>
                      <a:pt x="415364" y="871855"/>
                    </a:lnTo>
                    <a:lnTo>
                      <a:pt x="465078" y="881722"/>
                    </a:lnTo>
                    <a:lnTo>
                      <a:pt x="515183" y="884484"/>
                    </a:lnTo>
                    <a:lnTo>
                      <a:pt x="565985" y="881015"/>
                    </a:lnTo>
                    <a:lnTo>
                      <a:pt x="617791" y="872187"/>
                    </a:lnTo>
                    <a:lnTo>
                      <a:pt x="659186" y="861197"/>
                    </a:lnTo>
                    <a:lnTo>
                      <a:pt x="702860" y="846540"/>
                    </a:lnTo>
                    <a:lnTo>
                      <a:pt x="748238" y="830006"/>
                    </a:lnTo>
                    <a:lnTo>
                      <a:pt x="794746" y="813382"/>
                    </a:lnTo>
                    <a:lnTo>
                      <a:pt x="841810" y="798459"/>
                    </a:lnTo>
                    <a:lnTo>
                      <a:pt x="888854" y="787026"/>
                    </a:lnTo>
                    <a:lnTo>
                      <a:pt x="935305" y="780871"/>
                    </a:lnTo>
                    <a:lnTo>
                      <a:pt x="980587" y="781784"/>
                    </a:lnTo>
                    <a:lnTo>
                      <a:pt x="1024127" y="791555"/>
                    </a:lnTo>
                    <a:lnTo>
                      <a:pt x="1024127" y="41290"/>
                    </a:lnTo>
                    <a:lnTo>
                      <a:pt x="940222" y="24051"/>
                    </a:lnTo>
                    <a:lnTo>
                      <a:pt x="898012" y="18099"/>
                    </a:lnTo>
                    <a:lnTo>
                      <a:pt x="853478" y="16956"/>
                    </a:lnTo>
                    <a:lnTo>
                      <a:pt x="798789" y="20000"/>
                    </a:lnTo>
                    <a:lnTo>
                      <a:pt x="743484" y="22638"/>
                    </a:lnTo>
                    <a:lnTo>
                      <a:pt x="688287" y="22273"/>
                    </a:lnTo>
                    <a:lnTo>
                      <a:pt x="633920" y="16309"/>
                    </a:lnTo>
                    <a:lnTo>
                      <a:pt x="578784" y="6869"/>
                    </a:lnTo>
                    <a:lnTo>
                      <a:pt x="526780" y="719"/>
                    </a:lnTo>
                    <a:lnTo>
                      <a:pt x="474589" y="0"/>
                    </a:lnTo>
                    <a:close/>
                  </a:path>
                </a:pathLst>
              </a:custGeom>
              <a:solidFill>
                <a:srgbClr val="8D6934"/>
              </a:solidFill>
            </p:spPr>
            <p:txBody>
              <a:bodyPr wrap="square" lIns="0" tIns="0" rIns="0" bIns="0" rtlCol="0"/>
              <a:lstStyle/>
              <a:p>
                <a:endParaRPr/>
              </a:p>
            </p:txBody>
          </p:sp>
          <p:sp>
            <p:nvSpPr>
              <p:cNvPr id="26" name="object 106">
                <a:extLst>
                  <a:ext uri="{FF2B5EF4-FFF2-40B4-BE49-F238E27FC236}">
                    <a16:creationId xmlns:a16="http://schemas.microsoft.com/office/drawing/2014/main" id="{F371E5DE-EB1B-4CBF-9DAC-202317F3F8E2}"/>
                  </a:ext>
                </a:extLst>
              </p:cNvPr>
              <p:cNvSpPr/>
              <p:nvPr/>
            </p:nvSpPr>
            <p:spPr>
              <a:xfrm>
                <a:off x="5853664" y="8271234"/>
                <a:ext cx="1024255" cy="884555"/>
              </a:xfrm>
              <a:custGeom>
                <a:avLst/>
                <a:gdLst/>
                <a:ahLst/>
                <a:cxnLst/>
                <a:rect l="l" t="t" r="r" b="b"/>
                <a:pathLst>
                  <a:path w="1024254" h="884554">
                    <a:moveTo>
                      <a:pt x="853478" y="16956"/>
                    </a:moveTo>
                    <a:lnTo>
                      <a:pt x="798789" y="20000"/>
                    </a:lnTo>
                    <a:lnTo>
                      <a:pt x="743484" y="22638"/>
                    </a:lnTo>
                    <a:lnTo>
                      <a:pt x="688287" y="22273"/>
                    </a:lnTo>
                    <a:lnTo>
                      <a:pt x="633920" y="16309"/>
                    </a:lnTo>
                    <a:lnTo>
                      <a:pt x="578784" y="6869"/>
                    </a:lnTo>
                    <a:lnTo>
                      <a:pt x="526780" y="719"/>
                    </a:lnTo>
                    <a:lnTo>
                      <a:pt x="474589" y="0"/>
                    </a:lnTo>
                    <a:lnTo>
                      <a:pt x="418896" y="6847"/>
                    </a:lnTo>
                    <a:lnTo>
                      <a:pt x="382530" y="13529"/>
                    </a:lnTo>
                    <a:lnTo>
                      <a:pt x="348021" y="18523"/>
                    </a:lnTo>
                    <a:lnTo>
                      <a:pt x="313383" y="21344"/>
                    </a:lnTo>
                    <a:lnTo>
                      <a:pt x="276631" y="21503"/>
                    </a:lnTo>
                    <a:lnTo>
                      <a:pt x="256483" y="21006"/>
                    </a:lnTo>
                    <a:lnTo>
                      <a:pt x="235999" y="21241"/>
                    </a:lnTo>
                    <a:lnTo>
                      <a:pt x="215679" y="22769"/>
                    </a:lnTo>
                    <a:lnTo>
                      <a:pt x="196024" y="26151"/>
                    </a:lnTo>
                    <a:lnTo>
                      <a:pt x="153920" y="40595"/>
                    </a:lnTo>
                    <a:lnTo>
                      <a:pt x="113731" y="58884"/>
                    </a:lnTo>
                    <a:lnTo>
                      <a:pt x="72594" y="74484"/>
                    </a:lnTo>
                    <a:lnTo>
                      <a:pt x="27647" y="80863"/>
                    </a:lnTo>
                    <a:lnTo>
                      <a:pt x="20725" y="80682"/>
                    </a:lnTo>
                    <a:lnTo>
                      <a:pt x="13809" y="80296"/>
                    </a:lnTo>
                    <a:lnTo>
                      <a:pt x="6900" y="79736"/>
                    </a:lnTo>
                    <a:lnTo>
                      <a:pt x="0" y="79034"/>
                    </a:lnTo>
                    <a:lnTo>
                      <a:pt x="0" y="803836"/>
                    </a:lnTo>
                    <a:lnTo>
                      <a:pt x="4724" y="802807"/>
                    </a:lnTo>
                    <a:lnTo>
                      <a:pt x="9448" y="801816"/>
                    </a:lnTo>
                    <a:lnTo>
                      <a:pt x="14249" y="800597"/>
                    </a:lnTo>
                    <a:lnTo>
                      <a:pt x="63350" y="792361"/>
                    </a:lnTo>
                    <a:lnTo>
                      <a:pt x="113696" y="791125"/>
                    </a:lnTo>
                    <a:lnTo>
                      <a:pt x="164014" y="795405"/>
                    </a:lnTo>
                    <a:lnTo>
                      <a:pt x="213029" y="803721"/>
                    </a:lnTo>
                    <a:lnTo>
                      <a:pt x="253745" y="813217"/>
                    </a:lnTo>
                    <a:lnTo>
                      <a:pt x="290791" y="824281"/>
                    </a:lnTo>
                    <a:lnTo>
                      <a:pt x="327133" y="837638"/>
                    </a:lnTo>
                    <a:lnTo>
                      <a:pt x="365734" y="854013"/>
                    </a:lnTo>
                    <a:lnTo>
                      <a:pt x="415364" y="871855"/>
                    </a:lnTo>
                    <a:lnTo>
                      <a:pt x="465078" y="881722"/>
                    </a:lnTo>
                    <a:lnTo>
                      <a:pt x="515183" y="884484"/>
                    </a:lnTo>
                    <a:lnTo>
                      <a:pt x="565985" y="881015"/>
                    </a:lnTo>
                    <a:lnTo>
                      <a:pt x="617791" y="872187"/>
                    </a:lnTo>
                    <a:lnTo>
                      <a:pt x="659186" y="861197"/>
                    </a:lnTo>
                    <a:lnTo>
                      <a:pt x="702860" y="846540"/>
                    </a:lnTo>
                    <a:lnTo>
                      <a:pt x="748238" y="830006"/>
                    </a:lnTo>
                    <a:lnTo>
                      <a:pt x="794746" y="813382"/>
                    </a:lnTo>
                    <a:lnTo>
                      <a:pt x="841810" y="798459"/>
                    </a:lnTo>
                    <a:lnTo>
                      <a:pt x="888854" y="787026"/>
                    </a:lnTo>
                    <a:lnTo>
                      <a:pt x="935305" y="780871"/>
                    </a:lnTo>
                    <a:lnTo>
                      <a:pt x="980587" y="781784"/>
                    </a:lnTo>
                    <a:lnTo>
                      <a:pt x="1024127" y="791555"/>
                    </a:lnTo>
                    <a:lnTo>
                      <a:pt x="1024127" y="41290"/>
                    </a:lnTo>
                    <a:lnTo>
                      <a:pt x="981722" y="32539"/>
                    </a:lnTo>
                    <a:lnTo>
                      <a:pt x="940222" y="24051"/>
                    </a:lnTo>
                    <a:lnTo>
                      <a:pt x="898012" y="18099"/>
                    </a:lnTo>
                    <a:lnTo>
                      <a:pt x="853478" y="16956"/>
                    </a:lnTo>
                    <a:close/>
                  </a:path>
                </a:pathLst>
              </a:custGeom>
              <a:ln w="3175">
                <a:solidFill>
                  <a:srgbClr val="808285"/>
                </a:solidFill>
              </a:ln>
            </p:spPr>
            <p:txBody>
              <a:bodyPr wrap="square" lIns="0" tIns="0" rIns="0" bIns="0" rtlCol="0"/>
              <a:lstStyle/>
              <a:p>
                <a:endParaRPr/>
              </a:p>
            </p:txBody>
          </p:sp>
          <p:sp>
            <p:nvSpPr>
              <p:cNvPr id="27" name="object 107">
                <a:extLst>
                  <a:ext uri="{FF2B5EF4-FFF2-40B4-BE49-F238E27FC236}">
                    <a16:creationId xmlns:a16="http://schemas.microsoft.com/office/drawing/2014/main" id="{0032FA02-6AE2-490D-8DE0-8E46BDE00DDB}"/>
                  </a:ext>
                </a:extLst>
              </p:cNvPr>
              <p:cNvSpPr/>
              <p:nvPr/>
            </p:nvSpPr>
            <p:spPr>
              <a:xfrm>
                <a:off x="5852801" y="8012422"/>
                <a:ext cx="1025525" cy="881380"/>
              </a:xfrm>
              <a:custGeom>
                <a:avLst/>
                <a:gdLst/>
                <a:ahLst/>
                <a:cxnLst/>
                <a:rect l="l" t="t" r="r" b="b"/>
                <a:pathLst>
                  <a:path w="1025525" h="881379">
                    <a:moveTo>
                      <a:pt x="386108" y="0"/>
                    </a:moveTo>
                    <a:lnTo>
                      <a:pt x="372973" y="17831"/>
                    </a:lnTo>
                    <a:lnTo>
                      <a:pt x="368955" y="40148"/>
                    </a:lnTo>
                    <a:lnTo>
                      <a:pt x="371243" y="61657"/>
                    </a:lnTo>
                    <a:lnTo>
                      <a:pt x="367801" y="81316"/>
                    </a:lnTo>
                    <a:lnTo>
                      <a:pt x="346595" y="98082"/>
                    </a:lnTo>
                    <a:lnTo>
                      <a:pt x="342419" y="90323"/>
                    </a:lnTo>
                    <a:lnTo>
                      <a:pt x="330615" y="75138"/>
                    </a:lnTo>
                    <a:lnTo>
                      <a:pt x="326339" y="67501"/>
                    </a:lnTo>
                    <a:lnTo>
                      <a:pt x="322351" y="68136"/>
                    </a:lnTo>
                    <a:lnTo>
                      <a:pt x="317385" y="72200"/>
                    </a:lnTo>
                    <a:lnTo>
                      <a:pt x="313740" y="74206"/>
                    </a:lnTo>
                    <a:lnTo>
                      <a:pt x="310578" y="61430"/>
                    </a:lnTo>
                    <a:lnTo>
                      <a:pt x="308571" y="58420"/>
                    </a:lnTo>
                    <a:lnTo>
                      <a:pt x="279097" y="56208"/>
                    </a:lnTo>
                    <a:lnTo>
                      <a:pt x="252758" y="55993"/>
                    </a:lnTo>
                    <a:lnTo>
                      <a:pt x="229215" y="61347"/>
                    </a:lnTo>
                    <a:lnTo>
                      <a:pt x="194995" y="94984"/>
                    </a:lnTo>
                    <a:lnTo>
                      <a:pt x="174284" y="148246"/>
                    </a:lnTo>
                    <a:lnTo>
                      <a:pt x="159578" y="214510"/>
                    </a:lnTo>
                    <a:lnTo>
                      <a:pt x="151595" y="258018"/>
                    </a:lnTo>
                    <a:lnTo>
                      <a:pt x="142862" y="301419"/>
                    </a:lnTo>
                    <a:lnTo>
                      <a:pt x="131965" y="344221"/>
                    </a:lnTo>
                    <a:lnTo>
                      <a:pt x="117040" y="382486"/>
                    </a:lnTo>
                    <a:lnTo>
                      <a:pt x="75240" y="444676"/>
                    </a:lnTo>
                    <a:lnTo>
                      <a:pt x="49999" y="476098"/>
                    </a:lnTo>
                    <a:lnTo>
                      <a:pt x="39799" y="491450"/>
                    </a:lnTo>
                    <a:lnTo>
                      <a:pt x="29900" y="507819"/>
                    </a:lnTo>
                    <a:lnTo>
                      <a:pt x="17551" y="523593"/>
                    </a:lnTo>
                    <a:lnTo>
                      <a:pt x="0" y="537159"/>
                    </a:lnTo>
                    <a:lnTo>
                      <a:pt x="0" y="821144"/>
                    </a:lnTo>
                    <a:lnTo>
                      <a:pt x="46879" y="802538"/>
                    </a:lnTo>
                    <a:lnTo>
                      <a:pt x="61383" y="789743"/>
                    </a:lnTo>
                    <a:lnTo>
                      <a:pt x="76066" y="777253"/>
                    </a:lnTo>
                    <a:lnTo>
                      <a:pt x="92036" y="768020"/>
                    </a:lnTo>
                    <a:lnTo>
                      <a:pt x="123193" y="761893"/>
                    </a:lnTo>
                    <a:lnTo>
                      <a:pt x="155713" y="764412"/>
                    </a:lnTo>
                    <a:lnTo>
                      <a:pt x="218160" y="780758"/>
                    </a:lnTo>
                    <a:lnTo>
                      <a:pt x="263651" y="795297"/>
                    </a:lnTo>
                    <a:lnTo>
                      <a:pt x="309662" y="811921"/>
                    </a:lnTo>
                    <a:lnTo>
                      <a:pt x="356045" y="829329"/>
                    </a:lnTo>
                    <a:lnTo>
                      <a:pt x="402651" y="846221"/>
                    </a:lnTo>
                    <a:lnTo>
                      <a:pt x="449333" y="861297"/>
                    </a:lnTo>
                    <a:lnTo>
                      <a:pt x="495941" y="873255"/>
                    </a:lnTo>
                    <a:lnTo>
                      <a:pt x="542328" y="880796"/>
                    </a:lnTo>
                    <a:lnTo>
                      <a:pt x="580301" y="881242"/>
                    </a:lnTo>
                    <a:lnTo>
                      <a:pt x="616553" y="875084"/>
                    </a:lnTo>
                    <a:lnTo>
                      <a:pt x="651823" y="863512"/>
                    </a:lnTo>
                    <a:lnTo>
                      <a:pt x="686854" y="847712"/>
                    </a:lnTo>
                    <a:lnTo>
                      <a:pt x="720680" y="834317"/>
                    </a:lnTo>
                    <a:lnTo>
                      <a:pt x="754194" y="826322"/>
                    </a:lnTo>
                    <a:lnTo>
                      <a:pt x="788715" y="820552"/>
                    </a:lnTo>
                    <a:lnTo>
                      <a:pt x="825563" y="813829"/>
                    </a:lnTo>
                    <a:lnTo>
                      <a:pt x="876299" y="805515"/>
                    </a:lnTo>
                    <a:lnTo>
                      <a:pt x="926320" y="802354"/>
                    </a:lnTo>
                    <a:lnTo>
                      <a:pt x="975819" y="804042"/>
                    </a:lnTo>
                    <a:lnTo>
                      <a:pt x="1024991" y="810273"/>
                    </a:lnTo>
                    <a:lnTo>
                      <a:pt x="1024991" y="577723"/>
                    </a:lnTo>
                    <a:lnTo>
                      <a:pt x="1005833" y="582419"/>
                    </a:lnTo>
                    <a:lnTo>
                      <a:pt x="996248" y="584235"/>
                    </a:lnTo>
                    <a:lnTo>
                      <a:pt x="986751" y="585229"/>
                    </a:lnTo>
                    <a:lnTo>
                      <a:pt x="958473" y="585394"/>
                    </a:lnTo>
                    <a:lnTo>
                      <a:pt x="931897" y="583189"/>
                    </a:lnTo>
                    <a:lnTo>
                      <a:pt x="834339" y="562197"/>
                    </a:lnTo>
                    <a:lnTo>
                      <a:pt x="787938" y="548499"/>
                    </a:lnTo>
                    <a:lnTo>
                      <a:pt x="748059" y="526169"/>
                    </a:lnTo>
                    <a:lnTo>
                      <a:pt x="722998" y="489864"/>
                    </a:lnTo>
                    <a:lnTo>
                      <a:pt x="711438" y="445221"/>
                    </a:lnTo>
                    <a:lnTo>
                      <a:pt x="703283" y="396662"/>
                    </a:lnTo>
                    <a:lnTo>
                      <a:pt x="691387" y="300546"/>
                    </a:lnTo>
                    <a:lnTo>
                      <a:pt x="687040" y="259529"/>
                    </a:lnTo>
                    <a:lnTo>
                      <a:pt x="679210" y="206848"/>
                    </a:lnTo>
                    <a:lnTo>
                      <a:pt x="663943" y="159707"/>
                    </a:lnTo>
                    <a:lnTo>
                      <a:pt x="637285" y="135306"/>
                    </a:lnTo>
                    <a:lnTo>
                      <a:pt x="636155" y="139052"/>
                    </a:lnTo>
                    <a:lnTo>
                      <a:pt x="636574" y="131496"/>
                    </a:lnTo>
                    <a:lnTo>
                      <a:pt x="602616" y="113677"/>
                    </a:lnTo>
                    <a:lnTo>
                      <a:pt x="581372" y="85520"/>
                    </a:lnTo>
                    <a:lnTo>
                      <a:pt x="563860" y="52056"/>
                    </a:lnTo>
                    <a:lnTo>
                      <a:pt x="541096" y="18313"/>
                    </a:lnTo>
                    <a:lnTo>
                      <a:pt x="537012" y="29318"/>
                    </a:lnTo>
                    <a:lnTo>
                      <a:pt x="531036" y="38541"/>
                    </a:lnTo>
                    <a:lnTo>
                      <a:pt x="523524" y="46217"/>
                    </a:lnTo>
                    <a:lnTo>
                      <a:pt x="514832" y="52578"/>
                    </a:lnTo>
                    <a:lnTo>
                      <a:pt x="512432" y="46761"/>
                    </a:lnTo>
                    <a:lnTo>
                      <a:pt x="506310" y="41656"/>
                    </a:lnTo>
                    <a:lnTo>
                      <a:pt x="503681" y="35446"/>
                    </a:lnTo>
                    <a:lnTo>
                      <a:pt x="493449" y="42134"/>
                    </a:lnTo>
                    <a:lnTo>
                      <a:pt x="482741" y="48468"/>
                    </a:lnTo>
                    <a:lnTo>
                      <a:pt x="471654" y="53714"/>
                    </a:lnTo>
                    <a:lnTo>
                      <a:pt x="460286" y="57137"/>
                    </a:lnTo>
                    <a:lnTo>
                      <a:pt x="448638" y="23690"/>
                    </a:lnTo>
                    <a:lnTo>
                      <a:pt x="444461" y="12370"/>
                    </a:lnTo>
                    <a:lnTo>
                      <a:pt x="432160" y="36198"/>
                    </a:lnTo>
                    <a:lnTo>
                      <a:pt x="426418" y="49074"/>
                    </a:lnTo>
                    <a:lnTo>
                      <a:pt x="421982" y="61951"/>
                    </a:lnTo>
                    <a:lnTo>
                      <a:pt x="417266" y="59732"/>
                    </a:lnTo>
                    <a:lnTo>
                      <a:pt x="402675" y="51737"/>
                    </a:lnTo>
                    <a:lnTo>
                      <a:pt x="396493" y="47854"/>
                    </a:lnTo>
                    <a:lnTo>
                      <a:pt x="396596" y="24801"/>
                    </a:lnTo>
                    <a:lnTo>
                      <a:pt x="393558" y="5587"/>
                    </a:lnTo>
                    <a:lnTo>
                      <a:pt x="386108" y="0"/>
                    </a:lnTo>
                    <a:close/>
                  </a:path>
                </a:pathLst>
              </a:custGeom>
              <a:solidFill>
                <a:srgbClr val="ABACB7"/>
              </a:solidFill>
            </p:spPr>
            <p:txBody>
              <a:bodyPr wrap="square" lIns="0" tIns="0" rIns="0" bIns="0" rtlCol="0"/>
              <a:lstStyle/>
              <a:p>
                <a:endParaRPr/>
              </a:p>
            </p:txBody>
          </p:sp>
        </p:grpSp>
        <p:grpSp>
          <p:nvGrpSpPr>
            <p:cNvPr id="28" name="object 108">
              <a:extLst>
                <a:ext uri="{FF2B5EF4-FFF2-40B4-BE49-F238E27FC236}">
                  <a16:creationId xmlns:a16="http://schemas.microsoft.com/office/drawing/2014/main" id="{E6C0E0A9-03CE-4006-B9CD-6AA04B28E2F8}"/>
                </a:ext>
              </a:extLst>
            </p:cNvPr>
            <p:cNvGrpSpPr/>
            <p:nvPr/>
          </p:nvGrpSpPr>
          <p:grpSpPr>
            <a:xfrm>
              <a:off x="4283968" y="2200243"/>
              <a:ext cx="4174490" cy="504190"/>
              <a:chOff x="2727039" y="6580182"/>
              <a:chExt cx="4174490" cy="504190"/>
            </a:xfrm>
          </p:grpSpPr>
          <p:pic>
            <p:nvPicPr>
              <p:cNvPr id="29" name="object 109">
                <a:extLst>
                  <a:ext uri="{FF2B5EF4-FFF2-40B4-BE49-F238E27FC236}">
                    <a16:creationId xmlns:a16="http://schemas.microsoft.com/office/drawing/2014/main" id="{3C815857-8175-4A71-BC2B-50E908BCB860}"/>
                  </a:ext>
                </a:extLst>
              </p:cNvPr>
              <p:cNvPicPr/>
              <p:nvPr/>
            </p:nvPicPr>
            <p:blipFill>
              <a:blip r:embed="rId3" cstate="print"/>
              <a:stretch>
                <a:fillRect/>
              </a:stretch>
            </p:blipFill>
            <p:spPr>
              <a:xfrm>
                <a:off x="5589079" y="6581723"/>
                <a:ext cx="848955" cy="387324"/>
              </a:xfrm>
              <a:prstGeom prst="rect">
                <a:avLst/>
              </a:prstGeom>
            </p:spPr>
          </p:pic>
          <p:sp>
            <p:nvSpPr>
              <p:cNvPr id="30" name="object 110">
                <a:extLst>
                  <a:ext uri="{FF2B5EF4-FFF2-40B4-BE49-F238E27FC236}">
                    <a16:creationId xmlns:a16="http://schemas.microsoft.com/office/drawing/2014/main" id="{EC84C3DA-C5D4-46FE-A427-14ACEECC92ED}"/>
                  </a:ext>
                </a:extLst>
              </p:cNvPr>
              <p:cNvSpPr/>
              <p:nvPr/>
            </p:nvSpPr>
            <p:spPr>
              <a:xfrm>
                <a:off x="5589084" y="6581718"/>
                <a:ext cx="848994" cy="387350"/>
              </a:xfrm>
              <a:custGeom>
                <a:avLst/>
                <a:gdLst/>
                <a:ahLst/>
                <a:cxnLst/>
                <a:rect l="l" t="t" r="r" b="b"/>
                <a:pathLst>
                  <a:path w="848995" h="387350">
                    <a:moveTo>
                      <a:pt x="848956" y="276593"/>
                    </a:moveTo>
                    <a:lnTo>
                      <a:pt x="844808" y="259774"/>
                    </a:lnTo>
                    <a:lnTo>
                      <a:pt x="833088" y="244621"/>
                    </a:lnTo>
                    <a:lnTo>
                      <a:pt x="814881" y="231705"/>
                    </a:lnTo>
                    <a:lnTo>
                      <a:pt x="791273" y="221602"/>
                    </a:lnTo>
                    <a:lnTo>
                      <a:pt x="802778" y="212716"/>
                    </a:lnTo>
                    <a:lnTo>
                      <a:pt x="811396" y="202823"/>
                    </a:lnTo>
                    <a:lnTo>
                      <a:pt x="816805" y="192100"/>
                    </a:lnTo>
                    <a:lnTo>
                      <a:pt x="818680" y="180721"/>
                    </a:lnTo>
                    <a:lnTo>
                      <a:pt x="815050" y="164966"/>
                    </a:lnTo>
                    <a:lnTo>
                      <a:pt x="804751" y="150633"/>
                    </a:lnTo>
                    <a:lnTo>
                      <a:pt x="788665" y="138192"/>
                    </a:lnTo>
                    <a:lnTo>
                      <a:pt x="767676" y="128117"/>
                    </a:lnTo>
                    <a:lnTo>
                      <a:pt x="770851" y="121387"/>
                    </a:lnTo>
                    <a:lnTo>
                      <a:pt x="773168" y="114498"/>
                    </a:lnTo>
                    <a:lnTo>
                      <a:pt x="774586" y="107459"/>
                    </a:lnTo>
                    <a:lnTo>
                      <a:pt x="775068" y="100279"/>
                    </a:lnTo>
                    <a:lnTo>
                      <a:pt x="765510" y="68582"/>
                    </a:lnTo>
                    <a:lnTo>
                      <a:pt x="738895" y="41054"/>
                    </a:lnTo>
                    <a:lnTo>
                      <a:pt x="698310" y="19347"/>
                    </a:lnTo>
                    <a:lnTo>
                      <a:pt x="646842" y="5112"/>
                    </a:lnTo>
                    <a:lnTo>
                      <a:pt x="587578" y="0"/>
                    </a:lnTo>
                    <a:lnTo>
                      <a:pt x="528306" y="5112"/>
                    </a:lnTo>
                    <a:lnTo>
                      <a:pt x="476831" y="19347"/>
                    </a:lnTo>
                    <a:lnTo>
                      <a:pt x="436240" y="41054"/>
                    </a:lnTo>
                    <a:lnTo>
                      <a:pt x="409621" y="68582"/>
                    </a:lnTo>
                    <a:lnTo>
                      <a:pt x="400062" y="100279"/>
                    </a:lnTo>
                    <a:lnTo>
                      <a:pt x="400062" y="101104"/>
                    </a:lnTo>
                    <a:lnTo>
                      <a:pt x="400138" y="101917"/>
                    </a:lnTo>
                    <a:lnTo>
                      <a:pt x="400176" y="102743"/>
                    </a:lnTo>
                    <a:lnTo>
                      <a:pt x="392899" y="102006"/>
                    </a:lnTo>
                    <a:lnTo>
                      <a:pt x="385406" y="101612"/>
                    </a:lnTo>
                    <a:lnTo>
                      <a:pt x="377736" y="101612"/>
                    </a:lnTo>
                    <a:lnTo>
                      <a:pt x="342247" y="104456"/>
                    </a:lnTo>
                    <a:lnTo>
                      <a:pt x="310959" y="112420"/>
                    </a:lnTo>
                    <a:lnTo>
                      <a:pt x="285453" y="124651"/>
                    </a:lnTo>
                    <a:lnTo>
                      <a:pt x="267309" y="140296"/>
                    </a:lnTo>
                    <a:lnTo>
                      <a:pt x="255815" y="137934"/>
                    </a:lnTo>
                    <a:lnTo>
                      <a:pt x="243797" y="136193"/>
                    </a:lnTo>
                    <a:lnTo>
                      <a:pt x="231314" y="135115"/>
                    </a:lnTo>
                    <a:lnTo>
                      <a:pt x="218427" y="134747"/>
                    </a:lnTo>
                    <a:lnTo>
                      <a:pt x="171537" y="139807"/>
                    </a:lnTo>
                    <a:lnTo>
                      <a:pt x="133253" y="153609"/>
                    </a:lnTo>
                    <a:lnTo>
                      <a:pt x="107443" y="174084"/>
                    </a:lnTo>
                    <a:lnTo>
                      <a:pt x="97980" y="199161"/>
                    </a:lnTo>
                    <a:lnTo>
                      <a:pt x="97980" y="205600"/>
                    </a:lnTo>
                    <a:lnTo>
                      <a:pt x="99783" y="211848"/>
                    </a:lnTo>
                    <a:lnTo>
                      <a:pt x="103085" y="217716"/>
                    </a:lnTo>
                    <a:lnTo>
                      <a:pt x="95440" y="216293"/>
                    </a:lnTo>
                    <a:lnTo>
                      <a:pt x="87325" y="215519"/>
                    </a:lnTo>
                    <a:lnTo>
                      <a:pt x="78854" y="215519"/>
                    </a:lnTo>
                    <a:lnTo>
                      <a:pt x="48161" y="219080"/>
                    </a:lnTo>
                    <a:lnTo>
                      <a:pt x="23096" y="228793"/>
                    </a:lnTo>
                    <a:lnTo>
                      <a:pt x="6197" y="243197"/>
                    </a:lnTo>
                    <a:lnTo>
                      <a:pt x="0" y="260832"/>
                    </a:lnTo>
                    <a:lnTo>
                      <a:pt x="6197" y="278473"/>
                    </a:lnTo>
                    <a:lnTo>
                      <a:pt x="23096" y="292876"/>
                    </a:lnTo>
                    <a:lnTo>
                      <a:pt x="48161" y="302586"/>
                    </a:lnTo>
                    <a:lnTo>
                      <a:pt x="78854" y="306146"/>
                    </a:lnTo>
                    <a:lnTo>
                      <a:pt x="93043" y="305410"/>
                    </a:lnTo>
                    <a:lnTo>
                      <a:pt x="106394" y="303291"/>
                    </a:lnTo>
                    <a:lnTo>
                      <a:pt x="118687" y="299920"/>
                    </a:lnTo>
                    <a:lnTo>
                      <a:pt x="129705" y="295427"/>
                    </a:lnTo>
                    <a:lnTo>
                      <a:pt x="129679" y="295605"/>
                    </a:lnTo>
                    <a:lnTo>
                      <a:pt x="135876" y="313321"/>
                    </a:lnTo>
                    <a:lnTo>
                      <a:pt x="152777" y="327725"/>
                    </a:lnTo>
                    <a:lnTo>
                      <a:pt x="177846" y="337434"/>
                    </a:lnTo>
                    <a:lnTo>
                      <a:pt x="208546" y="340995"/>
                    </a:lnTo>
                    <a:lnTo>
                      <a:pt x="234213" y="340995"/>
                    </a:lnTo>
                    <a:lnTo>
                      <a:pt x="252599" y="355970"/>
                    </a:lnTo>
                    <a:lnTo>
                      <a:pt x="277863" y="367642"/>
                    </a:lnTo>
                    <a:lnTo>
                      <a:pt x="308536" y="375224"/>
                    </a:lnTo>
                    <a:lnTo>
                      <a:pt x="343153" y="377926"/>
                    </a:lnTo>
                    <a:lnTo>
                      <a:pt x="377771" y="375224"/>
                    </a:lnTo>
                    <a:lnTo>
                      <a:pt x="408444" y="367642"/>
                    </a:lnTo>
                    <a:lnTo>
                      <a:pt x="433708" y="355970"/>
                    </a:lnTo>
                    <a:lnTo>
                      <a:pt x="452094" y="340995"/>
                    </a:lnTo>
                    <a:lnTo>
                      <a:pt x="452475" y="340995"/>
                    </a:lnTo>
                    <a:lnTo>
                      <a:pt x="470131" y="359262"/>
                    </a:lnTo>
                    <a:lnTo>
                      <a:pt x="505020" y="373967"/>
                    </a:lnTo>
                    <a:lnTo>
                      <a:pt x="553164" y="383771"/>
                    </a:lnTo>
                    <a:lnTo>
                      <a:pt x="610590" y="387337"/>
                    </a:lnTo>
                    <a:lnTo>
                      <a:pt x="670643" y="383428"/>
                    </a:lnTo>
                    <a:lnTo>
                      <a:pt x="720270" y="372729"/>
                    </a:lnTo>
                    <a:lnTo>
                      <a:pt x="754872" y="356776"/>
                    </a:lnTo>
                    <a:lnTo>
                      <a:pt x="769848" y="337108"/>
                    </a:lnTo>
                    <a:lnTo>
                      <a:pt x="801684" y="327751"/>
                    </a:lnTo>
                    <a:lnTo>
                      <a:pt x="826714" y="313885"/>
                    </a:lnTo>
                    <a:lnTo>
                      <a:pt x="843088" y="296501"/>
                    </a:lnTo>
                    <a:lnTo>
                      <a:pt x="848956" y="276593"/>
                    </a:lnTo>
                    <a:close/>
                  </a:path>
                </a:pathLst>
              </a:custGeom>
              <a:ln w="3175">
                <a:solidFill>
                  <a:srgbClr val="808285"/>
                </a:solidFill>
              </a:ln>
            </p:spPr>
            <p:txBody>
              <a:bodyPr wrap="square" lIns="0" tIns="0" rIns="0" bIns="0" rtlCol="0"/>
              <a:lstStyle/>
              <a:p>
                <a:endParaRPr/>
              </a:p>
            </p:txBody>
          </p:sp>
          <p:pic>
            <p:nvPicPr>
              <p:cNvPr id="31" name="object 111">
                <a:extLst>
                  <a:ext uri="{FF2B5EF4-FFF2-40B4-BE49-F238E27FC236}">
                    <a16:creationId xmlns:a16="http://schemas.microsoft.com/office/drawing/2014/main" id="{77027232-D655-4E7B-9570-A75561205D8A}"/>
                  </a:ext>
                </a:extLst>
              </p:cNvPr>
              <p:cNvPicPr/>
              <p:nvPr/>
            </p:nvPicPr>
            <p:blipFill>
              <a:blip r:embed="rId4" cstate="print"/>
              <a:stretch>
                <a:fillRect/>
              </a:stretch>
            </p:blipFill>
            <p:spPr>
              <a:xfrm>
                <a:off x="6050524" y="6695188"/>
                <a:ext cx="848954" cy="387333"/>
              </a:xfrm>
              <a:prstGeom prst="rect">
                <a:avLst/>
              </a:prstGeom>
            </p:spPr>
          </p:pic>
          <p:sp>
            <p:nvSpPr>
              <p:cNvPr id="32" name="object 112">
                <a:extLst>
                  <a:ext uri="{FF2B5EF4-FFF2-40B4-BE49-F238E27FC236}">
                    <a16:creationId xmlns:a16="http://schemas.microsoft.com/office/drawing/2014/main" id="{7D4536DD-7EAE-4ADA-B42E-D6931BF94EC1}"/>
                  </a:ext>
                </a:extLst>
              </p:cNvPr>
              <p:cNvSpPr/>
              <p:nvPr/>
            </p:nvSpPr>
            <p:spPr>
              <a:xfrm>
                <a:off x="6050526" y="6695181"/>
                <a:ext cx="848994" cy="387350"/>
              </a:xfrm>
              <a:custGeom>
                <a:avLst/>
                <a:gdLst/>
                <a:ahLst/>
                <a:cxnLst/>
                <a:rect l="l" t="t" r="r" b="b"/>
                <a:pathLst>
                  <a:path w="848995" h="387350">
                    <a:moveTo>
                      <a:pt x="848956" y="276606"/>
                    </a:moveTo>
                    <a:lnTo>
                      <a:pt x="844808" y="259786"/>
                    </a:lnTo>
                    <a:lnTo>
                      <a:pt x="833089" y="244630"/>
                    </a:lnTo>
                    <a:lnTo>
                      <a:pt x="814886" y="231718"/>
                    </a:lnTo>
                    <a:lnTo>
                      <a:pt x="791286" y="221627"/>
                    </a:lnTo>
                    <a:lnTo>
                      <a:pt x="802783" y="212732"/>
                    </a:lnTo>
                    <a:lnTo>
                      <a:pt x="811398" y="202831"/>
                    </a:lnTo>
                    <a:lnTo>
                      <a:pt x="816805" y="192102"/>
                    </a:lnTo>
                    <a:lnTo>
                      <a:pt x="818680" y="180721"/>
                    </a:lnTo>
                    <a:lnTo>
                      <a:pt x="815052" y="164973"/>
                    </a:lnTo>
                    <a:lnTo>
                      <a:pt x="804756" y="150642"/>
                    </a:lnTo>
                    <a:lnTo>
                      <a:pt x="788670" y="138199"/>
                    </a:lnTo>
                    <a:lnTo>
                      <a:pt x="767676" y="128117"/>
                    </a:lnTo>
                    <a:lnTo>
                      <a:pt x="770846" y="121392"/>
                    </a:lnTo>
                    <a:lnTo>
                      <a:pt x="773163" y="114503"/>
                    </a:lnTo>
                    <a:lnTo>
                      <a:pt x="774584" y="107461"/>
                    </a:lnTo>
                    <a:lnTo>
                      <a:pt x="775068" y="100279"/>
                    </a:lnTo>
                    <a:lnTo>
                      <a:pt x="765510" y="68582"/>
                    </a:lnTo>
                    <a:lnTo>
                      <a:pt x="738895" y="41054"/>
                    </a:lnTo>
                    <a:lnTo>
                      <a:pt x="698308" y="19347"/>
                    </a:lnTo>
                    <a:lnTo>
                      <a:pt x="646836" y="5112"/>
                    </a:lnTo>
                    <a:lnTo>
                      <a:pt x="587565" y="0"/>
                    </a:lnTo>
                    <a:lnTo>
                      <a:pt x="528299" y="5112"/>
                    </a:lnTo>
                    <a:lnTo>
                      <a:pt x="476828" y="19347"/>
                    </a:lnTo>
                    <a:lnTo>
                      <a:pt x="436239" y="41054"/>
                    </a:lnTo>
                    <a:lnTo>
                      <a:pt x="409621" y="68582"/>
                    </a:lnTo>
                    <a:lnTo>
                      <a:pt x="400062" y="100279"/>
                    </a:lnTo>
                    <a:lnTo>
                      <a:pt x="400062" y="101117"/>
                    </a:lnTo>
                    <a:lnTo>
                      <a:pt x="400138" y="101930"/>
                    </a:lnTo>
                    <a:lnTo>
                      <a:pt x="400176" y="102768"/>
                    </a:lnTo>
                    <a:lnTo>
                      <a:pt x="392899" y="102031"/>
                    </a:lnTo>
                    <a:lnTo>
                      <a:pt x="385406" y="101625"/>
                    </a:lnTo>
                    <a:lnTo>
                      <a:pt x="377723" y="101625"/>
                    </a:lnTo>
                    <a:lnTo>
                      <a:pt x="342240" y="104467"/>
                    </a:lnTo>
                    <a:lnTo>
                      <a:pt x="310953" y="112428"/>
                    </a:lnTo>
                    <a:lnTo>
                      <a:pt x="285447" y="124658"/>
                    </a:lnTo>
                    <a:lnTo>
                      <a:pt x="267309" y="140309"/>
                    </a:lnTo>
                    <a:lnTo>
                      <a:pt x="255821" y="137940"/>
                    </a:lnTo>
                    <a:lnTo>
                      <a:pt x="243801" y="136194"/>
                    </a:lnTo>
                    <a:lnTo>
                      <a:pt x="231315" y="135116"/>
                    </a:lnTo>
                    <a:lnTo>
                      <a:pt x="218427" y="134747"/>
                    </a:lnTo>
                    <a:lnTo>
                      <a:pt x="171543" y="139809"/>
                    </a:lnTo>
                    <a:lnTo>
                      <a:pt x="133257" y="153614"/>
                    </a:lnTo>
                    <a:lnTo>
                      <a:pt x="107445" y="174089"/>
                    </a:lnTo>
                    <a:lnTo>
                      <a:pt x="97980" y="199161"/>
                    </a:lnTo>
                    <a:lnTo>
                      <a:pt x="97980" y="205625"/>
                    </a:lnTo>
                    <a:lnTo>
                      <a:pt x="99771" y="211874"/>
                    </a:lnTo>
                    <a:lnTo>
                      <a:pt x="103085" y="217728"/>
                    </a:lnTo>
                    <a:lnTo>
                      <a:pt x="95440" y="216319"/>
                    </a:lnTo>
                    <a:lnTo>
                      <a:pt x="87312" y="215519"/>
                    </a:lnTo>
                    <a:lnTo>
                      <a:pt x="78854" y="215519"/>
                    </a:lnTo>
                    <a:lnTo>
                      <a:pt x="48156" y="219082"/>
                    </a:lnTo>
                    <a:lnTo>
                      <a:pt x="23091" y="228800"/>
                    </a:lnTo>
                    <a:lnTo>
                      <a:pt x="6195" y="243208"/>
                    </a:lnTo>
                    <a:lnTo>
                      <a:pt x="0" y="260845"/>
                    </a:lnTo>
                    <a:lnTo>
                      <a:pt x="6195" y="278480"/>
                    </a:lnTo>
                    <a:lnTo>
                      <a:pt x="23091" y="292884"/>
                    </a:lnTo>
                    <a:lnTo>
                      <a:pt x="48156" y="302596"/>
                    </a:lnTo>
                    <a:lnTo>
                      <a:pt x="78854" y="306158"/>
                    </a:lnTo>
                    <a:lnTo>
                      <a:pt x="93043" y="305423"/>
                    </a:lnTo>
                    <a:lnTo>
                      <a:pt x="106394" y="303304"/>
                    </a:lnTo>
                    <a:lnTo>
                      <a:pt x="118687" y="299933"/>
                    </a:lnTo>
                    <a:lnTo>
                      <a:pt x="129705" y="295440"/>
                    </a:lnTo>
                    <a:lnTo>
                      <a:pt x="129679" y="295617"/>
                    </a:lnTo>
                    <a:lnTo>
                      <a:pt x="135876" y="313329"/>
                    </a:lnTo>
                    <a:lnTo>
                      <a:pt x="152777" y="327733"/>
                    </a:lnTo>
                    <a:lnTo>
                      <a:pt x="177846" y="337445"/>
                    </a:lnTo>
                    <a:lnTo>
                      <a:pt x="208546" y="341007"/>
                    </a:lnTo>
                    <a:lnTo>
                      <a:pt x="234213" y="341007"/>
                    </a:lnTo>
                    <a:lnTo>
                      <a:pt x="252599" y="355988"/>
                    </a:lnTo>
                    <a:lnTo>
                      <a:pt x="277863" y="367660"/>
                    </a:lnTo>
                    <a:lnTo>
                      <a:pt x="308536" y="375238"/>
                    </a:lnTo>
                    <a:lnTo>
                      <a:pt x="343153" y="377939"/>
                    </a:lnTo>
                    <a:lnTo>
                      <a:pt x="377771" y="375238"/>
                    </a:lnTo>
                    <a:lnTo>
                      <a:pt x="408444" y="367660"/>
                    </a:lnTo>
                    <a:lnTo>
                      <a:pt x="433708" y="355988"/>
                    </a:lnTo>
                    <a:lnTo>
                      <a:pt x="452094" y="341007"/>
                    </a:lnTo>
                    <a:lnTo>
                      <a:pt x="452475" y="341007"/>
                    </a:lnTo>
                    <a:lnTo>
                      <a:pt x="470133" y="359273"/>
                    </a:lnTo>
                    <a:lnTo>
                      <a:pt x="505025" y="373973"/>
                    </a:lnTo>
                    <a:lnTo>
                      <a:pt x="553170" y="383773"/>
                    </a:lnTo>
                    <a:lnTo>
                      <a:pt x="610590" y="387337"/>
                    </a:lnTo>
                    <a:lnTo>
                      <a:pt x="670648" y="383428"/>
                    </a:lnTo>
                    <a:lnTo>
                      <a:pt x="720277" y="372729"/>
                    </a:lnTo>
                    <a:lnTo>
                      <a:pt x="754880" y="356776"/>
                    </a:lnTo>
                    <a:lnTo>
                      <a:pt x="769861" y="337108"/>
                    </a:lnTo>
                    <a:lnTo>
                      <a:pt x="801690" y="327760"/>
                    </a:lnTo>
                    <a:lnTo>
                      <a:pt x="826716" y="313901"/>
                    </a:lnTo>
                    <a:lnTo>
                      <a:pt x="843088" y="296519"/>
                    </a:lnTo>
                    <a:lnTo>
                      <a:pt x="848956" y="276606"/>
                    </a:lnTo>
                    <a:close/>
                  </a:path>
                </a:pathLst>
              </a:custGeom>
              <a:ln w="3175">
                <a:solidFill>
                  <a:srgbClr val="808285"/>
                </a:solidFill>
              </a:ln>
            </p:spPr>
            <p:txBody>
              <a:bodyPr wrap="square" lIns="0" tIns="0" rIns="0" bIns="0" rtlCol="0"/>
              <a:lstStyle/>
              <a:p>
                <a:endParaRPr/>
              </a:p>
            </p:txBody>
          </p:sp>
          <p:pic>
            <p:nvPicPr>
              <p:cNvPr id="33" name="object 113">
                <a:extLst>
                  <a:ext uri="{FF2B5EF4-FFF2-40B4-BE49-F238E27FC236}">
                    <a16:creationId xmlns:a16="http://schemas.microsoft.com/office/drawing/2014/main" id="{7536EFB0-41FF-4F9F-A01F-6570489A90E4}"/>
                  </a:ext>
                </a:extLst>
              </p:cNvPr>
              <p:cNvPicPr/>
              <p:nvPr/>
            </p:nvPicPr>
            <p:blipFill>
              <a:blip r:embed="rId5" cstate="print"/>
              <a:stretch>
                <a:fillRect/>
              </a:stretch>
            </p:blipFill>
            <p:spPr>
              <a:xfrm>
                <a:off x="4658004" y="6581723"/>
                <a:ext cx="848963" cy="387324"/>
              </a:xfrm>
              <a:prstGeom prst="rect">
                <a:avLst/>
              </a:prstGeom>
            </p:spPr>
          </p:pic>
          <p:sp>
            <p:nvSpPr>
              <p:cNvPr id="34" name="object 114">
                <a:extLst>
                  <a:ext uri="{FF2B5EF4-FFF2-40B4-BE49-F238E27FC236}">
                    <a16:creationId xmlns:a16="http://schemas.microsoft.com/office/drawing/2014/main" id="{A6EBF5FF-2E29-4330-BA95-B07260E9C44A}"/>
                  </a:ext>
                </a:extLst>
              </p:cNvPr>
              <p:cNvSpPr/>
              <p:nvPr/>
            </p:nvSpPr>
            <p:spPr>
              <a:xfrm>
                <a:off x="4658013" y="6581718"/>
                <a:ext cx="848994" cy="387350"/>
              </a:xfrm>
              <a:custGeom>
                <a:avLst/>
                <a:gdLst/>
                <a:ahLst/>
                <a:cxnLst/>
                <a:rect l="l" t="t" r="r" b="b"/>
                <a:pathLst>
                  <a:path w="848995" h="387350">
                    <a:moveTo>
                      <a:pt x="848956" y="276593"/>
                    </a:moveTo>
                    <a:lnTo>
                      <a:pt x="844808" y="259774"/>
                    </a:lnTo>
                    <a:lnTo>
                      <a:pt x="833089" y="244621"/>
                    </a:lnTo>
                    <a:lnTo>
                      <a:pt x="814886" y="231705"/>
                    </a:lnTo>
                    <a:lnTo>
                      <a:pt x="791286" y="221602"/>
                    </a:lnTo>
                    <a:lnTo>
                      <a:pt x="802783" y="212716"/>
                    </a:lnTo>
                    <a:lnTo>
                      <a:pt x="811398" y="202823"/>
                    </a:lnTo>
                    <a:lnTo>
                      <a:pt x="816805" y="192100"/>
                    </a:lnTo>
                    <a:lnTo>
                      <a:pt x="818680" y="180721"/>
                    </a:lnTo>
                    <a:lnTo>
                      <a:pt x="815052" y="164966"/>
                    </a:lnTo>
                    <a:lnTo>
                      <a:pt x="804757" y="150633"/>
                    </a:lnTo>
                    <a:lnTo>
                      <a:pt x="788676" y="138192"/>
                    </a:lnTo>
                    <a:lnTo>
                      <a:pt x="767689" y="128117"/>
                    </a:lnTo>
                    <a:lnTo>
                      <a:pt x="770862" y="121387"/>
                    </a:lnTo>
                    <a:lnTo>
                      <a:pt x="773174" y="114498"/>
                    </a:lnTo>
                    <a:lnTo>
                      <a:pt x="774588" y="107459"/>
                    </a:lnTo>
                    <a:lnTo>
                      <a:pt x="775068" y="100279"/>
                    </a:lnTo>
                    <a:lnTo>
                      <a:pt x="765510" y="68582"/>
                    </a:lnTo>
                    <a:lnTo>
                      <a:pt x="738895" y="41054"/>
                    </a:lnTo>
                    <a:lnTo>
                      <a:pt x="698310" y="19347"/>
                    </a:lnTo>
                    <a:lnTo>
                      <a:pt x="646842" y="5112"/>
                    </a:lnTo>
                    <a:lnTo>
                      <a:pt x="587578" y="0"/>
                    </a:lnTo>
                    <a:lnTo>
                      <a:pt x="528312" y="5112"/>
                    </a:lnTo>
                    <a:lnTo>
                      <a:pt x="476841" y="19347"/>
                    </a:lnTo>
                    <a:lnTo>
                      <a:pt x="436252" y="41054"/>
                    </a:lnTo>
                    <a:lnTo>
                      <a:pt x="409634" y="68582"/>
                    </a:lnTo>
                    <a:lnTo>
                      <a:pt x="400075" y="100279"/>
                    </a:lnTo>
                    <a:lnTo>
                      <a:pt x="400075" y="101104"/>
                    </a:lnTo>
                    <a:lnTo>
                      <a:pt x="400151" y="101917"/>
                    </a:lnTo>
                    <a:lnTo>
                      <a:pt x="400176" y="102743"/>
                    </a:lnTo>
                    <a:lnTo>
                      <a:pt x="392899" y="102006"/>
                    </a:lnTo>
                    <a:lnTo>
                      <a:pt x="385419" y="101612"/>
                    </a:lnTo>
                    <a:lnTo>
                      <a:pt x="377736" y="101612"/>
                    </a:lnTo>
                    <a:lnTo>
                      <a:pt x="342253" y="104456"/>
                    </a:lnTo>
                    <a:lnTo>
                      <a:pt x="310965" y="112420"/>
                    </a:lnTo>
                    <a:lnTo>
                      <a:pt x="285460" y="124651"/>
                    </a:lnTo>
                    <a:lnTo>
                      <a:pt x="267322" y="140296"/>
                    </a:lnTo>
                    <a:lnTo>
                      <a:pt x="255826" y="137934"/>
                    </a:lnTo>
                    <a:lnTo>
                      <a:pt x="243803" y="136193"/>
                    </a:lnTo>
                    <a:lnTo>
                      <a:pt x="231316" y="135115"/>
                    </a:lnTo>
                    <a:lnTo>
                      <a:pt x="218427" y="134747"/>
                    </a:lnTo>
                    <a:lnTo>
                      <a:pt x="171545" y="139807"/>
                    </a:lnTo>
                    <a:lnTo>
                      <a:pt x="133264" y="153609"/>
                    </a:lnTo>
                    <a:lnTo>
                      <a:pt x="107456" y="174084"/>
                    </a:lnTo>
                    <a:lnTo>
                      <a:pt x="97993" y="199161"/>
                    </a:lnTo>
                    <a:lnTo>
                      <a:pt x="97993" y="205600"/>
                    </a:lnTo>
                    <a:lnTo>
                      <a:pt x="99783" y="211848"/>
                    </a:lnTo>
                    <a:lnTo>
                      <a:pt x="103098" y="217716"/>
                    </a:lnTo>
                    <a:lnTo>
                      <a:pt x="95440" y="216293"/>
                    </a:lnTo>
                    <a:lnTo>
                      <a:pt x="87312" y="215519"/>
                    </a:lnTo>
                    <a:lnTo>
                      <a:pt x="78854" y="215519"/>
                    </a:lnTo>
                    <a:lnTo>
                      <a:pt x="48161" y="219080"/>
                    </a:lnTo>
                    <a:lnTo>
                      <a:pt x="23096" y="228793"/>
                    </a:lnTo>
                    <a:lnTo>
                      <a:pt x="6197" y="243197"/>
                    </a:lnTo>
                    <a:lnTo>
                      <a:pt x="0" y="260832"/>
                    </a:lnTo>
                    <a:lnTo>
                      <a:pt x="6197" y="278473"/>
                    </a:lnTo>
                    <a:lnTo>
                      <a:pt x="23096" y="292876"/>
                    </a:lnTo>
                    <a:lnTo>
                      <a:pt x="48161" y="302586"/>
                    </a:lnTo>
                    <a:lnTo>
                      <a:pt x="78854" y="306146"/>
                    </a:lnTo>
                    <a:lnTo>
                      <a:pt x="93048" y="305410"/>
                    </a:lnTo>
                    <a:lnTo>
                      <a:pt x="106399" y="303291"/>
                    </a:lnTo>
                    <a:lnTo>
                      <a:pt x="118689" y="299920"/>
                    </a:lnTo>
                    <a:lnTo>
                      <a:pt x="129705" y="295427"/>
                    </a:lnTo>
                    <a:lnTo>
                      <a:pt x="129679" y="295605"/>
                    </a:lnTo>
                    <a:lnTo>
                      <a:pt x="135876" y="313321"/>
                    </a:lnTo>
                    <a:lnTo>
                      <a:pt x="152777" y="327725"/>
                    </a:lnTo>
                    <a:lnTo>
                      <a:pt x="177846" y="337434"/>
                    </a:lnTo>
                    <a:lnTo>
                      <a:pt x="208546" y="340995"/>
                    </a:lnTo>
                    <a:lnTo>
                      <a:pt x="234213" y="340995"/>
                    </a:lnTo>
                    <a:lnTo>
                      <a:pt x="252605" y="355970"/>
                    </a:lnTo>
                    <a:lnTo>
                      <a:pt x="277869" y="367642"/>
                    </a:lnTo>
                    <a:lnTo>
                      <a:pt x="308544" y="375224"/>
                    </a:lnTo>
                    <a:lnTo>
                      <a:pt x="343166" y="377926"/>
                    </a:lnTo>
                    <a:lnTo>
                      <a:pt x="377783" y="375224"/>
                    </a:lnTo>
                    <a:lnTo>
                      <a:pt x="408455" y="367642"/>
                    </a:lnTo>
                    <a:lnTo>
                      <a:pt x="433715" y="355970"/>
                    </a:lnTo>
                    <a:lnTo>
                      <a:pt x="452094" y="340995"/>
                    </a:lnTo>
                    <a:lnTo>
                      <a:pt x="452475" y="340995"/>
                    </a:lnTo>
                    <a:lnTo>
                      <a:pt x="470133" y="359262"/>
                    </a:lnTo>
                    <a:lnTo>
                      <a:pt x="505025" y="373967"/>
                    </a:lnTo>
                    <a:lnTo>
                      <a:pt x="553170" y="383771"/>
                    </a:lnTo>
                    <a:lnTo>
                      <a:pt x="610590" y="387337"/>
                    </a:lnTo>
                    <a:lnTo>
                      <a:pt x="670648" y="383428"/>
                    </a:lnTo>
                    <a:lnTo>
                      <a:pt x="720277" y="372729"/>
                    </a:lnTo>
                    <a:lnTo>
                      <a:pt x="754880" y="356776"/>
                    </a:lnTo>
                    <a:lnTo>
                      <a:pt x="769861" y="337108"/>
                    </a:lnTo>
                    <a:lnTo>
                      <a:pt x="801695" y="327751"/>
                    </a:lnTo>
                    <a:lnTo>
                      <a:pt x="826720" y="313885"/>
                    </a:lnTo>
                    <a:lnTo>
                      <a:pt x="843090" y="296501"/>
                    </a:lnTo>
                    <a:lnTo>
                      <a:pt x="848956" y="276593"/>
                    </a:lnTo>
                    <a:close/>
                  </a:path>
                </a:pathLst>
              </a:custGeom>
              <a:ln w="3175">
                <a:solidFill>
                  <a:srgbClr val="808285"/>
                </a:solidFill>
              </a:ln>
            </p:spPr>
            <p:txBody>
              <a:bodyPr wrap="square" lIns="0" tIns="0" rIns="0" bIns="0" rtlCol="0"/>
              <a:lstStyle/>
              <a:p>
                <a:endParaRPr/>
              </a:p>
            </p:txBody>
          </p:sp>
          <p:pic>
            <p:nvPicPr>
              <p:cNvPr id="35" name="object 115">
                <a:extLst>
                  <a:ext uri="{FF2B5EF4-FFF2-40B4-BE49-F238E27FC236}">
                    <a16:creationId xmlns:a16="http://schemas.microsoft.com/office/drawing/2014/main" id="{43C98E6C-6360-4AC5-9893-CAF7E558AC88}"/>
                  </a:ext>
                </a:extLst>
              </p:cNvPr>
              <p:cNvPicPr/>
              <p:nvPr/>
            </p:nvPicPr>
            <p:blipFill>
              <a:blip r:embed="rId6" cstate="print"/>
              <a:stretch>
                <a:fillRect/>
              </a:stretch>
            </p:blipFill>
            <p:spPr>
              <a:xfrm>
                <a:off x="5119464" y="6695188"/>
                <a:ext cx="848958" cy="387333"/>
              </a:xfrm>
              <a:prstGeom prst="rect">
                <a:avLst/>
              </a:prstGeom>
            </p:spPr>
          </p:pic>
          <p:sp>
            <p:nvSpPr>
              <p:cNvPr id="36" name="object 116">
                <a:extLst>
                  <a:ext uri="{FF2B5EF4-FFF2-40B4-BE49-F238E27FC236}">
                    <a16:creationId xmlns:a16="http://schemas.microsoft.com/office/drawing/2014/main" id="{59FEB979-D194-478D-A359-52200F98214C}"/>
                  </a:ext>
                </a:extLst>
              </p:cNvPr>
              <p:cNvSpPr/>
              <p:nvPr/>
            </p:nvSpPr>
            <p:spPr>
              <a:xfrm>
                <a:off x="5119466" y="6695181"/>
                <a:ext cx="848994" cy="387350"/>
              </a:xfrm>
              <a:custGeom>
                <a:avLst/>
                <a:gdLst/>
                <a:ahLst/>
                <a:cxnLst/>
                <a:rect l="l" t="t" r="r" b="b"/>
                <a:pathLst>
                  <a:path w="848995" h="387350">
                    <a:moveTo>
                      <a:pt x="848956" y="276606"/>
                    </a:moveTo>
                    <a:lnTo>
                      <a:pt x="844808" y="259786"/>
                    </a:lnTo>
                    <a:lnTo>
                      <a:pt x="833088" y="244630"/>
                    </a:lnTo>
                    <a:lnTo>
                      <a:pt x="814881" y="231718"/>
                    </a:lnTo>
                    <a:lnTo>
                      <a:pt x="791273" y="221627"/>
                    </a:lnTo>
                    <a:lnTo>
                      <a:pt x="802778" y="212732"/>
                    </a:lnTo>
                    <a:lnTo>
                      <a:pt x="811396" y="202831"/>
                    </a:lnTo>
                    <a:lnTo>
                      <a:pt x="816805" y="192102"/>
                    </a:lnTo>
                    <a:lnTo>
                      <a:pt x="818680" y="180721"/>
                    </a:lnTo>
                    <a:lnTo>
                      <a:pt x="815050" y="164973"/>
                    </a:lnTo>
                    <a:lnTo>
                      <a:pt x="804751" y="150642"/>
                    </a:lnTo>
                    <a:lnTo>
                      <a:pt x="788665" y="138199"/>
                    </a:lnTo>
                    <a:lnTo>
                      <a:pt x="767676" y="128117"/>
                    </a:lnTo>
                    <a:lnTo>
                      <a:pt x="770851" y="121392"/>
                    </a:lnTo>
                    <a:lnTo>
                      <a:pt x="773168" y="114503"/>
                    </a:lnTo>
                    <a:lnTo>
                      <a:pt x="774586" y="107461"/>
                    </a:lnTo>
                    <a:lnTo>
                      <a:pt x="775068" y="100279"/>
                    </a:lnTo>
                    <a:lnTo>
                      <a:pt x="765510" y="68582"/>
                    </a:lnTo>
                    <a:lnTo>
                      <a:pt x="738895" y="41054"/>
                    </a:lnTo>
                    <a:lnTo>
                      <a:pt x="698308" y="19347"/>
                    </a:lnTo>
                    <a:lnTo>
                      <a:pt x="646836" y="5112"/>
                    </a:lnTo>
                    <a:lnTo>
                      <a:pt x="587565" y="0"/>
                    </a:lnTo>
                    <a:lnTo>
                      <a:pt x="528299" y="5112"/>
                    </a:lnTo>
                    <a:lnTo>
                      <a:pt x="476828" y="19347"/>
                    </a:lnTo>
                    <a:lnTo>
                      <a:pt x="436239" y="41054"/>
                    </a:lnTo>
                    <a:lnTo>
                      <a:pt x="409621" y="68582"/>
                    </a:lnTo>
                    <a:lnTo>
                      <a:pt x="400062" y="100279"/>
                    </a:lnTo>
                    <a:lnTo>
                      <a:pt x="400062" y="101117"/>
                    </a:lnTo>
                    <a:lnTo>
                      <a:pt x="400138" y="101930"/>
                    </a:lnTo>
                    <a:lnTo>
                      <a:pt x="400176" y="102768"/>
                    </a:lnTo>
                    <a:lnTo>
                      <a:pt x="392899" y="102031"/>
                    </a:lnTo>
                    <a:lnTo>
                      <a:pt x="385406" y="101625"/>
                    </a:lnTo>
                    <a:lnTo>
                      <a:pt x="377723" y="101625"/>
                    </a:lnTo>
                    <a:lnTo>
                      <a:pt x="342242" y="104467"/>
                    </a:lnTo>
                    <a:lnTo>
                      <a:pt x="310957" y="112428"/>
                    </a:lnTo>
                    <a:lnTo>
                      <a:pt x="285452" y="124658"/>
                    </a:lnTo>
                    <a:lnTo>
                      <a:pt x="267309" y="140309"/>
                    </a:lnTo>
                    <a:lnTo>
                      <a:pt x="255813" y="137940"/>
                    </a:lnTo>
                    <a:lnTo>
                      <a:pt x="243790" y="136194"/>
                    </a:lnTo>
                    <a:lnTo>
                      <a:pt x="231303" y="135116"/>
                    </a:lnTo>
                    <a:lnTo>
                      <a:pt x="218414" y="134747"/>
                    </a:lnTo>
                    <a:lnTo>
                      <a:pt x="171530" y="139809"/>
                    </a:lnTo>
                    <a:lnTo>
                      <a:pt x="133245" y="153614"/>
                    </a:lnTo>
                    <a:lnTo>
                      <a:pt x="107432" y="174089"/>
                    </a:lnTo>
                    <a:lnTo>
                      <a:pt x="97967" y="199161"/>
                    </a:lnTo>
                    <a:lnTo>
                      <a:pt x="97967" y="205625"/>
                    </a:lnTo>
                    <a:lnTo>
                      <a:pt x="99771" y="211874"/>
                    </a:lnTo>
                    <a:lnTo>
                      <a:pt x="103085" y="217728"/>
                    </a:lnTo>
                    <a:lnTo>
                      <a:pt x="95427" y="216319"/>
                    </a:lnTo>
                    <a:lnTo>
                      <a:pt x="87299" y="215519"/>
                    </a:lnTo>
                    <a:lnTo>
                      <a:pt x="78854" y="215519"/>
                    </a:lnTo>
                    <a:lnTo>
                      <a:pt x="48156" y="219082"/>
                    </a:lnTo>
                    <a:lnTo>
                      <a:pt x="23091" y="228800"/>
                    </a:lnTo>
                    <a:lnTo>
                      <a:pt x="6195" y="243208"/>
                    </a:lnTo>
                    <a:lnTo>
                      <a:pt x="0" y="260845"/>
                    </a:lnTo>
                    <a:lnTo>
                      <a:pt x="6195" y="278480"/>
                    </a:lnTo>
                    <a:lnTo>
                      <a:pt x="23091" y="292884"/>
                    </a:lnTo>
                    <a:lnTo>
                      <a:pt x="48156" y="302596"/>
                    </a:lnTo>
                    <a:lnTo>
                      <a:pt x="78854" y="306158"/>
                    </a:lnTo>
                    <a:lnTo>
                      <a:pt x="93041" y="305423"/>
                    </a:lnTo>
                    <a:lnTo>
                      <a:pt x="106386" y="303304"/>
                    </a:lnTo>
                    <a:lnTo>
                      <a:pt x="118671" y="299933"/>
                    </a:lnTo>
                    <a:lnTo>
                      <a:pt x="129679" y="295440"/>
                    </a:lnTo>
                    <a:lnTo>
                      <a:pt x="129679" y="295694"/>
                    </a:lnTo>
                    <a:lnTo>
                      <a:pt x="135876" y="313329"/>
                    </a:lnTo>
                    <a:lnTo>
                      <a:pt x="152777" y="327733"/>
                    </a:lnTo>
                    <a:lnTo>
                      <a:pt x="177846" y="337445"/>
                    </a:lnTo>
                    <a:lnTo>
                      <a:pt x="208546" y="341007"/>
                    </a:lnTo>
                    <a:lnTo>
                      <a:pt x="234200" y="341007"/>
                    </a:lnTo>
                    <a:lnTo>
                      <a:pt x="252594" y="355988"/>
                    </a:lnTo>
                    <a:lnTo>
                      <a:pt x="277861" y="367660"/>
                    </a:lnTo>
                    <a:lnTo>
                      <a:pt x="308536" y="375238"/>
                    </a:lnTo>
                    <a:lnTo>
                      <a:pt x="343153" y="377939"/>
                    </a:lnTo>
                    <a:lnTo>
                      <a:pt x="377770" y="375238"/>
                    </a:lnTo>
                    <a:lnTo>
                      <a:pt x="408443" y="367660"/>
                    </a:lnTo>
                    <a:lnTo>
                      <a:pt x="433702" y="355988"/>
                    </a:lnTo>
                    <a:lnTo>
                      <a:pt x="452081" y="341007"/>
                    </a:lnTo>
                    <a:lnTo>
                      <a:pt x="452462" y="341007"/>
                    </a:lnTo>
                    <a:lnTo>
                      <a:pt x="470121" y="359273"/>
                    </a:lnTo>
                    <a:lnTo>
                      <a:pt x="505013" y="373973"/>
                    </a:lnTo>
                    <a:lnTo>
                      <a:pt x="553162" y="383773"/>
                    </a:lnTo>
                    <a:lnTo>
                      <a:pt x="610590" y="387337"/>
                    </a:lnTo>
                    <a:lnTo>
                      <a:pt x="670641" y="383428"/>
                    </a:lnTo>
                    <a:lnTo>
                      <a:pt x="720266" y="372729"/>
                    </a:lnTo>
                    <a:lnTo>
                      <a:pt x="754867" y="356776"/>
                    </a:lnTo>
                    <a:lnTo>
                      <a:pt x="769848" y="337108"/>
                    </a:lnTo>
                    <a:lnTo>
                      <a:pt x="801684" y="327760"/>
                    </a:lnTo>
                    <a:lnTo>
                      <a:pt x="826714" y="313901"/>
                    </a:lnTo>
                    <a:lnTo>
                      <a:pt x="843088" y="296519"/>
                    </a:lnTo>
                    <a:lnTo>
                      <a:pt x="848956" y="276606"/>
                    </a:lnTo>
                    <a:close/>
                  </a:path>
                </a:pathLst>
              </a:custGeom>
              <a:ln w="3175">
                <a:solidFill>
                  <a:srgbClr val="808285"/>
                </a:solidFill>
              </a:ln>
            </p:spPr>
            <p:txBody>
              <a:bodyPr wrap="square" lIns="0" tIns="0" rIns="0" bIns="0" rtlCol="0"/>
              <a:lstStyle/>
              <a:p>
                <a:endParaRPr/>
              </a:p>
            </p:txBody>
          </p:sp>
          <p:pic>
            <p:nvPicPr>
              <p:cNvPr id="37" name="object 117">
                <a:extLst>
                  <a:ext uri="{FF2B5EF4-FFF2-40B4-BE49-F238E27FC236}">
                    <a16:creationId xmlns:a16="http://schemas.microsoft.com/office/drawing/2014/main" id="{E84BC6D2-F6DB-48C5-8B7E-CFD952474728}"/>
                  </a:ext>
                </a:extLst>
              </p:cNvPr>
              <p:cNvPicPr/>
              <p:nvPr/>
            </p:nvPicPr>
            <p:blipFill>
              <a:blip r:embed="rId7" cstate="print"/>
              <a:stretch>
                <a:fillRect/>
              </a:stretch>
            </p:blipFill>
            <p:spPr>
              <a:xfrm>
                <a:off x="3693299" y="6581723"/>
                <a:ext cx="848956" cy="387324"/>
              </a:xfrm>
              <a:prstGeom prst="rect">
                <a:avLst/>
              </a:prstGeom>
            </p:spPr>
          </p:pic>
          <p:sp>
            <p:nvSpPr>
              <p:cNvPr id="38" name="object 118">
                <a:extLst>
                  <a:ext uri="{FF2B5EF4-FFF2-40B4-BE49-F238E27FC236}">
                    <a16:creationId xmlns:a16="http://schemas.microsoft.com/office/drawing/2014/main" id="{06DBB5AE-DC35-4AB9-B6D4-067A5FAD1096}"/>
                  </a:ext>
                </a:extLst>
              </p:cNvPr>
              <p:cNvSpPr/>
              <p:nvPr/>
            </p:nvSpPr>
            <p:spPr>
              <a:xfrm>
                <a:off x="3693300" y="6581718"/>
                <a:ext cx="848994" cy="387350"/>
              </a:xfrm>
              <a:custGeom>
                <a:avLst/>
                <a:gdLst/>
                <a:ahLst/>
                <a:cxnLst/>
                <a:rect l="l" t="t" r="r" b="b"/>
                <a:pathLst>
                  <a:path w="848995" h="387350">
                    <a:moveTo>
                      <a:pt x="848956" y="276593"/>
                    </a:moveTo>
                    <a:lnTo>
                      <a:pt x="844808" y="259774"/>
                    </a:lnTo>
                    <a:lnTo>
                      <a:pt x="833088" y="244621"/>
                    </a:lnTo>
                    <a:lnTo>
                      <a:pt x="814881" y="231705"/>
                    </a:lnTo>
                    <a:lnTo>
                      <a:pt x="791273" y="221602"/>
                    </a:lnTo>
                    <a:lnTo>
                      <a:pt x="802778" y="212716"/>
                    </a:lnTo>
                    <a:lnTo>
                      <a:pt x="811396" y="202823"/>
                    </a:lnTo>
                    <a:lnTo>
                      <a:pt x="816805" y="192100"/>
                    </a:lnTo>
                    <a:lnTo>
                      <a:pt x="818680" y="180721"/>
                    </a:lnTo>
                    <a:lnTo>
                      <a:pt x="815050" y="164966"/>
                    </a:lnTo>
                    <a:lnTo>
                      <a:pt x="804751" y="150633"/>
                    </a:lnTo>
                    <a:lnTo>
                      <a:pt x="788665" y="138192"/>
                    </a:lnTo>
                    <a:lnTo>
                      <a:pt x="767676" y="128117"/>
                    </a:lnTo>
                    <a:lnTo>
                      <a:pt x="770851" y="121387"/>
                    </a:lnTo>
                    <a:lnTo>
                      <a:pt x="773168" y="114498"/>
                    </a:lnTo>
                    <a:lnTo>
                      <a:pt x="774586" y="107459"/>
                    </a:lnTo>
                    <a:lnTo>
                      <a:pt x="775068" y="100279"/>
                    </a:lnTo>
                    <a:lnTo>
                      <a:pt x="765510" y="68582"/>
                    </a:lnTo>
                    <a:lnTo>
                      <a:pt x="738895" y="41054"/>
                    </a:lnTo>
                    <a:lnTo>
                      <a:pt x="698308" y="19347"/>
                    </a:lnTo>
                    <a:lnTo>
                      <a:pt x="646836" y="5112"/>
                    </a:lnTo>
                    <a:lnTo>
                      <a:pt x="587565" y="0"/>
                    </a:lnTo>
                    <a:lnTo>
                      <a:pt x="528299" y="5112"/>
                    </a:lnTo>
                    <a:lnTo>
                      <a:pt x="476828" y="19347"/>
                    </a:lnTo>
                    <a:lnTo>
                      <a:pt x="436239" y="41054"/>
                    </a:lnTo>
                    <a:lnTo>
                      <a:pt x="409621" y="68582"/>
                    </a:lnTo>
                    <a:lnTo>
                      <a:pt x="400062" y="100279"/>
                    </a:lnTo>
                    <a:lnTo>
                      <a:pt x="400062" y="101104"/>
                    </a:lnTo>
                    <a:lnTo>
                      <a:pt x="400138" y="101917"/>
                    </a:lnTo>
                    <a:lnTo>
                      <a:pt x="400176" y="102743"/>
                    </a:lnTo>
                    <a:lnTo>
                      <a:pt x="392899" y="102006"/>
                    </a:lnTo>
                    <a:lnTo>
                      <a:pt x="385406" y="101612"/>
                    </a:lnTo>
                    <a:lnTo>
                      <a:pt x="377736" y="101612"/>
                    </a:lnTo>
                    <a:lnTo>
                      <a:pt x="342247" y="104456"/>
                    </a:lnTo>
                    <a:lnTo>
                      <a:pt x="310959" y="112420"/>
                    </a:lnTo>
                    <a:lnTo>
                      <a:pt x="285453" y="124651"/>
                    </a:lnTo>
                    <a:lnTo>
                      <a:pt x="267309" y="140296"/>
                    </a:lnTo>
                    <a:lnTo>
                      <a:pt x="255821" y="137934"/>
                    </a:lnTo>
                    <a:lnTo>
                      <a:pt x="243801" y="136193"/>
                    </a:lnTo>
                    <a:lnTo>
                      <a:pt x="231315" y="135115"/>
                    </a:lnTo>
                    <a:lnTo>
                      <a:pt x="218427" y="134747"/>
                    </a:lnTo>
                    <a:lnTo>
                      <a:pt x="171543" y="139807"/>
                    </a:lnTo>
                    <a:lnTo>
                      <a:pt x="133257" y="153609"/>
                    </a:lnTo>
                    <a:lnTo>
                      <a:pt x="107445" y="174084"/>
                    </a:lnTo>
                    <a:lnTo>
                      <a:pt x="97980" y="199161"/>
                    </a:lnTo>
                    <a:lnTo>
                      <a:pt x="97980" y="205600"/>
                    </a:lnTo>
                    <a:lnTo>
                      <a:pt x="99783" y="211848"/>
                    </a:lnTo>
                    <a:lnTo>
                      <a:pt x="103085" y="217716"/>
                    </a:lnTo>
                    <a:lnTo>
                      <a:pt x="95440" y="216293"/>
                    </a:lnTo>
                    <a:lnTo>
                      <a:pt x="87312" y="215519"/>
                    </a:lnTo>
                    <a:lnTo>
                      <a:pt x="78854" y="215519"/>
                    </a:lnTo>
                    <a:lnTo>
                      <a:pt x="48161" y="219080"/>
                    </a:lnTo>
                    <a:lnTo>
                      <a:pt x="23096" y="228793"/>
                    </a:lnTo>
                    <a:lnTo>
                      <a:pt x="6197" y="243197"/>
                    </a:lnTo>
                    <a:lnTo>
                      <a:pt x="0" y="260832"/>
                    </a:lnTo>
                    <a:lnTo>
                      <a:pt x="6197" y="278473"/>
                    </a:lnTo>
                    <a:lnTo>
                      <a:pt x="23096" y="292876"/>
                    </a:lnTo>
                    <a:lnTo>
                      <a:pt x="48161" y="302586"/>
                    </a:lnTo>
                    <a:lnTo>
                      <a:pt x="78854" y="306146"/>
                    </a:lnTo>
                    <a:lnTo>
                      <a:pt x="93048" y="305410"/>
                    </a:lnTo>
                    <a:lnTo>
                      <a:pt x="106399" y="303291"/>
                    </a:lnTo>
                    <a:lnTo>
                      <a:pt x="118689" y="299920"/>
                    </a:lnTo>
                    <a:lnTo>
                      <a:pt x="129705" y="295427"/>
                    </a:lnTo>
                    <a:lnTo>
                      <a:pt x="129679" y="295605"/>
                    </a:lnTo>
                    <a:lnTo>
                      <a:pt x="135876" y="313321"/>
                    </a:lnTo>
                    <a:lnTo>
                      <a:pt x="152777" y="327725"/>
                    </a:lnTo>
                    <a:lnTo>
                      <a:pt x="177846" y="337434"/>
                    </a:lnTo>
                    <a:lnTo>
                      <a:pt x="208546" y="340995"/>
                    </a:lnTo>
                    <a:lnTo>
                      <a:pt x="234213" y="340995"/>
                    </a:lnTo>
                    <a:lnTo>
                      <a:pt x="252605" y="355970"/>
                    </a:lnTo>
                    <a:lnTo>
                      <a:pt x="277868" y="367642"/>
                    </a:lnTo>
                    <a:lnTo>
                      <a:pt x="308538" y="375224"/>
                    </a:lnTo>
                    <a:lnTo>
                      <a:pt x="343153" y="377926"/>
                    </a:lnTo>
                    <a:lnTo>
                      <a:pt x="377772" y="375224"/>
                    </a:lnTo>
                    <a:lnTo>
                      <a:pt x="408449" y="367642"/>
                    </a:lnTo>
                    <a:lnTo>
                      <a:pt x="433713" y="355970"/>
                    </a:lnTo>
                    <a:lnTo>
                      <a:pt x="452094" y="340995"/>
                    </a:lnTo>
                    <a:lnTo>
                      <a:pt x="452475" y="340995"/>
                    </a:lnTo>
                    <a:lnTo>
                      <a:pt x="470132" y="359262"/>
                    </a:lnTo>
                    <a:lnTo>
                      <a:pt x="505021" y="373967"/>
                    </a:lnTo>
                    <a:lnTo>
                      <a:pt x="553170" y="383771"/>
                    </a:lnTo>
                    <a:lnTo>
                      <a:pt x="610603" y="387337"/>
                    </a:lnTo>
                    <a:lnTo>
                      <a:pt x="670654" y="383428"/>
                    </a:lnTo>
                    <a:lnTo>
                      <a:pt x="720278" y="372729"/>
                    </a:lnTo>
                    <a:lnTo>
                      <a:pt x="754880" y="356776"/>
                    </a:lnTo>
                    <a:lnTo>
                      <a:pt x="769861" y="337108"/>
                    </a:lnTo>
                    <a:lnTo>
                      <a:pt x="801690" y="327751"/>
                    </a:lnTo>
                    <a:lnTo>
                      <a:pt x="826716" y="313885"/>
                    </a:lnTo>
                    <a:lnTo>
                      <a:pt x="843088" y="296501"/>
                    </a:lnTo>
                    <a:lnTo>
                      <a:pt x="848956" y="276593"/>
                    </a:lnTo>
                    <a:close/>
                  </a:path>
                </a:pathLst>
              </a:custGeom>
              <a:ln w="3175">
                <a:solidFill>
                  <a:srgbClr val="808285"/>
                </a:solidFill>
              </a:ln>
            </p:spPr>
            <p:txBody>
              <a:bodyPr wrap="square" lIns="0" tIns="0" rIns="0" bIns="0" rtlCol="0"/>
              <a:lstStyle/>
              <a:p>
                <a:endParaRPr/>
              </a:p>
            </p:txBody>
          </p:sp>
          <p:pic>
            <p:nvPicPr>
              <p:cNvPr id="39" name="object 119">
                <a:extLst>
                  <a:ext uri="{FF2B5EF4-FFF2-40B4-BE49-F238E27FC236}">
                    <a16:creationId xmlns:a16="http://schemas.microsoft.com/office/drawing/2014/main" id="{2A4DFC3F-85D0-45CF-9CED-8275AF14E5B1}"/>
                  </a:ext>
                </a:extLst>
              </p:cNvPr>
              <p:cNvPicPr/>
              <p:nvPr/>
            </p:nvPicPr>
            <p:blipFill>
              <a:blip r:embed="rId8" cstate="print"/>
              <a:stretch>
                <a:fillRect/>
              </a:stretch>
            </p:blipFill>
            <p:spPr>
              <a:xfrm>
                <a:off x="4154741" y="6695188"/>
                <a:ext cx="848956" cy="387333"/>
              </a:xfrm>
              <a:prstGeom prst="rect">
                <a:avLst/>
              </a:prstGeom>
            </p:spPr>
          </p:pic>
          <p:sp>
            <p:nvSpPr>
              <p:cNvPr id="40" name="object 120">
                <a:extLst>
                  <a:ext uri="{FF2B5EF4-FFF2-40B4-BE49-F238E27FC236}">
                    <a16:creationId xmlns:a16="http://schemas.microsoft.com/office/drawing/2014/main" id="{A8DDFC2E-A922-4A7F-872E-CA6A90AC8B11}"/>
                  </a:ext>
                </a:extLst>
              </p:cNvPr>
              <p:cNvSpPr/>
              <p:nvPr/>
            </p:nvSpPr>
            <p:spPr>
              <a:xfrm>
                <a:off x="4154741" y="6695181"/>
                <a:ext cx="848994" cy="387350"/>
              </a:xfrm>
              <a:custGeom>
                <a:avLst/>
                <a:gdLst/>
                <a:ahLst/>
                <a:cxnLst/>
                <a:rect l="l" t="t" r="r" b="b"/>
                <a:pathLst>
                  <a:path w="848995" h="387350">
                    <a:moveTo>
                      <a:pt x="848956" y="276606"/>
                    </a:moveTo>
                    <a:lnTo>
                      <a:pt x="844810" y="259786"/>
                    </a:lnTo>
                    <a:lnTo>
                      <a:pt x="833093" y="244630"/>
                    </a:lnTo>
                    <a:lnTo>
                      <a:pt x="814886" y="231718"/>
                    </a:lnTo>
                    <a:lnTo>
                      <a:pt x="791273" y="221627"/>
                    </a:lnTo>
                    <a:lnTo>
                      <a:pt x="802778" y="212732"/>
                    </a:lnTo>
                    <a:lnTo>
                      <a:pt x="811396" y="202831"/>
                    </a:lnTo>
                    <a:lnTo>
                      <a:pt x="816805" y="192102"/>
                    </a:lnTo>
                    <a:lnTo>
                      <a:pt x="818680" y="180721"/>
                    </a:lnTo>
                    <a:lnTo>
                      <a:pt x="815050" y="164973"/>
                    </a:lnTo>
                    <a:lnTo>
                      <a:pt x="804751" y="150642"/>
                    </a:lnTo>
                    <a:lnTo>
                      <a:pt x="788665" y="138199"/>
                    </a:lnTo>
                    <a:lnTo>
                      <a:pt x="767676" y="128117"/>
                    </a:lnTo>
                    <a:lnTo>
                      <a:pt x="770851" y="121392"/>
                    </a:lnTo>
                    <a:lnTo>
                      <a:pt x="773168" y="114503"/>
                    </a:lnTo>
                    <a:lnTo>
                      <a:pt x="774586" y="107461"/>
                    </a:lnTo>
                    <a:lnTo>
                      <a:pt x="775068" y="100279"/>
                    </a:lnTo>
                    <a:lnTo>
                      <a:pt x="765511" y="68582"/>
                    </a:lnTo>
                    <a:lnTo>
                      <a:pt x="738899" y="41054"/>
                    </a:lnTo>
                    <a:lnTo>
                      <a:pt x="698316" y="19347"/>
                    </a:lnTo>
                    <a:lnTo>
                      <a:pt x="646847" y="5112"/>
                    </a:lnTo>
                    <a:lnTo>
                      <a:pt x="587578" y="0"/>
                    </a:lnTo>
                    <a:lnTo>
                      <a:pt x="528307" y="5112"/>
                    </a:lnTo>
                    <a:lnTo>
                      <a:pt x="476835" y="19347"/>
                    </a:lnTo>
                    <a:lnTo>
                      <a:pt x="436248" y="41054"/>
                    </a:lnTo>
                    <a:lnTo>
                      <a:pt x="409633" y="68582"/>
                    </a:lnTo>
                    <a:lnTo>
                      <a:pt x="400075" y="100279"/>
                    </a:lnTo>
                    <a:lnTo>
                      <a:pt x="400075" y="101117"/>
                    </a:lnTo>
                    <a:lnTo>
                      <a:pt x="400151" y="101930"/>
                    </a:lnTo>
                    <a:lnTo>
                      <a:pt x="400176" y="102768"/>
                    </a:lnTo>
                    <a:lnTo>
                      <a:pt x="392899" y="102031"/>
                    </a:lnTo>
                    <a:lnTo>
                      <a:pt x="385406" y="101625"/>
                    </a:lnTo>
                    <a:lnTo>
                      <a:pt x="377723" y="101625"/>
                    </a:lnTo>
                    <a:lnTo>
                      <a:pt x="342247" y="104467"/>
                    </a:lnTo>
                    <a:lnTo>
                      <a:pt x="310962" y="112428"/>
                    </a:lnTo>
                    <a:lnTo>
                      <a:pt x="285454" y="124658"/>
                    </a:lnTo>
                    <a:lnTo>
                      <a:pt x="267309" y="140309"/>
                    </a:lnTo>
                    <a:lnTo>
                      <a:pt x="255821" y="137940"/>
                    </a:lnTo>
                    <a:lnTo>
                      <a:pt x="243801" y="136194"/>
                    </a:lnTo>
                    <a:lnTo>
                      <a:pt x="231315" y="135116"/>
                    </a:lnTo>
                    <a:lnTo>
                      <a:pt x="218427" y="134747"/>
                    </a:lnTo>
                    <a:lnTo>
                      <a:pt x="171543" y="139809"/>
                    </a:lnTo>
                    <a:lnTo>
                      <a:pt x="133257" y="153614"/>
                    </a:lnTo>
                    <a:lnTo>
                      <a:pt x="107445" y="174089"/>
                    </a:lnTo>
                    <a:lnTo>
                      <a:pt x="97980" y="199161"/>
                    </a:lnTo>
                    <a:lnTo>
                      <a:pt x="97980" y="205625"/>
                    </a:lnTo>
                    <a:lnTo>
                      <a:pt x="99783" y="211874"/>
                    </a:lnTo>
                    <a:lnTo>
                      <a:pt x="103085" y="217728"/>
                    </a:lnTo>
                    <a:lnTo>
                      <a:pt x="95440" y="216319"/>
                    </a:lnTo>
                    <a:lnTo>
                      <a:pt x="87312" y="215519"/>
                    </a:lnTo>
                    <a:lnTo>
                      <a:pt x="78854" y="215519"/>
                    </a:lnTo>
                    <a:lnTo>
                      <a:pt x="48161" y="219082"/>
                    </a:lnTo>
                    <a:lnTo>
                      <a:pt x="23096" y="228800"/>
                    </a:lnTo>
                    <a:lnTo>
                      <a:pt x="6197" y="243208"/>
                    </a:lnTo>
                    <a:lnTo>
                      <a:pt x="0" y="260845"/>
                    </a:lnTo>
                    <a:lnTo>
                      <a:pt x="6197" y="278480"/>
                    </a:lnTo>
                    <a:lnTo>
                      <a:pt x="23096" y="292884"/>
                    </a:lnTo>
                    <a:lnTo>
                      <a:pt x="48161" y="302596"/>
                    </a:lnTo>
                    <a:lnTo>
                      <a:pt x="78854" y="306158"/>
                    </a:lnTo>
                    <a:lnTo>
                      <a:pt x="93048" y="305423"/>
                    </a:lnTo>
                    <a:lnTo>
                      <a:pt x="106399" y="303304"/>
                    </a:lnTo>
                    <a:lnTo>
                      <a:pt x="118689" y="299933"/>
                    </a:lnTo>
                    <a:lnTo>
                      <a:pt x="129705" y="295440"/>
                    </a:lnTo>
                    <a:lnTo>
                      <a:pt x="129679" y="295617"/>
                    </a:lnTo>
                    <a:lnTo>
                      <a:pt x="135876" y="313329"/>
                    </a:lnTo>
                    <a:lnTo>
                      <a:pt x="152777" y="327733"/>
                    </a:lnTo>
                    <a:lnTo>
                      <a:pt x="177846" y="337445"/>
                    </a:lnTo>
                    <a:lnTo>
                      <a:pt x="208546" y="341007"/>
                    </a:lnTo>
                    <a:lnTo>
                      <a:pt x="234213" y="341007"/>
                    </a:lnTo>
                    <a:lnTo>
                      <a:pt x="252605" y="355988"/>
                    </a:lnTo>
                    <a:lnTo>
                      <a:pt x="277868" y="367660"/>
                    </a:lnTo>
                    <a:lnTo>
                      <a:pt x="308538" y="375238"/>
                    </a:lnTo>
                    <a:lnTo>
                      <a:pt x="343153" y="377939"/>
                    </a:lnTo>
                    <a:lnTo>
                      <a:pt x="377772" y="375238"/>
                    </a:lnTo>
                    <a:lnTo>
                      <a:pt x="408449" y="367660"/>
                    </a:lnTo>
                    <a:lnTo>
                      <a:pt x="433713" y="355988"/>
                    </a:lnTo>
                    <a:lnTo>
                      <a:pt x="452094" y="341007"/>
                    </a:lnTo>
                    <a:lnTo>
                      <a:pt x="452475" y="341007"/>
                    </a:lnTo>
                    <a:lnTo>
                      <a:pt x="470131" y="359273"/>
                    </a:lnTo>
                    <a:lnTo>
                      <a:pt x="505020" y="373973"/>
                    </a:lnTo>
                    <a:lnTo>
                      <a:pt x="553164" y="383773"/>
                    </a:lnTo>
                    <a:lnTo>
                      <a:pt x="610590" y="387337"/>
                    </a:lnTo>
                    <a:lnTo>
                      <a:pt x="670643" y="383428"/>
                    </a:lnTo>
                    <a:lnTo>
                      <a:pt x="720272" y="372729"/>
                    </a:lnTo>
                    <a:lnTo>
                      <a:pt x="754878" y="356776"/>
                    </a:lnTo>
                    <a:lnTo>
                      <a:pt x="769861" y="337108"/>
                    </a:lnTo>
                    <a:lnTo>
                      <a:pt x="801690" y="327760"/>
                    </a:lnTo>
                    <a:lnTo>
                      <a:pt x="826716" y="313901"/>
                    </a:lnTo>
                    <a:lnTo>
                      <a:pt x="843088" y="296519"/>
                    </a:lnTo>
                    <a:lnTo>
                      <a:pt x="848956" y="276606"/>
                    </a:lnTo>
                    <a:close/>
                  </a:path>
                </a:pathLst>
              </a:custGeom>
              <a:ln w="3175">
                <a:solidFill>
                  <a:srgbClr val="808285"/>
                </a:solidFill>
              </a:ln>
            </p:spPr>
            <p:txBody>
              <a:bodyPr wrap="square" lIns="0" tIns="0" rIns="0" bIns="0" rtlCol="0"/>
              <a:lstStyle/>
              <a:p>
                <a:endParaRPr/>
              </a:p>
            </p:txBody>
          </p:sp>
          <p:pic>
            <p:nvPicPr>
              <p:cNvPr id="41" name="object 121">
                <a:extLst>
                  <a:ext uri="{FF2B5EF4-FFF2-40B4-BE49-F238E27FC236}">
                    <a16:creationId xmlns:a16="http://schemas.microsoft.com/office/drawing/2014/main" id="{69DCB78E-E0CA-431B-9443-16A7B42041B4}"/>
                  </a:ext>
                </a:extLst>
              </p:cNvPr>
              <p:cNvPicPr/>
              <p:nvPr/>
            </p:nvPicPr>
            <p:blipFill>
              <a:blip r:embed="rId9" cstate="print"/>
              <a:stretch>
                <a:fillRect/>
              </a:stretch>
            </p:blipFill>
            <p:spPr>
              <a:xfrm>
                <a:off x="2728569" y="6581723"/>
                <a:ext cx="848956" cy="387324"/>
              </a:xfrm>
              <a:prstGeom prst="rect">
                <a:avLst/>
              </a:prstGeom>
            </p:spPr>
          </p:pic>
          <p:sp>
            <p:nvSpPr>
              <p:cNvPr id="42" name="object 122">
                <a:extLst>
                  <a:ext uri="{FF2B5EF4-FFF2-40B4-BE49-F238E27FC236}">
                    <a16:creationId xmlns:a16="http://schemas.microsoft.com/office/drawing/2014/main" id="{6DF9A0F2-30A1-4EBF-96F3-34792F2BB99E}"/>
                  </a:ext>
                </a:extLst>
              </p:cNvPr>
              <p:cNvSpPr/>
              <p:nvPr/>
            </p:nvSpPr>
            <p:spPr>
              <a:xfrm>
                <a:off x="2728575" y="6581718"/>
                <a:ext cx="848994" cy="387350"/>
              </a:xfrm>
              <a:custGeom>
                <a:avLst/>
                <a:gdLst/>
                <a:ahLst/>
                <a:cxnLst/>
                <a:rect l="l" t="t" r="r" b="b"/>
                <a:pathLst>
                  <a:path w="848995" h="387350">
                    <a:moveTo>
                      <a:pt x="848956" y="276593"/>
                    </a:moveTo>
                    <a:lnTo>
                      <a:pt x="844808" y="259774"/>
                    </a:lnTo>
                    <a:lnTo>
                      <a:pt x="833088" y="244621"/>
                    </a:lnTo>
                    <a:lnTo>
                      <a:pt x="814881" y="231705"/>
                    </a:lnTo>
                    <a:lnTo>
                      <a:pt x="791273" y="221602"/>
                    </a:lnTo>
                    <a:lnTo>
                      <a:pt x="802783" y="212716"/>
                    </a:lnTo>
                    <a:lnTo>
                      <a:pt x="811401" y="202823"/>
                    </a:lnTo>
                    <a:lnTo>
                      <a:pt x="816807" y="192100"/>
                    </a:lnTo>
                    <a:lnTo>
                      <a:pt x="818680" y="180721"/>
                    </a:lnTo>
                    <a:lnTo>
                      <a:pt x="815050" y="164966"/>
                    </a:lnTo>
                    <a:lnTo>
                      <a:pt x="804751" y="150633"/>
                    </a:lnTo>
                    <a:lnTo>
                      <a:pt x="788665" y="138192"/>
                    </a:lnTo>
                    <a:lnTo>
                      <a:pt x="767676" y="128117"/>
                    </a:lnTo>
                    <a:lnTo>
                      <a:pt x="770851" y="121387"/>
                    </a:lnTo>
                    <a:lnTo>
                      <a:pt x="773168" y="114498"/>
                    </a:lnTo>
                    <a:lnTo>
                      <a:pt x="774586" y="107459"/>
                    </a:lnTo>
                    <a:lnTo>
                      <a:pt x="775068" y="100279"/>
                    </a:lnTo>
                    <a:lnTo>
                      <a:pt x="765510" y="68582"/>
                    </a:lnTo>
                    <a:lnTo>
                      <a:pt x="738895" y="41054"/>
                    </a:lnTo>
                    <a:lnTo>
                      <a:pt x="698310" y="19347"/>
                    </a:lnTo>
                    <a:lnTo>
                      <a:pt x="646842" y="5112"/>
                    </a:lnTo>
                    <a:lnTo>
                      <a:pt x="587578" y="0"/>
                    </a:lnTo>
                    <a:lnTo>
                      <a:pt x="528307" y="5112"/>
                    </a:lnTo>
                    <a:lnTo>
                      <a:pt x="476835" y="19347"/>
                    </a:lnTo>
                    <a:lnTo>
                      <a:pt x="436248" y="41054"/>
                    </a:lnTo>
                    <a:lnTo>
                      <a:pt x="409633" y="68582"/>
                    </a:lnTo>
                    <a:lnTo>
                      <a:pt x="400075" y="100279"/>
                    </a:lnTo>
                    <a:lnTo>
                      <a:pt x="400075" y="101104"/>
                    </a:lnTo>
                    <a:lnTo>
                      <a:pt x="400138" y="101917"/>
                    </a:lnTo>
                    <a:lnTo>
                      <a:pt x="400176" y="102743"/>
                    </a:lnTo>
                    <a:lnTo>
                      <a:pt x="392912" y="102006"/>
                    </a:lnTo>
                    <a:lnTo>
                      <a:pt x="385406" y="101612"/>
                    </a:lnTo>
                    <a:lnTo>
                      <a:pt x="377736" y="101612"/>
                    </a:lnTo>
                    <a:lnTo>
                      <a:pt x="342252" y="104456"/>
                    </a:lnTo>
                    <a:lnTo>
                      <a:pt x="310964" y="112420"/>
                    </a:lnTo>
                    <a:lnTo>
                      <a:pt x="285454" y="124651"/>
                    </a:lnTo>
                    <a:lnTo>
                      <a:pt x="267309" y="140296"/>
                    </a:lnTo>
                    <a:lnTo>
                      <a:pt x="255821" y="137934"/>
                    </a:lnTo>
                    <a:lnTo>
                      <a:pt x="243801" y="136193"/>
                    </a:lnTo>
                    <a:lnTo>
                      <a:pt x="231315" y="135115"/>
                    </a:lnTo>
                    <a:lnTo>
                      <a:pt x="218427" y="134747"/>
                    </a:lnTo>
                    <a:lnTo>
                      <a:pt x="171545" y="139807"/>
                    </a:lnTo>
                    <a:lnTo>
                      <a:pt x="133264" y="153609"/>
                    </a:lnTo>
                    <a:lnTo>
                      <a:pt x="107456" y="174084"/>
                    </a:lnTo>
                    <a:lnTo>
                      <a:pt x="97993" y="199161"/>
                    </a:lnTo>
                    <a:lnTo>
                      <a:pt x="97993" y="205600"/>
                    </a:lnTo>
                    <a:lnTo>
                      <a:pt x="99783" y="211848"/>
                    </a:lnTo>
                    <a:lnTo>
                      <a:pt x="103098" y="217716"/>
                    </a:lnTo>
                    <a:lnTo>
                      <a:pt x="95440" y="216293"/>
                    </a:lnTo>
                    <a:lnTo>
                      <a:pt x="87325" y="215519"/>
                    </a:lnTo>
                    <a:lnTo>
                      <a:pt x="78854" y="215519"/>
                    </a:lnTo>
                    <a:lnTo>
                      <a:pt x="48161" y="219080"/>
                    </a:lnTo>
                    <a:lnTo>
                      <a:pt x="23096" y="228793"/>
                    </a:lnTo>
                    <a:lnTo>
                      <a:pt x="6197" y="243197"/>
                    </a:lnTo>
                    <a:lnTo>
                      <a:pt x="0" y="260832"/>
                    </a:lnTo>
                    <a:lnTo>
                      <a:pt x="6197" y="278473"/>
                    </a:lnTo>
                    <a:lnTo>
                      <a:pt x="23096" y="292876"/>
                    </a:lnTo>
                    <a:lnTo>
                      <a:pt x="48161" y="302586"/>
                    </a:lnTo>
                    <a:lnTo>
                      <a:pt x="78854" y="306146"/>
                    </a:lnTo>
                    <a:lnTo>
                      <a:pt x="93048" y="305410"/>
                    </a:lnTo>
                    <a:lnTo>
                      <a:pt x="106399" y="303291"/>
                    </a:lnTo>
                    <a:lnTo>
                      <a:pt x="118689" y="299920"/>
                    </a:lnTo>
                    <a:lnTo>
                      <a:pt x="129705" y="295427"/>
                    </a:lnTo>
                    <a:lnTo>
                      <a:pt x="129679" y="295605"/>
                    </a:lnTo>
                    <a:lnTo>
                      <a:pt x="135876" y="313321"/>
                    </a:lnTo>
                    <a:lnTo>
                      <a:pt x="152777" y="327725"/>
                    </a:lnTo>
                    <a:lnTo>
                      <a:pt x="177846" y="337434"/>
                    </a:lnTo>
                    <a:lnTo>
                      <a:pt x="208546" y="340995"/>
                    </a:lnTo>
                    <a:lnTo>
                      <a:pt x="234213" y="340995"/>
                    </a:lnTo>
                    <a:lnTo>
                      <a:pt x="252605" y="355970"/>
                    </a:lnTo>
                    <a:lnTo>
                      <a:pt x="277868" y="367642"/>
                    </a:lnTo>
                    <a:lnTo>
                      <a:pt x="308538" y="375224"/>
                    </a:lnTo>
                    <a:lnTo>
                      <a:pt x="343153" y="377926"/>
                    </a:lnTo>
                    <a:lnTo>
                      <a:pt x="377772" y="375224"/>
                    </a:lnTo>
                    <a:lnTo>
                      <a:pt x="408449" y="367642"/>
                    </a:lnTo>
                    <a:lnTo>
                      <a:pt x="433713" y="355970"/>
                    </a:lnTo>
                    <a:lnTo>
                      <a:pt x="452094" y="340995"/>
                    </a:lnTo>
                    <a:lnTo>
                      <a:pt x="452475" y="340995"/>
                    </a:lnTo>
                    <a:lnTo>
                      <a:pt x="470132" y="359262"/>
                    </a:lnTo>
                    <a:lnTo>
                      <a:pt x="505021" y="373967"/>
                    </a:lnTo>
                    <a:lnTo>
                      <a:pt x="553170" y="383771"/>
                    </a:lnTo>
                    <a:lnTo>
                      <a:pt x="610603" y="387337"/>
                    </a:lnTo>
                    <a:lnTo>
                      <a:pt x="670654" y="383428"/>
                    </a:lnTo>
                    <a:lnTo>
                      <a:pt x="720278" y="372729"/>
                    </a:lnTo>
                    <a:lnTo>
                      <a:pt x="754880" y="356776"/>
                    </a:lnTo>
                    <a:lnTo>
                      <a:pt x="769861" y="337108"/>
                    </a:lnTo>
                    <a:lnTo>
                      <a:pt x="801690" y="327751"/>
                    </a:lnTo>
                    <a:lnTo>
                      <a:pt x="826716" y="313885"/>
                    </a:lnTo>
                    <a:lnTo>
                      <a:pt x="843088" y="296501"/>
                    </a:lnTo>
                    <a:lnTo>
                      <a:pt x="848956" y="276593"/>
                    </a:lnTo>
                    <a:close/>
                  </a:path>
                </a:pathLst>
              </a:custGeom>
              <a:ln w="3175">
                <a:solidFill>
                  <a:srgbClr val="808285"/>
                </a:solidFill>
              </a:ln>
            </p:spPr>
            <p:txBody>
              <a:bodyPr wrap="square" lIns="0" tIns="0" rIns="0" bIns="0" rtlCol="0"/>
              <a:lstStyle/>
              <a:p>
                <a:endParaRPr/>
              </a:p>
            </p:txBody>
          </p:sp>
          <p:pic>
            <p:nvPicPr>
              <p:cNvPr id="43" name="object 123">
                <a:extLst>
                  <a:ext uri="{FF2B5EF4-FFF2-40B4-BE49-F238E27FC236}">
                    <a16:creationId xmlns:a16="http://schemas.microsoft.com/office/drawing/2014/main" id="{D5D2CF14-AEDB-4475-8836-B6971925AB14}"/>
                  </a:ext>
                </a:extLst>
              </p:cNvPr>
              <p:cNvPicPr/>
              <p:nvPr/>
            </p:nvPicPr>
            <p:blipFill>
              <a:blip r:embed="rId6" cstate="print"/>
              <a:stretch>
                <a:fillRect/>
              </a:stretch>
            </p:blipFill>
            <p:spPr>
              <a:xfrm>
                <a:off x="3190013" y="6695188"/>
                <a:ext cx="848954" cy="387333"/>
              </a:xfrm>
              <a:prstGeom prst="rect">
                <a:avLst/>
              </a:prstGeom>
            </p:spPr>
          </p:pic>
          <p:sp>
            <p:nvSpPr>
              <p:cNvPr id="44" name="object 124">
                <a:extLst>
                  <a:ext uri="{FF2B5EF4-FFF2-40B4-BE49-F238E27FC236}">
                    <a16:creationId xmlns:a16="http://schemas.microsoft.com/office/drawing/2014/main" id="{C787888E-DA63-4075-B0EB-EDBCB71E38A4}"/>
                  </a:ext>
                </a:extLst>
              </p:cNvPr>
              <p:cNvSpPr/>
              <p:nvPr/>
            </p:nvSpPr>
            <p:spPr>
              <a:xfrm>
                <a:off x="3190016" y="6695181"/>
                <a:ext cx="848994" cy="387350"/>
              </a:xfrm>
              <a:custGeom>
                <a:avLst/>
                <a:gdLst/>
                <a:ahLst/>
                <a:cxnLst/>
                <a:rect l="l" t="t" r="r" b="b"/>
                <a:pathLst>
                  <a:path w="848995" h="387350">
                    <a:moveTo>
                      <a:pt x="848956" y="276606"/>
                    </a:moveTo>
                    <a:lnTo>
                      <a:pt x="844810" y="259786"/>
                    </a:lnTo>
                    <a:lnTo>
                      <a:pt x="833094" y="244630"/>
                    </a:lnTo>
                    <a:lnTo>
                      <a:pt x="814891" y="231718"/>
                    </a:lnTo>
                    <a:lnTo>
                      <a:pt x="791286" y="221627"/>
                    </a:lnTo>
                    <a:lnTo>
                      <a:pt x="802790" y="212732"/>
                    </a:lnTo>
                    <a:lnTo>
                      <a:pt x="811409" y="202831"/>
                    </a:lnTo>
                    <a:lnTo>
                      <a:pt x="816817" y="192102"/>
                    </a:lnTo>
                    <a:lnTo>
                      <a:pt x="818692" y="180721"/>
                    </a:lnTo>
                    <a:lnTo>
                      <a:pt x="815063" y="164973"/>
                    </a:lnTo>
                    <a:lnTo>
                      <a:pt x="804764" y="150642"/>
                    </a:lnTo>
                    <a:lnTo>
                      <a:pt x="788678" y="138199"/>
                    </a:lnTo>
                    <a:lnTo>
                      <a:pt x="767689" y="128117"/>
                    </a:lnTo>
                    <a:lnTo>
                      <a:pt x="770857" y="121392"/>
                    </a:lnTo>
                    <a:lnTo>
                      <a:pt x="773169" y="114503"/>
                    </a:lnTo>
                    <a:lnTo>
                      <a:pt x="774586" y="107461"/>
                    </a:lnTo>
                    <a:lnTo>
                      <a:pt x="775068" y="100279"/>
                    </a:lnTo>
                    <a:lnTo>
                      <a:pt x="765511" y="68582"/>
                    </a:lnTo>
                    <a:lnTo>
                      <a:pt x="738899" y="41054"/>
                    </a:lnTo>
                    <a:lnTo>
                      <a:pt x="698316" y="19347"/>
                    </a:lnTo>
                    <a:lnTo>
                      <a:pt x="646847" y="5112"/>
                    </a:lnTo>
                    <a:lnTo>
                      <a:pt x="587578" y="0"/>
                    </a:lnTo>
                    <a:lnTo>
                      <a:pt x="528307" y="5112"/>
                    </a:lnTo>
                    <a:lnTo>
                      <a:pt x="476835" y="19347"/>
                    </a:lnTo>
                    <a:lnTo>
                      <a:pt x="436248" y="41054"/>
                    </a:lnTo>
                    <a:lnTo>
                      <a:pt x="409633" y="68582"/>
                    </a:lnTo>
                    <a:lnTo>
                      <a:pt x="400075" y="100279"/>
                    </a:lnTo>
                    <a:lnTo>
                      <a:pt x="400075" y="101117"/>
                    </a:lnTo>
                    <a:lnTo>
                      <a:pt x="400151" y="101930"/>
                    </a:lnTo>
                    <a:lnTo>
                      <a:pt x="400176" y="102768"/>
                    </a:lnTo>
                    <a:lnTo>
                      <a:pt x="392899" y="102031"/>
                    </a:lnTo>
                    <a:lnTo>
                      <a:pt x="385406" y="101625"/>
                    </a:lnTo>
                    <a:lnTo>
                      <a:pt x="377736" y="101625"/>
                    </a:lnTo>
                    <a:lnTo>
                      <a:pt x="342252" y="104467"/>
                    </a:lnTo>
                    <a:lnTo>
                      <a:pt x="310964" y="112428"/>
                    </a:lnTo>
                    <a:lnTo>
                      <a:pt x="285454" y="124658"/>
                    </a:lnTo>
                    <a:lnTo>
                      <a:pt x="267309" y="140309"/>
                    </a:lnTo>
                    <a:lnTo>
                      <a:pt x="255821" y="137940"/>
                    </a:lnTo>
                    <a:lnTo>
                      <a:pt x="243801" y="136194"/>
                    </a:lnTo>
                    <a:lnTo>
                      <a:pt x="231315" y="135116"/>
                    </a:lnTo>
                    <a:lnTo>
                      <a:pt x="218427" y="134747"/>
                    </a:lnTo>
                    <a:lnTo>
                      <a:pt x="171543" y="139809"/>
                    </a:lnTo>
                    <a:lnTo>
                      <a:pt x="133257" y="153614"/>
                    </a:lnTo>
                    <a:lnTo>
                      <a:pt x="107445" y="174089"/>
                    </a:lnTo>
                    <a:lnTo>
                      <a:pt x="97980" y="199161"/>
                    </a:lnTo>
                    <a:lnTo>
                      <a:pt x="97980" y="205625"/>
                    </a:lnTo>
                    <a:lnTo>
                      <a:pt x="99783" y="211874"/>
                    </a:lnTo>
                    <a:lnTo>
                      <a:pt x="103098" y="217728"/>
                    </a:lnTo>
                    <a:lnTo>
                      <a:pt x="95440" y="216319"/>
                    </a:lnTo>
                    <a:lnTo>
                      <a:pt x="87312" y="215519"/>
                    </a:lnTo>
                    <a:lnTo>
                      <a:pt x="78854" y="215519"/>
                    </a:lnTo>
                    <a:lnTo>
                      <a:pt x="48161" y="219082"/>
                    </a:lnTo>
                    <a:lnTo>
                      <a:pt x="23096" y="228800"/>
                    </a:lnTo>
                    <a:lnTo>
                      <a:pt x="6197" y="243208"/>
                    </a:lnTo>
                    <a:lnTo>
                      <a:pt x="0" y="260845"/>
                    </a:lnTo>
                    <a:lnTo>
                      <a:pt x="6197" y="278480"/>
                    </a:lnTo>
                    <a:lnTo>
                      <a:pt x="23096" y="292884"/>
                    </a:lnTo>
                    <a:lnTo>
                      <a:pt x="48161" y="302596"/>
                    </a:lnTo>
                    <a:lnTo>
                      <a:pt x="78854" y="306158"/>
                    </a:lnTo>
                    <a:lnTo>
                      <a:pt x="93048" y="305423"/>
                    </a:lnTo>
                    <a:lnTo>
                      <a:pt x="106399" y="303304"/>
                    </a:lnTo>
                    <a:lnTo>
                      <a:pt x="118689" y="299933"/>
                    </a:lnTo>
                    <a:lnTo>
                      <a:pt x="129705" y="295440"/>
                    </a:lnTo>
                    <a:lnTo>
                      <a:pt x="129679" y="295617"/>
                    </a:lnTo>
                    <a:lnTo>
                      <a:pt x="135876" y="313329"/>
                    </a:lnTo>
                    <a:lnTo>
                      <a:pt x="152777" y="327733"/>
                    </a:lnTo>
                    <a:lnTo>
                      <a:pt x="177846" y="337445"/>
                    </a:lnTo>
                    <a:lnTo>
                      <a:pt x="208546" y="341007"/>
                    </a:lnTo>
                    <a:lnTo>
                      <a:pt x="234226" y="341007"/>
                    </a:lnTo>
                    <a:lnTo>
                      <a:pt x="252610" y="355988"/>
                    </a:lnTo>
                    <a:lnTo>
                      <a:pt x="277869" y="367660"/>
                    </a:lnTo>
                    <a:lnTo>
                      <a:pt x="308538" y="375238"/>
                    </a:lnTo>
                    <a:lnTo>
                      <a:pt x="343153" y="377939"/>
                    </a:lnTo>
                    <a:lnTo>
                      <a:pt x="377773" y="375238"/>
                    </a:lnTo>
                    <a:lnTo>
                      <a:pt x="408451" y="367660"/>
                    </a:lnTo>
                    <a:lnTo>
                      <a:pt x="433718" y="355988"/>
                    </a:lnTo>
                    <a:lnTo>
                      <a:pt x="452107" y="341007"/>
                    </a:lnTo>
                    <a:lnTo>
                      <a:pt x="452475" y="341007"/>
                    </a:lnTo>
                    <a:lnTo>
                      <a:pt x="470132" y="359273"/>
                    </a:lnTo>
                    <a:lnTo>
                      <a:pt x="505021" y="373973"/>
                    </a:lnTo>
                    <a:lnTo>
                      <a:pt x="553170" y="383773"/>
                    </a:lnTo>
                    <a:lnTo>
                      <a:pt x="610603" y="387337"/>
                    </a:lnTo>
                    <a:lnTo>
                      <a:pt x="670654" y="383428"/>
                    </a:lnTo>
                    <a:lnTo>
                      <a:pt x="720278" y="372729"/>
                    </a:lnTo>
                    <a:lnTo>
                      <a:pt x="754880" y="356776"/>
                    </a:lnTo>
                    <a:lnTo>
                      <a:pt x="769861" y="337108"/>
                    </a:lnTo>
                    <a:lnTo>
                      <a:pt x="801690" y="327760"/>
                    </a:lnTo>
                    <a:lnTo>
                      <a:pt x="826716" y="313901"/>
                    </a:lnTo>
                    <a:lnTo>
                      <a:pt x="843088" y="296519"/>
                    </a:lnTo>
                    <a:lnTo>
                      <a:pt x="848956" y="276606"/>
                    </a:lnTo>
                    <a:close/>
                  </a:path>
                </a:pathLst>
              </a:custGeom>
              <a:ln w="3175">
                <a:solidFill>
                  <a:srgbClr val="808285"/>
                </a:solidFill>
              </a:ln>
            </p:spPr>
            <p:txBody>
              <a:bodyPr wrap="square" lIns="0" tIns="0" rIns="0" bIns="0" rtlCol="0"/>
              <a:lstStyle/>
              <a:p>
                <a:endParaRPr/>
              </a:p>
            </p:txBody>
          </p:sp>
        </p:grpSp>
        <p:sp>
          <p:nvSpPr>
            <p:cNvPr id="45" name="object 125">
              <a:extLst>
                <a:ext uri="{FF2B5EF4-FFF2-40B4-BE49-F238E27FC236}">
                  <a16:creationId xmlns:a16="http://schemas.microsoft.com/office/drawing/2014/main" id="{2537E0CE-7174-4F2B-8E24-5F93418F9A1B}"/>
                </a:ext>
              </a:extLst>
            </p:cNvPr>
            <p:cNvSpPr txBox="1"/>
            <p:nvPr/>
          </p:nvSpPr>
          <p:spPr>
            <a:xfrm>
              <a:off x="5137880" y="2717430"/>
              <a:ext cx="2505710" cy="151130"/>
            </a:xfrm>
            <a:prstGeom prst="rect">
              <a:avLst/>
            </a:prstGeom>
          </p:spPr>
          <p:txBody>
            <a:bodyPr vert="horz" wrap="square" lIns="0" tIns="15240" rIns="0" bIns="0" rtlCol="0">
              <a:spAutoFit/>
            </a:bodyPr>
            <a:lstStyle/>
            <a:p>
              <a:pPr marL="38100">
                <a:lnSpc>
                  <a:spcPct val="100000"/>
                </a:lnSpc>
                <a:spcBef>
                  <a:spcPts val="120"/>
                </a:spcBef>
              </a:pPr>
              <a:r>
                <a:rPr sz="800" spc="-30" dirty="0">
                  <a:latin typeface="Arial"/>
                  <a:cs typeface="Arial"/>
                </a:rPr>
                <a:t>Water</a:t>
              </a:r>
              <a:r>
                <a:rPr sz="800" spc="-50" dirty="0">
                  <a:latin typeface="Arial"/>
                  <a:cs typeface="Arial"/>
                </a:rPr>
                <a:t> </a:t>
              </a:r>
              <a:r>
                <a:rPr sz="800" spc="-40" dirty="0">
                  <a:latin typeface="Arial"/>
                  <a:cs typeface="Arial"/>
                </a:rPr>
                <a:t>(H</a:t>
              </a:r>
              <a:r>
                <a:rPr sz="975" spc="-60" baseline="-25641" dirty="0">
                  <a:latin typeface="Arial"/>
                  <a:cs typeface="Arial"/>
                </a:rPr>
                <a:t>2</a:t>
              </a:r>
              <a:r>
                <a:rPr sz="800" spc="-40" dirty="0">
                  <a:latin typeface="Arial"/>
                  <a:cs typeface="Arial"/>
                </a:rPr>
                <a:t>O)</a:t>
              </a:r>
              <a:r>
                <a:rPr sz="800" spc="-45" dirty="0">
                  <a:latin typeface="Arial"/>
                  <a:cs typeface="Arial"/>
                </a:rPr>
                <a:t> </a:t>
              </a:r>
              <a:r>
                <a:rPr sz="800" spc="-35" dirty="0">
                  <a:latin typeface="Arial"/>
                  <a:cs typeface="Arial"/>
                </a:rPr>
                <a:t>leaves</a:t>
              </a:r>
              <a:r>
                <a:rPr sz="800" spc="-45" dirty="0">
                  <a:latin typeface="Arial"/>
                  <a:cs typeface="Arial"/>
                </a:rPr>
                <a:t> </a:t>
              </a:r>
              <a:r>
                <a:rPr sz="800" spc="5" dirty="0">
                  <a:latin typeface="Arial"/>
                  <a:cs typeface="Arial"/>
                </a:rPr>
                <a:t>the</a:t>
              </a:r>
              <a:r>
                <a:rPr sz="800" spc="-45" dirty="0">
                  <a:latin typeface="Arial"/>
                  <a:cs typeface="Arial"/>
                </a:rPr>
                <a:t> </a:t>
              </a:r>
              <a:r>
                <a:rPr sz="800" dirty="0">
                  <a:latin typeface="Arial"/>
                  <a:cs typeface="Arial"/>
                </a:rPr>
                <a:t>cloud</a:t>
              </a:r>
              <a:r>
                <a:rPr sz="800" spc="-45" dirty="0">
                  <a:latin typeface="Arial"/>
                  <a:cs typeface="Arial"/>
                </a:rPr>
                <a:t> </a:t>
              </a:r>
              <a:r>
                <a:rPr sz="800" spc="-65" dirty="0">
                  <a:latin typeface="Arial"/>
                  <a:cs typeface="Arial"/>
                </a:rPr>
                <a:t>as</a:t>
              </a:r>
              <a:r>
                <a:rPr sz="800" spc="-45" dirty="0">
                  <a:latin typeface="Arial"/>
                  <a:cs typeface="Arial"/>
                </a:rPr>
                <a:t> </a:t>
              </a:r>
              <a:r>
                <a:rPr sz="800" spc="-20" dirty="0">
                  <a:latin typeface="Arial"/>
                  <a:cs typeface="Arial"/>
                </a:rPr>
                <a:t>rain,</a:t>
              </a:r>
              <a:r>
                <a:rPr sz="800" spc="-100" dirty="0">
                  <a:latin typeface="Arial"/>
                  <a:cs typeface="Arial"/>
                </a:rPr>
                <a:t> </a:t>
              </a:r>
              <a:r>
                <a:rPr sz="800" spc="-15" dirty="0">
                  <a:latin typeface="Arial"/>
                  <a:cs typeface="Arial"/>
                </a:rPr>
                <a:t>hail,</a:t>
              </a:r>
              <a:r>
                <a:rPr sz="800" spc="-105" dirty="0">
                  <a:latin typeface="Arial"/>
                  <a:cs typeface="Arial"/>
                </a:rPr>
                <a:t> </a:t>
              </a:r>
              <a:r>
                <a:rPr sz="800" spc="-15" dirty="0">
                  <a:latin typeface="Arial"/>
                  <a:cs typeface="Arial"/>
                </a:rPr>
                <a:t>sleet</a:t>
              </a:r>
              <a:r>
                <a:rPr sz="800" spc="-45" dirty="0">
                  <a:latin typeface="Arial"/>
                  <a:cs typeface="Arial"/>
                </a:rPr>
                <a:t> </a:t>
              </a:r>
              <a:r>
                <a:rPr sz="800" spc="-10" dirty="0">
                  <a:latin typeface="Arial"/>
                  <a:cs typeface="Arial"/>
                </a:rPr>
                <a:t>and</a:t>
              </a:r>
              <a:r>
                <a:rPr sz="800" spc="-45" dirty="0">
                  <a:latin typeface="Arial"/>
                  <a:cs typeface="Arial"/>
                </a:rPr>
                <a:t> </a:t>
              </a:r>
              <a:r>
                <a:rPr sz="800" spc="-10" dirty="0">
                  <a:latin typeface="Arial"/>
                  <a:cs typeface="Arial"/>
                </a:rPr>
                <a:t>snow</a:t>
              </a:r>
              <a:endParaRPr sz="800" dirty="0">
                <a:latin typeface="Arial"/>
                <a:cs typeface="Arial"/>
              </a:endParaRPr>
            </a:p>
          </p:txBody>
        </p:sp>
        <p:sp>
          <p:nvSpPr>
            <p:cNvPr id="46" name="object 126">
              <a:extLst>
                <a:ext uri="{FF2B5EF4-FFF2-40B4-BE49-F238E27FC236}">
                  <a16:creationId xmlns:a16="http://schemas.microsoft.com/office/drawing/2014/main" id="{9D5E1212-BF56-4279-8A76-218018A10F29}"/>
                </a:ext>
              </a:extLst>
            </p:cNvPr>
            <p:cNvSpPr txBox="1"/>
            <p:nvPr/>
          </p:nvSpPr>
          <p:spPr>
            <a:xfrm>
              <a:off x="4357670" y="3426858"/>
              <a:ext cx="3645535" cy="401955"/>
            </a:xfrm>
            <a:prstGeom prst="rect">
              <a:avLst/>
            </a:prstGeom>
          </p:spPr>
          <p:txBody>
            <a:bodyPr vert="horz" wrap="square" lIns="0" tIns="12065" rIns="0" bIns="0" rtlCol="0">
              <a:spAutoFit/>
            </a:bodyPr>
            <a:lstStyle/>
            <a:p>
              <a:pPr marL="12700" marR="5080">
                <a:lnSpc>
                  <a:spcPct val="102899"/>
                </a:lnSpc>
                <a:spcBef>
                  <a:spcPts val="95"/>
                </a:spcBef>
              </a:pPr>
              <a:r>
                <a:rPr sz="800" spc="-55" dirty="0">
                  <a:latin typeface="Arial"/>
                  <a:cs typeface="Arial"/>
                </a:rPr>
                <a:t>As</a:t>
              </a:r>
              <a:r>
                <a:rPr sz="800" spc="-50" dirty="0">
                  <a:latin typeface="Arial"/>
                  <a:cs typeface="Arial"/>
                </a:rPr>
                <a:t> </a:t>
              </a:r>
              <a:r>
                <a:rPr sz="800" spc="5" dirty="0">
                  <a:latin typeface="Arial"/>
                  <a:cs typeface="Arial"/>
                </a:rPr>
                <a:t>the</a:t>
              </a:r>
              <a:r>
                <a:rPr sz="800" spc="-45" dirty="0">
                  <a:latin typeface="Arial"/>
                  <a:cs typeface="Arial"/>
                </a:rPr>
                <a:t> </a:t>
              </a:r>
              <a:r>
                <a:rPr sz="800" spc="-20" dirty="0">
                  <a:latin typeface="Arial"/>
                  <a:cs typeface="Arial"/>
                </a:rPr>
                <a:t>rain,</a:t>
              </a:r>
              <a:r>
                <a:rPr sz="800" spc="-105" dirty="0">
                  <a:latin typeface="Arial"/>
                  <a:cs typeface="Arial"/>
                </a:rPr>
                <a:t> </a:t>
              </a:r>
              <a:r>
                <a:rPr sz="800" spc="-15" dirty="0">
                  <a:latin typeface="Arial"/>
                  <a:cs typeface="Arial"/>
                </a:rPr>
                <a:t>hail,</a:t>
              </a:r>
              <a:r>
                <a:rPr sz="800" spc="-105" dirty="0">
                  <a:latin typeface="Arial"/>
                  <a:cs typeface="Arial"/>
                </a:rPr>
                <a:t> </a:t>
              </a:r>
              <a:r>
                <a:rPr sz="800" spc="-15" dirty="0">
                  <a:latin typeface="Arial"/>
                  <a:cs typeface="Arial"/>
                </a:rPr>
                <a:t>sleet</a:t>
              </a:r>
              <a:r>
                <a:rPr sz="800" spc="-45" dirty="0">
                  <a:latin typeface="Arial"/>
                  <a:cs typeface="Arial"/>
                </a:rPr>
                <a:t> </a:t>
              </a:r>
              <a:r>
                <a:rPr sz="800" spc="-10" dirty="0">
                  <a:latin typeface="Arial"/>
                  <a:cs typeface="Arial"/>
                </a:rPr>
                <a:t>and</a:t>
              </a:r>
              <a:r>
                <a:rPr sz="800" spc="-50" dirty="0">
                  <a:latin typeface="Arial"/>
                  <a:cs typeface="Arial"/>
                </a:rPr>
                <a:t> </a:t>
              </a:r>
              <a:r>
                <a:rPr sz="800" spc="-10" dirty="0">
                  <a:latin typeface="Arial"/>
                  <a:cs typeface="Arial"/>
                </a:rPr>
                <a:t>snow</a:t>
              </a:r>
              <a:r>
                <a:rPr sz="800" spc="-45" dirty="0">
                  <a:latin typeface="Arial"/>
                  <a:cs typeface="Arial"/>
                </a:rPr>
                <a:t> </a:t>
              </a:r>
              <a:r>
                <a:rPr sz="800" spc="-15" dirty="0">
                  <a:latin typeface="Arial"/>
                  <a:cs typeface="Arial"/>
                </a:rPr>
                <a:t>falls</a:t>
              </a:r>
              <a:r>
                <a:rPr sz="800" spc="-50" dirty="0">
                  <a:latin typeface="Arial"/>
                  <a:cs typeface="Arial"/>
                </a:rPr>
                <a:t> </a:t>
              </a:r>
              <a:r>
                <a:rPr sz="800" spc="10" dirty="0">
                  <a:latin typeface="Arial"/>
                  <a:cs typeface="Arial"/>
                </a:rPr>
                <a:t>from</a:t>
              </a:r>
              <a:r>
                <a:rPr sz="800" spc="-45" dirty="0">
                  <a:latin typeface="Arial"/>
                  <a:cs typeface="Arial"/>
                </a:rPr>
                <a:t> </a:t>
              </a:r>
              <a:r>
                <a:rPr sz="800" spc="5" dirty="0">
                  <a:latin typeface="Arial"/>
                  <a:cs typeface="Arial"/>
                </a:rPr>
                <a:t>the</a:t>
              </a:r>
              <a:r>
                <a:rPr sz="800" spc="-50" dirty="0">
                  <a:latin typeface="Arial"/>
                  <a:cs typeface="Arial"/>
                </a:rPr>
                <a:t> </a:t>
              </a:r>
              <a:r>
                <a:rPr sz="800" spc="-10" dirty="0">
                  <a:latin typeface="Arial"/>
                  <a:cs typeface="Arial"/>
                </a:rPr>
                <a:t>cloud,</a:t>
              </a:r>
              <a:r>
                <a:rPr sz="800" spc="-100" dirty="0">
                  <a:latin typeface="Arial"/>
                  <a:cs typeface="Arial"/>
                </a:rPr>
                <a:t> </a:t>
              </a:r>
              <a:r>
                <a:rPr sz="800" spc="30" dirty="0">
                  <a:latin typeface="Arial"/>
                  <a:cs typeface="Arial"/>
                </a:rPr>
                <a:t>it</a:t>
              </a:r>
              <a:r>
                <a:rPr sz="800" spc="-50" dirty="0">
                  <a:latin typeface="Arial"/>
                  <a:cs typeface="Arial"/>
                </a:rPr>
                <a:t> </a:t>
              </a:r>
              <a:r>
                <a:rPr sz="800" spc="-20" dirty="0">
                  <a:latin typeface="Arial"/>
                  <a:cs typeface="Arial"/>
                </a:rPr>
                <a:t>absorbs</a:t>
              </a:r>
              <a:r>
                <a:rPr sz="800" spc="-45" dirty="0">
                  <a:latin typeface="Arial"/>
                  <a:cs typeface="Arial"/>
                </a:rPr>
                <a:t> </a:t>
              </a:r>
              <a:r>
                <a:rPr sz="800" spc="-5" dirty="0">
                  <a:latin typeface="Arial"/>
                  <a:cs typeface="Arial"/>
                </a:rPr>
                <a:t>contaminants</a:t>
              </a:r>
              <a:r>
                <a:rPr sz="800" spc="-50" dirty="0">
                  <a:latin typeface="Arial"/>
                  <a:cs typeface="Arial"/>
                </a:rPr>
                <a:t> </a:t>
              </a:r>
              <a:r>
                <a:rPr sz="800" spc="-25" dirty="0">
                  <a:latin typeface="Arial"/>
                  <a:cs typeface="Arial"/>
                </a:rPr>
                <a:t>such</a:t>
              </a:r>
              <a:r>
                <a:rPr sz="800" spc="-45" dirty="0">
                  <a:latin typeface="Arial"/>
                  <a:cs typeface="Arial"/>
                </a:rPr>
                <a:t> </a:t>
              </a:r>
              <a:r>
                <a:rPr sz="800" spc="-65" dirty="0">
                  <a:latin typeface="Arial"/>
                  <a:cs typeface="Arial"/>
                </a:rPr>
                <a:t>as </a:t>
              </a:r>
              <a:r>
                <a:rPr sz="800" spc="-210" dirty="0">
                  <a:latin typeface="Arial"/>
                  <a:cs typeface="Arial"/>
                </a:rPr>
                <a:t> </a:t>
              </a:r>
              <a:r>
                <a:rPr sz="800" spc="-10" dirty="0">
                  <a:latin typeface="Arial"/>
                  <a:cs typeface="Arial"/>
                </a:rPr>
                <a:t>carbon</a:t>
              </a:r>
              <a:r>
                <a:rPr sz="800" spc="-50" dirty="0">
                  <a:latin typeface="Arial"/>
                  <a:cs typeface="Arial"/>
                </a:rPr>
                <a:t> </a:t>
              </a:r>
              <a:r>
                <a:rPr sz="800" dirty="0">
                  <a:latin typeface="Arial"/>
                  <a:cs typeface="Arial"/>
                </a:rPr>
                <a:t>dioxide</a:t>
              </a:r>
              <a:r>
                <a:rPr sz="800" spc="-45" dirty="0">
                  <a:latin typeface="Arial"/>
                  <a:cs typeface="Arial"/>
                </a:rPr>
                <a:t> </a:t>
              </a:r>
              <a:r>
                <a:rPr sz="800" spc="-10" dirty="0">
                  <a:latin typeface="Arial"/>
                  <a:cs typeface="Arial"/>
                </a:rPr>
                <a:t>and</a:t>
              </a:r>
              <a:r>
                <a:rPr sz="800" spc="-50" dirty="0">
                  <a:latin typeface="Arial"/>
                  <a:cs typeface="Arial"/>
                </a:rPr>
                <a:t> </a:t>
              </a:r>
              <a:r>
                <a:rPr sz="800" spc="-5" dirty="0">
                  <a:latin typeface="Arial"/>
                  <a:cs typeface="Arial"/>
                </a:rPr>
                <a:t>sulphur</a:t>
              </a:r>
              <a:r>
                <a:rPr sz="800" spc="-45" dirty="0">
                  <a:latin typeface="Arial"/>
                  <a:cs typeface="Arial"/>
                </a:rPr>
                <a:t> </a:t>
              </a:r>
              <a:r>
                <a:rPr sz="800" spc="5" dirty="0">
                  <a:latin typeface="Arial"/>
                  <a:cs typeface="Arial"/>
                </a:rPr>
                <a:t>trioxide</a:t>
              </a:r>
              <a:r>
                <a:rPr sz="800" spc="-45" dirty="0">
                  <a:latin typeface="Arial"/>
                  <a:cs typeface="Arial"/>
                </a:rPr>
                <a:t> </a:t>
              </a:r>
              <a:r>
                <a:rPr sz="800" dirty="0">
                  <a:latin typeface="Arial"/>
                  <a:cs typeface="Arial"/>
                </a:rPr>
                <a:t>becoming</a:t>
              </a:r>
              <a:r>
                <a:rPr sz="800" spc="-50" dirty="0">
                  <a:latin typeface="Arial"/>
                  <a:cs typeface="Arial"/>
                </a:rPr>
                <a:t> </a:t>
              </a:r>
              <a:r>
                <a:rPr sz="800" spc="10" dirty="0">
                  <a:latin typeface="Arial"/>
                  <a:cs typeface="Arial"/>
                </a:rPr>
                <a:t>mildly</a:t>
              </a:r>
              <a:r>
                <a:rPr sz="800" spc="-45" dirty="0">
                  <a:latin typeface="Arial"/>
                  <a:cs typeface="Arial"/>
                </a:rPr>
                <a:t> </a:t>
              </a:r>
              <a:r>
                <a:rPr sz="800" spc="-15" dirty="0">
                  <a:latin typeface="Arial"/>
                  <a:cs typeface="Arial"/>
                </a:rPr>
                <a:t>acid</a:t>
              </a:r>
              <a:r>
                <a:rPr sz="800" spc="-50" dirty="0">
                  <a:latin typeface="Arial"/>
                  <a:cs typeface="Arial"/>
                </a:rPr>
                <a:t> </a:t>
              </a:r>
              <a:r>
                <a:rPr sz="800" spc="-5" dirty="0">
                  <a:latin typeface="Arial"/>
                  <a:cs typeface="Arial"/>
                </a:rPr>
                <a:t>water</a:t>
              </a:r>
              <a:r>
                <a:rPr sz="800" spc="-45" dirty="0">
                  <a:latin typeface="Arial"/>
                  <a:cs typeface="Arial"/>
                </a:rPr>
                <a:t> </a:t>
              </a:r>
              <a:r>
                <a:rPr sz="800" spc="-10" dirty="0">
                  <a:latin typeface="Arial"/>
                  <a:cs typeface="Arial"/>
                </a:rPr>
                <a:t>dissolving</a:t>
              </a:r>
              <a:endParaRPr sz="800" dirty="0">
                <a:latin typeface="Arial"/>
                <a:cs typeface="Arial"/>
              </a:endParaRPr>
            </a:p>
            <a:p>
              <a:pPr marL="12700">
                <a:lnSpc>
                  <a:spcPct val="100000"/>
                </a:lnSpc>
                <a:spcBef>
                  <a:spcPts val="25"/>
                </a:spcBef>
              </a:pPr>
              <a:r>
                <a:rPr sz="800" spc="-5" dirty="0">
                  <a:latin typeface="Arial"/>
                  <a:cs typeface="Arial"/>
                </a:rPr>
                <a:t>more</a:t>
              </a:r>
              <a:r>
                <a:rPr sz="800" spc="-50" dirty="0">
                  <a:latin typeface="Arial"/>
                  <a:cs typeface="Arial"/>
                </a:rPr>
                <a:t> </a:t>
              </a:r>
              <a:r>
                <a:rPr sz="800" spc="-35" dirty="0">
                  <a:latin typeface="Arial"/>
                  <a:cs typeface="Arial"/>
                </a:rPr>
                <a:t>salts,</a:t>
              </a:r>
              <a:r>
                <a:rPr sz="800" spc="-105" dirty="0">
                  <a:latin typeface="Arial"/>
                  <a:cs typeface="Arial"/>
                </a:rPr>
                <a:t> </a:t>
              </a:r>
              <a:r>
                <a:rPr sz="800" spc="-15" dirty="0">
                  <a:latin typeface="Arial"/>
                  <a:cs typeface="Arial"/>
                </a:rPr>
                <a:t>minerals</a:t>
              </a:r>
              <a:r>
                <a:rPr sz="800" spc="-45" dirty="0">
                  <a:latin typeface="Arial"/>
                  <a:cs typeface="Arial"/>
                </a:rPr>
                <a:t> </a:t>
              </a:r>
              <a:r>
                <a:rPr sz="800" spc="-10" dirty="0">
                  <a:latin typeface="Arial"/>
                  <a:cs typeface="Arial"/>
                </a:rPr>
                <a:t>and</a:t>
              </a:r>
              <a:r>
                <a:rPr sz="800" spc="-50" dirty="0">
                  <a:latin typeface="Arial"/>
                  <a:cs typeface="Arial"/>
                </a:rPr>
                <a:t> </a:t>
              </a:r>
              <a:r>
                <a:rPr sz="800" spc="-45" dirty="0">
                  <a:latin typeface="Arial"/>
                  <a:cs typeface="Arial"/>
                </a:rPr>
                <a:t>gases</a:t>
              </a:r>
              <a:r>
                <a:rPr sz="800" spc="-50" dirty="0">
                  <a:latin typeface="Arial"/>
                  <a:cs typeface="Arial"/>
                </a:rPr>
                <a:t> </a:t>
              </a:r>
              <a:r>
                <a:rPr sz="800" spc="5" dirty="0">
                  <a:latin typeface="Arial"/>
                  <a:cs typeface="Arial"/>
                </a:rPr>
                <a:t>on</a:t>
              </a:r>
              <a:r>
                <a:rPr sz="800" spc="-45" dirty="0">
                  <a:latin typeface="Arial"/>
                  <a:cs typeface="Arial"/>
                </a:rPr>
                <a:t> </a:t>
              </a:r>
              <a:r>
                <a:rPr sz="800" spc="5" dirty="0">
                  <a:latin typeface="Arial"/>
                  <a:cs typeface="Arial"/>
                </a:rPr>
                <a:t>the</a:t>
              </a:r>
              <a:r>
                <a:rPr sz="800" spc="-50" dirty="0">
                  <a:latin typeface="Arial"/>
                  <a:cs typeface="Arial"/>
                </a:rPr>
                <a:t> </a:t>
              </a:r>
              <a:r>
                <a:rPr sz="800" spc="5" dirty="0">
                  <a:latin typeface="Arial"/>
                  <a:cs typeface="Arial"/>
                </a:rPr>
                <a:t>ground</a:t>
              </a:r>
              <a:endParaRPr sz="800" dirty="0">
                <a:latin typeface="Arial"/>
                <a:cs typeface="Arial"/>
              </a:endParaRPr>
            </a:p>
          </p:txBody>
        </p:sp>
        <p:grpSp>
          <p:nvGrpSpPr>
            <p:cNvPr id="47" name="object 127">
              <a:extLst>
                <a:ext uri="{FF2B5EF4-FFF2-40B4-BE49-F238E27FC236}">
                  <a16:creationId xmlns:a16="http://schemas.microsoft.com/office/drawing/2014/main" id="{DEACEE58-387C-4DCD-AEBE-AA988309DD3B}"/>
                </a:ext>
              </a:extLst>
            </p:cNvPr>
            <p:cNvGrpSpPr/>
            <p:nvPr/>
          </p:nvGrpSpPr>
          <p:grpSpPr>
            <a:xfrm>
              <a:off x="5066468" y="2941169"/>
              <a:ext cx="269240" cy="461009"/>
              <a:chOff x="3509539" y="7321108"/>
              <a:chExt cx="269240" cy="461009"/>
            </a:xfrm>
          </p:grpSpPr>
          <p:pic>
            <p:nvPicPr>
              <p:cNvPr id="48" name="object 128">
                <a:extLst>
                  <a:ext uri="{FF2B5EF4-FFF2-40B4-BE49-F238E27FC236}">
                    <a16:creationId xmlns:a16="http://schemas.microsoft.com/office/drawing/2014/main" id="{B1A0E37F-3E01-4DEA-A397-45AFB1EC58AA}"/>
                  </a:ext>
                </a:extLst>
              </p:cNvPr>
              <p:cNvPicPr/>
              <p:nvPr/>
            </p:nvPicPr>
            <p:blipFill>
              <a:blip r:embed="rId10" cstate="print"/>
              <a:stretch>
                <a:fillRect/>
              </a:stretch>
            </p:blipFill>
            <p:spPr>
              <a:xfrm>
                <a:off x="3671120" y="7658455"/>
                <a:ext cx="107556" cy="123317"/>
              </a:xfrm>
              <a:prstGeom prst="rect">
                <a:avLst/>
              </a:prstGeom>
            </p:spPr>
          </p:pic>
          <p:sp>
            <p:nvSpPr>
              <p:cNvPr id="49" name="object 129">
                <a:extLst>
                  <a:ext uri="{FF2B5EF4-FFF2-40B4-BE49-F238E27FC236}">
                    <a16:creationId xmlns:a16="http://schemas.microsoft.com/office/drawing/2014/main" id="{EF8F5B56-CEA8-4CCC-BB18-FBCA7093CEBC}"/>
                  </a:ext>
                </a:extLst>
              </p:cNvPr>
              <p:cNvSpPr/>
              <p:nvPr/>
            </p:nvSpPr>
            <p:spPr>
              <a:xfrm>
                <a:off x="3518759" y="7330328"/>
                <a:ext cx="219075" cy="379730"/>
              </a:xfrm>
              <a:custGeom>
                <a:avLst/>
                <a:gdLst/>
                <a:ahLst/>
                <a:cxnLst/>
                <a:rect l="l" t="t" r="r" b="b"/>
                <a:pathLst>
                  <a:path w="219075" h="379729">
                    <a:moveTo>
                      <a:pt x="0" y="0"/>
                    </a:moveTo>
                    <a:lnTo>
                      <a:pt x="218516" y="379361"/>
                    </a:lnTo>
                  </a:path>
                </a:pathLst>
              </a:custGeom>
              <a:ln w="18440">
                <a:solidFill>
                  <a:srgbClr val="808285"/>
                </a:solidFill>
                <a:prstDash val="dash"/>
              </a:ln>
            </p:spPr>
            <p:txBody>
              <a:bodyPr wrap="square" lIns="0" tIns="0" rIns="0" bIns="0" rtlCol="0"/>
              <a:lstStyle/>
              <a:p>
                <a:endParaRPr/>
              </a:p>
            </p:txBody>
          </p:sp>
        </p:grpSp>
        <p:grpSp>
          <p:nvGrpSpPr>
            <p:cNvPr id="50" name="object 130">
              <a:extLst>
                <a:ext uri="{FF2B5EF4-FFF2-40B4-BE49-F238E27FC236}">
                  <a16:creationId xmlns:a16="http://schemas.microsoft.com/office/drawing/2014/main" id="{1B61DF15-E454-433B-B878-CDBDE131537E}"/>
                </a:ext>
              </a:extLst>
            </p:cNvPr>
            <p:cNvGrpSpPr/>
            <p:nvPr/>
          </p:nvGrpSpPr>
          <p:grpSpPr>
            <a:xfrm>
              <a:off x="5532459" y="2941169"/>
              <a:ext cx="269240" cy="461009"/>
              <a:chOff x="3975530" y="7321108"/>
              <a:chExt cx="269240" cy="461009"/>
            </a:xfrm>
          </p:grpSpPr>
          <p:pic>
            <p:nvPicPr>
              <p:cNvPr id="51" name="object 131">
                <a:extLst>
                  <a:ext uri="{FF2B5EF4-FFF2-40B4-BE49-F238E27FC236}">
                    <a16:creationId xmlns:a16="http://schemas.microsoft.com/office/drawing/2014/main" id="{D40F9AD3-F639-47E6-906B-4EC3377ED6B3}"/>
                  </a:ext>
                </a:extLst>
              </p:cNvPr>
              <p:cNvPicPr/>
              <p:nvPr/>
            </p:nvPicPr>
            <p:blipFill>
              <a:blip r:embed="rId11" cstate="print"/>
              <a:stretch>
                <a:fillRect/>
              </a:stretch>
            </p:blipFill>
            <p:spPr>
              <a:xfrm>
                <a:off x="4137110" y="7658455"/>
                <a:ext cx="107556" cy="123317"/>
              </a:xfrm>
              <a:prstGeom prst="rect">
                <a:avLst/>
              </a:prstGeom>
            </p:spPr>
          </p:pic>
          <p:sp>
            <p:nvSpPr>
              <p:cNvPr id="52" name="object 132">
                <a:extLst>
                  <a:ext uri="{FF2B5EF4-FFF2-40B4-BE49-F238E27FC236}">
                    <a16:creationId xmlns:a16="http://schemas.microsoft.com/office/drawing/2014/main" id="{E32C2D95-B5B3-48C5-A2D0-395454FF0D42}"/>
                  </a:ext>
                </a:extLst>
              </p:cNvPr>
              <p:cNvSpPr/>
              <p:nvPr/>
            </p:nvSpPr>
            <p:spPr>
              <a:xfrm>
                <a:off x="3984750" y="7330328"/>
                <a:ext cx="219075" cy="379730"/>
              </a:xfrm>
              <a:custGeom>
                <a:avLst/>
                <a:gdLst/>
                <a:ahLst/>
                <a:cxnLst/>
                <a:rect l="l" t="t" r="r" b="b"/>
                <a:pathLst>
                  <a:path w="219075" h="379729">
                    <a:moveTo>
                      <a:pt x="0" y="0"/>
                    </a:moveTo>
                    <a:lnTo>
                      <a:pt x="218516" y="379361"/>
                    </a:lnTo>
                  </a:path>
                </a:pathLst>
              </a:custGeom>
              <a:ln w="18440">
                <a:solidFill>
                  <a:srgbClr val="808285"/>
                </a:solidFill>
                <a:prstDash val="dash"/>
              </a:ln>
            </p:spPr>
            <p:txBody>
              <a:bodyPr wrap="square" lIns="0" tIns="0" rIns="0" bIns="0" rtlCol="0"/>
              <a:lstStyle/>
              <a:p>
                <a:endParaRPr/>
              </a:p>
            </p:txBody>
          </p:sp>
        </p:grpSp>
        <p:grpSp>
          <p:nvGrpSpPr>
            <p:cNvPr id="53" name="object 133">
              <a:extLst>
                <a:ext uri="{FF2B5EF4-FFF2-40B4-BE49-F238E27FC236}">
                  <a16:creationId xmlns:a16="http://schemas.microsoft.com/office/drawing/2014/main" id="{E9C22EEE-EF17-46FA-A99C-E194EE7A1D59}"/>
                </a:ext>
              </a:extLst>
            </p:cNvPr>
            <p:cNvGrpSpPr/>
            <p:nvPr/>
          </p:nvGrpSpPr>
          <p:grpSpPr>
            <a:xfrm>
              <a:off x="5998461" y="2941169"/>
              <a:ext cx="269240" cy="461009"/>
              <a:chOff x="4441532" y="7321108"/>
              <a:chExt cx="269240" cy="461009"/>
            </a:xfrm>
          </p:grpSpPr>
          <p:pic>
            <p:nvPicPr>
              <p:cNvPr id="54" name="object 134">
                <a:extLst>
                  <a:ext uri="{FF2B5EF4-FFF2-40B4-BE49-F238E27FC236}">
                    <a16:creationId xmlns:a16="http://schemas.microsoft.com/office/drawing/2014/main" id="{8D252260-B861-4568-BB45-BADF04C73C6E}"/>
                  </a:ext>
                </a:extLst>
              </p:cNvPr>
              <p:cNvPicPr/>
              <p:nvPr/>
            </p:nvPicPr>
            <p:blipFill>
              <a:blip r:embed="rId12" cstate="print"/>
              <a:stretch>
                <a:fillRect/>
              </a:stretch>
            </p:blipFill>
            <p:spPr>
              <a:xfrm>
                <a:off x="4603113" y="7658455"/>
                <a:ext cx="107556" cy="123317"/>
              </a:xfrm>
              <a:prstGeom prst="rect">
                <a:avLst/>
              </a:prstGeom>
            </p:spPr>
          </p:pic>
          <p:sp>
            <p:nvSpPr>
              <p:cNvPr id="55" name="object 135">
                <a:extLst>
                  <a:ext uri="{FF2B5EF4-FFF2-40B4-BE49-F238E27FC236}">
                    <a16:creationId xmlns:a16="http://schemas.microsoft.com/office/drawing/2014/main" id="{9FBDA498-5F7C-414A-9AB0-49F0038488C4}"/>
                  </a:ext>
                </a:extLst>
              </p:cNvPr>
              <p:cNvSpPr/>
              <p:nvPr/>
            </p:nvSpPr>
            <p:spPr>
              <a:xfrm>
                <a:off x="4450752" y="7330328"/>
                <a:ext cx="219075" cy="379730"/>
              </a:xfrm>
              <a:custGeom>
                <a:avLst/>
                <a:gdLst/>
                <a:ahLst/>
                <a:cxnLst/>
                <a:rect l="l" t="t" r="r" b="b"/>
                <a:pathLst>
                  <a:path w="219075" h="379729">
                    <a:moveTo>
                      <a:pt x="0" y="0"/>
                    </a:moveTo>
                    <a:lnTo>
                      <a:pt x="218503" y="379361"/>
                    </a:lnTo>
                  </a:path>
                </a:pathLst>
              </a:custGeom>
              <a:ln w="18440">
                <a:solidFill>
                  <a:srgbClr val="808285"/>
                </a:solidFill>
                <a:prstDash val="dash"/>
              </a:ln>
            </p:spPr>
            <p:txBody>
              <a:bodyPr wrap="square" lIns="0" tIns="0" rIns="0" bIns="0" rtlCol="0"/>
              <a:lstStyle/>
              <a:p>
                <a:endParaRPr/>
              </a:p>
            </p:txBody>
          </p:sp>
        </p:grpSp>
        <p:grpSp>
          <p:nvGrpSpPr>
            <p:cNvPr id="56" name="object 136">
              <a:extLst>
                <a:ext uri="{FF2B5EF4-FFF2-40B4-BE49-F238E27FC236}">
                  <a16:creationId xmlns:a16="http://schemas.microsoft.com/office/drawing/2014/main" id="{C23D93BA-8E75-4FAA-9561-5EF1253AEE95}"/>
                </a:ext>
              </a:extLst>
            </p:cNvPr>
            <p:cNvGrpSpPr/>
            <p:nvPr/>
          </p:nvGrpSpPr>
          <p:grpSpPr>
            <a:xfrm>
              <a:off x="6464452" y="2941169"/>
              <a:ext cx="269240" cy="461009"/>
              <a:chOff x="4907523" y="7321108"/>
              <a:chExt cx="269240" cy="461009"/>
            </a:xfrm>
          </p:grpSpPr>
          <p:pic>
            <p:nvPicPr>
              <p:cNvPr id="57" name="object 137">
                <a:extLst>
                  <a:ext uri="{FF2B5EF4-FFF2-40B4-BE49-F238E27FC236}">
                    <a16:creationId xmlns:a16="http://schemas.microsoft.com/office/drawing/2014/main" id="{4FA8DBAD-362E-462D-85EA-8A6713A09ED7}"/>
                  </a:ext>
                </a:extLst>
              </p:cNvPr>
              <p:cNvPicPr/>
              <p:nvPr/>
            </p:nvPicPr>
            <p:blipFill>
              <a:blip r:embed="rId13" cstate="print"/>
              <a:stretch>
                <a:fillRect/>
              </a:stretch>
            </p:blipFill>
            <p:spPr>
              <a:xfrm>
                <a:off x="5069104" y="7658455"/>
                <a:ext cx="107556" cy="123317"/>
              </a:xfrm>
              <a:prstGeom prst="rect">
                <a:avLst/>
              </a:prstGeom>
            </p:spPr>
          </p:pic>
          <p:sp>
            <p:nvSpPr>
              <p:cNvPr id="58" name="object 138">
                <a:extLst>
                  <a:ext uri="{FF2B5EF4-FFF2-40B4-BE49-F238E27FC236}">
                    <a16:creationId xmlns:a16="http://schemas.microsoft.com/office/drawing/2014/main" id="{F396D614-4E7C-4570-B887-2B9934339E84}"/>
                  </a:ext>
                </a:extLst>
              </p:cNvPr>
              <p:cNvSpPr/>
              <p:nvPr/>
            </p:nvSpPr>
            <p:spPr>
              <a:xfrm>
                <a:off x="4916743" y="7330328"/>
                <a:ext cx="219075" cy="379730"/>
              </a:xfrm>
              <a:custGeom>
                <a:avLst/>
                <a:gdLst/>
                <a:ahLst/>
                <a:cxnLst/>
                <a:rect l="l" t="t" r="r" b="b"/>
                <a:pathLst>
                  <a:path w="219075" h="379729">
                    <a:moveTo>
                      <a:pt x="0" y="0"/>
                    </a:moveTo>
                    <a:lnTo>
                      <a:pt x="218516" y="379361"/>
                    </a:lnTo>
                  </a:path>
                </a:pathLst>
              </a:custGeom>
              <a:ln w="18440">
                <a:solidFill>
                  <a:srgbClr val="808285"/>
                </a:solidFill>
                <a:prstDash val="dash"/>
              </a:ln>
            </p:spPr>
            <p:txBody>
              <a:bodyPr wrap="square" lIns="0" tIns="0" rIns="0" bIns="0" rtlCol="0"/>
              <a:lstStyle/>
              <a:p>
                <a:endParaRPr/>
              </a:p>
            </p:txBody>
          </p:sp>
        </p:grpSp>
        <p:grpSp>
          <p:nvGrpSpPr>
            <p:cNvPr id="59" name="object 139">
              <a:extLst>
                <a:ext uri="{FF2B5EF4-FFF2-40B4-BE49-F238E27FC236}">
                  <a16:creationId xmlns:a16="http://schemas.microsoft.com/office/drawing/2014/main" id="{A3578BE7-A191-40C5-BC10-EF70E473CA15}"/>
                </a:ext>
              </a:extLst>
            </p:cNvPr>
            <p:cNvGrpSpPr/>
            <p:nvPr/>
          </p:nvGrpSpPr>
          <p:grpSpPr>
            <a:xfrm>
              <a:off x="6930455" y="2941169"/>
              <a:ext cx="269240" cy="461009"/>
              <a:chOff x="5373526" y="7321108"/>
              <a:chExt cx="269240" cy="461009"/>
            </a:xfrm>
          </p:grpSpPr>
          <p:pic>
            <p:nvPicPr>
              <p:cNvPr id="60" name="object 140">
                <a:extLst>
                  <a:ext uri="{FF2B5EF4-FFF2-40B4-BE49-F238E27FC236}">
                    <a16:creationId xmlns:a16="http://schemas.microsoft.com/office/drawing/2014/main" id="{330171FB-D7CB-457F-B23F-9AC1CD8F2891}"/>
                  </a:ext>
                </a:extLst>
              </p:cNvPr>
              <p:cNvPicPr/>
              <p:nvPr/>
            </p:nvPicPr>
            <p:blipFill>
              <a:blip r:embed="rId14" cstate="print"/>
              <a:stretch>
                <a:fillRect/>
              </a:stretch>
            </p:blipFill>
            <p:spPr>
              <a:xfrm>
                <a:off x="5535095" y="7658455"/>
                <a:ext cx="107556" cy="123317"/>
              </a:xfrm>
              <a:prstGeom prst="rect">
                <a:avLst/>
              </a:prstGeom>
            </p:spPr>
          </p:pic>
          <p:sp>
            <p:nvSpPr>
              <p:cNvPr id="61" name="object 141">
                <a:extLst>
                  <a:ext uri="{FF2B5EF4-FFF2-40B4-BE49-F238E27FC236}">
                    <a16:creationId xmlns:a16="http://schemas.microsoft.com/office/drawing/2014/main" id="{C6ACF7E1-6C66-4F42-98F3-B4A2444B8FC0}"/>
                  </a:ext>
                </a:extLst>
              </p:cNvPr>
              <p:cNvSpPr/>
              <p:nvPr/>
            </p:nvSpPr>
            <p:spPr>
              <a:xfrm>
                <a:off x="5382746" y="7330328"/>
                <a:ext cx="219075" cy="379730"/>
              </a:xfrm>
              <a:custGeom>
                <a:avLst/>
                <a:gdLst/>
                <a:ahLst/>
                <a:cxnLst/>
                <a:rect l="l" t="t" r="r" b="b"/>
                <a:pathLst>
                  <a:path w="219075" h="379729">
                    <a:moveTo>
                      <a:pt x="0" y="0"/>
                    </a:moveTo>
                    <a:lnTo>
                      <a:pt x="218503" y="379361"/>
                    </a:lnTo>
                  </a:path>
                </a:pathLst>
              </a:custGeom>
              <a:ln w="18440">
                <a:solidFill>
                  <a:srgbClr val="808285"/>
                </a:solidFill>
                <a:prstDash val="dash"/>
              </a:ln>
            </p:spPr>
            <p:txBody>
              <a:bodyPr wrap="square" lIns="0" tIns="0" rIns="0" bIns="0" rtlCol="0"/>
              <a:lstStyle/>
              <a:p>
                <a:endParaRPr/>
              </a:p>
            </p:txBody>
          </p:sp>
        </p:grpSp>
        <p:grpSp>
          <p:nvGrpSpPr>
            <p:cNvPr id="62" name="object 142">
              <a:extLst>
                <a:ext uri="{FF2B5EF4-FFF2-40B4-BE49-F238E27FC236}">
                  <a16:creationId xmlns:a16="http://schemas.microsoft.com/office/drawing/2014/main" id="{56C8FE97-566C-4E38-89AE-5C91355D4865}"/>
                </a:ext>
              </a:extLst>
            </p:cNvPr>
            <p:cNvGrpSpPr/>
            <p:nvPr/>
          </p:nvGrpSpPr>
          <p:grpSpPr>
            <a:xfrm>
              <a:off x="7396446" y="2941169"/>
              <a:ext cx="269240" cy="461009"/>
              <a:chOff x="5839517" y="7321108"/>
              <a:chExt cx="269240" cy="461009"/>
            </a:xfrm>
          </p:grpSpPr>
          <p:pic>
            <p:nvPicPr>
              <p:cNvPr id="63" name="object 143">
                <a:extLst>
                  <a:ext uri="{FF2B5EF4-FFF2-40B4-BE49-F238E27FC236}">
                    <a16:creationId xmlns:a16="http://schemas.microsoft.com/office/drawing/2014/main" id="{41240EF6-CD47-48EA-9178-E46D49B75E58}"/>
                  </a:ext>
                </a:extLst>
              </p:cNvPr>
              <p:cNvPicPr/>
              <p:nvPr/>
            </p:nvPicPr>
            <p:blipFill>
              <a:blip r:embed="rId13" cstate="print"/>
              <a:stretch>
                <a:fillRect/>
              </a:stretch>
            </p:blipFill>
            <p:spPr>
              <a:xfrm>
                <a:off x="6001098" y="7658455"/>
                <a:ext cx="107556" cy="123317"/>
              </a:xfrm>
              <a:prstGeom prst="rect">
                <a:avLst/>
              </a:prstGeom>
            </p:spPr>
          </p:pic>
          <p:sp>
            <p:nvSpPr>
              <p:cNvPr id="64" name="object 144">
                <a:extLst>
                  <a:ext uri="{FF2B5EF4-FFF2-40B4-BE49-F238E27FC236}">
                    <a16:creationId xmlns:a16="http://schemas.microsoft.com/office/drawing/2014/main" id="{E80D16D6-C357-4966-81D8-68E04CE36504}"/>
                  </a:ext>
                </a:extLst>
              </p:cNvPr>
              <p:cNvSpPr/>
              <p:nvPr/>
            </p:nvSpPr>
            <p:spPr>
              <a:xfrm>
                <a:off x="5848737" y="7330328"/>
                <a:ext cx="219075" cy="379730"/>
              </a:xfrm>
              <a:custGeom>
                <a:avLst/>
                <a:gdLst/>
                <a:ahLst/>
                <a:cxnLst/>
                <a:rect l="l" t="t" r="r" b="b"/>
                <a:pathLst>
                  <a:path w="219075" h="379729">
                    <a:moveTo>
                      <a:pt x="0" y="0"/>
                    </a:moveTo>
                    <a:lnTo>
                      <a:pt x="218516" y="379361"/>
                    </a:lnTo>
                  </a:path>
                </a:pathLst>
              </a:custGeom>
              <a:ln w="18440">
                <a:solidFill>
                  <a:srgbClr val="808285"/>
                </a:solidFill>
                <a:prstDash val="dash"/>
              </a:ln>
            </p:spPr>
            <p:txBody>
              <a:bodyPr wrap="square" lIns="0" tIns="0" rIns="0" bIns="0" rtlCol="0"/>
              <a:lstStyle/>
              <a:p>
                <a:endParaRPr/>
              </a:p>
            </p:txBody>
          </p:sp>
        </p:grpSp>
        <p:grpSp>
          <p:nvGrpSpPr>
            <p:cNvPr id="65" name="object 145">
              <a:extLst>
                <a:ext uri="{FF2B5EF4-FFF2-40B4-BE49-F238E27FC236}">
                  <a16:creationId xmlns:a16="http://schemas.microsoft.com/office/drawing/2014/main" id="{80089355-5D7A-4D78-9BEB-B791885537AB}"/>
                </a:ext>
              </a:extLst>
            </p:cNvPr>
            <p:cNvGrpSpPr/>
            <p:nvPr/>
          </p:nvGrpSpPr>
          <p:grpSpPr>
            <a:xfrm>
              <a:off x="7862449" y="2941169"/>
              <a:ext cx="269240" cy="461009"/>
              <a:chOff x="6305520" y="7321108"/>
              <a:chExt cx="269240" cy="461009"/>
            </a:xfrm>
          </p:grpSpPr>
          <p:pic>
            <p:nvPicPr>
              <p:cNvPr id="66" name="object 146">
                <a:extLst>
                  <a:ext uri="{FF2B5EF4-FFF2-40B4-BE49-F238E27FC236}">
                    <a16:creationId xmlns:a16="http://schemas.microsoft.com/office/drawing/2014/main" id="{803E3C08-DBD2-4777-8765-73CD1F832FF9}"/>
                  </a:ext>
                </a:extLst>
              </p:cNvPr>
              <p:cNvPicPr/>
              <p:nvPr/>
            </p:nvPicPr>
            <p:blipFill>
              <a:blip r:embed="rId14" cstate="print"/>
              <a:stretch>
                <a:fillRect/>
              </a:stretch>
            </p:blipFill>
            <p:spPr>
              <a:xfrm>
                <a:off x="6467089" y="7658455"/>
                <a:ext cx="107556" cy="123317"/>
              </a:xfrm>
              <a:prstGeom prst="rect">
                <a:avLst/>
              </a:prstGeom>
            </p:spPr>
          </p:pic>
          <p:sp>
            <p:nvSpPr>
              <p:cNvPr id="67" name="object 147">
                <a:extLst>
                  <a:ext uri="{FF2B5EF4-FFF2-40B4-BE49-F238E27FC236}">
                    <a16:creationId xmlns:a16="http://schemas.microsoft.com/office/drawing/2014/main" id="{0DCBD2F9-8C3F-4D25-B3E0-E4D7F9F34308}"/>
                  </a:ext>
                </a:extLst>
              </p:cNvPr>
              <p:cNvSpPr/>
              <p:nvPr/>
            </p:nvSpPr>
            <p:spPr>
              <a:xfrm>
                <a:off x="6314741" y="7330328"/>
                <a:ext cx="219075" cy="379730"/>
              </a:xfrm>
              <a:custGeom>
                <a:avLst/>
                <a:gdLst/>
                <a:ahLst/>
                <a:cxnLst/>
                <a:rect l="l" t="t" r="r" b="b"/>
                <a:pathLst>
                  <a:path w="219075" h="379729">
                    <a:moveTo>
                      <a:pt x="0" y="0"/>
                    </a:moveTo>
                    <a:lnTo>
                      <a:pt x="218503" y="379361"/>
                    </a:lnTo>
                  </a:path>
                </a:pathLst>
              </a:custGeom>
              <a:ln w="18440">
                <a:solidFill>
                  <a:srgbClr val="808285"/>
                </a:solidFill>
                <a:prstDash val="dash"/>
              </a:ln>
            </p:spPr>
            <p:txBody>
              <a:bodyPr wrap="square" lIns="0" tIns="0" rIns="0" bIns="0" rtlCol="0"/>
              <a:lstStyle/>
              <a:p>
                <a:endParaRPr/>
              </a:p>
            </p:txBody>
          </p:sp>
        </p:grpSp>
        <p:sp>
          <p:nvSpPr>
            <p:cNvPr id="68" name="object 148">
              <a:extLst>
                <a:ext uri="{FF2B5EF4-FFF2-40B4-BE49-F238E27FC236}">
                  <a16:creationId xmlns:a16="http://schemas.microsoft.com/office/drawing/2014/main" id="{71DA0E11-86C1-46E9-AB62-20BC7396AFB2}"/>
                </a:ext>
              </a:extLst>
            </p:cNvPr>
            <p:cNvSpPr txBox="1"/>
            <p:nvPr/>
          </p:nvSpPr>
          <p:spPr>
            <a:xfrm>
              <a:off x="5653406" y="2853147"/>
              <a:ext cx="468630" cy="560070"/>
            </a:xfrm>
            <a:prstGeom prst="rect">
              <a:avLst/>
            </a:prstGeom>
          </p:spPr>
          <p:txBody>
            <a:bodyPr vert="horz" wrap="square" lIns="0" tIns="57150" rIns="0" bIns="0" rtlCol="0">
              <a:spAutoFit/>
            </a:bodyPr>
            <a:lstStyle/>
            <a:p>
              <a:pPr marL="38100">
                <a:lnSpc>
                  <a:spcPct val="100000"/>
                </a:lnSpc>
                <a:spcBef>
                  <a:spcPts val="450"/>
                </a:spcBef>
              </a:pPr>
              <a:r>
                <a:rPr sz="800" spc="-70" dirty="0">
                  <a:solidFill>
                    <a:srgbClr val="25408F"/>
                  </a:solidFill>
                  <a:latin typeface="Arial"/>
                  <a:cs typeface="Arial"/>
                </a:rPr>
                <a:t>SO</a:t>
              </a:r>
              <a:r>
                <a:rPr sz="975" spc="-104" baseline="-25641" dirty="0">
                  <a:solidFill>
                    <a:srgbClr val="25408F"/>
                  </a:solidFill>
                  <a:latin typeface="Arial"/>
                  <a:cs typeface="Arial"/>
                </a:rPr>
                <a:t>3</a:t>
              </a:r>
              <a:endParaRPr sz="975" baseline="-25641">
                <a:latin typeface="Arial"/>
                <a:cs typeface="Arial"/>
              </a:endParaRPr>
            </a:p>
            <a:p>
              <a:pPr marL="163830">
                <a:lnSpc>
                  <a:spcPct val="100000"/>
                </a:lnSpc>
                <a:spcBef>
                  <a:spcPts val="355"/>
                </a:spcBef>
              </a:pPr>
              <a:r>
                <a:rPr sz="800" spc="-65" dirty="0">
                  <a:solidFill>
                    <a:srgbClr val="D2232A"/>
                  </a:solidFill>
                  <a:latin typeface="Arial"/>
                  <a:cs typeface="Arial"/>
                </a:rPr>
                <a:t>CO</a:t>
              </a:r>
              <a:r>
                <a:rPr sz="975" spc="-97" baseline="-25641" dirty="0">
                  <a:solidFill>
                    <a:srgbClr val="D2232A"/>
                  </a:solidFill>
                  <a:latin typeface="Arial"/>
                  <a:cs typeface="Arial"/>
                </a:rPr>
                <a:t>2</a:t>
              </a:r>
              <a:endParaRPr sz="975" baseline="-25641">
                <a:latin typeface="Arial"/>
                <a:cs typeface="Arial"/>
              </a:endParaRPr>
            </a:p>
            <a:p>
              <a:pPr marL="262255">
                <a:lnSpc>
                  <a:spcPct val="100000"/>
                </a:lnSpc>
                <a:spcBef>
                  <a:spcPts val="615"/>
                </a:spcBef>
              </a:pPr>
              <a:r>
                <a:rPr sz="800" spc="-70" dirty="0">
                  <a:solidFill>
                    <a:srgbClr val="25408F"/>
                  </a:solidFill>
                  <a:latin typeface="Arial"/>
                  <a:cs typeface="Arial"/>
                </a:rPr>
                <a:t>SO</a:t>
              </a:r>
              <a:r>
                <a:rPr sz="975" spc="-104" baseline="-25641" dirty="0">
                  <a:solidFill>
                    <a:srgbClr val="25408F"/>
                  </a:solidFill>
                  <a:latin typeface="Arial"/>
                  <a:cs typeface="Arial"/>
                </a:rPr>
                <a:t>3</a:t>
              </a:r>
              <a:endParaRPr sz="975" baseline="-25641">
                <a:latin typeface="Arial"/>
                <a:cs typeface="Arial"/>
              </a:endParaRPr>
            </a:p>
          </p:txBody>
        </p:sp>
        <p:sp>
          <p:nvSpPr>
            <p:cNvPr id="69" name="object 149">
              <a:extLst>
                <a:ext uri="{FF2B5EF4-FFF2-40B4-BE49-F238E27FC236}">
                  <a16:creationId xmlns:a16="http://schemas.microsoft.com/office/drawing/2014/main" id="{13B626D8-1EE9-4CF7-878B-4BA202987E36}"/>
                </a:ext>
              </a:extLst>
            </p:cNvPr>
            <p:cNvSpPr txBox="1"/>
            <p:nvPr/>
          </p:nvSpPr>
          <p:spPr>
            <a:xfrm>
              <a:off x="6127899" y="2853147"/>
              <a:ext cx="474980" cy="560070"/>
            </a:xfrm>
            <a:prstGeom prst="rect">
              <a:avLst/>
            </a:prstGeom>
          </p:spPr>
          <p:txBody>
            <a:bodyPr vert="horz" wrap="square" lIns="0" tIns="57150" rIns="0" bIns="0" rtlCol="0">
              <a:spAutoFit/>
            </a:bodyPr>
            <a:lstStyle/>
            <a:p>
              <a:pPr marL="38100">
                <a:lnSpc>
                  <a:spcPct val="100000"/>
                </a:lnSpc>
                <a:spcBef>
                  <a:spcPts val="450"/>
                </a:spcBef>
              </a:pPr>
              <a:r>
                <a:rPr sz="800" spc="-65" dirty="0">
                  <a:solidFill>
                    <a:srgbClr val="D2232A"/>
                  </a:solidFill>
                  <a:latin typeface="Arial"/>
                  <a:cs typeface="Arial"/>
                </a:rPr>
                <a:t>CO</a:t>
              </a:r>
              <a:r>
                <a:rPr sz="975" spc="-97" baseline="-25641" dirty="0">
                  <a:solidFill>
                    <a:srgbClr val="D2232A"/>
                  </a:solidFill>
                  <a:latin typeface="Arial"/>
                  <a:cs typeface="Arial"/>
                </a:rPr>
                <a:t>2</a:t>
              </a:r>
              <a:endParaRPr sz="975" baseline="-25641">
                <a:latin typeface="Arial"/>
                <a:cs typeface="Arial"/>
              </a:endParaRPr>
            </a:p>
            <a:p>
              <a:pPr marL="164465">
                <a:lnSpc>
                  <a:spcPct val="100000"/>
                </a:lnSpc>
                <a:spcBef>
                  <a:spcPts val="355"/>
                </a:spcBef>
              </a:pPr>
              <a:r>
                <a:rPr sz="800" spc="-70" dirty="0">
                  <a:solidFill>
                    <a:srgbClr val="25408F"/>
                  </a:solidFill>
                  <a:latin typeface="Arial"/>
                  <a:cs typeface="Arial"/>
                </a:rPr>
                <a:t>SO</a:t>
              </a:r>
              <a:r>
                <a:rPr sz="975" spc="-104" baseline="-25641" dirty="0">
                  <a:solidFill>
                    <a:srgbClr val="25408F"/>
                  </a:solidFill>
                  <a:latin typeface="Arial"/>
                  <a:cs typeface="Arial"/>
                </a:rPr>
                <a:t>3</a:t>
              </a:r>
              <a:endParaRPr sz="975" baseline="-25641">
                <a:latin typeface="Arial"/>
                <a:cs typeface="Arial"/>
              </a:endParaRPr>
            </a:p>
            <a:p>
              <a:pPr marL="262255">
                <a:lnSpc>
                  <a:spcPct val="100000"/>
                </a:lnSpc>
                <a:spcBef>
                  <a:spcPts val="615"/>
                </a:spcBef>
              </a:pPr>
              <a:r>
                <a:rPr sz="800" spc="-65" dirty="0">
                  <a:solidFill>
                    <a:srgbClr val="D2232A"/>
                  </a:solidFill>
                  <a:latin typeface="Arial"/>
                  <a:cs typeface="Arial"/>
                </a:rPr>
                <a:t>CO</a:t>
              </a:r>
              <a:r>
                <a:rPr sz="975" spc="-97" baseline="-25641" dirty="0">
                  <a:solidFill>
                    <a:srgbClr val="D2232A"/>
                  </a:solidFill>
                  <a:latin typeface="Arial"/>
                  <a:cs typeface="Arial"/>
                </a:rPr>
                <a:t>2</a:t>
              </a:r>
              <a:endParaRPr sz="975" baseline="-25641">
                <a:latin typeface="Arial"/>
                <a:cs typeface="Arial"/>
              </a:endParaRPr>
            </a:p>
          </p:txBody>
        </p:sp>
        <p:sp>
          <p:nvSpPr>
            <p:cNvPr id="70" name="object 150">
              <a:extLst>
                <a:ext uri="{FF2B5EF4-FFF2-40B4-BE49-F238E27FC236}">
                  <a16:creationId xmlns:a16="http://schemas.microsoft.com/office/drawing/2014/main" id="{B5EC2C47-59C5-4E55-A572-4FCE66FB2DEF}"/>
                </a:ext>
              </a:extLst>
            </p:cNvPr>
            <p:cNvSpPr txBox="1"/>
            <p:nvPr/>
          </p:nvSpPr>
          <p:spPr>
            <a:xfrm>
              <a:off x="6602683" y="2853147"/>
              <a:ext cx="468630" cy="560070"/>
            </a:xfrm>
            <a:prstGeom prst="rect">
              <a:avLst/>
            </a:prstGeom>
          </p:spPr>
          <p:txBody>
            <a:bodyPr vert="horz" wrap="square" lIns="0" tIns="57150" rIns="0" bIns="0" rtlCol="0">
              <a:spAutoFit/>
            </a:bodyPr>
            <a:lstStyle/>
            <a:p>
              <a:pPr marL="38100">
                <a:lnSpc>
                  <a:spcPct val="100000"/>
                </a:lnSpc>
                <a:spcBef>
                  <a:spcPts val="450"/>
                </a:spcBef>
              </a:pPr>
              <a:r>
                <a:rPr sz="800" spc="-70" dirty="0">
                  <a:solidFill>
                    <a:srgbClr val="25408F"/>
                  </a:solidFill>
                  <a:latin typeface="Arial"/>
                  <a:cs typeface="Arial"/>
                </a:rPr>
                <a:t>SO</a:t>
              </a:r>
              <a:r>
                <a:rPr sz="975" spc="-104" baseline="-25641" dirty="0">
                  <a:solidFill>
                    <a:srgbClr val="25408F"/>
                  </a:solidFill>
                  <a:latin typeface="Arial"/>
                  <a:cs typeface="Arial"/>
                </a:rPr>
                <a:t>3</a:t>
              </a:r>
              <a:endParaRPr sz="975" baseline="-25641">
                <a:latin typeface="Arial"/>
                <a:cs typeface="Arial"/>
              </a:endParaRPr>
            </a:p>
            <a:p>
              <a:pPr marL="163830">
                <a:lnSpc>
                  <a:spcPct val="100000"/>
                </a:lnSpc>
                <a:spcBef>
                  <a:spcPts val="355"/>
                </a:spcBef>
              </a:pPr>
              <a:r>
                <a:rPr sz="800" spc="-65" dirty="0">
                  <a:solidFill>
                    <a:srgbClr val="D2232A"/>
                  </a:solidFill>
                  <a:latin typeface="Arial"/>
                  <a:cs typeface="Arial"/>
                </a:rPr>
                <a:t>CO</a:t>
              </a:r>
              <a:r>
                <a:rPr sz="975" spc="-97" baseline="-25641" dirty="0">
                  <a:solidFill>
                    <a:srgbClr val="D2232A"/>
                  </a:solidFill>
                  <a:latin typeface="Arial"/>
                  <a:cs typeface="Arial"/>
                </a:rPr>
                <a:t>2</a:t>
              </a:r>
              <a:endParaRPr sz="975" baseline="-25641">
                <a:latin typeface="Arial"/>
                <a:cs typeface="Arial"/>
              </a:endParaRPr>
            </a:p>
            <a:p>
              <a:pPr marL="262255">
                <a:lnSpc>
                  <a:spcPct val="100000"/>
                </a:lnSpc>
                <a:spcBef>
                  <a:spcPts val="615"/>
                </a:spcBef>
              </a:pPr>
              <a:r>
                <a:rPr sz="800" spc="-70" dirty="0">
                  <a:solidFill>
                    <a:srgbClr val="25408F"/>
                  </a:solidFill>
                  <a:latin typeface="Arial"/>
                  <a:cs typeface="Arial"/>
                </a:rPr>
                <a:t>SO</a:t>
              </a:r>
              <a:r>
                <a:rPr sz="975" spc="-104" baseline="-25641" dirty="0">
                  <a:solidFill>
                    <a:srgbClr val="25408F"/>
                  </a:solidFill>
                  <a:latin typeface="Arial"/>
                  <a:cs typeface="Arial"/>
                </a:rPr>
                <a:t>3</a:t>
              </a:r>
              <a:endParaRPr sz="975" baseline="-25641">
                <a:latin typeface="Arial"/>
                <a:cs typeface="Arial"/>
              </a:endParaRPr>
            </a:p>
          </p:txBody>
        </p:sp>
        <p:sp>
          <p:nvSpPr>
            <p:cNvPr id="71" name="object 151">
              <a:extLst>
                <a:ext uri="{FF2B5EF4-FFF2-40B4-BE49-F238E27FC236}">
                  <a16:creationId xmlns:a16="http://schemas.microsoft.com/office/drawing/2014/main" id="{B2C6CCB6-78F1-4C58-A1E2-6C60046E476D}"/>
                </a:ext>
              </a:extLst>
            </p:cNvPr>
            <p:cNvSpPr txBox="1"/>
            <p:nvPr/>
          </p:nvSpPr>
          <p:spPr>
            <a:xfrm>
              <a:off x="7077169" y="2853147"/>
              <a:ext cx="474980" cy="560070"/>
            </a:xfrm>
            <a:prstGeom prst="rect">
              <a:avLst/>
            </a:prstGeom>
          </p:spPr>
          <p:txBody>
            <a:bodyPr vert="horz" wrap="square" lIns="0" tIns="57150" rIns="0" bIns="0" rtlCol="0">
              <a:spAutoFit/>
            </a:bodyPr>
            <a:lstStyle/>
            <a:p>
              <a:pPr marL="38100">
                <a:lnSpc>
                  <a:spcPct val="100000"/>
                </a:lnSpc>
                <a:spcBef>
                  <a:spcPts val="450"/>
                </a:spcBef>
              </a:pPr>
              <a:r>
                <a:rPr sz="800" spc="-65" dirty="0">
                  <a:solidFill>
                    <a:srgbClr val="D2232A"/>
                  </a:solidFill>
                  <a:latin typeface="Arial"/>
                  <a:cs typeface="Arial"/>
                </a:rPr>
                <a:t>CO</a:t>
              </a:r>
              <a:r>
                <a:rPr sz="975" spc="-97" baseline="-25641" dirty="0">
                  <a:solidFill>
                    <a:srgbClr val="D2232A"/>
                  </a:solidFill>
                  <a:latin typeface="Arial"/>
                  <a:cs typeface="Arial"/>
                </a:rPr>
                <a:t>2</a:t>
              </a:r>
              <a:endParaRPr sz="975" baseline="-25641">
                <a:latin typeface="Arial"/>
                <a:cs typeface="Arial"/>
              </a:endParaRPr>
            </a:p>
            <a:p>
              <a:pPr marL="164465">
                <a:lnSpc>
                  <a:spcPct val="100000"/>
                </a:lnSpc>
                <a:spcBef>
                  <a:spcPts val="355"/>
                </a:spcBef>
              </a:pPr>
              <a:r>
                <a:rPr sz="800" spc="-70" dirty="0">
                  <a:solidFill>
                    <a:srgbClr val="25408F"/>
                  </a:solidFill>
                  <a:latin typeface="Arial"/>
                  <a:cs typeface="Arial"/>
                </a:rPr>
                <a:t>SO</a:t>
              </a:r>
              <a:r>
                <a:rPr sz="975" spc="-104" baseline="-25641" dirty="0">
                  <a:solidFill>
                    <a:srgbClr val="25408F"/>
                  </a:solidFill>
                  <a:latin typeface="Arial"/>
                  <a:cs typeface="Arial"/>
                </a:rPr>
                <a:t>3</a:t>
              </a:r>
              <a:endParaRPr sz="975" baseline="-25641">
                <a:latin typeface="Arial"/>
                <a:cs typeface="Arial"/>
              </a:endParaRPr>
            </a:p>
            <a:p>
              <a:pPr marL="262255">
                <a:lnSpc>
                  <a:spcPct val="100000"/>
                </a:lnSpc>
                <a:spcBef>
                  <a:spcPts val="615"/>
                </a:spcBef>
              </a:pPr>
              <a:r>
                <a:rPr sz="800" spc="-65" dirty="0">
                  <a:solidFill>
                    <a:srgbClr val="D2232A"/>
                  </a:solidFill>
                  <a:latin typeface="Arial"/>
                  <a:cs typeface="Arial"/>
                </a:rPr>
                <a:t>CO</a:t>
              </a:r>
              <a:r>
                <a:rPr sz="975" spc="-97" baseline="-25641" dirty="0">
                  <a:solidFill>
                    <a:srgbClr val="D2232A"/>
                  </a:solidFill>
                  <a:latin typeface="Arial"/>
                  <a:cs typeface="Arial"/>
                </a:rPr>
                <a:t>2</a:t>
              </a:r>
              <a:endParaRPr sz="975" baseline="-25641">
                <a:latin typeface="Arial"/>
                <a:cs typeface="Arial"/>
              </a:endParaRPr>
            </a:p>
          </p:txBody>
        </p:sp>
        <p:sp>
          <p:nvSpPr>
            <p:cNvPr id="72" name="object 152">
              <a:extLst>
                <a:ext uri="{FF2B5EF4-FFF2-40B4-BE49-F238E27FC236}">
                  <a16:creationId xmlns:a16="http://schemas.microsoft.com/office/drawing/2014/main" id="{C672FB65-8B87-4C61-B266-C6754DE70F54}"/>
                </a:ext>
              </a:extLst>
            </p:cNvPr>
            <p:cNvSpPr txBox="1"/>
            <p:nvPr/>
          </p:nvSpPr>
          <p:spPr>
            <a:xfrm>
              <a:off x="7551953" y="2853147"/>
              <a:ext cx="468630" cy="560070"/>
            </a:xfrm>
            <a:prstGeom prst="rect">
              <a:avLst/>
            </a:prstGeom>
          </p:spPr>
          <p:txBody>
            <a:bodyPr vert="horz" wrap="square" lIns="0" tIns="57150" rIns="0" bIns="0" rtlCol="0">
              <a:spAutoFit/>
            </a:bodyPr>
            <a:lstStyle/>
            <a:p>
              <a:pPr marL="38100">
                <a:lnSpc>
                  <a:spcPct val="100000"/>
                </a:lnSpc>
                <a:spcBef>
                  <a:spcPts val="450"/>
                </a:spcBef>
              </a:pPr>
              <a:r>
                <a:rPr sz="800" spc="-70" dirty="0">
                  <a:solidFill>
                    <a:srgbClr val="25408F"/>
                  </a:solidFill>
                  <a:latin typeface="Arial"/>
                  <a:cs typeface="Arial"/>
                </a:rPr>
                <a:t>SO</a:t>
              </a:r>
              <a:r>
                <a:rPr sz="975" spc="-104" baseline="-25641" dirty="0">
                  <a:solidFill>
                    <a:srgbClr val="25408F"/>
                  </a:solidFill>
                  <a:latin typeface="Arial"/>
                  <a:cs typeface="Arial"/>
                </a:rPr>
                <a:t>3</a:t>
              </a:r>
              <a:endParaRPr sz="975" baseline="-25641">
                <a:latin typeface="Arial"/>
                <a:cs typeface="Arial"/>
              </a:endParaRPr>
            </a:p>
            <a:p>
              <a:pPr marL="163830">
                <a:lnSpc>
                  <a:spcPct val="100000"/>
                </a:lnSpc>
                <a:spcBef>
                  <a:spcPts val="355"/>
                </a:spcBef>
              </a:pPr>
              <a:r>
                <a:rPr sz="800" spc="-65" dirty="0">
                  <a:solidFill>
                    <a:srgbClr val="D2232A"/>
                  </a:solidFill>
                  <a:latin typeface="Arial"/>
                  <a:cs typeface="Arial"/>
                </a:rPr>
                <a:t>CO</a:t>
              </a:r>
              <a:r>
                <a:rPr sz="975" spc="-97" baseline="-25641" dirty="0">
                  <a:solidFill>
                    <a:srgbClr val="D2232A"/>
                  </a:solidFill>
                  <a:latin typeface="Arial"/>
                  <a:cs typeface="Arial"/>
                </a:rPr>
                <a:t>2</a:t>
              </a:r>
              <a:endParaRPr sz="975" baseline="-25641">
                <a:latin typeface="Arial"/>
                <a:cs typeface="Arial"/>
              </a:endParaRPr>
            </a:p>
            <a:p>
              <a:pPr marL="262255">
                <a:lnSpc>
                  <a:spcPct val="100000"/>
                </a:lnSpc>
                <a:spcBef>
                  <a:spcPts val="615"/>
                </a:spcBef>
              </a:pPr>
              <a:r>
                <a:rPr sz="800" spc="-70" dirty="0">
                  <a:solidFill>
                    <a:srgbClr val="25408F"/>
                  </a:solidFill>
                  <a:latin typeface="Arial"/>
                  <a:cs typeface="Arial"/>
                </a:rPr>
                <a:t>SO</a:t>
              </a:r>
              <a:r>
                <a:rPr sz="975" spc="-104" baseline="-25641" dirty="0">
                  <a:solidFill>
                    <a:srgbClr val="25408F"/>
                  </a:solidFill>
                  <a:latin typeface="Arial"/>
                  <a:cs typeface="Arial"/>
                </a:rPr>
                <a:t>3</a:t>
              </a:r>
              <a:endParaRPr sz="975" baseline="-25641">
                <a:latin typeface="Arial"/>
                <a:cs typeface="Arial"/>
              </a:endParaRPr>
            </a:p>
          </p:txBody>
        </p:sp>
        <p:sp>
          <p:nvSpPr>
            <p:cNvPr id="73" name="object 153">
              <a:extLst>
                <a:ext uri="{FF2B5EF4-FFF2-40B4-BE49-F238E27FC236}">
                  <a16:creationId xmlns:a16="http://schemas.microsoft.com/office/drawing/2014/main" id="{A84EF12B-0647-40E2-8771-A956371A1AF3}"/>
                </a:ext>
              </a:extLst>
            </p:cNvPr>
            <p:cNvSpPr txBox="1"/>
            <p:nvPr/>
          </p:nvSpPr>
          <p:spPr>
            <a:xfrm>
              <a:off x="8026451" y="2853147"/>
              <a:ext cx="474980" cy="560070"/>
            </a:xfrm>
            <a:prstGeom prst="rect">
              <a:avLst/>
            </a:prstGeom>
          </p:spPr>
          <p:txBody>
            <a:bodyPr vert="horz" wrap="square" lIns="0" tIns="57150" rIns="0" bIns="0" rtlCol="0">
              <a:spAutoFit/>
            </a:bodyPr>
            <a:lstStyle/>
            <a:p>
              <a:pPr marL="38100">
                <a:lnSpc>
                  <a:spcPct val="100000"/>
                </a:lnSpc>
                <a:spcBef>
                  <a:spcPts val="450"/>
                </a:spcBef>
              </a:pPr>
              <a:r>
                <a:rPr sz="800" spc="-65" dirty="0">
                  <a:solidFill>
                    <a:srgbClr val="D2232A"/>
                  </a:solidFill>
                  <a:latin typeface="Arial"/>
                  <a:cs typeface="Arial"/>
                </a:rPr>
                <a:t>CO</a:t>
              </a:r>
              <a:r>
                <a:rPr sz="975" spc="-97" baseline="-25641" dirty="0">
                  <a:solidFill>
                    <a:srgbClr val="D2232A"/>
                  </a:solidFill>
                  <a:latin typeface="Arial"/>
                  <a:cs typeface="Arial"/>
                </a:rPr>
                <a:t>2</a:t>
              </a:r>
              <a:endParaRPr sz="975" baseline="-25641">
                <a:latin typeface="Arial"/>
                <a:cs typeface="Arial"/>
              </a:endParaRPr>
            </a:p>
            <a:p>
              <a:pPr marL="164465">
                <a:lnSpc>
                  <a:spcPct val="100000"/>
                </a:lnSpc>
                <a:spcBef>
                  <a:spcPts val="355"/>
                </a:spcBef>
              </a:pPr>
              <a:r>
                <a:rPr sz="800" spc="-70" dirty="0">
                  <a:solidFill>
                    <a:srgbClr val="25408F"/>
                  </a:solidFill>
                  <a:latin typeface="Arial"/>
                  <a:cs typeface="Arial"/>
                </a:rPr>
                <a:t>SO</a:t>
              </a:r>
              <a:r>
                <a:rPr sz="975" spc="-104" baseline="-25641" dirty="0">
                  <a:solidFill>
                    <a:srgbClr val="25408F"/>
                  </a:solidFill>
                  <a:latin typeface="Arial"/>
                  <a:cs typeface="Arial"/>
                </a:rPr>
                <a:t>3</a:t>
              </a:r>
              <a:endParaRPr sz="975" baseline="-25641">
                <a:latin typeface="Arial"/>
                <a:cs typeface="Arial"/>
              </a:endParaRPr>
            </a:p>
            <a:p>
              <a:pPr marL="262255">
                <a:lnSpc>
                  <a:spcPct val="100000"/>
                </a:lnSpc>
                <a:spcBef>
                  <a:spcPts val="615"/>
                </a:spcBef>
              </a:pPr>
              <a:r>
                <a:rPr sz="800" spc="-65" dirty="0">
                  <a:solidFill>
                    <a:srgbClr val="D2232A"/>
                  </a:solidFill>
                  <a:latin typeface="Arial"/>
                  <a:cs typeface="Arial"/>
                </a:rPr>
                <a:t>CO</a:t>
              </a:r>
              <a:r>
                <a:rPr sz="975" spc="-97" baseline="-25641" dirty="0">
                  <a:solidFill>
                    <a:srgbClr val="D2232A"/>
                  </a:solidFill>
                  <a:latin typeface="Arial"/>
                  <a:cs typeface="Arial"/>
                </a:rPr>
                <a:t>2</a:t>
              </a:r>
              <a:endParaRPr sz="975" baseline="-25641">
                <a:latin typeface="Arial"/>
                <a:cs typeface="Arial"/>
              </a:endParaRPr>
            </a:p>
          </p:txBody>
        </p:sp>
        <p:sp>
          <p:nvSpPr>
            <p:cNvPr id="74" name="object 154">
              <a:extLst>
                <a:ext uri="{FF2B5EF4-FFF2-40B4-BE49-F238E27FC236}">
                  <a16:creationId xmlns:a16="http://schemas.microsoft.com/office/drawing/2014/main" id="{BAD98C3A-04FF-4C86-85E4-42C80C0D4DCA}"/>
                </a:ext>
              </a:extLst>
            </p:cNvPr>
            <p:cNvSpPr txBox="1"/>
            <p:nvPr/>
          </p:nvSpPr>
          <p:spPr>
            <a:xfrm>
              <a:off x="4264351" y="2853147"/>
              <a:ext cx="1414780" cy="560070"/>
            </a:xfrm>
            <a:prstGeom prst="rect">
              <a:avLst/>
            </a:prstGeom>
          </p:spPr>
          <p:txBody>
            <a:bodyPr vert="horz" wrap="square" lIns="0" tIns="57150" rIns="0" bIns="0" rtlCol="0">
              <a:spAutoFit/>
            </a:bodyPr>
            <a:lstStyle/>
            <a:p>
              <a:pPr marL="50800">
                <a:lnSpc>
                  <a:spcPct val="100000"/>
                </a:lnSpc>
                <a:spcBef>
                  <a:spcPts val="450"/>
                </a:spcBef>
                <a:tabLst>
                  <a:tab pos="539750" algn="l"/>
                  <a:tab pos="951865" algn="l"/>
                </a:tabLst>
              </a:pPr>
              <a:r>
                <a:rPr sz="800" spc="-65" dirty="0">
                  <a:solidFill>
                    <a:srgbClr val="D2232A"/>
                  </a:solidFill>
                  <a:latin typeface="Arial"/>
                  <a:cs typeface="Arial"/>
                </a:rPr>
                <a:t>CO</a:t>
              </a:r>
              <a:r>
                <a:rPr sz="975" spc="-97" baseline="-25641" dirty="0">
                  <a:solidFill>
                    <a:srgbClr val="D2232A"/>
                  </a:solidFill>
                  <a:latin typeface="Arial"/>
                  <a:cs typeface="Arial"/>
                </a:rPr>
                <a:t>2	</a:t>
              </a:r>
              <a:r>
                <a:rPr sz="800" spc="-70" dirty="0">
                  <a:solidFill>
                    <a:srgbClr val="25408F"/>
                  </a:solidFill>
                  <a:latin typeface="Arial"/>
                  <a:cs typeface="Arial"/>
                </a:rPr>
                <a:t>SO</a:t>
              </a:r>
              <a:r>
                <a:rPr sz="975" spc="-104" baseline="-25641" dirty="0">
                  <a:solidFill>
                    <a:srgbClr val="25408F"/>
                  </a:solidFill>
                  <a:latin typeface="Arial"/>
                  <a:cs typeface="Arial"/>
                </a:rPr>
                <a:t>3	</a:t>
              </a:r>
              <a:r>
                <a:rPr sz="800" spc="-65" dirty="0">
                  <a:solidFill>
                    <a:srgbClr val="D2232A"/>
                  </a:solidFill>
                  <a:latin typeface="Arial"/>
                  <a:cs typeface="Arial"/>
                </a:rPr>
                <a:t>CO</a:t>
              </a:r>
              <a:r>
                <a:rPr sz="975" spc="-97" baseline="-25641" dirty="0">
                  <a:solidFill>
                    <a:srgbClr val="D2232A"/>
                  </a:solidFill>
                  <a:latin typeface="Arial"/>
                  <a:cs typeface="Arial"/>
                </a:rPr>
                <a:t>2</a:t>
              </a:r>
              <a:endParaRPr sz="975" baseline="-25641">
                <a:latin typeface="Arial"/>
                <a:cs typeface="Arial"/>
              </a:endParaRPr>
            </a:p>
            <a:p>
              <a:pPr marL="191135">
                <a:lnSpc>
                  <a:spcPct val="100000"/>
                </a:lnSpc>
                <a:spcBef>
                  <a:spcPts val="355"/>
                </a:spcBef>
                <a:tabLst>
                  <a:tab pos="603885" algn="l"/>
                  <a:tab pos="1078865" algn="l"/>
                </a:tabLst>
              </a:pPr>
              <a:r>
                <a:rPr sz="800" spc="-70" dirty="0">
                  <a:solidFill>
                    <a:srgbClr val="25408F"/>
                  </a:solidFill>
                  <a:latin typeface="Arial"/>
                  <a:cs typeface="Arial"/>
                </a:rPr>
                <a:t>SO</a:t>
              </a:r>
              <a:r>
                <a:rPr sz="975" spc="-104" baseline="-25641" dirty="0">
                  <a:solidFill>
                    <a:srgbClr val="25408F"/>
                  </a:solidFill>
                  <a:latin typeface="Arial"/>
                  <a:cs typeface="Arial"/>
                </a:rPr>
                <a:t>3	</a:t>
              </a:r>
              <a:r>
                <a:rPr sz="800" spc="-65" dirty="0">
                  <a:solidFill>
                    <a:srgbClr val="D2232A"/>
                  </a:solidFill>
                  <a:latin typeface="Arial"/>
                  <a:cs typeface="Arial"/>
                </a:rPr>
                <a:t>CO</a:t>
              </a:r>
              <a:r>
                <a:rPr sz="975" spc="-97" baseline="-25641" dirty="0">
                  <a:solidFill>
                    <a:srgbClr val="D2232A"/>
                  </a:solidFill>
                  <a:latin typeface="Arial"/>
                  <a:cs typeface="Arial"/>
                </a:rPr>
                <a:t>2	</a:t>
              </a:r>
              <a:r>
                <a:rPr sz="800" spc="-70" dirty="0">
                  <a:solidFill>
                    <a:srgbClr val="25408F"/>
                  </a:solidFill>
                  <a:latin typeface="Arial"/>
                  <a:cs typeface="Arial"/>
                </a:rPr>
                <a:t>SO</a:t>
              </a:r>
              <a:r>
                <a:rPr sz="975" spc="-104" baseline="-25641" dirty="0">
                  <a:solidFill>
                    <a:srgbClr val="25408F"/>
                  </a:solidFill>
                  <a:latin typeface="Arial"/>
                  <a:cs typeface="Arial"/>
                </a:rPr>
                <a:t>3</a:t>
              </a:r>
              <a:endParaRPr sz="975" baseline="-25641">
                <a:latin typeface="Arial"/>
                <a:cs typeface="Arial"/>
              </a:endParaRPr>
            </a:p>
            <a:p>
              <a:pPr marL="274955">
                <a:lnSpc>
                  <a:spcPct val="100000"/>
                </a:lnSpc>
                <a:spcBef>
                  <a:spcPts val="615"/>
                </a:spcBef>
                <a:tabLst>
                  <a:tab pos="763905" algn="l"/>
                  <a:tab pos="1176020" algn="l"/>
                </a:tabLst>
              </a:pPr>
              <a:r>
                <a:rPr sz="800" spc="-65" dirty="0">
                  <a:solidFill>
                    <a:srgbClr val="D2232A"/>
                  </a:solidFill>
                  <a:latin typeface="Arial"/>
                  <a:cs typeface="Arial"/>
                </a:rPr>
                <a:t>CO</a:t>
              </a:r>
              <a:r>
                <a:rPr sz="975" spc="-97" baseline="-25641" dirty="0">
                  <a:solidFill>
                    <a:srgbClr val="D2232A"/>
                  </a:solidFill>
                  <a:latin typeface="Arial"/>
                  <a:cs typeface="Arial"/>
                </a:rPr>
                <a:t>2	</a:t>
              </a:r>
              <a:r>
                <a:rPr sz="800" spc="-70" dirty="0">
                  <a:solidFill>
                    <a:srgbClr val="25408F"/>
                  </a:solidFill>
                  <a:latin typeface="Arial"/>
                  <a:cs typeface="Arial"/>
                </a:rPr>
                <a:t>SO</a:t>
              </a:r>
              <a:r>
                <a:rPr sz="975" spc="-104" baseline="-25641" dirty="0">
                  <a:solidFill>
                    <a:srgbClr val="25408F"/>
                  </a:solidFill>
                  <a:latin typeface="Arial"/>
                  <a:cs typeface="Arial"/>
                </a:rPr>
                <a:t>3	</a:t>
              </a:r>
              <a:r>
                <a:rPr sz="800" spc="-65" dirty="0">
                  <a:solidFill>
                    <a:srgbClr val="D2232A"/>
                  </a:solidFill>
                  <a:latin typeface="Arial"/>
                  <a:cs typeface="Arial"/>
                </a:rPr>
                <a:t>CO</a:t>
              </a:r>
              <a:r>
                <a:rPr sz="975" spc="-97" baseline="-25641" dirty="0">
                  <a:solidFill>
                    <a:srgbClr val="D2232A"/>
                  </a:solidFill>
                  <a:latin typeface="Arial"/>
                  <a:cs typeface="Arial"/>
                </a:rPr>
                <a:t>2</a:t>
              </a:r>
              <a:endParaRPr sz="975" baseline="-25641">
                <a:latin typeface="Arial"/>
                <a:cs typeface="Arial"/>
              </a:endParaRPr>
            </a:p>
          </p:txBody>
        </p:sp>
        <p:sp>
          <p:nvSpPr>
            <p:cNvPr id="75" name="object 155">
              <a:extLst>
                <a:ext uri="{FF2B5EF4-FFF2-40B4-BE49-F238E27FC236}">
                  <a16:creationId xmlns:a16="http://schemas.microsoft.com/office/drawing/2014/main" id="{1BBDAA20-C44A-4191-AA6E-4ABD5B39F63C}"/>
                </a:ext>
              </a:extLst>
            </p:cNvPr>
            <p:cNvSpPr txBox="1"/>
            <p:nvPr/>
          </p:nvSpPr>
          <p:spPr>
            <a:xfrm>
              <a:off x="4471531" y="3976959"/>
              <a:ext cx="642620" cy="276225"/>
            </a:xfrm>
            <a:prstGeom prst="rect">
              <a:avLst/>
            </a:prstGeom>
          </p:spPr>
          <p:txBody>
            <a:bodyPr vert="horz" wrap="square" lIns="0" tIns="12065" rIns="0" bIns="0" rtlCol="0">
              <a:spAutoFit/>
            </a:bodyPr>
            <a:lstStyle/>
            <a:p>
              <a:pPr marL="38100" marR="30480" indent="51435">
                <a:lnSpc>
                  <a:spcPct val="102899"/>
                </a:lnSpc>
                <a:spcBef>
                  <a:spcPts val="95"/>
                </a:spcBef>
              </a:pPr>
              <a:r>
                <a:rPr sz="800" spc="-25" dirty="0">
                  <a:solidFill>
                    <a:srgbClr val="231F20"/>
                  </a:solidFill>
                  <a:latin typeface="Arial"/>
                  <a:cs typeface="Arial"/>
                </a:rPr>
                <a:t>Sandstone </a:t>
              </a:r>
              <a:r>
                <a:rPr sz="800" spc="-20" dirty="0">
                  <a:solidFill>
                    <a:srgbClr val="231F20"/>
                  </a:solidFill>
                  <a:latin typeface="Arial"/>
                  <a:cs typeface="Arial"/>
                </a:rPr>
                <a:t> </a:t>
              </a:r>
              <a:r>
                <a:rPr sz="800" spc="-40" dirty="0">
                  <a:solidFill>
                    <a:srgbClr val="231F20"/>
                  </a:solidFill>
                  <a:latin typeface="Arial"/>
                  <a:cs typeface="Arial"/>
                </a:rPr>
                <a:t>c</a:t>
              </a:r>
              <a:r>
                <a:rPr sz="800" spc="5" dirty="0">
                  <a:solidFill>
                    <a:srgbClr val="231F20"/>
                  </a:solidFill>
                  <a:latin typeface="Arial"/>
                  <a:cs typeface="Arial"/>
                </a:rPr>
                <a:t>o</a:t>
              </a:r>
              <a:r>
                <a:rPr sz="800" dirty="0">
                  <a:solidFill>
                    <a:srgbClr val="231F20"/>
                  </a:solidFill>
                  <a:latin typeface="Arial"/>
                  <a:cs typeface="Arial"/>
                </a:rPr>
                <a:t>n</a:t>
              </a:r>
              <a:r>
                <a:rPr sz="800" spc="-10" dirty="0">
                  <a:solidFill>
                    <a:srgbClr val="231F20"/>
                  </a:solidFill>
                  <a:latin typeface="Arial"/>
                  <a:cs typeface="Arial"/>
                </a:rPr>
                <a:t>tains</a:t>
              </a:r>
              <a:r>
                <a:rPr sz="800" spc="-50" dirty="0">
                  <a:solidFill>
                    <a:srgbClr val="231F20"/>
                  </a:solidFill>
                  <a:latin typeface="Arial"/>
                  <a:cs typeface="Arial"/>
                </a:rPr>
                <a:t> </a:t>
              </a:r>
              <a:r>
                <a:rPr sz="800" spc="-125" dirty="0">
                  <a:solidFill>
                    <a:srgbClr val="231F20"/>
                  </a:solidFill>
                  <a:latin typeface="Arial"/>
                  <a:cs typeface="Arial"/>
                </a:rPr>
                <a:t>C</a:t>
              </a:r>
              <a:r>
                <a:rPr sz="800" spc="-65" dirty="0">
                  <a:solidFill>
                    <a:srgbClr val="231F20"/>
                  </a:solidFill>
                  <a:latin typeface="Arial"/>
                  <a:cs typeface="Arial"/>
                </a:rPr>
                <a:t>O</a:t>
              </a:r>
              <a:r>
                <a:rPr sz="975" spc="-22" baseline="-25641" dirty="0">
                  <a:solidFill>
                    <a:srgbClr val="231F20"/>
                  </a:solidFill>
                  <a:latin typeface="Arial"/>
                  <a:cs typeface="Arial"/>
                </a:rPr>
                <a:t>2</a:t>
              </a:r>
              <a:endParaRPr sz="975" baseline="-25641">
                <a:latin typeface="Arial"/>
                <a:cs typeface="Arial"/>
              </a:endParaRPr>
            </a:p>
          </p:txBody>
        </p:sp>
        <p:sp>
          <p:nvSpPr>
            <p:cNvPr id="76" name="object 156">
              <a:extLst>
                <a:ext uri="{FF2B5EF4-FFF2-40B4-BE49-F238E27FC236}">
                  <a16:creationId xmlns:a16="http://schemas.microsoft.com/office/drawing/2014/main" id="{E3C22200-C22B-4CE3-8318-47D550F44FAC}"/>
                </a:ext>
              </a:extLst>
            </p:cNvPr>
            <p:cNvSpPr txBox="1"/>
            <p:nvPr/>
          </p:nvSpPr>
          <p:spPr>
            <a:xfrm>
              <a:off x="4557748" y="4687486"/>
              <a:ext cx="470534" cy="151130"/>
            </a:xfrm>
            <a:prstGeom prst="rect">
              <a:avLst/>
            </a:prstGeom>
          </p:spPr>
          <p:txBody>
            <a:bodyPr vert="horz" wrap="square" lIns="0" tIns="15240" rIns="0" bIns="0" rtlCol="0">
              <a:spAutoFit/>
            </a:bodyPr>
            <a:lstStyle/>
            <a:p>
              <a:pPr marL="12700">
                <a:lnSpc>
                  <a:spcPct val="100000"/>
                </a:lnSpc>
                <a:spcBef>
                  <a:spcPts val="120"/>
                </a:spcBef>
              </a:pPr>
              <a:r>
                <a:rPr sz="800" spc="-130" dirty="0">
                  <a:solidFill>
                    <a:srgbClr val="231F20"/>
                  </a:solidFill>
                  <a:latin typeface="Arial"/>
                  <a:cs typeface="Arial"/>
                </a:rPr>
                <a:t>S</a:t>
              </a:r>
              <a:r>
                <a:rPr sz="800" spc="15" dirty="0">
                  <a:solidFill>
                    <a:srgbClr val="231F20"/>
                  </a:solidFill>
                  <a:latin typeface="Arial"/>
                  <a:cs typeface="Arial"/>
                </a:rPr>
                <a:t>o</a:t>
              </a:r>
              <a:r>
                <a:rPr sz="800" spc="10" dirty="0">
                  <a:solidFill>
                    <a:srgbClr val="231F20"/>
                  </a:solidFill>
                  <a:latin typeface="Arial"/>
                  <a:cs typeface="Arial"/>
                </a:rPr>
                <a:t>f</a:t>
              </a:r>
              <a:r>
                <a:rPr sz="800" spc="50" dirty="0">
                  <a:solidFill>
                    <a:srgbClr val="231F20"/>
                  </a:solidFill>
                  <a:latin typeface="Arial"/>
                  <a:cs typeface="Arial"/>
                </a:rPr>
                <a:t>t</a:t>
              </a:r>
              <a:r>
                <a:rPr sz="800" spc="-50" dirty="0">
                  <a:solidFill>
                    <a:srgbClr val="231F20"/>
                  </a:solidFill>
                  <a:latin typeface="Arial"/>
                  <a:cs typeface="Arial"/>
                </a:rPr>
                <a:t> </a:t>
              </a:r>
              <a:r>
                <a:rPr sz="800" spc="20" dirty="0">
                  <a:solidFill>
                    <a:srgbClr val="231F20"/>
                  </a:solidFill>
                  <a:latin typeface="Arial"/>
                  <a:cs typeface="Arial"/>
                </a:rPr>
                <a:t>w</a:t>
              </a:r>
              <a:r>
                <a:rPr sz="800" spc="-55" dirty="0">
                  <a:solidFill>
                    <a:srgbClr val="231F20"/>
                  </a:solidFill>
                  <a:latin typeface="Arial"/>
                  <a:cs typeface="Arial"/>
                </a:rPr>
                <a:t>a</a:t>
              </a:r>
              <a:r>
                <a:rPr sz="800" spc="45" dirty="0">
                  <a:solidFill>
                    <a:srgbClr val="231F20"/>
                  </a:solidFill>
                  <a:latin typeface="Arial"/>
                  <a:cs typeface="Arial"/>
                </a:rPr>
                <a:t>t</a:t>
              </a:r>
              <a:r>
                <a:rPr sz="800" spc="-15" dirty="0">
                  <a:solidFill>
                    <a:srgbClr val="231F20"/>
                  </a:solidFill>
                  <a:latin typeface="Arial"/>
                  <a:cs typeface="Arial"/>
                </a:rPr>
                <a:t>er</a:t>
              </a:r>
              <a:endParaRPr sz="800">
                <a:latin typeface="Arial"/>
                <a:cs typeface="Arial"/>
              </a:endParaRPr>
            </a:p>
          </p:txBody>
        </p:sp>
        <p:sp>
          <p:nvSpPr>
            <p:cNvPr id="77" name="object 157">
              <a:extLst>
                <a:ext uri="{FF2B5EF4-FFF2-40B4-BE49-F238E27FC236}">
                  <a16:creationId xmlns:a16="http://schemas.microsoft.com/office/drawing/2014/main" id="{2DC42BC4-A72C-48AD-8E77-987F964F6978}"/>
                </a:ext>
              </a:extLst>
            </p:cNvPr>
            <p:cNvSpPr txBox="1"/>
            <p:nvPr/>
          </p:nvSpPr>
          <p:spPr>
            <a:xfrm>
              <a:off x="5502328" y="4687486"/>
              <a:ext cx="675005" cy="151130"/>
            </a:xfrm>
            <a:prstGeom prst="rect">
              <a:avLst/>
            </a:prstGeom>
          </p:spPr>
          <p:txBody>
            <a:bodyPr vert="horz" wrap="square" lIns="0" tIns="15240" rIns="0" bIns="0" rtlCol="0">
              <a:spAutoFit/>
            </a:bodyPr>
            <a:lstStyle/>
            <a:p>
              <a:pPr marL="12700">
                <a:lnSpc>
                  <a:spcPct val="100000"/>
                </a:lnSpc>
                <a:spcBef>
                  <a:spcPts val="120"/>
                </a:spcBef>
              </a:pPr>
              <a:r>
                <a:rPr sz="800" spc="-110" dirty="0">
                  <a:solidFill>
                    <a:srgbClr val="231F20"/>
                  </a:solidFill>
                  <a:latin typeface="Arial"/>
                  <a:cs typeface="Arial"/>
                </a:rPr>
                <a:t>V</a:t>
              </a:r>
              <a:r>
                <a:rPr sz="800" spc="-20" dirty="0">
                  <a:solidFill>
                    <a:srgbClr val="231F20"/>
                  </a:solidFill>
                  <a:latin typeface="Arial"/>
                  <a:cs typeface="Arial"/>
                </a:rPr>
                <a:t>e</a:t>
              </a:r>
              <a:r>
                <a:rPr sz="800" dirty="0">
                  <a:solidFill>
                    <a:srgbClr val="231F20"/>
                  </a:solidFill>
                  <a:latin typeface="Arial"/>
                  <a:cs typeface="Arial"/>
                </a:rPr>
                <a:t>r</a:t>
              </a:r>
              <a:r>
                <a:rPr sz="800" spc="-15" dirty="0">
                  <a:solidFill>
                    <a:srgbClr val="231F20"/>
                  </a:solidFill>
                  <a:latin typeface="Arial"/>
                  <a:cs typeface="Arial"/>
                </a:rPr>
                <a:t>y</a:t>
              </a:r>
              <a:r>
                <a:rPr sz="800" spc="-50" dirty="0">
                  <a:solidFill>
                    <a:srgbClr val="231F20"/>
                  </a:solidFill>
                  <a:latin typeface="Arial"/>
                  <a:cs typeface="Arial"/>
                </a:rPr>
                <a:t> </a:t>
              </a:r>
              <a:r>
                <a:rPr sz="800" spc="-20" dirty="0">
                  <a:solidFill>
                    <a:srgbClr val="231F20"/>
                  </a:solidFill>
                  <a:latin typeface="Arial"/>
                  <a:cs typeface="Arial"/>
                </a:rPr>
                <a:t>so</a:t>
              </a:r>
              <a:r>
                <a:rPr sz="800" spc="-10" dirty="0">
                  <a:solidFill>
                    <a:srgbClr val="231F20"/>
                  </a:solidFill>
                  <a:latin typeface="Arial"/>
                  <a:cs typeface="Arial"/>
                </a:rPr>
                <a:t>f</a:t>
              </a:r>
              <a:r>
                <a:rPr sz="800" spc="50" dirty="0">
                  <a:solidFill>
                    <a:srgbClr val="231F20"/>
                  </a:solidFill>
                  <a:latin typeface="Arial"/>
                  <a:cs typeface="Arial"/>
                </a:rPr>
                <a:t>t</a:t>
              </a:r>
              <a:r>
                <a:rPr sz="800" spc="-50" dirty="0">
                  <a:solidFill>
                    <a:srgbClr val="231F20"/>
                  </a:solidFill>
                  <a:latin typeface="Arial"/>
                  <a:cs typeface="Arial"/>
                </a:rPr>
                <a:t> </a:t>
              </a:r>
              <a:r>
                <a:rPr sz="800" spc="20" dirty="0">
                  <a:solidFill>
                    <a:srgbClr val="231F20"/>
                  </a:solidFill>
                  <a:latin typeface="Arial"/>
                  <a:cs typeface="Arial"/>
                </a:rPr>
                <a:t>w</a:t>
              </a:r>
              <a:r>
                <a:rPr sz="800" spc="-55" dirty="0">
                  <a:solidFill>
                    <a:srgbClr val="231F20"/>
                  </a:solidFill>
                  <a:latin typeface="Arial"/>
                  <a:cs typeface="Arial"/>
                </a:rPr>
                <a:t>a</a:t>
              </a:r>
              <a:r>
                <a:rPr sz="800" spc="45" dirty="0">
                  <a:solidFill>
                    <a:srgbClr val="231F20"/>
                  </a:solidFill>
                  <a:latin typeface="Arial"/>
                  <a:cs typeface="Arial"/>
                </a:rPr>
                <a:t>t</a:t>
              </a:r>
              <a:r>
                <a:rPr sz="800" spc="-15" dirty="0">
                  <a:solidFill>
                    <a:srgbClr val="231F20"/>
                  </a:solidFill>
                  <a:latin typeface="Arial"/>
                  <a:cs typeface="Arial"/>
                </a:rPr>
                <a:t>er</a:t>
              </a:r>
              <a:endParaRPr sz="800">
                <a:latin typeface="Arial"/>
                <a:cs typeface="Arial"/>
              </a:endParaRPr>
            </a:p>
          </p:txBody>
        </p:sp>
        <p:sp>
          <p:nvSpPr>
            <p:cNvPr id="78" name="object 158">
              <a:extLst>
                <a:ext uri="{FF2B5EF4-FFF2-40B4-BE49-F238E27FC236}">
                  <a16:creationId xmlns:a16="http://schemas.microsoft.com/office/drawing/2014/main" id="{96F20E6F-3526-4972-A19F-DB22A3D38480}"/>
                </a:ext>
              </a:extLst>
            </p:cNvPr>
            <p:cNvSpPr txBox="1"/>
            <p:nvPr/>
          </p:nvSpPr>
          <p:spPr>
            <a:xfrm>
              <a:off x="6584133" y="4652265"/>
              <a:ext cx="579120" cy="276225"/>
            </a:xfrm>
            <a:prstGeom prst="rect">
              <a:avLst/>
            </a:prstGeom>
          </p:spPr>
          <p:txBody>
            <a:bodyPr vert="horz" wrap="square" lIns="0" tIns="12065" rIns="0" bIns="0" rtlCol="0">
              <a:spAutoFit/>
            </a:bodyPr>
            <a:lstStyle/>
            <a:p>
              <a:pPr marL="53975" marR="5080" indent="-41910">
                <a:lnSpc>
                  <a:spcPct val="102899"/>
                </a:lnSpc>
                <a:spcBef>
                  <a:spcPts val="95"/>
                </a:spcBef>
              </a:pPr>
              <a:r>
                <a:rPr sz="800" spc="-125" dirty="0">
                  <a:solidFill>
                    <a:srgbClr val="231F20"/>
                  </a:solidFill>
                  <a:latin typeface="Arial"/>
                  <a:cs typeface="Arial"/>
                </a:rPr>
                <a:t>P</a:t>
              </a:r>
              <a:r>
                <a:rPr sz="800" spc="-15" dirty="0">
                  <a:solidFill>
                    <a:srgbClr val="231F20"/>
                  </a:solidFill>
                  <a:latin typeface="Arial"/>
                  <a:cs typeface="Arial"/>
                </a:rPr>
                <a:t>er</a:t>
              </a:r>
              <a:r>
                <a:rPr sz="800" spc="-10" dirty="0">
                  <a:solidFill>
                    <a:srgbClr val="231F20"/>
                  </a:solidFill>
                  <a:latin typeface="Arial"/>
                  <a:cs typeface="Arial"/>
                </a:rPr>
                <a:t>mane</a:t>
              </a:r>
              <a:r>
                <a:rPr sz="800" spc="-15" dirty="0">
                  <a:solidFill>
                    <a:srgbClr val="231F20"/>
                  </a:solidFill>
                  <a:latin typeface="Arial"/>
                  <a:cs typeface="Arial"/>
                </a:rPr>
                <a:t>n</a:t>
              </a:r>
              <a:r>
                <a:rPr sz="800" spc="15" dirty="0">
                  <a:solidFill>
                    <a:srgbClr val="231F20"/>
                  </a:solidFill>
                  <a:latin typeface="Arial"/>
                  <a:cs typeface="Arial"/>
                </a:rPr>
                <a:t>tly  </a:t>
              </a:r>
              <a:r>
                <a:rPr sz="800" spc="-15" dirty="0">
                  <a:solidFill>
                    <a:srgbClr val="231F20"/>
                  </a:solidFill>
                  <a:latin typeface="Arial"/>
                  <a:cs typeface="Arial"/>
                </a:rPr>
                <a:t>har</a:t>
              </a:r>
              <a:r>
                <a:rPr sz="800" spc="15" dirty="0">
                  <a:solidFill>
                    <a:srgbClr val="231F20"/>
                  </a:solidFill>
                  <a:latin typeface="Arial"/>
                  <a:cs typeface="Arial"/>
                </a:rPr>
                <a:t>d</a:t>
              </a:r>
              <a:r>
                <a:rPr sz="800" spc="-50" dirty="0">
                  <a:solidFill>
                    <a:srgbClr val="231F20"/>
                  </a:solidFill>
                  <a:latin typeface="Arial"/>
                  <a:cs typeface="Arial"/>
                </a:rPr>
                <a:t> </a:t>
              </a:r>
              <a:r>
                <a:rPr sz="800" spc="20" dirty="0">
                  <a:solidFill>
                    <a:srgbClr val="231F20"/>
                  </a:solidFill>
                  <a:latin typeface="Arial"/>
                  <a:cs typeface="Arial"/>
                </a:rPr>
                <a:t>w</a:t>
              </a:r>
              <a:r>
                <a:rPr sz="800" spc="-55" dirty="0">
                  <a:solidFill>
                    <a:srgbClr val="231F20"/>
                  </a:solidFill>
                  <a:latin typeface="Arial"/>
                  <a:cs typeface="Arial"/>
                </a:rPr>
                <a:t>a</a:t>
              </a:r>
              <a:r>
                <a:rPr sz="800" spc="45" dirty="0">
                  <a:solidFill>
                    <a:srgbClr val="231F20"/>
                  </a:solidFill>
                  <a:latin typeface="Arial"/>
                  <a:cs typeface="Arial"/>
                </a:rPr>
                <a:t>t</a:t>
              </a:r>
              <a:r>
                <a:rPr sz="800" spc="-15" dirty="0">
                  <a:solidFill>
                    <a:srgbClr val="231F20"/>
                  </a:solidFill>
                  <a:latin typeface="Arial"/>
                  <a:cs typeface="Arial"/>
                </a:rPr>
                <a:t>er</a:t>
              </a:r>
              <a:endParaRPr sz="800" dirty="0">
                <a:latin typeface="Arial"/>
                <a:cs typeface="Arial"/>
              </a:endParaRPr>
            </a:p>
          </p:txBody>
        </p:sp>
        <p:sp>
          <p:nvSpPr>
            <p:cNvPr id="79" name="object 159">
              <a:extLst>
                <a:ext uri="{FF2B5EF4-FFF2-40B4-BE49-F238E27FC236}">
                  <a16:creationId xmlns:a16="http://schemas.microsoft.com/office/drawing/2014/main" id="{E3D43A57-6AF0-499F-9FDF-CD551651844B}"/>
                </a:ext>
              </a:extLst>
            </p:cNvPr>
            <p:cNvSpPr txBox="1"/>
            <p:nvPr/>
          </p:nvSpPr>
          <p:spPr>
            <a:xfrm>
              <a:off x="7441342" y="4768483"/>
              <a:ext cx="989330" cy="151130"/>
            </a:xfrm>
            <a:prstGeom prst="rect">
              <a:avLst/>
            </a:prstGeom>
          </p:spPr>
          <p:txBody>
            <a:bodyPr vert="horz" wrap="square" lIns="0" tIns="15240" rIns="0" bIns="0" rtlCol="0">
              <a:spAutoFit/>
            </a:bodyPr>
            <a:lstStyle/>
            <a:p>
              <a:pPr marL="12700">
                <a:lnSpc>
                  <a:spcPct val="100000"/>
                </a:lnSpc>
                <a:spcBef>
                  <a:spcPts val="120"/>
                </a:spcBef>
              </a:pPr>
              <a:r>
                <a:rPr sz="800" spc="-135" dirty="0">
                  <a:solidFill>
                    <a:srgbClr val="231F20"/>
                  </a:solidFill>
                  <a:latin typeface="Arial"/>
                  <a:cs typeface="Arial"/>
                </a:rPr>
                <a:t>T</a:t>
              </a:r>
              <a:r>
                <a:rPr sz="800" dirty="0">
                  <a:solidFill>
                    <a:srgbClr val="231F20"/>
                  </a:solidFill>
                  <a:latin typeface="Arial"/>
                  <a:cs typeface="Arial"/>
                </a:rPr>
                <a:t>emp</a:t>
              </a:r>
              <a:r>
                <a:rPr sz="800" spc="5" dirty="0">
                  <a:solidFill>
                    <a:srgbClr val="231F20"/>
                  </a:solidFill>
                  <a:latin typeface="Arial"/>
                  <a:cs typeface="Arial"/>
                </a:rPr>
                <a:t>o</a:t>
              </a:r>
              <a:r>
                <a:rPr sz="800" spc="-5" dirty="0">
                  <a:solidFill>
                    <a:srgbClr val="231F20"/>
                  </a:solidFill>
                  <a:latin typeface="Arial"/>
                  <a:cs typeface="Arial"/>
                </a:rPr>
                <a:t>r</a:t>
              </a:r>
              <a:r>
                <a:rPr sz="800" spc="-30" dirty="0">
                  <a:solidFill>
                    <a:srgbClr val="231F20"/>
                  </a:solidFill>
                  <a:latin typeface="Arial"/>
                  <a:cs typeface="Arial"/>
                </a:rPr>
                <a:t>a</a:t>
              </a:r>
              <a:r>
                <a:rPr sz="800" spc="-5" dirty="0">
                  <a:solidFill>
                    <a:srgbClr val="231F20"/>
                  </a:solidFill>
                  <a:latin typeface="Arial"/>
                  <a:cs typeface="Arial"/>
                </a:rPr>
                <a:t>r</a:t>
              </a:r>
              <a:r>
                <a:rPr sz="800" spc="-15" dirty="0">
                  <a:solidFill>
                    <a:srgbClr val="231F20"/>
                  </a:solidFill>
                  <a:latin typeface="Arial"/>
                  <a:cs typeface="Arial"/>
                </a:rPr>
                <a:t>y</a:t>
              </a:r>
              <a:r>
                <a:rPr sz="800" spc="-50" dirty="0">
                  <a:solidFill>
                    <a:srgbClr val="231F20"/>
                  </a:solidFill>
                  <a:latin typeface="Arial"/>
                  <a:cs typeface="Arial"/>
                </a:rPr>
                <a:t> </a:t>
              </a:r>
              <a:r>
                <a:rPr sz="800" spc="-15" dirty="0">
                  <a:solidFill>
                    <a:srgbClr val="231F20"/>
                  </a:solidFill>
                  <a:latin typeface="Arial"/>
                  <a:cs typeface="Arial"/>
                </a:rPr>
                <a:t>har</a:t>
              </a:r>
              <a:r>
                <a:rPr sz="800" spc="15" dirty="0">
                  <a:solidFill>
                    <a:srgbClr val="231F20"/>
                  </a:solidFill>
                  <a:latin typeface="Arial"/>
                  <a:cs typeface="Arial"/>
                </a:rPr>
                <a:t>d</a:t>
              </a:r>
              <a:r>
                <a:rPr sz="800" spc="-50" dirty="0">
                  <a:solidFill>
                    <a:srgbClr val="231F20"/>
                  </a:solidFill>
                  <a:latin typeface="Arial"/>
                  <a:cs typeface="Arial"/>
                </a:rPr>
                <a:t> </a:t>
              </a:r>
              <a:r>
                <a:rPr sz="800" spc="20" dirty="0">
                  <a:solidFill>
                    <a:srgbClr val="231F20"/>
                  </a:solidFill>
                  <a:latin typeface="Arial"/>
                  <a:cs typeface="Arial"/>
                </a:rPr>
                <a:t>w</a:t>
              </a:r>
              <a:r>
                <a:rPr sz="800" spc="-55" dirty="0">
                  <a:solidFill>
                    <a:srgbClr val="231F20"/>
                  </a:solidFill>
                  <a:latin typeface="Arial"/>
                  <a:cs typeface="Arial"/>
                </a:rPr>
                <a:t>a</a:t>
              </a:r>
              <a:r>
                <a:rPr sz="800" spc="45" dirty="0">
                  <a:solidFill>
                    <a:srgbClr val="231F20"/>
                  </a:solidFill>
                  <a:latin typeface="Arial"/>
                  <a:cs typeface="Arial"/>
                </a:rPr>
                <a:t>t</a:t>
              </a:r>
              <a:r>
                <a:rPr sz="800" spc="-15" dirty="0">
                  <a:solidFill>
                    <a:srgbClr val="231F20"/>
                  </a:solidFill>
                  <a:latin typeface="Arial"/>
                  <a:cs typeface="Arial"/>
                </a:rPr>
                <a:t>er</a:t>
              </a:r>
              <a:endParaRPr sz="800">
                <a:latin typeface="Arial"/>
                <a:cs typeface="Arial"/>
              </a:endParaRPr>
            </a:p>
          </p:txBody>
        </p:sp>
        <p:sp>
          <p:nvSpPr>
            <p:cNvPr id="80" name="object 160">
              <a:extLst>
                <a:ext uri="{FF2B5EF4-FFF2-40B4-BE49-F238E27FC236}">
                  <a16:creationId xmlns:a16="http://schemas.microsoft.com/office/drawing/2014/main" id="{F6DB0B31-517B-4246-924D-C935AF3F47A7}"/>
                </a:ext>
              </a:extLst>
            </p:cNvPr>
            <p:cNvSpPr txBox="1"/>
            <p:nvPr/>
          </p:nvSpPr>
          <p:spPr>
            <a:xfrm>
              <a:off x="5441499" y="3976908"/>
              <a:ext cx="801370" cy="276225"/>
            </a:xfrm>
            <a:prstGeom prst="rect">
              <a:avLst/>
            </a:prstGeom>
          </p:spPr>
          <p:txBody>
            <a:bodyPr vert="horz" wrap="square" lIns="0" tIns="12065" rIns="0" bIns="0" rtlCol="0">
              <a:spAutoFit/>
            </a:bodyPr>
            <a:lstStyle/>
            <a:p>
              <a:pPr marL="38100" marR="30480" indent="40005">
                <a:lnSpc>
                  <a:spcPct val="102899"/>
                </a:lnSpc>
                <a:spcBef>
                  <a:spcPts val="95"/>
                </a:spcBef>
              </a:pPr>
              <a:r>
                <a:rPr sz="800" spc="-5" dirty="0">
                  <a:solidFill>
                    <a:srgbClr val="FFFFFF"/>
                  </a:solidFill>
                  <a:latin typeface="Arial"/>
                  <a:cs typeface="Arial"/>
                </a:rPr>
                <a:t>M</a:t>
              </a:r>
              <a:r>
                <a:rPr sz="800" spc="5" dirty="0">
                  <a:solidFill>
                    <a:srgbClr val="FFFFFF"/>
                  </a:solidFill>
                  <a:latin typeface="Arial"/>
                  <a:cs typeface="Arial"/>
                </a:rPr>
                <a:t>o</a:t>
              </a:r>
              <a:r>
                <a:rPr sz="800" dirty="0">
                  <a:solidFill>
                    <a:srgbClr val="FFFFFF"/>
                  </a:solidFill>
                  <a:latin typeface="Arial"/>
                  <a:cs typeface="Arial"/>
                </a:rPr>
                <a:t>or</a:t>
              </a:r>
              <a:r>
                <a:rPr sz="800" spc="-5" dirty="0">
                  <a:solidFill>
                    <a:srgbClr val="FFFFFF"/>
                  </a:solidFill>
                  <a:latin typeface="Arial"/>
                  <a:cs typeface="Arial"/>
                </a:rPr>
                <a:t>land</a:t>
              </a:r>
              <a:r>
                <a:rPr sz="800" spc="-50" dirty="0">
                  <a:solidFill>
                    <a:srgbClr val="FFFFFF"/>
                  </a:solidFill>
                  <a:latin typeface="Arial"/>
                  <a:cs typeface="Arial"/>
                </a:rPr>
                <a:t> </a:t>
              </a:r>
              <a:r>
                <a:rPr sz="800" spc="20" dirty="0">
                  <a:solidFill>
                    <a:srgbClr val="FFFFFF"/>
                  </a:solidFill>
                  <a:latin typeface="Arial"/>
                  <a:cs typeface="Arial"/>
                </a:rPr>
                <a:t>p</a:t>
              </a:r>
              <a:r>
                <a:rPr sz="800" spc="-45" dirty="0">
                  <a:solidFill>
                    <a:srgbClr val="FFFFFF"/>
                  </a:solidFill>
                  <a:latin typeface="Arial"/>
                  <a:cs typeface="Arial"/>
                </a:rPr>
                <a:t>e</a:t>
              </a:r>
              <a:r>
                <a:rPr sz="800" spc="-50" dirty="0">
                  <a:solidFill>
                    <a:srgbClr val="FFFFFF"/>
                  </a:solidFill>
                  <a:latin typeface="Arial"/>
                  <a:cs typeface="Arial"/>
                </a:rPr>
                <a:t>a</a:t>
              </a:r>
              <a:r>
                <a:rPr sz="800" spc="50" dirty="0">
                  <a:solidFill>
                    <a:srgbClr val="FFFFFF"/>
                  </a:solidFill>
                  <a:latin typeface="Arial"/>
                  <a:cs typeface="Arial"/>
                </a:rPr>
                <a:t>t  </a:t>
              </a:r>
              <a:r>
                <a:rPr sz="800" spc="10" dirty="0">
                  <a:solidFill>
                    <a:srgbClr val="FFFFFF"/>
                  </a:solidFill>
                  <a:latin typeface="Arial"/>
                  <a:cs typeface="Arial"/>
                </a:rPr>
                <a:t>mo</a:t>
              </a:r>
              <a:r>
                <a:rPr sz="800" dirty="0">
                  <a:solidFill>
                    <a:srgbClr val="FFFFFF"/>
                  </a:solidFill>
                  <a:latin typeface="Arial"/>
                  <a:cs typeface="Arial"/>
                </a:rPr>
                <a:t>r</a:t>
              </a:r>
              <a:r>
                <a:rPr sz="800" spc="-35" dirty="0">
                  <a:solidFill>
                    <a:srgbClr val="FFFFFF"/>
                  </a:solidFill>
                  <a:latin typeface="Arial"/>
                  <a:cs typeface="Arial"/>
                </a:rPr>
                <a:t>e</a:t>
              </a:r>
              <a:r>
                <a:rPr sz="800" spc="-50" dirty="0">
                  <a:solidFill>
                    <a:srgbClr val="FFFFFF"/>
                  </a:solidFill>
                  <a:latin typeface="Arial"/>
                  <a:cs typeface="Arial"/>
                </a:rPr>
                <a:t> </a:t>
              </a:r>
              <a:r>
                <a:rPr sz="800" spc="-125" dirty="0">
                  <a:solidFill>
                    <a:srgbClr val="FFFFFF"/>
                  </a:solidFill>
                  <a:latin typeface="Arial"/>
                  <a:cs typeface="Arial"/>
                </a:rPr>
                <a:t>C</a:t>
              </a:r>
              <a:r>
                <a:rPr sz="800" spc="-60" dirty="0">
                  <a:solidFill>
                    <a:srgbClr val="FFFFFF"/>
                  </a:solidFill>
                  <a:latin typeface="Arial"/>
                  <a:cs typeface="Arial"/>
                </a:rPr>
                <a:t>O</a:t>
              </a:r>
              <a:r>
                <a:rPr sz="975" spc="-22" baseline="-25641" dirty="0">
                  <a:solidFill>
                    <a:srgbClr val="FFFFFF"/>
                  </a:solidFill>
                  <a:latin typeface="Arial"/>
                  <a:cs typeface="Arial"/>
                </a:rPr>
                <a:t>2</a:t>
              </a:r>
              <a:r>
                <a:rPr sz="975" spc="-60" baseline="-25641" dirty="0">
                  <a:solidFill>
                    <a:srgbClr val="FFFFFF"/>
                  </a:solidFill>
                  <a:latin typeface="Arial"/>
                  <a:cs typeface="Arial"/>
                </a:rPr>
                <a:t> </a:t>
              </a:r>
              <a:r>
                <a:rPr sz="800" spc="-5" dirty="0">
                  <a:solidFill>
                    <a:srgbClr val="FFFFFF"/>
                  </a:solidFill>
                  <a:latin typeface="Arial"/>
                  <a:cs typeface="Arial"/>
                </a:rPr>
                <a:t>added</a:t>
              </a:r>
              <a:endParaRPr sz="800">
                <a:latin typeface="Arial"/>
                <a:cs typeface="Arial"/>
              </a:endParaRPr>
            </a:p>
          </p:txBody>
        </p:sp>
        <p:sp>
          <p:nvSpPr>
            <p:cNvPr id="81" name="object 161">
              <a:extLst>
                <a:ext uri="{FF2B5EF4-FFF2-40B4-BE49-F238E27FC236}">
                  <a16:creationId xmlns:a16="http://schemas.microsoft.com/office/drawing/2014/main" id="{28CF1951-DB16-4063-85FE-EEA3911767B1}"/>
                </a:ext>
              </a:extLst>
            </p:cNvPr>
            <p:cNvSpPr txBox="1"/>
            <p:nvPr/>
          </p:nvSpPr>
          <p:spPr>
            <a:xfrm>
              <a:off x="7556511" y="3845796"/>
              <a:ext cx="567690" cy="527685"/>
            </a:xfrm>
            <a:prstGeom prst="rect">
              <a:avLst/>
            </a:prstGeom>
          </p:spPr>
          <p:txBody>
            <a:bodyPr vert="horz" wrap="square" lIns="0" tIns="12065" rIns="0" bIns="0" rtlCol="0">
              <a:spAutoFit/>
            </a:bodyPr>
            <a:lstStyle/>
            <a:p>
              <a:pPr marL="38100" marR="30480" indent="-635" algn="ctr">
                <a:lnSpc>
                  <a:spcPct val="102899"/>
                </a:lnSpc>
                <a:spcBef>
                  <a:spcPts val="95"/>
                </a:spcBef>
              </a:pPr>
              <a:r>
                <a:rPr sz="800" spc="-20" dirty="0">
                  <a:solidFill>
                    <a:srgbClr val="FFFFFF"/>
                  </a:solidFill>
                  <a:latin typeface="Arial"/>
                  <a:cs typeface="Arial"/>
                </a:rPr>
                <a:t>Calcium </a:t>
              </a:r>
              <a:r>
                <a:rPr sz="800" spc="-15" dirty="0">
                  <a:solidFill>
                    <a:srgbClr val="FFFFFF"/>
                  </a:solidFill>
                  <a:latin typeface="Arial"/>
                  <a:cs typeface="Arial"/>
                </a:rPr>
                <a:t> </a:t>
              </a:r>
              <a:r>
                <a:rPr sz="800" spc="-10" dirty="0">
                  <a:solidFill>
                    <a:srgbClr val="FFFFFF"/>
                  </a:solidFill>
                  <a:latin typeface="Arial"/>
                  <a:cs typeface="Arial"/>
                </a:rPr>
                <a:t>carbonate </a:t>
              </a:r>
              <a:r>
                <a:rPr sz="800" spc="-5" dirty="0">
                  <a:solidFill>
                    <a:srgbClr val="FFFFFF"/>
                  </a:solidFill>
                  <a:latin typeface="Arial"/>
                  <a:cs typeface="Arial"/>
                </a:rPr>
                <a:t> </a:t>
              </a:r>
              <a:r>
                <a:rPr sz="800" spc="-10" dirty="0">
                  <a:solidFill>
                    <a:srgbClr val="FFFFFF"/>
                  </a:solidFill>
                  <a:latin typeface="Arial"/>
                  <a:cs typeface="Arial"/>
                </a:rPr>
                <a:t>(limestone)  </a:t>
              </a:r>
              <a:r>
                <a:rPr sz="800" spc="-70" dirty="0">
                  <a:solidFill>
                    <a:srgbClr val="FFFFFF"/>
                  </a:solidFill>
                  <a:latin typeface="Arial"/>
                  <a:cs typeface="Arial"/>
                </a:rPr>
                <a:t>CaCO</a:t>
              </a:r>
              <a:r>
                <a:rPr sz="975" spc="-104" baseline="-25641" dirty="0">
                  <a:solidFill>
                    <a:srgbClr val="FFFFFF"/>
                  </a:solidFill>
                  <a:latin typeface="Arial"/>
                  <a:cs typeface="Arial"/>
                </a:rPr>
                <a:t>3</a:t>
              </a:r>
              <a:endParaRPr sz="975" baseline="-25641">
                <a:latin typeface="Arial"/>
                <a:cs typeface="Arial"/>
              </a:endParaRPr>
            </a:p>
          </p:txBody>
        </p:sp>
        <p:sp>
          <p:nvSpPr>
            <p:cNvPr id="82" name="object 162">
              <a:extLst>
                <a:ext uri="{FF2B5EF4-FFF2-40B4-BE49-F238E27FC236}">
                  <a16:creationId xmlns:a16="http://schemas.microsoft.com/office/drawing/2014/main" id="{CE7A6BF9-2180-41AC-8BEB-F4CD5C2D36CB}"/>
                </a:ext>
              </a:extLst>
            </p:cNvPr>
            <p:cNvSpPr txBox="1"/>
            <p:nvPr/>
          </p:nvSpPr>
          <p:spPr>
            <a:xfrm>
              <a:off x="6384064" y="4180857"/>
              <a:ext cx="969010" cy="151130"/>
            </a:xfrm>
            <a:prstGeom prst="rect">
              <a:avLst/>
            </a:prstGeom>
          </p:spPr>
          <p:txBody>
            <a:bodyPr vert="horz" wrap="square" lIns="0" tIns="15240" rIns="0" bIns="0" rtlCol="0">
              <a:spAutoFit/>
            </a:bodyPr>
            <a:lstStyle/>
            <a:p>
              <a:pPr marL="12700">
                <a:lnSpc>
                  <a:spcPct val="100000"/>
                </a:lnSpc>
                <a:spcBef>
                  <a:spcPts val="120"/>
                </a:spcBef>
              </a:pPr>
              <a:r>
                <a:rPr sz="800" spc="-130" dirty="0">
                  <a:solidFill>
                    <a:srgbClr val="231F20"/>
                  </a:solidFill>
                  <a:latin typeface="Arial"/>
                  <a:cs typeface="Arial"/>
                </a:rPr>
                <a:t>C</a:t>
              </a:r>
              <a:r>
                <a:rPr sz="800" spc="-20" dirty="0">
                  <a:solidFill>
                    <a:srgbClr val="231F20"/>
                  </a:solidFill>
                  <a:latin typeface="Arial"/>
                  <a:cs typeface="Arial"/>
                </a:rPr>
                <a:t>alcium</a:t>
              </a:r>
              <a:r>
                <a:rPr sz="800" spc="-55" dirty="0">
                  <a:solidFill>
                    <a:srgbClr val="231F20"/>
                  </a:solidFill>
                  <a:latin typeface="Arial"/>
                  <a:cs typeface="Arial"/>
                </a:rPr>
                <a:t> </a:t>
              </a:r>
              <a:r>
                <a:rPr sz="800" spc="-30" dirty="0">
                  <a:solidFill>
                    <a:srgbClr val="231F20"/>
                  </a:solidFill>
                  <a:latin typeface="Arial"/>
                  <a:cs typeface="Arial"/>
                </a:rPr>
                <a:t>sulph</a:t>
              </a:r>
              <a:r>
                <a:rPr sz="800" spc="-35" dirty="0">
                  <a:solidFill>
                    <a:srgbClr val="231F20"/>
                  </a:solidFill>
                  <a:latin typeface="Arial"/>
                  <a:cs typeface="Arial"/>
                </a:rPr>
                <a:t>a</a:t>
              </a:r>
              <a:r>
                <a:rPr sz="800" spc="30" dirty="0">
                  <a:solidFill>
                    <a:srgbClr val="231F20"/>
                  </a:solidFill>
                  <a:latin typeface="Arial"/>
                  <a:cs typeface="Arial"/>
                </a:rPr>
                <a:t>t</a:t>
              </a:r>
              <a:r>
                <a:rPr sz="800" spc="-50" dirty="0">
                  <a:solidFill>
                    <a:srgbClr val="231F20"/>
                  </a:solidFill>
                  <a:latin typeface="Arial"/>
                  <a:cs typeface="Arial"/>
                </a:rPr>
                <a:t>e</a:t>
              </a:r>
              <a:r>
                <a:rPr sz="800" spc="-55" dirty="0">
                  <a:solidFill>
                    <a:srgbClr val="231F20"/>
                  </a:solidFill>
                  <a:latin typeface="Arial"/>
                  <a:cs typeface="Arial"/>
                </a:rPr>
                <a:t> </a:t>
              </a:r>
              <a:r>
                <a:rPr sz="800" spc="-35" dirty="0">
                  <a:solidFill>
                    <a:srgbClr val="231F20"/>
                  </a:solidFill>
                  <a:latin typeface="Arial"/>
                  <a:cs typeface="Arial"/>
                </a:rPr>
                <a:t>(salt)</a:t>
              </a:r>
              <a:endParaRPr sz="800" dirty="0">
                <a:latin typeface="Arial"/>
                <a:cs typeface="Arial"/>
              </a:endParaRPr>
            </a:p>
          </p:txBody>
        </p:sp>
        <p:grpSp>
          <p:nvGrpSpPr>
            <p:cNvPr id="83" name="object 163">
              <a:extLst>
                <a:ext uri="{FF2B5EF4-FFF2-40B4-BE49-F238E27FC236}">
                  <a16:creationId xmlns:a16="http://schemas.microsoft.com/office/drawing/2014/main" id="{CCD7A3B9-0213-4A6E-81D6-14861FA080DA}"/>
                </a:ext>
              </a:extLst>
            </p:cNvPr>
            <p:cNvGrpSpPr/>
            <p:nvPr/>
          </p:nvGrpSpPr>
          <p:grpSpPr>
            <a:xfrm>
              <a:off x="4590432" y="2971280"/>
              <a:ext cx="269240" cy="461009"/>
              <a:chOff x="3033503" y="7351219"/>
              <a:chExt cx="269240" cy="461009"/>
            </a:xfrm>
          </p:grpSpPr>
          <p:pic>
            <p:nvPicPr>
              <p:cNvPr id="84" name="object 164">
                <a:extLst>
                  <a:ext uri="{FF2B5EF4-FFF2-40B4-BE49-F238E27FC236}">
                    <a16:creationId xmlns:a16="http://schemas.microsoft.com/office/drawing/2014/main" id="{9A511BE3-91E8-40BB-86E7-38D977D25AA9}"/>
                  </a:ext>
                </a:extLst>
              </p:cNvPr>
              <p:cNvPicPr/>
              <p:nvPr/>
            </p:nvPicPr>
            <p:blipFill>
              <a:blip r:embed="rId15" cstate="print"/>
              <a:stretch>
                <a:fillRect/>
              </a:stretch>
            </p:blipFill>
            <p:spPr>
              <a:xfrm>
                <a:off x="3195083" y="7688555"/>
                <a:ext cx="107556" cy="123317"/>
              </a:xfrm>
              <a:prstGeom prst="rect">
                <a:avLst/>
              </a:prstGeom>
            </p:spPr>
          </p:pic>
          <p:sp>
            <p:nvSpPr>
              <p:cNvPr id="85" name="object 165">
                <a:extLst>
                  <a:ext uri="{FF2B5EF4-FFF2-40B4-BE49-F238E27FC236}">
                    <a16:creationId xmlns:a16="http://schemas.microsoft.com/office/drawing/2014/main" id="{C6795B57-E7CE-4F40-8641-C9321B8E971F}"/>
                  </a:ext>
                </a:extLst>
              </p:cNvPr>
              <p:cNvSpPr/>
              <p:nvPr/>
            </p:nvSpPr>
            <p:spPr>
              <a:xfrm>
                <a:off x="3042723" y="7360439"/>
                <a:ext cx="219075" cy="379730"/>
              </a:xfrm>
              <a:custGeom>
                <a:avLst/>
                <a:gdLst/>
                <a:ahLst/>
                <a:cxnLst/>
                <a:rect l="l" t="t" r="r" b="b"/>
                <a:pathLst>
                  <a:path w="219075" h="379729">
                    <a:moveTo>
                      <a:pt x="0" y="0"/>
                    </a:moveTo>
                    <a:lnTo>
                      <a:pt x="218516" y="379348"/>
                    </a:lnTo>
                  </a:path>
                </a:pathLst>
              </a:custGeom>
              <a:ln w="18440">
                <a:solidFill>
                  <a:srgbClr val="808285"/>
                </a:solidFill>
                <a:prstDash val="dash"/>
              </a:ln>
            </p:spPr>
            <p:txBody>
              <a:bodyPr wrap="square" lIns="0" tIns="0" rIns="0" bIns="0" rtlCol="0"/>
              <a:lstStyle/>
              <a:p>
                <a:endParaRPr/>
              </a:p>
            </p:txBody>
          </p:sp>
        </p:grpSp>
        <p:grpSp>
          <p:nvGrpSpPr>
            <p:cNvPr id="86" name="object 166">
              <a:extLst>
                <a:ext uri="{FF2B5EF4-FFF2-40B4-BE49-F238E27FC236}">
                  <a16:creationId xmlns:a16="http://schemas.microsoft.com/office/drawing/2014/main" id="{8865FF65-68C5-4954-94C3-3C411EA00969}"/>
                </a:ext>
              </a:extLst>
            </p:cNvPr>
            <p:cNvGrpSpPr/>
            <p:nvPr/>
          </p:nvGrpSpPr>
          <p:grpSpPr>
            <a:xfrm>
              <a:off x="4730212" y="4417166"/>
              <a:ext cx="123189" cy="278130"/>
              <a:chOff x="3173283" y="8797105"/>
              <a:chExt cx="123189" cy="278130"/>
            </a:xfrm>
          </p:grpSpPr>
          <p:sp>
            <p:nvSpPr>
              <p:cNvPr id="87" name="object 167">
                <a:extLst>
                  <a:ext uri="{FF2B5EF4-FFF2-40B4-BE49-F238E27FC236}">
                    <a16:creationId xmlns:a16="http://schemas.microsoft.com/office/drawing/2014/main" id="{4373D8EB-A8C9-46A6-A182-E9A40D66E398}"/>
                  </a:ext>
                </a:extLst>
              </p:cNvPr>
              <p:cNvSpPr/>
              <p:nvPr/>
            </p:nvSpPr>
            <p:spPr>
              <a:xfrm>
                <a:off x="3234756" y="8797105"/>
                <a:ext cx="0" cy="213995"/>
              </a:xfrm>
              <a:custGeom>
                <a:avLst/>
                <a:gdLst/>
                <a:ahLst/>
                <a:cxnLst/>
                <a:rect l="l" t="t" r="r" b="b"/>
                <a:pathLst>
                  <a:path h="213995">
                    <a:moveTo>
                      <a:pt x="0" y="213956"/>
                    </a:moveTo>
                    <a:lnTo>
                      <a:pt x="0" y="0"/>
                    </a:lnTo>
                  </a:path>
                </a:pathLst>
              </a:custGeom>
              <a:ln w="36880">
                <a:solidFill>
                  <a:srgbClr val="231F20"/>
                </a:solidFill>
              </a:ln>
            </p:spPr>
            <p:txBody>
              <a:bodyPr wrap="square" lIns="0" tIns="0" rIns="0" bIns="0" rtlCol="0"/>
              <a:lstStyle/>
              <a:p>
                <a:endParaRPr/>
              </a:p>
            </p:txBody>
          </p:sp>
          <p:sp>
            <p:nvSpPr>
              <p:cNvPr id="88" name="object 168">
                <a:extLst>
                  <a:ext uri="{FF2B5EF4-FFF2-40B4-BE49-F238E27FC236}">
                    <a16:creationId xmlns:a16="http://schemas.microsoft.com/office/drawing/2014/main" id="{1CB70733-5E89-454D-9341-C78EFFF4E85B}"/>
                  </a:ext>
                </a:extLst>
              </p:cNvPr>
              <p:cNvSpPr/>
              <p:nvPr/>
            </p:nvSpPr>
            <p:spPr>
              <a:xfrm>
                <a:off x="3173283" y="8966787"/>
                <a:ext cx="123189" cy="108585"/>
              </a:xfrm>
              <a:custGeom>
                <a:avLst/>
                <a:gdLst/>
                <a:ahLst/>
                <a:cxnLst/>
                <a:rect l="l" t="t" r="r" b="b"/>
                <a:pathLst>
                  <a:path w="123189" h="108584">
                    <a:moveTo>
                      <a:pt x="122758" y="0"/>
                    </a:moveTo>
                    <a:lnTo>
                      <a:pt x="61963" y="22923"/>
                    </a:lnTo>
                    <a:lnTo>
                      <a:pt x="0" y="2895"/>
                    </a:lnTo>
                    <a:lnTo>
                      <a:pt x="18622" y="25688"/>
                    </a:lnTo>
                    <a:lnTo>
                      <a:pt x="36034" y="52447"/>
                    </a:lnTo>
                    <a:lnTo>
                      <a:pt x="51415" y="80812"/>
                    </a:lnTo>
                    <a:lnTo>
                      <a:pt x="63944" y="108419"/>
                    </a:lnTo>
                    <a:lnTo>
                      <a:pt x="75161" y="80279"/>
                    </a:lnTo>
                    <a:lnTo>
                      <a:pt x="89184" y="51223"/>
                    </a:lnTo>
                    <a:lnTo>
                      <a:pt x="105290" y="23661"/>
                    </a:lnTo>
                    <a:lnTo>
                      <a:pt x="122758" y="0"/>
                    </a:lnTo>
                    <a:close/>
                  </a:path>
                </a:pathLst>
              </a:custGeom>
              <a:solidFill>
                <a:srgbClr val="231F20"/>
              </a:solidFill>
            </p:spPr>
            <p:txBody>
              <a:bodyPr wrap="square" lIns="0" tIns="0" rIns="0" bIns="0" rtlCol="0"/>
              <a:lstStyle/>
              <a:p>
                <a:endParaRPr/>
              </a:p>
            </p:txBody>
          </p:sp>
        </p:grpSp>
        <p:grpSp>
          <p:nvGrpSpPr>
            <p:cNvPr id="89" name="object 169">
              <a:extLst>
                <a:ext uri="{FF2B5EF4-FFF2-40B4-BE49-F238E27FC236}">
                  <a16:creationId xmlns:a16="http://schemas.microsoft.com/office/drawing/2014/main" id="{C9750E1C-AC03-4C19-A692-3DE7D38EDD16}"/>
                </a:ext>
              </a:extLst>
            </p:cNvPr>
            <p:cNvGrpSpPr/>
            <p:nvPr/>
          </p:nvGrpSpPr>
          <p:grpSpPr>
            <a:xfrm>
              <a:off x="7874256" y="4417166"/>
              <a:ext cx="123189" cy="278130"/>
              <a:chOff x="6317327" y="8797105"/>
              <a:chExt cx="123189" cy="278130"/>
            </a:xfrm>
          </p:grpSpPr>
          <p:sp>
            <p:nvSpPr>
              <p:cNvPr id="90" name="object 170">
                <a:extLst>
                  <a:ext uri="{FF2B5EF4-FFF2-40B4-BE49-F238E27FC236}">
                    <a16:creationId xmlns:a16="http://schemas.microsoft.com/office/drawing/2014/main" id="{1555CB5D-591E-4157-8F53-046416F4B676}"/>
                  </a:ext>
                </a:extLst>
              </p:cNvPr>
              <p:cNvSpPr/>
              <p:nvPr/>
            </p:nvSpPr>
            <p:spPr>
              <a:xfrm>
                <a:off x="6378801" y="8797105"/>
                <a:ext cx="0" cy="213995"/>
              </a:xfrm>
              <a:custGeom>
                <a:avLst/>
                <a:gdLst/>
                <a:ahLst/>
                <a:cxnLst/>
                <a:rect l="l" t="t" r="r" b="b"/>
                <a:pathLst>
                  <a:path h="213995">
                    <a:moveTo>
                      <a:pt x="0" y="213956"/>
                    </a:moveTo>
                    <a:lnTo>
                      <a:pt x="0" y="0"/>
                    </a:lnTo>
                  </a:path>
                </a:pathLst>
              </a:custGeom>
              <a:ln w="36880">
                <a:solidFill>
                  <a:srgbClr val="231F20"/>
                </a:solidFill>
              </a:ln>
            </p:spPr>
            <p:txBody>
              <a:bodyPr wrap="square" lIns="0" tIns="0" rIns="0" bIns="0" rtlCol="0"/>
              <a:lstStyle/>
              <a:p>
                <a:endParaRPr/>
              </a:p>
            </p:txBody>
          </p:sp>
          <p:sp>
            <p:nvSpPr>
              <p:cNvPr id="91" name="object 171">
                <a:extLst>
                  <a:ext uri="{FF2B5EF4-FFF2-40B4-BE49-F238E27FC236}">
                    <a16:creationId xmlns:a16="http://schemas.microsoft.com/office/drawing/2014/main" id="{970354FD-0F83-4D8C-A9DC-2D7B60B155A2}"/>
                  </a:ext>
                </a:extLst>
              </p:cNvPr>
              <p:cNvSpPr/>
              <p:nvPr/>
            </p:nvSpPr>
            <p:spPr>
              <a:xfrm>
                <a:off x="6317327" y="8966787"/>
                <a:ext cx="123189" cy="108585"/>
              </a:xfrm>
              <a:custGeom>
                <a:avLst/>
                <a:gdLst/>
                <a:ahLst/>
                <a:cxnLst/>
                <a:rect l="l" t="t" r="r" b="b"/>
                <a:pathLst>
                  <a:path w="123189" h="108584">
                    <a:moveTo>
                      <a:pt x="122758" y="0"/>
                    </a:moveTo>
                    <a:lnTo>
                      <a:pt x="61950" y="22923"/>
                    </a:lnTo>
                    <a:lnTo>
                      <a:pt x="0" y="2895"/>
                    </a:lnTo>
                    <a:lnTo>
                      <a:pt x="18612" y="25688"/>
                    </a:lnTo>
                    <a:lnTo>
                      <a:pt x="36025" y="52447"/>
                    </a:lnTo>
                    <a:lnTo>
                      <a:pt x="51411" y="80812"/>
                    </a:lnTo>
                    <a:lnTo>
                      <a:pt x="63944" y="108419"/>
                    </a:lnTo>
                    <a:lnTo>
                      <a:pt x="75155" y="80279"/>
                    </a:lnTo>
                    <a:lnTo>
                      <a:pt x="89179" y="51223"/>
                    </a:lnTo>
                    <a:lnTo>
                      <a:pt x="105288" y="23661"/>
                    </a:lnTo>
                    <a:lnTo>
                      <a:pt x="122758" y="0"/>
                    </a:lnTo>
                    <a:close/>
                  </a:path>
                </a:pathLst>
              </a:custGeom>
              <a:solidFill>
                <a:srgbClr val="231F20"/>
              </a:solidFill>
            </p:spPr>
            <p:txBody>
              <a:bodyPr wrap="square" lIns="0" tIns="0" rIns="0" bIns="0" rtlCol="0"/>
              <a:lstStyle/>
              <a:p>
                <a:endParaRPr/>
              </a:p>
            </p:txBody>
          </p:sp>
        </p:grpSp>
        <p:grpSp>
          <p:nvGrpSpPr>
            <p:cNvPr id="92" name="object 172">
              <a:extLst>
                <a:ext uri="{FF2B5EF4-FFF2-40B4-BE49-F238E27FC236}">
                  <a16:creationId xmlns:a16="http://schemas.microsoft.com/office/drawing/2014/main" id="{D30B99B4-68E6-431C-8569-E3B739F9C11C}"/>
                </a:ext>
              </a:extLst>
            </p:cNvPr>
            <p:cNvGrpSpPr/>
            <p:nvPr/>
          </p:nvGrpSpPr>
          <p:grpSpPr>
            <a:xfrm>
              <a:off x="4197228" y="4417166"/>
              <a:ext cx="4307840" cy="587375"/>
              <a:chOff x="2640299" y="8797105"/>
              <a:chExt cx="4307840" cy="587375"/>
            </a:xfrm>
          </p:grpSpPr>
          <p:sp>
            <p:nvSpPr>
              <p:cNvPr id="93" name="object 173">
                <a:extLst>
                  <a:ext uri="{FF2B5EF4-FFF2-40B4-BE49-F238E27FC236}">
                    <a16:creationId xmlns:a16="http://schemas.microsoft.com/office/drawing/2014/main" id="{EE714480-4DED-4A78-9736-F469D4986F75}"/>
                  </a:ext>
                </a:extLst>
              </p:cNvPr>
              <p:cNvSpPr/>
              <p:nvPr/>
            </p:nvSpPr>
            <p:spPr>
              <a:xfrm>
                <a:off x="4282771" y="8797105"/>
                <a:ext cx="0" cy="213995"/>
              </a:xfrm>
              <a:custGeom>
                <a:avLst/>
                <a:gdLst/>
                <a:ahLst/>
                <a:cxnLst/>
                <a:rect l="l" t="t" r="r" b="b"/>
                <a:pathLst>
                  <a:path h="213995">
                    <a:moveTo>
                      <a:pt x="0" y="213956"/>
                    </a:moveTo>
                    <a:lnTo>
                      <a:pt x="0" y="0"/>
                    </a:lnTo>
                  </a:path>
                </a:pathLst>
              </a:custGeom>
              <a:ln w="36880">
                <a:solidFill>
                  <a:srgbClr val="231F20"/>
                </a:solidFill>
              </a:ln>
            </p:spPr>
            <p:txBody>
              <a:bodyPr wrap="square" lIns="0" tIns="0" rIns="0" bIns="0" rtlCol="0"/>
              <a:lstStyle/>
              <a:p>
                <a:endParaRPr/>
              </a:p>
            </p:txBody>
          </p:sp>
          <p:sp>
            <p:nvSpPr>
              <p:cNvPr id="94" name="object 174">
                <a:extLst>
                  <a:ext uri="{FF2B5EF4-FFF2-40B4-BE49-F238E27FC236}">
                    <a16:creationId xmlns:a16="http://schemas.microsoft.com/office/drawing/2014/main" id="{B84E095B-D812-4E35-9A85-205A695CF211}"/>
                  </a:ext>
                </a:extLst>
              </p:cNvPr>
              <p:cNvSpPr/>
              <p:nvPr/>
            </p:nvSpPr>
            <p:spPr>
              <a:xfrm>
                <a:off x="4221298" y="8966787"/>
                <a:ext cx="123189" cy="108585"/>
              </a:xfrm>
              <a:custGeom>
                <a:avLst/>
                <a:gdLst/>
                <a:ahLst/>
                <a:cxnLst/>
                <a:rect l="l" t="t" r="r" b="b"/>
                <a:pathLst>
                  <a:path w="123189" h="108584">
                    <a:moveTo>
                      <a:pt x="122758" y="0"/>
                    </a:moveTo>
                    <a:lnTo>
                      <a:pt x="61963" y="22923"/>
                    </a:lnTo>
                    <a:lnTo>
                      <a:pt x="0" y="2895"/>
                    </a:lnTo>
                    <a:lnTo>
                      <a:pt x="18617" y="25688"/>
                    </a:lnTo>
                    <a:lnTo>
                      <a:pt x="36029" y="52447"/>
                    </a:lnTo>
                    <a:lnTo>
                      <a:pt x="51413" y="80812"/>
                    </a:lnTo>
                    <a:lnTo>
                      <a:pt x="63944" y="108419"/>
                    </a:lnTo>
                    <a:lnTo>
                      <a:pt x="75161" y="80279"/>
                    </a:lnTo>
                    <a:lnTo>
                      <a:pt x="89184" y="51223"/>
                    </a:lnTo>
                    <a:lnTo>
                      <a:pt x="105290" y="23661"/>
                    </a:lnTo>
                    <a:lnTo>
                      <a:pt x="122758" y="0"/>
                    </a:lnTo>
                    <a:close/>
                  </a:path>
                </a:pathLst>
              </a:custGeom>
              <a:solidFill>
                <a:srgbClr val="231F20"/>
              </a:solidFill>
            </p:spPr>
            <p:txBody>
              <a:bodyPr wrap="square" lIns="0" tIns="0" rIns="0" bIns="0" rtlCol="0"/>
              <a:lstStyle/>
              <a:p>
                <a:endParaRPr/>
              </a:p>
            </p:txBody>
          </p:sp>
          <p:sp>
            <p:nvSpPr>
              <p:cNvPr id="95" name="object 175">
                <a:extLst>
                  <a:ext uri="{FF2B5EF4-FFF2-40B4-BE49-F238E27FC236}">
                    <a16:creationId xmlns:a16="http://schemas.microsoft.com/office/drawing/2014/main" id="{BB15BEE6-864D-4F7B-959E-CD88503B1B72}"/>
                  </a:ext>
                </a:extLst>
              </p:cNvPr>
              <p:cNvSpPr/>
              <p:nvPr/>
            </p:nvSpPr>
            <p:spPr>
              <a:xfrm>
                <a:off x="5330785" y="8797105"/>
                <a:ext cx="0" cy="213995"/>
              </a:xfrm>
              <a:custGeom>
                <a:avLst/>
                <a:gdLst/>
                <a:ahLst/>
                <a:cxnLst/>
                <a:rect l="l" t="t" r="r" b="b"/>
                <a:pathLst>
                  <a:path h="213995">
                    <a:moveTo>
                      <a:pt x="0" y="213956"/>
                    </a:moveTo>
                    <a:lnTo>
                      <a:pt x="0" y="0"/>
                    </a:lnTo>
                  </a:path>
                </a:pathLst>
              </a:custGeom>
              <a:ln w="36880">
                <a:solidFill>
                  <a:srgbClr val="231F20"/>
                </a:solidFill>
              </a:ln>
            </p:spPr>
            <p:txBody>
              <a:bodyPr wrap="square" lIns="0" tIns="0" rIns="0" bIns="0" rtlCol="0"/>
              <a:lstStyle/>
              <a:p>
                <a:endParaRPr/>
              </a:p>
            </p:txBody>
          </p:sp>
          <p:sp>
            <p:nvSpPr>
              <p:cNvPr id="96" name="object 176">
                <a:extLst>
                  <a:ext uri="{FF2B5EF4-FFF2-40B4-BE49-F238E27FC236}">
                    <a16:creationId xmlns:a16="http://schemas.microsoft.com/office/drawing/2014/main" id="{9E3A0BD0-D118-4637-868D-5F06265DA575}"/>
                  </a:ext>
                </a:extLst>
              </p:cNvPr>
              <p:cNvSpPr/>
              <p:nvPr/>
            </p:nvSpPr>
            <p:spPr>
              <a:xfrm>
                <a:off x="5269312" y="8966787"/>
                <a:ext cx="123189" cy="108585"/>
              </a:xfrm>
              <a:custGeom>
                <a:avLst/>
                <a:gdLst/>
                <a:ahLst/>
                <a:cxnLst/>
                <a:rect l="l" t="t" r="r" b="b"/>
                <a:pathLst>
                  <a:path w="123189" h="108584">
                    <a:moveTo>
                      <a:pt x="122770" y="0"/>
                    </a:moveTo>
                    <a:lnTo>
                      <a:pt x="61950" y="22923"/>
                    </a:lnTo>
                    <a:lnTo>
                      <a:pt x="0" y="2895"/>
                    </a:lnTo>
                    <a:lnTo>
                      <a:pt x="18615" y="25688"/>
                    </a:lnTo>
                    <a:lnTo>
                      <a:pt x="36025" y="52447"/>
                    </a:lnTo>
                    <a:lnTo>
                      <a:pt x="51408" y="80812"/>
                    </a:lnTo>
                    <a:lnTo>
                      <a:pt x="63944" y="108419"/>
                    </a:lnTo>
                    <a:lnTo>
                      <a:pt x="75156" y="80279"/>
                    </a:lnTo>
                    <a:lnTo>
                      <a:pt x="89180" y="51223"/>
                    </a:lnTo>
                    <a:lnTo>
                      <a:pt x="105294" y="23661"/>
                    </a:lnTo>
                    <a:lnTo>
                      <a:pt x="122770" y="0"/>
                    </a:lnTo>
                    <a:close/>
                  </a:path>
                </a:pathLst>
              </a:custGeom>
              <a:solidFill>
                <a:srgbClr val="231F20"/>
              </a:solidFill>
            </p:spPr>
            <p:txBody>
              <a:bodyPr wrap="square" lIns="0" tIns="0" rIns="0" bIns="0" rtlCol="0"/>
              <a:lstStyle/>
              <a:p>
                <a:endParaRPr/>
              </a:p>
            </p:txBody>
          </p:sp>
          <p:sp>
            <p:nvSpPr>
              <p:cNvPr id="97" name="object 177">
                <a:extLst>
                  <a:ext uri="{FF2B5EF4-FFF2-40B4-BE49-F238E27FC236}">
                    <a16:creationId xmlns:a16="http://schemas.microsoft.com/office/drawing/2014/main" id="{CF658D17-124C-42B5-93C8-D29B2562B0BA}"/>
                  </a:ext>
                </a:extLst>
              </p:cNvPr>
              <p:cNvSpPr/>
              <p:nvPr/>
            </p:nvSpPr>
            <p:spPr>
              <a:xfrm>
                <a:off x="2640299" y="9380814"/>
                <a:ext cx="4307840" cy="0"/>
              </a:xfrm>
              <a:custGeom>
                <a:avLst/>
                <a:gdLst/>
                <a:ahLst/>
                <a:cxnLst/>
                <a:rect l="l" t="t" r="r" b="b"/>
                <a:pathLst>
                  <a:path w="4307840">
                    <a:moveTo>
                      <a:pt x="0" y="0"/>
                    </a:moveTo>
                    <a:lnTo>
                      <a:pt x="4307700" y="0"/>
                    </a:lnTo>
                  </a:path>
                </a:pathLst>
              </a:custGeom>
              <a:ln w="6350">
                <a:solidFill>
                  <a:srgbClr val="919598"/>
                </a:solidFill>
              </a:ln>
            </p:spPr>
            <p:txBody>
              <a:bodyPr wrap="square" lIns="0" tIns="0" rIns="0" bIns="0" rtlCol="0"/>
              <a:lstStyle/>
              <a:p>
                <a:endParaRPr/>
              </a:p>
            </p:txBody>
          </p:sp>
        </p:grpSp>
      </p:grpSp>
    </p:spTree>
    <p:extLst>
      <p:ext uri="{BB962C8B-B14F-4D97-AF65-F5344CB8AC3E}">
        <p14:creationId xmlns:p14="http://schemas.microsoft.com/office/powerpoint/2010/main" val="33467594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46DF4C-2469-B74C-B258-B278E89F3999}"/>
              </a:ext>
            </a:extLst>
          </p:cNvPr>
          <p:cNvSpPr>
            <a:spLocks noGrp="1"/>
          </p:cNvSpPr>
          <p:nvPr>
            <p:ph type="title"/>
          </p:nvPr>
        </p:nvSpPr>
        <p:spPr>
          <a:xfrm>
            <a:off x="457200" y="958180"/>
            <a:ext cx="8218488" cy="382588"/>
          </a:xfrm>
        </p:spPr>
        <p:txBody>
          <a:bodyPr/>
          <a:lstStyle/>
          <a:p>
            <a:r>
              <a:rPr lang="en-US" dirty="0"/>
              <a:t>Hard and soft water</a:t>
            </a:r>
          </a:p>
        </p:txBody>
      </p:sp>
      <p:sp>
        <p:nvSpPr>
          <p:cNvPr id="3" name="Content Placeholder 2">
            <a:extLst>
              <a:ext uri="{FF2B5EF4-FFF2-40B4-BE49-F238E27FC236}">
                <a16:creationId xmlns:a16="http://schemas.microsoft.com/office/drawing/2014/main" id="{5655B090-3B71-9D4E-A608-C4CBC82416B3}"/>
              </a:ext>
            </a:extLst>
          </p:cNvPr>
          <p:cNvSpPr>
            <a:spLocks noGrp="1"/>
          </p:cNvSpPr>
          <p:nvPr>
            <p:ph idx="1"/>
          </p:nvPr>
        </p:nvSpPr>
        <p:spPr>
          <a:xfrm>
            <a:off x="323528" y="1512000"/>
            <a:ext cx="8568952" cy="4248000"/>
          </a:xfrm>
        </p:spPr>
        <p:txBody>
          <a:bodyPr/>
          <a:lstStyle/>
          <a:p>
            <a:r>
              <a:rPr lang="en-GB" dirty="0"/>
              <a:t>Temporarily hard water can cause many problems within plumbing systems. If hard water is heated above 65⁰C, it loses its calcium. If you look at a kettle in a hard-water area, you’ll see that a layer of limescale has built up on the inside of the kettle. </a:t>
            </a:r>
          </a:p>
          <a:p>
            <a:r>
              <a:rPr lang="en-GB" dirty="0"/>
              <a:t>When limescale builds up in plumbing and heating systems, the following problems can occur: </a:t>
            </a:r>
          </a:p>
          <a:p>
            <a:pPr marL="342900" indent="-342900">
              <a:buClr>
                <a:srgbClr val="0077E3"/>
              </a:buClr>
              <a:buFont typeface="Arial" panose="020B0604020202020204" pitchFamily="34" charset="0"/>
              <a:buChar char="•"/>
            </a:pPr>
            <a:r>
              <a:rPr lang="en-GB" dirty="0"/>
              <a:t>the limescale insulates the water from the heat source, resulting in bad heat transfer which wastes fuel and means a longer heating-up time</a:t>
            </a:r>
          </a:p>
          <a:p>
            <a:pPr marL="342900" indent="-342900">
              <a:buClr>
                <a:srgbClr val="0077E3"/>
              </a:buClr>
              <a:buFont typeface="Arial" panose="020B0604020202020204" pitchFamily="34" charset="0"/>
              <a:buChar char="•"/>
            </a:pPr>
            <a:r>
              <a:rPr lang="en-GB" dirty="0"/>
              <a:t>the limescale may block heat exchangers and pumps, causing localised boiling as the water cannot move away from the heat exchanger fast enough and the water boils momentarily. This is known as ‘kettling’. </a:t>
            </a:r>
          </a:p>
          <a:p>
            <a:endParaRPr lang="en-US" dirty="0"/>
          </a:p>
        </p:txBody>
      </p:sp>
    </p:spTree>
    <p:extLst>
      <p:ext uri="{BB962C8B-B14F-4D97-AF65-F5344CB8AC3E}">
        <p14:creationId xmlns:p14="http://schemas.microsoft.com/office/powerpoint/2010/main" val="26734308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This session:</a:t>
            </a:r>
          </a:p>
        </p:txBody>
      </p:sp>
      <p:sp>
        <p:nvSpPr>
          <p:cNvPr id="3075" name="Content Placeholder 2"/>
          <p:cNvSpPr>
            <a:spLocks noGrp="1"/>
          </p:cNvSpPr>
          <p:nvPr>
            <p:ph sz="quarter" idx="10"/>
          </p:nvPr>
        </p:nvSpPr>
        <p:spPr>
          <a:xfrm>
            <a:off x="457200" y="1512000"/>
            <a:ext cx="8229600" cy="4248000"/>
          </a:xfrm>
        </p:spPr>
        <p:txBody>
          <a:bodyPr/>
          <a:lstStyle/>
          <a:p>
            <a:pPr marL="0" indent="0">
              <a:lnSpc>
                <a:spcPct val="100000"/>
              </a:lnSpc>
              <a:spcBef>
                <a:spcPts val="600"/>
              </a:spcBef>
              <a:spcAft>
                <a:spcPts val="600"/>
              </a:spcAft>
            </a:pPr>
            <a:r>
              <a:rPr lang="en-US" dirty="0">
                <a:ea typeface="ＭＳ Ｐゴシック" pitchFamily="-105" charset="-128"/>
                <a:cs typeface="ＭＳ Ｐゴシック" pitchFamily="-105" charset="-128"/>
              </a:rPr>
              <a:t>In this session we will discuss the sources of water in Wales and England and the different qualities these sources offer:</a:t>
            </a:r>
            <a:endParaRPr lang="en-GB" dirty="0"/>
          </a:p>
          <a:p>
            <a:pPr marL="0" indent="0">
              <a:lnSpc>
                <a:spcPts val="1200"/>
              </a:lnSpc>
              <a:spcBef>
                <a:spcPts val="600"/>
              </a:spcBef>
              <a:spcAft>
                <a:spcPts val="600"/>
              </a:spcAft>
            </a:pPr>
            <a:endParaRPr lang="en-US" dirty="0">
              <a:ea typeface="ＭＳ Ｐゴシック" pitchFamily="-105" charset="-128"/>
              <a:cs typeface="ＭＳ Ｐゴシック" pitchFamily="-105" charset="-128"/>
            </a:endParaRPr>
          </a:p>
          <a:p>
            <a:pPr marL="0" indent="0">
              <a:lnSpc>
                <a:spcPts val="1200"/>
              </a:lnSpc>
              <a:spcBef>
                <a:spcPts val="600"/>
              </a:spcBef>
              <a:spcAft>
                <a:spcPts val="600"/>
              </a:spcAft>
            </a:pPr>
            <a:endParaRPr lang="en-US" sz="1000" dirty="0">
              <a:ea typeface="ＭＳ Ｐゴシック" pitchFamily="-105" charset="-128"/>
              <a:cs typeface="ＭＳ Ｐゴシック" pitchFamily="-105" charset="-128"/>
            </a:endParaRPr>
          </a:p>
          <a:p>
            <a:pPr lvl="0"/>
            <a:r>
              <a:rPr lang="en-GB" dirty="0"/>
              <a:t>1.1 – The key stages in the rainwater cycle</a:t>
            </a:r>
          </a:p>
          <a:p>
            <a:pPr lvl="0"/>
            <a:r>
              <a:rPr lang="en-GB" dirty="0"/>
              <a:t>1.2 – The various sources of water and the typical properties of water from those sources</a:t>
            </a:r>
          </a:p>
          <a:p>
            <a:pPr lvl="0"/>
            <a:r>
              <a:rPr lang="en-GB" dirty="0"/>
              <a:t>1.3 – Underground sources: deep and shallow wells, Artesian wells, bore-holes, springs</a:t>
            </a:r>
          </a:p>
          <a:p>
            <a:pPr>
              <a:lnSpc>
                <a:spcPts val="1200"/>
              </a:lnSpc>
              <a:spcBef>
                <a:spcPts val="600"/>
              </a:spcBef>
              <a:spcAft>
                <a:spcPts val="600"/>
              </a:spcAft>
            </a:pPr>
            <a:endParaRPr lang="en-US" dirty="0">
              <a:ea typeface="ＭＳ Ｐゴシック" pitchFamily="-105" charset="-128"/>
              <a:cs typeface="ＭＳ Ｐゴシック" pitchFamily="-105"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650AAB55-5E01-274A-8E36-9C81F4F5318E}"/>
              </a:ext>
            </a:extLst>
          </p:cNvPr>
          <p:cNvSpPr>
            <a:spLocks noGrp="1"/>
          </p:cNvSpPr>
          <p:nvPr>
            <p:ph type="title"/>
          </p:nvPr>
        </p:nvSpPr>
        <p:spPr>
          <a:xfrm>
            <a:off x="323528" y="980728"/>
            <a:ext cx="8229600" cy="490066"/>
          </a:xfrm>
        </p:spPr>
        <p:txBody>
          <a:bodyPr/>
          <a:lstStyle/>
          <a:p>
            <a:r>
              <a:rPr lang="en-US" altLang="en-US" dirty="0">
                <a:cs typeface="Arial" panose="020B0604020202020204" pitchFamily="34" charset="0"/>
              </a:rPr>
              <a:t>The rainwater cycle</a:t>
            </a:r>
            <a:br>
              <a:rPr lang="en-US" altLang="en-US" dirty="0">
                <a:cs typeface="Arial" panose="020B0604020202020204" pitchFamily="34" charset="0"/>
              </a:rPr>
            </a:br>
            <a:endParaRPr lang="en-GB" altLang="en-US" dirty="0">
              <a:cs typeface="Arial" panose="020B0604020202020204" pitchFamily="34" charset="0"/>
            </a:endParaRPr>
          </a:p>
        </p:txBody>
      </p:sp>
      <p:sp>
        <p:nvSpPr>
          <p:cNvPr id="2" name="TextBox 1">
            <a:extLst>
              <a:ext uri="{FF2B5EF4-FFF2-40B4-BE49-F238E27FC236}">
                <a16:creationId xmlns:a16="http://schemas.microsoft.com/office/drawing/2014/main" id="{F9D25E81-E4DA-C24F-9E7E-7235827E3F40}"/>
              </a:ext>
            </a:extLst>
          </p:cNvPr>
          <p:cNvSpPr txBox="1"/>
          <p:nvPr/>
        </p:nvSpPr>
        <p:spPr>
          <a:xfrm>
            <a:off x="113390" y="1608738"/>
            <a:ext cx="4191526" cy="4093428"/>
          </a:xfrm>
          <a:prstGeom prst="rect">
            <a:avLst/>
          </a:prstGeom>
          <a:noFill/>
          <a:ln>
            <a:noFill/>
          </a:ln>
        </p:spPr>
        <p:txBody>
          <a:bodyPr wrap="square" rtlCol="0">
            <a:spAutoFit/>
          </a:bodyPr>
          <a:lstStyle/>
          <a:p>
            <a:pPr marL="342900" indent="-342900">
              <a:buClr>
                <a:srgbClr val="0077E3"/>
              </a:buClr>
              <a:buFont typeface="Arial" panose="020B0604020202020204" pitchFamily="34" charset="0"/>
              <a:buChar char="•"/>
            </a:pPr>
            <a:r>
              <a:rPr lang="en-GB" dirty="0"/>
              <a:t>Water moves constantly, in what is scientifically known as the hydrological cycle. </a:t>
            </a:r>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r>
              <a:rPr lang="en-GB" dirty="0"/>
              <a:t>We know this by its more common name – the rainwater cycle. </a:t>
            </a:r>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r>
              <a:rPr lang="en-GB" dirty="0"/>
              <a:t>This natural process is where water is continually exchanged between the atmosphere, the Earth’s surface, the ground and plants. </a:t>
            </a:r>
          </a:p>
        </p:txBody>
      </p:sp>
      <p:grpSp>
        <p:nvGrpSpPr>
          <p:cNvPr id="6" name="object 17">
            <a:extLst>
              <a:ext uri="{FF2B5EF4-FFF2-40B4-BE49-F238E27FC236}">
                <a16:creationId xmlns:a16="http://schemas.microsoft.com/office/drawing/2014/main" id="{D91026E9-E675-479F-9926-800D3BA9C1B2}"/>
              </a:ext>
            </a:extLst>
          </p:cNvPr>
          <p:cNvGrpSpPr/>
          <p:nvPr/>
        </p:nvGrpSpPr>
        <p:grpSpPr>
          <a:xfrm>
            <a:off x="4427984" y="1612169"/>
            <a:ext cx="4297680" cy="3912870"/>
            <a:chOff x="1018374" y="5105661"/>
            <a:chExt cx="4297680" cy="3912870"/>
          </a:xfrm>
        </p:grpSpPr>
        <p:pic>
          <p:nvPicPr>
            <p:cNvPr id="7" name="object 18">
              <a:extLst>
                <a:ext uri="{FF2B5EF4-FFF2-40B4-BE49-F238E27FC236}">
                  <a16:creationId xmlns:a16="http://schemas.microsoft.com/office/drawing/2014/main" id="{BB02E938-63F8-4787-95C9-EF20A3B8F932}"/>
                </a:ext>
              </a:extLst>
            </p:cNvPr>
            <p:cNvPicPr/>
            <p:nvPr/>
          </p:nvPicPr>
          <p:blipFill>
            <a:blip r:embed="rId3" cstate="print"/>
            <a:stretch>
              <a:fillRect/>
            </a:stretch>
          </p:blipFill>
          <p:spPr>
            <a:xfrm>
              <a:off x="4317631" y="6935800"/>
              <a:ext cx="693485" cy="672550"/>
            </a:xfrm>
            <a:prstGeom prst="rect">
              <a:avLst/>
            </a:prstGeom>
          </p:spPr>
        </p:pic>
        <p:sp>
          <p:nvSpPr>
            <p:cNvPr id="8" name="object 19">
              <a:extLst>
                <a:ext uri="{FF2B5EF4-FFF2-40B4-BE49-F238E27FC236}">
                  <a16:creationId xmlns:a16="http://schemas.microsoft.com/office/drawing/2014/main" id="{2F5124F7-62D7-4433-A515-1D5D23BAADCF}"/>
                </a:ext>
              </a:extLst>
            </p:cNvPr>
            <p:cNvSpPr/>
            <p:nvPr/>
          </p:nvSpPr>
          <p:spPr>
            <a:xfrm>
              <a:off x="4317645" y="6935801"/>
              <a:ext cx="694055" cy="673100"/>
            </a:xfrm>
            <a:custGeom>
              <a:avLst/>
              <a:gdLst/>
              <a:ahLst/>
              <a:cxnLst/>
              <a:rect l="l" t="t" r="r" b="b"/>
              <a:pathLst>
                <a:path w="694054" h="673100">
                  <a:moveTo>
                    <a:pt x="37452" y="296760"/>
                  </a:moveTo>
                  <a:lnTo>
                    <a:pt x="52020" y="289266"/>
                  </a:lnTo>
                  <a:lnTo>
                    <a:pt x="67156" y="278247"/>
                  </a:lnTo>
                  <a:lnTo>
                    <a:pt x="82241" y="266757"/>
                  </a:lnTo>
                  <a:lnTo>
                    <a:pt x="96659" y="257848"/>
                  </a:lnTo>
                  <a:lnTo>
                    <a:pt x="116343" y="221306"/>
                  </a:lnTo>
                  <a:lnTo>
                    <a:pt x="148586" y="196972"/>
                  </a:lnTo>
                  <a:lnTo>
                    <a:pt x="186578" y="176821"/>
                  </a:lnTo>
                  <a:lnTo>
                    <a:pt x="223507" y="152831"/>
                  </a:lnTo>
                  <a:lnTo>
                    <a:pt x="253950" y="120113"/>
                  </a:lnTo>
                  <a:lnTo>
                    <a:pt x="274399" y="83335"/>
                  </a:lnTo>
                  <a:lnTo>
                    <a:pt x="287718" y="43098"/>
                  </a:lnTo>
                  <a:lnTo>
                    <a:pt x="296773" y="0"/>
                  </a:lnTo>
                  <a:lnTo>
                    <a:pt x="317119" y="9035"/>
                  </a:lnTo>
                  <a:lnTo>
                    <a:pt x="339318" y="26846"/>
                  </a:lnTo>
                  <a:lnTo>
                    <a:pt x="362803" y="46664"/>
                  </a:lnTo>
                  <a:lnTo>
                    <a:pt x="387007" y="61721"/>
                  </a:lnTo>
                  <a:lnTo>
                    <a:pt x="417605" y="76124"/>
                  </a:lnTo>
                  <a:lnTo>
                    <a:pt x="442764" y="91408"/>
                  </a:lnTo>
                  <a:lnTo>
                    <a:pt x="466054" y="110035"/>
                  </a:lnTo>
                  <a:lnTo>
                    <a:pt x="491045" y="134467"/>
                  </a:lnTo>
                  <a:lnTo>
                    <a:pt x="533818" y="169517"/>
                  </a:lnTo>
                  <a:lnTo>
                    <a:pt x="574689" y="193660"/>
                  </a:lnTo>
                  <a:lnTo>
                    <a:pt x="611905" y="220172"/>
                  </a:lnTo>
                  <a:lnTo>
                    <a:pt x="643712" y="262331"/>
                  </a:lnTo>
                  <a:lnTo>
                    <a:pt x="665932" y="309398"/>
                  </a:lnTo>
                  <a:lnTo>
                    <a:pt x="682372" y="355876"/>
                  </a:lnTo>
                  <a:lnTo>
                    <a:pt x="691922" y="401296"/>
                  </a:lnTo>
                  <a:lnTo>
                    <a:pt x="693473" y="445187"/>
                  </a:lnTo>
                  <a:lnTo>
                    <a:pt x="685918" y="487081"/>
                  </a:lnTo>
                  <a:lnTo>
                    <a:pt x="668147" y="526508"/>
                  </a:lnTo>
                  <a:lnTo>
                    <a:pt x="639051" y="563000"/>
                  </a:lnTo>
                  <a:lnTo>
                    <a:pt x="597522" y="596087"/>
                  </a:lnTo>
                  <a:lnTo>
                    <a:pt x="553215" y="622194"/>
                  </a:lnTo>
                  <a:lnTo>
                    <a:pt x="508633" y="643106"/>
                  </a:lnTo>
                  <a:lnTo>
                    <a:pt x="463957" y="658610"/>
                  </a:lnTo>
                  <a:lnTo>
                    <a:pt x="419367" y="668495"/>
                  </a:lnTo>
                  <a:lnTo>
                    <a:pt x="375043" y="672546"/>
                  </a:lnTo>
                  <a:lnTo>
                    <a:pt x="331166" y="670553"/>
                  </a:lnTo>
                  <a:lnTo>
                    <a:pt x="287917" y="662302"/>
                  </a:lnTo>
                  <a:lnTo>
                    <a:pt x="245475" y="647580"/>
                  </a:lnTo>
                  <a:lnTo>
                    <a:pt x="204022" y="626176"/>
                  </a:lnTo>
                  <a:lnTo>
                    <a:pt x="163738" y="597877"/>
                  </a:lnTo>
                  <a:lnTo>
                    <a:pt x="124802" y="562470"/>
                  </a:lnTo>
                  <a:lnTo>
                    <a:pt x="97335" y="534948"/>
                  </a:lnTo>
                  <a:lnTo>
                    <a:pt x="65261" y="501308"/>
                  </a:lnTo>
                  <a:lnTo>
                    <a:pt x="34440" y="463799"/>
                  </a:lnTo>
                  <a:lnTo>
                    <a:pt x="10733" y="424669"/>
                  </a:lnTo>
                  <a:lnTo>
                    <a:pt x="0" y="386168"/>
                  </a:lnTo>
                </a:path>
              </a:pathLst>
            </a:custGeom>
            <a:ln w="6375">
              <a:solidFill>
                <a:srgbClr val="81A8B4"/>
              </a:solidFill>
            </a:ln>
          </p:spPr>
          <p:txBody>
            <a:bodyPr wrap="square" lIns="0" tIns="0" rIns="0" bIns="0" rtlCol="0"/>
            <a:lstStyle/>
            <a:p>
              <a:endParaRPr/>
            </a:p>
          </p:txBody>
        </p:sp>
        <p:pic>
          <p:nvPicPr>
            <p:cNvPr id="9" name="object 20">
              <a:extLst>
                <a:ext uri="{FF2B5EF4-FFF2-40B4-BE49-F238E27FC236}">
                  <a16:creationId xmlns:a16="http://schemas.microsoft.com/office/drawing/2014/main" id="{F06842A8-9FEF-49EF-8CAD-3C883BA77616}"/>
                </a:ext>
              </a:extLst>
            </p:cNvPr>
            <p:cNvPicPr/>
            <p:nvPr/>
          </p:nvPicPr>
          <p:blipFill>
            <a:blip r:embed="rId4" cstate="print"/>
            <a:stretch>
              <a:fillRect/>
            </a:stretch>
          </p:blipFill>
          <p:spPr>
            <a:xfrm>
              <a:off x="1018374" y="7198131"/>
              <a:ext cx="4297629" cy="1820329"/>
            </a:xfrm>
            <a:prstGeom prst="rect">
              <a:avLst/>
            </a:prstGeom>
          </p:spPr>
        </p:pic>
        <p:sp>
          <p:nvSpPr>
            <p:cNvPr id="10" name="object 21">
              <a:extLst>
                <a:ext uri="{FF2B5EF4-FFF2-40B4-BE49-F238E27FC236}">
                  <a16:creationId xmlns:a16="http://schemas.microsoft.com/office/drawing/2014/main" id="{79F3C86B-91B0-451C-8E60-7DE3F5558152}"/>
                </a:ext>
              </a:extLst>
            </p:cNvPr>
            <p:cNvSpPr/>
            <p:nvPr/>
          </p:nvSpPr>
          <p:spPr>
            <a:xfrm>
              <a:off x="1018374" y="8384396"/>
              <a:ext cx="344805" cy="308610"/>
            </a:xfrm>
            <a:custGeom>
              <a:avLst/>
              <a:gdLst/>
              <a:ahLst/>
              <a:cxnLst/>
              <a:rect l="l" t="t" r="r" b="b"/>
              <a:pathLst>
                <a:path w="344805" h="308609">
                  <a:moveTo>
                    <a:pt x="241550" y="0"/>
                  </a:moveTo>
                  <a:lnTo>
                    <a:pt x="225164" y="91393"/>
                  </a:lnTo>
                  <a:lnTo>
                    <a:pt x="119885" y="145343"/>
                  </a:lnTo>
                  <a:lnTo>
                    <a:pt x="1293" y="171001"/>
                  </a:lnTo>
                  <a:lnTo>
                    <a:pt x="0" y="171151"/>
                  </a:lnTo>
                  <a:lnTo>
                    <a:pt x="0" y="308600"/>
                  </a:lnTo>
                  <a:lnTo>
                    <a:pt x="41652" y="299290"/>
                  </a:lnTo>
                  <a:lnTo>
                    <a:pt x="226241" y="236816"/>
                  </a:lnTo>
                  <a:lnTo>
                    <a:pt x="344521" y="136118"/>
                  </a:lnTo>
                  <a:lnTo>
                    <a:pt x="241550" y="0"/>
                  </a:lnTo>
                  <a:close/>
                </a:path>
              </a:pathLst>
            </a:custGeom>
            <a:solidFill>
              <a:srgbClr val="E7D4A2"/>
            </a:solidFill>
          </p:spPr>
          <p:txBody>
            <a:bodyPr wrap="square" lIns="0" tIns="0" rIns="0" bIns="0" rtlCol="0"/>
            <a:lstStyle/>
            <a:p>
              <a:endParaRPr/>
            </a:p>
          </p:txBody>
        </p:sp>
        <p:pic>
          <p:nvPicPr>
            <p:cNvPr id="11" name="object 22">
              <a:extLst>
                <a:ext uri="{FF2B5EF4-FFF2-40B4-BE49-F238E27FC236}">
                  <a16:creationId xmlns:a16="http://schemas.microsoft.com/office/drawing/2014/main" id="{6C1A5D1F-FD5A-4E72-BDF6-80277D077955}"/>
                </a:ext>
              </a:extLst>
            </p:cNvPr>
            <p:cNvPicPr/>
            <p:nvPr/>
          </p:nvPicPr>
          <p:blipFill>
            <a:blip r:embed="rId5" cstate="print"/>
            <a:stretch>
              <a:fillRect/>
            </a:stretch>
          </p:blipFill>
          <p:spPr>
            <a:xfrm>
              <a:off x="2908105" y="8216025"/>
              <a:ext cx="149821" cy="147421"/>
            </a:xfrm>
            <a:prstGeom prst="rect">
              <a:avLst/>
            </a:prstGeom>
          </p:spPr>
        </p:pic>
        <p:sp>
          <p:nvSpPr>
            <p:cNvPr id="12" name="object 23">
              <a:extLst>
                <a:ext uri="{FF2B5EF4-FFF2-40B4-BE49-F238E27FC236}">
                  <a16:creationId xmlns:a16="http://schemas.microsoft.com/office/drawing/2014/main" id="{95B06C4F-2B92-4FA6-85C9-09A958D66C41}"/>
                </a:ext>
              </a:extLst>
            </p:cNvPr>
            <p:cNvSpPr/>
            <p:nvPr/>
          </p:nvSpPr>
          <p:spPr>
            <a:xfrm>
              <a:off x="3006882" y="7620720"/>
              <a:ext cx="1176655" cy="699770"/>
            </a:xfrm>
            <a:custGeom>
              <a:avLst/>
              <a:gdLst/>
              <a:ahLst/>
              <a:cxnLst/>
              <a:rect l="l" t="t" r="r" b="b"/>
              <a:pathLst>
                <a:path w="1176654" h="699770">
                  <a:moveTo>
                    <a:pt x="1176274" y="0"/>
                  </a:moveTo>
                  <a:lnTo>
                    <a:pt x="1163404" y="36219"/>
                  </a:lnTo>
                  <a:lnTo>
                    <a:pt x="1146294" y="71671"/>
                  </a:lnTo>
                  <a:lnTo>
                    <a:pt x="1125197" y="106335"/>
                  </a:lnTo>
                  <a:lnTo>
                    <a:pt x="1100364" y="140189"/>
                  </a:lnTo>
                  <a:lnTo>
                    <a:pt x="1072045" y="173211"/>
                  </a:lnTo>
                  <a:lnTo>
                    <a:pt x="1040492" y="205379"/>
                  </a:lnTo>
                  <a:lnTo>
                    <a:pt x="1005955" y="236672"/>
                  </a:lnTo>
                  <a:lnTo>
                    <a:pt x="968688" y="267068"/>
                  </a:lnTo>
                  <a:lnTo>
                    <a:pt x="928940" y="296546"/>
                  </a:lnTo>
                  <a:lnTo>
                    <a:pt x="886962" y="325084"/>
                  </a:lnTo>
                  <a:lnTo>
                    <a:pt x="843007" y="352660"/>
                  </a:lnTo>
                  <a:lnTo>
                    <a:pt x="797325" y="379253"/>
                  </a:lnTo>
                  <a:lnTo>
                    <a:pt x="750167" y="404841"/>
                  </a:lnTo>
                  <a:lnTo>
                    <a:pt x="701786" y="429402"/>
                  </a:lnTo>
                  <a:lnTo>
                    <a:pt x="652431" y="452915"/>
                  </a:lnTo>
                  <a:lnTo>
                    <a:pt x="602355" y="475358"/>
                  </a:lnTo>
                  <a:lnTo>
                    <a:pt x="551808" y="496710"/>
                  </a:lnTo>
                  <a:lnTo>
                    <a:pt x="501042" y="516949"/>
                  </a:lnTo>
                  <a:lnTo>
                    <a:pt x="450308" y="536052"/>
                  </a:lnTo>
                  <a:lnTo>
                    <a:pt x="399857" y="554000"/>
                  </a:lnTo>
                  <a:lnTo>
                    <a:pt x="349940" y="570769"/>
                  </a:lnTo>
                  <a:lnTo>
                    <a:pt x="300810" y="586339"/>
                  </a:lnTo>
                  <a:lnTo>
                    <a:pt x="252716" y="600687"/>
                  </a:lnTo>
                  <a:lnTo>
                    <a:pt x="205910" y="613792"/>
                  </a:lnTo>
                  <a:lnTo>
                    <a:pt x="160644" y="625633"/>
                  </a:lnTo>
                  <a:lnTo>
                    <a:pt x="117169" y="636187"/>
                  </a:lnTo>
                  <a:lnTo>
                    <a:pt x="75736" y="645434"/>
                  </a:lnTo>
                  <a:lnTo>
                    <a:pt x="36595" y="653351"/>
                  </a:lnTo>
                  <a:lnTo>
                    <a:pt x="0" y="659917"/>
                  </a:lnTo>
                  <a:lnTo>
                    <a:pt x="29527" y="699528"/>
                  </a:lnTo>
                  <a:lnTo>
                    <a:pt x="104861" y="684506"/>
                  </a:lnTo>
                  <a:lnTo>
                    <a:pt x="145814" y="674615"/>
                  </a:lnTo>
                  <a:lnTo>
                    <a:pt x="188642" y="663191"/>
                  </a:lnTo>
                  <a:lnTo>
                    <a:pt x="233107" y="650277"/>
                  </a:lnTo>
                  <a:lnTo>
                    <a:pt x="278975" y="635913"/>
                  </a:lnTo>
                  <a:lnTo>
                    <a:pt x="326006" y="620140"/>
                  </a:lnTo>
                  <a:lnTo>
                    <a:pt x="373966" y="603000"/>
                  </a:lnTo>
                  <a:lnTo>
                    <a:pt x="422618" y="584534"/>
                  </a:lnTo>
                  <a:lnTo>
                    <a:pt x="471723" y="564782"/>
                  </a:lnTo>
                  <a:lnTo>
                    <a:pt x="521047" y="543786"/>
                  </a:lnTo>
                  <a:lnTo>
                    <a:pt x="570352" y="521587"/>
                  </a:lnTo>
                  <a:lnTo>
                    <a:pt x="619401" y="498226"/>
                  </a:lnTo>
                  <a:lnTo>
                    <a:pt x="667958" y="473745"/>
                  </a:lnTo>
                  <a:lnTo>
                    <a:pt x="715786" y="448184"/>
                  </a:lnTo>
                  <a:lnTo>
                    <a:pt x="762648" y="421584"/>
                  </a:lnTo>
                  <a:lnTo>
                    <a:pt x="808308" y="393987"/>
                  </a:lnTo>
                  <a:lnTo>
                    <a:pt x="852529" y="365434"/>
                  </a:lnTo>
                  <a:lnTo>
                    <a:pt x="895074" y="335966"/>
                  </a:lnTo>
                  <a:lnTo>
                    <a:pt x="935706" y="305624"/>
                  </a:lnTo>
                  <a:lnTo>
                    <a:pt x="974189" y="274448"/>
                  </a:lnTo>
                  <a:lnTo>
                    <a:pt x="1010286" y="242482"/>
                  </a:lnTo>
                  <a:lnTo>
                    <a:pt x="1043760" y="209764"/>
                  </a:lnTo>
                  <a:lnTo>
                    <a:pt x="1074375" y="176337"/>
                  </a:lnTo>
                  <a:lnTo>
                    <a:pt x="1101894" y="142242"/>
                  </a:lnTo>
                  <a:lnTo>
                    <a:pt x="1126080" y="107519"/>
                  </a:lnTo>
                  <a:lnTo>
                    <a:pt x="1146696" y="72211"/>
                  </a:lnTo>
                  <a:lnTo>
                    <a:pt x="1163506" y="36357"/>
                  </a:lnTo>
                  <a:lnTo>
                    <a:pt x="1176274" y="0"/>
                  </a:lnTo>
                  <a:close/>
                </a:path>
              </a:pathLst>
            </a:custGeom>
            <a:solidFill>
              <a:srgbClr val="27AAE1"/>
            </a:solidFill>
          </p:spPr>
          <p:txBody>
            <a:bodyPr wrap="square" lIns="0" tIns="0" rIns="0" bIns="0" rtlCol="0"/>
            <a:lstStyle/>
            <a:p>
              <a:endParaRPr/>
            </a:p>
          </p:txBody>
        </p:sp>
        <p:sp>
          <p:nvSpPr>
            <p:cNvPr id="13" name="object 24">
              <a:extLst>
                <a:ext uri="{FF2B5EF4-FFF2-40B4-BE49-F238E27FC236}">
                  <a16:creationId xmlns:a16="http://schemas.microsoft.com/office/drawing/2014/main" id="{692991D1-54B6-4343-BE45-84F68BE0CFDD}"/>
                </a:ext>
              </a:extLst>
            </p:cNvPr>
            <p:cNvSpPr/>
            <p:nvPr/>
          </p:nvSpPr>
          <p:spPr>
            <a:xfrm>
              <a:off x="3006882" y="7620720"/>
              <a:ext cx="1176655" cy="699770"/>
            </a:xfrm>
            <a:custGeom>
              <a:avLst/>
              <a:gdLst/>
              <a:ahLst/>
              <a:cxnLst/>
              <a:rect l="l" t="t" r="r" b="b"/>
              <a:pathLst>
                <a:path w="1176654" h="699770">
                  <a:moveTo>
                    <a:pt x="1176274" y="0"/>
                  </a:moveTo>
                  <a:lnTo>
                    <a:pt x="1163506" y="36357"/>
                  </a:lnTo>
                  <a:lnTo>
                    <a:pt x="1146696" y="72211"/>
                  </a:lnTo>
                  <a:lnTo>
                    <a:pt x="1126080" y="107519"/>
                  </a:lnTo>
                  <a:lnTo>
                    <a:pt x="1101894" y="142242"/>
                  </a:lnTo>
                  <a:lnTo>
                    <a:pt x="1074375" y="176337"/>
                  </a:lnTo>
                  <a:lnTo>
                    <a:pt x="1043760" y="209764"/>
                  </a:lnTo>
                  <a:lnTo>
                    <a:pt x="1010286" y="242482"/>
                  </a:lnTo>
                  <a:lnTo>
                    <a:pt x="974189" y="274448"/>
                  </a:lnTo>
                  <a:lnTo>
                    <a:pt x="935706" y="305624"/>
                  </a:lnTo>
                  <a:lnTo>
                    <a:pt x="895074" y="335966"/>
                  </a:lnTo>
                  <a:lnTo>
                    <a:pt x="852529" y="365434"/>
                  </a:lnTo>
                  <a:lnTo>
                    <a:pt x="808308" y="393987"/>
                  </a:lnTo>
                  <a:lnTo>
                    <a:pt x="762648" y="421584"/>
                  </a:lnTo>
                  <a:lnTo>
                    <a:pt x="715786" y="448184"/>
                  </a:lnTo>
                  <a:lnTo>
                    <a:pt x="667958" y="473745"/>
                  </a:lnTo>
                  <a:lnTo>
                    <a:pt x="619401" y="498226"/>
                  </a:lnTo>
                  <a:lnTo>
                    <a:pt x="570352" y="521587"/>
                  </a:lnTo>
                  <a:lnTo>
                    <a:pt x="521047" y="543786"/>
                  </a:lnTo>
                  <a:lnTo>
                    <a:pt x="471723" y="564782"/>
                  </a:lnTo>
                  <a:lnTo>
                    <a:pt x="422618" y="584534"/>
                  </a:lnTo>
                  <a:lnTo>
                    <a:pt x="373966" y="603000"/>
                  </a:lnTo>
                  <a:lnTo>
                    <a:pt x="326006" y="620140"/>
                  </a:lnTo>
                  <a:lnTo>
                    <a:pt x="278975" y="635913"/>
                  </a:lnTo>
                  <a:lnTo>
                    <a:pt x="233107" y="650277"/>
                  </a:lnTo>
                  <a:lnTo>
                    <a:pt x="188642" y="663191"/>
                  </a:lnTo>
                  <a:lnTo>
                    <a:pt x="145814" y="674615"/>
                  </a:lnTo>
                  <a:lnTo>
                    <a:pt x="104861" y="684506"/>
                  </a:lnTo>
                  <a:lnTo>
                    <a:pt x="66020" y="692824"/>
                  </a:lnTo>
                  <a:lnTo>
                    <a:pt x="29527" y="699528"/>
                  </a:lnTo>
                  <a:lnTo>
                    <a:pt x="0" y="659917"/>
                  </a:lnTo>
                  <a:lnTo>
                    <a:pt x="36595" y="653351"/>
                  </a:lnTo>
                  <a:lnTo>
                    <a:pt x="75736" y="645434"/>
                  </a:lnTo>
                  <a:lnTo>
                    <a:pt x="117169" y="636187"/>
                  </a:lnTo>
                  <a:lnTo>
                    <a:pt x="160644" y="625633"/>
                  </a:lnTo>
                  <a:lnTo>
                    <a:pt x="205910" y="613792"/>
                  </a:lnTo>
                  <a:lnTo>
                    <a:pt x="252716" y="600687"/>
                  </a:lnTo>
                  <a:lnTo>
                    <a:pt x="300810" y="586339"/>
                  </a:lnTo>
                  <a:lnTo>
                    <a:pt x="349940" y="570769"/>
                  </a:lnTo>
                  <a:lnTo>
                    <a:pt x="399857" y="554000"/>
                  </a:lnTo>
                  <a:lnTo>
                    <a:pt x="450308" y="536052"/>
                  </a:lnTo>
                  <a:lnTo>
                    <a:pt x="501042" y="516949"/>
                  </a:lnTo>
                  <a:lnTo>
                    <a:pt x="551808" y="496710"/>
                  </a:lnTo>
                  <a:lnTo>
                    <a:pt x="602355" y="475358"/>
                  </a:lnTo>
                  <a:lnTo>
                    <a:pt x="652431" y="452915"/>
                  </a:lnTo>
                  <a:lnTo>
                    <a:pt x="701786" y="429402"/>
                  </a:lnTo>
                  <a:lnTo>
                    <a:pt x="750167" y="404841"/>
                  </a:lnTo>
                  <a:lnTo>
                    <a:pt x="797325" y="379253"/>
                  </a:lnTo>
                  <a:lnTo>
                    <a:pt x="843007" y="352660"/>
                  </a:lnTo>
                  <a:lnTo>
                    <a:pt x="886962" y="325084"/>
                  </a:lnTo>
                  <a:lnTo>
                    <a:pt x="928940" y="296546"/>
                  </a:lnTo>
                  <a:lnTo>
                    <a:pt x="968688" y="267068"/>
                  </a:lnTo>
                  <a:lnTo>
                    <a:pt x="1005955" y="236672"/>
                  </a:lnTo>
                  <a:lnTo>
                    <a:pt x="1040492" y="205379"/>
                  </a:lnTo>
                  <a:lnTo>
                    <a:pt x="1072045" y="173211"/>
                  </a:lnTo>
                  <a:lnTo>
                    <a:pt x="1100364" y="140189"/>
                  </a:lnTo>
                  <a:lnTo>
                    <a:pt x="1125197" y="106335"/>
                  </a:lnTo>
                  <a:lnTo>
                    <a:pt x="1146294" y="71671"/>
                  </a:lnTo>
                  <a:lnTo>
                    <a:pt x="1163404" y="36219"/>
                  </a:lnTo>
                  <a:lnTo>
                    <a:pt x="1176274" y="0"/>
                  </a:lnTo>
                </a:path>
              </a:pathLst>
            </a:custGeom>
            <a:ln w="25476">
              <a:solidFill>
                <a:srgbClr val="FFFFFF"/>
              </a:solidFill>
            </a:ln>
          </p:spPr>
          <p:txBody>
            <a:bodyPr wrap="square" lIns="0" tIns="0" rIns="0" bIns="0" rtlCol="0"/>
            <a:lstStyle/>
            <a:p>
              <a:endParaRPr/>
            </a:p>
          </p:txBody>
        </p:sp>
        <p:sp>
          <p:nvSpPr>
            <p:cNvPr id="14" name="object 25">
              <a:extLst>
                <a:ext uri="{FF2B5EF4-FFF2-40B4-BE49-F238E27FC236}">
                  <a16:creationId xmlns:a16="http://schemas.microsoft.com/office/drawing/2014/main" id="{436B2AA2-1A1F-4DE1-8E45-C4817CFEF8F7}"/>
                </a:ext>
              </a:extLst>
            </p:cNvPr>
            <p:cNvSpPr/>
            <p:nvPr/>
          </p:nvSpPr>
          <p:spPr>
            <a:xfrm>
              <a:off x="3006882" y="7620720"/>
              <a:ext cx="1176655" cy="699770"/>
            </a:xfrm>
            <a:custGeom>
              <a:avLst/>
              <a:gdLst/>
              <a:ahLst/>
              <a:cxnLst/>
              <a:rect l="l" t="t" r="r" b="b"/>
              <a:pathLst>
                <a:path w="1176654" h="699770">
                  <a:moveTo>
                    <a:pt x="1176274" y="0"/>
                  </a:moveTo>
                  <a:lnTo>
                    <a:pt x="1163404" y="36219"/>
                  </a:lnTo>
                  <a:lnTo>
                    <a:pt x="1146294" y="71671"/>
                  </a:lnTo>
                  <a:lnTo>
                    <a:pt x="1125197" y="106335"/>
                  </a:lnTo>
                  <a:lnTo>
                    <a:pt x="1100364" y="140189"/>
                  </a:lnTo>
                  <a:lnTo>
                    <a:pt x="1072045" y="173211"/>
                  </a:lnTo>
                  <a:lnTo>
                    <a:pt x="1040492" y="205379"/>
                  </a:lnTo>
                  <a:lnTo>
                    <a:pt x="1005955" y="236672"/>
                  </a:lnTo>
                  <a:lnTo>
                    <a:pt x="968688" y="267068"/>
                  </a:lnTo>
                  <a:lnTo>
                    <a:pt x="928940" y="296546"/>
                  </a:lnTo>
                  <a:lnTo>
                    <a:pt x="886962" y="325084"/>
                  </a:lnTo>
                  <a:lnTo>
                    <a:pt x="843007" y="352660"/>
                  </a:lnTo>
                  <a:lnTo>
                    <a:pt x="797325" y="379253"/>
                  </a:lnTo>
                  <a:lnTo>
                    <a:pt x="750167" y="404841"/>
                  </a:lnTo>
                  <a:lnTo>
                    <a:pt x="701786" y="429402"/>
                  </a:lnTo>
                  <a:lnTo>
                    <a:pt x="652431" y="452915"/>
                  </a:lnTo>
                  <a:lnTo>
                    <a:pt x="602355" y="475358"/>
                  </a:lnTo>
                  <a:lnTo>
                    <a:pt x="551808" y="496710"/>
                  </a:lnTo>
                  <a:lnTo>
                    <a:pt x="501042" y="516949"/>
                  </a:lnTo>
                  <a:lnTo>
                    <a:pt x="450308" y="536052"/>
                  </a:lnTo>
                  <a:lnTo>
                    <a:pt x="399857" y="554000"/>
                  </a:lnTo>
                  <a:lnTo>
                    <a:pt x="349940" y="570769"/>
                  </a:lnTo>
                  <a:lnTo>
                    <a:pt x="300810" y="586339"/>
                  </a:lnTo>
                  <a:lnTo>
                    <a:pt x="252716" y="600687"/>
                  </a:lnTo>
                  <a:lnTo>
                    <a:pt x="205910" y="613792"/>
                  </a:lnTo>
                  <a:lnTo>
                    <a:pt x="160644" y="625633"/>
                  </a:lnTo>
                  <a:lnTo>
                    <a:pt x="117169" y="636187"/>
                  </a:lnTo>
                  <a:lnTo>
                    <a:pt x="75736" y="645434"/>
                  </a:lnTo>
                  <a:lnTo>
                    <a:pt x="36595" y="653351"/>
                  </a:lnTo>
                  <a:lnTo>
                    <a:pt x="0" y="659917"/>
                  </a:lnTo>
                  <a:lnTo>
                    <a:pt x="29527" y="699528"/>
                  </a:lnTo>
                  <a:lnTo>
                    <a:pt x="104861" y="684506"/>
                  </a:lnTo>
                  <a:lnTo>
                    <a:pt x="145814" y="674615"/>
                  </a:lnTo>
                  <a:lnTo>
                    <a:pt x="188642" y="663191"/>
                  </a:lnTo>
                  <a:lnTo>
                    <a:pt x="233107" y="650277"/>
                  </a:lnTo>
                  <a:lnTo>
                    <a:pt x="278975" y="635913"/>
                  </a:lnTo>
                  <a:lnTo>
                    <a:pt x="326006" y="620140"/>
                  </a:lnTo>
                  <a:lnTo>
                    <a:pt x="373966" y="603000"/>
                  </a:lnTo>
                  <a:lnTo>
                    <a:pt x="422618" y="584534"/>
                  </a:lnTo>
                  <a:lnTo>
                    <a:pt x="471723" y="564782"/>
                  </a:lnTo>
                  <a:lnTo>
                    <a:pt x="521047" y="543786"/>
                  </a:lnTo>
                  <a:lnTo>
                    <a:pt x="570352" y="521587"/>
                  </a:lnTo>
                  <a:lnTo>
                    <a:pt x="619401" y="498226"/>
                  </a:lnTo>
                  <a:lnTo>
                    <a:pt x="667958" y="473745"/>
                  </a:lnTo>
                  <a:lnTo>
                    <a:pt x="715786" y="448184"/>
                  </a:lnTo>
                  <a:lnTo>
                    <a:pt x="762648" y="421584"/>
                  </a:lnTo>
                  <a:lnTo>
                    <a:pt x="808308" y="393987"/>
                  </a:lnTo>
                  <a:lnTo>
                    <a:pt x="852529" y="365434"/>
                  </a:lnTo>
                  <a:lnTo>
                    <a:pt x="895074" y="335966"/>
                  </a:lnTo>
                  <a:lnTo>
                    <a:pt x="935706" y="305624"/>
                  </a:lnTo>
                  <a:lnTo>
                    <a:pt x="974189" y="274448"/>
                  </a:lnTo>
                  <a:lnTo>
                    <a:pt x="1010286" y="242482"/>
                  </a:lnTo>
                  <a:lnTo>
                    <a:pt x="1043760" y="209764"/>
                  </a:lnTo>
                  <a:lnTo>
                    <a:pt x="1074375" y="176337"/>
                  </a:lnTo>
                  <a:lnTo>
                    <a:pt x="1101894" y="142242"/>
                  </a:lnTo>
                  <a:lnTo>
                    <a:pt x="1126080" y="107519"/>
                  </a:lnTo>
                  <a:lnTo>
                    <a:pt x="1146696" y="72211"/>
                  </a:lnTo>
                  <a:lnTo>
                    <a:pt x="1163506" y="36357"/>
                  </a:lnTo>
                  <a:lnTo>
                    <a:pt x="1176274" y="0"/>
                  </a:lnTo>
                  <a:close/>
                </a:path>
              </a:pathLst>
            </a:custGeom>
            <a:solidFill>
              <a:srgbClr val="27AAE1"/>
            </a:solidFill>
          </p:spPr>
          <p:txBody>
            <a:bodyPr wrap="square" lIns="0" tIns="0" rIns="0" bIns="0" rtlCol="0"/>
            <a:lstStyle/>
            <a:p>
              <a:endParaRPr/>
            </a:p>
          </p:txBody>
        </p:sp>
        <p:sp>
          <p:nvSpPr>
            <p:cNvPr id="15" name="object 26">
              <a:extLst>
                <a:ext uri="{FF2B5EF4-FFF2-40B4-BE49-F238E27FC236}">
                  <a16:creationId xmlns:a16="http://schemas.microsoft.com/office/drawing/2014/main" id="{7AAC4235-F57E-4FF4-A1BE-546EC8F47D82}"/>
                </a:ext>
              </a:extLst>
            </p:cNvPr>
            <p:cNvSpPr/>
            <p:nvPr/>
          </p:nvSpPr>
          <p:spPr>
            <a:xfrm>
              <a:off x="3006882" y="7620720"/>
              <a:ext cx="1176655" cy="699770"/>
            </a:xfrm>
            <a:custGeom>
              <a:avLst/>
              <a:gdLst/>
              <a:ahLst/>
              <a:cxnLst/>
              <a:rect l="l" t="t" r="r" b="b"/>
              <a:pathLst>
                <a:path w="1176654" h="699770">
                  <a:moveTo>
                    <a:pt x="1176274" y="0"/>
                  </a:moveTo>
                  <a:lnTo>
                    <a:pt x="1163506" y="36357"/>
                  </a:lnTo>
                  <a:lnTo>
                    <a:pt x="1146696" y="72211"/>
                  </a:lnTo>
                  <a:lnTo>
                    <a:pt x="1126080" y="107519"/>
                  </a:lnTo>
                  <a:lnTo>
                    <a:pt x="1101894" y="142242"/>
                  </a:lnTo>
                  <a:lnTo>
                    <a:pt x="1074375" y="176337"/>
                  </a:lnTo>
                  <a:lnTo>
                    <a:pt x="1043760" y="209764"/>
                  </a:lnTo>
                  <a:lnTo>
                    <a:pt x="1010286" y="242482"/>
                  </a:lnTo>
                  <a:lnTo>
                    <a:pt x="974189" y="274448"/>
                  </a:lnTo>
                  <a:lnTo>
                    <a:pt x="935706" y="305624"/>
                  </a:lnTo>
                  <a:lnTo>
                    <a:pt x="895074" y="335966"/>
                  </a:lnTo>
                  <a:lnTo>
                    <a:pt x="852529" y="365434"/>
                  </a:lnTo>
                  <a:lnTo>
                    <a:pt x="808308" y="393987"/>
                  </a:lnTo>
                  <a:lnTo>
                    <a:pt x="762648" y="421584"/>
                  </a:lnTo>
                  <a:lnTo>
                    <a:pt x="715786" y="448184"/>
                  </a:lnTo>
                  <a:lnTo>
                    <a:pt x="667958" y="473745"/>
                  </a:lnTo>
                  <a:lnTo>
                    <a:pt x="619401" y="498226"/>
                  </a:lnTo>
                  <a:lnTo>
                    <a:pt x="570352" y="521587"/>
                  </a:lnTo>
                  <a:lnTo>
                    <a:pt x="521047" y="543786"/>
                  </a:lnTo>
                  <a:lnTo>
                    <a:pt x="471723" y="564782"/>
                  </a:lnTo>
                  <a:lnTo>
                    <a:pt x="422618" y="584534"/>
                  </a:lnTo>
                  <a:lnTo>
                    <a:pt x="373966" y="603000"/>
                  </a:lnTo>
                  <a:lnTo>
                    <a:pt x="326006" y="620140"/>
                  </a:lnTo>
                  <a:lnTo>
                    <a:pt x="278975" y="635913"/>
                  </a:lnTo>
                  <a:lnTo>
                    <a:pt x="233107" y="650277"/>
                  </a:lnTo>
                  <a:lnTo>
                    <a:pt x="188642" y="663191"/>
                  </a:lnTo>
                  <a:lnTo>
                    <a:pt x="145814" y="674615"/>
                  </a:lnTo>
                  <a:lnTo>
                    <a:pt x="104861" y="684506"/>
                  </a:lnTo>
                  <a:lnTo>
                    <a:pt x="66020" y="692824"/>
                  </a:lnTo>
                  <a:lnTo>
                    <a:pt x="29527" y="699528"/>
                  </a:lnTo>
                  <a:lnTo>
                    <a:pt x="0" y="659917"/>
                  </a:lnTo>
                  <a:lnTo>
                    <a:pt x="36595" y="653351"/>
                  </a:lnTo>
                  <a:lnTo>
                    <a:pt x="75736" y="645434"/>
                  </a:lnTo>
                  <a:lnTo>
                    <a:pt x="117169" y="636187"/>
                  </a:lnTo>
                  <a:lnTo>
                    <a:pt x="160644" y="625633"/>
                  </a:lnTo>
                  <a:lnTo>
                    <a:pt x="205910" y="613792"/>
                  </a:lnTo>
                  <a:lnTo>
                    <a:pt x="252716" y="600687"/>
                  </a:lnTo>
                  <a:lnTo>
                    <a:pt x="300810" y="586339"/>
                  </a:lnTo>
                  <a:lnTo>
                    <a:pt x="349940" y="570769"/>
                  </a:lnTo>
                  <a:lnTo>
                    <a:pt x="399857" y="554000"/>
                  </a:lnTo>
                  <a:lnTo>
                    <a:pt x="450308" y="536052"/>
                  </a:lnTo>
                  <a:lnTo>
                    <a:pt x="501042" y="516949"/>
                  </a:lnTo>
                  <a:lnTo>
                    <a:pt x="551808" y="496710"/>
                  </a:lnTo>
                  <a:lnTo>
                    <a:pt x="602355" y="475358"/>
                  </a:lnTo>
                  <a:lnTo>
                    <a:pt x="652431" y="452915"/>
                  </a:lnTo>
                  <a:lnTo>
                    <a:pt x="701786" y="429402"/>
                  </a:lnTo>
                  <a:lnTo>
                    <a:pt x="750167" y="404841"/>
                  </a:lnTo>
                  <a:lnTo>
                    <a:pt x="797325" y="379253"/>
                  </a:lnTo>
                  <a:lnTo>
                    <a:pt x="843007" y="352660"/>
                  </a:lnTo>
                  <a:lnTo>
                    <a:pt x="886962" y="325084"/>
                  </a:lnTo>
                  <a:lnTo>
                    <a:pt x="928940" y="296546"/>
                  </a:lnTo>
                  <a:lnTo>
                    <a:pt x="968688" y="267068"/>
                  </a:lnTo>
                  <a:lnTo>
                    <a:pt x="1005955" y="236672"/>
                  </a:lnTo>
                  <a:lnTo>
                    <a:pt x="1040492" y="205379"/>
                  </a:lnTo>
                  <a:lnTo>
                    <a:pt x="1072045" y="173211"/>
                  </a:lnTo>
                  <a:lnTo>
                    <a:pt x="1100364" y="140189"/>
                  </a:lnTo>
                  <a:lnTo>
                    <a:pt x="1125197" y="106335"/>
                  </a:lnTo>
                  <a:lnTo>
                    <a:pt x="1146294" y="71671"/>
                  </a:lnTo>
                  <a:lnTo>
                    <a:pt x="1163404" y="36219"/>
                  </a:lnTo>
                  <a:lnTo>
                    <a:pt x="1176274" y="0"/>
                  </a:lnTo>
                </a:path>
              </a:pathLst>
            </a:custGeom>
            <a:ln w="50952">
              <a:solidFill>
                <a:srgbClr val="FFFFFF"/>
              </a:solidFill>
            </a:ln>
          </p:spPr>
          <p:txBody>
            <a:bodyPr wrap="square" lIns="0" tIns="0" rIns="0" bIns="0" rtlCol="0"/>
            <a:lstStyle/>
            <a:p>
              <a:endParaRPr/>
            </a:p>
          </p:txBody>
        </p:sp>
        <p:pic>
          <p:nvPicPr>
            <p:cNvPr id="16" name="object 27">
              <a:extLst>
                <a:ext uri="{FF2B5EF4-FFF2-40B4-BE49-F238E27FC236}">
                  <a16:creationId xmlns:a16="http://schemas.microsoft.com/office/drawing/2014/main" id="{58162CBD-F429-498B-AF7E-DA3F7F36F517}"/>
                </a:ext>
              </a:extLst>
            </p:cNvPr>
            <p:cNvPicPr/>
            <p:nvPr/>
          </p:nvPicPr>
          <p:blipFill>
            <a:blip r:embed="rId6" cstate="print"/>
            <a:stretch>
              <a:fillRect/>
            </a:stretch>
          </p:blipFill>
          <p:spPr>
            <a:xfrm>
              <a:off x="2920843" y="8228763"/>
              <a:ext cx="124345" cy="121945"/>
            </a:xfrm>
            <a:prstGeom prst="rect">
              <a:avLst/>
            </a:prstGeom>
          </p:spPr>
        </p:pic>
        <p:sp>
          <p:nvSpPr>
            <p:cNvPr id="17" name="object 28">
              <a:extLst>
                <a:ext uri="{FF2B5EF4-FFF2-40B4-BE49-F238E27FC236}">
                  <a16:creationId xmlns:a16="http://schemas.microsoft.com/office/drawing/2014/main" id="{87632A48-3C00-4E11-A424-13CB7B3B8BF5}"/>
                </a:ext>
              </a:extLst>
            </p:cNvPr>
            <p:cNvSpPr/>
            <p:nvPr/>
          </p:nvSpPr>
          <p:spPr>
            <a:xfrm>
              <a:off x="3006882" y="7620720"/>
              <a:ext cx="1176655" cy="699770"/>
            </a:xfrm>
            <a:custGeom>
              <a:avLst/>
              <a:gdLst/>
              <a:ahLst/>
              <a:cxnLst/>
              <a:rect l="l" t="t" r="r" b="b"/>
              <a:pathLst>
                <a:path w="1176654" h="699770">
                  <a:moveTo>
                    <a:pt x="1176274" y="0"/>
                  </a:moveTo>
                  <a:lnTo>
                    <a:pt x="1163404" y="36219"/>
                  </a:lnTo>
                  <a:lnTo>
                    <a:pt x="1146294" y="71671"/>
                  </a:lnTo>
                  <a:lnTo>
                    <a:pt x="1125197" y="106335"/>
                  </a:lnTo>
                  <a:lnTo>
                    <a:pt x="1100364" y="140189"/>
                  </a:lnTo>
                  <a:lnTo>
                    <a:pt x="1072045" y="173211"/>
                  </a:lnTo>
                  <a:lnTo>
                    <a:pt x="1040492" y="205379"/>
                  </a:lnTo>
                  <a:lnTo>
                    <a:pt x="1005955" y="236672"/>
                  </a:lnTo>
                  <a:lnTo>
                    <a:pt x="968688" y="267068"/>
                  </a:lnTo>
                  <a:lnTo>
                    <a:pt x="928940" y="296546"/>
                  </a:lnTo>
                  <a:lnTo>
                    <a:pt x="886962" y="325084"/>
                  </a:lnTo>
                  <a:lnTo>
                    <a:pt x="843007" y="352660"/>
                  </a:lnTo>
                  <a:lnTo>
                    <a:pt x="797325" y="379253"/>
                  </a:lnTo>
                  <a:lnTo>
                    <a:pt x="750167" y="404841"/>
                  </a:lnTo>
                  <a:lnTo>
                    <a:pt x="701786" y="429402"/>
                  </a:lnTo>
                  <a:lnTo>
                    <a:pt x="652431" y="452915"/>
                  </a:lnTo>
                  <a:lnTo>
                    <a:pt x="602355" y="475358"/>
                  </a:lnTo>
                  <a:lnTo>
                    <a:pt x="551808" y="496710"/>
                  </a:lnTo>
                  <a:lnTo>
                    <a:pt x="501042" y="516949"/>
                  </a:lnTo>
                  <a:lnTo>
                    <a:pt x="450308" y="536052"/>
                  </a:lnTo>
                  <a:lnTo>
                    <a:pt x="399857" y="554000"/>
                  </a:lnTo>
                  <a:lnTo>
                    <a:pt x="349940" y="570769"/>
                  </a:lnTo>
                  <a:lnTo>
                    <a:pt x="300810" y="586339"/>
                  </a:lnTo>
                  <a:lnTo>
                    <a:pt x="252716" y="600687"/>
                  </a:lnTo>
                  <a:lnTo>
                    <a:pt x="205910" y="613792"/>
                  </a:lnTo>
                  <a:lnTo>
                    <a:pt x="160644" y="625633"/>
                  </a:lnTo>
                  <a:lnTo>
                    <a:pt x="117169" y="636187"/>
                  </a:lnTo>
                  <a:lnTo>
                    <a:pt x="75736" y="645434"/>
                  </a:lnTo>
                  <a:lnTo>
                    <a:pt x="36595" y="653351"/>
                  </a:lnTo>
                  <a:lnTo>
                    <a:pt x="0" y="659917"/>
                  </a:lnTo>
                  <a:lnTo>
                    <a:pt x="29527" y="699528"/>
                  </a:lnTo>
                  <a:lnTo>
                    <a:pt x="104861" y="684506"/>
                  </a:lnTo>
                  <a:lnTo>
                    <a:pt x="145814" y="674615"/>
                  </a:lnTo>
                  <a:lnTo>
                    <a:pt x="188642" y="663191"/>
                  </a:lnTo>
                  <a:lnTo>
                    <a:pt x="233107" y="650277"/>
                  </a:lnTo>
                  <a:lnTo>
                    <a:pt x="278975" y="635913"/>
                  </a:lnTo>
                  <a:lnTo>
                    <a:pt x="326006" y="620140"/>
                  </a:lnTo>
                  <a:lnTo>
                    <a:pt x="373966" y="603000"/>
                  </a:lnTo>
                  <a:lnTo>
                    <a:pt x="422618" y="584534"/>
                  </a:lnTo>
                  <a:lnTo>
                    <a:pt x="471723" y="564782"/>
                  </a:lnTo>
                  <a:lnTo>
                    <a:pt x="521047" y="543786"/>
                  </a:lnTo>
                  <a:lnTo>
                    <a:pt x="570352" y="521587"/>
                  </a:lnTo>
                  <a:lnTo>
                    <a:pt x="619401" y="498226"/>
                  </a:lnTo>
                  <a:lnTo>
                    <a:pt x="667958" y="473745"/>
                  </a:lnTo>
                  <a:lnTo>
                    <a:pt x="715786" y="448184"/>
                  </a:lnTo>
                  <a:lnTo>
                    <a:pt x="762648" y="421584"/>
                  </a:lnTo>
                  <a:lnTo>
                    <a:pt x="808308" y="393987"/>
                  </a:lnTo>
                  <a:lnTo>
                    <a:pt x="852529" y="365434"/>
                  </a:lnTo>
                  <a:lnTo>
                    <a:pt x="895074" y="335966"/>
                  </a:lnTo>
                  <a:lnTo>
                    <a:pt x="935706" y="305624"/>
                  </a:lnTo>
                  <a:lnTo>
                    <a:pt x="974189" y="274448"/>
                  </a:lnTo>
                  <a:lnTo>
                    <a:pt x="1010286" y="242482"/>
                  </a:lnTo>
                  <a:lnTo>
                    <a:pt x="1043760" y="209764"/>
                  </a:lnTo>
                  <a:lnTo>
                    <a:pt x="1074375" y="176337"/>
                  </a:lnTo>
                  <a:lnTo>
                    <a:pt x="1101894" y="142242"/>
                  </a:lnTo>
                  <a:lnTo>
                    <a:pt x="1126080" y="107519"/>
                  </a:lnTo>
                  <a:lnTo>
                    <a:pt x="1146696" y="72211"/>
                  </a:lnTo>
                  <a:lnTo>
                    <a:pt x="1163506" y="36357"/>
                  </a:lnTo>
                  <a:lnTo>
                    <a:pt x="1176274" y="0"/>
                  </a:lnTo>
                  <a:close/>
                </a:path>
              </a:pathLst>
            </a:custGeom>
            <a:solidFill>
              <a:srgbClr val="27AAE1"/>
            </a:solidFill>
          </p:spPr>
          <p:txBody>
            <a:bodyPr wrap="square" lIns="0" tIns="0" rIns="0" bIns="0" rtlCol="0"/>
            <a:lstStyle/>
            <a:p>
              <a:endParaRPr/>
            </a:p>
          </p:txBody>
        </p:sp>
        <p:sp>
          <p:nvSpPr>
            <p:cNvPr id="18" name="object 29">
              <a:extLst>
                <a:ext uri="{FF2B5EF4-FFF2-40B4-BE49-F238E27FC236}">
                  <a16:creationId xmlns:a16="http://schemas.microsoft.com/office/drawing/2014/main" id="{329775DF-8FAC-4B9E-A39A-C7F9FDD1A7A3}"/>
                </a:ext>
              </a:extLst>
            </p:cNvPr>
            <p:cNvSpPr/>
            <p:nvPr/>
          </p:nvSpPr>
          <p:spPr>
            <a:xfrm>
              <a:off x="3006882" y="7620720"/>
              <a:ext cx="1176655" cy="699770"/>
            </a:xfrm>
            <a:custGeom>
              <a:avLst/>
              <a:gdLst/>
              <a:ahLst/>
              <a:cxnLst/>
              <a:rect l="l" t="t" r="r" b="b"/>
              <a:pathLst>
                <a:path w="1176654" h="699770">
                  <a:moveTo>
                    <a:pt x="1176274" y="0"/>
                  </a:moveTo>
                  <a:lnTo>
                    <a:pt x="1163506" y="36357"/>
                  </a:lnTo>
                  <a:lnTo>
                    <a:pt x="1146696" y="72211"/>
                  </a:lnTo>
                  <a:lnTo>
                    <a:pt x="1126080" y="107519"/>
                  </a:lnTo>
                  <a:lnTo>
                    <a:pt x="1101894" y="142242"/>
                  </a:lnTo>
                  <a:lnTo>
                    <a:pt x="1074375" y="176337"/>
                  </a:lnTo>
                  <a:lnTo>
                    <a:pt x="1043760" y="209764"/>
                  </a:lnTo>
                  <a:lnTo>
                    <a:pt x="1010286" y="242482"/>
                  </a:lnTo>
                  <a:lnTo>
                    <a:pt x="974189" y="274448"/>
                  </a:lnTo>
                  <a:lnTo>
                    <a:pt x="935706" y="305624"/>
                  </a:lnTo>
                  <a:lnTo>
                    <a:pt x="895074" y="335966"/>
                  </a:lnTo>
                  <a:lnTo>
                    <a:pt x="852529" y="365434"/>
                  </a:lnTo>
                  <a:lnTo>
                    <a:pt x="808308" y="393987"/>
                  </a:lnTo>
                  <a:lnTo>
                    <a:pt x="762648" y="421584"/>
                  </a:lnTo>
                  <a:lnTo>
                    <a:pt x="715786" y="448184"/>
                  </a:lnTo>
                  <a:lnTo>
                    <a:pt x="667958" y="473745"/>
                  </a:lnTo>
                  <a:lnTo>
                    <a:pt x="619401" y="498226"/>
                  </a:lnTo>
                  <a:lnTo>
                    <a:pt x="570352" y="521587"/>
                  </a:lnTo>
                  <a:lnTo>
                    <a:pt x="521047" y="543786"/>
                  </a:lnTo>
                  <a:lnTo>
                    <a:pt x="471723" y="564782"/>
                  </a:lnTo>
                  <a:lnTo>
                    <a:pt x="422618" y="584534"/>
                  </a:lnTo>
                  <a:lnTo>
                    <a:pt x="373966" y="603000"/>
                  </a:lnTo>
                  <a:lnTo>
                    <a:pt x="326006" y="620140"/>
                  </a:lnTo>
                  <a:lnTo>
                    <a:pt x="278975" y="635913"/>
                  </a:lnTo>
                  <a:lnTo>
                    <a:pt x="233107" y="650277"/>
                  </a:lnTo>
                  <a:lnTo>
                    <a:pt x="188642" y="663191"/>
                  </a:lnTo>
                  <a:lnTo>
                    <a:pt x="145814" y="674615"/>
                  </a:lnTo>
                  <a:lnTo>
                    <a:pt x="104861" y="684506"/>
                  </a:lnTo>
                  <a:lnTo>
                    <a:pt x="66020" y="692824"/>
                  </a:lnTo>
                  <a:lnTo>
                    <a:pt x="29527" y="699528"/>
                  </a:lnTo>
                  <a:lnTo>
                    <a:pt x="0" y="659917"/>
                  </a:lnTo>
                  <a:lnTo>
                    <a:pt x="36595" y="653351"/>
                  </a:lnTo>
                  <a:lnTo>
                    <a:pt x="75736" y="645434"/>
                  </a:lnTo>
                  <a:lnTo>
                    <a:pt x="117169" y="636187"/>
                  </a:lnTo>
                  <a:lnTo>
                    <a:pt x="160644" y="625633"/>
                  </a:lnTo>
                  <a:lnTo>
                    <a:pt x="205910" y="613792"/>
                  </a:lnTo>
                  <a:lnTo>
                    <a:pt x="252716" y="600687"/>
                  </a:lnTo>
                  <a:lnTo>
                    <a:pt x="300810" y="586339"/>
                  </a:lnTo>
                  <a:lnTo>
                    <a:pt x="349940" y="570769"/>
                  </a:lnTo>
                  <a:lnTo>
                    <a:pt x="399857" y="554000"/>
                  </a:lnTo>
                  <a:lnTo>
                    <a:pt x="450308" y="536052"/>
                  </a:lnTo>
                  <a:lnTo>
                    <a:pt x="501042" y="516949"/>
                  </a:lnTo>
                  <a:lnTo>
                    <a:pt x="551808" y="496710"/>
                  </a:lnTo>
                  <a:lnTo>
                    <a:pt x="602355" y="475358"/>
                  </a:lnTo>
                  <a:lnTo>
                    <a:pt x="652431" y="452915"/>
                  </a:lnTo>
                  <a:lnTo>
                    <a:pt x="701786" y="429402"/>
                  </a:lnTo>
                  <a:lnTo>
                    <a:pt x="750167" y="404841"/>
                  </a:lnTo>
                  <a:lnTo>
                    <a:pt x="797325" y="379253"/>
                  </a:lnTo>
                  <a:lnTo>
                    <a:pt x="843007" y="352660"/>
                  </a:lnTo>
                  <a:lnTo>
                    <a:pt x="886962" y="325084"/>
                  </a:lnTo>
                  <a:lnTo>
                    <a:pt x="928940" y="296546"/>
                  </a:lnTo>
                  <a:lnTo>
                    <a:pt x="968688" y="267068"/>
                  </a:lnTo>
                  <a:lnTo>
                    <a:pt x="1005955" y="236672"/>
                  </a:lnTo>
                  <a:lnTo>
                    <a:pt x="1040492" y="205379"/>
                  </a:lnTo>
                  <a:lnTo>
                    <a:pt x="1072045" y="173211"/>
                  </a:lnTo>
                  <a:lnTo>
                    <a:pt x="1100364" y="140189"/>
                  </a:lnTo>
                  <a:lnTo>
                    <a:pt x="1125197" y="106335"/>
                  </a:lnTo>
                  <a:lnTo>
                    <a:pt x="1146294" y="71671"/>
                  </a:lnTo>
                  <a:lnTo>
                    <a:pt x="1163404" y="36219"/>
                  </a:lnTo>
                  <a:lnTo>
                    <a:pt x="1176274" y="0"/>
                  </a:lnTo>
                </a:path>
              </a:pathLst>
            </a:custGeom>
            <a:ln w="25476">
              <a:solidFill>
                <a:srgbClr val="27AAE1"/>
              </a:solidFill>
            </a:ln>
          </p:spPr>
          <p:txBody>
            <a:bodyPr wrap="square" lIns="0" tIns="0" rIns="0" bIns="0" rtlCol="0"/>
            <a:lstStyle/>
            <a:p>
              <a:endParaRPr/>
            </a:p>
          </p:txBody>
        </p:sp>
        <p:pic>
          <p:nvPicPr>
            <p:cNvPr id="19" name="object 30">
              <a:extLst>
                <a:ext uri="{FF2B5EF4-FFF2-40B4-BE49-F238E27FC236}">
                  <a16:creationId xmlns:a16="http://schemas.microsoft.com/office/drawing/2014/main" id="{FA733030-646D-42E4-8F9C-BCD28A0B8291}"/>
                </a:ext>
              </a:extLst>
            </p:cNvPr>
            <p:cNvPicPr/>
            <p:nvPr/>
          </p:nvPicPr>
          <p:blipFill>
            <a:blip r:embed="rId7" cstate="print"/>
            <a:stretch>
              <a:fillRect/>
            </a:stretch>
          </p:blipFill>
          <p:spPr>
            <a:xfrm>
              <a:off x="1097927" y="5161458"/>
              <a:ext cx="1273924" cy="1273809"/>
            </a:xfrm>
            <a:prstGeom prst="rect">
              <a:avLst/>
            </a:prstGeom>
          </p:spPr>
        </p:pic>
        <p:pic>
          <p:nvPicPr>
            <p:cNvPr id="20" name="object 31">
              <a:extLst>
                <a:ext uri="{FF2B5EF4-FFF2-40B4-BE49-F238E27FC236}">
                  <a16:creationId xmlns:a16="http://schemas.microsoft.com/office/drawing/2014/main" id="{4F5845EA-4644-4A63-B0CC-52CDBF86E539}"/>
                </a:ext>
              </a:extLst>
            </p:cNvPr>
            <p:cNvPicPr/>
            <p:nvPr/>
          </p:nvPicPr>
          <p:blipFill>
            <a:blip r:embed="rId8" cstate="print"/>
            <a:stretch>
              <a:fillRect/>
            </a:stretch>
          </p:blipFill>
          <p:spPr>
            <a:xfrm>
              <a:off x="2964090" y="5109159"/>
              <a:ext cx="2278252" cy="1218488"/>
            </a:xfrm>
            <a:prstGeom prst="rect">
              <a:avLst/>
            </a:prstGeom>
          </p:spPr>
        </p:pic>
        <p:sp>
          <p:nvSpPr>
            <p:cNvPr id="21" name="object 32">
              <a:extLst>
                <a:ext uri="{FF2B5EF4-FFF2-40B4-BE49-F238E27FC236}">
                  <a16:creationId xmlns:a16="http://schemas.microsoft.com/office/drawing/2014/main" id="{A678E733-2C81-4AA2-879F-95AE3F98BD26}"/>
                </a:ext>
              </a:extLst>
            </p:cNvPr>
            <p:cNvSpPr/>
            <p:nvPr/>
          </p:nvSpPr>
          <p:spPr>
            <a:xfrm>
              <a:off x="2964092" y="5109154"/>
              <a:ext cx="2278380" cy="1218565"/>
            </a:xfrm>
            <a:custGeom>
              <a:avLst/>
              <a:gdLst/>
              <a:ahLst/>
              <a:cxnLst/>
              <a:rect l="l" t="t" r="r" b="b"/>
              <a:pathLst>
                <a:path w="2278379" h="1218564">
                  <a:moveTo>
                    <a:pt x="2278253" y="870127"/>
                  </a:moveTo>
                  <a:lnTo>
                    <a:pt x="2271068" y="827445"/>
                  </a:lnTo>
                  <a:lnTo>
                    <a:pt x="2250509" y="787877"/>
                  </a:lnTo>
                  <a:lnTo>
                    <a:pt x="2218064" y="752357"/>
                  </a:lnTo>
                  <a:lnTo>
                    <a:pt x="2175224" y="721818"/>
                  </a:lnTo>
                  <a:lnTo>
                    <a:pt x="2123478" y="697191"/>
                  </a:lnTo>
                  <a:lnTo>
                    <a:pt x="2154361" y="669190"/>
                  </a:lnTo>
                  <a:lnTo>
                    <a:pt x="2177492" y="638048"/>
                  </a:lnTo>
                  <a:lnTo>
                    <a:pt x="2192006" y="604305"/>
                  </a:lnTo>
                  <a:lnTo>
                    <a:pt x="2197036" y="568502"/>
                  </a:lnTo>
                  <a:lnTo>
                    <a:pt x="2190749" y="528557"/>
                  </a:lnTo>
                  <a:lnTo>
                    <a:pt x="2172700" y="491277"/>
                  </a:lnTo>
                  <a:lnTo>
                    <a:pt x="2144109" y="457423"/>
                  </a:lnTo>
                  <a:lnTo>
                    <a:pt x="2106196" y="427751"/>
                  </a:lnTo>
                  <a:lnTo>
                    <a:pt x="2060181" y="403021"/>
                  </a:lnTo>
                  <a:lnTo>
                    <a:pt x="2068677" y="381872"/>
                  </a:lnTo>
                  <a:lnTo>
                    <a:pt x="2074887" y="360192"/>
                  </a:lnTo>
                  <a:lnTo>
                    <a:pt x="2078697" y="338029"/>
                  </a:lnTo>
                  <a:lnTo>
                    <a:pt x="2079993" y="315429"/>
                  </a:lnTo>
                  <a:lnTo>
                    <a:pt x="2076608" y="278644"/>
                  </a:lnTo>
                  <a:lnTo>
                    <a:pt x="2050659" y="209048"/>
                  </a:lnTo>
                  <a:lnTo>
                    <a:pt x="2028851" y="176712"/>
                  </a:lnTo>
                  <a:lnTo>
                    <a:pt x="2001656" y="146332"/>
                  </a:lnTo>
                  <a:lnTo>
                    <a:pt x="1969453" y="118145"/>
                  </a:lnTo>
                  <a:lnTo>
                    <a:pt x="1932619" y="92387"/>
                  </a:lnTo>
                  <a:lnTo>
                    <a:pt x="1891531" y="69296"/>
                  </a:lnTo>
                  <a:lnTo>
                    <a:pt x="1846567" y="49108"/>
                  </a:lnTo>
                  <a:lnTo>
                    <a:pt x="1798105" y="32060"/>
                  </a:lnTo>
                  <a:lnTo>
                    <a:pt x="1746521" y="18389"/>
                  </a:lnTo>
                  <a:lnTo>
                    <a:pt x="1692194" y="8330"/>
                  </a:lnTo>
                  <a:lnTo>
                    <a:pt x="1635501" y="2122"/>
                  </a:lnTo>
                  <a:lnTo>
                    <a:pt x="1576819" y="0"/>
                  </a:lnTo>
                  <a:lnTo>
                    <a:pt x="1518137" y="2121"/>
                  </a:lnTo>
                  <a:lnTo>
                    <a:pt x="1461442" y="8330"/>
                  </a:lnTo>
                  <a:lnTo>
                    <a:pt x="1407114" y="18387"/>
                  </a:lnTo>
                  <a:lnTo>
                    <a:pt x="1355528" y="32058"/>
                  </a:lnTo>
                  <a:lnTo>
                    <a:pt x="1307063" y="49105"/>
                  </a:lnTo>
                  <a:lnTo>
                    <a:pt x="1262097" y="69292"/>
                  </a:lnTo>
                  <a:lnTo>
                    <a:pt x="1221006" y="92382"/>
                  </a:lnTo>
                  <a:lnTo>
                    <a:pt x="1184169" y="118139"/>
                  </a:lnTo>
                  <a:lnTo>
                    <a:pt x="1151963" y="146326"/>
                  </a:lnTo>
                  <a:lnTo>
                    <a:pt x="1124767" y="176706"/>
                  </a:lnTo>
                  <a:lnTo>
                    <a:pt x="1102956" y="209043"/>
                  </a:lnTo>
                  <a:lnTo>
                    <a:pt x="1077005" y="278641"/>
                  </a:lnTo>
                  <a:lnTo>
                    <a:pt x="1073619" y="315429"/>
                  </a:lnTo>
                  <a:lnTo>
                    <a:pt x="1073619" y="318058"/>
                  </a:lnTo>
                  <a:lnTo>
                    <a:pt x="1073835" y="320636"/>
                  </a:lnTo>
                  <a:lnTo>
                    <a:pt x="1073937" y="323240"/>
                  </a:lnTo>
                  <a:lnTo>
                    <a:pt x="1059187" y="321707"/>
                  </a:lnTo>
                  <a:lnTo>
                    <a:pt x="1044224" y="320589"/>
                  </a:lnTo>
                  <a:lnTo>
                    <a:pt x="1029058" y="319904"/>
                  </a:lnTo>
                  <a:lnTo>
                    <a:pt x="1013701" y="319671"/>
                  </a:lnTo>
                  <a:lnTo>
                    <a:pt x="958154" y="322654"/>
                  </a:lnTo>
                  <a:lnTo>
                    <a:pt x="905690" y="331269"/>
                  </a:lnTo>
                  <a:lnTo>
                    <a:pt x="857102" y="345019"/>
                  </a:lnTo>
                  <a:lnTo>
                    <a:pt x="813184" y="363403"/>
                  </a:lnTo>
                  <a:lnTo>
                    <a:pt x="774730" y="385923"/>
                  </a:lnTo>
                  <a:lnTo>
                    <a:pt x="742532" y="412080"/>
                  </a:lnTo>
                  <a:lnTo>
                    <a:pt x="717384" y="441375"/>
                  </a:lnTo>
                  <a:lnTo>
                    <a:pt x="686531" y="433927"/>
                  </a:lnTo>
                  <a:lnTo>
                    <a:pt x="654264" y="428448"/>
                  </a:lnTo>
                  <a:lnTo>
                    <a:pt x="620756" y="425068"/>
                  </a:lnTo>
                  <a:lnTo>
                    <a:pt x="586181" y="423913"/>
                  </a:lnTo>
                  <a:lnTo>
                    <a:pt x="528085" y="427177"/>
                  </a:lnTo>
                  <a:lnTo>
                    <a:pt x="473404" y="436588"/>
                  </a:lnTo>
                  <a:lnTo>
                    <a:pt x="423052" y="451573"/>
                  </a:lnTo>
                  <a:lnTo>
                    <a:pt x="377941" y="471561"/>
                  </a:lnTo>
                  <a:lnTo>
                    <a:pt x="338985" y="495979"/>
                  </a:lnTo>
                  <a:lnTo>
                    <a:pt x="307096" y="524256"/>
                  </a:lnTo>
                  <a:lnTo>
                    <a:pt x="283188" y="555819"/>
                  </a:lnTo>
                  <a:lnTo>
                    <a:pt x="262966" y="626516"/>
                  </a:lnTo>
                  <a:lnTo>
                    <a:pt x="263858" y="641614"/>
                  </a:lnTo>
                  <a:lnTo>
                    <a:pt x="266488" y="656407"/>
                  </a:lnTo>
                  <a:lnTo>
                    <a:pt x="270783" y="670859"/>
                  </a:lnTo>
                  <a:lnTo>
                    <a:pt x="276669" y="684936"/>
                  </a:lnTo>
                  <a:lnTo>
                    <a:pt x="261047" y="681966"/>
                  </a:lnTo>
                  <a:lnTo>
                    <a:pt x="244975" y="679792"/>
                  </a:lnTo>
                  <a:lnTo>
                    <a:pt x="228490" y="678457"/>
                  </a:lnTo>
                  <a:lnTo>
                    <a:pt x="211632" y="678002"/>
                  </a:lnTo>
                  <a:lnTo>
                    <a:pt x="155373" y="683093"/>
                  </a:lnTo>
                  <a:lnTo>
                    <a:pt x="104819" y="697463"/>
                  </a:lnTo>
                  <a:lnTo>
                    <a:pt x="61987" y="719753"/>
                  </a:lnTo>
                  <a:lnTo>
                    <a:pt x="28894" y="748604"/>
                  </a:lnTo>
                  <a:lnTo>
                    <a:pt x="7559" y="782659"/>
                  </a:lnTo>
                  <a:lnTo>
                    <a:pt x="0" y="820559"/>
                  </a:lnTo>
                  <a:lnTo>
                    <a:pt x="7559" y="858450"/>
                  </a:lnTo>
                  <a:lnTo>
                    <a:pt x="28894" y="892500"/>
                  </a:lnTo>
                  <a:lnTo>
                    <a:pt x="61987" y="921350"/>
                  </a:lnTo>
                  <a:lnTo>
                    <a:pt x="104819" y="943640"/>
                  </a:lnTo>
                  <a:lnTo>
                    <a:pt x="155373" y="958011"/>
                  </a:lnTo>
                  <a:lnTo>
                    <a:pt x="211632" y="963104"/>
                  </a:lnTo>
                  <a:lnTo>
                    <a:pt x="249721" y="960792"/>
                  </a:lnTo>
                  <a:lnTo>
                    <a:pt x="285548" y="954131"/>
                  </a:lnTo>
                  <a:lnTo>
                    <a:pt x="318530" y="943537"/>
                  </a:lnTo>
                  <a:lnTo>
                    <a:pt x="348081" y="929424"/>
                  </a:lnTo>
                  <a:lnTo>
                    <a:pt x="348081" y="929678"/>
                  </a:lnTo>
                  <a:lnTo>
                    <a:pt x="348030" y="929919"/>
                  </a:lnTo>
                  <a:lnTo>
                    <a:pt x="348030" y="930173"/>
                  </a:lnTo>
                  <a:lnTo>
                    <a:pt x="355589" y="968068"/>
                  </a:lnTo>
                  <a:lnTo>
                    <a:pt x="376922" y="1002119"/>
                  </a:lnTo>
                  <a:lnTo>
                    <a:pt x="410011" y="1030968"/>
                  </a:lnTo>
                  <a:lnTo>
                    <a:pt x="452840" y="1053257"/>
                  </a:lnTo>
                  <a:lnTo>
                    <a:pt x="503392" y="1067626"/>
                  </a:lnTo>
                  <a:lnTo>
                    <a:pt x="559650" y="1072718"/>
                  </a:lnTo>
                  <a:lnTo>
                    <a:pt x="628548" y="1072718"/>
                  </a:lnTo>
                  <a:lnTo>
                    <a:pt x="654258" y="1100775"/>
                  </a:lnTo>
                  <a:lnTo>
                    <a:pt x="686542" y="1125781"/>
                  </a:lnTo>
                  <a:lnTo>
                    <a:pt x="724666" y="1147273"/>
                  </a:lnTo>
                  <a:lnTo>
                    <a:pt x="767898" y="1164792"/>
                  </a:lnTo>
                  <a:lnTo>
                    <a:pt x="815505" y="1177877"/>
                  </a:lnTo>
                  <a:lnTo>
                    <a:pt x="866755" y="1186065"/>
                  </a:lnTo>
                  <a:lnTo>
                    <a:pt x="920915" y="1188897"/>
                  </a:lnTo>
                  <a:lnTo>
                    <a:pt x="975069" y="1186065"/>
                  </a:lnTo>
                  <a:lnTo>
                    <a:pt x="1026315" y="1177877"/>
                  </a:lnTo>
                  <a:lnTo>
                    <a:pt x="1073920" y="1164792"/>
                  </a:lnTo>
                  <a:lnTo>
                    <a:pt x="1117149" y="1147273"/>
                  </a:lnTo>
                  <a:lnTo>
                    <a:pt x="1155270" y="1125781"/>
                  </a:lnTo>
                  <a:lnTo>
                    <a:pt x="1187550" y="1100775"/>
                  </a:lnTo>
                  <a:lnTo>
                    <a:pt x="1213256" y="1072718"/>
                  </a:lnTo>
                  <a:lnTo>
                    <a:pt x="1214259" y="1072718"/>
                  </a:lnTo>
                  <a:lnTo>
                    <a:pt x="1248133" y="1119465"/>
                  </a:lnTo>
                  <a:lnTo>
                    <a:pt x="1312965" y="1159564"/>
                  </a:lnTo>
                  <a:lnTo>
                    <a:pt x="1355285" y="1176450"/>
                  </a:lnTo>
                  <a:lnTo>
                    <a:pt x="1403296" y="1190867"/>
                  </a:lnTo>
                  <a:lnTo>
                    <a:pt x="1456316" y="1202549"/>
                  </a:lnTo>
                  <a:lnTo>
                    <a:pt x="1513663" y="1211225"/>
                  </a:lnTo>
                  <a:lnTo>
                    <a:pt x="1574653" y="1216628"/>
                  </a:lnTo>
                  <a:lnTo>
                    <a:pt x="1638604" y="1218488"/>
                  </a:lnTo>
                  <a:lnTo>
                    <a:pt x="1705635" y="1216443"/>
                  </a:lnTo>
                  <a:lnTo>
                    <a:pt x="1769375" y="1210515"/>
                  </a:lnTo>
                  <a:lnTo>
                    <a:pt x="1829034" y="1201013"/>
                  </a:lnTo>
                  <a:lnTo>
                    <a:pt x="1883822" y="1188247"/>
                  </a:lnTo>
                  <a:lnTo>
                    <a:pt x="1932949" y="1172527"/>
                  </a:lnTo>
                  <a:lnTo>
                    <a:pt x="1975624" y="1154163"/>
                  </a:lnTo>
                  <a:lnTo>
                    <a:pt x="2011056" y="1133465"/>
                  </a:lnTo>
                  <a:lnTo>
                    <a:pt x="2057034" y="1086304"/>
                  </a:lnTo>
                  <a:lnTo>
                    <a:pt x="2065997" y="1060462"/>
                  </a:lnTo>
                  <a:lnTo>
                    <a:pt x="2124728" y="1042585"/>
                  </a:lnTo>
                  <a:lnTo>
                    <a:pt x="2176077" y="1017940"/>
                  </a:lnTo>
                  <a:lnTo>
                    <a:pt x="2218574" y="987450"/>
                  </a:lnTo>
                  <a:lnTo>
                    <a:pt x="2250749" y="952036"/>
                  </a:lnTo>
                  <a:lnTo>
                    <a:pt x="2271132" y="912621"/>
                  </a:lnTo>
                  <a:lnTo>
                    <a:pt x="2278253" y="870127"/>
                  </a:lnTo>
                  <a:close/>
                </a:path>
              </a:pathLst>
            </a:custGeom>
            <a:ln w="6375">
              <a:solidFill>
                <a:srgbClr val="808285"/>
              </a:solidFill>
            </a:ln>
          </p:spPr>
          <p:txBody>
            <a:bodyPr wrap="square" lIns="0" tIns="0" rIns="0" bIns="0" rtlCol="0"/>
            <a:lstStyle/>
            <a:p>
              <a:endParaRPr/>
            </a:p>
          </p:txBody>
        </p:sp>
        <p:sp>
          <p:nvSpPr>
            <p:cNvPr id="22" name="object 33">
              <a:extLst>
                <a:ext uri="{FF2B5EF4-FFF2-40B4-BE49-F238E27FC236}">
                  <a16:creationId xmlns:a16="http://schemas.microsoft.com/office/drawing/2014/main" id="{6D1543DE-FC0B-40DE-8613-ED4895228207}"/>
                </a:ext>
              </a:extLst>
            </p:cNvPr>
            <p:cNvSpPr/>
            <p:nvPr/>
          </p:nvSpPr>
          <p:spPr>
            <a:xfrm>
              <a:off x="2964097" y="5428829"/>
              <a:ext cx="2278380" cy="869315"/>
            </a:xfrm>
            <a:custGeom>
              <a:avLst/>
              <a:gdLst/>
              <a:ahLst/>
              <a:cxnLst/>
              <a:rect l="l" t="t" r="r" b="b"/>
              <a:pathLst>
                <a:path w="2278379" h="869314">
                  <a:moveTo>
                    <a:pt x="767727" y="334035"/>
                  </a:moveTo>
                  <a:lnTo>
                    <a:pt x="735343" y="305624"/>
                  </a:lnTo>
                  <a:lnTo>
                    <a:pt x="711053" y="273858"/>
                  </a:lnTo>
                  <a:lnTo>
                    <a:pt x="695793" y="239321"/>
                  </a:lnTo>
                  <a:lnTo>
                    <a:pt x="690498" y="202603"/>
                  </a:lnTo>
                  <a:lnTo>
                    <a:pt x="695706" y="166183"/>
                  </a:lnTo>
                  <a:lnTo>
                    <a:pt x="734628" y="100343"/>
                  </a:lnTo>
                  <a:lnTo>
                    <a:pt x="766516" y="72066"/>
                  </a:lnTo>
                  <a:lnTo>
                    <a:pt x="805471" y="47648"/>
                  </a:lnTo>
                  <a:lnTo>
                    <a:pt x="850581" y="27660"/>
                  </a:lnTo>
                  <a:lnTo>
                    <a:pt x="900931" y="12674"/>
                  </a:lnTo>
                  <a:lnTo>
                    <a:pt x="955608" y="3264"/>
                  </a:lnTo>
                  <a:lnTo>
                    <a:pt x="1013701" y="0"/>
                  </a:lnTo>
                  <a:lnTo>
                    <a:pt x="1071799" y="3264"/>
                  </a:lnTo>
                  <a:lnTo>
                    <a:pt x="1126480" y="12674"/>
                  </a:lnTo>
                  <a:lnTo>
                    <a:pt x="1176829" y="27660"/>
                  </a:lnTo>
                  <a:lnTo>
                    <a:pt x="1221935" y="47648"/>
                  </a:lnTo>
                  <a:lnTo>
                    <a:pt x="1260886" y="72066"/>
                  </a:lnTo>
                  <a:lnTo>
                    <a:pt x="1292770" y="100343"/>
                  </a:lnTo>
                  <a:lnTo>
                    <a:pt x="1316673" y="131906"/>
                  </a:lnTo>
                  <a:lnTo>
                    <a:pt x="1331684" y="166183"/>
                  </a:lnTo>
                  <a:lnTo>
                    <a:pt x="1336890" y="202603"/>
                  </a:lnTo>
                </a:path>
                <a:path w="2278379" h="869314">
                  <a:moveTo>
                    <a:pt x="920902" y="869226"/>
                  </a:moveTo>
                  <a:lnTo>
                    <a:pt x="862806" y="865962"/>
                  </a:lnTo>
                  <a:lnTo>
                    <a:pt x="808127" y="856551"/>
                  </a:lnTo>
                  <a:lnTo>
                    <a:pt x="757776" y="841566"/>
                  </a:lnTo>
                  <a:lnTo>
                    <a:pt x="712667" y="821579"/>
                  </a:lnTo>
                  <a:lnTo>
                    <a:pt x="673713" y="797161"/>
                  </a:lnTo>
                  <a:lnTo>
                    <a:pt x="641826" y="768886"/>
                  </a:lnTo>
                  <a:lnTo>
                    <a:pt x="617920" y="737325"/>
                  </a:lnTo>
                  <a:lnTo>
                    <a:pt x="597700" y="666635"/>
                  </a:lnTo>
                  <a:lnTo>
                    <a:pt x="601423" y="635774"/>
                  </a:lnTo>
                  <a:lnTo>
                    <a:pt x="612228" y="606378"/>
                  </a:lnTo>
                  <a:lnTo>
                    <a:pt x="629568" y="578790"/>
                  </a:lnTo>
                  <a:lnTo>
                    <a:pt x="652894" y="553351"/>
                  </a:lnTo>
                </a:path>
                <a:path w="2278379" h="869314">
                  <a:moveTo>
                    <a:pt x="373189" y="459232"/>
                  </a:moveTo>
                  <a:lnTo>
                    <a:pt x="327463" y="428302"/>
                  </a:lnTo>
                  <a:lnTo>
                    <a:pt x="292741" y="391896"/>
                  </a:lnTo>
                  <a:lnTo>
                    <a:pt x="270687" y="351061"/>
                  </a:lnTo>
                  <a:lnTo>
                    <a:pt x="262966" y="306844"/>
                  </a:lnTo>
                  <a:lnTo>
                    <a:pt x="268173" y="270425"/>
                  </a:lnTo>
                  <a:lnTo>
                    <a:pt x="307093" y="204584"/>
                  </a:lnTo>
                  <a:lnTo>
                    <a:pt x="338979" y="176308"/>
                  </a:lnTo>
                  <a:lnTo>
                    <a:pt x="377933" y="151889"/>
                  </a:lnTo>
                  <a:lnTo>
                    <a:pt x="423042" y="131901"/>
                  </a:lnTo>
                  <a:lnTo>
                    <a:pt x="473393" y="116916"/>
                  </a:lnTo>
                  <a:lnTo>
                    <a:pt x="528072" y="107505"/>
                  </a:lnTo>
                  <a:lnTo>
                    <a:pt x="586168" y="104241"/>
                  </a:lnTo>
                  <a:lnTo>
                    <a:pt x="619216" y="105288"/>
                  </a:lnTo>
                  <a:lnTo>
                    <a:pt x="651311" y="108361"/>
                  </a:lnTo>
                  <a:lnTo>
                    <a:pt x="682289" y="113355"/>
                  </a:lnTo>
                  <a:lnTo>
                    <a:pt x="711987" y="120167"/>
                  </a:lnTo>
                </a:path>
                <a:path w="2278379" h="869314">
                  <a:moveTo>
                    <a:pt x="1650136" y="395071"/>
                  </a:moveTo>
                  <a:lnTo>
                    <a:pt x="1608715" y="364745"/>
                  </a:lnTo>
                  <a:lnTo>
                    <a:pt x="1577386" y="329676"/>
                  </a:lnTo>
                  <a:lnTo>
                    <a:pt x="1557555" y="290744"/>
                  </a:lnTo>
                  <a:lnTo>
                    <a:pt x="1550631" y="248831"/>
                  </a:lnTo>
                  <a:lnTo>
                    <a:pt x="1555839" y="212411"/>
                  </a:lnTo>
                  <a:lnTo>
                    <a:pt x="1594762" y="146571"/>
                  </a:lnTo>
                  <a:lnTo>
                    <a:pt x="1626650" y="118294"/>
                  </a:lnTo>
                  <a:lnTo>
                    <a:pt x="1665606" y="93876"/>
                  </a:lnTo>
                  <a:lnTo>
                    <a:pt x="1710717" y="73888"/>
                  </a:lnTo>
                  <a:lnTo>
                    <a:pt x="1761070" y="58902"/>
                  </a:lnTo>
                  <a:lnTo>
                    <a:pt x="1815750" y="49492"/>
                  </a:lnTo>
                  <a:lnTo>
                    <a:pt x="1873846" y="46228"/>
                  </a:lnTo>
                  <a:lnTo>
                    <a:pt x="1931942" y="49492"/>
                  </a:lnTo>
                  <a:lnTo>
                    <a:pt x="1986620" y="58902"/>
                  </a:lnTo>
                  <a:lnTo>
                    <a:pt x="2036969" y="73888"/>
                  </a:lnTo>
                  <a:lnTo>
                    <a:pt x="2082076" y="93876"/>
                  </a:lnTo>
                  <a:lnTo>
                    <a:pt x="2121028" y="118294"/>
                  </a:lnTo>
                  <a:lnTo>
                    <a:pt x="2152912" y="146571"/>
                  </a:lnTo>
                  <a:lnTo>
                    <a:pt x="2176817" y="178134"/>
                  </a:lnTo>
                  <a:lnTo>
                    <a:pt x="2191829" y="212411"/>
                  </a:lnTo>
                  <a:lnTo>
                    <a:pt x="2197036" y="248831"/>
                  </a:lnTo>
                </a:path>
                <a:path w="2278379" h="869314">
                  <a:moveTo>
                    <a:pt x="346290" y="610844"/>
                  </a:moveTo>
                  <a:lnTo>
                    <a:pt x="317008" y="624525"/>
                  </a:lnTo>
                  <a:lnTo>
                    <a:pt x="284422" y="634772"/>
                  </a:lnTo>
                  <a:lnTo>
                    <a:pt x="249103" y="641203"/>
                  </a:lnTo>
                  <a:lnTo>
                    <a:pt x="211620" y="643432"/>
                  </a:lnTo>
                  <a:lnTo>
                    <a:pt x="155366" y="638340"/>
                  </a:lnTo>
                  <a:lnTo>
                    <a:pt x="104815" y="623968"/>
                  </a:lnTo>
                  <a:lnTo>
                    <a:pt x="61985" y="601678"/>
                  </a:lnTo>
                  <a:lnTo>
                    <a:pt x="28894" y="572828"/>
                  </a:lnTo>
                  <a:lnTo>
                    <a:pt x="7559" y="538778"/>
                  </a:lnTo>
                  <a:lnTo>
                    <a:pt x="0" y="500888"/>
                  </a:lnTo>
                  <a:lnTo>
                    <a:pt x="7559" y="462983"/>
                  </a:lnTo>
                  <a:lnTo>
                    <a:pt x="28894" y="428927"/>
                  </a:lnTo>
                  <a:lnTo>
                    <a:pt x="61985" y="400076"/>
                  </a:lnTo>
                  <a:lnTo>
                    <a:pt x="104815" y="377789"/>
                  </a:lnTo>
                  <a:lnTo>
                    <a:pt x="155366" y="363421"/>
                  </a:lnTo>
                  <a:lnTo>
                    <a:pt x="211620" y="358330"/>
                  </a:lnTo>
                  <a:lnTo>
                    <a:pt x="228316" y="358767"/>
                  </a:lnTo>
                  <a:lnTo>
                    <a:pt x="244654" y="360057"/>
                  </a:lnTo>
                  <a:lnTo>
                    <a:pt x="260585" y="362166"/>
                  </a:lnTo>
                  <a:lnTo>
                    <a:pt x="276059" y="365061"/>
                  </a:lnTo>
                </a:path>
                <a:path w="2278379" h="869314">
                  <a:moveTo>
                    <a:pt x="559650" y="753046"/>
                  </a:moveTo>
                  <a:lnTo>
                    <a:pt x="503391" y="747953"/>
                  </a:lnTo>
                  <a:lnTo>
                    <a:pt x="452837" y="733582"/>
                  </a:lnTo>
                  <a:lnTo>
                    <a:pt x="410005" y="711292"/>
                  </a:lnTo>
                  <a:lnTo>
                    <a:pt x="376912" y="682442"/>
                  </a:lnTo>
                  <a:lnTo>
                    <a:pt x="355578" y="648392"/>
                  </a:lnTo>
                  <a:lnTo>
                    <a:pt x="348018" y="610501"/>
                  </a:lnTo>
                  <a:lnTo>
                    <a:pt x="355578" y="572601"/>
                  </a:lnTo>
                  <a:lnTo>
                    <a:pt x="376912" y="538546"/>
                  </a:lnTo>
                  <a:lnTo>
                    <a:pt x="410005" y="509695"/>
                  </a:lnTo>
                  <a:lnTo>
                    <a:pt x="452837" y="487405"/>
                  </a:lnTo>
                  <a:lnTo>
                    <a:pt x="503391" y="473035"/>
                  </a:lnTo>
                  <a:lnTo>
                    <a:pt x="559650" y="467944"/>
                  </a:lnTo>
                </a:path>
                <a:path w="2278379" h="869314">
                  <a:moveTo>
                    <a:pt x="1818513" y="366763"/>
                  </a:moveTo>
                  <a:lnTo>
                    <a:pt x="1850484" y="358686"/>
                  </a:lnTo>
                  <a:lnTo>
                    <a:pt x="1884038" y="352755"/>
                  </a:lnTo>
                  <a:lnTo>
                    <a:pt x="1918964" y="349100"/>
                  </a:lnTo>
                  <a:lnTo>
                    <a:pt x="1955050" y="347853"/>
                  </a:lnTo>
                  <a:lnTo>
                    <a:pt x="2013149" y="351117"/>
                  </a:lnTo>
                  <a:lnTo>
                    <a:pt x="2067831" y="360527"/>
                  </a:lnTo>
                  <a:lnTo>
                    <a:pt x="2118182" y="375513"/>
                  </a:lnTo>
                  <a:lnTo>
                    <a:pt x="2163290" y="395501"/>
                  </a:lnTo>
                  <a:lnTo>
                    <a:pt x="2202243" y="419919"/>
                  </a:lnTo>
                  <a:lnTo>
                    <a:pt x="2234128" y="448196"/>
                  </a:lnTo>
                  <a:lnTo>
                    <a:pt x="2258033" y="479759"/>
                  </a:lnTo>
                  <a:lnTo>
                    <a:pt x="2278253" y="550456"/>
                  </a:lnTo>
                  <a:lnTo>
                    <a:pt x="2273046" y="586868"/>
                  </a:lnTo>
                  <a:lnTo>
                    <a:pt x="2234128" y="652701"/>
                  </a:lnTo>
                  <a:lnTo>
                    <a:pt x="2202243" y="680977"/>
                  </a:lnTo>
                  <a:lnTo>
                    <a:pt x="2163290" y="705395"/>
                  </a:lnTo>
                  <a:lnTo>
                    <a:pt x="2118182" y="725384"/>
                  </a:lnTo>
                  <a:lnTo>
                    <a:pt x="2067831" y="740370"/>
                  </a:lnTo>
                  <a:lnTo>
                    <a:pt x="2013149" y="749782"/>
                  </a:lnTo>
                  <a:lnTo>
                    <a:pt x="1955050" y="753046"/>
                  </a:lnTo>
                </a:path>
              </a:pathLst>
            </a:custGeom>
            <a:ln w="6375">
              <a:solidFill>
                <a:srgbClr val="808285"/>
              </a:solidFill>
            </a:ln>
          </p:spPr>
          <p:txBody>
            <a:bodyPr wrap="square" lIns="0" tIns="0" rIns="0" bIns="0" rtlCol="0"/>
            <a:lstStyle/>
            <a:p>
              <a:endParaRPr/>
            </a:p>
          </p:txBody>
        </p:sp>
      </p:grpSp>
      <p:sp>
        <p:nvSpPr>
          <p:cNvPr id="23" name="object 34">
            <a:extLst>
              <a:ext uri="{FF2B5EF4-FFF2-40B4-BE49-F238E27FC236}">
                <a16:creationId xmlns:a16="http://schemas.microsoft.com/office/drawing/2014/main" id="{BA57AE01-16C2-4871-A3E8-89DCA72E0AE1}"/>
              </a:ext>
            </a:extLst>
          </p:cNvPr>
          <p:cNvSpPr txBox="1"/>
          <p:nvPr/>
        </p:nvSpPr>
        <p:spPr>
          <a:xfrm>
            <a:off x="6113641" y="5059799"/>
            <a:ext cx="1334770" cy="283210"/>
          </a:xfrm>
          <a:prstGeom prst="rect">
            <a:avLst/>
          </a:prstGeom>
        </p:spPr>
        <p:txBody>
          <a:bodyPr vert="horz" wrap="square" lIns="0" tIns="19050" rIns="0" bIns="0" rtlCol="0">
            <a:spAutoFit/>
          </a:bodyPr>
          <a:lstStyle/>
          <a:p>
            <a:pPr marL="12700" marR="5080">
              <a:lnSpc>
                <a:spcPts val="1000"/>
              </a:lnSpc>
              <a:spcBef>
                <a:spcPts val="150"/>
              </a:spcBef>
            </a:pPr>
            <a:r>
              <a:rPr sz="850" dirty="0">
                <a:latin typeface="Gill Sans MT"/>
                <a:cs typeface="Gill Sans MT"/>
              </a:rPr>
              <a:t>Ri</a:t>
            </a:r>
            <a:r>
              <a:rPr sz="850" spc="-25" dirty="0">
                <a:latin typeface="Gill Sans MT"/>
                <a:cs typeface="Gill Sans MT"/>
              </a:rPr>
              <a:t>v</a:t>
            </a:r>
            <a:r>
              <a:rPr sz="850" spc="-20" dirty="0">
                <a:latin typeface="Gill Sans MT"/>
                <a:cs typeface="Gill Sans MT"/>
              </a:rPr>
              <a:t>er</a:t>
            </a:r>
            <a:r>
              <a:rPr sz="850" spc="-60" dirty="0">
                <a:latin typeface="Gill Sans MT"/>
                <a:cs typeface="Gill Sans MT"/>
              </a:rPr>
              <a:t> </a:t>
            </a:r>
            <a:r>
              <a:rPr sz="850" spc="35" dirty="0">
                <a:latin typeface="Gill Sans MT"/>
                <a:cs typeface="Gill Sans MT"/>
              </a:rPr>
              <a:t>running</a:t>
            </a:r>
            <a:r>
              <a:rPr sz="850" spc="-60" dirty="0">
                <a:latin typeface="Gill Sans MT"/>
                <a:cs typeface="Gill Sans MT"/>
              </a:rPr>
              <a:t> </a:t>
            </a:r>
            <a:r>
              <a:rPr sz="850" spc="25" dirty="0">
                <a:latin typeface="Gill Sans MT"/>
                <a:cs typeface="Gill Sans MT"/>
              </a:rPr>
              <a:t>back</a:t>
            </a:r>
            <a:r>
              <a:rPr sz="850" spc="-60" dirty="0">
                <a:latin typeface="Gill Sans MT"/>
                <a:cs typeface="Gill Sans MT"/>
              </a:rPr>
              <a:t> </a:t>
            </a:r>
            <a:r>
              <a:rPr sz="850" spc="-5" dirty="0">
                <a:latin typeface="Gill Sans MT"/>
                <a:cs typeface="Gill Sans MT"/>
              </a:rPr>
              <a:t>to</a:t>
            </a:r>
            <a:r>
              <a:rPr sz="850" spc="-60" dirty="0">
                <a:latin typeface="Gill Sans MT"/>
                <a:cs typeface="Gill Sans MT"/>
              </a:rPr>
              <a:t> </a:t>
            </a:r>
            <a:r>
              <a:rPr sz="850" spc="20" dirty="0">
                <a:latin typeface="Gill Sans MT"/>
                <a:cs typeface="Gill Sans MT"/>
              </a:rPr>
              <a:t>the</a:t>
            </a:r>
            <a:r>
              <a:rPr sz="850" spc="-60" dirty="0">
                <a:latin typeface="Gill Sans MT"/>
                <a:cs typeface="Gill Sans MT"/>
              </a:rPr>
              <a:t> </a:t>
            </a:r>
            <a:r>
              <a:rPr sz="850" spc="20" dirty="0">
                <a:latin typeface="Gill Sans MT"/>
                <a:cs typeface="Gill Sans MT"/>
              </a:rPr>
              <a:t>sea  </a:t>
            </a:r>
            <a:r>
              <a:rPr sz="850" spc="-10" dirty="0">
                <a:latin typeface="Gill Sans MT"/>
                <a:cs typeface="Gill Sans MT"/>
              </a:rPr>
              <a:t>t</a:t>
            </a:r>
            <a:r>
              <a:rPr sz="850" spc="-5" dirty="0">
                <a:latin typeface="Gill Sans MT"/>
                <a:cs typeface="Gill Sans MT"/>
              </a:rPr>
              <a:t>o</a:t>
            </a:r>
            <a:r>
              <a:rPr sz="850" spc="-60" dirty="0">
                <a:latin typeface="Gill Sans MT"/>
                <a:cs typeface="Gill Sans MT"/>
              </a:rPr>
              <a:t> </a:t>
            </a:r>
            <a:r>
              <a:rPr sz="850" spc="-15" dirty="0">
                <a:latin typeface="Gill Sans MT"/>
                <a:cs typeface="Gill Sans MT"/>
              </a:rPr>
              <a:t>resta</a:t>
            </a:r>
            <a:r>
              <a:rPr sz="850" spc="5" dirty="0">
                <a:latin typeface="Gill Sans MT"/>
                <a:cs typeface="Gill Sans MT"/>
              </a:rPr>
              <a:t>r</a:t>
            </a:r>
            <a:r>
              <a:rPr sz="850" spc="-5" dirty="0">
                <a:latin typeface="Gill Sans MT"/>
                <a:cs typeface="Gill Sans MT"/>
              </a:rPr>
              <a:t>t</a:t>
            </a:r>
            <a:r>
              <a:rPr sz="850" spc="-60" dirty="0">
                <a:latin typeface="Gill Sans MT"/>
                <a:cs typeface="Gill Sans MT"/>
              </a:rPr>
              <a:t> </a:t>
            </a:r>
            <a:r>
              <a:rPr sz="850" spc="20" dirty="0">
                <a:latin typeface="Gill Sans MT"/>
                <a:cs typeface="Gill Sans MT"/>
              </a:rPr>
              <a:t>the</a:t>
            </a:r>
            <a:r>
              <a:rPr sz="850" spc="-60" dirty="0">
                <a:latin typeface="Gill Sans MT"/>
                <a:cs typeface="Gill Sans MT"/>
              </a:rPr>
              <a:t> </a:t>
            </a:r>
            <a:r>
              <a:rPr sz="850" spc="5" dirty="0">
                <a:latin typeface="Gill Sans MT"/>
                <a:cs typeface="Gill Sans MT"/>
              </a:rPr>
              <a:t>process</a:t>
            </a:r>
            <a:endParaRPr sz="850">
              <a:latin typeface="Gill Sans MT"/>
              <a:cs typeface="Gill Sans MT"/>
            </a:endParaRPr>
          </a:p>
        </p:txBody>
      </p:sp>
      <p:sp>
        <p:nvSpPr>
          <p:cNvPr id="24" name="object 35">
            <a:extLst>
              <a:ext uri="{FF2B5EF4-FFF2-40B4-BE49-F238E27FC236}">
                <a16:creationId xmlns:a16="http://schemas.microsoft.com/office/drawing/2014/main" id="{2FA5DE16-1F25-448D-B52F-695ABFEAA8F7}"/>
              </a:ext>
            </a:extLst>
          </p:cNvPr>
          <p:cNvSpPr txBox="1"/>
          <p:nvPr/>
        </p:nvSpPr>
        <p:spPr>
          <a:xfrm>
            <a:off x="7711353" y="3289917"/>
            <a:ext cx="683260" cy="155575"/>
          </a:xfrm>
          <a:prstGeom prst="rect">
            <a:avLst/>
          </a:prstGeom>
        </p:spPr>
        <p:txBody>
          <a:bodyPr vert="horz" wrap="square" lIns="0" tIns="12700" rIns="0" bIns="0" rtlCol="0">
            <a:spAutoFit/>
          </a:bodyPr>
          <a:lstStyle/>
          <a:p>
            <a:pPr marL="12700">
              <a:lnSpc>
                <a:spcPct val="100000"/>
              </a:lnSpc>
              <a:spcBef>
                <a:spcPts val="100"/>
              </a:spcBef>
            </a:pPr>
            <a:r>
              <a:rPr sz="850" spc="-45" dirty="0">
                <a:latin typeface="Gill Sans MT"/>
                <a:cs typeface="Gill Sans MT"/>
              </a:rPr>
              <a:t>R</a:t>
            </a:r>
            <a:r>
              <a:rPr sz="850" spc="35" dirty="0">
                <a:latin typeface="Gill Sans MT"/>
                <a:cs typeface="Gill Sans MT"/>
              </a:rPr>
              <a:t>ain</a:t>
            </a:r>
            <a:r>
              <a:rPr sz="850" spc="-60" dirty="0">
                <a:latin typeface="Gill Sans MT"/>
                <a:cs typeface="Gill Sans MT"/>
              </a:rPr>
              <a:t> </a:t>
            </a:r>
            <a:r>
              <a:rPr sz="850" spc="45" dirty="0">
                <a:latin typeface="Gill Sans MT"/>
                <a:cs typeface="Gill Sans MT"/>
              </a:rPr>
              <a:t>and</a:t>
            </a:r>
            <a:r>
              <a:rPr sz="850" spc="-60" dirty="0">
                <a:latin typeface="Gill Sans MT"/>
                <a:cs typeface="Gill Sans MT"/>
              </a:rPr>
              <a:t> </a:t>
            </a:r>
            <a:r>
              <a:rPr sz="850" spc="15" dirty="0">
                <a:latin typeface="Gill Sans MT"/>
                <a:cs typeface="Gill Sans MT"/>
              </a:rPr>
              <a:t>sn</a:t>
            </a:r>
            <a:r>
              <a:rPr sz="850" spc="10" dirty="0">
                <a:latin typeface="Gill Sans MT"/>
                <a:cs typeface="Gill Sans MT"/>
              </a:rPr>
              <a:t>o</a:t>
            </a:r>
            <a:r>
              <a:rPr sz="850" spc="15" dirty="0">
                <a:latin typeface="Gill Sans MT"/>
                <a:cs typeface="Gill Sans MT"/>
              </a:rPr>
              <a:t>w</a:t>
            </a:r>
            <a:endParaRPr sz="850" dirty="0">
              <a:latin typeface="Gill Sans MT"/>
              <a:cs typeface="Gill Sans MT"/>
            </a:endParaRPr>
          </a:p>
        </p:txBody>
      </p:sp>
      <p:sp>
        <p:nvSpPr>
          <p:cNvPr id="25" name="object 36">
            <a:extLst>
              <a:ext uri="{FF2B5EF4-FFF2-40B4-BE49-F238E27FC236}">
                <a16:creationId xmlns:a16="http://schemas.microsoft.com/office/drawing/2014/main" id="{3248D2B2-5105-499D-AB1F-15A5B4B06EDF}"/>
              </a:ext>
            </a:extLst>
          </p:cNvPr>
          <p:cNvSpPr txBox="1"/>
          <p:nvPr/>
        </p:nvSpPr>
        <p:spPr>
          <a:xfrm>
            <a:off x="6177203" y="2392470"/>
            <a:ext cx="1955800" cy="506095"/>
          </a:xfrm>
          <a:prstGeom prst="rect">
            <a:avLst/>
          </a:prstGeom>
        </p:spPr>
        <p:txBody>
          <a:bodyPr vert="horz" wrap="square" lIns="0" tIns="12700" rIns="0" bIns="0" rtlCol="0">
            <a:spAutoFit/>
          </a:bodyPr>
          <a:lstStyle/>
          <a:p>
            <a:pPr marL="948055">
              <a:lnSpc>
                <a:spcPct val="100000"/>
              </a:lnSpc>
              <a:spcBef>
                <a:spcPts val="100"/>
              </a:spcBef>
            </a:pPr>
            <a:r>
              <a:rPr sz="850" spc="-114" dirty="0">
                <a:latin typeface="Gill Sans MT"/>
                <a:cs typeface="Gill Sans MT"/>
              </a:rPr>
              <a:t>W</a:t>
            </a:r>
            <a:r>
              <a:rPr sz="850" spc="-40" dirty="0">
                <a:latin typeface="Gill Sans MT"/>
                <a:cs typeface="Gill Sans MT"/>
              </a:rPr>
              <a:t>a</a:t>
            </a:r>
            <a:r>
              <a:rPr sz="850" spc="-15" dirty="0">
                <a:latin typeface="Gill Sans MT"/>
                <a:cs typeface="Gill Sans MT"/>
              </a:rPr>
              <a:t>ter</a:t>
            </a:r>
            <a:r>
              <a:rPr sz="850" spc="-60" dirty="0">
                <a:latin typeface="Gill Sans MT"/>
                <a:cs typeface="Gill Sans MT"/>
              </a:rPr>
              <a:t> </a:t>
            </a:r>
            <a:r>
              <a:rPr sz="850" spc="15" dirty="0">
                <a:latin typeface="Gill Sans MT"/>
                <a:cs typeface="Gill Sans MT"/>
              </a:rPr>
              <a:t>saturated</a:t>
            </a:r>
            <a:r>
              <a:rPr sz="850" spc="-60" dirty="0">
                <a:latin typeface="Gill Sans MT"/>
                <a:cs typeface="Gill Sans MT"/>
              </a:rPr>
              <a:t> </a:t>
            </a:r>
            <a:r>
              <a:rPr sz="850" spc="20" dirty="0">
                <a:latin typeface="Gill Sans MT"/>
                <a:cs typeface="Gill Sans MT"/>
              </a:rPr>
              <a:t>cloud</a:t>
            </a:r>
            <a:endParaRPr sz="850">
              <a:latin typeface="Gill Sans MT"/>
              <a:cs typeface="Gill Sans MT"/>
            </a:endParaRPr>
          </a:p>
          <a:p>
            <a:pPr>
              <a:lnSpc>
                <a:spcPct val="100000"/>
              </a:lnSpc>
            </a:pPr>
            <a:endParaRPr sz="900">
              <a:latin typeface="Gill Sans MT"/>
              <a:cs typeface="Gill Sans MT"/>
            </a:endParaRPr>
          </a:p>
          <a:p>
            <a:pPr marL="12700">
              <a:lnSpc>
                <a:spcPct val="100000"/>
              </a:lnSpc>
              <a:spcBef>
                <a:spcPts val="695"/>
              </a:spcBef>
            </a:pPr>
            <a:r>
              <a:rPr sz="850" spc="-114" dirty="0">
                <a:latin typeface="Gill Sans MT"/>
                <a:cs typeface="Gill Sans MT"/>
              </a:rPr>
              <a:t>W</a:t>
            </a:r>
            <a:r>
              <a:rPr sz="850" spc="-40" dirty="0">
                <a:latin typeface="Gill Sans MT"/>
                <a:cs typeface="Gill Sans MT"/>
              </a:rPr>
              <a:t>a</a:t>
            </a:r>
            <a:r>
              <a:rPr sz="850" spc="-15" dirty="0">
                <a:latin typeface="Gill Sans MT"/>
                <a:cs typeface="Gill Sans MT"/>
              </a:rPr>
              <a:t>ter</a:t>
            </a:r>
            <a:r>
              <a:rPr sz="850" spc="-65" dirty="0">
                <a:latin typeface="Gill Sans MT"/>
                <a:cs typeface="Gill Sans MT"/>
              </a:rPr>
              <a:t> </a:t>
            </a:r>
            <a:r>
              <a:rPr sz="850" spc="25" dirty="0">
                <a:latin typeface="Gill Sans MT"/>
                <a:cs typeface="Gill Sans MT"/>
              </a:rPr>
              <a:t>v</a:t>
            </a:r>
            <a:r>
              <a:rPr sz="850" spc="40" dirty="0">
                <a:latin typeface="Gill Sans MT"/>
                <a:cs typeface="Gill Sans MT"/>
              </a:rPr>
              <a:t>a</a:t>
            </a:r>
            <a:r>
              <a:rPr sz="850" spc="10" dirty="0">
                <a:latin typeface="Gill Sans MT"/>
                <a:cs typeface="Gill Sans MT"/>
              </a:rPr>
              <a:t>pour</a:t>
            </a:r>
            <a:endParaRPr sz="850">
              <a:latin typeface="Gill Sans MT"/>
              <a:cs typeface="Gill Sans MT"/>
            </a:endParaRPr>
          </a:p>
        </p:txBody>
      </p:sp>
      <p:sp>
        <p:nvSpPr>
          <p:cNvPr id="26" name="object 37">
            <a:extLst>
              <a:ext uri="{FF2B5EF4-FFF2-40B4-BE49-F238E27FC236}">
                <a16:creationId xmlns:a16="http://schemas.microsoft.com/office/drawing/2014/main" id="{5B8602D4-405F-4949-B937-7ED63FC1A7B7}"/>
              </a:ext>
            </a:extLst>
          </p:cNvPr>
          <p:cNvSpPr txBox="1"/>
          <p:nvPr/>
        </p:nvSpPr>
        <p:spPr>
          <a:xfrm>
            <a:off x="4732928" y="3412818"/>
            <a:ext cx="836930" cy="568325"/>
          </a:xfrm>
          <a:prstGeom prst="rect">
            <a:avLst/>
          </a:prstGeom>
        </p:spPr>
        <p:txBody>
          <a:bodyPr vert="horz" wrap="square" lIns="0" tIns="12700" rIns="0" bIns="0" rtlCol="0">
            <a:spAutoFit/>
          </a:bodyPr>
          <a:lstStyle/>
          <a:p>
            <a:pPr marR="5080" algn="r">
              <a:lnSpc>
                <a:spcPct val="100000"/>
              </a:lnSpc>
              <a:spcBef>
                <a:spcPts val="100"/>
              </a:spcBef>
            </a:pPr>
            <a:r>
              <a:rPr sz="850" dirty="0">
                <a:latin typeface="Gill Sans MT"/>
                <a:cs typeface="Gill Sans MT"/>
              </a:rPr>
              <a:t>Heat</a:t>
            </a:r>
            <a:r>
              <a:rPr sz="850" spc="-60" dirty="0">
                <a:latin typeface="Gill Sans MT"/>
                <a:cs typeface="Gill Sans MT"/>
              </a:rPr>
              <a:t> </a:t>
            </a:r>
            <a:r>
              <a:rPr sz="850" spc="5" dirty="0">
                <a:latin typeface="Gill Sans MT"/>
                <a:cs typeface="Gill Sans MT"/>
              </a:rPr>
              <a:t>from</a:t>
            </a:r>
            <a:r>
              <a:rPr sz="850" spc="-60" dirty="0">
                <a:latin typeface="Gill Sans MT"/>
                <a:cs typeface="Gill Sans MT"/>
              </a:rPr>
              <a:t> </a:t>
            </a:r>
            <a:r>
              <a:rPr sz="850" spc="20" dirty="0">
                <a:latin typeface="Gill Sans MT"/>
                <a:cs typeface="Gill Sans MT"/>
              </a:rPr>
              <a:t>the</a:t>
            </a:r>
            <a:r>
              <a:rPr sz="850" spc="-60" dirty="0">
                <a:latin typeface="Gill Sans MT"/>
                <a:cs typeface="Gill Sans MT"/>
              </a:rPr>
              <a:t> </a:t>
            </a:r>
            <a:r>
              <a:rPr sz="850" spc="30" dirty="0">
                <a:latin typeface="Gill Sans MT"/>
                <a:cs typeface="Gill Sans MT"/>
              </a:rPr>
              <a:t>sun</a:t>
            </a:r>
            <a:endParaRPr sz="850" dirty="0">
              <a:latin typeface="Gill Sans MT"/>
              <a:cs typeface="Gill Sans MT"/>
            </a:endParaRPr>
          </a:p>
          <a:p>
            <a:pPr>
              <a:lnSpc>
                <a:spcPct val="100000"/>
              </a:lnSpc>
            </a:pPr>
            <a:endParaRPr sz="900" dirty="0">
              <a:latin typeface="Gill Sans MT"/>
              <a:cs typeface="Gill Sans MT"/>
            </a:endParaRPr>
          </a:p>
          <a:p>
            <a:pPr>
              <a:lnSpc>
                <a:spcPct val="100000"/>
              </a:lnSpc>
              <a:spcBef>
                <a:spcPts val="25"/>
              </a:spcBef>
            </a:pPr>
            <a:endParaRPr sz="1000" dirty="0">
              <a:latin typeface="Gill Sans MT"/>
              <a:cs typeface="Gill Sans MT"/>
            </a:endParaRPr>
          </a:p>
          <a:p>
            <a:pPr marR="48260" algn="r">
              <a:lnSpc>
                <a:spcPct val="100000"/>
              </a:lnSpc>
            </a:pPr>
            <a:r>
              <a:rPr sz="850" spc="10" dirty="0">
                <a:latin typeface="Gill Sans MT"/>
                <a:cs typeface="Gill Sans MT"/>
              </a:rPr>
              <a:t>Evaporation</a:t>
            </a:r>
            <a:endParaRPr sz="850" dirty="0">
              <a:latin typeface="Gill Sans MT"/>
              <a:cs typeface="Gill Sans MT"/>
            </a:endParaRPr>
          </a:p>
        </p:txBody>
      </p:sp>
      <p:grpSp>
        <p:nvGrpSpPr>
          <p:cNvPr id="27" name="object 38">
            <a:extLst>
              <a:ext uri="{FF2B5EF4-FFF2-40B4-BE49-F238E27FC236}">
                <a16:creationId xmlns:a16="http://schemas.microsoft.com/office/drawing/2014/main" id="{537D51D1-D6D4-46EE-8324-6AC401A43FAD}"/>
              </a:ext>
            </a:extLst>
          </p:cNvPr>
          <p:cNvGrpSpPr/>
          <p:nvPr/>
        </p:nvGrpSpPr>
        <p:grpSpPr>
          <a:xfrm>
            <a:off x="4579577" y="2615676"/>
            <a:ext cx="3731895" cy="2451100"/>
            <a:chOff x="1169967" y="6109168"/>
            <a:chExt cx="3731895" cy="2451100"/>
          </a:xfrm>
        </p:grpSpPr>
        <p:sp>
          <p:nvSpPr>
            <p:cNvPr id="28" name="object 39">
              <a:extLst>
                <a:ext uri="{FF2B5EF4-FFF2-40B4-BE49-F238E27FC236}">
                  <a16:creationId xmlns:a16="http://schemas.microsoft.com/office/drawing/2014/main" id="{DADA52E1-0C85-4DF7-AE46-81AB3537C0BF}"/>
                </a:ext>
              </a:extLst>
            </p:cNvPr>
            <p:cNvSpPr/>
            <p:nvPr/>
          </p:nvSpPr>
          <p:spPr>
            <a:xfrm>
              <a:off x="2752225" y="8353083"/>
              <a:ext cx="0" cy="207645"/>
            </a:xfrm>
            <a:custGeom>
              <a:avLst/>
              <a:gdLst/>
              <a:ahLst/>
              <a:cxnLst/>
              <a:rect l="l" t="t" r="r" b="b"/>
              <a:pathLst>
                <a:path h="207645">
                  <a:moveTo>
                    <a:pt x="0" y="0"/>
                  </a:moveTo>
                  <a:lnTo>
                    <a:pt x="0" y="207162"/>
                  </a:lnTo>
                </a:path>
              </a:pathLst>
            </a:custGeom>
            <a:ln w="19113">
              <a:solidFill>
                <a:srgbClr val="FFFFFF"/>
              </a:solidFill>
            </a:ln>
          </p:spPr>
          <p:txBody>
            <a:bodyPr wrap="square" lIns="0" tIns="0" rIns="0" bIns="0" rtlCol="0"/>
            <a:lstStyle/>
            <a:p>
              <a:endParaRPr/>
            </a:p>
          </p:txBody>
        </p:sp>
        <p:sp>
          <p:nvSpPr>
            <p:cNvPr id="29" name="object 40">
              <a:extLst>
                <a:ext uri="{FF2B5EF4-FFF2-40B4-BE49-F238E27FC236}">
                  <a16:creationId xmlns:a16="http://schemas.microsoft.com/office/drawing/2014/main" id="{17C5B4E5-57C5-43BC-844E-CDE83C947F4C}"/>
                </a:ext>
              </a:extLst>
            </p:cNvPr>
            <p:cNvSpPr/>
            <p:nvPr/>
          </p:nvSpPr>
          <p:spPr>
            <a:xfrm>
              <a:off x="2738587" y="8339451"/>
              <a:ext cx="27305" cy="27305"/>
            </a:xfrm>
            <a:custGeom>
              <a:avLst/>
              <a:gdLst/>
              <a:ahLst/>
              <a:cxnLst/>
              <a:rect l="l" t="t" r="r" b="b"/>
              <a:pathLst>
                <a:path w="27305" h="27304">
                  <a:moveTo>
                    <a:pt x="12547" y="0"/>
                  </a:moveTo>
                  <a:lnTo>
                    <a:pt x="1523" y="7289"/>
                  </a:lnTo>
                  <a:lnTo>
                    <a:pt x="0" y="14731"/>
                  </a:lnTo>
                  <a:lnTo>
                    <a:pt x="7289" y="25742"/>
                  </a:lnTo>
                  <a:lnTo>
                    <a:pt x="14731" y="27266"/>
                  </a:lnTo>
                  <a:lnTo>
                    <a:pt x="20256" y="23609"/>
                  </a:lnTo>
                  <a:lnTo>
                    <a:pt x="25780" y="19977"/>
                  </a:lnTo>
                  <a:lnTo>
                    <a:pt x="27279" y="12534"/>
                  </a:lnTo>
                  <a:lnTo>
                    <a:pt x="19977" y="1511"/>
                  </a:lnTo>
                  <a:lnTo>
                    <a:pt x="12547" y="0"/>
                  </a:lnTo>
                  <a:close/>
                </a:path>
              </a:pathLst>
            </a:custGeom>
            <a:solidFill>
              <a:srgbClr val="000000"/>
            </a:solidFill>
          </p:spPr>
          <p:txBody>
            <a:bodyPr wrap="square" lIns="0" tIns="0" rIns="0" bIns="0" rtlCol="0"/>
            <a:lstStyle/>
            <a:p>
              <a:endParaRPr/>
            </a:p>
          </p:txBody>
        </p:sp>
        <p:sp>
          <p:nvSpPr>
            <p:cNvPr id="30" name="object 41">
              <a:extLst>
                <a:ext uri="{FF2B5EF4-FFF2-40B4-BE49-F238E27FC236}">
                  <a16:creationId xmlns:a16="http://schemas.microsoft.com/office/drawing/2014/main" id="{303BE321-CC35-4E57-B83F-EAEDAE6236B4}"/>
                </a:ext>
              </a:extLst>
            </p:cNvPr>
            <p:cNvSpPr/>
            <p:nvPr/>
          </p:nvSpPr>
          <p:spPr>
            <a:xfrm>
              <a:off x="2738587" y="8339451"/>
              <a:ext cx="27305" cy="27305"/>
            </a:xfrm>
            <a:custGeom>
              <a:avLst/>
              <a:gdLst/>
              <a:ahLst/>
              <a:cxnLst/>
              <a:rect l="l" t="t" r="r" b="b"/>
              <a:pathLst>
                <a:path w="27305" h="27304">
                  <a:moveTo>
                    <a:pt x="20256" y="23609"/>
                  </a:moveTo>
                  <a:lnTo>
                    <a:pt x="25780" y="19977"/>
                  </a:lnTo>
                  <a:lnTo>
                    <a:pt x="27279" y="12534"/>
                  </a:lnTo>
                  <a:lnTo>
                    <a:pt x="23621" y="7035"/>
                  </a:lnTo>
                  <a:lnTo>
                    <a:pt x="19977" y="1511"/>
                  </a:lnTo>
                  <a:lnTo>
                    <a:pt x="12547" y="0"/>
                  </a:lnTo>
                  <a:lnTo>
                    <a:pt x="7048" y="3657"/>
                  </a:lnTo>
                  <a:lnTo>
                    <a:pt x="1523" y="7289"/>
                  </a:lnTo>
                  <a:lnTo>
                    <a:pt x="0" y="14731"/>
                  </a:lnTo>
                  <a:lnTo>
                    <a:pt x="3657" y="20218"/>
                  </a:lnTo>
                  <a:lnTo>
                    <a:pt x="7289" y="25742"/>
                  </a:lnTo>
                  <a:lnTo>
                    <a:pt x="14731" y="27266"/>
                  </a:lnTo>
                  <a:lnTo>
                    <a:pt x="20256" y="23609"/>
                  </a:lnTo>
                  <a:close/>
                </a:path>
              </a:pathLst>
            </a:custGeom>
            <a:ln w="12738">
              <a:solidFill>
                <a:srgbClr val="FFFFFF"/>
              </a:solidFill>
            </a:ln>
          </p:spPr>
          <p:txBody>
            <a:bodyPr wrap="square" lIns="0" tIns="0" rIns="0" bIns="0" rtlCol="0"/>
            <a:lstStyle/>
            <a:p>
              <a:endParaRPr/>
            </a:p>
          </p:txBody>
        </p:sp>
        <p:sp>
          <p:nvSpPr>
            <p:cNvPr id="31" name="object 42">
              <a:extLst>
                <a:ext uri="{FF2B5EF4-FFF2-40B4-BE49-F238E27FC236}">
                  <a16:creationId xmlns:a16="http://schemas.microsoft.com/office/drawing/2014/main" id="{DB0E2442-FF94-46BD-B7AE-1601431231C2}"/>
                </a:ext>
              </a:extLst>
            </p:cNvPr>
            <p:cNvSpPr/>
            <p:nvPr/>
          </p:nvSpPr>
          <p:spPr>
            <a:xfrm>
              <a:off x="2738587" y="8339451"/>
              <a:ext cx="27305" cy="27305"/>
            </a:xfrm>
            <a:custGeom>
              <a:avLst/>
              <a:gdLst/>
              <a:ahLst/>
              <a:cxnLst/>
              <a:rect l="l" t="t" r="r" b="b"/>
              <a:pathLst>
                <a:path w="27305" h="27304">
                  <a:moveTo>
                    <a:pt x="12547" y="0"/>
                  </a:moveTo>
                  <a:lnTo>
                    <a:pt x="1523" y="7289"/>
                  </a:lnTo>
                  <a:lnTo>
                    <a:pt x="0" y="14731"/>
                  </a:lnTo>
                  <a:lnTo>
                    <a:pt x="7289" y="25742"/>
                  </a:lnTo>
                  <a:lnTo>
                    <a:pt x="14731" y="27266"/>
                  </a:lnTo>
                  <a:lnTo>
                    <a:pt x="20256" y="23609"/>
                  </a:lnTo>
                  <a:lnTo>
                    <a:pt x="25780" y="19977"/>
                  </a:lnTo>
                  <a:lnTo>
                    <a:pt x="27279" y="12534"/>
                  </a:lnTo>
                  <a:lnTo>
                    <a:pt x="19977" y="1511"/>
                  </a:lnTo>
                  <a:lnTo>
                    <a:pt x="12547" y="0"/>
                  </a:lnTo>
                  <a:close/>
                </a:path>
              </a:pathLst>
            </a:custGeom>
            <a:solidFill>
              <a:srgbClr val="000000"/>
            </a:solidFill>
          </p:spPr>
          <p:txBody>
            <a:bodyPr wrap="square" lIns="0" tIns="0" rIns="0" bIns="0" rtlCol="0"/>
            <a:lstStyle/>
            <a:p>
              <a:endParaRPr/>
            </a:p>
          </p:txBody>
        </p:sp>
        <p:sp>
          <p:nvSpPr>
            <p:cNvPr id="32" name="object 43">
              <a:extLst>
                <a:ext uri="{FF2B5EF4-FFF2-40B4-BE49-F238E27FC236}">
                  <a16:creationId xmlns:a16="http://schemas.microsoft.com/office/drawing/2014/main" id="{DC696B11-1898-4B3F-BB5A-D941EC52875A}"/>
                </a:ext>
              </a:extLst>
            </p:cNvPr>
            <p:cNvSpPr/>
            <p:nvPr/>
          </p:nvSpPr>
          <p:spPr>
            <a:xfrm>
              <a:off x="2752225" y="8353083"/>
              <a:ext cx="0" cy="207645"/>
            </a:xfrm>
            <a:custGeom>
              <a:avLst/>
              <a:gdLst/>
              <a:ahLst/>
              <a:cxnLst/>
              <a:rect l="l" t="t" r="r" b="b"/>
              <a:pathLst>
                <a:path h="207645">
                  <a:moveTo>
                    <a:pt x="0" y="0"/>
                  </a:moveTo>
                  <a:lnTo>
                    <a:pt x="0" y="207162"/>
                  </a:lnTo>
                </a:path>
              </a:pathLst>
            </a:custGeom>
            <a:ln w="6375">
              <a:solidFill>
                <a:srgbClr val="000000"/>
              </a:solidFill>
            </a:ln>
          </p:spPr>
          <p:txBody>
            <a:bodyPr wrap="square" lIns="0" tIns="0" rIns="0" bIns="0" rtlCol="0"/>
            <a:lstStyle/>
            <a:p>
              <a:endParaRPr/>
            </a:p>
          </p:txBody>
        </p:sp>
        <p:sp>
          <p:nvSpPr>
            <p:cNvPr id="33" name="object 44">
              <a:extLst>
                <a:ext uri="{FF2B5EF4-FFF2-40B4-BE49-F238E27FC236}">
                  <a16:creationId xmlns:a16="http://schemas.microsoft.com/office/drawing/2014/main" id="{F93B3587-B48A-4647-87A4-F7CEB2D26942}"/>
                </a:ext>
              </a:extLst>
            </p:cNvPr>
            <p:cNvSpPr/>
            <p:nvPr/>
          </p:nvSpPr>
          <p:spPr>
            <a:xfrm>
              <a:off x="1744963" y="6481277"/>
              <a:ext cx="635" cy="370205"/>
            </a:xfrm>
            <a:custGeom>
              <a:avLst/>
              <a:gdLst/>
              <a:ahLst/>
              <a:cxnLst/>
              <a:rect l="l" t="t" r="r" b="b"/>
              <a:pathLst>
                <a:path w="635" h="370204">
                  <a:moveTo>
                    <a:pt x="0" y="0"/>
                  </a:moveTo>
                  <a:lnTo>
                    <a:pt x="50" y="369760"/>
                  </a:lnTo>
                </a:path>
              </a:pathLst>
            </a:custGeom>
            <a:ln w="25476">
              <a:solidFill>
                <a:srgbClr val="FBB040"/>
              </a:solidFill>
            </a:ln>
          </p:spPr>
          <p:txBody>
            <a:bodyPr wrap="square" lIns="0" tIns="0" rIns="0" bIns="0" rtlCol="0"/>
            <a:lstStyle/>
            <a:p>
              <a:endParaRPr/>
            </a:p>
          </p:txBody>
        </p:sp>
        <p:pic>
          <p:nvPicPr>
            <p:cNvPr id="34" name="object 45">
              <a:extLst>
                <a:ext uri="{FF2B5EF4-FFF2-40B4-BE49-F238E27FC236}">
                  <a16:creationId xmlns:a16="http://schemas.microsoft.com/office/drawing/2014/main" id="{BD1719E5-3C1C-481A-86CA-D17F4F655C6F}"/>
                </a:ext>
              </a:extLst>
            </p:cNvPr>
            <p:cNvPicPr/>
            <p:nvPr/>
          </p:nvPicPr>
          <p:blipFill>
            <a:blip r:embed="rId9" cstate="print"/>
            <a:stretch>
              <a:fillRect/>
            </a:stretch>
          </p:blipFill>
          <p:spPr>
            <a:xfrm>
              <a:off x="1681272" y="6818439"/>
              <a:ext cx="127215" cy="110871"/>
            </a:xfrm>
            <a:prstGeom prst="rect">
              <a:avLst/>
            </a:prstGeom>
          </p:spPr>
        </p:pic>
        <p:sp>
          <p:nvSpPr>
            <p:cNvPr id="35" name="object 46">
              <a:extLst>
                <a:ext uri="{FF2B5EF4-FFF2-40B4-BE49-F238E27FC236}">
                  <a16:creationId xmlns:a16="http://schemas.microsoft.com/office/drawing/2014/main" id="{9728F73F-2575-4CE6-8162-F749E029AB0F}"/>
                </a:ext>
              </a:extLst>
            </p:cNvPr>
            <p:cNvSpPr/>
            <p:nvPr/>
          </p:nvSpPr>
          <p:spPr>
            <a:xfrm>
              <a:off x="1182705" y="7582208"/>
              <a:ext cx="51435" cy="429895"/>
            </a:xfrm>
            <a:custGeom>
              <a:avLst/>
              <a:gdLst/>
              <a:ahLst/>
              <a:cxnLst/>
              <a:rect l="l" t="t" r="r" b="b"/>
              <a:pathLst>
                <a:path w="51434" h="429895">
                  <a:moveTo>
                    <a:pt x="38" y="429691"/>
                  </a:moveTo>
                  <a:lnTo>
                    <a:pt x="7993" y="406964"/>
                  </a:lnTo>
                  <a:lnTo>
                    <a:pt x="25507" y="391413"/>
                  </a:lnTo>
                  <a:lnTo>
                    <a:pt x="43022" y="375863"/>
                  </a:lnTo>
                  <a:lnTo>
                    <a:pt x="50977" y="353136"/>
                  </a:lnTo>
                  <a:lnTo>
                    <a:pt x="43016" y="330169"/>
                  </a:lnTo>
                  <a:lnTo>
                    <a:pt x="25501" y="314459"/>
                  </a:lnTo>
                  <a:lnTo>
                    <a:pt x="7986" y="298752"/>
                  </a:lnTo>
                  <a:lnTo>
                    <a:pt x="25" y="275793"/>
                  </a:lnTo>
                  <a:lnTo>
                    <a:pt x="7979" y="253388"/>
                  </a:lnTo>
                  <a:lnTo>
                    <a:pt x="25490" y="238055"/>
                  </a:lnTo>
                  <a:lnTo>
                    <a:pt x="43003" y="222722"/>
                  </a:lnTo>
                  <a:lnTo>
                    <a:pt x="50965" y="200317"/>
                  </a:lnTo>
                  <a:lnTo>
                    <a:pt x="42996" y="178117"/>
                  </a:lnTo>
                  <a:lnTo>
                    <a:pt x="25477" y="162928"/>
                  </a:lnTo>
                  <a:lnTo>
                    <a:pt x="7961" y="147739"/>
                  </a:lnTo>
                  <a:lnTo>
                    <a:pt x="0" y="125539"/>
                  </a:lnTo>
                  <a:lnTo>
                    <a:pt x="7953" y="106062"/>
                  </a:lnTo>
                  <a:lnTo>
                    <a:pt x="25465" y="92735"/>
                  </a:lnTo>
                  <a:lnTo>
                    <a:pt x="42978" y="79408"/>
                  </a:lnTo>
                  <a:lnTo>
                    <a:pt x="50939" y="59931"/>
                  </a:lnTo>
                  <a:lnTo>
                    <a:pt x="50939" y="0"/>
                  </a:lnTo>
                </a:path>
              </a:pathLst>
            </a:custGeom>
            <a:ln w="25476">
              <a:solidFill>
                <a:srgbClr val="27AAE1"/>
              </a:solidFill>
            </a:ln>
          </p:spPr>
          <p:txBody>
            <a:bodyPr wrap="square" lIns="0" tIns="0" rIns="0" bIns="0" rtlCol="0"/>
            <a:lstStyle/>
            <a:p>
              <a:endParaRPr/>
            </a:p>
          </p:txBody>
        </p:sp>
        <p:pic>
          <p:nvPicPr>
            <p:cNvPr id="36" name="object 47">
              <a:extLst>
                <a:ext uri="{FF2B5EF4-FFF2-40B4-BE49-F238E27FC236}">
                  <a16:creationId xmlns:a16="http://schemas.microsoft.com/office/drawing/2014/main" id="{2CA6A232-5C5C-4A6E-8A1A-72FB32B92E59}"/>
                </a:ext>
              </a:extLst>
            </p:cNvPr>
            <p:cNvPicPr/>
            <p:nvPr/>
          </p:nvPicPr>
          <p:blipFill>
            <a:blip r:embed="rId10" cstate="print"/>
            <a:stretch>
              <a:fillRect/>
            </a:stretch>
          </p:blipFill>
          <p:spPr>
            <a:xfrm>
              <a:off x="1170150" y="7497457"/>
              <a:ext cx="127215" cy="110870"/>
            </a:xfrm>
            <a:prstGeom prst="rect">
              <a:avLst/>
            </a:prstGeom>
          </p:spPr>
        </p:pic>
        <p:sp>
          <p:nvSpPr>
            <p:cNvPr id="37" name="object 48">
              <a:extLst>
                <a:ext uri="{FF2B5EF4-FFF2-40B4-BE49-F238E27FC236}">
                  <a16:creationId xmlns:a16="http://schemas.microsoft.com/office/drawing/2014/main" id="{6C7FB453-D07E-4D4B-B46F-CE78A213A6B3}"/>
                </a:ext>
              </a:extLst>
            </p:cNvPr>
            <p:cNvSpPr/>
            <p:nvPr/>
          </p:nvSpPr>
          <p:spPr>
            <a:xfrm>
              <a:off x="1420686" y="7582208"/>
              <a:ext cx="51435" cy="429895"/>
            </a:xfrm>
            <a:custGeom>
              <a:avLst/>
              <a:gdLst/>
              <a:ahLst/>
              <a:cxnLst/>
              <a:rect l="l" t="t" r="r" b="b"/>
              <a:pathLst>
                <a:path w="51434" h="429895">
                  <a:moveTo>
                    <a:pt x="38" y="429691"/>
                  </a:moveTo>
                  <a:lnTo>
                    <a:pt x="7993" y="406964"/>
                  </a:lnTo>
                  <a:lnTo>
                    <a:pt x="25507" y="391413"/>
                  </a:lnTo>
                  <a:lnTo>
                    <a:pt x="43022" y="375863"/>
                  </a:lnTo>
                  <a:lnTo>
                    <a:pt x="50977" y="353136"/>
                  </a:lnTo>
                  <a:lnTo>
                    <a:pt x="43016" y="330169"/>
                  </a:lnTo>
                  <a:lnTo>
                    <a:pt x="25501" y="314459"/>
                  </a:lnTo>
                  <a:lnTo>
                    <a:pt x="7986" y="298752"/>
                  </a:lnTo>
                  <a:lnTo>
                    <a:pt x="25" y="275793"/>
                  </a:lnTo>
                  <a:lnTo>
                    <a:pt x="7979" y="253388"/>
                  </a:lnTo>
                  <a:lnTo>
                    <a:pt x="25490" y="238055"/>
                  </a:lnTo>
                  <a:lnTo>
                    <a:pt x="43003" y="222722"/>
                  </a:lnTo>
                  <a:lnTo>
                    <a:pt x="50965" y="200317"/>
                  </a:lnTo>
                  <a:lnTo>
                    <a:pt x="42996" y="178117"/>
                  </a:lnTo>
                  <a:lnTo>
                    <a:pt x="25477" y="162928"/>
                  </a:lnTo>
                  <a:lnTo>
                    <a:pt x="7961" y="147739"/>
                  </a:lnTo>
                  <a:lnTo>
                    <a:pt x="0" y="125539"/>
                  </a:lnTo>
                  <a:lnTo>
                    <a:pt x="7953" y="106062"/>
                  </a:lnTo>
                  <a:lnTo>
                    <a:pt x="25465" y="92735"/>
                  </a:lnTo>
                  <a:lnTo>
                    <a:pt x="42978" y="79408"/>
                  </a:lnTo>
                  <a:lnTo>
                    <a:pt x="50939" y="59931"/>
                  </a:lnTo>
                  <a:lnTo>
                    <a:pt x="50939" y="0"/>
                  </a:lnTo>
                </a:path>
              </a:pathLst>
            </a:custGeom>
            <a:ln w="25476">
              <a:solidFill>
                <a:srgbClr val="27AAE1"/>
              </a:solidFill>
            </a:ln>
          </p:spPr>
          <p:txBody>
            <a:bodyPr wrap="square" lIns="0" tIns="0" rIns="0" bIns="0" rtlCol="0"/>
            <a:lstStyle/>
            <a:p>
              <a:endParaRPr/>
            </a:p>
          </p:txBody>
        </p:sp>
        <p:pic>
          <p:nvPicPr>
            <p:cNvPr id="38" name="object 49">
              <a:extLst>
                <a:ext uri="{FF2B5EF4-FFF2-40B4-BE49-F238E27FC236}">
                  <a16:creationId xmlns:a16="http://schemas.microsoft.com/office/drawing/2014/main" id="{F6DF917F-8FA9-47BC-A24A-8A7028179504}"/>
                </a:ext>
              </a:extLst>
            </p:cNvPr>
            <p:cNvPicPr/>
            <p:nvPr/>
          </p:nvPicPr>
          <p:blipFill>
            <a:blip r:embed="rId10" cstate="print"/>
            <a:stretch>
              <a:fillRect/>
            </a:stretch>
          </p:blipFill>
          <p:spPr>
            <a:xfrm>
              <a:off x="1408131" y="7497457"/>
              <a:ext cx="127215" cy="110870"/>
            </a:xfrm>
            <a:prstGeom prst="rect">
              <a:avLst/>
            </a:prstGeom>
          </p:spPr>
        </p:pic>
        <p:sp>
          <p:nvSpPr>
            <p:cNvPr id="39" name="object 50">
              <a:extLst>
                <a:ext uri="{FF2B5EF4-FFF2-40B4-BE49-F238E27FC236}">
                  <a16:creationId xmlns:a16="http://schemas.microsoft.com/office/drawing/2014/main" id="{5920F4FC-73A3-4E7A-985C-BB97DF97BB6B}"/>
                </a:ext>
              </a:extLst>
            </p:cNvPr>
            <p:cNvSpPr/>
            <p:nvPr/>
          </p:nvSpPr>
          <p:spPr>
            <a:xfrm>
              <a:off x="1658668" y="7582208"/>
              <a:ext cx="51435" cy="429895"/>
            </a:xfrm>
            <a:custGeom>
              <a:avLst/>
              <a:gdLst/>
              <a:ahLst/>
              <a:cxnLst/>
              <a:rect l="l" t="t" r="r" b="b"/>
              <a:pathLst>
                <a:path w="51435" h="429895">
                  <a:moveTo>
                    <a:pt x="38" y="429691"/>
                  </a:moveTo>
                  <a:lnTo>
                    <a:pt x="7993" y="406964"/>
                  </a:lnTo>
                  <a:lnTo>
                    <a:pt x="25507" y="391413"/>
                  </a:lnTo>
                  <a:lnTo>
                    <a:pt x="43022" y="375863"/>
                  </a:lnTo>
                  <a:lnTo>
                    <a:pt x="50977" y="353136"/>
                  </a:lnTo>
                  <a:lnTo>
                    <a:pt x="43016" y="330169"/>
                  </a:lnTo>
                  <a:lnTo>
                    <a:pt x="25500" y="314459"/>
                  </a:lnTo>
                  <a:lnTo>
                    <a:pt x="7981" y="298752"/>
                  </a:lnTo>
                  <a:lnTo>
                    <a:pt x="12" y="275793"/>
                  </a:lnTo>
                  <a:lnTo>
                    <a:pt x="7974" y="253388"/>
                  </a:lnTo>
                  <a:lnTo>
                    <a:pt x="25488" y="238055"/>
                  </a:lnTo>
                  <a:lnTo>
                    <a:pt x="43003" y="222722"/>
                  </a:lnTo>
                  <a:lnTo>
                    <a:pt x="50965" y="200317"/>
                  </a:lnTo>
                  <a:lnTo>
                    <a:pt x="42996" y="178117"/>
                  </a:lnTo>
                  <a:lnTo>
                    <a:pt x="25477" y="162928"/>
                  </a:lnTo>
                  <a:lnTo>
                    <a:pt x="7961" y="147739"/>
                  </a:lnTo>
                  <a:lnTo>
                    <a:pt x="0" y="125539"/>
                  </a:lnTo>
                  <a:lnTo>
                    <a:pt x="7953" y="106062"/>
                  </a:lnTo>
                  <a:lnTo>
                    <a:pt x="25465" y="92735"/>
                  </a:lnTo>
                  <a:lnTo>
                    <a:pt x="42978" y="79408"/>
                  </a:lnTo>
                  <a:lnTo>
                    <a:pt x="50939" y="59931"/>
                  </a:lnTo>
                  <a:lnTo>
                    <a:pt x="50939" y="0"/>
                  </a:lnTo>
                </a:path>
              </a:pathLst>
            </a:custGeom>
            <a:ln w="25476">
              <a:solidFill>
                <a:srgbClr val="27AAE1"/>
              </a:solidFill>
            </a:ln>
          </p:spPr>
          <p:txBody>
            <a:bodyPr wrap="square" lIns="0" tIns="0" rIns="0" bIns="0" rtlCol="0"/>
            <a:lstStyle/>
            <a:p>
              <a:endParaRPr/>
            </a:p>
          </p:txBody>
        </p:sp>
        <p:pic>
          <p:nvPicPr>
            <p:cNvPr id="40" name="object 51">
              <a:extLst>
                <a:ext uri="{FF2B5EF4-FFF2-40B4-BE49-F238E27FC236}">
                  <a16:creationId xmlns:a16="http://schemas.microsoft.com/office/drawing/2014/main" id="{1A41C3AC-D9F3-4130-82A0-6D75A3539B63}"/>
                </a:ext>
              </a:extLst>
            </p:cNvPr>
            <p:cNvPicPr/>
            <p:nvPr/>
          </p:nvPicPr>
          <p:blipFill>
            <a:blip r:embed="rId10" cstate="print"/>
            <a:stretch>
              <a:fillRect/>
            </a:stretch>
          </p:blipFill>
          <p:spPr>
            <a:xfrm>
              <a:off x="1646112" y="7497457"/>
              <a:ext cx="127215" cy="110870"/>
            </a:xfrm>
            <a:prstGeom prst="rect">
              <a:avLst/>
            </a:prstGeom>
          </p:spPr>
        </p:pic>
        <p:sp>
          <p:nvSpPr>
            <p:cNvPr id="41" name="object 52">
              <a:extLst>
                <a:ext uri="{FF2B5EF4-FFF2-40B4-BE49-F238E27FC236}">
                  <a16:creationId xmlns:a16="http://schemas.microsoft.com/office/drawing/2014/main" id="{3CF1A987-42A3-45FA-9EF5-41A2D5132D8C}"/>
                </a:ext>
              </a:extLst>
            </p:cNvPr>
            <p:cNvSpPr/>
            <p:nvPr/>
          </p:nvSpPr>
          <p:spPr>
            <a:xfrm>
              <a:off x="1896638" y="7582208"/>
              <a:ext cx="51435" cy="429895"/>
            </a:xfrm>
            <a:custGeom>
              <a:avLst/>
              <a:gdLst/>
              <a:ahLst/>
              <a:cxnLst/>
              <a:rect l="l" t="t" r="r" b="b"/>
              <a:pathLst>
                <a:path w="51435" h="429895">
                  <a:moveTo>
                    <a:pt x="50" y="429691"/>
                  </a:moveTo>
                  <a:lnTo>
                    <a:pt x="8011" y="406964"/>
                  </a:lnTo>
                  <a:lnTo>
                    <a:pt x="25525" y="391413"/>
                  </a:lnTo>
                  <a:lnTo>
                    <a:pt x="43036" y="375863"/>
                  </a:lnTo>
                  <a:lnTo>
                    <a:pt x="50990" y="353136"/>
                  </a:lnTo>
                  <a:lnTo>
                    <a:pt x="43029" y="330169"/>
                  </a:lnTo>
                  <a:lnTo>
                    <a:pt x="25514" y="314459"/>
                  </a:lnTo>
                  <a:lnTo>
                    <a:pt x="7999" y="298752"/>
                  </a:lnTo>
                  <a:lnTo>
                    <a:pt x="38" y="275793"/>
                  </a:lnTo>
                  <a:lnTo>
                    <a:pt x="7992" y="253388"/>
                  </a:lnTo>
                  <a:lnTo>
                    <a:pt x="25503" y="238055"/>
                  </a:lnTo>
                  <a:lnTo>
                    <a:pt x="43016" y="222722"/>
                  </a:lnTo>
                  <a:lnTo>
                    <a:pt x="50977" y="200317"/>
                  </a:lnTo>
                  <a:lnTo>
                    <a:pt x="43008" y="178117"/>
                  </a:lnTo>
                  <a:lnTo>
                    <a:pt x="25488" y="162928"/>
                  </a:lnTo>
                  <a:lnTo>
                    <a:pt x="7968" y="147739"/>
                  </a:lnTo>
                  <a:lnTo>
                    <a:pt x="0" y="125539"/>
                  </a:lnTo>
                  <a:lnTo>
                    <a:pt x="7961" y="106062"/>
                  </a:lnTo>
                  <a:lnTo>
                    <a:pt x="25476" y="92735"/>
                  </a:lnTo>
                  <a:lnTo>
                    <a:pt x="42991" y="79408"/>
                  </a:lnTo>
                  <a:lnTo>
                    <a:pt x="50952" y="59931"/>
                  </a:lnTo>
                  <a:lnTo>
                    <a:pt x="50952" y="0"/>
                  </a:lnTo>
                </a:path>
              </a:pathLst>
            </a:custGeom>
            <a:ln w="25476">
              <a:solidFill>
                <a:srgbClr val="27AAE1"/>
              </a:solidFill>
            </a:ln>
          </p:spPr>
          <p:txBody>
            <a:bodyPr wrap="square" lIns="0" tIns="0" rIns="0" bIns="0" rtlCol="0"/>
            <a:lstStyle/>
            <a:p>
              <a:endParaRPr/>
            </a:p>
          </p:txBody>
        </p:sp>
        <p:pic>
          <p:nvPicPr>
            <p:cNvPr id="42" name="object 53">
              <a:extLst>
                <a:ext uri="{FF2B5EF4-FFF2-40B4-BE49-F238E27FC236}">
                  <a16:creationId xmlns:a16="http://schemas.microsoft.com/office/drawing/2014/main" id="{4C495729-6BB2-4EAD-9091-58B229A1126B}"/>
                </a:ext>
              </a:extLst>
            </p:cNvPr>
            <p:cNvPicPr/>
            <p:nvPr/>
          </p:nvPicPr>
          <p:blipFill>
            <a:blip r:embed="rId10" cstate="print"/>
            <a:stretch>
              <a:fillRect/>
            </a:stretch>
          </p:blipFill>
          <p:spPr>
            <a:xfrm>
              <a:off x="1884095" y="7497457"/>
              <a:ext cx="127215" cy="110870"/>
            </a:xfrm>
            <a:prstGeom prst="rect">
              <a:avLst/>
            </a:prstGeom>
          </p:spPr>
        </p:pic>
        <p:sp>
          <p:nvSpPr>
            <p:cNvPr id="43" name="object 54">
              <a:extLst>
                <a:ext uri="{FF2B5EF4-FFF2-40B4-BE49-F238E27FC236}">
                  <a16:creationId xmlns:a16="http://schemas.microsoft.com/office/drawing/2014/main" id="{52CC3492-BBC1-4F9E-A5FE-EC82774337DF}"/>
                </a:ext>
              </a:extLst>
            </p:cNvPr>
            <p:cNvSpPr/>
            <p:nvPr/>
          </p:nvSpPr>
          <p:spPr>
            <a:xfrm>
              <a:off x="2134631" y="7582208"/>
              <a:ext cx="51435" cy="429895"/>
            </a:xfrm>
            <a:custGeom>
              <a:avLst/>
              <a:gdLst/>
              <a:ahLst/>
              <a:cxnLst/>
              <a:rect l="l" t="t" r="r" b="b"/>
              <a:pathLst>
                <a:path w="51435" h="429895">
                  <a:moveTo>
                    <a:pt x="38" y="429691"/>
                  </a:moveTo>
                  <a:lnTo>
                    <a:pt x="7999" y="406964"/>
                  </a:lnTo>
                  <a:lnTo>
                    <a:pt x="25512" y="391413"/>
                  </a:lnTo>
                  <a:lnTo>
                    <a:pt x="43023" y="375863"/>
                  </a:lnTo>
                  <a:lnTo>
                    <a:pt x="50977" y="353136"/>
                  </a:lnTo>
                  <a:lnTo>
                    <a:pt x="43016" y="330169"/>
                  </a:lnTo>
                  <a:lnTo>
                    <a:pt x="25501" y="314459"/>
                  </a:lnTo>
                  <a:lnTo>
                    <a:pt x="7986" y="298752"/>
                  </a:lnTo>
                  <a:lnTo>
                    <a:pt x="25" y="275793"/>
                  </a:lnTo>
                  <a:lnTo>
                    <a:pt x="7979" y="253388"/>
                  </a:lnTo>
                  <a:lnTo>
                    <a:pt x="25490" y="238055"/>
                  </a:lnTo>
                  <a:lnTo>
                    <a:pt x="43003" y="222722"/>
                  </a:lnTo>
                  <a:lnTo>
                    <a:pt x="50965" y="200317"/>
                  </a:lnTo>
                  <a:lnTo>
                    <a:pt x="42996" y="178117"/>
                  </a:lnTo>
                  <a:lnTo>
                    <a:pt x="25477" y="162928"/>
                  </a:lnTo>
                  <a:lnTo>
                    <a:pt x="7961" y="147739"/>
                  </a:lnTo>
                  <a:lnTo>
                    <a:pt x="0" y="125539"/>
                  </a:lnTo>
                  <a:lnTo>
                    <a:pt x="7953" y="106062"/>
                  </a:lnTo>
                  <a:lnTo>
                    <a:pt x="25465" y="92735"/>
                  </a:lnTo>
                  <a:lnTo>
                    <a:pt x="42978" y="79408"/>
                  </a:lnTo>
                  <a:lnTo>
                    <a:pt x="50939" y="59931"/>
                  </a:lnTo>
                  <a:lnTo>
                    <a:pt x="50939" y="0"/>
                  </a:lnTo>
                </a:path>
              </a:pathLst>
            </a:custGeom>
            <a:ln w="25476">
              <a:solidFill>
                <a:srgbClr val="27AAE1"/>
              </a:solidFill>
            </a:ln>
          </p:spPr>
          <p:txBody>
            <a:bodyPr wrap="square" lIns="0" tIns="0" rIns="0" bIns="0" rtlCol="0"/>
            <a:lstStyle/>
            <a:p>
              <a:endParaRPr/>
            </a:p>
          </p:txBody>
        </p:sp>
        <p:pic>
          <p:nvPicPr>
            <p:cNvPr id="44" name="object 55">
              <a:extLst>
                <a:ext uri="{FF2B5EF4-FFF2-40B4-BE49-F238E27FC236}">
                  <a16:creationId xmlns:a16="http://schemas.microsoft.com/office/drawing/2014/main" id="{FF387F17-8685-443C-97C0-93E945F8B451}"/>
                </a:ext>
              </a:extLst>
            </p:cNvPr>
            <p:cNvPicPr/>
            <p:nvPr/>
          </p:nvPicPr>
          <p:blipFill>
            <a:blip r:embed="rId10" cstate="print"/>
            <a:stretch>
              <a:fillRect/>
            </a:stretch>
          </p:blipFill>
          <p:spPr>
            <a:xfrm>
              <a:off x="2122075" y="7497457"/>
              <a:ext cx="127215" cy="110870"/>
            </a:xfrm>
            <a:prstGeom prst="rect">
              <a:avLst/>
            </a:prstGeom>
          </p:spPr>
        </p:pic>
        <p:sp>
          <p:nvSpPr>
            <p:cNvPr id="45" name="object 56">
              <a:extLst>
                <a:ext uri="{FF2B5EF4-FFF2-40B4-BE49-F238E27FC236}">
                  <a16:creationId xmlns:a16="http://schemas.microsoft.com/office/drawing/2014/main" id="{10D4B1C0-B990-411A-8464-28E659570712}"/>
                </a:ext>
              </a:extLst>
            </p:cNvPr>
            <p:cNvSpPr/>
            <p:nvPr/>
          </p:nvSpPr>
          <p:spPr>
            <a:xfrm>
              <a:off x="2372601" y="7582208"/>
              <a:ext cx="51435" cy="429895"/>
            </a:xfrm>
            <a:custGeom>
              <a:avLst/>
              <a:gdLst/>
              <a:ahLst/>
              <a:cxnLst/>
              <a:rect l="l" t="t" r="r" b="b"/>
              <a:pathLst>
                <a:path w="51435" h="429895">
                  <a:moveTo>
                    <a:pt x="50" y="429691"/>
                  </a:moveTo>
                  <a:lnTo>
                    <a:pt x="8011" y="406964"/>
                  </a:lnTo>
                  <a:lnTo>
                    <a:pt x="25525" y="391413"/>
                  </a:lnTo>
                  <a:lnTo>
                    <a:pt x="43036" y="375863"/>
                  </a:lnTo>
                  <a:lnTo>
                    <a:pt x="50990" y="353136"/>
                  </a:lnTo>
                  <a:lnTo>
                    <a:pt x="43029" y="330169"/>
                  </a:lnTo>
                  <a:lnTo>
                    <a:pt x="25514" y="314459"/>
                  </a:lnTo>
                  <a:lnTo>
                    <a:pt x="7999" y="298752"/>
                  </a:lnTo>
                  <a:lnTo>
                    <a:pt x="38" y="275793"/>
                  </a:lnTo>
                  <a:lnTo>
                    <a:pt x="7992" y="253388"/>
                  </a:lnTo>
                  <a:lnTo>
                    <a:pt x="25503" y="238055"/>
                  </a:lnTo>
                  <a:lnTo>
                    <a:pt x="43016" y="222722"/>
                  </a:lnTo>
                  <a:lnTo>
                    <a:pt x="50977" y="200317"/>
                  </a:lnTo>
                  <a:lnTo>
                    <a:pt x="43008" y="178117"/>
                  </a:lnTo>
                  <a:lnTo>
                    <a:pt x="25488" y="162928"/>
                  </a:lnTo>
                  <a:lnTo>
                    <a:pt x="7968" y="147739"/>
                  </a:lnTo>
                  <a:lnTo>
                    <a:pt x="0" y="125539"/>
                  </a:lnTo>
                  <a:lnTo>
                    <a:pt x="7961" y="106062"/>
                  </a:lnTo>
                  <a:lnTo>
                    <a:pt x="25476" y="92735"/>
                  </a:lnTo>
                  <a:lnTo>
                    <a:pt x="42991" y="79408"/>
                  </a:lnTo>
                  <a:lnTo>
                    <a:pt x="50952" y="59931"/>
                  </a:lnTo>
                  <a:lnTo>
                    <a:pt x="50952" y="0"/>
                  </a:lnTo>
                </a:path>
              </a:pathLst>
            </a:custGeom>
            <a:ln w="25476">
              <a:solidFill>
                <a:srgbClr val="27AAE1"/>
              </a:solidFill>
            </a:ln>
          </p:spPr>
          <p:txBody>
            <a:bodyPr wrap="square" lIns="0" tIns="0" rIns="0" bIns="0" rtlCol="0"/>
            <a:lstStyle/>
            <a:p>
              <a:endParaRPr/>
            </a:p>
          </p:txBody>
        </p:sp>
        <p:pic>
          <p:nvPicPr>
            <p:cNvPr id="46" name="object 57">
              <a:extLst>
                <a:ext uri="{FF2B5EF4-FFF2-40B4-BE49-F238E27FC236}">
                  <a16:creationId xmlns:a16="http://schemas.microsoft.com/office/drawing/2014/main" id="{9372F2F0-038F-469E-B477-5733DCBD1E2E}"/>
                </a:ext>
              </a:extLst>
            </p:cNvPr>
            <p:cNvPicPr/>
            <p:nvPr/>
          </p:nvPicPr>
          <p:blipFill>
            <a:blip r:embed="rId10" cstate="print"/>
            <a:stretch>
              <a:fillRect/>
            </a:stretch>
          </p:blipFill>
          <p:spPr>
            <a:xfrm>
              <a:off x="2360058" y="7497457"/>
              <a:ext cx="127215" cy="110870"/>
            </a:xfrm>
            <a:prstGeom prst="rect">
              <a:avLst/>
            </a:prstGeom>
          </p:spPr>
        </p:pic>
        <p:pic>
          <p:nvPicPr>
            <p:cNvPr id="47" name="object 58">
              <a:extLst>
                <a:ext uri="{FF2B5EF4-FFF2-40B4-BE49-F238E27FC236}">
                  <a16:creationId xmlns:a16="http://schemas.microsoft.com/office/drawing/2014/main" id="{32FF9B73-4740-446F-B9CF-A8F15644E666}"/>
                </a:ext>
              </a:extLst>
            </p:cNvPr>
            <p:cNvPicPr/>
            <p:nvPr/>
          </p:nvPicPr>
          <p:blipFill>
            <a:blip r:embed="rId11" cstate="print"/>
            <a:stretch>
              <a:fillRect/>
            </a:stretch>
          </p:blipFill>
          <p:spPr>
            <a:xfrm>
              <a:off x="2733384" y="6414154"/>
              <a:ext cx="127596" cy="113576"/>
            </a:xfrm>
            <a:prstGeom prst="rect">
              <a:avLst/>
            </a:prstGeom>
          </p:spPr>
        </p:pic>
        <p:sp>
          <p:nvSpPr>
            <p:cNvPr id="48" name="object 59">
              <a:extLst>
                <a:ext uri="{FF2B5EF4-FFF2-40B4-BE49-F238E27FC236}">
                  <a16:creationId xmlns:a16="http://schemas.microsoft.com/office/drawing/2014/main" id="{7A0928DA-219A-426E-B1AA-6CF81DB7F4BD}"/>
                </a:ext>
              </a:extLst>
            </p:cNvPr>
            <p:cNvSpPr/>
            <p:nvPr/>
          </p:nvSpPr>
          <p:spPr>
            <a:xfrm>
              <a:off x="1365849" y="6434992"/>
              <a:ext cx="135890" cy="344170"/>
            </a:xfrm>
            <a:custGeom>
              <a:avLst/>
              <a:gdLst/>
              <a:ahLst/>
              <a:cxnLst/>
              <a:rect l="l" t="t" r="r" b="b"/>
              <a:pathLst>
                <a:path w="135890" h="344170">
                  <a:moveTo>
                    <a:pt x="135813" y="0"/>
                  </a:moveTo>
                  <a:lnTo>
                    <a:pt x="0" y="343903"/>
                  </a:lnTo>
                </a:path>
              </a:pathLst>
            </a:custGeom>
            <a:ln w="25476">
              <a:solidFill>
                <a:srgbClr val="FBB040"/>
              </a:solidFill>
            </a:ln>
          </p:spPr>
          <p:txBody>
            <a:bodyPr wrap="square" lIns="0" tIns="0" rIns="0" bIns="0" rtlCol="0"/>
            <a:lstStyle/>
            <a:p>
              <a:endParaRPr/>
            </a:p>
          </p:txBody>
        </p:sp>
        <p:pic>
          <p:nvPicPr>
            <p:cNvPr id="49" name="object 60">
              <a:extLst>
                <a:ext uri="{FF2B5EF4-FFF2-40B4-BE49-F238E27FC236}">
                  <a16:creationId xmlns:a16="http://schemas.microsoft.com/office/drawing/2014/main" id="{C058215C-32F6-4676-90A0-4C61F9E6A688}"/>
                </a:ext>
              </a:extLst>
            </p:cNvPr>
            <p:cNvPicPr/>
            <p:nvPr/>
          </p:nvPicPr>
          <p:blipFill>
            <a:blip r:embed="rId12" cstate="print"/>
            <a:stretch>
              <a:fillRect/>
            </a:stretch>
          </p:blipFill>
          <p:spPr>
            <a:xfrm>
              <a:off x="1318526" y="6725215"/>
              <a:ext cx="118338" cy="126492"/>
            </a:xfrm>
            <a:prstGeom prst="rect">
              <a:avLst/>
            </a:prstGeom>
          </p:spPr>
        </p:pic>
        <p:sp>
          <p:nvSpPr>
            <p:cNvPr id="50" name="object 61">
              <a:extLst>
                <a:ext uri="{FF2B5EF4-FFF2-40B4-BE49-F238E27FC236}">
                  <a16:creationId xmlns:a16="http://schemas.microsoft.com/office/drawing/2014/main" id="{B0978F92-B3C9-4BCB-84D4-8E595388723F}"/>
                </a:ext>
              </a:extLst>
            </p:cNvPr>
            <p:cNvSpPr/>
            <p:nvPr/>
          </p:nvSpPr>
          <p:spPr>
            <a:xfrm>
              <a:off x="1988089" y="6434992"/>
              <a:ext cx="135890" cy="344170"/>
            </a:xfrm>
            <a:custGeom>
              <a:avLst/>
              <a:gdLst/>
              <a:ahLst/>
              <a:cxnLst/>
              <a:rect l="l" t="t" r="r" b="b"/>
              <a:pathLst>
                <a:path w="135889" h="344170">
                  <a:moveTo>
                    <a:pt x="0" y="0"/>
                  </a:moveTo>
                  <a:lnTo>
                    <a:pt x="135801" y="343903"/>
                  </a:lnTo>
                </a:path>
              </a:pathLst>
            </a:custGeom>
            <a:ln w="25476">
              <a:solidFill>
                <a:srgbClr val="FBB040"/>
              </a:solidFill>
            </a:ln>
          </p:spPr>
          <p:txBody>
            <a:bodyPr wrap="square" lIns="0" tIns="0" rIns="0" bIns="0" rtlCol="0"/>
            <a:lstStyle/>
            <a:p>
              <a:endParaRPr/>
            </a:p>
          </p:txBody>
        </p:sp>
        <p:pic>
          <p:nvPicPr>
            <p:cNvPr id="51" name="object 62">
              <a:extLst>
                <a:ext uri="{FF2B5EF4-FFF2-40B4-BE49-F238E27FC236}">
                  <a16:creationId xmlns:a16="http://schemas.microsoft.com/office/drawing/2014/main" id="{7AF76E43-55F0-4E88-B501-4D97921D4297}"/>
                </a:ext>
              </a:extLst>
            </p:cNvPr>
            <p:cNvPicPr/>
            <p:nvPr/>
          </p:nvPicPr>
          <p:blipFill>
            <a:blip r:embed="rId13" cstate="print"/>
            <a:stretch>
              <a:fillRect/>
            </a:stretch>
          </p:blipFill>
          <p:spPr>
            <a:xfrm>
              <a:off x="2052887" y="6725215"/>
              <a:ext cx="118338" cy="126492"/>
            </a:xfrm>
            <a:prstGeom prst="rect">
              <a:avLst/>
            </a:prstGeom>
          </p:spPr>
        </p:pic>
        <p:sp>
          <p:nvSpPr>
            <p:cNvPr id="52" name="object 63">
              <a:extLst>
                <a:ext uri="{FF2B5EF4-FFF2-40B4-BE49-F238E27FC236}">
                  <a16:creationId xmlns:a16="http://schemas.microsoft.com/office/drawing/2014/main" id="{59C36A16-E271-4172-B867-12C82B02201E}"/>
                </a:ext>
              </a:extLst>
            </p:cNvPr>
            <p:cNvSpPr/>
            <p:nvPr/>
          </p:nvSpPr>
          <p:spPr>
            <a:xfrm>
              <a:off x="2283918" y="6452415"/>
              <a:ext cx="526415" cy="836930"/>
            </a:xfrm>
            <a:custGeom>
              <a:avLst/>
              <a:gdLst/>
              <a:ahLst/>
              <a:cxnLst/>
              <a:rect l="l" t="t" r="r" b="b"/>
              <a:pathLst>
                <a:path w="526414" h="836929">
                  <a:moveTo>
                    <a:pt x="0" y="836739"/>
                  </a:moveTo>
                  <a:lnTo>
                    <a:pt x="1319" y="786812"/>
                  </a:lnTo>
                  <a:lnTo>
                    <a:pt x="5234" y="737574"/>
                  </a:lnTo>
                  <a:lnTo>
                    <a:pt x="11676" y="689091"/>
                  </a:lnTo>
                  <a:lnTo>
                    <a:pt x="20581" y="641430"/>
                  </a:lnTo>
                  <a:lnTo>
                    <a:pt x="31880" y="594657"/>
                  </a:lnTo>
                  <a:lnTo>
                    <a:pt x="45507" y="548839"/>
                  </a:lnTo>
                  <a:lnTo>
                    <a:pt x="61396" y="504043"/>
                  </a:lnTo>
                  <a:lnTo>
                    <a:pt x="79480" y="460335"/>
                  </a:lnTo>
                  <a:lnTo>
                    <a:pt x="99692" y="417782"/>
                  </a:lnTo>
                  <a:lnTo>
                    <a:pt x="121966" y="376450"/>
                  </a:lnTo>
                  <a:lnTo>
                    <a:pt x="146235" y="336407"/>
                  </a:lnTo>
                  <a:lnTo>
                    <a:pt x="172433" y="297718"/>
                  </a:lnTo>
                  <a:lnTo>
                    <a:pt x="200492" y="260451"/>
                  </a:lnTo>
                  <a:lnTo>
                    <a:pt x="230346" y="224671"/>
                  </a:lnTo>
                  <a:lnTo>
                    <a:pt x="261929" y="190446"/>
                  </a:lnTo>
                  <a:lnTo>
                    <a:pt x="295173" y="157843"/>
                  </a:lnTo>
                  <a:lnTo>
                    <a:pt x="330012" y="126927"/>
                  </a:lnTo>
                  <a:lnTo>
                    <a:pt x="366381" y="97766"/>
                  </a:lnTo>
                  <a:lnTo>
                    <a:pt x="404210" y="70426"/>
                  </a:lnTo>
                  <a:lnTo>
                    <a:pt x="443436" y="44974"/>
                  </a:lnTo>
                  <a:lnTo>
                    <a:pt x="483989" y="21476"/>
                  </a:lnTo>
                  <a:lnTo>
                    <a:pt x="525805" y="0"/>
                  </a:lnTo>
                </a:path>
              </a:pathLst>
            </a:custGeom>
            <a:ln w="31851">
              <a:solidFill>
                <a:srgbClr val="27AAE1"/>
              </a:solidFill>
              <a:prstDash val="dash"/>
            </a:ln>
          </p:spPr>
          <p:txBody>
            <a:bodyPr wrap="square" lIns="0" tIns="0" rIns="0" bIns="0" rtlCol="0"/>
            <a:lstStyle/>
            <a:p>
              <a:endParaRPr/>
            </a:p>
          </p:txBody>
        </p:sp>
        <p:pic>
          <p:nvPicPr>
            <p:cNvPr id="53" name="object 64">
              <a:extLst>
                <a:ext uri="{FF2B5EF4-FFF2-40B4-BE49-F238E27FC236}">
                  <a16:creationId xmlns:a16="http://schemas.microsoft.com/office/drawing/2014/main" id="{EAF0FA9D-E886-4E23-8839-42DA5D29CDE1}"/>
                </a:ext>
              </a:extLst>
            </p:cNvPr>
            <p:cNvPicPr/>
            <p:nvPr/>
          </p:nvPicPr>
          <p:blipFill>
            <a:blip r:embed="rId11" cstate="print"/>
            <a:stretch>
              <a:fillRect/>
            </a:stretch>
          </p:blipFill>
          <p:spPr>
            <a:xfrm>
              <a:off x="2975781" y="6414154"/>
              <a:ext cx="127596" cy="113576"/>
            </a:xfrm>
            <a:prstGeom prst="rect">
              <a:avLst/>
            </a:prstGeom>
          </p:spPr>
        </p:pic>
        <p:sp>
          <p:nvSpPr>
            <p:cNvPr id="54" name="object 65">
              <a:extLst>
                <a:ext uri="{FF2B5EF4-FFF2-40B4-BE49-F238E27FC236}">
                  <a16:creationId xmlns:a16="http://schemas.microsoft.com/office/drawing/2014/main" id="{FC8D5550-8198-482B-A473-D5520AEAED2F}"/>
                </a:ext>
              </a:extLst>
            </p:cNvPr>
            <p:cNvSpPr/>
            <p:nvPr/>
          </p:nvSpPr>
          <p:spPr>
            <a:xfrm>
              <a:off x="2526317" y="6452415"/>
              <a:ext cx="526415" cy="836930"/>
            </a:xfrm>
            <a:custGeom>
              <a:avLst/>
              <a:gdLst/>
              <a:ahLst/>
              <a:cxnLst/>
              <a:rect l="l" t="t" r="r" b="b"/>
              <a:pathLst>
                <a:path w="526414" h="836929">
                  <a:moveTo>
                    <a:pt x="0" y="836739"/>
                  </a:moveTo>
                  <a:lnTo>
                    <a:pt x="1319" y="786812"/>
                  </a:lnTo>
                  <a:lnTo>
                    <a:pt x="5233" y="737574"/>
                  </a:lnTo>
                  <a:lnTo>
                    <a:pt x="11676" y="689091"/>
                  </a:lnTo>
                  <a:lnTo>
                    <a:pt x="20579" y="641430"/>
                  </a:lnTo>
                  <a:lnTo>
                    <a:pt x="31878" y="594657"/>
                  </a:lnTo>
                  <a:lnTo>
                    <a:pt x="45505" y="548839"/>
                  </a:lnTo>
                  <a:lnTo>
                    <a:pt x="61393" y="504043"/>
                  </a:lnTo>
                  <a:lnTo>
                    <a:pt x="79477" y="460335"/>
                  </a:lnTo>
                  <a:lnTo>
                    <a:pt x="99689" y="417782"/>
                  </a:lnTo>
                  <a:lnTo>
                    <a:pt x="121962" y="376450"/>
                  </a:lnTo>
                  <a:lnTo>
                    <a:pt x="146230" y="336407"/>
                  </a:lnTo>
                  <a:lnTo>
                    <a:pt x="172427" y="297718"/>
                  </a:lnTo>
                  <a:lnTo>
                    <a:pt x="200486" y="260451"/>
                  </a:lnTo>
                  <a:lnTo>
                    <a:pt x="230340" y="224671"/>
                  </a:lnTo>
                  <a:lnTo>
                    <a:pt x="261923" y="190446"/>
                  </a:lnTo>
                  <a:lnTo>
                    <a:pt x="295167" y="157843"/>
                  </a:lnTo>
                  <a:lnTo>
                    <a:pt x="330007" y="126927"/>
                  </a:lnTo>
                  <a:lnTo>
                    <a:pt x="366376" y="97766"/>
                  </a:lnTo>
                  <a:lnTo>
                    <a:pt x="404207" y="70426"/>
                  </a:lnTo>
                  <a:lnTo>
                    <a:pt x="443433" y="44974"/>
                  </a:lnTo>
                  <a:lnTo>
                    <a:pt x="483988" y="21476"/>
                  </a:lnTo>
                  <a:lnTo>
                    <a:pt x="525805" y="0"/>
                  </a:lnTo>
                </a:path>
              </a:pathLst>
            </a:custGeom>
            <a:ln w="31851">
              <a:solidFill>
                <a:srgbClr val="27AAE1"/>
              </a:solidFill>
              <a:prstDash val="dash"/>
            </a:ln>
          </p:spPr>
          <p:txBody>
            <a:bodyPr wrap="square" lIns="0" tIns="0" rIns="0" bIns="0" rtlCol="0"/>
            <a:lstStyle/>
            <a:p>
              <a:endParaRPr/>
            </a:p>
          </p:txBody>
        </p:sp>
        <p:pic>
          <p:nvPicPr>
            <p:cNvPr id="55" name="object 66">
              <a:extLst>
                <a:ext uri="{FF2B5EF4-FFF2-40B4-BE49-F238E27FC236}">
                  <a16:creationId xmlns:a16="http://schemas.microsoft.com/office/drawing/2014/main" id="{DAC46991-40A2-4713-89F2-C1BD400F1463}"/>
                </a:ext>
              </a:extLst>
            </p:cNvPr>
            <p:cNvPicPr/>
            <p:nvPr/>
          </p:nvPicPr>
          <p:blipFill>
            <a:blip r:embed="rId14" cstate="print"/>
            <a:stretch>
              <a:fillRect/>
            </a:stretch>
          </p:blipFill>
          <p:spPr>
            <a:xfrm>
              <a:off x="3218184" y="6414154"/>
              <a:ext cx="127584" cy="113576"/>
            </a:xfrm>
            <a:prstGeom prst="rect">
              <a:avLst/>
            </a:prstGeom>
          </p:spPr>
        </p:pic>
        <p:pic>
          <p:nvPicPr>
            <p:cNvPr id="56" name="object 67">
              <a:extLst>
                <a:ext uri="{FF2B5EF4-FFF2-40B4-BE49-F238E27FC236}">
                  <a16:creationId xmlns:a16="http://schemas.microsoft.com/office/drawing/2014/main" id="{86579455-2186-4A2F-B5FB-4A5CAFB6DF74}"/>
                </a:ext>
              </a:extLst>
            </p:cNvPr>
            <p:cNvPicPr/>
            <p:nvPr/>
          </p:nvPicPr>
          <p:blipFill>
            <a:blip r:embed="rId15" cstate="print"/>
            <a:stretch>
              <a:fillRect/>
            </a:stretch>
          </p:blipFill>
          <p:spPr>
            <a:xfrm>
              <a:off x="4789794" y="6619058"/>
              <a:ext cx="111442" cy="127749"/>
            </a:xfrm>
            <a:prstGeom prst="rect">
              <a:avLst/>
            </a:prstGeom>
          </p:spPr>
        </p:pic>
        <p:sp>
          <p:nvSpPr>
            <p:cNvPr id="57" name="object 68">
              <a:extLst>
                <a:ext uri="{FF2B5EF4-FFF2-40B4-BE49-F238E27FC236}">
                  <a16:creationId xmlns:a16="http://schemas.microsoft.com/office/drawing/2014/main" id="{04FCD1D0-D701-496E-A147-35B8ED9F45C9}"/>
                </a:ext>
              </a:extLst>
            </p:cNvPr>
            <p:cNvSpPr/>
            <p:nvPr/>
          </p:nvSpPr>
          <p:spPr>
            <a:xfrm>
              <a:off x="2768715" y="6452415"/>
              <a:ext cx="526415" cy="836930"/>
            </a:xfrm>
            <a:custGeom>
              <a:avLst/>
              <a:gdLst/>
              <a:ahLst/>
              <a:cxnLst/>
              <a:rect l="l" t="t" r="r" b="b"/>
              <a:pathLst>
                <a:path w="526414" h="836929">
                  <a:moveTo>
                    <a:pt x="0" y="836739"/>
                  </a:moveTo>
                  <a:lnTo>
                    <a:pt x="1319" y="786812"/>
                  </a:lnTo>
                  <a:lnTo>
                    <a:pt x="5233" y="737574"/>
                  </a:lnTo>
                  <a:lnTo>
                    <a:pt x="11676" y="689091"/>
                  </a:lnTo>
                  <a:lnTo>
                    <a:pt x="20579" y="641430"/>
                  </a:lnTo>
                  <a:lnTo>
                    <a:pt x="31878" y="594657"/>
                  </a:lnTo>
                  <a:lnTo>
                    <a:pt x="45505" y="548839"/>
                  </a:lnTo>
                  <a:lnTo>
                    <a:pt x="61393" y="504043"/>
                  </a:lnTo>
                  <a:lnTo>
                    <a:pt x="79477" y="460335"/>
                  </a:lnTo>
                  <a:lnTo>
                    <a:pt x="99689" y="417782"/>
                  </a:lnTo>
                  <a:lnTo>
                    <a:pt x="121962" y="376450"/>
                  </a:lnTo>
                  <a:lnTo>
                    <a:pt x="146230" y="336407"/>
                  </a:lnTo>
                  <a:lnTo>
                    <a:pt x="172427" y="297718"/>
                  </a:lnTo>
                  <a:lnTo>
                    <a:pt x="200486" y="260451"/>
                  </a:lnTo>
                  <a:lnTo>
                    <a:pt x="230340" y="224671"/>
                  </a:lnTo>
                  <a:lnTo>
                    <a:pt x="261923" y="190446"/>
                  </a:lnTo>
                  <a:lnTo>
                    <a:pt x="295167" y="157843"/>
                  </a:lnTo>
                  <a:lnTo>
                    <a:pt x="330007" y="126927"/>
                  </a:lnTo>
                  <a:lnTo>
                    <a:pt x="366376" y="97766"/>
                  </a:lnTo>
                  <a:lnTo>
                    <a:pt x="404207" y="70426"/>
                  </a:lnTo>
                  <a:lnTo>
                    <a:pt x="443433" y="44974"/>
                  </a:lnTo>
                  <a:lnTo>
                    <a:pt x="483988" y="21476"/>
                  </a:lnTo>
                  <a:lnTo>
                    <a:pt x="525805" y="0"/>
                  </a:lnTo>
                </a:path>
              </a:pathLst>
            </a:custGeom>
            <a:ln w="31851">
              <a:solidFill>
                <a:srgbClr val="27AAE1"/>
              </a:solidFill>
              <a:prstDash val="dash"/>
            </a:ln>
          </p:spPr>
          <p:txBody>
            <a:bodyPr wrap="square" lIns="0" tIns="0" rIns="0" bIns="0" rtlCol="0"/>
            <a:lstStyle/>
            <a:p>
              <a:endParaRPr/>
            </a:p>
          </p:txBody>
        </p:sp>
        <p:sp>
          <p:nvSpPr>
            <p:cNvPr id="58" name="object 69">
              <a:extLst>
                <a:ext uri="{FF2B5EF4-FFF2-40B4-BE49-F238E27FC236}">
                  <a16:creationId xmlns:a16="http://schemas.microsoft.com/office/drawing/2014/main" id="{E901937F-83D2-4BA2-8385-DB7BE6BFC661}"/>
                </a:ext>
              </a:extLst>
            </p:cNvPr>
            <p:cNvSpPr/>
            <p:nvPr/>
          </p:nvSpPr>
          <p:spPr>
            <a:xfrm>
              <a:off x="4538783" y="6121906"/>
              <a:ext cx="320040" cy="550545"/>
            </a:xfrm>
            <a:custGeom>
              <a:avLst/>
              <a:gdLst/>
              <a:ahLst/>
              <a:cxnLst/>
              <a:rect l="l" t="t" r="r" b="b"/>
              <a:pathLst>
                <a:path w="320039" h="550545">
                  <a:moveTo>
                    <a:pt x="0" y="0"/>
                  </a:moveTo>
                  <a:lnTo>
                    <a:pt x="319557" y="550214"/>
                  </a:lnTo>
                </a:path>
              </a:pathLst>
            </a:custGeom>
            <a:ln w="25476">
              <a:solidFill>
                <a:srgbClr val="808285"/>
              </a:solidFill>
              <a:prstDash val="dash"/>
            </a:ln>
          </p:spPr>
          <p:txBody>
            <a:bodyPr wrap="square" lIns="0" tIns="0" rIns="0" bIns="0" rtlCol="0"/>
            <a:lstStyle/>
            <a:p>
              <a:endParaRPr/>
            </a:p>
          </p:txBody>
        </p:sp>
        <p:pic>
          <p:nvPicPr>
            <p:cNvPr id="59" name="object 70">
              <a:extLst>
                <a:ext uri="{FF2B5EF4-FFF2-40B4-BE49-F238E27FC236}">
                  <a16:creationId xmlns:a16="http://schemas.microsoft.com/office/drawing/2014/main" id="{BEFEAC86-E357-4B0D-A67C-9F34A64FA67C}"/>
                </a:ext>
              </a:extLst>
            </p:cNvPr>
            <p:cNvPicPr/>
            <p:nvPr/>
          </p:nvPicPr>
          <p:blipFill>
            <a:blip r:embed="rId16" cstate="print"/>
            <a:stretch>
              <a:fillRect/>
            </a:stretch>
          </p:blipFill>
          <p:spPr>
            <a:xfrm>
              <a:off x="4566202" y="6619058"/>
              <a:ext cx="111442" cy="127749"/>
            </a:xfrm>
            <a:prstGeom prst="rect">
              <a:avLst/>
            </a:prstGeom>
          </p:spPr>
        </p:pic>
        <p:sp>
          <p:nvSpPr>
            <p:cNvPr id="60" name="object 71">
              <a:extLst>
                <a:ext uri="{FF2B5EF4-FFF2-40B4-BE49-F238E27FC236}">
                  <a16:creationId xmlns:a16="http://schemas.microsoft.com/office/drawing/2014/main" id="{80731B46-AEB0-487D-A90C-D5A748420AE9}"/>
                </a:ext>
              </a:extLst>
            </p:cNvPr>
            <p:cNvSpPr/>
            <p:nvPr/>
          </p:nvSpPr>
          <p:spPr>
            <a:xfrm>
              <a:off x="4315188" y="6121906"/>
              <a:ext cx="320040" cy="550545"/>
            </a:xfrm>
            <a:custGeom>
              <a:avLst/>
              <a:gdLst/>
              <a:ahLst/>
              <a:cxnLst/>
              <a:rect l="l" t="t" r="r" b="b"/>
              <a:pathLst>
                <a:path w="320039" h="550545">
                  <a:moveTo>
                    <a:pt x="0" y="0"/>
                  </a:moveTo>
                  <a:lnTo>
                    <a:pt x="319557" y="550214"/>
                  </a:lnTo>
                </a:path>
              </a:pathLst>
            </a:custGeom>
            <a:ln w="25476">
              <a:solidFill>
                <a:srgbClr val="808285"/>
              </a:solidFill>
              <a:prstDash val="dash"/>
            </a:ln>
          </p:spPr>
          <p:txBody>
            <a:bodyPr wrap="square" lIns="0" tIns="0" rIns="0" bIns="0" rtlCol="0"/>
            <a:lstStyle/>
            <a:p>
              <a:endParaRPr/>
            </a:p>
          </p:txBody>
        </p:sp>
        <p:pic>
          <p:nvPicPr>
            <p:cNvPr id="61" name="object 72">
              <a:extLst>
                <a:ext uri="{FF2B5EF4-FFF2-40B4-BE49-F238E27FC236}">
                  <a16:creationId xmlns:a16="http://schemas.microsoft.com/office/drawing/2014/main" id="{CDF9EE83-C87C-41F5-9883-955089B8E5AD}"/>
                </a:ext>
              </a:extLst>
            </p:cNvPr>
            <p:cNvPicPr/>
            <p:nvPr/>
          </p:nvPicPr>
          <p:blipFill>
            <a:blip r:embed="rId15" cstate="print"/>
            <a:stretch>
              <a:fillRect/>
            </a:stretch>
          </p:blipFill>
          <p:spPr>
            <a:xfrm>
              <a:off x="4342607" y="6619058"/>
              <a:ext cx="111442" cy="127749"/>
            </a:xfrm>
            <a:prstGeom prst="rect">
              <a:avLst/>
            </a:prstGeom>
          </p:spPr>
        </p:pic>
        <p:sp>
          <p:nvSpPr>
            <p:cNvPr id="62" name="object 73">
              <a:extLst>
                <a:ext uri="{FF2B5EF4-FFF2-40B4-BE49-F238E27FC236}">
                  <a16:creationId xmlns:a16="http://schemas.microsoft.com/office/drawing/2014/main" id="{9C606AEA-EF5E-4B88-91F9-A54586A280C7}"/>
                </a:ext>
              </a:extLst>
            </p:cNvPr>
            <p:cNvSpPr/>
            <p:nvPr/>
          </p:nvSpPr>
          <p:spPr>
            <a:xfrm>
              <a:off x="4091593" y="6121906"/>
              <a:ext cx="320040" cy="550545"/>
            </a:xfrm>
            <a:custGeom>
              <a:avLst/>
              <a:gdLst/>
              <a:ahLst/>
              <a:cxnLst/>
              <a:rect l="l" t="t" r="r" b="b"/>
              <a:pathLst>
                <a:path w="320039" h="550545">
                  <a:moveTo>
                    <a:pt x="0" y="0"/>
                  </a:moveTo>
                  <a:lnTo>
                    <a:pt x="319557" y="550214"/>
                  </a:lnTo>
                </a:path>
              </a:pathLst>
            </a:custGeom>
            <a:ln w="25476">
              <a:solidFill>
                <a:srgbClr val="808285"/>
              </a:solidFill>
              <a:prstDash val="dash"/>
            </a:ln>
          </p:spPr>
          <p:txBody>
            <a:bodyPr wrap="square" lIns="0" tIns="0" rIns="0" bIns="0" rtlCol="0"/>
            <a:lstStyle/>
            <a:p>
              <a:endParaRPr/>
            </a:p>
          </p:txBody>
        </p:sp>
        <p:pic>
          <p:nvPicPr>
            <p:cNvPr id="63" name="object 74">
              <a:extLst>
                <a:ext uri="{FF2B5EF4-FFF2-40B4-BE49-F238E27FC236}">
                  <a16:creationId xmlns:a16="http://schemas.microsoft.com/office/drawing/2014/main" id="{6CE9E030-3F29-4644-B9DF-8305382DDA63}"/>
                </a:ext>
              </a:extLst>
            </p:cNvPr>
            <p:cNvPicPr/>
            <p:nvPr/>
          </p:nvPicPr>
          <p:blipFill>
            <a:blip r:embed="rId15" cstate="print"/>
            <a:stretch>
              <a:fillRect/>
            </a:stretch>
          </p:blipFill>
          <p:spPr>
            <a:xfrm>
              <a:off x="4119012" y="6619058"/>
              <a:ext cx="111442" cy="127749"/>
            </a:xfrm>
            <a:prstGeom prst="rect">
              <a:avLst/>
            </a:prstGeom>
          </p:spPr>
        </p:pic>
        <p:sp>
          <p:nvSpPr>
            <p:cNvPr id="64" name="object 75">
              <a:extLst>
                <a:ext uri="{FF2B5EF4-FFF2-40B4-BE49-F238E27FC236}">
                  <a16:creationId xmlns:a16="http://schemas.microsoft.com/office/drawing/2014/main" id="{62C5056C-2860-41AE-8EE7-A1EE5EEEC6D7}"/>
                </a:ext>
              </a:extLst>
            </p:cNvPr>
            <p:cNvSpPr/>
            <p:nvPr/>
          </p:nvSpPr>
          <p:spPr>
            <a:xfrm>
              <a:off x="3867999" y="6121906"/>
              <a:ext cx="320040" cy="550545"/>
            </a:xfrm>
            <a:custGeom>
              <a:avLst/>
              <a:gdLst/>
              <a:ahLst/>
              <a:cxnLst/>
              <a:rect l="l" t="t" r="r" b="b"/>
              <a:pathLst>
                <a:path w="320039" h="550545">
                  <a:moveTo>
                    <a:pt x="0" y="0"/>
                  </a:moveTo>
                  <a:lnTo>
                    <a:pt x="319557" y="550214"/>
                  </a:lnTo>
                </a:path>
              </a:pathLst>
            </a:custGeom>
            <a:ln w="25476">
              <a:solidFill>
                <a:srgbClr val="808285"/>
              </a:solidFill>
              <a:prstDash val="dash"/>
            </a:ln>
          </p:spPr>
          <p:txBody>
            <a:bodyPr wrap="square" lIns="0" tIns="0" rIns="0" bIns="0" rtlCol="0"/>
            <a:lstStyle/>
            <a:p>
              <a:endParaRPr/>
            </a:p>
          </p:txBody>
        </p:sp>
      </p:grpSp>
    </p:spTree>
    <p:extLst>
      <p:ext uri="{BB962C8B-B14F-4D97-AF65-F5344CB8AC3E}">
        <p14:creationId xmlns:p14="http://schemas.microsoft.com/office/powerpoint/2010/main" val="622262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8D9C3BBB-388D-B749-BEC1-2E8468211355}"/>
              </a:ext>
            </a:extLst>
          </p:cNvPr>
          <p:cNvSpPr>
            <a:spLocks noGrp="1"/>
          </p:cNvSpPr>
          <p:nvPr>
            <p:ph type="title"/>
          </p:nvPr>
        </p:nvSpPr>
        <p:spPr>
          <a:xfrm>
            <a:off x="395536" y="980728"/>
            <a:ext cx="8229600" cy="868362"/>
          </a:xfrm>
        </p:spPr>
        <p:txBody>
          <a:bodyPr/>
          <a:lstStyle/>
          <a:p>
            <a:r>
              <a:rPr lang="en-GB" altLang="en-US" dirty="0">
                <a:cs typeface="Arial" panose="020B0604020202020204" pitchFamily="34" charset="0"/>
              </a:rPr>
              <a:t>The rainwater cycle</a:t>
            </a:r>
          </a:p>
        </p:txBody>
      </p:sp>
      <p:sp>
        <p:nvSpPr>
          <p:cNvPr id="17411" name="Content Placeholder 2">
            <a:extLst>
              <a:ext uri="{FF2B5EF4-FFF2-40B4-BE49-F238E27FC236}">
                <a16:creationId xmlns:a16="http://schemas.microsoft.com/office/drawing/2014/main" id="{AB145F46-B34F-C141-A3F8-73D417620A3C}"/>
              </a:ext>
            </a:extLst>
          </p:cNvPr>
          <p:cNvSpPr>
            <a:spLocks noGrp="1"/>
          </p:cNvSpPr>
          <p:nvPr>
            <p:ph idx="1"/>
          </p:nvPr>
        </p:nvSpPr>
        <p:spPr>
          <a:xfrm>
            <a:off x="418312" y="1844824"/>
            <a:ext cx="8229600" cy="1728192"/>
          </a:xfrm>
        </p:spPr>
        <p:txBody>
          <a:bodyPr/>
          <a:lstStyle/>
          <a:p>
            <a:pPr marL="0" indent="0">
              <a:spcBef>
                <a:spcPct val="0"/>
              </a:spcBef>
              <a:buFontTx/>
              <a:buNone/>
            </a:pPr>
            <a:r>
              <a:rPr lang="en-US" altLang="en-US" b="1" dirty="0">
                <a:cs typeface="Arial" panose="020B0604020202020204" pitchFamily="34" charset="0"/>
              </a:rPr>
              <a:t>Evaporation – </a:t>
            </a:r>
            <a:r>
              <a:rPr lang="en-US" altLang="en-US" dirty="0">
                <a:cs typeface="Arial" panose="020B0604020202020204" pitchFamily="34" charset="0"/>
              </a:rPr>
              <a:t>when water molecules move apart.</a:t>
            </a:r>
          </a:p>
          <a:p>
            <a:pPr marL="0" indent="0">
              <a:buFontTx/>
              <a:buNone/>
            </a:pPr>
            <a:endParaRPr lang="en-US" altLang="en-US" dirty="0">
              <a:solidFill>
                <a:srgbClr val="990033"/>
              </a:solidFill>
              <a:cs typeface="Arial" panose="020B0604020202020204" pitchFamily="34" charset="0"/>
            </a:endParaRPr>
          </a:p>
          <a:p>
            <a:pPr marL="0" indent="0">
              <a:buFontTx/>
              <a:buNone/>
            </a:pPr>
            <a:r>
              <a:rPr lang="en-US" altLang="en-US" b="1" dirty="0">
                <a:cs typeface="Arial" panose="020B0604020202020204" pitchFamily="34" charset="0"/>
              </a:rPr>
              <a:t>Precipitation – </a:t>
            </a:r>
            <a:r>
              <a:rPr lang="en-US" altLang="en-US" dirty="0">
                <a:cs typeface="Arial" panose="020B0604020202020204" pitchFamily="34" charset="0"/>
              </a:rPr>
              <a:t>when water molecules </a:t>
            </a:r>
            <a:br>
              <a:rPr lang="en-US" altLang="en-US" dirty="0">
                <a:cs typeface="Arial" panose="020B0604020202020204" pitchFamily="34" charset="0"/>
              </a:rPr>
            </a:br>
            <a:r>
              <a:rPr lang="en-US" altLang="en-US" dirty="0">
                <a:cs typeface="Arial" panose="020B0604020202020204" pitchFamily="34" charset="0"/>
              </a:rPr>
              <a:t>condense and fall as rain.</a:t>
            </a:r>
          </a:p>
        </p:txBody>
      </p:sp>
      <p:graphicFrame>
        <p:nvGraphicFramePr>
          <p:cNvPr id="8" name="Diagram 7">
            <a:extLst>
              <a:ext uri="{FF2B5EF4-FFF2-40B4-BE49-F238E27FC236}">
                <a16:creationId xmlns:a16="http://schemas.microsoft.com/office/drawing/2014/main" id="{BECA7ABD-C947-3A4F-B921-C75DB2CD0A08}"/>
              </a:ext>
            </a:extLst>
          </p:cNvPr>
          <p:cNvGraphicFramePr/>
          <p:nvPr>
            <p:extLst>
              <p:ext uri="{D42A27DB-BD31-4B8C-83A1-F6EECF244321}">
                <p14:modId xmlns:p14="http://schemas.microsoft.com/office/powerpoint/2010/main" val="3539741453"/>
              </p:ext>
            </p:extLst>
          </p:nvPr>
        </p:nvGraphicFramePr>
        <p:xfrm>
          <a:off x="3923928" y="2348880"/>
          <a:ext cx="4170764" cy="37896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607372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8" descr="Water Useage Chart">
            <a:extLst>
              <a:ext uri="{FF2B5EF4-FFF2-40B4-BE49-F238E27FC236}">
                <a16:creationId xmlns:a16="http://schemas.microsoft.com/office/drawing/2014/main" id="{2BD5BC36-11E1-614D-A6BD-0C2040CED5C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39549"/>
          <a:stretch/>
        </p:blipFill>
        <p:spPr bwMode="auto">
          <a:xfrm>
            <a:off x="1907704" y="2924944"/>
            <a:ext cx="4176464" cy="300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8" name="Title 1">
            <a:extLst>
              <a:ext uri="{FF2B5EF4-FFF2-40B4-BE49-F238E27FC236}">
                <a16:creationId xmlns:a16="http://schemas.microsoft.com/office/drawing/2014/main" id="{E39BCE9E-0165-FA4A-9662-2AB64FB8BB5F}"/>
              </a:ext>
            </a:extLst>
          </p:cNvPr>
          <p:cNvSpPr>
            <a:spLocks noGrp="1"/>
          </p:cNvSpPr>
          <p:nvPr>
            <p:ph type="title"/>
          </p:nvPr>
        </p:nvSpPr>
        <p:spPr>
          <a:xfrm>
            <a:off x="457200" y="980728"/>
            <a:ext cx="8229600" cy="418058"/>
          </a:xfrm>
        </p:spPr>
        <p:txBody>
          <a:bodyPr/>
          <a:lstStyle/>
          <a:p>
            <a:r>
              <a:rPr lang="en-GB" altLang="en-US" dirty="0">
                <a:cs typeface="Arial" panose="020B0604020202020204" pitchFamily="34" charset="0"/>
              </a:rPr>
              <a:t>Cold water use</a:t>
            </a:r>
          </a:p>
        </p:txBody>
      </p:sp>
      <p:sp>
        <p:nvSpPr>
          <p:cNvPr id="19459" name="Content Placeholder 2">
            <a:extLst>
              <a:ext uri="{FF2B5EF4-FFF2-40B4-BE49-F238E27FC236}">
                <a16:creationId xmlns:a16="http://schemas.microsoft.com/office/drawing/2014/main" id="{3B14F195-B3EF-C240-9C26-01902B6C2E80}"/>
              </a:ext>
            </a:extLst>
          </p:cNvPr>
          <p:cNvSpPr>
            <a:spLocks noGrp="1"/>
          </p:cNvSpPr>
          <p:nvPr>
            <p:ph idx="1"/>
          </p:nvPr>
        </p:nvSpPr>
        <p:spPr>
          <a:xfrm>
            <a:off x="457200" y="1772816"/>
            <a:ext cx="8229600" cy="1225972"/>
          </a:xfrm>
        </p:spPr>
        <p:txBody>
          <a:bodyPr/>
          <a:lstStyle/>
          <a:p>
            <a:pPr marL="342900" indent="-342900">
              <a:buClr>
                <a:srgbClr val="0077E3"/>
              </a:buClr>
              <a:buFont typeface="Arial" panose="020B0604020202020204" pitchFamily="34" charset="0"/>
              <a:buChar char="•"/>
            </a:pPr>
            <a:r>
              <a:rPr lang="en-US" altLang="en-US" dirty="0">
                <a:cs typeface="Arial" panose="020B0604020202020204" pitchFamily="34" charset="0"/>
              </a:rPr>
              <a:t>BES engineers have a responsibility to design, install, test and maintain cold water systems correctly. </a:t>
            </a:r>
          </a:p>
          <a:p>
            <a:pPr marL="342900" indent="-342900">
              <a:buClr>
                <a:srgbClr val="0077E3"/>
              </a:buClr>
              <a:buFont typeface="Arial" panose="020B0604020202020204" pitchFamily="34" charset="0"/>
              <a:buChar char="•"/>
            </a:pPr>
            <a:r>
              <a:rPr lang="en-US" altLang="en-US" dirty="0">
                <a:cs typeface="Arial" panose="020B0604020202020204" pitchFamily="34" charset="0"/>
              </a:rPr>
              <a:t>We also need to advise customers on good usage.</a:t>
            </a:r>
          </a:p>
        </p:txBody>
      </p:sp>
      <p:sp>
        <p:nvSpPr>
          <p:cNvPr id="2" name="TextBox 1">
            <a:extLst>
              <a:ext uri="{FF2B5EF4-FFF2-40B4-BE49-F238E27FC236}">
                <a16:creationId xmlns:a16="http://schemas.microsoft.com/office/drawing/2014/main" id="{694257D1-0BEE-4AA7-B78C-E3F53D7104C3}"/>
              </a:ext>
            </a:extLst>
          </p:cNvPr>
          <p:cNvSpPr txBox="1"/>
          <p:nvPr/>
        </p:nvSpPr>
        <p:spPr>
          <a:xfrm>
            <a:off x="6118581" y="3110148"/>
            <a:ext cx="2592288" cy="2631554"/>
          </a:xfrm>
          <a:prstGeom prst="rect">
            <a:avLst/>
          </a:prstGeom>
          <a:noFill/>
        </p:spPr>
        <p:txBody>
          <a:bodyPr wrap="square" rtlCol="0">
            <a:spAutoFit/>
          </a:bodyPr>
          <a:lstStyle/>
          <a:p>
            <a:pPr>
              <a:lnSpc>
                <a:spcPts val="1800"/>
              </a:lnSpc>
              <a:spcAft>
                <a:spcPts val="800"/>
              </a:spcAft>
            </a:pPr>
            <a:r>
              <a:rPr lang="en-US" sz="1100">
                <a:effectLst/>
                <a:latin typeface="Arial" panose="020B0604020202020204" pitchFamily="34" charset="0"/>
                <a:ea typeface="Calibri" panose="020F0502020204030204" pitchFamily="34" charset="0"/>
                <a:cs typeface="Times New Roman" panose="02020603050405020304" pitchFamily="18" charset="0"/>
              </a:rPr>
              <a:t>Bathing and showering – 25.4%</a:t>
            </a:r>
            <a:endParaRPr lang="en-GB" sz="1100">
              <a:effectLst/>
              <a:latin typeface="Arial" panose="020B0604020202020204" pitchFamily="34" charset="0"/>
              <a:ea typeface="Calibri" panose="020F0502020204030204" pitchFamily="34" charset="0"/>
              <a:cs typeface="Times New Roman" panose="02020603050405020304" pitchFamily="18" charset="0"/>
            </a:endParaRPr>
          </a:p>
          <a:p>
            <a:pPr>
              <a:lnSpc>
                <a:spcPts val="1800"/>
              </a:lnSpc>
              <a:spcAft>
                <a:spcPts val="800"/>
              </a:spcAft>
            </a:pPr>
            <a:r>
              <a:rPr lang="en-US" sz="1100">
                <a:effectLst/>
                <a:latin typeface="Arial" panose="020B0604020202020204" pitchFamily="34" charset="0"/>
                <a:ea typeface="Calibri" panose="020F0502020204030204" pitchFamily="34" charset="0"/>
                <a:cs typeface="Times New Roman" panose="02020603050405020304" pitchFamily="18" charset="0"/>
              </a:rPr>
              <a:t>Flushing toilets – 21.8%</a:t>
            </a:r>
            <a:endParaRPr lang="en-GB" sz="1100">
              <a:effectLst/>
              <a:latin typeface="Arial" panose="020B0604020202020204" pitchFamily="34" charset="0"/>
              <a:ea typeface="Calibri" panose="020F0502020204030204" pitchFamily="34" charset="0"/>
              <a:cs typeface="Times New Roman" panose="02020603050405020304" pitchFamily="18" charset="0"/>
            </a:endParaRPr>
          </a:p>
          <a:p>
            <a:pPr>
              <a:lnSpc>
                <a:spcPts val="1800"/>
              </a:lnSpc>
              <a:spcAft>
                <a:spcPts val="800"/>
              </a:spcAft>
            </a:pPr>
            <a:r>
              <a:rPr lang="en-US" sz="1100">
                <a:effectLst/>
                <a:latin typeface="Arial" panose="020B0604020202020204" pitchFamily="34" charset="0"/>
                <a:ea typeface="Calibri" panose="020F0502020204030204" pitchFamily="34" charset="0"/>
                <a:cs typeface="Times New Roman" panose="02020603050405020304" pitchFamily="18" charset="0"/>
              </a:rPr>
              <a:t>Using a hand basin – 12.2%</a:t>
            </a:r>
            <a:endParaRPr lang="en-GB" sz="1100">
              <a:effectLst/>
              <a:latin typeface="Arial" panose="020B0604020202020204" pitchFamily="34" charset="0"/>
              <a:ea typeface="Calibri" panose="020F0502020204030204" pitchFamily="34" charset="0"/>
              <a:cs typeface="Times New Roman" panose="02020603050405020304" pitchFamily="18" charset="0"/>
            </a:endParaRPr>
          </a:p>
          <a:p>
            <a:pPr>
              <a:lnSpc>
                <a:spcPts val="1800"/>
              </a:lnSpc>
              <a:spcAft>
                <a:spcPts val="800"/>
              </a:spcAft>
            </a:pPr>
            <a:r>
              <a:rPr lang="en-US" sz="1100">
                <a:effectLst/>
                <a:latin typeface="Arial" panose="020B0604020202020204" pitchFamily="34" charset="0"/>
                <a:ea typeface="Calibri" panose="020F0502020204030204" pitchFamily="34" charset="0"/>
                <a:cs typeface="Times New Roman" panose="02020603050405020304" pitchFamily="18" charset="0"/>
              </a:rPr>
              <a:t>Washing clothes – 11.7%</a:t>
            </a:r>
            <a:endParaRPr lang="en-GB" sz="1100">
              <a:effectLst/>
              <a:latin typeface="Arial" panose="020B0604020202020204" pitchFamily="34" charset="0"/>
              <a:ea typeface="Calibri" panose="020F0502020204030204" pitchFamily="34" charset="0"/>
              <a:cs typeface="Times New Roman" panose="02020603050405020304" pitchFamily="18" charset="0"/>
            </a:endParaRPr>
          </a:p>
          <a:p>
            <a:pPr>
              <a:lnSpc>
                <a:spcPts val="1800"/>
              </a:lnSpc>
              <a:spcAft>
                <a:spcPts val="800"/>
              </a:spcAft>
            </a:pPr>
            <a:r>
              <a:rPr lang="en-US" sz="1100">
                <a:effectLst/>
                <a:latin typeface="Arial" panose="020B0604020202020204" pitchFamily="34" charset="0"/>
                <a:ea typeface="Calibri" panose="020F0502020204030204" pitchFamily="34" charset="0"/>
                <a:cs typeface="Times New Roman" panose="02020603050405020304" pitchFamily="18" charset="0"/>
              </a:rPr>
              <a:t>Other household use – 11.4%</a:t>
            </a:r>
            <a:endParaRPr lang="en-GB" sz="1100">
              <a:effectLst/>
              <a:latin typeface="Arial" panose="020B0604020202020204" pitchFamily="34" charset="0"/>
              <a:ea typeface="Calibri" panose="020F0502020204030204" pitchFamily="34" charset="0"/>
              <a:cs typeface="Times New Roman" panose="02020603050405020304" pitchFamily="18" charset="0"/>
            </a:endParaRPr>
          </a:p>
          <a:p>
            <a:pPr>
              <a:lnSpc>
                <a:spcPts val="1800"/>
              </a:lnSpc>
              <a:spcAft>
                <a:spcPts val="800"/>
              </a:spcAft>
            </a:pPr>
            <a:r>
              <a:rPr lang="en-US" sz="1100">
                <a:effectLst/>
                <a:latin typeface="Arial" panose="020B0604020202020204" pitchFamily="34" charset="0"/>
                <a:ea typeface="Calibri" panose="020F0502020204030204" pitchFamily="34" charset="0"/>
                <a:cs typeface="Times New Roman" panose="02020603050405020304" pitchFamily="18" charset="0"/>
              </a:rPr>
              <a:t>Washing dishes – 8.3%</a:t>
            </a:r>
            <a:endParaRPr lang="en-GB" sz="1100">
              <a:effectLst/>
              <a:latin typeface="Arial" panose="020B0604020202020204" pitchFamily="34" charset="0"/>
              <a:ea typeface="Calibri" panose="020F0502020204030204" pitchFamily="34" charset="0"/>
              <a:cs typeface="Times New Roman" panose="02020603050405020304" pitchFamily="18" charset="0"/>
            </a:endParaRPr>
          </a:p>
          <a:p>
            <a:pPr>
              <a:lnSpc>
                <a:spcPts val="1800"/>
              </a:lnSpc>
              <a:spcAft>
                <a:spcPts val="800"/>
              </a:spcAft>
            </a:pPr>
            <a:r>
              <a:rPr lang="en-US" sz="1100">
                <a:effectLst/>
                <a:latin typeface="Arial" panose="020B0604020202020204" pitchFamily="34" charset="0"/>
                <a:ea typeface="Calibri" panose="020F0502020204030204" pitchFamily="34" charset="0"/>
                <a:cs typeface="Times New Roman" panose="02020603050405020304" pitchFamily="18" charset="0"/>
              </a:rPr>
              <a:t>Gardening – 5.6%</a:t>
            </a:r>
            <a:endParaRPr lang="en-GB" sz="1100">
              <a:effectLst/>
              <a:latin typeface="Arial" panose="020B0604020202020204" pitchFamily="34" charset="0"/>
              <a:ea typeface="Calibri" panose="020F0502020204030204" pitchFamily="34" charset="0"/>
              <a:cs typeface="Times New Roman" panose="02020603050405020304" pitchFamily="18" charset="0"/>
            </a:endParaRPr>
          </a:p>
          <a:p>
            <a:pPr>
              <a:lnSpc>
                <a:spcPts val="1800"/>
              </a:lnSpc>
              <a:spcAft>
                <a:spcPts val="800"/>
              </a:spcAft>
            </a:pPr>
            <a:r>
              <a:rPr lang="en-US" sz="1100">
                <a:effectLst/>
                <a:latin typeface="Arial" panose="020B0604020202020204" pitchFamily="34" charset="0"/>
                <a:ea typeface="Calibri" panose="020F0502020204030204" pitchFamily="34" charset="0"/>
                <a:cs typeface="Times New Roman" panose="02020603050405020304" pitchFamily="18" charset="0"/>
              </a:rPr>
              <a:t>Cooking and drinking – 3.6%</a:t>
            </a:r>
            <a:endParaRPr lang="en-GB" sz="1100">
              <a:effectLst/>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22896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112EBA8A-58D2-C046-9FDC-74D1EBAC1331}"/>
              </a:ext>
            </a:extLst>
          </p:cNvPr>
          <p:cNvSpPr>
            <a:spLocks noGrp="1"/>
          </p:cNvSpPr>
          <p:nvPr>
            <p:ph type="title" idx="4294967295"/>
          </p:nvPr>
        </p:nvSpPr>
        <p:spPr>
          <a:xfrm>
            <a:off x="457969" y="980728"/>
            <a:ext cx="8218487" cy="796925"/>
          </a:xfrm>
        </p:spPr>
        <p:txBody>
          <a:bodyPr lIns="0" tIns="0" rIns="0" bIns="0"/>
          <a:lstStyle/>
          <a:p>
            <a:r>
              <a:rPr lang="en-GB" altLang="en-US" dirty="0"/>
              <a:t>Sources of water</a:t>
            </a:r>
          </a:p>
        </p:txBody>
      </p:sp>
      <p:sp>
        <p:nvSpPr>
          <p:cNvPr id="6147" name="Content Placeholder 2">
            <a:extLst>
              <a:ext uri="{FF2B5EF4-FFF2-40B4-BE49-F238E27FC236}">
                <a16:creationId xmlns:a16="http://schemas.microsoft.com/office/drawing/2014/main" id="{3F004A09-05E6-2747-A586-AF36266F3D08}"/>
              </a:ext>
            </a:extLst>
          </p:cNvPr>
          <p:cNvSpPr>
            <a:spLocks noGrp="1"/>
          </p:cNvSpPr>
          <p:nvPr>
            <p:ph idx="4294967295"/>
          </p:nvPr>
        </p:nvSpPr>
        <p:spPr>
          <a:xfrm>
            <a:off x="457969" y="1482477"/>
            <a:ext cx="7951787" cy="4048125"/>
          </a:xfrm>
        </p:spPr>
        <p:txBody>
          <a:bodyPr lIns="0" tIns="0" rIns="0" bIns="0"/>
          <a:lstStyle/>
          <a:p>
            <a:pPr marL="0" lvl="1" indent="0" defTabSz="1042988">
              <a:spcBef>
                <a:spcPts val="500"/>
              </a:spcBef>
              <a:buFontTx/>
              <a:buNone/>
            </a:pPr>
            <a:r>
              <a:rPr lang="en-GB" altLang="en-US" dirty="0"/>
              <a:t>There are two main sources of water:</a:t>
            </a:r>
          </a:p>
          <a:p>
            <a:pPr marL="0" lvl="1" indent="0" defTabSz="1042988">
              <a:spcBef>
                <a:spcPts val="500"/>
              </a:spcBef>
              <a:buFontTx/>
              <a:buNone/>
            </a:pPr>
            <a:endParaRPr lang="en-GB" altLang="en-US" dirty="0"/>
          </a:p>
          <a:p>
            <a:pPr lvl="1" defTabSz="1042988"/>
            <a:r>
              <a:rPr lang="en-GB" altLang="en-US" b="1" dirty="0"/>
              <a:t>Surface sources </a:t>
            </a:r>
            <a:r>
              <a:rPr lang="en-GB" altLang="en-US" dirty="0"/>
              <a:t>– including upland surface water, artificial reservoirs, and rivers and streams</a:t>
            </a:r>
          </a:p>
          <a:p>
            <a:pPr marL="0" lvl="1" indent="0" defTabSz="1042988">
              <a:spcBef>
                <a:spcPts val="500"/>
              </a:spcBef>
              <a:buFont typeface="Arial" panose="020B0604020202020204" pitchFamily="34" charset="0"/>
              <a:buChar char="•"/>
            </a:pPr>
            <a:endParaRPr lang="en-GB" altLang="en-US" dirty="0"/>
          </a:p>
          <a:p>
            <a:pPr lvl="1" defTabSz="1042988"/>
            <a:r>
              <a:rPr lang="en-GB" altLang="en-US" b="1" dirty="0"/>
              <a:t>Underground sources </a:t>
            </a:r>
            <a:r>
              <a:rPr lang="en-GB" altLang="en-US" dirty="0"/>
              <a:t>– including wells, artesian wells and springs</a:t>
            </a:r>
          </a:p>
          <a:p>
            <a:pPr marL="0" lvl="1" indent="0" defTabSz="1042988"/>
            <a:endParaRPr lang="en-GB" altLang="en-US" dirty="0"/>
          </a:p>
          <a:p>
            <a:pPr marL="0" indent="0" defTabSz="1042988"/>
            <a:endParaRPr lang="en-GB" altLang="en-US" dirty="0"/>
          </a:p>
        </p:txBody>
      </p:sp>
    </p:spTree>
    <p:extLst>
      <p:ext uri="{BB962C8B-B14F-4D97-AF65-F5344CB8AC3E}">
        <p14:creationId xmlns:p14="http://schemas.microsoft.com/office/powerpoint/2010/main" val="11473613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147">
                                            <p:txEl>
                                              <p:pRg st="2" end="2"/>
                                            </p:txEl>
                                          </p:spTgt>
                                        </p:tgtEl>
                                        <p:attrNameLst>
                                          <p:attrName>style.visibility</p:attrName>
                                        </p:attrNameLst>
                                      </p:cBhvr>
                                      <p:to>
                                        <p:strVal val="visible"/>
                                      </p:to>
                                    </p:set>
                                    <p:anim calcmode="lin" valueType="num">
                                      <p:cBhvr additive="base">
                                        <p:cTn id="11" dur="500" fill="hold"/>
                                        <p:tgtEl>
                                          <p:spTgt spid="6147">
                                            <p:txEl>
                                              <p:pRg st="2" end="2"/>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6147">
                                            <p:txEl>
                                              <p:pRg st="2" end="2"/>
                                            </p:txEl>
                                          </p:spTgt>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6147">
                                            <p:txEl>
                                              <p:pRg st="4" end="4"/>
                                            </p:txEl>
                                          </p:spTgt>
                                        </p:tgtEl>
                                        <p:attrNameLst>
                                          <p:attrName>style.visibility</p:attrName>
                                        </p:attrNameLst>
                                      </p:cBhvr>
                                      <p:to>
                                        <p:strVal val="visible"/>
                                      </p:to>
                                    </p:set>
                                    <p:anim calcmode="lin" valueType="num">
                                      <p:cBhvr additive="base">
                                        <p:cTn id="15" dur="500" fill="hold"/>
                                        <p:tgtEl>
                                          <p:spTgt spid="6147">
                                            <p:txEl>
                                              <p:pRg st="4" end="4"/>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614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5" name="Picture 2" descr="http://www.fishdevon.co.uk/Lake.jpg">
            <a:extLst>
              <a:ext uri="{FF2B5EF4-FFF2-40B4-BE49-F238E27FC236}">
                <a16:creationId xmlns:a16="http://schemas.microsoft.com/office/drawing/2014/main" id="{0258493D-C325-9749-A89F-01FE7A9CAB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152" y="1849869"/>
            <a:ext cx="2476500" cy="185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4" descr="http://t2.gstatic.com/images?q=tbn:ANd9GcRtsqdDf0Di8hyBw3p5wUNaC9SMAsNjjujWa02C6S5t8cNjCd_Q">
            <a:extLst>
              <a:ext uri="{FF2B5EF4-FFF2-40B4-BE49-F238E27FC236}">
                <a16:creationId xmlns:a16="http://schemas.microsoft.com/office/drawing/2014/main" id="{6757430B-7A33-E549-A15B-7689686466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34362" y="1767319"/>
            <a:ext cx="24003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6" descr="http://t1.gstatic.com/images?q=tbn:ANd9GcSn8tWwj4mPaXgNha3qKbT-qFigmRlWDuNlXYRUe8dp1tug2Llmxw">
            <a:extLst>
              <a:ext uri="{FF2B5EF4-FFF2-40B4-BE49-F238E27FC236}">
                <a16:creationId xmlns:a16="http://schemas.microsoft.com/office/drawing/2014/main" id="{C9B82C85-DBE3-0A48-9941-A378D46612B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56915" y="3915648"/>
            <a:ext cx="2466975"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8" name="AutoShape 8" descr="data:image/jpeg;base64,/9j/4AAQSkZJRgABAQAAAQABAAD/2wCEAAkGBhISERQUEhMVFRMWFhgYGBgWFhkXFhcVGBgYHBcXGB0YHSYfGB0kGRYYHy8gIygqLCwuFx8xNjAqNSYsLCwBCQoKDgwOGg8PGi8eHx8sLCwqLSksLywpKiwsLCwpLCkpKSkpKSwsKSkpKSwsKSwsLCksLCwsNSk1KSksLCk1Kf/AABEIAIQAsAMBIgACEQEDEQH/xAAcAAABBQEBAQAAAAAAAAAAAAAEAQIDBQYABwj/xAA3EAACAQMDAQUHAwMEAwEAAAABAhEAAyEEEjFBBSJRYXEGEzKBkaHwscHhQlLRByNichTS8YL/xAAZAQADAQEBAAAAAAAAAAAAAAABAgMEAAX/xAAkEQACAgICAgICAwAAAAAAAAAAAQIRAyESMQRBE1EUYTKhsf/aAAwDAQACEQMRAD8A2mi18RyPnir7S9pKR8f1rN27VTpbr3cmGEjy45pI1Sa0eIqZO0Uj4hWWUGngVkfjR+y35L+jQajtW361Sa+9vaRxTIrtlUx4o43aJzyymqIlSiNIQrSV3etNC0oFUltUTWtl9b1ZPQfKoNRfuv3VX6/zQek1W3nNSt2gQZWsfxNPSNXyJrbK69p2B7wIPnxTjpDEyKK1HaLuIMUJWmLk1vRnlxvWxoYimVJtpCtUQliNcxEVGRUm2k20VSBbYNfuBFLMYAqg7d7fCgKh+LAPXOQQQcR8+R0zRPtB27bRWSVkggkmR58fT1rz+/2h7wCGUEmF6sQODuxEAA+fPOTkz+Q46iacWJPbDbuuK3Ig4A7oBJmMxtGTjp4VVXe0lR5jv8ifiOeoI6MvhP1xDd7SO9TvhhlTgPGe74cniPGou0NUS4DGCCYZYJ2tE8ZB8p5JryU3yv7NlITUdpbmeQZM8EYJ/X5meaqb84IHXJAM4/girHVkQJwRKwABB8PWZx0n6gQEJAYkCCYEGSIIg8AcUyQT6DtWPP7UVb0Lf2n6HNS+6KMQP0oj/wAl/E/pXtTySfR56jFfyB20Djlf0qPZRe9jySaQiaRSfsDUfQNspQlT+7rglHkKQbKXZRHu6J0pAPApJTpDRjboDGkb+0/Q1IOzX/t+pE1dJdEZrjfUdRWd55+kaPgj7ZQNpGBgiP0+tI1iOSKu7msT1+VAsV3Sq1SOWT7ROWOK6ZX7KT3dG3Fn+mKiNurKZFxoG93Vf2n2vas2nfekqGgFoBYCYJ6VP7Qam5a07vaTe4Hw+P8AmvL7nbTG/vVO6x+BjcI3Y2hIHxg+gyB1o8rGjGyv9pO3zfi46+7JyFUnZkiTtIBJxz6VRntBdsHE4DGTAGQuMgTGfIeFbu/7P6XV6Zb/ALwptDm67kEs5grb75BAJJ8IyPOvOtZZthQy/wB0QSueckAkjAHzJisc4uLvs2RqqGam7MkACOYn6yckev8AdUCMT8IM5yD0A730H702z3mAEekT6QBznp9jRVvVqHL7dgx3RuyTHBJkfDOcd6OBUWk1ZTo0uouWzZtkqpJAZu/ujavdPhDA4eBzHIqi7RByRgkCYB6fec8nxPNWljWW33s3ugVg5LAEBYI2rjJjiBI8KpdSWzuUEk8mTmJgMeRmfoaik7CfTQXMmikcRnPrSe5HjNPhY/JrfKSZnjFoltvHED0plxwTlfvXKq9f0pu2kSQ0myM2PD9aU6aOSKlFqnSAIgZouTE4L2gb3dOTTzVPd9s9OLvu1VnzDEDAMkRnkyKv7ettsSogkAEx5z/g/SleT6OWJeyM6bzBpBpm8KlKU5bXnFHkwcUwf3B8KdtYDqBRQT/lUbrnmaHOw8KIV05PMD1NSDQzwR8q4pTWbaJJgDzrrf2ckvorPaXQL7hg57hwwiSw5gfSZ6RJxXm3ami0aJutakI+AFdTbC3R3g7wPiAPxdTwD09R7VsLdsOrvFt1Kk8gg8j0P6TXhXt4pF1hsClRsmW78FoeMgEiDgnB8yA8ZyS7GUY/QH2t2/ctQiKAANsjIYxDzI6iTiekzFZy/qlYCBmfAYHUz/UTA5iM01XJ6c4wJmfDw9R9qg93ETzz1kdcgipSnKXZSMUiZ2AK/wBuCQBPE85np05qO6o6Z64xGY58M+lWvZOk09xHN12FwQF2gkbjMSdpwIiJE4OaEv6FltTMAhSRP9LgFGB/qBKx04IrnF1YyYNZvkRgEAywJ7p/7Dn5+VTC+4XBgQp4570j4j1icYx6V1iy7gBVBny6mIGeJMAecetGaXSo7LuchiQI2iIIyGzumZ6Hp41K6CfR3ZvtJavMEAdXK7oYY5IiQSCcTFWqNx514TpO1nRO5uT3cY94gO9Ce8qQJUQSYOOlP0Wrvlg92404IgkwTDYM9z+oRH1mo4/KtbR0oL0e6ilj1+lea3u3feKw3uQRIVnyCI+FiDtbw5+VF6XtF3YMobdbVlWWNxlDfEAQBMjg/FgnMSbRzKR3x/s9AFYv/Ufte5ZRNoO2ZLL0YRyQMd1pyR9qQ+11+3aDLbVlt7Q5YkMQTAKy2TgyRNYXU9rjUXHe5uktJEyFg90yOQTA4nArp5ElsKg7Et6kl+9HeBfnqCQZJzkt9xV77Mdum1cEuxE5woLCRIk9PyTWa7Q342idgyvdUANBkxyTPUQflS9lgAEEnBiW6yJ4IwBPWsvPjuJVq9M9z0eut3QTbYNHMdPyKmN5d20Fd39sifpM15Pa9qrtnS3RZVAqopXEEbWUlyepOTnA9Mmk0/b9y9dNx7jLcGJJkiJOIg4BqzzKrIOFHuwFdtFZPsT2uVVCal1XA2OZloBkPzBED60C3+qlkXbqqm5EYqpDEMxES0EfDJ/+8BllTjyF4bo3BFed/wConbBW9bQXO4ACVAHxAnPmJWDnFUntP/rBdLsuli3bmAxAZyABLTkQTI+XnWFu6kH3rXyRfdiRB7onMsBzJ6zj60XPktHJUzXt2rf90T7wqBLISx28wJaZWTEEcYPFZTX3U3Kq7neckOPdhTLEKpgFYJABM5n1JuC7sJtIyhu6QDw24Fo38qQengKzOqulXyRPiAB9hj/NJhbi+xmrJ9ebZYtuILCfhBG45BMHuqMzyRAHWq7VMCQQ5M5JI69fWB1AinK85ycyc/qf386FNzmQM+Qxx+0c/vV27ORNpO07lkzbcoeJHMZBGfEEj0Jqe2xdMsSAvEySOAAJ73E+WDQAAJ/PnFMDwZGPTz8KTYwdo77DCx3YbachiMYwZPl1j63lm9hWQqjMMkGbhA5lSYXI6GcmMAzmrLgMN2RIkdCOvHSOlWR1swRCg5MMW4mCQ55ER8qEtoBfLqgO8Lfu1Yg3GUM5VwAS0GCckShIGBmidRrLs5tkEyvw7ULnmQojcZgx3SPOpPZh2tQ73GVWIYWzt92xMy0sYIOVO3wjIqLtbSm2u62XcSZ74DK5Mqx2LLDJxMHrNeZaUqKMI7O129TDQjfCDMtlsRunEiOhz6VaaHtC5a1PUMB/tkQqloziODIH3rM9k6s3L7+9kkEgDYRuLkI+EBIJDEdflFaXvIqlgO6cwpAMNsMH/wDSwSJMiRmjPTAgnV603QDcIu753MpAG4MJngcTnyOTINN0Wj0l0DcrKTywIUMcCYMjk/Xd1oW1fCvbDuDvJgBSJGwYAjBDCcT4ZopvZ21rN9u6MK07jIIURvXccMMKZPXHiSE7exgDtLs/T6ZoS6QzDcZYXJWSJYAELBBGInyopdO5UED3kpIKPO4DMRmTyMxyKd2j7H6K0N9/U3WMbYRQJGYXgDpHwmhNL26ES2lslVtksjGGuREBWaBK/wDGIq7xt9f2cp/Zbafsy4ogWkcbc27q9wgkDbmN0Ecc8Uy/7Go2nvXrV0aV7RBdG3MEtlYAIALK5EERPxcAgGrGxqPf223OznaIk4UnqBxPnQdjQbQV3HaSDE4wZ/YVrx+NJK2/9IvKi49kNAl63bNxcwxfecqQw2gGFmSeI/omc5qu0vY662puvbt2AguMVmdxEiDMCTE5k81p9LeULGeKS5fXOPua2Q8aPHiyMsu7R552j7J3hcbdpdO6GcoUQiYlgCYnwmqztTs2xaNt7U+8W6FZRcUMuCZZYhfJgSPtXp966Of3rC+2N5dyskh8iQxUgQeCsEfWkzePGEeUWdCbk6KjS6d7rNb3Kpnd3pYIjEhW/wBtGkwSIXwHBzVL7QdiXLN0qAWAyDtYSvRoOQJxmK0/YntGtjN22Sxj/eQl7kDGVuEsPH/bbqe7VprPaTS6iUBe+3xRbR2aRkTgH4oPyrzPllGXWjRr2Zbsz2RFzRe84f3hJYho2hSNqwI5GT6Cslf02094MPUH8j9/WvQtH7Y27Vv3NvS33yxOQjSxk4CkzJnkVXLpLty24Oj1BVyCSbyJABmAHXAkmPD600crTdh0+jDmkUZ86utZ2MO9tV1ydoa5YaAOhYOsnzA8cUmm7DRgd9+3bzjeA3jM+7csDA6DJNX+RHFVEDoD4E5658x50ZDxuK4MkHEHIUxHn4VbWexdyMqajTOCMEuE72ckO67SIkGDhs+FU1rWtC2TsgMzSYAxmC3EBlkAc7vOgp8ujqNhc2n4DCqFO0qQbQI+EA5j4TEEYNT9n3Stm5vBO1DuImIXaVI2QcQOOnjROm0li9MNcBEbtrmSBguwgiIkTkCeRVf2zpLiWrwtKbgLgxt3zbMf2AeMkgeGa89QbqxWndlH2TdO246I9wxDElYC7cSXOO8QYH1xWz05hvdlu8EU98d5V2qC2ZjO0yDE89ScP2da1SA2k94NyyVVGLEYO7IlRFXn/iaizaa/dAVrgQW9rBbtwD4WWDJQFlk4MgCZzWiePlsZGk1Ogf3a3Ga0NrFiCe8VYKARvWA05jj6zUVvtAkZYbtoB2gi2PIbjkQBjxnxxL7q5etJ7wKBtgqu7ZJWGPxZJgSeSearNWmyABA8IM/z/NV/ElFcn0L8iuhnbOqLmPOaEsKOtMcEnNGaS1Txg5PZzdI0HYtyAeelWa3c1WaK2BRir6R8v1r1YJUZpdlump44+/6RUbarw+8j9aB3YzEf9iP0MVCzg9B81OPCrxSJMK1GtO3p9awnbF4l+mDWsvXMciPmKynaI7xpcsFJBi6YMj/8RVlpezrN0rvtgx/UJVx6MsEVXW0q30FwCM1mj48E7oq8jCdZ2brEIOm1RdIHc1B3x6OBMeuay3bHtHrElbqqgOJCh1+Rz9DW71GqATn8+X61gO1NduuHqDIjp5VPN4mHuthjNsp27WctuhSf+ix9Bj7VDd1jMchfkgX54ik1thQZURmcfxUSF+h+8VkeNR0i6/QQ1hyAYb6ED5E4NCXBkcHjgz+lPuMebitnqWJxTkuDptPhMyPSjTQx6N2datruDFRCAEf0yDmBicN4EcUVonCXFZW7phYAKkDlfHnx6CYGRXot7sPs2yS9xEUqJMs0AAzhZiJOB4mvO/antu0xOy0LYG027dtAijJn3jADcxAkgdCBivPSnJ3eilOLNhf7St6bTly8MASbZO15DKCCD1yJnj7V5X2n24+ougsZUeZIJxJAJO0GBiotd2y90Q5JUARnoDO0eIz1yYz5B2rcEHwq1rr0Bu+zbN2sFKIJgiD8x5Gqa7rDceBxnn1/xVXcvywPi088YFHdmWhJJ/jP5zW9eQ8jUEZuHHZKyZovTLmmG1nI6/SptOBP38vv5Vp4UT5FvpnIHl8qIFw/Sg7bcnpPnzS7gOIjoM1RAYUb35MVGzjwn7/PmoDd9fr9KiN785qikIwi+wjgfb8FUmrsyf8AAo+5f9KC1LzXNgBHsgf4xP8AFdavMMcH1kx8hzim3W8M/ngevpQb6mDHHzg/xUJZHEdKy9u3zsnrx16enBrFa8ndJ8etaM6yU8h8x/HrVDrIJP5+fzSZcloeCplTdenWr3pTrtgUMVisrply8091TaIiqDUKNx9aLsX4BGeKDvczVJO4oEVTPbvab2iVnBKgWgSFWJFxwD3zPxAEYzFeeO8tLSfGcn/7M0V2v2grlSdwIQKgnAAJmT6yMZxVZ7yZxj/Hh515asu37OuEFjH5FSjgedKmldjlTxPBUR8xVxo+zT3fhGZiHDAiYzIgR186qoOQjYFb0Z/qxHBMc5658fGrLS29s5JJ8fT6Gjbiecem7nz78H6UJebkTH6H1Jn6V6ODEouyGR2jgczx4dfvMfOprTRxP6n+aiOoMk4BIA+EeXlikS4eZnx65+larI0WC3BPAn9P3FO950oVbvGMGeRj06AfI8U0yQSAYGMRI8BHPH7UnIaiV9TiJ8MT1qP39DXLh6z9/wD1j71F70fkfuadMRoNa760Nduef3qMXfwR+wpLlyubOog1YJ9PrVU75x9scUffz5j0MfeBVXdP5H+TWPM9loIK953emTGYmRmeZ68460FfPXn8/OtIl2PH6wPsKY5/PwmoOVookRMaYVFPJpKSxhnuPKh7unNFA0jU/NnF32rowjLBOUnMeJHQUzstpZVPBkxJ58q6urNj2lY7L+ywBA2qZIE5nJzwauX0yjIn6mPpMClrq3ImBuZI854J6fOgLjSc+FdXVoiSZD0qJ7u3I/f9jSV1OISo8/QGn3liD4/Pp511dQCQOefLyFR27h9K6uogHn1rnECZ/b9K6uogAt248Aff9ZqtunNJXVjy9FYDHMCaluoNoPlPgPtSV1QKA011dXUoRCaRq6uonH//2Q==">
            <a:extLst>
              <a:ext uri="{FF2B5EF4-FFF2-40B4-BE49-F238E27FC236}">
                <a16:creationId xmlns:a16="http://schemas.microsoft.com/office/drawing/2014/main" id="{53A72A80-E3AC-3E42-B7FC-CCC59D8C6210}"/>
              </a:ext>
            </a:extLst>
          </p:cNvPr>
          <p:cNvSpPr>
            <a:spLocks noChangeAspect="1" noChangeArrowheads="1"/>
          </p:cNvSpPr>
          <p:nvPr/>
        </p:nvSpPr>
        <p:spPr bwMode="auto">
          <a:xfrm>
            <a:off x="0" y="-614363"/>
            <a:ext cx="1676400" cy="1257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1" hangingPunct="1">
              <a:spcBef>
                <a:spcPct val="0"/>
              </a:spcBef>
              <a:buFontTx/>
              <a:buNone/>
            </a:pPr>
            <a:endParaRPr lang="en-US" altLang="en-US" sz="2000"/>
          </a:p>
        </p:txBody>
      </p:sp>
      <p:sp>
        <p:nvSpPr>
          <p:cNvPr id="23559" name="AutoShape 10" descr="data:image/jpeg;base64,/9j/4AAQSkZJRgABAQAAAQABAAD/2wCEAAkGBhISERQUEhMVFRMWFhgYGBgWFhkXFhcVGBgYHBcXGB0YHSYfGB0kGRYYHy8gIygqLCwuFx8xNjAqNSYsLCwBCQoKDgwOGg8PGi8eHx8sLCwqLSksLywpKiwsLCwpLCkpKSkpKSwsKSkpKSwsKSwsLCksLCwsNSk1KSksLCk1Kf/AABEIAIQAsAMBIgACEQEDEQH/xAAcAAABBQEBAQAAAAAAAAAAAAAEAQIDBQYABwj/xAA3EAACAQMDAQUHAwMEAwEAAAABAhEAAyEEEjFBBSJRYXEGEzKBkaHwscHhQlLRByNichTS8YL/xAAZAQADAQEBAAAAAAAAAAAAAAABAgMEAAX/xAAkEQACAgICAgICAwAAAAAAAAAAAQIRAyESMQRBE1EUYTKhsf/aAAwDAQACEQMRAD8A2mi18RyPnir7S9pKR8f1rN27VTpbr3cmGEjy45pI1Sa0eIqZO0Uj4hWWUGngVkfjR+y35L+jQajtW361Sa+9vaRxTIrtlUx4o43aJzyymqIlSiNIQrSV3etNC0oFUltUTWtl9b1ZPQfKoNRfuv3VX6/zQek1W3nNSt2gQZWsfxNPSNXyJrbK69p2B7wIPnxTjpDEyKK1HaLuIMUJWmLk1vRnlxvWxoYimVJtpCtUQliNcxEVGRUm2k20VSBbYNfuBFLMYAqg7d7fCgKh+LAPXOQQQcR8+R0zRPtB27bRWSVkggkmR58fT1rz+/2h7wCGUEmF6sQODuxEAA+fPOTkz+Q46iacWJPbDbuuK3Ig4A7oBJmMxtGTjp4VVXe0lR5jv8ifiOeoI6MvhP1xDd7SO9TvhhlTgPGe74cniPGou0NUS4DGCCYZYJ2tE8ZB8p5JryU3yv7NlITUdpbmeQZM8EYJ/X5meaqb84IHXJAM4/girHVkQJwRKwABB8PWZx0n6gQEJAYkCCYEGSIIg8AcUyQT6DtWPP7UVb0Lf2n6HNS+6KMQP0oj/wAl/E/pXtTySfR56jFfyB20Djlf0qPZRe9jySaQiaRSfsDUfQNspQlT+7rglHkKQbKXZRHu6J0pAPApJTpDRjboDGkb+0/Q1IOzX/t+pE1dJdEZrjfUdRWd55+kaPgj7ZQNpGBgiP0+tI1iOSKu7msT1+VAsV3Sq1SOWT7ROWOK6ZX7KT3dG3Fn+mKiNurKZFxoG93Vf2n2vas2nfekqGgFoBYCYJ6VP7Qam5a07vaTe4Hw+P8AmvL7nbTG/vVO6x+BjcI3Y2hIHxg+gyB1o8rGjGyv9pO3zfi46+7JyFUnZkiTtIBJxz6VRntBdsHE4DGTAGQuMgTGfIeFbu/7P6XV6Zb/ALwptDm67kEs5grb75BAJJ8IyPOvOtZZthQy/wB0QSueckAkjAHzJisc4uLvs2RqqGam7MkACOYn6yckev8AdUCMT8IM5yD0A730H702z3mAEekT6QBznp9jRVvVqHL7dgx3RuyTHBJkfDOcd6OBUWk1ZTo0uouWzZtkqpJAZu/ujavdPhDA4eBzHIqi7RByRgkCYB6fec8nxPNWljWW33s3ugVg5LAEBYI2rjJjiBI8KpdSWzuUEk8mTmJgMeRmfoaik7CfTQXMmikcRnPrSe5HjNPhY/JrfKSZnjFoltvHED0plxwTlfvXKq9f0pu2kSQ0myM2PD9aU6aOSKlFqnSAIgZouTE4L2gb3dOTTzVPd9s9OLvu1VnzDEDAMkRnkyKv7ettsSogkAEx5z/g/SleT6OWJeyM6bzBpBpm8KlKU5bXnFHkwcUwf3B8KdtYDqBRQT/lUbrnmaHOw8KIV05PMD1NSDQzwR8q4pTWbaJJgDzrrf2ckvorPaXQL7hg57hwwiSw5gfSZ6RJxXm3ami0aJutakI+AFdTbC3R3g7wPiAPxdTwD09R7VsLdsOrvFt1Kk8gg8j0P6TXhXt4pF1hsClRsmW78FoeMgEiDgnB8yA8ZyS7GUY/QH2t2/ctQiKAANsjIYxDzI6iTiekzFZy/qlYCBmfAYHUz/UTA5iM01XJ6c4wJmfDw9R9qg93ETzz1kdcgipSnKXZSMUiZ2AK/wBuCQBPE85np05qO6o6Z64xGY58M+lWvZOk09xHN12FwQF2gkbjMSdpwIiJE4OaEv6FltTMAhSRP9LgFGB/qBKx04IrnF1YyYNZvkRgEAywJ7p/7Dn5+VTC+4XBgQp4570j4j1icYx6V1iy7gBVBny6mIGeJMAecetGaXSo7LuchiQI2iIIyGzumZ6Hp41K6CfR3ZvtJavMEAdXK7oYY5IiQSCcTFWqNx514TpO1nRO5uT3cY94gO9Ce8qQJUQSYOOlP0Wrvlg92404IgkwTDYM9z+oRH1mo4/KtbR0oL0e6ilj1+lea3u3feKw3uQRIVnyCI+FiDtbw5+VF6XtF3YMobdbVlWWNxlDfEAQBMjg/FgnMSbRzKR3x/s9AFYv/Ufte5ZRNoO2ZLL0YRyQMd1pyR9qQ+11+3aDLbVlt7Q5YkMQTAKy2TgyRNYXU9rjUXHe5uktJEyFg90yOQTA4nArp5ElsKg7Et6kl+9HeBfnqCQZJzkt9xV77Mdum1cEuxE5woLCRIk9PyTWa7Q342idgyvdUANBkxyTPUQflS9lgAEEnBiW6yJ4IwBPWsvPjuJVq9M9z0eut3QTbYNHMdPyKmN5d20Fd39sifpM15Pa9qrtnS3RZVAqopXEEbWUlyepOTnA9Mmk0/b9y9dNx7jLcGJJkiJOIg4BqzzKrIOFHuwFdtFZPsT2uVVCal1XA2OZloBkPzBED60C3+qlkXbqqm5EYqpDEMxES0EfDJ/+8BllTjyF4bo3BFed/wConbBW9bQXO4ACVAHxAnPmJWDnFUntP/rBdLsuli3bmAxAZyABLTkQTI+XnWFu6kH3rXyRfdiRB7onMsBzJ6zj60XPktHJUzXt2rf90T7wqBLISx28wJaZWTEEcYPFZTX3U3Kq7neckOPdhTLEKpgFYJABM5n1JuC7sJtIyhu6QDw24Fo38qQengKzOqulXyRPiAB9hj/NJhbi+xmrJ9ebZYtuILCfhBG45BMHuqMzyRAHWq7VMCQQ5M5JI69fWB1AinK85ycyc/qf386FNzmQM+Qxx+0c/vV27ORNpO07lkzbcoeJHMZBGfEEj0Jqe2xdMsSAvEySOAAJ73E+WDQAAJ/PnFMDwZGPTz8KTYwdo77DCx3YbachiMYwZPl1j63lm9hWQqjMMkGbhA5lSYXI6GcmMAzmrLgMN2RIkdCOvHSOlWR1swRCg5MMW4mCQ55ER8qEtoBfLqgO8Lfu1Yg3GUM5VwAS0GCckShIGBmidRrLs5tkEyvw7ULnmQojcZgx3SPOpPZh2tQ73GVWIYWzt92xMy0sYIOVO3wjIqLtbSm2u62XcSZ74DK5Mqx2LLDJxMHrNeZaUqKMI7O129TDQjfCDMtlsRunEiOhz6VaaHtC5a1PUMB/tkQqloziODIH3rM9k6s3L7+9kkEgDYRuLkI+EBIJDEdflFaXvIqlgO6cwpAMNsMH/wDSwSJMiRmjPTAgnV603QDcIu753MpAG4MJngcTnyOTINN0Wj0l0DcrKTywIUMcCYMjk/Xd1oW1fCvbDuDvJgBSJGwYAjBDCcT4ZopvZ21rN9u6MK07jIIURvXccMMKZPXHiSE7exgDtLs/T6ZoS6QzDcZYXJWSJYAELBBGInyopdO5UED3kpIKPO4DMRmTyMxyKd2j7H6K0N9/U3WMbYRQJGYXgDpHwmhNL26ES2lslVtksjGGuREBWaBK/wDGIq7xt9f2cp/Zbafsy4ogWkcbc27q9wgkDbmN0Ecc8Uy/7Go2nvXrV0aV7RBdG3MEtlYAIALK5EERPxcAgGrGxqPf223OznaIk4UnqBxPnQdjQbQV3HaSDE4wZ/YVrx+NJK2/9IvKi49kNAl63bNxcwxfecqQw2gGFmSeI/omc5qu0vY662puvbt2AguMVmdxEiDMCTE5k81p9LeULGeKS5fXOPua2Q8aPHiyMsu7R552j7J3hcbdpdO6GcoUQiYlgCYnwmqztTs2xaNt7U+8W6FZRcUMuCZZYhfJgSPtXp966Of3rC+2N5dyskh8iQxUgQeCsEfWkzePGEeUWdCbk6KjS6d7rNb3Kpnd3pYIjEhW/wBtGkwSIXwHBzVL7QdiXLN0qAWAyDtYSvRoOQJxmK0/YntGtjN22Sxj/eQl7kDGVuEsPH/bbqe7VprPaTS6iUBe+3xRbR2aRkTgH4oPyrzPllGXWjRr2Zbsz2RFzRe84f3hJYho2hSNqwI5GT6Cslf02094MPUH8j9/WvQtH7Y27Vv3NvS33yxOQjSxk4CkzJnkVXLpLty24Oj1BVyCSbyJABmAHXAkmPD600crTdh0+jDmkUZ86utZ2MO9tV1ydoa5YaAOhYOsnzA8cUmm7DRgd9+3bzjeA3jM+7csDA6DJNX+RHFVEDoD4E5658x50ZDxuK4MkHEHIUxHn4VbWexdyMqajTOCMEuE72ckO67SIkGDhs+FU1rWtC2TsgMzSYAxmC3EBlkAc7vOgp8ujqNhc2n4DCqFO0qQbQI+EA5j4TEEYNT9n3Stm5vBO1DuImIXaVI2QcQOOnjROm0li9MNcBEbtrmSBguwgiIkTkCeRVf2zpLiWrwtKbgLgxt3zbMf2AeMkgeGa89QbqxWndlH2TdO246I9wxDElYC7cSXOO8QYH1xWz05hvdlu8EU98d5V2qC2ZjO0yDE89ScP2da1SA2k94NyyVVGLEYO7IlRFXn/iaizaa/dAVrgQW9rBbtwD4WWDJQFlk4MgCZzWiePlsZGk1Ogf3a3Ga0NrFiCe8VYKARvWA05jj6zUVvtAkZYbtoB2gi2PIbjkQBjxnxxL7q5etJ7wKBtgqu7ZJWGPxZJgSeSearNWmyABA8IM/z/NV/ElFcn0L8iuhnbOqLmPOaEsKOtMcEnNGaS1Txg5PZzdI0HYtyAeelWa3c1WaK2BRir6R8v1r1YJUZpdlump44+/6RUbarw+8j9aB3YzEf9iP0MVCzg9B81OPCrxSJMK1GtO3p9awnbF4l+mDWsvXMciPmKynaI7xpcsFJBi6YMj/8RVlpezrN0rvtgx/UJVx6MsEVXW0q30FwCM1mj48E7oq8jCdZ2brEIOm1RdIHc1B3x6OBMeuay3bHtHrElbqqgOJCh1+Rz9DW71GqATn8+X61gO1NduuHqDIjp5VPN4mHuthjNsp27WctuhSf+ix9Bj7VDd1jMchfkgX54ik1thQZURmcfxUSF+h+8VkeNR0i6/QQ1hyAYb6ED5E4NCXBkcHjgz+lPuMebitnqWJxTkuDptPhMyPSjTQx6N2datruDFRCAEf0yDmBicN4EcUVonCXFZW7phYAKkDlfHnx6CYGRXot7sPs2yS9xEUqJMs0AAzhZiJOB4mvO/antu0xOy0LYG027dtAijJn3jADcxAkgdCBivPSnJ3eilOLNhf7St6bTly8MASbZO15DKCCD1yJnj7V5X2n24+ougsZUeZIJxJAJO0GBiotd2y90Q5JUARnoDO0eIz1yYz5B2rcEHwq1rr0Bu+zbN2sFKIJgiD8x5Gqa7rDceBxnn1/xVXcvywPi088YFHdmWhJJ/jP5zW9eQ8jUEZuHHZKyZovTLmmG1nI6/SptOBP38vv5Vp4UT5FvpnIHl8qIFw/Sg7bcnpPnzS7gOIjoM1RAYUb35MVGzjwn7/PmoDd9fr9KiN785qikIwi+wjgfb8FUmrsyf8AAo+5f9KC1LzXNgBHsgf4xP8AFdavMMcH1kx8hzim3W8M/ngevpQb6mDHHzg/xUJZHEdKy9u3zsnrx16enBrFa8ndJ8etaM6yU8h8x/HrVDrIJP5+fzSZcloeCplTdenWr3pTrtgUMVisrply8091TaIiqDUKNx9aLsX4BGeKDvczVJO4oEVTPbvab2iVnBKgWgSFWJFxwD3zPxAEYzFeeO8tLSfGcn/7M0V2v2grlSdwIQKgnAAJmT6yMZxVZ7yZxj/Hh515asu37OuEFjH5FSjgedKmldjlTxPBUR8xVxo+zT3fhGZiHDAiYzIgR186qoOQjYFb0Z/qxHBMc5658fGrLS29s5JJ8fT6Gjbiecem7nz78H6UJebkTH6H1Jn6V6ODEouyGR2jgczx4dfvMfOprTRxP6n+aiOoMk4BIA+EeXlikS4eZnx65+larI0WC3BPAn9P3FO950oVbvGMGeRj06AfI8U0yQSAYGMRI8BHPH7UnIaiV9TiJ8MT1qP39DXLh6z9/wD1j71F70fkfuadMRoNa760Nduef3qMXfwR+wpLlyubOog1YJ9PrVU75x9scUffz5j0MfeBVXdP5H+TWPM9loIK953emTGYmRmeZ68460FfPXn8/OtIl2PH6wPsKY5/PwmoOVookRMaYVFPJpKSxhnuPKh7unNFA0jU/NnF32rowjLBOUnMeJHQUzstpZVPBkxJ58q6urNj2lY7L+ywBA2qZIE5nJzwauX0yjIn6mPpMClrq3ImBuZI854J6fOgLjSc+FdXVoiSZD0qJ7u3I/f9jSV1OISo8/QGn3liD4/Pp511dQCQOefLyFR27h9K6uogHn1rnECZ/b9K6uogAt248Aff9ZqtunNJXVjy9FYDHMCaluoNoPlPgPtSV1QKA011dXUoRCaRq6uonH//2Q==">
            <a:extLst>
              <a:ext uri="{FF2B5EF4-FFF2-40B4-BE49-F238E27FC236}">
                <a16:creationId xmlns:a16="http://schemas.microsoft.com/office/drawing/2014/main" id="{88D45F19-06A5-9A47-8B37-4700A170FDFE}"/>
              </a:ext>
            </a:extLst>
          </p:cNvPr>
          <p:cNvSpPr>
            <a:spLocks noChangeAspect="1" noChangeArrowheads="1"/>
          </p:cNvSpPr>
          <p:nvPr/>
        </p:nvSpPr>
        <p:spPr bwMode="auto">
          <a:xfrm>
            <a:off x="0" y="-614363"/>
            <a:ext cx="1676400" cy="1257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1" hangingPunct="1">
              <a:spcBef>
                <a:spcPct val="0"/>
              </a:spcBef>
              <a:buFontTx/>
              <a:buNone/>
            </a:pPr>
            <a:endParaRPr lang="en-US" altLang="en-US" sz="2000"/>
          </a:p>
        </p:txBody>
      </p:sp>
      <p:sp>
        <p:nvSpPr>
          <p:cNvPr id="23560" name="AutoShape 12" descr="data:image/jpeg;base64,/9j/4AAQSkZJRgABAQAAAQABAAD/2wCEAAkGBhISERQUEhMVFRMWFhgYGBgWFhkXFhcVGBgYHBcXGB0YHSYfGB0kGRYYHy8gIygqLCwuFx8xNjAqNSYsLCwBCQoKDgwOGg8PGi8eHx8sLCwqLSksLywpKiwsLCwpLCkpKSkpKSwsKSkpKSwsKSwsLCksLCwsNSk1KSksLCk1Kf/AABEIAIQAsAMBIgACEQEDEQH/xAAcAAABBQEBAQAAAAAAAAAAAAAEAQIDBQYABwj/xAA3EAACAQMDAQUHAwMEAwEAAAABAhEAAyEEEjFBBSJRYXEGEzKBkaHwscHhQlLRByNichTS8YL/xAAZAQADAQEBAAAAAAAAAAAAAAABAgMEAAX/xAAkEQACAgICAgICAwAAAAAAAAAAAQIRAyESMQRBE1EUYTKhsf/aAAwDAQACEQMRAD8A2mi18RyPnir7S9pKR8f1rN27VTpbr3cmGEjy45pI1Sa0eIqZO0Uj4hWWUGngVkfjR+y35L+jQajtW361Sa+9vaRxTIrtlUx4o43aJzyymqIlSiNIQrSV3etNC0oFUltUTWtl9b1ZPQfKoNRfuv3VX6/zQek1W3nNSt2gQZWsfxNPSNXyJrbK69p2B7wIPnxTjpDEyKK1HaLuIMUJWmLk1vRnlxvWxoYimVJtpCtUQliNcxEVGRUm2k20VSBbYNfuBFLMYAqg7d7fCgKh+LAPXOQQQcR8+R0zRPtB27bRWSVkggkmR58fT1rz+/2h7wCGUEmF6sQODuxEAA+fPOTkz+Q46iacWJPbDbuuK3Ig4A7oBJmMxtGTjp4VVXe0lR5jv8ifiOeoI6MvhP1xDd7SO9TvhhlTgPGe74cniPGou0NUS4DGCCYZYJ2tE8ZB8p5JryU3yv7NlITUdpbmeQZM8EYJ/X5meaqb84IHXJAM4/girHVkQJwRKwABB8PWZx0n6gQEJAYkCCYEGSIIg8AcUyQT6DtWPP7UVb0Lf2n6HNS+6KMQP0oj/wAl/E/pXtTySfR56jFfyB20Djlf0qPZRe9jySaQiaRSfsDUfQNspQlT+7rglHkKQbKXZRHu6J0pAPApJTpDRjboDGkb+0/Q1IOzX/t+pE1dJdEZrjfUdRWd55+kaPgj7ZQNpGBgiP0+tI1iOSKu7msT1+VAsV3Sq1SOWT7ROWOK6ZX7KT3dG3Fn+mKiNurKZFxoG93Vf2n2vas2nfekqGgFoBYCYJ6VP7Qam5a07vaTe4Hw+P8AmvL7nbTG/vVO6x+BjcI3Y2hIHxg+gyB1o8rGjGyv9pO3zfi46+7JyFUnZkiTtIBJxz6VRntBdsHE4DGTAGQuMgTGfIeFbu/7P6XV6Zb/ALwptDm67kEs5grb75BAJJ8IyPOvOtZZthQy/wB0QSueckAkjAHzJisc4uLvs2RqqGam7MkACOYn6yckev8AdUCMT8IM5yD0A730H702z3mAEekT6QBznp9jRVvVqHL7dgx3RuyTHBJkfDOcd6OBUWk1ZTo0uouWzZtkqpJAZu/ujavdPhDA4eBzHIqi7RByRgkCYB6fec8nxPNWljWW33s3ugVg5LAEBYI2rjJjiBI8KpdSWzuUEk8mTmJgMeRmfoaik7CfTQXMmikcRnPrSe5HjNPhY/JrfKSZnjFoltvHED0plxwTlfvXKq9f0pu2kSQ0myM2PD9aU6aOSKlFqnSAIgZouTE4L2gb3dOTTzVPd9s9OLvu1VnzDEDAMkRnkyKv7ettsSogkAEx5z/g/SleT6OWJeyM6bzBpBpm8KlKU5bXnFHkwcUwf3B8KdtYDqBRQT/lUbrnmaHOw8KIV05PMD1NSDQzwR8q4pTWbaJJgDzrrf2ckvorPaXQL7hg57hwwiSw5gfSZ6RJxXm3ami0aJutakI+AFdTbC3R3g7wPiAPxdTwD09R7VsLdsOrvFt1Kk8gg8j0P6TXhXt4pF1hsClRsmW78FoeMgEiDgnB8yA8ZyS7GUY/QH2t2/ctQiKAANsjIYxDzI6iTiekzFZy/qlYCBmfAYHUz/UTA5iM01XJ6c4wJmfDw9R9qg93ETzz1kdcgipSnKXZSMUiZ2AK/wBuCQBPE85np05qO6o6Z64xGY58M+lWvZOk09xHN12FwQF2gkbjMSdpwIiJE4OaEv6FltTMAhSRP9LgFGB/qBKx04IrnF1YyYNZvkRgEAywJ7p/7Dn5+VTC+4XBgQp4570j4j1icYx6V1iy7gBVBny6mIGeJMAecetGaXSo7LuchiQI2iIIyGzumZ6Hp41K6CfR3ZvtJavMEAdXK7oYY5IiQSCcTFWqNx514TpO1nRO5uT3cY94gO9Ce8qQJUQSYOOlP0Wrvlg92404IgkwTDYM9z+oRH1mo4/KtbR0oL0e6ilj1+lea3u3feKw3uQRIVnyCI+FiDtbw5+VF6XtF3YMobdbVlWWNxlDfEAQBMjg/FgnMSbRzKR3x/s9AFYv/Ufte5ZRNoO2ZLL0YRyQMd1pyR9qQ+11+3aDLbVlt7Q5YkMQTAKy2TgyRNYXU9rjUXHe5uktJEyFg90yOQTA4nArp5ElsKg7Et6kl+9HeBfnqCQZJzkt9xV77Mdum1cEuxE5woLCRIk9PyTWa7Q342idgyvdUANBkxyTPUQflS9lgAEEnBiW6yJ4IwBPWsvPjuJVq9M9z0eut3QTbYNHMdPyKmN5d20Fd39sifpM15Pa9qrtnS3RZVAqopXEEbWUlyepOTnA9Mmk0/b9y9dNx7jLcGJJkiJOIg4BqzzKrIOFHuwFdtFZPsT2uVVCal1XA2OZloBkPzBED60C3+qlkXbqqm5EYqpDEMxES0EfDJ/+8BllTjyF4bo3BFed/wConbBW9bQXO4ACVAHxAnPmJWDnFUntP/rBdLsuli3bmAxAZyABLTkQTI+XnWFu6kH3rXyRfdiRB7onMsBzJ6zj60XPktHJUzXt2rf90T7wqBLISx28wJaZWTEEcYPFZTX3U3Kq7neckOPdhTLEKpgFYJABM5n1JuC7sJtIyhu6QDw24Fo38qQengKzOqulXyRPiAB9hj/NJhbi+xmrJ9ebZYtuILCfhBG45BMHuqMzyRAHWq7VMCQQ5M5JI69fWB1AinK85ycyc/qf386FNzmQM+Qxx+0c/vV27ORNpO07lkzbcoeJHMZBGfEEj0Jqe2xdMsSAvEySOAAJ73E+WDQAAJ/PnFMDwZGPTz8KTYwdo77DCx3YbachiMYwZPl1j63lm9hWQqjMMkGbhA5lSYXI6GcmMAzmrLgMN2RIkdCOvHSOlWR1swRCg5MMW4mCQ55ER8qEtoBfLqgO8Lfu1Yg3GUM5VwAS0GCckShIGBmidRrLs5tkEyvw7ULnmQojcZgx3SPOpPZh2tQ73GVWIYWzt92xMy0sYIOVO3wjIqLtbSm2u62XcSZ74DK5Mqx2LLDJxMHrNeZaUqKMI7O129TDQjfCDMtlsRunEiOhz6VaaHtC5a1PUMB/tkQqloziODIH3rM9k6s3L7+9kkEgDYRuLkI+EBIJDEdflFaXvIqlgO6cwpAMNsMH/wDSwSJMiRmjPTAgnV603QDcIu753MpAG4MJngcTnyOTINN0Wj0l0DcrKTywIUMcCYMjk/Xd1oW1fCvbDuDvJgBSJGwYAjBDCcT4ZopvZ21rN9u6MK07jIIURvXccMMKZPXHiSE7exgDtLs/T6ZoS6QzDcZYXJWSJYAELBBGInyopdO5UED3kpIKPO4DMRmTyMxyKd2j7H6K0N9/U3WMbYRQJGYXgDpHwmhNL26ES2lslVtksjGGuREBWaBK/wDGIq7xt9f2cp/Zbafsy4ogWkcbc27q9wgkDbmN0Ecc8Uy/7Go2nvXrV0aV7RBdG3MEtlYAIALK5EERPxcAgGrGxqPf223OznaIk4UnqBxPnQdjQbQV3HaSDE4wZ/YVrx+NJK2/9IvKi49kNAl63bNxcwxfecqQw2gGFmSeI/omc5qu0vY662puvbt2AguMVmdxEiDMCTE5k81p9LeULGeKS5fXOPua2Q8aPHiyMsu7R552j7J3hcbdpdO6GcoUQiYlgCYnwmqztTs2xaNt7U+8W6FZRcUMuCZZYhfJgSPtXp966Of3rC+2N5dyskh8iQxUgQeCsEfWkzePGEeUWdCbk6KjS6d7rNb3Kpnd3pYIjEhW/wBtGkwSIXwHBzVL7QdiXLN0qAWAyDtYSvRoOQJxmK0/YntGtjN22Sxj/eQl7kDGVuEsPH/bbqe7VprPaTS6iUBe+3xRbR2aRkTgH4oPyrzPllGXWjRr2Zbsz2RFzRe84f3hJYho2hSNqwI5GT6Cslf02094MPUH8j9/WvQtH7Y27Vv3NvS33yxOQjSxk4CkzJnkVXLpLty24Oj1BVyCSbyJABmAHXAkmPD600crTdh0+jDmkUZ86utZ2MO9tV1ydoa5YaAOhYOsnzA8cUmm7DRgd9+3bzjeA3jM+7csDA6DJNX+RHFVEDoD4E5658x50ZDxuK4MkHEHIUxHn4VbWexdyMqajTOCMEuE72ckO67SIkGDhs+FU1rWtC2TsgMzSYAxmC3EBlkAc7vOgp8ujqNhc2n4DCqFO0qQbQI+EA5j4TEEYNT9n3Stm5vBO1DuImIXaVI2QcQOOnjROm0li9MNcBEbtrmSBguwgiIkTkCeRVf2zpLiWrwtKbgLgxt3zbMf2AeMkgeGa89QbqxWndlH2TdO246I9wxDElYC7cSXOO8QYH1xWz05hvdlu8EU98d5V2qC2ZjO0yDE89ScP2da1SA2k94NyyVVGLEYO7IlRFXn/iaizaa/dAVrgQW9rBbtwD4WWDJQFlk4MgCZzWiePlsZGk1Ogf3a3Ga0NrFiCe8VYKARvWA05jj6zUVvtAkZYbtoB2gi2PIbjkQBjxnxxL7q5etJ7wKBtgqu7ZJWGPxZJgSeSearNWmyABA8IM/z/NV/ElFcn0L8iuhnbOqLmPOaEsKOtMcEnNGaS1Txg5PZzdI0HYtyAeelWa3c1WaK2BRir6R8v1r1YJUZpdlump44+/6RUbarw+8j9aB3YzEf9iP0MVCzg9B81OPCrxSJMK1GtO3p9awnbF4l+mDWsvXMciPmKynaI7xpcsFJBi6YMj/8RVlpezrN0rvtgx/UJVx6MsEVXW0q30FwCM1mj48E7oq8jCdZ2brEIOm1RdIHc1B3x6OBMeuay3bHtHrElbqqgOJCh1+Rz9DW71GqATn8+X61gO1NduuHqDIjp5VPN4mHuthjNsp27WctuhSf+ix9Bj7VDd1jMchfkgX54ik1thQZURmcfxUSF+h+8VkeNR0i6/QQ1hyAYb6ED5E4NCXBkcHjgz+lPuMebitnqWJxTkuDptPhMyPSjTQx6N2datruDFRCAEf0yDmBicN4EcUVonCXFZW7phYAKkDlfHnx6CYGRXot7sPs2yS9xEUqJMs0AAzhZiJOB4mvO/antu0xOy0LYG027dtAijJn3jADcxAkgdCBivPSnJ3eilOLNhf7St6bTly8MASbZO15DKCCD1yJnj7V5X2n24+ougsZUeZIJxJAJO0GBiotd2y90Q5JUARnoDO0eIz1yYz5B2rcEHwq1rr0Bu+zbN2sFKIJgiD8x5Gqa7rDceBxnn1/xVXcvywPi088YFHdmWhJJ/jP5zW9eQ8jUEZuHHZKyZovTLmmG1nI6/SptOBP38vv5Vp4UT5FvpnIHl8qIFw/Sg7bcnpPnzS7gOIjoM1RAYUb35MVGzjwn7/PmoDd9fr9KiN785qikIwi+wjgfb8FUmrsyf8AAo+5f9KC1LzXNgBHsgf4xP8AFdavMMcH1kx8hzim3W8M/ngevpQb6mDHHzg/xUJZHEdKy9u3zsnrx16enBrFa8ndJ8etaM6yU8h8x/HrVDrIJP5+fzSZcloeCplTdenWr3pTrtgUMVisrply8091TaIiqDUKNx9aLsX4BGeKDvczVJO4oEVTPbvab2iVnBKgWgSFWJFxwD3zPxAEYzFeeO8tLSfGcn/7M0V2v2grlSdwIQKgnAAJmT6yMZxVZ7yZxj/Hh515asu37OuEFjH5FSjgedKmldjlTxPBUR8xVxo+zT3fhGZiHDAiYzIgR186qoOQjYFb0Z/qxHBMc5658fGrLS29s5JJ8fT6Gjbiecem7nz78H6UJebkTH6H1Jn6V6ODEouyGR2jgczx4dfvMfOprTRxP6n+aiOoMk4BIA+EeXlikS4eZnx65+larI0WC3BPAn9P3FO950oVbvGMGeRj06AfI8U0yQSAYGMRI8BHPH7UnIaiV9TiJ8MT1qP39DXLh6z9/wD1j71F70fkfuadMRoNa760Nduef3qMXfwR+wpLlyubOog1YJ9PrVU75x9scUffz5j0MfeBVXdP5H+TWPM9loIK953emTGYmRmeZ68460FfPXn8/OtIl2PH6wPsKY5/PwmoOVookRMaYVFPJpKSxhnuPKh7unNFA0jU/NnF32rowjLBOUnMeJHQUzstpZVPBkxJ58q6urNj2lY7L+ywBA2qZIE5nJzwauX0yjIn6mPpMClrq3ImBuZI854J6fOgLjSc+FdXVoiSZD0qJ7u3I/f9jSV1OISo8/QGn3liD4/Pp511dQCQOefLyFR27h9K6uogHn1rnECZ/b9K6uogAt248Aff9ZqtunNJXVjy9FYDHMCaluoNoPlPgPtSV1QKA011dXUoRCaRq6uonH//2Q==">
            <a:extLst>
              <a:ext uri="{FF2B5EF4-FFF2-40B4-BE49-F238E27FC236}">
                <a16:creationId xmlns:a16="http://schemas.microsoft.com/office/drawing/2014/main" id="{0F21E763-21EF-A04A-81E5-C92F17DC727C}"/>
              </a:ext>
            </a:extLst>
          </p:cNvPr>
          <p:cNvSpPr>
            <a:spLocks noChangeAspect="1" noChangeArrowheads="1"/>
          </p:cNvSpPr>
          <p:nvPr/>
        </p:nvSpPr>
        <p:spPr bwMode="auto">
          <a:xfrm>
            <a:off x="0" y="-614363"/>
            <a:ext cx="1676400" cy="1257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1" hangingPunct="1">
              <a:spcBef>
                <a:spcPct val="0"/>
              </a:spcBef>
              <a:buFontTx/>
              <a:buNone/>
            </a:pPr>
            <a:endParaRPr lang="en-US" altLang="en-US" sz="2000"/>
          </a:p>
        </p:txBody>
      </p:sp>
      <p:pic>
        <p:nvPicPr>
          <p:cNvPr id="23561" name="Picture 14" descr="http://upload.wikimedia.org/wikipedia/commons/thumb/9/9e/The_River_Cam_from_the_Green_Dragon_Bridge.jpg/220px-The_River_Cam_from_the_Green_Dragon_Bridge.jpg">
            <a:extLst>
              <a:ext uri="{FF2B5EF4-FFF2-40B4-BE49-F238E27FC236}">
                <a16:creationId xmlns:a16="http://schemas.microsoft.com/office/drawing/2014/main" id="{E6CA7CAE-6325-4C42-A56B-6F9C04A9FBF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03648" y="3934777"/>
            <a:ext cx="2452687" cy="183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le 1">
            <a:extLst>
              <a:ext uri="{FF2B5EF4-FFF2-40B4-BE49-F238E27FC236}">
                <a16:creationId xmlns:a16="http://schemas.microsoft.com/office/drawing/2014/main" id="{B3AC390E-636B-674B-B2BE-DB4A81ED94F3}"/>
              </a:ext>
            </a:extLst>
          </p:cNvPr>
          <p:cNvSpPr txBox="1">
            <a:spLocks/>
          </p:cNvSpPr>
          <p:nvPr/>
        </p:nvSpPr>
        <p:spPr bwMode="auto">
          <a:xfrm>
            <a:off x="321152" y="980728"/>
            <a:ext cx="8218487" cy="42974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GB" altLang="en-US" kern="0" dirty="0"/>
              <a:t>Sources of water – surface water</a:t>
            </a:r>
          </a:p>
        </p:txBody>
      </p:sp>
      <p:sp>
        <p:nvSpPr>
          <p:cNvPr id="2" name="TextBox 1">
            <a:extLst>
              <a:ext uri="{FF2B5EF4-FFF2-40B4-BE49-F238E27FC236}">
                <a16:creationId xmlns:a16="http://schemas.microsoft.com/office/drawing/2014/main" id="{B6B79287-AFD2-4843-BDCA-2366D653C209}"/>
              </a:ext>
            </a:extLst>
          </p:cNvPr>
          <p:cNvSpPr txBox="1"/>
          <p:nvPr/>
        </p:nvSpPr>
        <p:spPr>
          <a:xfrm>
            <a:off x="3502573" y="2348880"/>
            <a:ext cx="2736304" cy="1323439"/>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US" dirty="0"/>
              <a:t>Lakes</a:t>
            </a:r>
          </a:p>
          <a:p>
            <a:pPr marL="342900" indent="-342900">
              <a:buClr>
                <a:srgbClr val="0077E3"/>
              </a:buClr>
              <a:buFont typeface="Arial" panose="020B0604020202020204" pitchFamily="34" charset="0"/>
              <a:buChar char="•"/>
            </a:pPr>
            <a:r>
              <a:rPr lang="en-US" dirty="0"/>
              <a:t>Reservoirs</a:t>
            </a:r>
          </a:p>
          <a:p>
            <a:pPr marL="342900" indent="-342900">
              <a:buClr>
                <a:srgbClr val="0077E3"/>
              </a:buClr>
              <a:buFont typeface="Arial" panose="020B0604020202020204" pitchFamily="34" charset="0"/>
              <a:buChar char="•"/>
            </a:pPr>
            <a:r>
              <a:rPr lang="en-US" dirty="0"/>
              <a:t>Canals</a:t>
            </a:r>
          </a:p>
          <a:p>
            <a:pPr marL="342900" indent="-342900">
              <a:buClr>
                <a:srgbClr val="0077E3"/>
              </a:buClr>
              <a:buFont typeface="Arial" panose="020B0604020202020204" pitchFamily="34" charset="0"/>
              <a:buChar char="•"/>
            </a:pPr>
            <a:r>
              <a:rPr lang="en-US" dirty="0"/>
              <a:t>Rivers</a:t>
            </a:r>
          </a:p>
        </p:txBody>
      </p:sp>
    </p:spTree>
    <p:extLst>
      <p:ext uri="{BB962C8B-B14F-4D97-AF65-F5344CB8AC3E}">
        <p14:creationId xmlns:p14="http://schemas.microsoft.com/office/powerpoint/2010/main" val="11712863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FF824175-6025-8849-BBE6-6DC9028D66DD}"/>
              </a:ext>
            </a:extLst>
          </p:cNvPr>
          <p:cNvSpPr txBox="1">
            <a:spLocks/>
          </p:cNvSpPr>
          <p:nvPr/>
        </p:nvSpPr>
        <p:spPr bwMode="auto">
          <a:xfrm>
            <a:off x="321152" y="980728"/>
            <a:ext cx="8218487" cy="42974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GB" altLang="en-US" kern="0" dirty="0"/>
              <a:t>Sources of water – underground sources: deep well</a:t>
            </a:r>
          </a:p>
        </p:txBody>
      </p:sp>
      <p:grpSp>
        <p:nvGrpSpPr>
          <p:cNvPr id="2" name="Group 1">
            <a:extLst>
              <a:ext uri="{FF2B5EF4-FFF2-40B4-BE49-F238E27FC236}">
                <a16:creationId xmlns:a16="http://schemas.microsoft.com/office/drawing/2014/main" id="{FF32D831-1739-4B4E-A8D1-E9AE245CB888}"/>
              </a:ext>
            </a:extLst>
          </p:cNvPr>
          <p:cNvGrpSpPr/>
          <p:nvPr/>
        </p:nvGrpSpPr>
        <p:grpSpPr>
          <a:xfrm>
            <a:off x="2379886" y="2132856"/>
            <a:ext cx="5072434" cy="2315908"/>
            <a:chOff x="2416492" y="2036010"/>
            <a:chExt cx="4311015" cy="1739844"/>
          </a:xfrm>
        </p:grpSpPr>
        <p:grpSp>
          <p:nvGrpSpPr>
            <p:cNvPr id="44" name="object 17">
              <a:extLst>
                <a:ext uri="{FF2B5EF4-FFF2-40B4-BE49-F238E27FC236}">
                  <a16:creationId xmlns:a16="http://schemas.microsoft.com/office/drawing/2014/main" id="{C5FBB5C8-EE26-4B6B-93D7-C91399959EDF}"/>
                </a:ext>
              </a:extLst>
            </p:cNvPr>
            <p:cNvGrpSpPr/>
            <p:nvPr/>
          </p:nvGrpSpPr>
          <p:grpSpPr>
            <a:xfrm>
              <a:off x="2416492" y="2204864"/>
              <a:ext cx="4311015" cy="1570990"/>
              <a:chOff x="2638761" y="499263"/>
              <a:chExt cx="4311015" cy="1570990"/>
            </a:xfrm>
          </p:grpSpPr>
          <p:sp>
            <p:nvSpPr>
              <p:cNvPr id="45" name="object 18">
                <a:extLst>
                  <a:ext uri="{FF2B5EF4-FFF2-40B4-BE49-F238E27FC236}">
                    <a16:creationId xmlns:a16="http://schemas.microsoft.com/office/drawing/2014/main" id="{415C2161-5758-4D6E-A8C6-87B445685BB6}"/>
                  </a:ext>
                </a:extLst>
              </p:cNvPr>
              <p:cNvSpPr/>
              <p:nvPr/>
            </p:nvSpPr>
            <p:spPr>
              <a:xfrm>
                <a:off x="2741244" y="807211"/>
                <a:ext cx="835025" cy="382270"/>
              </a:xfrm>
              <a:custGeom>
                <a:avLst/>
                <a:gdLst/>
                <a:ahLst/>
                <a:cxnLst/>
                <a:rect l="l" t="t" r="r" b="b"/>
                <a:pathLst>
                  <a:path w="835025" h="382269">
                    <a:moveTo>
                      <a:pt x="834580" y="0"/>
                    </a:moveTo>
                    <a:lnTo>
                      <a:pt x="0" y="0"/>
                    </a:lnTo>
                    <a:lnTo>
                      <a:pt x="0" y="381825"/>
                    </a:lnTo>
                    <a:lnTo>
                      <a:pt x="834580" y="381825"/>
                    </a:lnTo>
                    <a:lnTo>
                      <a:pt x="834580" y="0"/>
                    </a:lnTo>
                    <a:close/>
                  </a:path>
                </a:pathLst>
              </a:custGeom>
              <a:solidFill>
                <a:srgbClr val="00B1EB"/>
              </a:solidFill>
            </p:spPr>
            <p:txBody>
              <a:bodyPr wrap="square" lIns="0" tIns="0" rIns="0" bIns="0" rtlCol="0"/>
              <a:lstStyle/>
              <a:p>
                <a:endParaRPr/>
              </a:p>
            </p:txBody>
          </p:sp>
          <p:sp>
            <p:nvSpPr>
              <p:cNvPr id="46" name="object 19">
                <a:extLst>
                  <a:ext uri="{FF2B5EF4-FFF2-40B4-BE49-F238E27FC236}">
                    <a16:creationId xmlns:a16="http://schemas.microsoft.com/office/drawing/2014/main" id="{D4D9C84E-3BDC-4AE4-A61E-D7C4FCD33307}"/>
                  </a:ext>
                </a:extLst>
              </p:cNvPr>
              <p:cNvSpPr/>
              <p:nvPr/>
            </p:nvSpPr>
            <p:spPr>
              <a:xfrm>
                <a:off x="2741244" y="807211"/>
                <a:ext cx="835025" cy="382270"/>
              </a:xfrm>
              <a:custGeom>
                <a:avLst/>
                <a:gdLst/>
                <a:ahLst/>
                <a:cxnLst/>
                <a:rect l="l" t="t" r="r" b="b"/>
                <a:pathLst>
                  <a:path w="835025" h="382269">
                    <a:moveTo>
                      <a:pt x="834580" y="381825"/>
                    </a:moveTo>
                    <a:lnTo>
                      <a:pt x="0" y="381825"/>
                    </a:lnTo>
                    <a:lnTo>
                      <a:pt x="0" y="0"/>
                    </a:lnTo>
                    <a:lnTo>
                      <a:pt x="834580" y="0"/>
                    </a:lnTo>
                    <a:lnTo>
                      <a:pt x="834580" y="381825"/>
                    </a:lnTo>
                    <a:close/>
                  </a:path>
                </a:pathLst>
              </a:custGeom>
              <a:ln w="3175">
                <a:solidFill>
                  <a:srgbClr val="8B8F9E"/>
                </a:solidFill>
              </a:ln>
            </p:spPr>
            <p:txBody>
              <a:bodyPr wrap="square" lIns="0" tIns="0" rIns="0" bIns="0" rtlCol="0"/>
              <a:lstStyle/>
              <a:p>
                <a:endParaRPr/>
              </a:p>
            </p:txBody>
          </p:sp>
          <p:sp>
            <p:nvSpPr>
              <p:cNvPr id="47" name="object 20">
                <a:extLst>
                  <a:ext uri="{FF2B5EF4-FFF2-40B4-BE49-F238E27FC236}">
                    <a16:creationId xmlns:a16="http://schemas.microsoft.com/office/drawing/2014/main" id="{B25FD728-E919-43E6-8499-65BA2FCA8AB7}"/>
                  </a:ext>
                </a:extLst>
              </p:cNvPr>
              <p:cNvSpPr/>
              <p:nvPr/>
            </p:nvSpPr>
            <p:spPr>
              <a:xfrm>
                <a:off x="2639999" y="527944"/>
                <a:ext cx="4308475" cy="1541780"/>
              </a:xfrm>
              <a:custGeom>
                <a:avLst/>
                <a:gdLst/>
                <a:ahLst/>
                <a:cxnLst/>
                <a:rect l="l" t="t" r="r" b="b"/>
                <a:pathLst>
                  <a:path w="4308475" h="1541780">
                    <a:moveTo>
                      <a:pt x="0" y="238135"/>
                    </a:moveTo>
                    <a:lnTo>
                      <a:pt x="0" y="1541684"/>
                    </a:lnTo>
                    <a:lnTo>
                      <a:pt x="4308005" y="1541684"/>
                    </a:lnTo>
                    <a:lnTo>
                      <a:pt x="4308005" y="624939"/>
                    </a:lnTo>
                    <a:lnTo>
                      <a:pt x="2799489" y="624939"/>
                    </a:lnTo>
                    <a:lnTo>
                      <a:pt x="2613710" y="619917"/>
                    </a:lnTo>
                    <a:lnTo>
                      <a:pt x="2455373" y="561359"/>
                    </a:lnTo>
                    <a:lnTo>
                      <a:pt x="527025" y="561359"/>
                    </a:lnTo>
                    <a:lnTo>
                      <a:pt x="484807" y="557697"/>
                    </a:lnTo>
                    <a:lnTo>
                      <a:pt x="445569" y="547350"/>
                    </a:lnTo>
                    <a:lnTo>
                      <a:pt x="408879" y="531272"/>
                    </a:lnTo>
                    <a:lnTo>
                      <a:pt x="374304" y="510417"/>
                    </a:lnTo>
                    <a:lnTo>
                      <a:pt x="341410" y="485742"/>
                    </a:lnTo>
                    <a:lnTo>
                      <a:pt x="309766" y="458201"/>
                    </a:lnTo>
                    <a:lnTo>
                      <a:pt x="278937" y="428750"/>
                    </a:lnTo>
                    <a:lnTo>
                      <a:pt x="217997" y="367936"/>
                    </a:lnTo>
                    <a:lnTo>
                      <a:pt x="187020" y="338483"/>
                    </a:lnTo>
                    <a:lnTo>
                      <a:pt x="155127" y="310940"/>
                    </a:lnTo>
                    <a:lnTo>
                      <a:pt x="121885" y="286262"/>
                    </a:lnTo>
                    <a:lnTo>
                      <a:pt x="86863" y="265404"/>
                    </a:lnTo>
                    <a:lnTo>
                      <a:pt x="49626" y="249320"/>
                    </a:lnTo>
                    <a:lnTo>
                      <a:pt x="9742" y="238967"/>
                    </a:lnTo>
                    <a:lnTo>
                      <a:pt x="0" y="238135"/>
                    </a:lnTo>
                    <a:close/>
                  </a:path>
                  <a:path w="4308475" h="1541780">
                    <a:moveTo>
                      <a:pt x="4160788" y="200285"/>
                    </a:moveTo>
                    <a:lnTo>
                      <a:pt x="3968484" y="205958"/>
                    </a:lnTo>
                    <a:lnTo>
                      <a:pt x="3714179" y="304196"/>
                    </a:lnTo>
                    <a:lnTo>
                      <a:pt x="3687842" y="317183"/>
                    </a:lnTo>
                    <a:lnTo>
                      <a:pt x="3620601" y="346097"/>
                    </a:lnTo>
                    <a:lnTo>
                      <a:pt x="3530112" y="375873"/>
                    </a:lnTo>
                    <a:lnTo>
                      <a:pt x="3434030" y="391445"/>
                    </a:lnTo>
                    <a:lnTo>
                      <a:pt x="3402916" y="394720"/>
                    </a:lnTo>
                    <a:lnTo>
                      <a:pt x="3327544" y="407730"/>
                    </a:lnTo>
                    <a:lnTo>
                      <a:pt x="3234869" y="435251"/>
                    </a:lnTo>
                    <a:lnTo>
                      <a:pt x="3151849" y="482060"/>
                    </a:lnTo>
                    <a:lnTo>
                      <a:pt x="3132291" y="498471"/>
                    </a:lnTo>
                    <a:lnTo>
                      <a:pt x="3076520" y="536640"/>
                    </a:lnTo>
                    <a:lnTo>
                      <a:pt x="2988891" y="579974"/>
                    </a:lnTo>
                    <a:lnTo>
                      <a:pt x="2873757" y="611879"/>
                    </a:lnTo>
                    <a:lnTo>
                      <a:pt x="2799489" y="624939"/>
                    </a:lnTo>
                    <a:lnTo>
                      <a:pt x="4308005" y="624939"/>
                    </a:lnTo>
                    <a:lnTo>
                      <a:pt x="4308005" y="249009"/>
                    </a:lnTo>
                    <a:lnTo>
                      <a:pt x="4282482" y="235084"/>
                    </a:lnTo>
                    <a:lnTo>
                      <a:pt x="4160788" y="200285"/>
                    </a:lnTo>
                    <a:close/>
                  </a:path>
                  <a:path w="4308475" h="1541780">
                    <a:moveTo>
                      <a:pt x="1200307" y="0"/>
                    </a:moveTo>
                    <a:lnTo>
                      <a:pt x="1156183" y="5683"/>
                    </a:lnTo>
                    <a:lnTo>
                      <a:pt x="1095331" y="28560"/>
                    </a:lnTo>
                    <a:lnTo>
                      <a:pt x="1056270" y="47050"/>
                    </a:lnTo>
                    <a:lnTo>
                      <a:pt x="1012602" y="71518"/>
                    </a:lnTo>
                    <a:lnTo>
                      <a:pt x="967194" y="102292"/>
                    </a:lnTo>
                    <a:lnTo>
                      <a:pt x="922916" y="139700"/>
                    </a:lnTo>
                    <a:lnTo>
                      <a:pt x="882635" y="184069"/>
                    </a:lnTo>
                    <a:lnTo>
                      <a:pt x="849220" y="235727"/>
                    </a:lnTo>
                    <a:lnTo>
                      <a:pt x="825539" y="295002"/>
                    </a:lnTo>
                    <a:lnTo>
                      <a:pt x="809895" y="336620"/>
                    </a:lnTo>
                    <a:lnTo>
                      <a:pt x="758945" y="428180"/>
                    </a:lnTo>
                    <a:lnTo>
                      <a:pt x="666664" y="519740"/>
                    </a:lnTo>
                    <a:lnTo>
                      <a:pt x="527025" y="561359"/>
                    </a:lnTo>
                    <a:lnTo>
                      <a:pt x="2455373" y="561359"/>
                    </a:lnTo>
                    <a:lnTo>
                      <a:pt x="2371960" y="530510"/>
                    </a:lnTo>
                    <a:lnTo>
                      <a:pt x="2129778" y="290417"/>
                    </a:lnTo>
                    <a:lnTo>
                      <a:pt x="2098046" y="251294"/>
                    </a:lnTo>
                    <a:lnTo>
                      <a:pt x="2075258" y="231521"/>
                    </a:lnTo>
                    <a:lnTo>
                      <a:pt x="1599080" y="231521"/>
                    </a:lnTo>
                    <a:lnTo>
                      <a:pt x="1547012" y="228625"/>
                    </a:lnTo>
                    <a:lnTo>
                      <a:pt x="1495932" y="219274"/>
                    </a:lnTo>
                    <a:lnTo>
                      <a:pt x="1446556" y="202482"/>
                    </a:lnTo>
                    <a:lnTo>
                      <a:pt x="1412987" y="182145"/>
                    </a:lnTo>
                    <a:lnTo>
                      <a:pt x="1383036" y="154155"/>
                    </a:lnTo>
                    <a:lnTo>
                      <a:pt x="1355292" y="121629"/>
                    </a:lnTo>
                    <a:lnTo>
                      <a:pt x="1328345" y="87682"/>
                    </a:lnTo>
                    <a:lnTo>
                      <a:pt x="1300783" y="55430"/>
                    </a:lnTo>
                    <a:lnTo>
                      <a:pt x="1271196" y="27989"/>
                    </a:lnTo>
                    <a:lnTo>
                      <a:pt x="1238175" y="8473"/>
                    </a:lnTo>
                    <a:lnTo>
                      <a:pt x="1200307" y="0"/>
                    </a:lnTo>
                    <a:close/>
                  </a:path>
                  <a:path w="4308475" h="1541780">
                    <a:moveTo>
                      <a:pt x="1924047" y="169757"/>
                    </a:moveTo>
                    <a:lnTo>
                      <a:pt x="1875172" y="173616"/>
                    </a:lnTo>
                    <a:lnTo>
                      <a:pt x="1826705" y="189376"/>
                    </a:lnTo>
                    <a:lnTo>
                      <a:pt x="1808868" y="195807"/>
                    </a:lnTo>
                    <a:lnTo>
                      <a:pt x="1790736" y="201555"/>
                    </a:lnTo>
                    <a:lnTo>
                      <a:pt x="1703320" y="221890"/>
                    </a:lnTo>
                    <a:lnTo>
                      <a:pt x="1651421" y="228947"/>
                    </a:lnTo>
                    <a:lnTo>
                      <a:pt x="1599080" y="231521"/>
                    </a:lnTo>
                    <a:lnTo>
                      <a:pt x="2075258" y="231521"/>
                    </a:lnTo>
                    <a:lnTo>
                      <a:pt x="2060328" y="218565"/>
                    </a:lnTo>
                    <a:lnTo>
                      <a:pt x="2017903" y="193332"/>
                    </a:lnTo>
                    <a:lnTo>
                      <a:pt x="1972050" y="176695"/>
                    </a:lnTo>
                    <a:lnTo>
                      <a:pt x="1924047" y="169757"/>
                    </a:lnTo>
                    <a:close/>
                  </a:path>
                </a:pathLst>
              </a:custGeom>
              <a:solidFill>
                <a:srgbClr val="8D6934"/>
              </a:solidFill>
            </p:spPr>
            <p:txBody>
              <a:bodyPr wrap="square" lIns="0" tIns="0" rIns="0" bIns="0" rtlCol="0"/>
              <a:lstStyle/>
              <a:p>
                <a:endParaRPr/>
              </a:p>
            </p:txBody>
          </p:sp>
          <p:sp>
            <p:nvSpPr>
              <p:cNvPr id="48" name="object 21">
                <a:extLst>
                  <a:ext uri="{FF2B5EF4-FFF2-40B4-BE49-F238E27FC236}">
                    <a16:creationId xmlns:a16="http://schemas.microsoft.com/office/drawing/2014/main" id="{B75D0768-DF13-4F43-956C-B53CE16D50CF}"/>
                  </a:ext>
                </a:extLst>
              </p:cNvPr>
              <p:cNvSpPr/>
              <p:nvPr/>
            </p:nvSpPr>
            <p:spPr>
              <a:xfrm>
                <a:off x="5945034" y="964094"/>
                <a:ext cx="835025" cy="382270"/>
              </a:xfrm>
              <a:custGeom>
                <a:avLst/>
                <a:gdLst/>
                <a:ahLst/>
                <a:cxnLst/>
                <a:rect l="l" t="t" r="r" b="b"/>
                <a:pathLst>
                  <a:path w="835025" h="382269">
                    <a:moveTo>
                      <a:pt x="834580" y="0"/>
                    </a:moveTo>
                    <a:lnTo>
                      <a:pt x="0" y="0"/>
                    </a:lnTo>
                    <a:lnTo>
                      <a:pt x="0" y="381825"/>
                    </a:lnTo>
                    <a:lnTo>
                      <a:pt x="834580" y="381825"/>
                    </a:lnTo>
                    <a:lnTo>
                      <a:pt x="834580" y="0"/>
                    </a:lnTo>
                    <a:close/>
                  </a:path>
                </a:pathLst>
              </a:custGeom>
              <a:solidFill>
                <a:srgbClr val="00B1EB"/>
              </a:solidFill>
            </p:spPr>
            <p:txBody>
              <a:bodyPr wrap="square" lIns="0" tIns="0" rIns="0" bIns="0" rtlCol="0"/>
              <a:lstStyle/>
              <a:p>
                <a:endParaRPr/>
              </a:p>
            </p:txBody>
          </p:sp>
          <p:sp>
            <p:nvSpPr>
              <p:cNvPr id="49" name="object 22">
                <a:extLst>
                  <a:ext uri="{FF2B5EF4-FFF2-40B4-BE49-F238E27FC236}">
                    <a16:creationId xmlns:a16="http://schemas.microsoft.com/office/drawing/2014/main" id="{C9E86A9A-A3AD-49E5-B94B-61F3275971F7}"/>
                  </a:ext>
                </a:extLst>
              </p:cNvPr>
              <p:cNvSpPr/>
              <p:nvPr/>
            </p:nvSpPr>
            <p:spPr>
              <a:xfrm>
                <a:off x="5945034" y="964094"/>
                <a:ext cx="835025" cy="382270"/>
              </a:xfrm>
              <a:custGeom>
                <a:avLst/>
                <a:gdLst/>
                <a:ahLst/>
                <a:cxnLst/>
                <a:rect l="l" t="t" r="r" b="b"/>
                <a:pathLst>
                  <a:path w="835025" h="382269">
                    <a:moveTo>
                      <a:pt x="834580" y="381825"/>
                    </a:moveTo>
                    <a:lnTo>
                      <a:pt x="0" y="381825"/>
                    </a:lnTo>
                    <a:lnTo>
                      <a:pt x="0" y="0"/>
                    </a:lnTo>
                    <a:lnTo>
                      <a:pt x="834580" y="0"/>
                    </a:lnTo>
                    <a:lnTo>
                      <a:pt x="834580" y="381825"/>
                    </a:lnTo>
                    <a:close/>
                  </a:path>
                </a:pathLst>
              </a:custGeom>
              <a:ln w="3175">
                <a:solidFill>
                  <a:srgbClr val="8B8F9E"/>
                </a:solidFill>
              </a:ln>
            </p:spPr>
            <p:txBody>
              <a:bodyPr wrap="square" lIns="0" tIns="0" rIns="0" bIns="0" rtlCol="0"/>
              <a:lstStyle/>
              <a:p>
                <a:endParaRPr/>
              </a:p>
            </p:txBody>
          </p:sp>
          <p:sp>
            <p:nvSpPr>
              <p:cNvPr id="50" name="object 23">
                <a:extLst>
                  <a:ext uri="{FF2B5EF4-FFF2-40B4-BE49-F238E27FC236}">
                    <a16:creationId xmlns:a16="http://schemas.microsoft.com/office/drawing/2014/main" id="{D145E8BE-3669-4BF5-9071-CCD3102C75F4}"/>
                  </a:ext>
                </a:extLst>
              </p:cNvPr>
              <p:cNvSpPr/>
              <p:nvPr/>
            </p:nvSpPr>
            <p:spPr>
              <a:xfrm>
                <a:off x="2639999" y="903713"/>
                <a:ext cx="4308475" cy="702310"/>
              </a:xfrm>
              <a:custGeom>
                <a:avLst/>
                <a:gdLst/>
                <a:ahLst/>
                <a:cxnLst/>
                <a:rect l="l" t="t" r="r" b="b"/>
                <a:pathLst>
                  <a:path w="4308475" h="702310">
                    <a:moveTo>
                      <a:pt x="4290920" y="618618"/>
                    </a:moveTo>
                    <a:lnTo>
                      <a:pt x="3138123" y="618618"/>
                    </a:lnTo>
                    <a:lnTo>
                      <a:pt x="3536551" y="653553"/>
                    </a:lnTo>
                    <a:lnTo>
                      <a:pt x="3574007" y="667227"/>
                    </a:lnTo>
                    <a:lnTo>
                      <a:pt x="3675673" y="691602"/>
                    </a:lnTo>
                    <a:lnTo>
                      <a:pt x="3825498" y="701709"/>
                    </a:lnTo>
                    <a:lnTo>
                      <a:pt x="4007429" y="672577"/>
                    </a:lnTo>
                    <a:lnTo>
                      <a:pt x="4040320" y="663671"/>
                    </a:lnTo>
                    <a:lnTo>
                      <a:pt x="4121602" y="644078"/>
                    </a:lnTo>
                    <a:lnTo>
                      <a:pt x="4225181" y="624485"/>
                    </a:lnTo>
                    <a:lnTo>
                      <a:pt x="4290920" y="618618"/>
                    </a:lnTo>
                    <a:close/>
                  </a:path>
                  <a:path w="4308475" h="702310">
                    <a:moveTo>
                      <a:pt x="2749149" y="632510"/>
                    </a:moveTo>
                    <a:lnTo>
                      <a:pt x="94907" y="632510"/>
                    </a:lnTo>
                    <a:lnTo>
                      <a:pt x="420095" y="633877"/>
                    </a:lnTo>
                    <a:lnTo>
                      <a:pt x="853367" y="643612"/>
                    </a:lnTo>
                    <a:lnTo>
                      <a:pt x="1305783" y="667815"/>
                    </a:lnTo>
                    <a:lnTo>
                      <a:pt x="1360927" y="676138"/>
                    </a:lnTo>
                    <a:lnTo>
                      <a:pt x="1525766" y="691595"/>
                    </a:lnTo>
                    <a:lnTo>
                      <a:pt x="1799409" y="699919"/>
                    </a:lnTo>
                    <a:lnTo>
                      <a:pt x="2180965" y="686839"/>
                    </a:lnTo>
                    <a:lnTo>
                      <a:pt x="2330570" y="668260"/>
                    </a:lnTo>
                    <a:lnTo>
                      <a:pt x="2692875" y="634520"/>
                    </a:lnTo>
                    <a:lnTo>
                      <a:pt x="2749149" y="632510"/>
                    </a:lnTo>
                    <a:close/>
                  </a:path>
                  <a:path w="4308475" h="702310">
                    <a:moveTo>
                      <a:pt x="367343" y="430760"/>
                    </a:moveTo>
                    <a:lnTo>
                      <a:pt x="0" y="432667"/>
                    </a:lnTo>
                    <a:lnTo>
                      <a:pt x="0" y="633177"/>
                    </a:lnTo>
                    <a:lnTo>
                      <a:pt x="2749149" y="632510"/>
                    </a:lnTo>
                    <a:lnTo>
                      <a:pt x="3138123" y="618618"/>
                    </a:lnTo>
                    <a:lnTo>
                      <a:pt x="4290920" y="618618"/>
                    </a:lnTo>
                    <a:lnTo>
                      <a:pt x="4308005" y="617093"/>
                    </a:lnTo>
                    <a:lnTo>
                      <a:pt x="4308005" y="496581"/>
                    </a:lnTo>
                    <a:lnTo>
                      <a:pt x="1695813" y="496581"/>
                    </a:lnTo>
                    <a:lnTo>
                      <a:pt x="947218" y="454009"/>
                    </a:lnTo>
                    <a:lnTo>
                      <a:pt x="367343" y="430760"/>
                    </a:lnTo>
                    <a:close/>
                  </a:path>
                  <a:path w="4308475" h="702310">
                    <a:moveTo>
                      <a:pt x="3273178" y="64633"/>
                    </a:moveTo>
                    <a:lnTo>
                      <a:pt x="3090514" y="161072"/>
                    </a:lnTo>
                    <a:lnTo>
                      <a:pt x="3004583" y="226449"/>
                    </a:lnTo>
                    <a:lnTo>
                      <a:pt x="2745141" y="363369"/>
                    </a:lnTo>
                    <a:lnTo>
                      <a:pt x="2309709" y="483018"/>
                    </a:lnTo>
                    <a:lnTo>
                      <a:pt x="1695813" y="496581"/>
                    </a:lnTo>
                    <a:lnTo>
                      <a:pt x="4308005" y="496581"/>
                    </a:lnTo>
                    <a:lnTo>
                      <a:pt x="4308005" y="288189"/>
                    </a:lnTo>
                    <a:lnTo>
                      <a:pt x="3808711" y="288189"/>
                    </a:lnTo>
                    <a:lnTo>
                      <a:pt x="3777943" y="280163"/>
                    </a:lnTo>
                    <a:lnTo>
                      <a:pt x="3716852" y="247167"/>
                    </a:lnTo>
                    <a:lnTo>
                      <a:pt x="3617412" y="173150"/>
                    </a:lnTo>
                    <a:lnTo>
                      <a:pt x="3568529" y="138487"/>
                    </a:lnTo>
                    <a:lnTo>
                      <a:pt x="3443150" y="79709"/>
                    </a:lnTo>
                    <a:lnTo>
                      <a:pt x="3273178" y="64633"/>
                    </a:lnTo>
                    <a:close/>
                  </a:path>
                  <a:path w="4308475" h="702310">
                    <a:moveTo>
                      <a:pt x="4231603" y="0"/>
                    </a:moveTo>
                    <a:lnTo>
                      <a:pt x="4129289" y="23310"/>
                    </a:lnTo>
                    <a:lnTo>
                      <a:pt x="4002679" y="135088"/>
                    </a:lnTo>
                    <a:lnTo>
                      <a:pt x="3989747" y="158871"/>
                    </a:lnTo>
                    <a:lnTo>
                      <a:pt x="3952736" y="211193"/>
                    </a:lnTo>
                    <a:lnTo>
                      <a:pt x="3894322" y="263515"/>
                    </a:lnTo>
                    <a:lnTo>
                      <a:pt x="3817183" y="287297"/>
                    </a:lnTo>
                    <a:lnTo>
                      <a:pt x="3808711" y="288189"/>
                    </a:lnTo>
                    <a:lnTo>
                      <a:pt x="4308005" y="288189"/>
                    </a:lnTo>
                    <a:lnTo>
                      <a:pt x="4308005" y="24821"/>
                    </a:lnTo>
                    <a:lnTo>
                      <a:pt x="4300027" y="19497"/>
                    </a:lnTo>
                    <a:lnTo>
                      <a:pt x="4231603" y="0"/>
                    </a:lnTo>
                    <a:close/>
                  </a:path>
                </a:pathLst>
              </a:custGeom>
              <a:solidFill>
                <a:srgbClr val="FFDF4F"/>
              </a:solidFill>
            </p:spPr>
            <p:txBody>
              <a:bodyPr wrap="square" lIns="0" tIns="0" rIns="0" bIns="0" rtlCol="0"/>
              <a:lstStyle/>
              <a:p>
                <a:endParaRPr/>
              </a:p>
            </p:txBody>
          </p:sp>
          <p:sp>
            <p:nvSpPr>
              <p:cNvPr id="51" name="object 24">
                <a:extLst>
                  <a:ext uri="{FF2B5EF4-FFF2-40B4-BE49-F238E27FC236}">
                    <a16:creationId xmlns:a16="http://schemas.microsoft.com/office/drawing/2014/main" id="{20B0AFED-A34E-482F-9C83-23E8BB400BF8}"/>
                  </a:ext>
                </a:extLst>
              </p:cNvPr>
              <p:cNvSpPr/>
              <p:nvPr/>
            </p:nvSpPr>
            <p:spPr>
              <a:xfrm>
                <a:off x="2639999" y="1520814"/>
                <a:ext cx="4308475" cy="407034"/>
              </a:xfrm>
              <a:custGeom>
                <a:avLst/>
                <a:gdLst/>
                <a:ahLst/>
                <a:cxnLst/>
                <a:rect l="l" t="t" r="r" b="b"/>
                <a:pathLst>
                  <a:path w="4308475" h="407035">
                    <a:moveTo>
                      <a:pt x="4308005" y="270313"/>
                    </a:moveTo>
                    <a:lnTo>
                      <a:pt x="510096" y="270313"/>
                    </a:lnTo>
                    <a:lnTo>
                      <a:pt x="721535" y="271287"/>
                    </a:lnTo>
                    <a:lnTo>
                      <a:pt x="1024905" y="292318"/>
                    </a:lnTo>
                    <a:lnTo>
                      <a:pt x="1634428" y="391982"/>
                    </a:lnTo>
                    <a:lnTo>
                      <a:pt x="1810210" y="406678"/>
                    </a:lnTo>
                    <a:lnTo>
                      <a:pt x="1989337" y="393793"/>
                    </a:lnTo>
                    <a:lnTo>
                      <a:pt x="2253711" y="353743"/>
                    </a:lnTo>
                    <a:lnTo>
                      <a:pt x="2324748" y="342044"/>
                    </a:lnTo>
                    <a:lnTo>
                      <a:pt x="2531174" y="316973"/>
                    </a:lnTo>
                    <a:lnTo>
                      <a:pt x="2862959" y="293575"/>
                    </a:lnTo>
                    <a:lnTo>
                      <a:pt x="3310072" y="286890"/>
                    </a:lnTo>
                    <a:lnTo>
                      <a:pt x="4308005" y="286890"/>
                    </a:lnTo>
                    <a:lnTo>
                      <a:pt x="4308005" y="270313"/>
                    </a:lnTo>
                    <a:close/>
                  </a:path>
                  <a:path w="4308475" h="407035">
                    <a:moveTo>
                      <a:pt x="94907" y="15415"/>
                    </a:moveTo>
                    <a:lnTo>
                      <a:pt x="0" y="16083"/>
                    </a:lnTo>
                    <a:lnTo>
                      <a:pt x="0" y="273517"/>
                    </a:lnTo>
                    <a:lnTo>
                      <a:pt x="430702" y="273517"/>
                    </a:lnTo>
                    <a:lnTo>
                      <a:pt x="510096" y="270313"/>
                    </a:lnTo>
                    <a:lnTo>
                      <a:pt x="4308005" y="270313"/>
                    </a:lnTo>
                    <a:lnTo>
                      <a:pt x="4308005" y="84602"/>
                    </a:lnTo>
                    <a:lnTo>
                      <a:pt x="3825498" y="84602"/>
                    </a:lnTo>
                    <a:lnTo>
                      <a:pt x="3799043" y="82818"/>
                    </a:lnTo>
                    <a:lnTo>
                      <a:pt x="1799409" y="82818"/>
                    </a:lnTo>
                    <a:lnTo>
                      <a:pt x="1525766" y="74494"/>
                    </a:lnTo>
                    <a:lnTo>
                      <a:pt x="1360927" y="59033"/>
                    </a:lnTo>
                    <a:lnTo>
                      <a:pt x="1305783" y="50708"/>
                    </a:lnTo>
                    <a:lnTo>
                      <a:pt x="853367" y="26507"/>
                    </a:lnTo>
                    <a:lnTo>
                      <a:pt x="420095" y="16777"/>
                    </a:lnTo>
                    <a:lnTo>
                      <a:pt x="94907" y="15415"/>
                    </a:lnTo>
                    <a:close/>
                  </a:path>
                  <a:path w="4308475" h="407035">
                    <a:moveTo>
                      <a:pt x="4308005" y="0"/>
                    </a:moveTo>
                    <a:lnTo>
                      <a:pt x="4225181" y="7390"/>
                    </a:lnTo>
                    <a:lnTo>
                      <a:pt x="4121602" y="26978"/>
                    </a:lnTo>
                    <a:lnTo>
                      <a:pt x="4040320" y="46567"/>
                    </a:lnTo>
                    <a:lnTo>
                      <a:pt x="4007429" y="55471"/>
                    </a:lnTo>
                    <a:lnTo>
                      <a:pt x="3825498" y="84602"/>
                    </a:lnTo>
                    <a:lnTo>
                      <a:pt x="4308005" y="84602"/>
                    </a:lnTo>
                    <a:lnTo>
                      <a:pt x="4308005" y="0"/>
                    </a:lnTo>
                    <a:close/>
                  </a:path>
                  <a:path w="4308475" h="407035">
                    <a:moveTo>
                      <a:pt x="3138123" y="1512"/>
                    </a:moveTo>
                    <a:lnTo>
                      <a:pt x="2692875" y="17414"/>
                    </a:lnTo>
                    <a:lnTo>
                      <a:pt x="2330570" y="51153"/>
                    </a:lnTo>
                    <a:lnTo>
                      <a:pt x="2180965" y="69733"/>
                    </a:lnTo>
                    <a:lnTo>
                      <a:pt x="1799409" y="82818"/>
                    </a:lnTo>
                    <a:lnTo>
                      <a:pt x="3799043" y="82818"/>
                    </a:lnTo>
                    <a:lnTo>
                      <a:pt x="3675666" y="74494"/>
                    </a:lnTo>
                    <a:lnTo>
                      <a:pt x="3574007" y="50120"/>
                    </a:lnTo>
                    <a:lnTo>
                      <a:pt x="3536551" y="36446"/>
                    </a:lnTo>
                    <a:lnTo>
                      <a:pt x="3138123" y="1512"/>
                    </a:lnTo>
                    <a:close/>
                  </a:path>
                </a:pathLst>
              </a:custGeom>
              <a:solidFill>
                <a:srgbClr val="00B1EB"/>
              </a:solidFill>
            </p:spPr>
            <p:txBody>
              <a:bodyPr wrap="square" lIns="0" tIns="0" rIns="0" bIns="0" rtlCol="0"/>
              <a:lstStyle/>
              <a:p>
                <a:endParaRPr/>
              </a:p>
            </p:txBody>
          </p:sp>
          <p:sp>
            <p:nvSpPr>
              <p:cNvPr id="52" name="object 25">
                <a:extLst>
                  <a:ext uri="{FF2B5EF4-FFF2-40B4-BE49-F238E27FC236}">
                    <a16:creationId xmlns:a16="http://schemas.microsoft.com/office/drawing/2014/main" id="{9F29ABFB-3F2F-4FD0-AE28-E0585D33C166}"/>
                  </a:ext>
                </a:extLst>
              </p:cNvPr>
              <p:cNvSpPr/>
              <p:nvPr/>
            </p:nvSpPr>
            <p:spPr>
              <a:xfrm>
                <a:off x="2639999" y="1520814"/>
                <a:ext cx="4308475" cy="407034"/>
              </a:xfrm>
              <a:custGeom>
                <a:avLst/>
                <a:gdLst/>
                <a:ahLst/>
                <a:cxnLst/>
                <a:rect l="l" t="t" r="r" b="b"/>
                <a:pathLst>
                  <a:path w="4308475" h="407035">
                    <a:moveTo>
                      <a:pt x="0" y="273517"/>
                    </a:moveTo>
                    <a:lnTo>
                      <a:pt x="430702" y="273517"/>
                    </a:lnTo>
                    <a:lnTo>
                      <a:pt x="510096" y="270313"/>
                    </a:lnTo>
                    <a:lnTo>
                      <a:pt x="721535" y="271287"/>
                    </a:lnTo>
                    <a:lnTo>
                      <a:pt x="1024905" y="292318"/>
                    </a:lnTo>
                    <a:lnTo>
                      <a:pt x="1380091" y="349285"/>
                    </a:lnTo>
                    <a:lnTo>
                      <a:pt x="1634428" y="391982"/>
                    </a:lnTo>
                    <a:lnTo>
                      <a:pt x="1810210" y="406678"/>
                    </a:lnTo>
                    <a:lnTo>
                      <a:pt x="1989337" y="393793"/>
                    </a:lnTo>
                    <a:lnTo>
                      <a:pt x="2253711" y="353743"/>
                    </a:lnTo>
                    <a:lnTo>
                      <a:pt x="2324748" y="342044"/>
                    </a:lnTo>
                    <a:lnTo>
                      <a:pt x="2531174" y="316973"/>
                    </a:lnTo>
                    <a:lnTo>
                      <a:pt x="2862959" y="293575"/>
                    </a:lnTo>
                    <a:lnTo>
                      <a:pt x="3310072" y="286890"/>
                    </a:lnTo>
                    <a:lnTo>
                      <a:pt x="4308005" y="286890"/>
                    </a:lnTo>
                  </a:path>
                  <a:path w="4308475" h="407035">
                    <a:moveTo>
                      <a:pt x="4308005" y="0"/>
                    </a:moveTo>
                    <a:lnTo>
                      <a:pt x="4225181" y="7390"/>
                    </a:lnTo>
                    <a:lnTo>
                      <a:pt x="4121602" y="26978"/>
                    </a:lnTo>
                    <a:lnTo>
                      <a:pt x="4040320" y="46567"/>
                    </a:lnTo>
                    <a:lnTo>
                      <a:pt x="4007429" y="55471"/>
                    </a:lnTo>
                    <a:lnTo>
                      <a:pt x="3825498" y="84602"/>
                    </a:lnTo>
                    <a:lnTo>
                      <a:pt x="3675673" y="74495"/>
                    </a:lnTo>
                    <a:lnTo>
                      <a:pt x="3574007" y="50120"/>
                    </a:lnTo>
                    <a:lnTo>
                      <a:pt x="3536551" y="36446"/>
                    </a:lnTo>
                    <a:lnTo>
                      <a:pt x="3138123" y="1512"/>
                    </a:lnTo>
                    <a:lnTo>
                      <a:pt x="2692875" y="17414"/>
                    </a:lnTo>
                    <a:lnTo>
                      <a:pt x="2330570" y="51153"/>
                    </a:lnTo>
                    <a:lnTo>
                      <a:pt x="2180965" y="69733"/>
                    </a:lnTo>
                    <a:lnTo>
                      <a:pt x="1799409" y="82818"/>
                    </a:lnTo>
                    <a:lnTo>
                      <a:pt x="1525766" y="74494"/>
                    </a:lnTo>
                    <a:lnTo>
                      <a:pt x="1360927" y="59033"/>
                    </a:lnTo>
                    <a:lnTo>
                      <a:pt x="1305783" y="50708"/>
                    </a:lnTo>
                    <a:lnTo>
                      <a:pt x="853367" y="26507"/>
                    </a:lnTo>
                    <a:lnTo>
                      <a:pt x="420095" y="16777"/>
                    </a:lnTo>
                    <a:lnTo>
                      <a:pt x="94907" y="15415"/>
                    </a:lnTo>
                    <a:lnTo>
                      <a:pt x="0" y="16083"/>
                    </a:lnTo>
                  </a:path>
                </a:pathLst>
              </a:custGeom>
              <a:ln w="3175">
                <a:solidFill>
                  <a:srgbClr val="8B8F9E"/>
                </a:solidFill>
              </a:ln>
            </p:spPr>
            <p:txBody>
              <a:bodyPr wrap="square" lIns="0" tIns="0" rIns="0" bIns="0" rtlCol="0"/>
              <a:lstStyle/>
              <a:p>
                <a:endParaRPr/>
              </a:p>
            </p:txBody>
          </p:sp>
          <p:sp>
            <p:nvSpPr>
              <p:cNvPr id="53" name="object 26">
                <a:extLst>
                  <a:ext uri="{FF2B5EF4-FFF2-40B4-BE49-F238E27FC236}">
                    <a16:creationId xmlns:a16="http://schemas.microsoft.com/office/drawing/2014/main" id="{3A9A65AB-C357-45C8-BF16-2346E973171B}"/>
                  </a:ext>
                </a:extLst>
              </p:cNvPr>
              <p:cNvSpPr/>
              <p:nvPr/>
            </p:nvSpPr>
            <p:spPr>
              <a:xfrm>
                <a:off x="5499553" y="957150"/>
                <a:ext cx="278765" cy="126364"/>
              </a:xfrm>
              <a:custGeom>
                <a:avLst/>
                <a:gdLst/>
                <a:ahLst/>
                <a:cxnLst/>
                <a:rect l="l" t="t" r="r" b="b"/>
                <a:pathLst>
                  <a:path w="278764" h="126365">
                    <a:moveTo>
                      <a:pt x="57508" y="0"/>
                    </a:moveTo>
                    <a:lnTo>
                      <a:pt x="13118" y="20815"/>
                    </a:lnTo>
                    <a:lnTo>
                      <a:pt x="0" y="58964"/>
                    </a:lnTo>
                    <a:lnTo>
                      <a:pt x="4106" y="80084"/>
                    </a:lnTo>
                    <a:lnTo>
                      <a:pt x="19121" y="103440"/>
                    </a:lnTo>
                    <a:lnTo>
                      <a:pt x="51729" y="119341"/>
                    </a:lnTo>
                    <a:lnTo>
                      <a:pt x="72709" y="123434"/>
                    </a:lnTo>
                    <a:lnTo>
                      <a:pt x="126575" y="125803"/>
                    </a:lnTo>
                    <a:lnTo>
                      <a:pt x="199717" y="111583"/>
                    </a:lnTo>
                    <a:lnTo>
                      <a:pt x="278526" y="65913"/>
                    </a:lnTo>
                    <a:lnTo>
                      <a:pt x="257179" y="77444"/>
                    </a:lnTo>
                    <a:lnTo>
                      <a:pt x="207928" y="95281"/>
                    </a:lnTo>
                    <a:lnTo>
                      <a:pt x="152955" y="94287"/>
                    </a:lnTo>
                    <a:lnTo>
                      <a:pt x="114442" y="49326"/>
                    </a:lnTo>
                    <a:lnTo>
                      <a:pt x="111932" y="41955"/>
                    </a:lnTo>
                    <a:lnTo>
                      <a:pt x="103005" y="25558"/>
                    </a:lnTo>
                    <a:lnTo>
                      <a:pt x="85563" y="8714"/>
                    </a:lnTo>
                    <a:lnTo>
                      <a:pt x="57508" y="0"/>
                    </a:lnTo>
                    <a:close/>
                  </a:path>
                </a:pathLst>
              </a:custGeom>
              <a:solidFill>
                <a:srgbClr val="00B1EB"/>
              </a:solidFill>
            </p:spPr>
            <p:txBody>
              <a:bodyPr wrap="square" lIns="0" tIns="0" rIns="0" bIns="0" rtlCol="0"/>
              <a:lstStyle/>
              <a:p>
                <a:endParaRPr/>
              </a:p>
            </p:txBody>
          </p:sp>
          <p:sp>
            <p:nvSpPr>
              <p:cNvPr id="54" name="object 27">
                <a:extLst>
                  <a:ext uri="{FF2B5EF4-FFF2-40B4-BE49-F238E27FC236}">
                    <a16:creationId xmlns:a16="http://schemas.microsoft.com/office/drawing/2014/main" id="{246E2B4A-5E82-4FF4-BD3C-A44F24A0220E}"/>
                  </a:ext>
                </a:extLst>
              </p:cNvPr>
              <p:cNvSpPr/>
              <p:nvPr/>
            </p:nvSpPr>
            <p:spPr>
              <a:xfrm>
                <a:off x="4217505" y="748918"/>
                <a:ext cx="2261235" cy="1049020"/>
              </a:xfrm>
              <a:custGeom>
                <a:avLst/>
                <a:gdLst/>
                <a:ahLst/>
                <a:cxnLst/>
                <a:rect l="l" t="t" r="r" b="b"/>
                <a:pathLst>
                  <a:path w="2261235" h="1049020">
                    <a:moveTo>
                      <a:pt x="53835" y="889"/>
                    </a:moveTo>
                    <a:lnTo>
                      <a:pt x="0" y="889"/>
                    </a:lnTo>
                    <a:lnTo>
                      <a:pt x="0" y="1048473"/>
                    </a:lnTo>
                    <a:lnTo>
                      <a:pt x="53835" y="1048473"/>
                    </a:lnTo>
                    <a:lnTo>
                      <a:pt x="53835" y="889"/>
                    </a:lnTo>
                    <a:close/>
                  </a:path>
                  <a:path w="2261235" h="1049020">
                    <a:moveTo>
                      <a:pt x="2261044" y="0"/>
                    </a:moveTo>
                    <a:lnTo>
                      <a:pt x="2207209" y="0"/>
                    </a:lnTo>
                    <a:lnTo>
                      <a:pt x="2207209" y="375564"/>
                    </a:lnTo>
                    <a:lnTo>
                      <a:pt x="2261044" y="375564"/>
                    </a:lnTo>
                    <a:lnTo>
                      <a:pt x="2261044" y="0"/>
                    </a:lnTo>
                    <a:close/>
                  </a:path>
                </a:pathLst>
              </a:custGeom>
              <a:solidFill>
                <a:srgbClr val="FFFFFF"/>
              </a:solidFill>
            </p:spPr>
            <p:txBody>
              <a:bodyPr wrap="square" lIns="0" tIns="0" rIns="0" bIns="0" rtlCol="0"/>
              <a:lstStyle/>
              <a:p>
                <a:endParaRPr/>
              </a:p>
            </p:txBody>
          </p:sp>
          <p:sp>
            <p:nvSpPr>
              <p:cNvPr id="55" name="object 28">
                <a:extLst>
                  <a:ext uri="{FF2B5EF4-FFF2-40B4-BE49-F238E27FC236}">
                    <a16:creationId xmlns:a16="http://schemas.microsoft.com/office/drawing/2014/main" id="{70133799-159D-4D0F-983C-6733978BE68A}"/>
                  </a:ext>
                </a:extLst>
              </p:cNvPr>
              <p:cNvSpPr/>
              <p:nvPr/>
            </p:nvSpPr>
            <p:spPr>
              <a:xfrm>
                <a:off x="3113711" y="508554"/>
                <a:ext cx="0" cy="338455"/>
              </a:xfrm>
              <a:custGeom>
                <a:avLst/>
                <a:gdLst/>
                <a:ahLst/>
                <a:cxnLst/>
                <a:rect l="l" t="t" r="r" b="b"/>
                <a:pathLst>
                  <a:path h="338455">
                    <a:moveTo>
                      <a:pt x="0" y="337908"/>
                    </a:moveTo>
                    <a:lnTo>
                      <a:pt x="0" y="0"/>
                    </a:lnTo>
                  </a:path>
                </a:pathLst>
              </a:custGeom>
              <a:ln w="18580">
                <a:solidFill>
                  <a:srgbClr val="FFFFFF"/>
                </a:solidFill>
              </a:ln>
            </p:spPr>
            <p:txBody>
              <a:bodyPr wrap="square" lIns="0" tIns="0" rIns="0" bIns="0" rtlCol="0"/>
              <a:lstStyle/>
              <a:p>
                <a:endParaRPr/>
              </a:p>
            </p:txBody>
          </p:sp>
          <p:sp>
            <p:nvSpPr>
              <p:cNvPr id="56" name="object 29">
                <a:extLst>
                  <a:ext uri="{FF2B5EF4-FFF2-40B4-BE49-F238E27FC236}">
                    <a16:creationId xmlns:a16="http://schemas.microsoft.com/office/drawing/2014/main" id="{7A9BE576-63FC-467C-B2EE-661124C72CB3}"/>
                  </a:ext>
                </a:extLst>
              </p:cNvPr>
              <p:cNvSpPr/>
              <p:nvPr/>
            </p:nvSpPr>
            <p:spPr>
              <a:xfrm>
                <a:off x="3100456" y="833207"/>
                <a:ext cx="26670" cy="26670"/>
              </a:xfrm>
              <a:custGeom>
                <a:avLst/>
                <a:gdLst/>
                <a:ahLst/>
                <a:cxnLst/>
                <a:rect l="l" t="t" r="r" b="b"/>
                <a:pathLst>
                  <a:path w="26669" h="26669">
                    <a:moveTo>
                      <a:pt x="12192" y="0"/>
                    </a:moveTo>
                    <a:lnTo>
                      <a:pt x="6819" y="3555"/>
                    </a:lnTo>
                    <a:lnTo>
                      <a:pt x="1447" y="7086"/>
                    </a:lnTo>
                    <a:lnTo>
                      <a:pt x="0" y="14325"/>
                    </a:lnTo>
                    <a:lnTo>
                      <a:pt x="7086" y="25031"/>
                    </a:lnTo>
                    <a:lnTo>
                      <a:pt x="14312" y="26517"/>
                    </a:lnTo>
                    <a:lnTo>
                      <a:pt x="25031" y="19430"/>
                    </a:lnTo>
                    <a:lnTo>
                      <a:pt x="26504" y="12191"/>
                    </a:lnTo>
                    <a:lnTo>
                      <a:pt x="19418" y="1473"/>
                    </a:lnTo>
                    <a:lnTo>
                      <a:pt x="12192" y="0"/>
                    </a:lnTo>
                    <a:close/>
                  </a:path>
                </a:pathLst>
              </a:custGeom>
              <a:solidFill>
                <a:srgbClr val="000000"/>
              </a:solidFill>
            </p:spPr>
            <p:txBody>
              <a:bodyPr wrap="square" lIns="0" tIns="0" rIns="0" bIns="0" rtlCol="0"/>
              <a:lstStyle/>
              <a:p>
                <a:endParaRPr/>
              </a:p>
            </p:txBody>
          </p:sp>
          <p:sp>
            <p:nvSpPr>
              <p:cNvPr id="57" name="object 30">
                <a:extLst>
                  <a:ext uri="{FF2B5EF4-FFF2-40B4-BE49-F238E27FC236}">
                    <a16:creationId xmlns:a16="http://schemas.microsoft.com/office/drawing/2014/main" id="{13265F86-60C3-4BFE-B3CC-2D4B0319CBFC}"/>
                  </a:ext>
                </a:extLst>
              </p:cNvPr>
              <p:cNvSpPr/>
              <p:nvPr/>
            </p:nvSpPr>
            <p:spPr>
              <a:xfrm>
                <a:off x="3100456" y="833207"/>
                <a:ext cx="26670" cy="26670"/>
              </a:xfrm>
              <a:custGeom>
                <a:avLst/>
                <a:gdLst/>
                <a:ahLst/>
                <a:cxnLst/>
                <a:rect l="l" t="t" r="r" b="b"/>
                <a:pathLst>
                  <a:path w="26669" h="26669">
                    <a:moveTo>
                      <a:pt x="6819" y="3555"/>
                    </a:moveTo>
                    <a:lnTo>
                      <a:pt x="1447" y="7086"/>
                    </a:lnTo>
                    <a:lnTo>
                      <a:pt x="0" y="14325"/>
                    </a:lnTo>
                    <a:lnTo>
                      <a:pt x="3556" y="19672"/>
                    </a:lnTo>
                    <a:lnTo>
                      <a:pt x="7086" y="25031"/>
                    </a:lnTo>
                    <a:lnTo>
                      <a:pt x="14312" y="26517"/>
                    </a:lnTo>
                    <a:lnTo>
                      <a:pt x="19659" y="22961"/>
                    </a:lnTo>
                    <a:lnTo>
                      <a:pt x="25031" y="19430"/>
                    </a:lnTo>
                    <a:lnTo>
                      <a:pt x="26504" y="12191"/>
                    </a:lnTo>
                    <a:lnTo>
                      <a:pt x="22948" y="6845"/>
                    </a:lnTo>
                    <a:lnTo>
                      <a:pt x="19418" y="1473"/>
                    </a:lnTo>
                    <a:lnTo>
                      <a:pt x="12192" y="0"/>
                    </a:lnTo>
                    <a:lnTo>
                      <a:pt x="6819" y="3555"/>
                    </a:lnTo>
                    <a:close/>
                  </a:path>
                </a:pathLst>
              </a:custGeom>
              <a:ln w="12382">
                <a:solidFill>
                  <a:srgbClr val="FFFFFF"/>
                </a:solidFill>
              </a:ln>
            </p:spPr>
            <p:txBody>
              <a:bodyPr wrap="square" lIns="0" tIns="0" rIns="0" bIns="0" rtlCol="0"/>
              <a:lstStyle/>
              <a:p>
                <a:endParaRPr/>
              </a:p>
            </p:txBody>
          </p:sp>
          <p:sp>
            <p:nvSpPr>
              <p:cNvPr id="58" name="object 31">
                <a:extLst>
                  <a:ext uri="{FF2B5EF4-FFF2-40B4-BE49-F238E27FC236}">
                    <a16:creationId xmlns:a16="http://schemas.microsoft.com/office/drawing/2014/main" id="{4E8C1250-E580-4750-8C09-A5FD302F6AD1}"/>
                  </a:ext>
                </a:extLst>
              </p:cNvPr>
              <p:cNvSpPr/>
              <p:nvPr/>
            </p:nvSpPr>
            <p:spPr>
              <a:xfrm>
                <a:off x="3100456" y="833207"/>
                <a:ext cx="26670" cy="26670"/>
              </a:xfrm>
              <a:custGeom>
                <a:avLst/>
                <a:gdLst/>
                <a:ahLst/>
                <a:cxnLst/>
                <a:rect l="l" t="t" r="r" b="b"/>
                <a:pathLst>
                  <a:path w="26669" h="26669">
                    <a:moveTo>
                      <a:pt x="12192" y="0"/>
                    </a:moveTo>
                    <a:lnTo>
                      <a:pt x="6819" y="3555"/>
                    </a:lnTo>
                    <a:lnTo>
                      <a:pt x="1447" y="7086"/>
                    </a:lnTo>
                    <a:lnTo>
                      <a:pt x="0" y="14325"/>
                    </a:lnTo>
                    <a:lnTo>
                      <a:pt x="7086" y="25031"/>
                    </a:lnTo>
                    <a:lnTo>
                      <a:pt x="14312" y="26517"/>
                    </a:lnTo>
                    <a:lnTo>
                      <a:pt x="25031" y="19430"/>
                    </a:lnTo>
                    <a:lnTo>
                      <a:pt x="26504" y="12191"/>
                    </a:lnTo>
                    <a:lnTo>
                      <a:pt x="19418" y="1473"/>
                    </a:lnTo>
                    <a:lnTo>
                      <a:pt x="12192" y="0"/>
                    </a:lnTo>
                    <a:close/>
                  </a:path>
                </a:pathLst>
              </a:custGeom>
              <a:solidFill>
                <a:srgbClr val="000000"/>
              </a:solidFill>
            </p:spPr>
            <p:txBody>
              <a:bodyPr wrap="square" lIns="0" tIns="0" rIns="0" bIns="0" rtlCol="0"/>
              <a:lstStyle/>
              <a:p>
                <a:endParaRPr/>
              </a:p>
            </p:txBody>
          </p:sp>
          <p:sp>
            <p:nvSpPr>
              <p:cNvPr id="59" name="object 32">
                <a:extLst>
                  <a:ext uri="{FF2B5EF4-FFF2-40B4-BE49-F238E27FC236}">
                    <a16:creationId xmlns:a16="http://schemas.microsoft.com/office/drawing/2014/main" id="{644D4919-C5AE-4380-A0B9-C693EBA05E7C}"/>
                  </a:ext>
                </a:extLst>
              </p:cNvPr>
              <p:cNvSpPr/>
              <p:nvPr/>
            </p:nvSpPr>
            <p:spPr>
              <a:xfrm>
                <a:off x="3113711" y="508554"/>
                <a:ext cx="0" cy="338455"/>
              </a:xfrm>
              <a:custGeom>
                <a:avLst/>
                <a:gdLst/>
                <a:ahLst/>
                <a:cxnLst/>
                <a:rect l="l" t="t" r="r" b="b"/>
                <a:pathLst>
                  <a:path h="338455">
                    <a:moveTo>
                      <a:pt x="0" y="337908"/>
                    </a:moveTo>
                    <a:lnTo>
                      <a:pt x="0" y="0"/>
                    </a:lnTo>
                  </a:path>
                </a:pathLst>
              </a:custGeom>
              <a:ln w="6197">
                <a:solidFill>
                  <a:srgbClr val="000000"/>
                </a:solidFill>
              </a:ln>
            </p:spPr>
            <p:txBody>
              <a:bodyPr wrap="square" lIns="0" tIns="0" rIns="0" bIns="0" rtlCol="0"/>
              <a:lstStyle/>
              <a:p>
                <a:endParaRPr/>
              </a:p>
            </p:txBody>
          </p:sp>
          <p:sp>
            <p:nvSpPr>
              <p:cNvPr id="60" name="object 33">
                <a:extLst>
                  <a:ext uri="{FF2B5EF4-FFF2-40B4-BE49-F238E27FC236}">
                    <a16:creationId xmlns:a16="http://schemas.microsoft.com/office/drawing/2014/main" id="{51197E18-C216-401C-8880-23F4F1AFCC4B}"/>
                  </a:ext>
                </a:extLst>
              </p:cNvPr>
              <p:cNvSpPr/>
              <p:nvPr/>
            </p:nvSpPr>
            <p:spPr>
              <a:xfrm>
                <a:off x="4240815" y="508561"/>
                <a:ext cx="0" cy="233045"/>
              </a:xfrm>
              <a:custGeom>
                <a:avLst/>
                <a:gdLst/>
                <a:ahLst/>
                <a:cxnLst/>
                <a:rect l="l" t="t" r="r" b="b"/>
                <a:pathLst>
                  <a:path h="233045">
                    <a:moveTo>
                      <a:pt x="0" y="232562"/>
                    </a:moveTo>
                    <a:lnTo>
                      <a:pt x="0" y="0"/>
                    </a:lnTo>
                  </a:path>
                </a:pathLst>
              </a:custGeom>
              <a:ln w="18580">
                <a:solidFill>
                  <a:srgbClr val="FFFFFF"/>
                </a:solidFill>
              </a:ln>
            </p:spPr>
            <p:txBody>
              <a:bodyPr wrap="square" lIns="0" tIns="0" rIns="0" bIns="0" rtlCol="0"/>
              <a:lstStyle/>
              <a:p>
                <a:endParaRPr/>
              </a:p>
            </p:txBody>
          </p:sp>
          <p:sp>
            <p:nvSpPr>
              <p:cNvPr id="61" name="object 34">
                <a:extLst>
                  <a:ext uri="{FF2B5EF4-FFF2-40B4-BE49-F238E27FC236}">
                    <a16:creationId xmlns:a16="http://schemas.microsoft.com/office/drawing/2014/main" id="{216FD95F-31BF-4C83-90A8-379DB82B43F2}"/>
                  </a:ext>
                </a:extLst>
              </p:cNvPr>
              <p:cNvSpPr/>
              <p:nvPr/>
            </p:nvSpPr>
            <p:spPr>
              <a:xfrm>
                <a:off x="4227562" y="727867"/>
                <a:ext cx="26670" cy="26670"/>
              </a:xfrm>
              <a:custGeom>
                <a:avLst/>
                <a:gdLst/>
                <a:ahLst/>
                <a:cxnLst/>
                <a:rect l="l" t="t" r="r" b="b"/>
                <a:pathLst>
                  <a:path w="26670" h="26670">
                    <a:moveTo>
                      <a:pt x="12191" y="0"/>
                    </a:moveTo>
                    <a:lnTo>
                      <a:pt x="6819" y="3555"/>
                    </a:lnTo>
                    <a:lnTo>
                      <a:pt x="1447" y="7086"/>
                    </a:lnTo>
                    <a:lnTo>
                      <a:pt x="0" y="14325"/>
                    </a:lnTo>
                    <a:lnTo>
                      <a:pt x="7086" y="25031"/>
                    </a:lnTo>
                    <a:lnTo>
                      <a:pt x="14312" y="26517"/>
                    </a:lnTo>
                    <a:lnTo>
                      <a:pt x="25031" y="19430"/>
                    </a:lnTo>
                    <a:lnTo>
                      <a:pt x="26504" y="12191"/>
                    </a:lnTo>
                    <a:lnTo>
                      <a:pt x="19418" y="1473"/>
                    </a:lnTo>
                    <a:lnTo>
                      <a:pt x="12191" y="0"/>
                    </a:lnTo>
                    <a:close/>
                  </a:path>
                </a:pathLst>
              </a:custGeom>
              <a:solidFill>
                <a:srgbClr val="000000"/>
              </a:solidFill>
            </p:spPr>
            <p:txBody>
              <a:bodyPr wrap="square" lIns="0" tIns="0" rIns="0" bIns="0" rtlCol="0"/>
              <a:lstStyle/>
              <a:p>
                <a:endParaRPr/>
              </a:p>
            </p:txBody>
          </p:sp>
          <p:sp>
            <p:nvSpPr>
              <p:cNvPr id="62" name="object 35">
                <a:extLst>
                  <a:ext uri="{FF2B5EF4-FFF2-40B4-BE49-F238E27FC236}">
                    <a16:creationId xmlns:a16="http://schemas.microsoft.com/office/drawing/2014/main" id="{167B1CBA-482E-4FCE-9D9F-BAC66479A882}"/>
                  </a:ext>
                </a:extLst>
              </p:cNvPr>
              <p:cNvSpPr/>
              <p:nvPr/>
            </p:nvSpPr>
            <p:spPr>
              <a:xfrm>
                <a:off x="4227562" y="727867"/>
                <a:ext cx="26670" cy="26670"/>
              </a:xfrm>
              <a:custGeom>
                <a:avLst/>
                <a:gdLst/>
                <a:ahLst/>
                <a:cxnLst/>
                <a:rect l="l" t="t" r="r" b="b"/>
                <a:pathLst>
                  <a:path w="26670" h="26670">
                    <a:moveTo>
                      <a:pt x="6819" y="3555"/>
                    </a:moveTo>
                    <a:lnTo>
                      <a:pt x="1447" y="7086"/>
                    </a:lnTo>
                    <a:lnTo>
                      <a:pt x="0" y="14325"/>
                    </a:lnTo>
                    <a:lnTo>
                      <a:pt x="3555" y="19672"/>
                    </a:lnTo>
                    <a:lnTo>
                      <a:pt x="7086" y="25031"/>
                    </a:lnTo>
                    <a:lnTo>
                      <a:pt x="14312" y="26517"/>
                    </a:lnTo>
                    <a:lnTo>
                      <a:pt x="19659" y="22961"/>
                    </a:lnTo>
                    <a:lnTo>
                      <a:pt x="25031" y="19430"/>
                    </a:lnTo>
                    <a:lnTo>
                      <a:pt x="26504" y="12191"/>
                    </a:lnTo>
                    <a:lnTo>
                      <a:pt x="22948" y="6845"/>
                    </a:lnTo>
                    <a:lnTo>
                      <a:pt x="19418" y="1473"/>
                    </a:lnTo>
                    <a:lnTo>
                      <a:pt x="12191" y="0"/>
                    </a:lnTo>
                    <a:lnTo>
                      <a:pt x="6819" y="3555"/>
                    </a:lnTo>
                    <a:close/>
                  </a:path>
                </a:pathLst>
              </a:custGeom>
              <a:ln w="12382">
                <a:solidFill>
                  <a:srgbClr val="FFFFFF"/>
                </a:solidFill>
              </a:ln>
            </p:spPr>
            <p:txBody>
              <a:bodyPr wrap="square" lIns="0" tIns="0" rIns="0" bIns="0" rtlCol="0"/>
              <a:lstStyle/>
              <a:p>
                <a:endParaRPr/>
              </a:p>
            </p:txBody>
          </p:sp>
          <p:sp>
            <p:nvSpPr>
              <p:cNvPr id="63" name="object 36">
                <a:extLst>
                  <a:ext uri="{FF2B5EF4-FFF2-40B4-BE49-F238E27FC236}">
                    <a16:creationId xmlns:a16="http://schemas.microsoft.com/office/drawing/2014/main" id="{106A5C31-7E44-4E26-B681-567B90CDB630}"/>
                  </a:ext>
                </a:extLst>
              </p:cNvPr>
              <p:cNvSpPr/>
              <p:nvPr/>
            </p:nvSpPr>
            <p:spPr>
              <a:xfrm>
                <a:off x="4227562" y="727867"/>
                <a:ext cx="26670" cy="26670"/>
              </a:xfrm>
              <a:custGeom>
                <a:avLst/>
                <a:gdLst/>
                <a:ahLst/>
                <a:cxnLst/>
                <a:rect l="l" t="t" r="r" b="b"/>
                <a:pathLst>
                  <a:path w="26670" h="26670">
                    <a:moveTo>
                      <a:pt x="12191" y="0"/>
                    </a:moveTo>
                    <a:lnTo>
                      <a:pt x="6819" y="3555"/>
                    </a:lnTo>
                    <a:lnTo>
                      <a:pt x="1447" y="7086"/>
                    </a:lnTo>
                    <a:lnTo>
                      <a:pt x="0" y="14325"/>
                    </a:lnTo>
                    <a:lnTo>
                      <a:pt x="7086" y="25031"/>
                    </a:lnTo>
                    <a:lnTo>
                      <a:pt x="14312" y="26517"/>
                    </a:lnTo>
                    <a:lnTo>
                      <a:pt x="25031" y="19430"/>
                    </a:lnTo>
                    <a:lnTo>
                      <a:pt x="26504" y="12191"/>
                    </a:lnTo>
                    <a:lnTo>
                      <a:pt x="19418" y="1473"/>
                    </a:lnTo>
                    <a:lnTo>
                      <a:pt x="12191" y="0"/>
                    </a:lnTo>
                    <a:close/>
                  </a:path>
                </a:pathLst>
              </a:custGeom>
              <a:solidFill>
                <a:srgbClr val="000000"/>
              </a:solidFill>
            </p:spPr>
            <p:txBody>
              <a:bodyPr wrap="square" lIns="0" tIns="0" rIns="0" bIns="0" rtlCol="0"/>
              <a:lstStyle/>
              <a:p>
                <a:endParaRPr/>
              </a:p>
            </p:txBody>
          </p:sp>
          <p:sp>
            <p:nvSpPr>
              <p:cNvPr id="64" name="object 37">
                <a:extLst>
                  <a:ext uri="{FF2B5EF4-FFF2-40B4-BE49-F238E27FC236}">
                    <a16:creationId xmlns:a16="http://schemas.microsoft.com/office/drawing/2014/main" id="{BC25FE00-877B-4544-B2DF-A1F5C934A1C9}"/>
                  </a:ext>
                </a:extLst>
              </p:cNvPr>
              <p:cNvSpPr/>
              <p:nvPr/>
            </p:nvSpPr>
            <p:spPr>
              <a:xfrm>
                <a:off x="4240815" y="508561"/>
                <a:ext cx="0" cy="233045"/>
              </a:xfrm>
              <a:custGeom>
                <a:avLst/>
                <a:gdLst/>
                <a:ahLst/>
                <a:cxnLst/>
                <a:rect l="l" t="t" r="r" b="b"/>
                <a:pathLst>
                  <a:path h="233045">
                    <a:moveTo>
                      <a:pt x="0" y="232562"/>
                    </a:moveTo>
                    <a:lnTo>
                      <a:pt x="0" y="0"/>
                    </a:lnTo>
                  </a:path>
                </a:pathLst>
              </a:custGeom>
              <a:ln w="6197">
                <a:solidFill>
                  <a:srgbClr val="000000"/>
                </a:solidFill>
              </a:ln>
            </p:spPr>
            <p:txBody>
              <a:bodyPr wrap="square" lIns="0" tIns="0" rIns="0" bIns="0" rtlCol="0"/>
              <a:lstStyle/>
              <a:p>
                <a:endParaRPr/>
              </a:p>
            </p:txBody>
          </p:sp>
          <p:sp>
            <p:nvSpPr>
              <p:cNvPr id="65" name="object 38">
                <a:extLst>
                  <a:ext uri="{FF2B5EF4-FFF2-40B4-BE49-F238E27FC236}">
                    <a16:creationId xmlns:a16="http://schemas.microsoft.com/office/drawing/2014/main" id="{BA0FCB80-EB07-4977-9FA0-DB7738293DCE}"/>
                  </a:ext>
                </a:extLst>
              </p:cNvPr>
              <p:cNvSpPr/>
              <p:nvPr/>
            </p:nvSpPr>
            <p:spPr>
              <a:xfrm>
                <a:off x="5032612" y="1000002"/>
                <a:ext cx="468630" cy="0"/>
              </a:xfrm>
              <a:custGeom>
                <a:avLst/>
                <a:gdLst/>
                <a:ahLst/>
                <a:cxnLst/>
                <a:rect l="l" t="t" r="r" b="b"/>
                <a:pathLst>
                  <a:path w="468629">
                    <a:moveTo>
                      <a:pt x="468045" y="0"/>
                    </a:moveTo>
                    <a:lnTo>
                      <a:pt x="0" y="0"/>
                    </a:lnTo>
                  </a:path>
                </a:pathLst>
              </a:custGeom>
              <a:ln w="18580">
                <a:solidFill>
                  <a:srgbClr val="FFFFFF"/>
                </a:solidFill>
              </a:ln>
            </p:spPr>
            <p:txBody>
              <a:bodyPr wrap="square" lIns="0" tIns="0" rIns="0" bIns="0" rtlCol="0"/>
              <a:lstStyle/>
              <a:p>
                <a:endParaRPr/>
              </a:p>
            </p:txBody>
          </p:sp>
          <p:sp>
            <p:nvSpPr>
              <p:cNvPr id="66" name="object 39">
                <a:extLst>
                  <a:ext uri="{FF2B5EF4-FFF2-40B4-BE49-F238E27FC236}">
                    <a16:creationId xmlns:a16="http://schemas.microsoft.com/office/drawing/2014/main" id="{C0517E4C-2C3C-4758-90BF-FF9985CC046B}"/>
                  </a:ext>
                </a:extLst>
              </p:cNvPr>
              <p:cNvSpPr/>
              <p:nvPr/>
            </p:nvSpPr>
            <p:spPr>
              <a:xfrm>
                <a:off x="5487402" y="986752"/>
                <a:ext cx="26670" cy="26670"/>
              </a:xfrm>
              <a:custGeom>
                <a:avLst/>
                <a:gdLst/>
                <a:ahLst/>
                <a:cxnLst/>
                <a:rect l="l" t="t" r="r" b="b"/>
                <a:pathLst>
                  <a:path w="26670" h="26669">
                    <a:moveTo>
                      <a:pt x="12191" y="0"/>
                    </a:moveTo>
                    <a:lnTo>
                      <a:pt x="1473" y="7086"/>
                    </a:lnTo>
                    <a:lnTo>
                      <a:pt x="0" y="14312"/>
                    </a:lnTo>
                    <a:lnTo>
                      <a:pt x="3555" y="19684"/>
                    </a:lnTo>
                    <a:lnTo>
                      <a:pt x="7086" y="25057"/>
                    </a:lnTo>
                    <a:lnTo>
                      <a:pt x="14325" y="26504"/>
                    </a:lnTo>
                    <a:lnTo>
                      <a:pt x="25031" y="19418"/>
                    </a:lnTo>
                    <a:lnTo>
                      <a:pt x="26517" y="12179"/>
                    </a:lnTo>
                    <a:lnTo>
                      <a:pt x="19418" y="1473"/>
                    </a:lnTo>
                    <a:lnTo>
                      <a:pt x="12191" y="0"/>
                    </a:lnTo>
                    <a:close/>
                  </a:path>
                </a:pathLst>
              </a:custGeom>
              <a:solidFill>
                <a:srgbClr val="000000"/>
              </a:solidFill>
            </p:spPr>
            <p:txBody>
              <a:bodyPr wrap="square" lIns="0" tIns="0" rIns="0" bIns="0" rtlCol="0"/>
              <a:lstStyle/>
              <a:p>
                <a:endParaRPr/>
              </a:p>
            </p:txBody>
          </p:sp>
          <p:sp>
            <p:nvSpPr>
              <p:cNvPr id="67" name="object 40">
                <a:extLst>
                  <a:ext uri="{FF2B5EF4-FFF2-40B4-BE49-F238E27FC236}">
                    <a16:creationId xmlns:a16="http://schemas.microsoft.com/office/drawing/2014/main" id="{08622928-2F7B-4701-9852-7AF5FE5BA2AB}"/>
                  </a:ext>
                </a:extLst>
              </p:cNvPr>
              <p:cNvSpPr/>
              <p:nvPr/>
            </p:nvSpPr>
            <p:spPr>
              <a:xfrm>
                <a:off x="5487402" y="986752"/>
                <a:ext cx="26670" cy="26670"/>
              </a:xfrm>
              <a:custGeom>
                <a:avLst/>
                <a:gdLst/>
                <a:ahLst/>
                <a:cxnLst/>
                <a:rect l="l" t="t" r="r" b="b"/>
                <a:pathLst>
                  <a:path w="26670" h="26669">
                    <a:moveTo>
                      <a:pt x="3555" y="19684"/>
                    </a:moveTo>
                    <a:lnTo>
                      <a:pt x="7086" y="25057"/>
                    </a:lnTo>
                    <a:lnTo>
                      <a:pt x="14325" y="26504"/>
                    </a:lnTo>
                    <a:lnTo>
                      <a:pt x="19672" y="22948"/>
                    </a:lnTo>
                    <a:lnTo>
                      <a:pt x="25031" y="19418"/>
                    </a:lnTo>
                    <a:lnTo>
                      <a:pt x="26517" y="12179"/>
                    </a:lnTo>
                    <a:lnTo>
                      <a:pt x="22961" y="6845"/>
                    </a:lnTo>
                    <a:lnTo>
                      <a:pt x="19418" y="1473"/>
                    </a:lnTo>
                    <a:lnTo>
                      <a:pt x="12191" y="0"/>
                    </a:lnTo>
                    <a:lnTo>
                      <a:pt x="6845" y="3555"/>
                    </a:lnTo>
                    <a:lnTo>
                      <a:pt x="1473" y="7086"/>
                    </a:lnTo>
                    <a:lnTo>
                      <a:pt x="0" y="14312"/>
                    </a:lnTo>
                    <a:lnTo>
                      <a:pt x="3555" y="19684"/>
                    </a:lnTo>
                    <a:close/>
                  </a:path>
                </a:pathLst>
              </a:custGeom>
              <a:ln w="12382">
                <a:solidFill>
                  <a:srgbClr val="FFFFFF"/>
                </a:solidFill>
              </a:ln>
            </p:spPr>
            <p:txBody>
              <a:bodyPr wrap="square" lIns="0" tIns="0" rIns="0" bIns="0" rtlCol="0"/>
              <a:lstStyle/>
              <a:p>
                <a:endParaRPr/>
              </a:p>
            </p:txBody>
          </p:sp>
          <p:sp>
            <p:nvSpPr>
              <p:cNvPr id="68" name="object 41">
                <a:extLst>
                  <a:ext uri="{FF2B5EF4-FFF2-40B4-BE49-F238E27FC236}">
                    <a16:creationId xmlns:a16="http://schemas.microsoft.com/office/drawing/2014/main" id="{6E1B84EE-5377-446E-BEB1-9D1851BDB883}"/>
                  </a:ext>
                </a:extLst>
              </p:cNvPr>
              <p:cNvSpPr/>
              <p:nvPr/>
            </p:nvSpPr>
            <p:spPr>
              <a:xfrm>
                <a:off x="5487402" y="986752"/>
                <a:ext cx="26670" cy="26670"/>
              </a:xfrm>
              <a:custGeom>
                <a:avLst/>
                <a:gdLst/>
                <a:ahLst/>
                <a:cxnLst/>
                <a:rect l="l" t="t" r="r" b="b"/>
                <a:pathLst>
                  <a:path w="26670" h="26669">
                    <a:moveTo>
                      <a:pt x="12191" y="0"/>
                    </a:moveTo>
                    <a:lnTo>
                      <a:pt x="1473" y="7086"/>
                    </a:lnTo>
                    <a:lnTo>
                      <a:pt x="0" y="14312"/>
                    </a:lnTo>
                    <a:lnTo>
                      <a:pt x="3555" y="19684"/>
                    </a:lnTo>
                    <a:lnTo>
                      <a:pt x="7086" y="25057"/>
                    </a:lnTo>
                    <a:lnTo>
                      <a:pt x="14325" y="26504"/>
                    </a:lnTo>
                    <a:lnTo>
                      <a:pt x="25031" y="19418"/>
                    </a:lnTo>
                    <a:lnTo>
                      <a:pt x="26517" y="12179"/>
                    </a:lnTo>
                    <a:lnTo>
                      <a:pt x="19418" y="1473"/>
                    </a:lnTo>
                    <a:lnTo>
                      <a:pt x="12191" y="0"/>
                    </a:lnTo>
                    <a:close/>
                  </a:path>
                </a:pathLst>
              </a:custGeom>
              <a:solidFill>
                <a:srgbClr val="000000"/>
              </a:solidFill>
            </p:spPr>
            <p:txBody>
              <a:bodyPr wrap="square" lIns="0" tIns="0" rIns="0" bIns="0" rtlCol="0"/>
              <a:lstStyle/>
              <a:p>
                <a:endParaRPr/>
              </a:p>
            </p:txBody>
          </p:sp>
          <p:sp>
            <p:nvSpPr>
              <p:cNvPr id="69" name="object 42">
                <a:extLst>
                  <a:ext uri="{FF2B5EF4-FFF2-40B4-BE49-F238E27FC236}">
                    <a16:creationId xmlns:a16="http://schemas.microsoft.com/office/drawing/2014/main" id="{06740FC7-7598-4633-9D12-F4DD96DCF207}"/>
                  </a:ext>
                </a:extLst>
              </p:cNvPr>
              <p:cNvSpPr/>
              <p:nvPr/>
            </p:nvSpPr>
            <p:spPr>
              <a:xfrm>
                <a:off x="5032612" y="508563"/>
                <a:ext cx="468630" cy="491490"/>
              </a:xfrm>
              <a:custGeom>
                <a:avLst/>
                <a:gdLst/>
                <a:ahLst/>
                <a:cxnLst/>
                <a:rect l="l" t="t" r="r" b="b"/>
                <a:pathLst>
                  <a:path w="468629" h="491490">
                    <a:moveTo>
                      <a:pt x="468045" y="491439"/>
                    </a:moveTo>
                    <a:lnTo>
                      <a:pt x="0" y="491439"/>
                    </a:lnTo>
                    <a:lnTo>
                      <a:pt x="0" y="0"/>
                    </a:lnTo>
                  </a:path>
                </a:pathLst>
              </a:custGeom>
              <a:ln w="6197">
                <a:solidFill>
                  <a:srgbClr val="000000"/>
                </a:solidFill>
              </a:ln>
            </p:spPr>
            <p:txBody>
              <a:bodyPr wrap="square" lIns="0" tIns="0" rIns="0" bIns="0" rtlCol="0"/>
              <a:lstStyle/>
              <a:p>
                <a:endParaRPr/>
              </a:p>
            </p:txBody>
          </p:sp>
          <p:sp>
            <p:nvSpPr>
              <p:cNvPr id="70" name="object 43">
                <a:extLst>
                  <a:ext uri="{FF2B5EF4-FFF2-40B4-BE49-F238E27FC236}">
                    <a16:creationId xmlns:a16="http://schemas.microsoft.com/office/drawing/2014/main" id="{42252E16-7950-494C-91E6-C1E6BFCAAC5E}"/>
                  </a:ext>
                </a:extLst>
              </p:cNvPr>
              <p:cNvSpPr/>
              <p:nvPr/>
            </p:nvSpPr>
            <p:spPr>
              <a:xfrm>
                <a:off x="6445485" y="508553"/>
                <a:ext cx="0" cy="239395"/>
              </a:xfrm>
              <a:custGeom>
                <a:avLst/>
                <a:gdLst/>
                <a:ahLst/>
                <a:cxnLst/>
                <a:rect l="l" t="t" r="r" b="b"/>
                <a:pathLst>
                  <a:path h="239395">
                    <a:moveTo>
                      <a:pt x="0" y="238823"/>
                    </a:moveTo>
                    <a:lnTo>
                      <a:pt x="0" y="0"/>
                    </a:lnTo>
                  </a:path>
                </a:pathLst>
              </a:custGeom>
              <a:ln w="18580">
                <a:solidFill>
                  <a:srgbClr val="FFFFFF"/>
                </a:solidFill>
              </a:ln>
            </p:spPr>
            <p:txBody>
              <a:bodyPr wrap="square" lIns="0" tIns="0" rIns="0" bIns="0" rtlCol="0"/>
              <a:lstStyle/>
              <a:p>
                <a:endParaRPr/>
              </a:p>
            </p:txBody>
          </p:sp>
          <p:sp>
            <p:nvSpPr>
              <p:cNvPr id="71" name="object 44">
                <a:extLst>
                  <a:ext uri="{FF2B5EF4-FFF2-40B4-BE49-F238E27FC236}">
                    <a16:creationId xmlns:a16="http://schemas.microsoft.com/office/drawing/2014/main" id="{01902118-7427-4606-A23F-4E89FDC43E6D}"/>
                  </a:ext>
                </a:extLst>
              </p:cNvPr>
              <p:cNvSpPr/>
              <p:nvPr/>
            </p:nvSpPr>
            <p:spPr>
              <a:xfrm>
                <a:off x="6432230" y="734120"/>
                <a:ext cx="26670" cy="26670"/>
              </a:xfrm>
              <a:custGeom>
                <a:avLst/>
                <a:gdLst/>
                <a:ahLst/>
                <a:cxnLst/>
                <a:rect l="l" t="t" r="r" b="b"/>
                <a:pathLst>
                  <a:path w="26670" h="26670">
                    <a:moveTo>
                      <a:pt x="12191" y="0"/>
                    </a:moveTo>
                    <a:lnTo>
                      <a:pt x="6819" y="3555"/>
                    </a:lnTo>
                    <a:lnTo>
                      <a:pt x="1447" y="7086"/>
                    </a:lnTo>
                    <a:lnTo>
                      <a:pt x="0" y="14325"/>
                    </a:lnTo>
                    <a:lnTo>
                      <a:pt x="7086" y="25031"/>
                    </a:lnTo>
                    <a:lnTo>
                      <a:pt x="14312" y="26517"/>
                    </a:lnTo>
                    <a:lnTo>
                      <a:pt x="25031" y="19430"/>
                    </a:lnTo>
                    <a:lnTo>
                      <a:pt x="26504" y="12191"/>
                    </a:lnTo>
                    <a:lnTo>
                      <a:pt x="19418" y="1473"/>
                    </a:lnTo>
                    <a:lnTo>
                      <a:pt x="12191" y="0"/>
                    </a:lnTo>
                    <a:close/>
                  </a:path>
                </a:pathLst>
              </a:custGeom>
              <a:solidFill>
                <a:srgbClr val="000000"/>
              </a:solidFill>
            </p:spPr>
            <p:txBody>
              <a:bodyPr wrap="square" lIns="0" tIns="0" rIns="0" bIns="0" rtlCol="0"/>
              <a:lstStyle/>
              <a:p>
                <a:endParaRPr/>
              </a:p>
            </p:txBody>
          </p:sp>
          <p:sp>
            <p:nvSpPr>
              <p:cNvPr id="72" name="object 45">
                <a:extLst>
                  <a:ext uri="{FF2B5EF4-FFF2-40B4-BE49-F238E27FC236}">
                    <a16:creationId xmlns:a16="http://schemas.microsoft.com/office/drawing/2014/main" id="{CE956E38-DD55-45FD-8EF1-2003F90CE4C1}"/>
                  </a:ext>
                </a:extLst>
              </p:cNvPr>
              <p:cNvSpPr/>
              <p:nvPr/>
            </p:nvSpPr>
            <p:spPr>
              <a:xfrm>
                <a:off x="6432230" y="734120"/>
                <a:ext cx="26670" cy="26670"/>
              </a:xfrm>
              <a:custGeom>
                <a:avLst/>
                <a:gdLst/>
                <a:ahLst/>
                <a:cxnLst/>
                <a:rect l="l" t="t" r="r" b="b"/>
                <a:pathLst>
                  <a:path w="26670" h="26670">
                    <a:moveTo>
                      <a:pt x="6819" y="3555"/>
                    </a:moveTo>
                    <a:lnTo>
                      <a:pt x="1447" y="7086"/>
                    </a:lnTo>
                    <a:lnTo>
                      <a:pt x="0" y="14325"/>
                    </a:lnTo>
                    <a:lnTo>
                      <a:pt x="3555" y="19672"/>
                    </a:lnTo>
                    <a:lnTo>
                      <a:pt x="7086" y="25031"/>
                    </a:lnTo>
                    <a:lnTo>
                      <a:pt x="14312" y="26517"/>
                    </a:lnTo>
                    <a:lnTo>
                      <a:pt x="19659" y="22961"/>
                    </a:lnTo>
                    <a:lnTo>
                      <a:pt x="25031" y="19430"/>
                    </a:lnTo>
                    <a:lnTo>
                      <a:pt x="26504" y="12191"/>
                    </a:lnTo>
                    <a:lnTo>
                      <a:pt x="22948" y="6845"/>
                    </a:lnTo>
                    <a:lnTo>
                      <a:pt x="19418" y="1473"/>
                    </a:lnTo>
                    <a:lnTo>
                      <a:pt x="12191" y="0"/>
                    </a:lnTo>
                    <a:lnTo>
                      <a:pt x="6819" y="3555"/>
                    </a:lnTo>
                    <a:close/>
                  </a:path>
                </a:pathLst>
              </a:custGeom>
              <a:ln w="12382">
                <a:solidFill>
                  <a:srgbClr val="FFFFFF"/>
                </a:solidFill>
              </a:ln>
            </p:spPr>
            <p:txBody>
              <a:bodyPr wrap="square" lIns="0" tIns="0" rIns="0" bIns="0" rtlCol="0"/>
              <a:lstStyle/>
              <a:p>
                <a:endParaRPr/>
              </a:p>
            </p:txBody>
          </p:sp>
          <p:sp>
            <p:nvSpPr>
              <p:cNvPr id="73" name="object 46">
                <a:extLst>
                  <a:ext uri="{FF2B5EF4-FFF2-40B4-BE49-F238E27FC236}">
                    <a16:creationId xmlns:a16="http://schemas.microsoft.com/office/drawing/2014/main" id="{F77227F4-A95A-4BC5-BB6F-4F28AB1806D8}"/>
                  </a:ext>
                </a:extLst>
              </p:cNvPr>
              <p:cNvSpPr/>
              <p:nvPr/>
            </p:nvSpPr>
            <p:spPr>
              <a:xfrm>
                <a:off x="6432230" y="734120"/>
                <a:ext cx="26670" cy="26670"/>
              </a:xfrm>
              <a:custGeom>
                <a:avLst/>
                <a:gdLst/>
                <a:ahLst/>
                <a:cxnLst/>
                <a:rect l="l" t="t" r="r" b="b"/>
                <a:pathLst>
                  <a:path w="26670" h="26670">
                    <a:moveTo>
                      <a:pt x="12191" y="0"/>
                    </a:moveTo>
                    <a:lnTo>
                      <a:pt x="6819" y="3555"/>
                    </a:lnTo>
                    <a:lnTo>
                      <a:pt x="1447" y="7086"/>
                    </a:lnTo>
                    <a:lnTo>
                      <a:pt x="0" y="14325"/>
                    </a:lnTo>
                    <a:lnTo>
                      <a:pt x="7086" y="25031"/>
                    </a:lnTo>
                    <a:lnTo>
                      <a:pt x="14312" y="26517"/>
                    </a:lnTo>
                    <a:lnTo>
                      <a:pt x="25031" y="19430"/>
                    </a:lnTo>
                    <a:lnTo>
                      <a:pt x="26504" y="12191"/>
                    </a:lnTo>
                    <a:lnTo>
                      <a:pt x="19418" y="1473"/>
                    </a:lnTo>
                    <a:lnTo>
                      <a:pt x="12191" y="0"/>
                    </a:lnTo>
                    <a:close/>
                  </a:path>
                </a:pathLst>
              </a:custGeom>
              <a:solidFill>
                <a:srgbClr val="000000"/>
              </a:solidFill>
            </p:spPr>
            <p:txBody>
              <a:bodyPr wrap="square" lIns="0" tIns="0" rIns="0" bIns="0" rtlCol="0"/>
              <a:lstStyle/>
              <a:p>
                <a:endParaRPr/>
              </a:p>
            </p:txBody>
          </p:sp>
          <p:sp>
            <p:nvSpPr>
              <p:cNvPr id="74" name="object 47">
                <a:extLst>
                  <a:ext uri="{FF2B5EF4-FFF2-40B4-BE49-F238E27FC236}">
                    <a16:creationId xmlns:a16="http://schemas.microsoft.com/office/drawing/2014/main" id="{6520F99B-862F-489E-89D4-1B7389D93637}"/>
                  </a:ext>
                </a:extLst>
              </p:cNvPr>
              <p:cNvSpPr/>
              <p:nvPr/>
            </p:nvSpPr>
            <p:spPr>
              <a:xfrm>
                <a:off x="6445485" y="508553"/>
                <a:ext cx="0" cy="239395"/>
              </a:xfrm>
              <a:custGeom>
                <a:avLst/>
                <a:gdLst/>
                <a:ahLst/>
                <a:cxnLst/>
                <a:rect l="l" t="t" r="r" b="b"/>
                <a:pathLst>
                  <a:path h="239395">
                    <a:moveTo>
                      <a:pt x="0" y="238823"/>
                    </a:moveTo>
                    <a:lnTo>
                      <a:pt x="0" y="0"/>
                    </a:lnTo>
                  </a:path>
                </a:pathLst>
              </a:custGeom>
              <a:ln w="6197">
                <a:solidFill>
                  <a:srgbClr val="000000"/>
                </a:solidFill>
              </a:ln>
            </p:spPr>
            <p:txBody>
              <a:bodyPr wrap="square" lIns="0" tIns="0" rIns="0" bIns="0" rtlCol="0"/>
              <a:lstStyle/>
              <a:p>
                <a:endParaRPr/>
              </a:p>
            </p:txBody>
          </p:sp>
          <p:sp>
            <p:nvSpPr>
              <p:cNvPr id="75" name="object 48">
                <a:extLst>
                  <a:ext uri="{FF2B5EF4-FFF2-40B4-BE49-F238E27FC236}">
                    <a16:creationId xmlns:a16="http://schemas.microsoft.com/office/drawing/2014/main" id="{8A14808B-D8E9-4E3B-B05F-B1CA975B61D6}"/>
                  </a:ext>
                </a:extLst>
              </p:cNvPr>
              <p:cNvSpPr/>
              <p:nvPr/>
            </p:nvSpPr>
            <p:spPr>
              <a:xfrm>
                <a:off x="5743183" y="508553"/>
                <a:ext cx="589915" cy="523875"/>
              </a:xfrm>
              <a:custGeom>
                <a:avLst/>
                <a:gdLst/>
                <a:ahLst/>
                <a:cxnLst/>
                <a:rect l="l" t="t" r="r" b="b"/>
                <a:pathLst>
                  <a:path w="589914" h="523875">
                    <a:moveTo>
                      <a:pt x="589521" y="523443"/>
                    </a:moveTo>
                    <a:lnTo>
                      <a:pt x="0" y="0"/>
                    </a:lnTo>
                  </a:path>
                </a:pathLst>
              </a:custGeom>
              <a:ln w="18580">
                <a:solidFill>
                  <a:srgbClr val="FFFFFF"/>
                </a:solidFill>
              </a:ln>
            </p:spPr>
            <p:txBody>
              <a:bodyPr wrap="square" lIns="0" tIns="0" rIns="0" bIns="0" rtlCol="0"/>
              <a:lstStyle/>
              <a:p>
                <a:endParaRPr/>
              </a:p>
            </p:txBody>
          </p:sp>
          <p:sp>
            <p:nvSpPr>
              <p:cNvPr id="76" name="object 49">
                <a:extLst>
                  <a:ext uri="{FF2B5EF4-FFF2-40B4-BE49-F238E27FC236}">
                    <a16:creationId xmlns:a16="http://schemas.microsoft.com/office/drawing/2014/main" id="{38FEBC0A-2C1A-424C-8A35-5FBAB8F61A76}"/>
                  </a:ext>
                </a:extLst>
              </p:cNvPr>
              <p:cNvSpPr/>
              <p:nvPr/>
            </p:nvSpPr>
            <p:spPr>
              <a:xfrm>
                <a:off x="6319451" y="1018739"/>
                <a:ext cx="26670" cy="26670"/>
              </a:xfrm>
              <a:custGeom>
                <a:avLst/>
                <a:gdLst/>
                <a:ahLst/>
                <a:cxnLst/>
                <a:rect l="l" t="t" r="r" b="b"/>
                <a:pathLst>
                  <a:path w="26670" h="26669">
                    <a:moveTo>
                      <a:pt x="12191" y="0"/>
                    </a:moveTo>
                    <a:lnTo>
                      <a:pt x="6819" y="3555"/>
                    </a:lnTo>
                    <a:lnTo>
                      <a:pt x="1447" y="7086"/>
                    </a:lnTo>
                    <a:lnTo>
                      <a:pt x="0" y="14325"/>
                    </a:lnTo>
                    <a:lnTo>
                      <a:pt x="7086" y="25044"/>
                    </a:lnTo>
                    <a:lnTo>
                      <a:pt x="14312" y="26517"/>
                    </a:lnTo>
                    <a:lnTo>
                      <a:pt x="25031" y="19430"/>
                    </a:lnTo>
                    <a:lnTo>
                      <a:pt x="26504" y="12191"/>
                    </a:lnTo>
                    <a:lnTo>
                      <a:pt x="19418" y="1473"/>
                    </a:lnTo>
                    <a:lnTo>
                      <a:pt x="12191" y="0"/>
                    </a:lnTo>
                    <a:close/>
                  </a:path>
                </a:pathLst>
              </a:custGeom>
              <a:solidFill>
                <a:srgbClr val="000000"/>
              </a:solidFill>
            </p:spPr>
            <p:txBody>
              <a:bodyPr wrap="square" lIns="0" tIns="0" rIns="0" bIns="0" rtlCol="0"/>
              <a:lstStyle/>
              <a:p>
                <a:endParaRPr/>
              </a:p>
            </p:txBody>
          </p:sp>
          <p:sp>
            <p:nvSpPr>
              <p:cNvPr id="77" name="object 50">
                <a:extLst>
                  <a:ext uri="{FF2B5EF4-FFF2-40B4-BE49-F238E27FC236}">
                    <a16:creationId xmlns:a16="http://schemas.microsoft.com/office/drawing/2014/main" id="{06EDECE8-B1F3-4DE4-A957-5E50F755EF5D}"/>
                  </a:ext>
                </a:extLst>
              </p:cNvPr>
              <p:cNvSpPr/>
              <p:nvPr/>
            </p:nvSpPr>
            <p:spPr>
              <a:xfrm>
                <a:off x="6319451" y="1018739"/>
                <a:ext cx="26670" cy="26670"/>
              </a:xfrm>
              <a:custGeom>
                <a:avLst/>
                <a:gdLst/>
                <a:ahLst/>
                <a:cxnLst/>
                <a:rect l="l" t="t" r="r" b="b"/>
                <a:pathLst>
                  <a:path w="26670" h="26669">
                    <a:moveTo>
                      <a:pt x="6819" y="3555"/>
                    </a:moveTo>
                    <a:lnTo>
                      <a:pt x="1447" y="7086"/>
                    </a:lnTo>
                    <a:lnTo>
                      <a:pt x="0" y="14325"/>
                    </a:lnTo>
                    <a:lnTo>
                      <a:pt x="3555" y="19672"/>
                    </a:lnTo>
                    <a:lnTo>
                      <a:pt x="7086" y="25044"/>
                    </a:lnTo>
                    <a:lnTo>
                      <a:pt x="14312" y="26517"/>
                    </a:lnTo>
                    <a:lnTo>
                      <a:pt x="19659" y="22961"/>
                    </a:lnTo>
                    <a:lnTo>
                      <a:pt x="25031" y="19430"/>
                    </a:lnTo>
                    <a:lnTo>
                      <a:pt x="26504" y="12191"/>
                    </a:lnTo>
                    <a:lnTo>
                      <a:pt x="22948" y="6845"/>
                    </a:lnTo>
                    <a:lnTo>
                      <a:pt x="19418" y="1473"/>
                    </a:lnTo>
                    <a:lnTo>
                      <a:pt x="12191" y="0"/>
                    </a:lnTo>
                    <a:lnTo>
                      <a:pt x="6819" y="3555"/>
                    </a:lnTo>
                    <a:close/>
                  </a:path>
                </a:pathLst>
              </a:custGeom>
              <a:ln w="12382">
                <a:solidFill>
                  <a:srgbClr val="FFFFFF"/>
                </a:solidFill>
              </a:ln>
            </p:spPr>
            <p:txBody>
              <a:bodyPr wrap="square" lIns="0" tIns="0" rIns="0" bIns="0" rtlCol="0"/>
              <a:lstStyle/>
              <a:p>
                <a:endParaRPr/>
              </a:p>
            </p:txBody>
          </p:sp>
          <p:sp>
            <p:nvSpPr>
              <p:cNvPr id="78" name="object 51">
                <a:extLst>
                  <a:ext uri="{FF2B5EF4-FFF2-40B4-BE49-F238E27FC236}">
                    <a16:creationId xmlns:a16="http://schemas.microsoft.com/office/drawing/2014/main" id="{2DC0F05F-F4DB-4D9B-90CB-2BEB4C403345}"/>
                  </a:ext>
                </a:extLst>
              </p:cNvPr>
              <p:cNvSpPr/>
              <p:nvPr/>
            </p:nvSpPr>
            <p:spPr>
              <a:xfrm>
                <a:off x="6319451" y="1018739"/>
                <a:ext cx="26670" cy="26670"/>
              </a:xfrm>
              <a:custGeom>
                <a:avLst/>
                <a:gdLst/>
                <a:ahLst/>
                <a:cxnLst/>
                <a:rect l="l" t="t" r="r" b="b"/>
                <a:pathLst>
                  <a:path w="26670" h="26669">
                    <a:moveTo>
                      <a:pt x="12191" y="0"/>
                    </a:moveTo>
                    <a:lnTo>
                      <a:pt x="6819" y="3555"/>
                    </a:lnTo>
                    <a:lnTo>
                      <a:pt x="1447" y="7086"/>
                    </a:lnTo>
                    <a:lnTo>
                      <a:pt x="0" y="14325"/>
                    </a:lnTo>
                    <a:lnTo>
                      <a:pt x="7086" y="25044"/>
                    </a:lnTo>
                    <a:lnTo>
                      <a:pt x="14312" y="26517"/>
                    </a:lnTo>
                    <a:lnTo>
                      <a:pt x="25031" y="19430"/>
                    </a:lnTo>
                    <a:lnTo>
                      <a:pt x="26504" y="12191"/>
                    </a:lnTo>
                    <a:lnTo>
                      <a:pt x="19418" y="1473"/>
                    </a:lnTo>
                    <a:lnTo>
                      <a:pt x="12191" y="0"/>
                    </a:lnTo>
                    <a:close/>
                  </a:path>
                </a:pathLst>
              </a:custGeom>
              <a:solidFill>
                <a:srgbClr val="000000"/>
              </a:solidFill>
            </p:spPr>
            <p:txBody>
              <a:bodyPr wrap="square" lIns="0" tIns="0" rIns="0" bIns="0" rtlCol="0"/>
              <a:lstStyle/>
              <a:p>
                <a:endParaRPr/>
              </a:p>
            </p:txBody>
          </p:sp>
          <p:sp>
            <p:nvSpPr>
              <p:cNvPr id="79" name="object 52">
                <a:extLst>
                  <a:ext uri="{FF2B5EF4-FFF2-40B4-BE49-F238E27FC236}">
                    <a16:creationId xmlns:a16="http://schemas.microsoft.com/office/drawing/2014/main" id="{C2B70199-B57E-42BE-9277-20983E2A4F7A}"/>
                  </a:ext>
                </a:extLst>
              </p:cNvPr>
              <p:cNvSpPr/>
              <p:nvPr/>
            </p:nvSpPr>
            <p:spPr>
              <a:xfrm>
                <a:off x="5743183" y="508553"/>
                <a:ext cx="589915" cy="523875"/>
              </a:xfrm>
              <a:custGeom>
                <a:avLst/>
                <a:gdLst/>
                <a:ahLst/>
                <a:cxnLst/>
                <a:rect l="l" t="t" r="r" b="b"/>
                <a:pathLst>
                  <a:path w="589914" h="523875">
                    <a:moveTo>
                      <a:pt x="589521" y="523443"/>
                    </a:moveTo>
                    <a:lnTo>
                      <a:pt x="0" y="0"/>
                    </a:lnTo>
                  </a:path>
                </a:pathLst>
              </a:custGeom>
              <a:ln w="6197">
                <a:solidFill>
                  <a:srgbClr val="000000"/>
                </a:solidFill>
              </a:ln>
            </p:spPr>
            <p:txBody>
              <a:bodyPr wrap="square" lIns="0" tIns="0" rIns="0" bIns="0" rtlCol="0"/>
              <a:lstStyle/>
              <a:p>
                <a:endParaRPr/>
              </a:p>
            </p:txBody>
          </p:sp>
        </p:grpSp>
        <p:sp>
          <p:nvSpPr>
            <p:cNvPr id="80" name="object 53">
              <a:extLst>
                <a:ext uri="{FF2B5EF4-FFF2-40B4-BE49-F238E27FC236}">
                  <a16:creationId xmlns:a16="http://schemas.microsoft.com/office/drawing/2014/main" id="{C85F828F-CD5F-49C6-8906-5BC8BDC1CDA7}"/>
                </a:ext>
              </a:extLst>
            </p:cNvPr>
            <p:cNvSpPr txBox="1"/>
            <p:nvPr/>
          </p:nvSpPr>
          <p:spPr>
            <a:xfrm>
              <a:off x="2777105" y="2036010"/>
              <a:ext cx="229235" cy="151765"/>
            </a:xfrm>
            <a:prstGeom prst="rect">
              <a:avLst/>
            </a:prstGeom>
          </p:spPr>
          <p:txBody>
            <a:bodyPr vert="horz" wrap="square" lIns="0" tIns="15875" rIns="0" bIns="0" rtlCol="0">
              <a:spAutoFit/>
            </a:bodyPr>
            <a:lstStyle/>
            <a:p>
              <a:pPr marL="12700">
                <a:lnSpc>
                  <a:spcPct val="100000"/>
                </a:lnSpc>
                <a:spcBef>
                  <a:spcPts val="125"/>
                </a:spcBef>
              </a:pPr>
              <a:r>
                <a:rPr sz="800" spc="-20" dirty="0">
                  <a:latin typeface="Trebuchet MS"/>
                  <a:cs typeface="Trebuchet MS"/>
                </a:rPr>
                <a:t>La</a:t>
              </a:r>
              <a:r>
                <a:rPr sz="800" spc="-15" dirty="0">
                  <a:latin typeface="Trebuchet MS"/>
                  <a:cs typeface="Trebuchet MS"/>
                </a:rPr>
                <a:t>k</a:t>
              </a:r>
              <a:r>
                <a:rPr sz="800" spc="-25" dirty="0">
                  <a:latin typeface="Trebuchet MS"/>
                  <a:cs typeface="Trebuchet MS"/>
                </a:rPr>
                <a:t>e</a:t>
              </a:r>
              <a:endParaRPr sz="800" dirty="0">
                <a:latin typeface="Trebuchet MS"/>
                <a:cs typeface="Trebuchet MS"/>
              </a:endParaRPr>
            </a:p>
          </p:txBody>
        </p:sp>
        <p:sp>
          <p:nvSpPr>
            <p:cNvPr id="81" name="object 54">
              <a:extLst>
                <a:ext uri="{FF2B5EF4-FFF2-40B4-BE49-F238E27FC236}">
                  <a16:creationId xmlns:a16="http://schemas.microsoft.com/office/drawing/2014/main" id="{5F08212E-64D1-4D15-8650-71AB51125BDC}"/>
                </a:ext>
              </a:extLst>
            </p:cNvPr>
            <p:cNvSpPr txBox="1"/>
            <p:nvPr/>
          </p:nvSpPr>
          <p:spPr>
            <a:xfrm>
              <a:off x="3803577" y="2036010"/>
              <a:ext cx="463550" cy="151765"/>
            </a:xfrm>
            <a:prstGeom prst="rect">
              <a:avLst/>
            </a:prstGeom>
          </p:spPr>
          <p:txBody>
            <a:bodyPr vert="horz" wrap="square" lIns="0" tIns="15875" rIns="0" bIns="0" rtlCol="0">
              <a:spAutoFit/>
            </a:bodyPr>
            <a:lstStyle/>
            <a:p>
              <a:pPr marL="12700">
                <a:lnSpc>
                  <a:spcPct val="100000"/>
                </a:lnSpc>
                <a:spcBef>
                  <a:spcPts val="125"/>
                </a:spcBef>
              </a:pPr>
              <a:r>
                <a:rPr sz="800" spc="65" dirty="0">
                  <a:latin typeface="Trebuchet MS"/>
                  <a:cs typeface="Trebuchet MS"/>
                </a:rPr>
                <a:t>D</a:t>
              </a:r>
              <a:r>
                <a:rPr sz="800" spc="-10" dirty="0">
                  <a:latin typeface="Trebuchet MS"/>
                  <a:cs typeface="Trebuchet MS"/>
                </a:rPr>
                <a:t>eep</a:t>
              </a:r>
              <a:r>
                <a:rPr sz="800" spc="-70" dirty="0">
                  <a:latin typeface="Trebuchet MS"/>
                  <a:cs typeface="Trebuchet MS"/>
                </a:rPr>
                <a:t> </a:t>
              </a:r>
              <a:r>
                <a:rPr sz="800" spc="-25" dirty="0">
                  <a:latin typeface="Trebuchet MS"/>
                  <a:cs typeface="Trebuchet MS"/>
                </a:rPr>
                <a:t>well</a:t>
              </a:r>
              <a:endParaRPr sz="800">
                <a:latin typeface="Trebuchet MS"/>
                <a:cs typeface="Trebuchet MS"/>
              </a:endParaRPr>
            </a:p>
          </p:txBody>
        </p:sp>
        <p:sp>
          <p:nvSpPr>
            <p:cNvPr id="82" name="object 55">
              <a:extLst>
                <a:ext uri="{FF2B5EF4-FFF2-40B4-BE49-F238E27FC236}">
                  <a16:creationId xmlns:a16="http://schemas.microsoft.com/office/drawing/2014/main" id="{8C98C9F8-2B66-411D-B69A-A62390715F18}"/>
                </a:ext>
              </a:extLst>
            </p:cNvPr>
            <p:cNvSpPr txBox="1"/>
            <p:nvPr/>
          </p:nvSpPr>
          <p:spPr>
            <a:xfrm>
              <a:off x="4489471" y="2036010"/>
              <a:ext cx="2167255" cy="151765"/>
            </a:xfrm>
            <a:prstGeom prst="rect">
              <a:avLst/>
            </a:prstGeom>
          </p:spPr>
          <p:txBody>
            <a:bodyPr vert="horz" wrap="square" lIns="0" tIns="15875" rIns="0" bIns="0" rtlCol="0">
              <a:spAutoFit/>
            </a:bodyPr>
            <a:lstStyle/>
            <a:p>
              <a:pPr marL="12700">
                <a:lnSpc>
                  <a:spcPct val="100000"/>
                </a:lnSpc>
                <a:spcBef>
                  <a:spcPts val="125"/>
                </a:spcBef>
              </a:pPr>
              <a:r>
                <a:rPr sz="800" dirty="0">
                  <a:latin typeface="Trebuchet MS"/>
                  <a:cs typeface="Trebuchet MS"/>
                </a:rPr>
                <a:t>Land</a:t>
              </a:r>
              <a:r>
                <a:rPr sz="800" spc="-70" dirty="0">
                  <a:latin typeface="Trebuchet MS"/>
                  <a:cs typeface="Trebuchet MS"/>
                </a:rPr>
                <a:t> </a:t>
              </a:r>
              <a:r>
                <a:rPr sz="800" spc="5" dirty="0">
                  <a:latin typeface="Trebuchet MS"/>
                  <a:cs typeface="Trebuchet MS"/>
                </a:rPr>
                <a:t>spring</a:t>
              </a:r>
              <a:r>
                <a:rPr sz="800" dirty="0">
                  <a:latin typeface="Trebuchet MS"/>
                  <a:cs typeface="Trebuchet MS"/>
                </a:rPr>
                <a:t>   </a:t>
              </a:r>
              <a:r>
                <a:rPr sz="800" spc="-5" dirty="0">
                  <a:latin typeface="Trebuchet MS"/>
                  <a:cs typeface="Trebuchet MS"/>
                </a:rPr>
                <a:t> </a:t>
              </a:r>
              <a:r>
                <a:rPr sz="800" dirty="0">
                  <a:latin typeface="Trebuchet MS"/>
                  <a:cs typeface="Trebuchet MS"/>
                </a:rPr>
                <a:t>Unconfined</a:t>
              </a:r>
              <a:r>
                <a:rPr sz="800" spc="-70" dirty="0">
                  <a:latin typeface="Trebuchet MS"/>
                  <a:cs typeface="Trebuchet MS"/>
                </a:rPr>
                <a:t> </a:t>
              </a:r>
              <a:r>
                <a:rPr sz="800" spc="-15" dirty="0">
                  <a:latin typeface="Trebuchet MS"/>
                  <a:cs typeface="Trebuchet MS"/>
                </a:rPr>
                <a:t>aqui</a:t>
              </a:r>
              <a:r>
                <a:rPr sz="800" spc="-35" dirty="0">
                  <a:latin typeface="Trebuchet MS"/>
                  <a:cs typeface="Trebuchet MS"/>
                </a:rPr>
                <a:t>fer</a:t>
              </a:r>
              <a:r>
                <a:rPr sz="800" dirty="0">
                  <a:latin typeface="Trebuchet MS"/>
                  <a:cs typeface="Trebuchet MS"/>
                </a:rPr>
                <a:t>  </a:t>
              </a:r>
              <a:r>
                <a:rPr sz="800" spc="114" dirty="0">
                  <a:latin typeface="Trebuchet MS"/>
                  <a:cs typeface="Trebuchet MS"/>
                </a:rPr>
                <a:t> </a:t>
              </a:r>
              <a:r>
                <a:rPr sz="800" spc="-5" dirty="0">
                  <a:latin typeface="Trebuchet MS"/>
                  <a:cs typeface="Trebuchet MS"/>
                </a:rPr>
                <a:t>Shallow</a:t>
              </a:r>
              <a:r>
                <a:rPr sz="800" spc="-70" dirty="0">
                  <a:latin typeface="Trebuchet MS"/>
                  <a:cs typeface="Trebuchet MS"/>
                </a:rPr>
                <a:t> </a:t>
              </a:r>
              <a:r>
                <a:rPr sz="800" spc="-25" dirty="0">
                  <a:latin typeface="Trebuchet MS"/>
                  <a:cs typeface="Trebuchet MS"/>
                </a:rPr>
                <a:t>well</a:t>
              </a:r>
              <a:endParaRPr sz="800" dirty="0">
                <a:latin typeface="Trebuchet MS"/>
                <a:cs typeface="Trebuchet MS"/>
              </a:endParaRPr>
            </a:p>
          </p:txBody>
        </p:sp>
      </p:grpSp>
      <p:sp>
        <p:nvSpPr>
          <p:cNvPr id="95" name="object 68">
            <a:extLst>
              <a:ext uri="{FF2B5EF4-FFF2-40B4-BE49-F238E27FC236}">
                <a16:creationId xmlns:a16="http://schemas.microsoft.com/office/drawing/2014/main" id="{CCDDD7D5-CE61-4D03-8083-06C8000CFF89}"/>
              </a:ext>
            </a:extLst>
          </p:cNvPr>
          <p:cNvSpPr txBox="1"/>
          <p:nvPr/>
        </p:nvSpPr>
        <p:spPr>
          <a:xfrm>
            <a:off x="4427984" y="3318359"/>
            <a:ext cx="1182341" cy="285335"/>
          </a:xfrm>
          <a:prstGeom prst="rect">
            <a:avLst/>
          </a:prstGeom>
        </p:spPr>
        <p:txBody>
          <a:bodyPr vert="horz" wrap="square" lIns="0" tIns="15875" rIns="0" bIns="0" rtlCol="0">
            <a:spAutoFit/>
          </a:bodyPr>
          <a:lstStyle/>
          <a:p>
            <a:pPr>
              <a:lnSpc>
                <a:spcPct val="100000"/>
              </a:lnSpc>
            </a:pPr>
            <a:endParaRPr sz="900" dirty="0">
              <a:latin typeface="Trebuchet MS"/>
              <a:cs typeface="Trebuchet MS"/>
            </a:endParaRPr>
          </a:p>
          <a:p>
            <a:pPr>
              <a:lnSpc>
                <a:spcPct val="100000"/>
              </a:lnSpc>
            </a:pPr>
            <a:endParaRPr sz="850" dirty="0">
              <a:latin typeface="Trebuchet MS"/>
              <a:cs typeface="Trebuchet MS"/>
            </a:endParaRPr>
          </a:p>
        </p:txBody>
      </p:sp>
      <p:sp>
        <p:nvSpPr>
          <p:cNvPr id="102" name="object 75">
            <a:extLst>
              <a:ext uri="{FF2B5EF4-FFF2-40B4-BE49-F238E27FC236}">
                <a16:creationId xmlns:a16="http://schemas.microsoft.com/office/drawing/2014/main" id="{626B2081-CF04-42B8-8070-2152437A72E9}"/>
              </a:ext>
            </a:extLst>
          </p:cNvPr>
          <p:cNvSpPr txBox="1"/>
          <p:nvPr/>
        </p:nvSpPr>
        <p:spPr>
          <a:xfrm>
            <a:off x="4142964" y="5167386"/>
            <a:ext cx="784860" cy="151130"/>
          </a:xfrm>
          <a:prstGeom prst="rect">
            <a:avLst/>
          </a:prstGeom>
        </p:spPr>
        <p:txBody>
          <a:bodyPr vert="horz" wrap="square" lIns="0" tIns="15240" rIns="0" bIns="0" rtlCol="0">
            <a:spAutoFit/>
          </a:bodyPr>
          <a:lstStyle/>
          <a:p>
            <a:pPr marL="12700">
              <a:lnSpc>
                <a:spcPct val="100000"/>
              </a:lnSpc>
              <a:spcBef>
                <a:spcPts val="120"/>
              </a:spcBef>
            </a:pPr>
            <a:r>
              <a:rPr sz="800" spc="-10" dirty="0">
                <a:solidFill>
                  <a:srgbClr val="FFFFFF"/>
                </a:solidFill>
                <a:latin typeface="Trebuchet MS"/>
                <a:cs typeface="Trebuchet MS"/>
              </a:rPr>
              <a:t>Impe</a:t>
            </a:r>
            <a:r>
              <a:rPr sz="800" spc="10" dirty="0">
                <a:solidFill>
                  <a:srgbClr val="FFFFFF"/>
                </a:solidFill>
                <a:latin typeface="Trebuchet MS"/>
                <a:cs typeface="Trebuchet MS"/>
              </a:rPr>
              <a:t>r</a:t>
            </a:r>
            <a:r>
              <a:rPr sz="800" spc="-5" dirty="0">
                <a:solidFill>
                  <a:srgbClr val="FFFFFF"/>
                </a:solidFill>
                <a:latin typeface="Trebuchet MS"/>
                <a:cs typeface="Trebuchet MS"/>
              </a:rPr>
              <a:t>viou</a:t>
            </a:r>
            <a:r>
              <a:rPr sz="800" dirty="0">
                <a:solidFill>
                  <a:srgbClr val="FFFFFF"/>
                </a:solidFill>
                <a:latin typeface="Trebuchet MS"/>
                <a:cs typeface="Trebuchet MS"/>
              </a:rPr>
              <a:t>s</a:t>
            </a:r>
            <a:r>
              <a:rPr sz="800" spc="-70" dirty="0">
                <a:solidFill>
                  <a:srgbClr val="FFFFFF"/>
                </a:solidFill>
                <a:latin typeface="Trebuchet MS"/>
                <a:cs typeface="Trebuchet MS"/>
              </a:rPr>
              <a:t> </a:t>
            </a:r>
            <a:r>
              <a:rPr sz="800" spc="-40" dirty="0">
                <a:solidFill>
                  <a:srgbClr val="FFFFFF"/>
                </a:solidFill>
                <a:latin typeface="Trebuchet MS"/>
                <a:cs typeface="Trebuchet MS"/>
              </a:rPr>
              <a:t>stra</a:t>
            </a:r>
            <a:r>
              <a:rPr sz="800" spc="-30" dirty="0">
                <a:solidFill>
                  <a:srgbClr val="FFFFFF"/>
                </a:solidFill>
                <a:latin typeface="Trebuchet MS"/>
                <a:cs typeface="Trebuchet MS"/>
              </a:rPr>
              <a:t>t</a:t>
            </a:r>
            <a:r>
              <a:rPr sz="800" spc="-25" dirty="0">
                <a:solidFill>
                  <a:srgbClr val="FFFFFF"/>
                </a:solidFill>
                <a:latin typeface="Trebuchet MS"/>
                <a:cs typeface="Trebuchet MS"/>
              </a:rPr>
              <a:t>a</a:t>
            </a:r>
            <a:endParaRPr sz="800">
              <a:latin typeface="Trebuchet MS"/>
              <a:cs typeface="Trebuchet MS"/>
            </a:endParaRPr>
          </a:p>
        </p:txBody>
      </p:sp>
      <p:sp>
        <p:nvSpPr>
          <p:cNvPr id="3" name="TextBox 2">
            <a:extLst>
              <a:ext uri="{FF2B5EF4-FFF2-40B4-BE49-F238E27FC236}">
                <a16:creationId xmlns:a16="http://schemas.microsoft.com/office/drawing/2014/main" id="{1AAFF10C-055A-485C-80DA-0D3A8691D8DA}"/>
              </a:ext>
            </a:extLst>
          </p:cNvPr>
          <p:cNvSpPr txBox="1"/>
          <p:nvPr/>
        </p:nvSpPr>
        <p:spPr>
          <a:xfrm>
            <a:off x="4264898" y="3180388"/>
            <a:ext cx="1339975" cy="1294906"/>
          </a:xfrm>
          <a:prstGeom prst="rect">
            <a:avLst/>
          </a:prstGeom>
          <a:noFill/>
        </p:spPr>
        <p:txBody>
          <a:bodyPr wrap="square" rtlCol="0">
            <a:spAutoFit/>
          </a:bodyPr>
          <a:lstStyle/>
          <a:p>
            <a:pPr>
              <a:lnSpc>
                <a:spcPct val="150000"/>
              </a:lnSpc>
              <a:spcAft>
                <a:spcPts val="800"/>
              </a:spcAft>
            </a:pPr>
            <a:r>
              <a:rPr lang="en-US" sz="10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Impervious strata</a:t>
            </a:r>
            <a:endParaRPr lang="en-GB" sz="10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endParaRPr>
          </a:p>
          <a:p>
            <a:pPr>
              <a:lnSpc>
                <a:spcPct val="150000"/>
              </a:lnSpc>
              <a:spcAft>
                <a:spcPts val="8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Pervious strata</a:t>
            </a:r>
            <a:endParaRPr lang="en-GB" sz="1000" b="1"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50000"/>
              </a:lnSpc>
              <a:spcAft>
                <a:spcPts val="8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Confined aquifer</a:t>
            </a:r>
            <a:endParaRPr lang="en-GB" sz="1000" b="1"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50000"/>
              </a:lnSpc>
              <a:spcAft>
                <a:spcPts val="800"/>
              </a:spcAft>
            </a:pPr>
            <a:r>
              <a:rPr lang="en-US" sz="10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rPr>
              <a:t>Impervious strata</a:t>
            </a:r>
            <a:endParaRPr lang="en-GB" sz="1000" b="1" dirty="0">
              <a:solidFill>
                <a:schemeClr val="bg1"/>
              </a:solidFill>
              <a:effectLst/>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153789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F2EA1208-90A6-1846-BBB0-E4ED49F4925B}"/>
              </a:ext>
            </a:extLst>
          </p:cNvPr>
          <p:cNvSpPr txBox="1">
            <a:spLocks/>
          </p:cNvSpPr>
          <p:nvPr/>
        </p:nvSpPr>
        <p:spPr bwMode="auto">
          <a:xfrm>
            <a:off x="321152" y="980728"/>
            <a:ext cx="8218487" cy="42974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GB" altLang="en-US" kern="0" dirty="0"/>
              <a:t>Sources of water – Underground sources- Artesian well</a:t>
            </a:r>
          </a:p>
        </p:txBody>
      </p:sp>
      <p:grpSp>
        <p:nvGrpSpPr>
          <p:cNvPr id="44" name="object 56">
            <a:extLst>
              <a:ext uri="{FF2B5EF4-FFF2-40B4-BE49-F238E27FC236}">
                <a16:creationId xmlns:a16="http://schemas.microsoft.com/office/drawing/2014/main" id="{931ABE57-ED96-48E4-9C1D-A589467BCD71}"/>
              </a:ext>
            </a:extLst>
          </p:cNvPr>
          <p:cNvGrpSpPr/>
          <p:nvPr/>
        </p:nvGrpSpPr>
        <p:grpSpPr>
          <a:xfrm>
            <a:off x="1879167" y="2351015"/>
            <a:ext cx="5741890" cy="1872612"/>
            <a:chOff x="2628908" y="2317062"/>
            <a:chExt cx="4320540" cy="1409065"/>
          </a:xfrm>
        </p:grpSpPr>
        <p:sp>
          <p:nvSpPr>
            <p:cNvPr id="45" name="object 57">
              <a:extLst>
                <a:ext uri="{FF2B5EF4-FFF2-40B4-BE49-F238E27FC236}">
                  <a16:creationId xmlns:a16="http://schemas.microsoft.com/office/drawing/2014/main" id="{15CF7F06-E450-4A57-8378-BF0ED767E9CC}"/>
                </a:ext>
              </a:extLst>
            </p:cNvPr>
            <p:cNvSpPr/>
            <p:nvPr/>
          </p:nvSpPr>
          <p:spPr>
            <a:xfrm>
              <a:off x="2630178" y="2318332"/>
              <a:ext cx="4318000" cy="1406525"/>
            </a:xfrm>
            <a:custGeom>
              <a:avLst/>
              <a:gdLst/>
              <a:ahLst/>
              <a:cxnLst/>
              <a:rect l="l" t="t" r="r" b="b"/>
              <a:pathLst>
                <a:path w="4318000" h="1406525">
                  <a:moveTo>
                    <a:pt x="4008742" y="740282"/>
                  </a:moveTo>
                  <a:lnTo>
                    <a:pt x="321424" y="740282"/>
                  </a:lnTo>
                  <a:lnTo>
                    <a:pt x="374806" y="741582"/>
                  </a:lnTo>
                  <a:lnTo>
                    <a:pt x="427099" y="746385"/>
                  </a:lnTo>
                  <a:lnTo>
                    <a:pt x="478418" y="754423"/>
                  </a:lnTo>
                  <a:lnTo>
                    <a:pt x="528882" y="765431"/>
                  </a:lnTo>
                  <a:lnTo>
                    <a:pt x="578609" y="779142"/>
                  </a:lnTo>
                  <a:lnTo>
                    <a:pt x="627715" y="795290"/>
                  </a:lnTo>
                  <a:lnTo>
                    <a:pt x="676319" y="813607"/>
                  </a:lnTo>
                  <a:lnTo>
                    <a:pt x="724537" y="833829"/>
                  </a:lnTo>
                  <a:lnTo>
                    <a:pt x="772488" y="855687"/>
                  </a:lnTo>
                  <a:lnTo>
                    <a:pt x="820289" y="878916"/>
                  </a:lnTo>
                  <a:lnTo>
                    <a:pt x="868057" y="903249"/>
                  </a:lnTo>
                  <a:lnTo>
                    <a:pt x="910547" y="927041"/>
                  </a:lnTo>
                  <a:lnTo>
                    <a:pt x="951347" y="953036"/>
                  </a:lnTo>
                  <a:lnTo>
                    <a:pt x="990803" y="980778"/>
                  </a:lnTo>
                  <a:lnTo>
                    <a:pt x="1029263" y="1009810"/>
                  </a:lnTo>
                  <a:lnTo>
                    <a:pt x="1067073" y="1039676"/>
                  </a:lnTo>
                  <a:lnTo>
                    <a:pt x="1142135" y="1100082"/>
                  </a:lnTo>
                  <a:lnTo>
                    <a:pt x="1180080" y="1129709"/>
                  </a:lnTo>
                  <a:lnTo>
                    <a:pt x="1218766" y="1158343"/>
                  </a:lnTo>
                  <a:lnTo>
                    <a:pt x="1258537" y="1185527"/>
                  </a:lnTo>
                  <a:lnTo>
                    <a:pt x="1299743" y="1210805"/>
                  </a:lnTo>
                  <a:lnTo>
                    <a:pt x="1341678" y="1233596"/>
                  </a:lnTo>
                  <a:lnTo>
                    <a:pt x="1385090" y="1254684"/>
                  </a:lnTo>
                  <a:lnTo>
                    <a:pt x="1429836" y="1274123"/>
                  </a:lnTo>
                  <a:lnTo>
                    <a:pt x="1475776" y="1291971"/>
                  </a:lnTo>
                  <a:lnTo>
                    <a:pt x="1522769" y="1308284"/>
                  </a:lnTo>
                  <a:lnTo>
                    <a:pt x="1570672" y="1323117"/>
                  </a:lnTo>
                  <a:lnTo>
                    <a:pt x="1619344" y="1336529"/>
                  </a:lnTo>
                  <a:lnTo>
                    <a:pt x="1668644" y="1348573"/>
                  </a:lnTo>
                  <a:lnTo>
                    <a:pt x="1718432" y="1359307"/>
                  </a:lnTo>
                  <a:lnTo>
                    <a:pt x="1768564" y="1368788"/>
                  </a:lnTo>
                  <a:lnTo>
                    <a:pt x="1818901" y="1377071"/>
                  </a:lnTo>
                  <a:lnTo>
                    <a:pt x="1869300" y="1384212"/>
                  </a:lnTo>
                  <a:lnTo>
                    <a:pt x="1919621" y="1390269"/>
                  </a:lnTo>
                  <a:lnTo>
                    <a:pt x="1969721" y="1395297"/>
                  </a:lnTo>
                  <a:lnTo>
                    <a:pt x="2019460" y="1399352"/>
                  </a:lnTo>
                  <a:lnTo>
                    <a:pt x="2068697" y="1402491"/>
                  </a:lnTo>
                  <a:lnTo>
                    <a:pt x="2117289" y="1404770"/>
                  </a:lnTo>
                  <a:lnTo>
                    <a:pt x="2165096" y="1406245"/>
                  </a:lnTo>
                  <a:lnTo>
                    <a:pt x="2211134" y="1405398"/>
                  </a:lnTo>
                  <a:lnTo>
                    <a:pt x="2257448" y="1401551"/>
                  </a:lnTo>
                  <a:lnTo>
                    <a:pt x="2303607" y="1395921"/>
                  </a:lnTo>
                  <a:lnTo>
                    <a:pt x="2397621" y="1382991"/>
                  </a:lnTo>
                  <a:lnTo>
                    <a:pt x="2446276" y="1375730"/>
                  </a:lnTo>
                  <a:lnTo>
                    <a:pt x="2495048" y="1367825"/>
                  </a:lnTo>
                  <a:lnTo>
                    <a:pt x="2543836" y="1359163"/>
                  </a:lnTo>
                  <a:lnTo>
                    <a:pt x="2592541" y="1349629"/>
                  </a:lnTo>
                  <a:lnTo>
                    <a:pt x="2641063" y="1339110"/>
                  </a:lnTo>
                  <a:lnTo>
                    <a:pt x="2689301" y="1327491"/>
                  </a:lnTo>
                  <a:lnTo>
                    <a:pt x="2737156" y="1314661"/>
                  </a:lnTo>
                  <a:lnTo>
                    <a:pt x="2784527" y="1300503"/>
                  </a:lnTo>
                  <a:lnTo>
                    <a:pt x="2831315" y="1284906"/>
                  </a:lnTo>
                  <a:lnTo>
                    <a:pt x="2877420" y="1267755"/>
                  </a:lnTo>
                  <a:lnTo>
                    <a:pt x="2922742" y="1248936"/>
                  </a:lnTo>
                  <a:lnTo>
                    <a:pt x="2967181" y="1228335"/>
                  </a:lnTo>
                  <a:lnTo>
                    <a:pt x="3010637" y="1205839"/>
                  </a:lnTo>
                  <a:lnTo>
                    <a:pt x="3053009" y="1181334"/>
                  </a:lnTo>
                  <a:lnTo>
                    <a:pt x="3094199" y="1154706"/>
                  </a:lnTo>
                  <a:lnTo>
                    <a:pt x="3134105" y="1125842"/>
                  </a:lnTo>
                  <a:lnTo>
                    <a:pt x="3176188" y="1093013"/>
                  </a:lnTo>
                  <a:lnTo>
                    <a:pt x="3259179" y="1026632"/>
                  </a:lnTo>
                  <a:lnTo>
                    <a:pt x="3300819" y="993948"/>
                  </a:lnTo>
                  <a:lnTo>
                    <a:pt x="3343040" y="962182"/>
                  </a:lnTo>
                  <a:lnTo>
                    <a:pt x="3386209" y="931766"/>
                  </a:lnTo>
                  <a:lnTo>
                    <a:pt x="3430690" y="903136"/>
                  </a:lnTo>
                  <a:lnTo>
                    <a:pt x="3476849" y="876726"/>
                  </a:lnTo>
                  <a:lnTo>
                    <a:pt x="3525050" y="852970"/>
                  </a:lnTo>
                  <a:lnTo>
                    <a:pt x="3571232" y="832990"/>
                  </a:lnTo>
                  <a:lnTo>
                    <a:pt x="3617995" y="814574"/>
                  </a:lnTo>
                  <a:lnTo>
                    <a:pt x="3665304" y="797861"/>
                  </a:lnTo>
                  <a:lnTo>
                    <a:pt x="3713122" y="782991"/>
                  </a:lnTo>
                  <a:lnTo>
                    <a:pt x="3761414" y="770104"/>
                  </a:lnTo>
                  <a:lnTo>
                    <a:pt x="3810145" y="759338"/>
                  </a:lnTo>
                  <a:lnTo>
                    <a:pt x="3859279" y="750833"/>
                  </a:lnTo>
                  <a:lnTo>
                    <a:pt x="3908780" y="744729"/>
                  </a:lnTo>
                  <a:lnTo>
                    <a:pt x="3958613" y="741166"/>
                  </a:lnTo>
                  <a:lnTo>
                    <a:pt x="4008742" y="740282"/>
                  </a:lnTo>
                  <a:close/>
                </a:path>
                <a:path w="4318000" h="1406525">
                  <a:moveTo>
                    <a:pt x="321437" y="0"/>
                  </a:moveTo>
                  <a:lnTo>
                    <a:pt x="0" y="0"/>
                  </a:lnTo>
                  <a:lnTo>
                    <a:pt x="0" y="740282"/>
                  </a:lnTo>
                  <a:lnTo>
                    <a:pt x="4317826" y="740282"/>
                  </a:lnTo>
                  <a:lnTo>
                    <a:pt x="4317826" y="703906"/>
                  </a:lnTo>
                  <a:lnTo>
                    <a:pt x="2119405" y="703906"/>
                  </a:lnTo>
                  <a:lnTo>
                    <a:pt x="2072779" y="701484"/>
                  </a:lnTo>
                  <a:lnTo>
                    <a:pt x="2026315" y="696814"/>
                  </a:lnTo>
                  <a:lnTo>
                    <a:pt x="1981123" y="691108"/>
                  </a:lnTo>
                  <a:lnTo>
                    <a:pt x="1930256" y="682852"/>
                  </a:lnTo>
                  <a:lnTo>
                    <a:pt x="1881423" y="671889"/>
                  </a:lnTo>
                  <a:lnTo>
                    <a:pt x="1834453" y="658397"/>
                  </a:lnTo>
                  <a:lnTo>
                    <a:pt x="1789173" y="642552"/>
                  </a:lnTo>
                  <a:lnTo>
                    <a:pt x="1745415" y="624531"/>
                  </a:lnTo>
                  <a:lnTo>
                    <a:pt x="1703006" y="604513"/>
                  </a:lnTo>
                  <a:lnTo>
                    <a:pt x="1661774" y="582674"/>
                  </a:lnTo>
                  <a:lnTo>
                    <a:pt x="1621550" y="559191"/>
                  </a:lnTo>
                  <a:lnTo>
                    <a:pt x="1582162" y="534242"/>
                  </a:lnTo>
                  <a:lnTo>
                    <a:pt x="1543439" y="508005"/>
                  </a:lnTo>
                  <a:lnTo>
                    <a:pt x="1505210" y="480655"/>
                  </a:lnTo>
                  <a:lnTo>
                    <a:pt x="1467303" y="452372"/>
                  </a:lnTo>
                  <a:lnTo>
                    <a:pt x="1429548" y="423331"/>
                  </a:lnTo>
                  <a:lnTo>
                    <a:pt x="1276620" y="303141"/>
                  </a:lnTo>
                  <a:lnTo>
                    <a:pt x="1237056" y="272973"/>
                  </a:lnTo>
                  <a:lnTo>
                    <a:pt x="1195074" y="242861"/>
                  </a:lnTo>
                  <a:lnTo>
                    <a:pt x="1152053" y="214786"/>
                  </a:lnTo>
                  <a:lnTo>
                    <a:pt x="1108053" y="188697"/>
                  </a:lnTo>
                  <a:lnTo>
                    <a:pt x="1063137" y="164543"/>
                  </a:lnTo>
                  <a:lnTo>
                    <a:pt x="1017366" y="142275"/>
                  </a:lnTo>
                  <a:lnTo>
                    <a:pt x="970802" y="121840"/>
                  </a:lnTo>
                  <a:lnTo>
                    <a:pt x="923508" y="103189"/>
                  </a:lnTo>
                  <a:lnTo>
                    <a:pt x="875544" y="86270"/>
                  </a:lnTo>
                  <a:lnTo>
                    <a:pt x="826972" y="71033"/>
                  </a:lnTo>
                  <a:lnTo>
                    <a:pt x="777855" y="57428"/>
                  </a:lnTo>
                  <a:lnTo>
                    <a:pt x="728253" y="45402"/>
                  </a:lnTo>
                  <a:lnTo>
                    <a:pt x="678230" y="34906"/>
                  </a:lnTo>
                  <a:lnTo>
                    <a:pt x="627846" y="25889"/>
                  </a:lnTo>
                  <a:lnTo>
                    <a:pt x="577164" y="18300"/>
                  </a:lnTo>
                  <a:lnTo>
                    <a:pt x="526245" y="12088"/>
                  </a:lnTo>
                  <a:lnTo>
                    <a:pt x="475151" y="7203"/>
                  </a:lnTo>
                  <a:lnTo>
                    <a:pt x="423943" y="3594"/>
                  </a:lnTo>
                  <a:lnTo>
                    <a:pt x="372685" y="1209"/>
                  </a:lnTo>
                  <a:lnTo>
                    <a:pt x="321437" y="0"/>
                  </a:lnTo>
                  <a:close/>
                </a:path>
                <a:path w="4318000" h="1406525">
                  <a:moveTo>
                    <a:pt x="4317826" y="0"/>
                  </a:moveTo>
                  <a:lnTo>
                    <a:pt x="4008767" y="0"/>
                  </a:lnTo>
                  <a:lnTo>
                    <a:pt x="3956737" y="1026"/>
                  </a:lnTo>
                  <a:lnTo>
                    <a:pt x="3904930" y="3728"/>
                  </a:lnTo>
                  <a:lnTo>
                    <a:pt x="3853347" y="8070"/>
                  </a:lnTo>
                  <a:lnTo>
                    <a:pt x="3801989" y="14017"/>
                  </a:lnTo>
                  <a:lnTo>
                    <a:pt x="3750855" y="21536"/>
                  </a:lnTo>
                  <a:lnTo>
                    <a:pt x="3699947" y="30592"/>
                  </a:lnTo>
                  <a:lnTo>
                    <a:pt x="3649266" y="41151"/>
                  </a:lnTo>
                  <a:lnTo>
                    <a:pt x="3598811" y="53177"/>
                  </a:lnTo>
                  <a:lnTo>
                    <a:pt x="3548583" y="66636"/>
                  </a:lnTo>
                  <a:lnTo>
                    <a:pt x="3501173" y="80852"/>
                  </a:lnTo>
                  <a:lnTo>
                    <a:pt x="3454084" y="96600"/>
                  </a:lnTo>
                  <a:lnTo>
                    <a:pt x="3407392" y="113851"/>
                  </a:lnTo>
                  <a:lnTo>
                    <a:pt x="3361175" y="132573"/>
                  </a:lnTo>
                  <a:lnTo>
                    <a:pt x="3315508" y="152735"/>
                  </a:lnTo>
                  <a:lnTo>
                    <a:pt x="3270468" y="174307"/>
                  </a:lnTo>
                  <a:lnTo>
                    <a:pt x="3226130" y="197258"/>
                  </a:lnTo>
                  <a:lnTo>
                    <a:pt x="3182571" y="221557"/>
                  </a:lnTo>
                  <a:lnTo>
                    <a:pt x="3139868" y="247173"/>
                  </a:lnTo>
                  <a:lnTo>
                    <a:pt x="3098097" y="274076"/>
                  </a:lnTo>
                  <a:lnTo>
                    <a:pt x="3057334" y="302234"/>
                  </a:lnTo>
                  <a:lnTo>
                    <a:pt x="3016058" y="332432"/>
                  </a:lnTo>
                  <a:lnTo>
                    <a:pt x="2975450" y="363203"/>
                  </a:lnTo>
                  <a:lnTo>
                    <a:pt x="2855370" y="455977"/>
                  </a:lnTo>
                  <a:lnTo>
                    <a:pt x="2815166" y="486066"/>
                  </a:lnTo>
                  <a:lnTo>
                    <a:pt x="2774494" y="515242"/>
                  </a:lnTo>
                  <a:lnTo>
                    <a:pt x="2733127" y="543207"/>
                  </a:lnTo>
                  <a:lnTo>
                    <a:pt x="2690838" y="569665"/>
                  </a:lnTo>
                  <a:lnTo>
                    <a:pt x="2647400" y="594318"/>
                  </a:lnTo>
                  <a:lnTo>
                    <a:pt x="2602584" y="616870"/>
                  </a:lnTo>
                  <a:lnTo>
                    <a:pt x="2556164" y="637024"/>
                  </a:lnTo>
                  <a:lnTo>
                    <a:pt x="2507913" y="654482"/>
                  </a:lnTo>
                  <a:lnTo>
                    <a:pt x="2457602" y="668947"/>
                  </a:lnTo>
                  <a:lnTo>
                    <a:pt x="2408854" y="679475"/>
                  </a:lnTo>
                  <a:lnTo>
                    <a:pt x="2360309" y="687069"/>
                  </a:lnTo>
                  <a:lnTo>
                    <a:pt x="2311814" y="692465"/>
                  </a:lnTo>
                  <a:lnTo>
                    <a:pt x="2263214" y="696405"/>
                  </a:lnTo>
                  <a:lnTo>
                    <a:pt x="2165083" y="702868"/>
                  </a:lnTo>
                  <a:lnTo>
                    <a:pt x="2119405" y="703906"/>
                  </a:lnTo>
                  <a:lnTo>
                    <a:pt x="4317826" y="703906"/>
                  </a:lnTo>
                  <a:lnTo>
                    <a:pt x="4317826" y="0"/>
                  </a:lnTo>
                  <a:close/>
                </a:path>
              </a:pathLst>
            </a:custGeom>
            <a:solidFill>
              <a:srgbClr val="8D6934"/>
            </a:solidFill>
          </p:spPr>
          <p:txBody>
            <a:bodyPr wrap="square" lIns="0" tIns="0" rIns="0" bIns="0" rtlCol="0"/>
            <a:lstStyle/>
            <a:p>
              <a:endParaRPr/>
            </a:p>
          </p:txBody>
        </p:sp>
        <p:sp>
          <p:nvSpPr>
            <p:cNvPr id="46" name="object 58">
              <a:extLst>
                <a:ext uri="{FF2B5EF4-FFF2-40B4-BE49-F238E27FC236}">
                  <a16:creationId xmlns:a16="http://schemas.microsoft.com/office/drawing/2014/main" id="{8793AA8E-E758-4C41-995C-8932A0634C0C}"/>
                </a:ext>
              </a:extLst>
            </p:cNvPr>
            <p:cNvSpPr/>
            <p:nvPr/>
          </p:nvSpPr>
          <p:spPr>
            <a:xfrm>
              <a:off x="2630178" y="2318332"/>
              <a:ext cx="4318000" cy="1406525"/>
            </a:xfrm>
            <a:custGeom>
              <a:avLst/>
              <a:gdLst/>
              <a:ahLst/>
              <a:cxnLst/>
              <a:rect l="l" t="t" r="r" b="b"/>
              <a:pathLst>
                <a:path w="4318000" h="1406525">
                  <a:moveTo>
                    <a:pt x="2165096" y="1406245"/>
                  </a:moveTo>
                  <a:lnTo>
                    <a:pt x="2117289" y="1404770"/>
                  </a:lnTo>
                  <a:lnTo>
                    <a:pt x="2068697" y="1402491"/>
                  </a:lnTo>
                  <a:lnTo>
                    <a:pt x="2019460" y="1399352"/>
                  </a:lnTo>
                  <a:lnTo>
                    <a:pt x="1969721" y="1395297"/>
                  </a:lnTo>
                  <a:lnTo>
                    <a:pt x="1919621" y="1390269"/>
                  </a:lnTo>
                  <a:lnTo>
                    <a:pt x="1869300" y="1384212"/>
                  </a:lnTo>
                  <a:lnTo>
                    <a:pt x="1818901" y="1377071"/>
                  </a:lnTo>
                  <a:lnTo>
                    <a:pt x="1768564" y="1368788"/>
                  </a:lnTo>
                  <a:lnTo>
                    <a:pt x="1718432" y="1359307"/>
                  </a:lnTo>
                  <a:lnTo>
                    <a:pt x="1668644" y="1348573"/>
                  </a:lnTo>
                  <a:lnTo>
                    <a:pt x="1619344" y="1336529"/>
                  </a:lnTo>
                  <a:lnTo>
                    <a:pt x="1570672" y="1323117"/>
                  </a:lnTo>
                  <a:lnTo>
                    <a:pt x="1522769" y="1308284"/>
                  </a:lnTo>
                  <a:lnTo>
                    <a:pt x="1475776" y="1291971"/>
                  </a:lnTo>
                  <a:lnTo>
                    <a:pt x="1429836" y="1274123"/>
                  </a:lnTo>
                  <a:lnTo>
                    <a:pt x="1385090" y="1254684"/>
                  </a:lnTo>
                  <a:lnTo>
                    <a:pt x="1341678" y="1233596"/>
                  </a:lnTo>
                  <a:lnTo>
                    <a:pt x="1299743" y="1210805"/>
                  </a:lnTo>
                  <a:lnTo>
                    <a:pt x="1258537" y="1185527"/>
                  </a:lnTo>
                  <a:lnTo>
                    <a:pt x="1218766" y="1158343"/>
                  </a:lnTo>
                  <a:lnTo>
                    <a:pt x="1180080" y="1129709"/>
                  </a:lnTo>
                  <a:lnTo>
                    <a:pt x="1142135" y="1100082"/>
                  </a:lnTo>
                  <a:lnTo>
                    <a:pt x="1104581" y="1069919"/>
                  </a:lnTo>
                  <a:lnTo>
                    <a:pt x="1067073" y="1039676"/>
                  </a:lnTo>
                  <a:lnTo>
                    <a:pt x="1029263" y="1009810"/>
                  </a:lnTo>
                  <a:lnTo>
                    <a:pt x="990803" y="980778"/>
                  </a:lnTo>
                  <a:lnTo>
                    <a:pt x="951347" y="953036"/>
                  </a:lnTo>
                  <a:lnTo>
                    <a:pt x="910547" y="927041"/>
                  </a:lnTo>
                  <a:lnTo>
                    <a:pt x="868057" y="903249"/>
                  </a:lnTo>
                  <a:lnTo>
                    <a:pt x="820289" y="878916"/>
                  </a:lnTo>
                  <a:lnTo>
                    <a:pt x="772488" y="855687"/>
                  </a:lnTo>
                  <a:lnTo>
                    <a:pt x="724537" y="833829"/>
                  </a:lnTo>
                  <a:lnTo>
                    <a:pt x="676319" y="813607"/>
                  </a:lnTo>
                  <a:lnTo>
                    <a:pt x="627715" y="795290"/>
                  </a:lnTo>
                  <a:lnTo>
                    <a:pt x="578609" y="779142"/>
                  </a:lnTo>
                  <a:lnTo>
                    <a:pt x="528882" y="765431"/>
                  </a:lnTo>
                  <a:lnTo>
                    <a:pt x="478418" y="754423"/>
                  </a:lnTo>
                  <a:lnTo>
                    <a:pt x="427099" y="746385"/>
                  </a:lnTo>
                  <a:lnTo>
                    <a:pt x="374806" y="741582"/>
                  </a:lnTo>
                  <a:lnTo>
                    <a:pt x="321424" y="740282"/>
                  </a:lnTo>
                  <a:lnTo>
                    <a:pt x="0" y="740282"/>
                  </a:lnTo>
                  <a:lnTo>
                    <a:pt x="0" y="0"/>
                  </a:lnTo>
                  <a:lnTo>
                    <a:pt x="50222" y="0"/>
                  </a:lnTo>
                  <a:lnTo>
                    <a:pt x="160713" y="0"/>
                  </a:lnTo>
                  <a:lnTo>
                    <a:pt x="271207" y="0"/>
                  </a:lnTo>
                  <a:lnTo>
                    <a:pt x="321437" y="0"/>
                  </a:lnTo>
                  <a:lnTo>
                    <a:pt x="372685" y="1209"/>
                  </a:lnTo>
                  <a:lnTo>
                    <a:pt x="423943" y="3594"/>
                  </a:lnTo>
                  <a:lnTo>
                    <a:pt x="475151" y="7203"/>
                  </a:lnTo>
                  <a:lnTo>
                    <a:pt x="526245" y="12088"/>
                  </a:lnTo>
                  <a:lnTo>
                    <a:pt x="577164" y="18300"/>
                  </a:lnTo>
                  <a:lnTo>
                    <a:pt x="627846" y="25889"/>
                  </a:lnTo>
                  <a:lnTo>
                    <a:pt x="678230" y="34906"/>
                  </a:lnTo>
                  <a:lnTo>
                    <a:pt x="728253" y="45402"/>
                  </a:lnTo>
                  <a:lnTo>
                    <a:pt x="777855" y="57428"/>
                  </a:lnTo>
                  <a:lnTo>
                    <a:pt x="826972" y="71033"/>
                  </a:lnTo>
                  <a:lnTo>
                    <a:pt x="875544" y="86270"/>
                  </a:lnTo>
                  <a:lnTo>
                    <a:pt x="923508" y="103189"/>
                  </a:lnTo>
                  <a:lnTo>
                    <a:pt x="970802" y="121840"/>
                  </a:lnTo>
                  <a:lnTo>
                    <a:pt x="1017366" y="142275"/>
                  </a:lnTo>
                  <a:lnTo>
                    <a:pt x="1063137" y="164543"/>
                  </a:lnTo>
                  <a:lnTo>
                    <a:pt x="1108053" y="188697"/>
                  </a:lnTo>
                  <a:lnTo>
                    <a:pt x="1152053" y="214786"/>
                  </a:lnTo>
                  <a:lnTo>
                    <a:pt x="1195074" y="242861"/>
                  </a:lnTo>
                  <a:lnTo>
                    <a:pt x="1237056" y="272973"/>
                  </a:lnTo>
                  <a:lnTo>
                    <a:pt x="1276620" y="303141"/>
                  </a:lnTo>
                  <a:lnTo>
                    <a:pt x="1315480" y="333438"/>
                  </a:lnTo>
                  <a:lnTo>
                    <a:pt x="1353807" y="363687"/>
                  </a:lnTo>
                  <a:lnTo>
                    <a:pt x="1391773" y="393710"/>
                  </a:lnTo>
                  <a:lnTo>
                    <a:pt x="1429548" y="423331"/>
                  </a:lnTo>
                  <a:lnTo>
                    <a:pt x="1467303" y="452372"/>
                  </a:lnTo>
                  <a:lnTo>
                    <a:pt x="1505210" y="480655"/>
                  </a:lnTo>
                  <a:lnTo>
                    <a:pt x="1543439" y="508005"/>
                  </a:lnTo>
                  <a:lnTo>
                    <a:pt x="1582162" y="534242"/>
                  </a:lnTo>
                  <a:lnTo>
                    <a:pt x="1621550" y="559191"/>
                  </a:lnTo>
                  <a:lnTo>
                    <a:pt x="1661774" y="582674"/>
                  </a:lnTo>
                  <a:lnTo>
                    <a:pt x="1703006" y="604513"/>
                  </a:lnTo>
                  <a:lnTo>
                    <a:pt x="1745415" y="624531"/>
                  </a:lnTo>
                  <a:lnTo>
                    <a:pt x="1789173" y="642552"/>
                  </a:lnTo>
                  <a:lnTo>
                    <a:pt x="1834453" y="658397"/>
                  </a:lnTo>
                  <a:lnTo>
                    <a:pt x="1881423" y="671889"/>
                  </a:lnTo>
                  <a:lnTo>
                    <a:pt x="1930256" y="682852"/>
                  </a:lnTo>
                  <a:lnTo>
                    <a:pt x="1981123" y="691108"/>
                  </a:lnTo>
                  <a:lnTo>
                    <a:pt x="2026315" y="696814"/>
                  </a:lnTo>
                  <a:lnTo>
                    <a:pt x="2072779" y="701484"/>
                  </a:lnTo>
                  <a:lnTo>
                    <a:pt x="2119405" y="703906"/>
                  </a:lnTo>
                  <a:lnTo>
                    <a:pt x="2165083" y="702868"/>
                  </a:lnTo>
                  <a:lnTo>
                    <a:pt x="2214355" y="699626"/>
                  </a:lnTo>
                  <a:lnTo>
                    <a:pt x="2263214" y="696405"/>
                  </a:lnTo>
                  <a:lnTo>
                    <a:pt x="2311814" y="692465"/>
                  </a:lnTo>
                  <a:lnTo>
                    <a:pt x="2360309" y="687069"/>
                  </a:lnTo>
                  <a:lnTo>
                    <a:pt x="2408854" y="679475"/>
                  </a:lnTo>
                  <a:lnTo>
                    <a:pt x="2457602" y="668947"/>
                  </a:lnTo>
                  <a:lnTo>
                    <a:pt x="2507913" y="654482"/>
                  </a:lnTo>
                  <a:lnTo>
                    <a:pt x="2556164" y="637024"/>
                  </a:lnTo>
                  <a:lnTo>
                    <a:pt x="2602584" y="616870"/>
                  </a:lnTo>
                  <a:lnTo>
                    <a:pt x="2647400" y="594318"/>
                  </a:lnTo>
                  <a:lnTo>
                    <a:pt x="2690838" y="569665"/>
                  </a:lnTo>
                  <a:lnTo>
                    <a:pt x="2733127" y="543207"/>
                  </a:lnTo>
                  <a:lnTo>
                    <a:pt x="2774494" y="515242"/>
                  </a:lnTo>
                  <a:lnTo>
                    <a:pt x="2815166" y="486066"/>
                  </a:lnTo>
                  <a:lnTo>
                    <a:pt x="2855370" y="455977"/>
                  </a:lnTo>
                  <a:lnTo>
                    <a:pt x="2895334" y="425273"/>
                  </a:lnTo>
                  <a:lnTo>
                    <a:pt x="2935285" y="394249"/>
                  </a:lnTo>
                  <a:lnTo>
                    <a:pt x="2975450" y="363203"/>
                  </a:lnTo>
                  <a:lnTo>
                    <a:pt x="3016058" y="332432"/>
                  </a:lnTo>
                  <a:lnTo>
                    <a:pt x="3057334" y="302234"/>
                  </a:lnTo>
                  <a:lnTo>
                    <a:pt x="3098097" y="274076"/>
                  </a:lnTo>
                  <a:lnTo>
                    <a:pt x="3139868" y="247173"/>
                  </a:lnTo>
                  <a:lnTo>
                    <a:pt x="3182571" y="221557"/>
                  </a:lnTo>
                  <a:lnTo>
                    <a:pt x="3226130" y="197258"/>
                  </a:lnTo>
                  <a:lnTo>
                    <a:pt x="3270468" y="174307"/>
                  </a:lnTo>
                  <a:lnTo>
                    <a:pt x="3315508" y="152735"/>
                  </a:lnTo>
                  <a:lnTo>
                    <a:pt x="3361175" y="132573"/>
                  </a:lnTo>
                  <a:lnTo>
                    <a:pt x="3407392" y="113851"/>
                  </a:lnTo>
                  <a:lnTo>
                    <a:pt x="3454084" y="96600"/>
                  </a:lnTo>
                  <a:lnTo>
                    <a:pt x="3501173" y="80852"/>
                  </a:lnTo>
                  <a:lnTo>
                    <a:pt x="3548583" y="66636"/>
                  </a:lnTo>
                  <a:lnTo>
                    <a:pt x="3598811" y="53177"/>
                  </a:lnTo>
                  <a:lnTo>
                    <a:pt x="3649266" y="41151"/>
                  </a:lnTo>
                  <a:lnTo>
                    <a:pt x="3699947" y="30592"/>
                  </a:lnTo>
                  <a:lnTo>
                    <a:pt x="3750855" y="21536"/>
                  </a:lnTo>
                  <a:lnTo>
                    <a:pt x="3801989" y="14017"/>
                  </a:lnTo>
                  <a:lnTo>
                    <a:pt x="3853347" y="8070"/>
                  </a:lnTo>
                  <a:lnTo>
                    <a:pt x="3904930" y="3728"/>
                  </a:lnTo>
                  <a:lnTo>
                    <a:pt x="3956737" y="1026"/>
                  </a:lnTo>
                  <a:lnTo>
                    <a:pt x="4008767" y="0"/>
                  </a:lnTo>
                  <a:lnTo>
                    <a:pt x="4317826" y="0"/>
                  </a:lnTo>
                </a:path>
                <a:path w="4318000" h="1406525">
                  <a:moveTo>
                    <a:pt x="4317826" y="740282"/>
                  </a:moveTo>
                  <a:lnTo>
                    <a:pt x="4008742" y="740282"/>
                  </a:lnTo>
                  <a:lnTo>
                    <a:pt x="3958613" y="741166"/>
                  </a:lnTo>
                  <a:lnTo>
                    <a:pt x="3908780" y="744729"/>
                  </a:lnTo>
                  <a:lnTo>
                    <a:pt x="3859279" y="750833"/>
                  </a:lnTo>
                  <a:lnTo>
                    <a:pt x="3810145" y="759338"/>
                  </a:lnTo>
                  <a:lnTo>
                    <a:pt x="3761414" y="770104"/>
                  </a:lnTo>
                  <a:lnTo>
                    <a:pt x="3713122" y="782991"/>
                  </a:lnTo>
                  <a:lnTo>
                    <a:pt x="3665304" y="797861"/>
                  </a:lnTo>
                  <a:lnTo>
                    <a:pt x="3617995" y="814574"/>
                  </a:lnTo>
                  <a:lnTo>
                    <a:pt x="3571232" y="832990"/>
                  </a:lnTo>
                  <a:lnTo>
                    <a:pt x="3525050" y="852970"/>
                  </a:lnTo>
                  <a:lnTo>
                    <a:pt x="3476849" y="876726"/>
                  </a:lnTo>
                  <a:lnTo>
                    <a:pt x="3430690" y="903136"/>
                  </a:lnTo>
                  <a:lnTo>
                    <a:pt x="3386209" y="931766"/>
                  </a:lnTo>
                  <a:lnTo>
                    <a:pt x="3343040" y="962182"/>
                  </a:lnTo>
                  <a:lnTo>
                    <a:pt x="3300819" y="993948"/>
                  </a:lnTo>
                  <a:lnTo>
                    <a:pt x="3259179" y="1026632"/>
                  </a:lnTo>
                  <a:lnTo>
                    <a:pt x="3217757" y="1059799"/>
                  </a:lnTo>
                  <a:lnTo>
                    <a:pt x="3176188" y="1093013"/>
                  </a:lnTo>
                  <a:lnTo>
                    <a:pt x="3134105" y="1125842"/>
                  </a:lnTo>
                  <a:lnTo>
                    <a:pt x="3094199" y="1154706"/>
                  </a:lnTo>
                  <a:lnTo>
                    <a:pt x="3053009" y="1181334"/>
                  </a:lnTo>
                  <a:lnTo>
                    <a:pt x="3010637" y="1205839"/>
                  </a:lnTo>
                  <a:lnTo>
                    <a:pt x="2967181" y="1228335"/>
                  </a:lnTo>
                  <a:lnTo>
                    <a:pt x="2922742" y="1248936"/>
                  </a:lnTo>
                  <a:lnTo>
                    <a:pt x="2877420" y="1267755"/>
                  </a:lnTo>
                  <a:lnTo>
                    <a:pt x="2831315" y="1284906"/>
                  </a:lnTo>
                  <a:lnTo>
                    <a:pt x="2784527" y="1300503"/>
                  </a:lnTo>
                  <a:lnTo>
                    <a:pt x="2737156" y="1314661"/>
                  </a:lnTo>
                  <a:lnTo>
                    <a:pt x="2689301" y="1327491"/>
                  </a:lnTo>
                  <a:lnTo>
                    <a:pt x="2641063" y="1339110"/>
                  </a:lnTo>
                  <a:lnTo>
                    <a:pt x="2592541" y="1349629"/>
                  </a:lnTo>
                  <a:lnTo>
                    <a:pt x="2543836" y="1359163"/>
                  </a:lnTo>
                  <a:lnTo>
                    <a:pt x="2495048" y="1367825"/>
                  </a:lnTo>
                  <a:lnTo>
                    <a:pt x="2446276" y="1375730"/>
                  </a:lnTo>
                  <a:lnTo>
                    <a:pt x="2397621" y="1382991"/>
                  </a:lnTo>
                  <a:lnTo>
                    <a:pt x="2349182" y="1389722"/>
                  </a:lnTo>
                  <a:lnTo>
                    <a:pt x="2303607" y="1395921"/>
                  </a:lnTo>
                  <a:lnTo>
                    <a:pt x="2257448" y="1401551"/>
                  </a:lnTo>
                  <a:lnTo>
                    <a:pt x="2211134" y="1405398"/>
                  </a:lnTo>
                  <a:lnTo>
                    <a:pt x="2165096" y="1406245"/>
                  </a:lnTo>
                </a:path>
              </a:pathLst>
            </a:custGeom>
            <a:ln w="3175">
              <a:solidFill>
                <a:srgbClr val="8B8F9E"/>
              </a:solidFill>
            </a:ln>
          </p:spPr>
          <p:txBody>
            <a:bodyPr wrap="square" lIns="0" tIns="0" rIns="0" bIns="0" rtlCol="0"/>
            <a:lstStyle/>
            <a:p>
              <a:endParaRPr/>
            </a:p>
          </p:txBody>
        </p:sp>
        <p:sp>
          <p:nvSpPr>
            <p:cNvPr id="47" name="object 59">
              <a:extLst>
                <a:ext uri="{FF2B5EF4-FFF2-40B4-BE49-F238E27FC236}">
                  <a16:creationId xmlns:a16="http://schemas.microsoft.com/office/drawing/2014/main" id="{90E4B184-5F1C-4B05-B398-9D2204EF6738}"/>
                </a:ext>
              </a:extLst>
            </p:cNvPr>
            <p:cNvSpPr/>
            <p:nvPr/>
          </p:nvSpPr>
          <p:spPr>
            <a:xfrm>
              <a:off x="2630178" y="2555388"/>
              <a:ext cx="4318000" cy="868680"/>
            </a:xfrm>
            <a:custGeom>
              <a:avLst/>
              <a:gdLst/>
              <a:ahLst/>
              <a:cxnLst/>
              <a:rect l="l" t="t" r="r" b="b"/>
              <a:pathLst>
                <a:path w="4318000" h="868679">
                  <a:moveTo>
                    <a:pt x="321424" y="0"/>
                  </a:moveTo>
                  <a:lnTo>
                    <a:pt x="0" y="0"/>
                  </a:lnTo>
                  <a:lnTo>
                    <a:pt x="6146" y="172542"/>
                  </a:lnTo>
                  <a:lnTo>
                    <a:pt x="327583" y="172542"/>
                  </a:lnTo>
                  <a:lnTo>
                    <a:pt x="616834" y="191761"/>
                  </a:lnTo>
                  <a:lnTo>
                    <a:pt x="801689" y="233949"/>
                  </a:lnTo>
                  <a:lnTo>
                    <a:pt x="961743" y="331312"/>
                  </a:lnTo>
                  <a:lnTo>
                    <a:pt x="1176591" y="516051"/>
                  </a:lnTo>
                  <a:lnTo>
                    <a:pt x="1385832" y="725715"/>
                  </a:lnTo>
                  <a:lnTo>
                    <a:pt x="1558548" y="832237"/>
                  </a:lnTo>
                  <a:lnTo>
                    <a:pt x="1787412" y="868588"/>
                  </a:lnTo>
                  <a:lnTo>
                    <a:pt x="2165096" y="867740"/>
                  </a:lnTo>
                  <a:lnTo>
                    <a:pt x="2272696" y="863068"/>
                  </a:lnTo>
                  <a:lnTo>
                    <a:pt x="2535256" y="825569"/>
                  </a:lnTo>
                  <a:lnTo>
                    <a:pt x="2862415" y="720014"/>
                  </a:lnTo>
                  <a:lnTo>
                    <a:pt x="2895185" y="697307"/>
                  </a:lnTo>
                  <a:lnTo>
                    <a:pt x="2406045" y="697307"/>
                  </a:lnTo>
                  <a:lnTo>
                    <a:pt x="2190219" y="679139"/>
                  </a:lnTo>
                  <a:lnTo>
                    <a:pt x="2095264" y="679139"/>
                  </a:lnTo>
                  <a:lnTo>
                    <a:pt x="1910654" y="661644"/>
                  </a:lnTo>
                  <a:lnTo>
                    <a:pt x="1648592" y="588781"/>
                  </a:lnTo>
                  <a:lnTo>
                    <a:pt x="1346403" y="424789"/>
                  </a:lnTo>
                  <a:lnTo>
                    <a:pt x="1270819" y="359280"/>
                  </a:lnTo>
                  <a:lnTo>
                    <a:pt x="1059432" y="214699"/>
                  </a:lnTo>
                  <a:lnTo>
                    <a:pt x="735285" y="68966"/>
                  </a:lnTo>
                  <a:lnTo>
                    <a:pt x="321424" y="0"/>
                  </a:lnTo>
                  <a:close/>
                </a:path>
                <a:path w="4318000" h="868679">
                  <a:moveTo>
                    <a:pt x="4317826" y="0"/>
                  </a:moveTo>
                  <a:lnTo>
                    <a:pt x="4008767" y="0"/>
                  </a:lnTo>
                  <a:lnTo>
                    <a:pt x="3654474" y="10094"/>
                  </a:lnTo>
                  <a:lnTo>
                    <a:pt x="3429608" y="57708"/>
                  </a:lnTo>
                  <a:lnTo>
                    <a:pt x="3238076" y="182665"/>
                  </a:lnTo>
                  <a:lnTo>
                    <a:pt x="2983788" y="424789"/>
                  </a:lnTo>
                  <a:lnTo>
                    <a:pt x="2738639" y="594837"/>
                  </a:lnTo>
                  <a:lnTo>
                    <a:pt x="2571642" y="677794"/>
                  </a:lnTo>
                  <a:lnTo>
                    <a:pt x="2406045" y="697307"/>
                  </a:lnTo>
                  <a:lnTo>
                    <a:pt x="2895185" y="697307"/>
                  </a:lnTo>
                  <a:lnTo>
                    <a:pt x="3163811" y="511175"/>
                  </a:lnTo>
                  <a:lnTo>
                    <a:pt x="3225877" y="461726"/>
                  </a:lnTo>
                  <a:lnTo>
                    <a:pt x="3399220" y="351093"/>
                  </a:lnTo>
                  <a:lnTo>
                    <a:pt x="3664557" y="235842"/>
                  </a:lnTo>
                  <a:lnTo>
                    <a:pt x="4002608" y="172542"/>
                  </a:lnTo>
                  <a:lnTo>
                    <a:pt x="4317826" y="172542"/>
                  </a:lnTo>
                  <a:lnTo>
                    <a:pt x="4317826" y="0"/>
                  </a:lnTo>
                  <a:close/>
                </a:path>
                <a:path w="4318000" h="868679">
                  <a:moveTo>
                    <a:pt x="2165096" y="677024"/>
                  </a:moveTo>
                  <a:lnTo>
                    <a:pt x="2095264" y="679139"/>
                  </a:lnTo>
                  <a:lnTo>
                    <a:pt x="2190219" y="679139"/>
                  </a:lnTo>
                  <a:lnTo>
                    <a:pt x="2165096" y="677024"/>
                  </a:lnTo>
                  <a:close/>
                </a:path>
              </a:pathLst>
            </a:custGeom>
            <a:solidFill>
              <a:srgbClr val="00B1EB"/>
            </a:solidFill>
          </p:spPr>
          <p:txBody>
            <a:bodyPr wrap="square" lIns="0" tIns="0" rIns="0" bIns="0" rtlCol="0"/>
            <a:lstStyle/>
            <a:p>
              <a:endParaRPr/>
            </a:p>
          </p:txBody>
        </p:sp>
        <p:sp>
          <p:nvSpPr>
            <p:cNvPr id="48" name="object 60">
              <a:extLst>
                <a:ext uri="{FF2B5EF4-FFF2-40B4-BE49-F238E27FC236}">
                  <a16:creationId xmlns:a16="http://schemas.microsoft.com/office/drawing/2014/main" id="{CC626A46-BB7B-419F-8193-98A9F73A9C80}"/>
                </a:ext>
              </a:extLst>
            </p:cNvPr>
            <p:cNvSpPr/>
            <p:nvPr/>
          </p:nvSpPr>
          <p:spPr>
            <a:xfrm>
              <a:off x="2630178" y="2555388"/>
              <a:ext cx="4318000" cy="868680"/>
            </a:xfrm>
            <a:custGeom>
              <a:avLst/>
              <a:gdLst/>
              <a:ahLst/>
              <a:cxnLst/>
              <a:rect l="l" t="t" r="r" b="b"/>
              <a:pathLst>
                <a:path w="4318000" h="868679">
                  <a:moveTo>
                    <a:pt x="2165096" y="867740"/>
                  </a:moveTo>
                  <a:lnTo>
                    <a:pt x="1787412" y="868588"/>
                  </a:lnTo>
                  <a:lnTo>
                    <a:pt x="1558548" y="832237"/>
                  </a:lnTo>
                  <a:lnTo>
                    <a:pt x="1385832" y="725715"/>
                  </a:lnTo>
                  <a:lnTo>
                    <a:pt x="1176591" y="516051"/>
                  </a:lnTo>
                  <a:lnTo>
                    <a:pt x="961743" y="331312"/>
                  </a:lnTo>
                  <a:lnTo>
                    <a:pt x="801689" y="233949"/>
                  </a:lnTo>
                  <a:lnTo>
                    <a:pt x="616834" y="191761"/>
                  </a:lnTo>
                  <a:lnTo>
                    <a:pt x="327583" y="172542"/>
                  </a:lnTo>
                  <a:lnTo>
                    <a:pt x="6146" y="172542"/>
                  </a:lnTo>
                  <a:lnTo>
                    <a:pt x="0" y="0"/>
                  </a:lnTo>
                  <a:lnTo>
                    <a:pt x="321424" y="0"/>
                  </a:lnTo>
                  <a:lnTo>
                    <a:pt x="735285" y="68966"/>
                  </a:lnTo>
                  <a:lnTo>
                    <a:pt x="1059432" y="214699"/>
                  </a:lnTo>
                  <a:lnTo>
                    <a:pt x="1270819" y="359280"/>
                  </a:lnTo>
                  <a:lnTo>
                    <a:pt x="1346403" y="424789"/>
                  </a:lnTo>
                  <a:lnTo>
                    <a:pt x="1648592" y="588781"/>
                  </a:lnTo>
                  <a:lnTo>
                    <a:pt x="1910654" y="661644"/>
                  </a:lnTo>
                  <a:lnTo>
                    <a:pt x="2095264" y="679139"/>
                  </a:lnTo>
                  <a:lnTo>
                    <a:pt x="2165096" y="677024"/>
                  </a:lnTo>
                  <a:lnTo>
                    <a:pt x="2406045" y="697307"/>
                  </a:lnTo>
                  <a:lnTo>
                    <a:pt x="2571642" y="677794"/>
                  </a:lnTo>
                  <a:lnTo>
                    <a:pt x="2738639" y="594837"/>
                  </a:lnTo>
                  <a:lnTo>
                    <a:pt x="2983788" y="424789"/>
                  </a:lnTo>
                  <a:lnTo>
                    <a:pt x="3238076" y="182665"/>
                  </a:lnTo>
                  <a:lnTo>
                    <a:pt x="3429608" y="57708"/>
                  </a:lnTo>
                  <a:lnTo>
                    <a:pt x="3654474" y="10094"/>
                  </a:lnTo>
                  <a:lnTo>
                    <a:pt x="4008767" y="0"/>
                  </a:lnTo>
                  <a:lnTo>
                    <a:pt x="4317826" y="0"/>
                  </a:lnTo>
                </a:path>
                <a:path w="4318000" h="868679">
                  <a:moveTo>
                    <a:pt x="4317826" y="172542"/>
                  </a:moveTo>
                  <a:lnTo>
                    <a:pt x="4002608" y="172542"/>
                  </a:lnTo>
                  <a:lnTo>
                    <a:pt x="3664557" y="235842"/>
                  </a:lnTo>
                  <a:lnTo>
                    <a:pt x="3399220" y="351093"/>
                  </a:lnTo>
                  <a:lnTo>
                    <a:pt x="3225877" y="461726"/>
                  </a:lnTo>
                  <a:lnTo>
                    <a:pt x="3163811" y="511175"/>
                  </a:lnTo>
                  <a:lnTo>
                    <a:pt x="2862415" y="720014"/>
                  </a:lnTo>
                  <a:lnTo>
                    <a:pt x="2535256" y="825569"/>
                  </a:lnTo>
                  <a:lnTo>
                    <a:pt x="2272696" y="863068"/>
                  </a:lnTo>
                  <a:lnTo>
                    <a:pt x="2165096" y="867740"/>
                  </a:lnTo>
                </a:path>
              </a:pathLst>
            </a:custGeom>
            <a:ln w="3175">
              <a:solidFill>
                <a:srgbClr val="8B8F9E"/>
              </a:solidFill>
            </a:ln>
          </p:spPr>
          <p:txBody>
            <a:bodyPr wrap="square" lIns="0" tIns="0" rIns="0" bIns="0" rtlCol="0"/>
            <a:lstStyle/>
            <a:p>
              <a:endParaRPr/>
            </a:p>
          </p:txBody>
        </p:sp>
        <p:pic>
          <p:nvPicPr>
            <p:cNvPr id="49" name="object 61">
              <a:extLst>
                <a:ext uri="{FF2B5EF4-FFF2-40B4-BE49-F238E27FC236}">
                  <a16:creationId xmlns:a16="http://schemas.microsoft.com/office/drawing/2014/main" id="{318AD968-3E85-4F44-B771-C5B1346B687B}"/>
                </a:ext>
              </a:extLst>
            </p:cNvPr>
            <p:cNvPicPr/>
            <p:nvPr/>
          </p:nvPicPr>
          <p:blipFill>
            <a:blip r:embed="rId3" cstate="print"/>
            <a:stretch>
              <a:fillRect/>
            </a:stretch>
          </p:blipFill>
          <p:spPr>
            <a:xfrm>
              <a:off x="4766068" y="2995472"/>
              <a:ext cx="53479" cy="373100"/>
            </a:xfrm>
            <a:prstGeom prst="rect">
              <a:avLst/>
            </a:prstGeom>
          </p:spPr>
        </p:pic>
        <p:sp>
          <p:nvSpPr>
            <p:cNvPr id="50" name="object 62">
              <a:extLst>
                <a:ext uri="{FF2B5EF4-FFF2-40B4-BE49-F238E27FC236}">
                  <a16:creationId xmlns:a16="http://schemas.microsoft.com/office/drawing/2014/main" id="{B51B1081-9426-4A43-A792-98991D8F1E80}"/>
                </a:ext>
              </a:extLst>
            </p:cNvPr>
            <p:cNvSpPr/>
            <p:nvPr/>
          </p:nvSpPr>
          <p:spPr>
            <a:xfrm>
              <a:off x="4766068" y="2995472"/>
              <a:ext cx="53975" cy="373380"/>
            </a:xfrm>
            <a:custGeom>
              <a:avLst/>
              <a:gdLst/>
              <a:ahLst/>
              <a:cxnLst/>
              <a:rect l="l" t="t" r="r" b="b"/>
              <a:pathLst>
                <a:path w="53975" h="373379">
                  <a:moveTo>
                    <a:pt x="53479" y="373087"/>
                  </a:moveTo>
                  <a:lnTo>
                    <a:pt x="0" y="373087"/>
                  </a:lnTo>
                  <a:lnTo>
                    <a:pt x="0" y="0"/>
                  </a:lnTo>
                  <a:lnTo>
                    <a:pt x="53479" y="0"/>
                  </a:lnTo>
                  <a:lnTo>
                    <a:pt x="53479" y="373087"/>
                  </a:lnTo>
                  <a:close/>
                </a:path>
              </a:pathLst>
            </a:custGeom>
            <a:ln w="6146">
              <a:solidFill>
                <a:srgbClr val="FFFFFF"/>
              </a:solidFill>
            </a:ln>
          </p:spPr>
          <p:txBody>
            <a:bodyPr wrap="square" lIns="0" tIns="0" rIns="0" bIns="0" rtlCol="0"/>
            <a:lstStyle/>
            <a:p>
              <a:endParaRPr/>
            </a:p>
          </p:txBody>
        </p:sp>
        <p:pic>
          <p:nvPicPr>
            <p:cNvPr id="51" name="object 63">
              <a:extLst>
                <a:ext uri="{FF2B5EF4-FFF2-40B4-BE49-F238E27FC236}">
                  <a16:creationId xmlns:a16="http://schemas.microsoft.com/office/drawing/2014/main" id="{DBEF1555-FA70-43BD-8B00-6003DBD5AE2A}"/>
                </a:ext>
              </a:extLst>
            </p:cNvPr>
            <p:cNvPicPr/>
            <p:nvPr/>
          </p:nvPicPr>
          <p:blipFill>
            <a:blip r:embed="rId4" cstate="print"/>
            <a:stretch>
              <a:fillRect/>
            </a:stretch>
          </p:blipFill>
          <p:spPr>
            <a:xfrm>
              <a:off x="4800837" y="2794011"/>
              <a:ext cx="193203" cy="229354"/>
            </a:xfrm>
            <a:prstGeom prst="rect">
              <a:avLst/>
            </a:prstGeom>
          </p:spPr>
        </p:pic>
        <p:sp>
          <p:nvSpPr>
            <p:cNvPr id="52" name="object 64">
              <a:extLst>
                <a:ext uri="{FF2B5EF4-FFF2-40B4-BE49-F238E27FC236}">
                  <a16:creationId xmlns:a16="http://schemas.microsoft.com/office/drawing/2014/main" id="{F6A72F70-C16A-4AED-BB6C-5E5607201853}"/>
                </a:ext>
              </a:extLst>
            </p:cNvPr>
            <p:cNvSpPr/>
            <p:nvPr/>
          </p:nvSpPr>
          <p:spPr>
            <a:xfrm>
              <a:off x="4176969" y="2763096"/>
              <a:ext cx="271145" cy="136525"/>
            </a:xfrm>
            <a:custGeom>
              <a:avLst/>
              <a:gdLst/>
              <a:ahLst/>
              <a:cxnLst/>
              <a:rect l="l" t="t" r="r" b="b"/>
              <a:pathLst>
                <a:path w="271145" h="136525">
                  <a:moveTo>
                    <a:pt x="159413" y="0"/>
                  </a:moveTo>
                  <a:lnTo>
                    <a:pt x="85393" y="301"/>
                  </a:lnTo>
                  <a:lnTo>
                    <a:pt x="0" y="30240"/>
                  </a:lnTo>
                  <a:lnTo>
                    <a:pt x="22974" y="22948"/>
                  </a:lnTo>
                  <a:lnTo>
                    <a:pt x="74352" y="14682"/>
                  </a:lnTo>
                  <a:lnTo>
                    <a:pt x="127815" y="25857"/>
                  </a:lnTo>
                  <a:lnTo>
                    <a:pt x="157048" y="76887"/>
                  </a:lnTo>
                  <a:lnTo>
                    <a:pt x="158130" y="84544"/>
                  </a:lnTo>
                  <a:lnTo>
                    <a:pt x="163804" y="102196"/>
                  </a:lnTo>
                  <a:lnTo>
                    <a:pt x="177707" y="121866"/>
                  </a:lnTo>
                  <a:lnTo>
                    <a:pt x="203479" y="135574"/>
                  </a:lnTo>
                  <a:lnTo>
                    <a:pt x="211051" y="136290"/>
                  </a:lnTo>
                  <a:lnTo>
                    <a:pt x="229109" y="134323"/>
                  </a:lnTo>
                  <a:lnTo>
                    <a:pt x="250665" y="123497"/>
                  </a:lnTo>
                  <a:lnTo>
                    <a:pt x="268732" y="97639"/>
                  </a:lnTo>
                  <a:lnTo>
                    <a:pt x="270550" y="88692"/>
                  </a:lnTo>
                  <a:lnTo>
                    <a:pt x="270457" y="67327"/>
                  </a:lnTo>
                  <a:lnTo>
                    <a:pt x="260132" y="41757"/>
                  </a:lnTo>
                  <a:lnTo>
                    <a:pt x="231254" y="20194"/>
                  </a:lnTo>
                  <a:lnTo>
                    <a:pt x="211540" y="12307"/>
                  </a:lnTo>
                  <a:lnTo>
                    <a:pt x="159413" y="0"/>
                  </a:lnTo>
                  <a:close/>
                </a:path>
              </a:pathLst>
            </a:custGeom>
            <a:solidFill>
              <a:srgbClr val="00B1EB"/>
            </a:solidFill>
          </p:spPr>
          <p:txBody>
            <a:bodyPr wrap="square" lIns="0" tIns="0" rIns="0" bIns="0" rtlCol="0"/>
            <a:lstStyle/>
            <a:p>
              <a:endParaRPr/>
            </a:p>
          </p:txBody>
        </p:sp>
        <p:pic>
          <p:nvPicPr>
            <p:cNvPr id="53" name="object 65">
              <a:extLst>
                <a:ext uri="{FF2B5EF4-FFF2-40B4-BE49-F238E27FC236}">
                  <a16:creationId xmlns:a16="http://schemas.microsoft.com/office/drawing/2014/main" id="{902B2A9B-D792-46A6-BA98-D7E743D80678}"/>
                </a:ext>
              </a:extLst>
            </p:cNvPr>
            <p:cNvPicPr/>
            <p:nvPr/>
          </p:nvPicPr>
          <p:blipFill>
            <a:blip r:embed="rId5" cstate="print"/>
            <a:stretch>
              <a:fillRect/>
            </a:stretch>
          </p:blipFill>
          <p:spPr>
            <a:xfrm>
              <a:off x="4587814" y="2794011"/>
              <a:ext cx="193197" cy="229354"/>
            </a:xfrm>
            <a:prstGeom prst="rect">
              <a:avLst/>
            </a:prstGeom>
          </p:spPr>
        </p:pic>
        <p:sp>
          <p:nvSpPr>
            <p:cNvPr id="54" name="object 66">
              <a:extLst>
                <a:ext uri="{FF2B5EF4-FFF2-40B4-BE49-F238E27FC236}">
                  <a16:creationId xmlns:a16="http://schemas.microsoft.com/office/drawing/2014/main" id="{C4863D49-6399-4B14-A78F-B02A1720480F}"/>
                </a:ext>
              </a:extLst>
            </p:cNvPr>
            <p:cNvSpPr/>
            <p:nvPr/>
          </p:nvSpPr>
          <p:spPr>
            <a:xfrm>
              <a:off x="3679825" y="2793132"/>
              <a:ext cx="478790" cy="0"/>
            </a:xfrm>
            <a:custGeom>
              <a:avLst/>
              <a:gdLst/>
              <a:ahLst/>
              <a:cxnLst/>
              <a:rect l="l" t="t" r="r" b="b"/>
              <a:pathLst>
                <a:path w="478789">
                  <a:moveTo>
                    <a:pt x="0" y="0"/>
                  </a:moveTo>
                  <a:lnTo>
                    <a:pt x="478497" y="0"/>
                  </a:lnTo>
                </a:path>
              </a:pathLst>
            </a:custGeom>
            <a:ln w="49212">
              <a:solidFill>
                <a:srgbClr val="00B1EB"/>
              </a:solidFill>
            </a:ln>
          </p:spPr>
          <p:txBody>
            <a:bodyPr wrap="square" lIns="0" tIns="0" rIns="0" bIns="0" rtlCol="0"/>
            <a:lstStyle/>
            <a:p>
              <a:endParaRPr/>
            </a:p>
          </p:txBody>
        </p:sp>
      </p:grpSp>
      <p:sp>
        <p:nvSpPr>
          <p:cNvPr id="55" name="object 67">
            <a:extLst>
              <a:ext uri="{FF2B5EF4-FFF2-40B4-BE49-F238E27FC236}">
                <a16:creationId xmlns:a16="http://schemas.microsoft.com/office/drawing/2014/main" id="{64016669-D713-4A66-9524-E2162D7FD23F}"/>
              </a:ext>
            </a:extLst>
          </p:cNvPr>
          <p:cNvSpPr txBox="1"/>
          <p:nvPr/>
        </p:nvSpPr>
        <p:spPr>
          <a:xfrm>
            <a:off x="6289897" y="3893333"/>
            <a:ext cx="1206776" cy="200848"/>
          </a:xfrm>
          <a:prstGeom prst="rect">
            <a:avLst/>
          </a:prstGeom>
        </p:spPr>
        <p:txBody>
          <a:bodyPr vert="horz" wrap="square" lIns="0" tIns="15240" rIns="0" bIns="0" rtlCol="0">
            <a:spAutoFit/>
          </a:bodyPr>
          <a:lstStyle/>
          <a:p>
            <a:pPr marL="12700">
              <a:lnSpc>
                <a:spcPct val="100000"/>
              </a:lnSpc>
              <a:spcBef>
                <a:spcPts val="120"/>
              </a:spcBef>
            </a:pPr>
            <a:r>
              <a:rPr sz="800" spc="-40" dirty="0">
                <a:latin typeface="Trebuchet MS"/>
                <a:cs typeface="Trebuchet MS"/>
              </a:rPr>
              <a:t>W</a:t>
            </a:r>
            <a:r>
              <a:rPr sz="800" spc="-10" dirty="0">
                <a:latin typeface="Trebuchet MS"/>
                <a:cs typeface="Trebuchet MS"/>
              </a:rPr>
              <a:t>a</a:t>
            </a:r>
            <a:r>
              <a:rPr sz="800" spc="-40" dirty="0">
                <a:latin typeface="Trebuchet MS"/>
                <a:cs typeface="Trebuchet MS"/>
              </a:rPr>
              <a:t>ter</a:t>
            </a:r>
            <a:r>
              <a:rPr sz="800" spc="-70" dirty="0">
                <a:latin typeface="Trebuchet MS"/>
                <a:cs typeface="Trebuchet MS"/>
              </a:rPr>
              <a:t> </a:t>
            </a:r>
            <a:r>
              <a:rPr sz="800" spc="-5" dirty="0">
                <a:latin typeface="Trebuchet MS"/>
                <a:cs typeface="Trebuchet MS"/>
              </a:rPr>
              <a:t>bearing</a:t>
            </a:r>
            <a:r>
              <a:rPr sz="800" spc="-70" dirty="0">
                <a:latin typeface="Trebuchet MS"/>
                <a:cs typeface="Trebuchet MS"/>
              </a:rPr>
              <a:t> </a:t>
            </a:r>
            <a:r>
              <a:rPr sz="800" spc="-35" dirty="0">
                <a:latin typeface="Trebuchet MS"/>
                <a:cs typeface="Trebuchet MS"/>
              </a:rPr>
              <a:t>stra</a:t>
            </a:r>
            <a:r>
              <a:rPr sz="800" spc="-40" dirty="0">
                <a:latin typeface="Trebuchet MS"/>
                <a:cs typeface="Trebuchet MS"/>
              </a:rPr>
              <a:t>t</a:t>
            </a:r>
            <a:r>
              <a:rPr sz="800" spc="-25" dirty="0">
                <a:latin typeface="Trebuchet MS"/>
                <a:cs typeface="Trebuchet MS"/>
              </a:rPr>
              <a:t>a</a:t>
            </a:r>
            <a:endParaRPr sz="800">
              <a:latin typeface="Trebuchet MS"/>
              <a:cs typeface="Trebuchet MS"/>
            </a:endParaRPr>
          </a:p>
        </p:txBody>
      </p:sp>
      <p:sp>
        <p:nvSpPr>
          <p:cNvPr id="56" name="object 68">
            <a:extLst>
              <a:ext uri="{FF2B5EF4-FFF2-40B4-BE49-F238E27FC236}">
                <a16:creationId xmlns:a16="http://schemas.microsoft.com/office/drawing/2014/main" id="{CAD6DEE8-4560-4C22-B826-8A42D7CDC55F}"/>
              </a:ext>
            </a:extLst>
          </p:cNvPr>
          <p:cNvSpPr txBox="1"/>
          <p:nvPr/>
        </p:nvSpPr>
        <p:spPr>
          <a:xfrm>
            <a:off x="3533771" y="2046963"/>
            <a:ext cx="1754466" cy="542813"/>
          </a:xfrm>
          <a:prstGeom prst="rect">
            <a:avLst/>
          </a:prstGeom>
        </p:spPr>
        <p:txBody>
          <a:bodyPr vert="horz" wrap="square" lIns="0" tIns="15875" rIns="0" bIns="0" rtlCol="0">
            <a:spAutoFit/>
          </a:bodyPr>
          <a:lstStyle/>
          <a:p>
            <a:pPr>
              <a:lnSpc>
                <a:spcPct val="100000"/>
              </a:lnSpc>
            </a:pPr>
            <a:endParaRPr sz="900" dirty="0">
              <a:latin typeface="Trebuchet MS"/>
              <a:cs typeface="Trebuchet MS"/>
            </a:endParaRPr>
          </a:p>
          <a:p>
            <a:pPr>
              <a:lnSpc>
                <a:spcPct val="100000"/>
              </a:lnSpc>
            </a:pPr>
            <a:endParaRPr sz="850" dirty="0">
              <a:latin typeface="Trebuchet MS"/>
              <a:cs typeface="Trebuchet MS"/>
            </a:endParaRPr>
          </a:p>
          <a:p>
            <a:pPr marL="12700">
              <a:lnSpc>
                <a:spcPct val="100000"/>
              </a:lnSpc>
            </a:pPr>
            <a:r>
              <a:rPr sz="800" spc="-15" dirty="0">
                <a:latin typeface="Trebuchet MS"/>
                <a:cs typeface="Trebuchet MS"/>
              </a:rPr>
              <a:t>A</a:t>
            </a:r>
            <a:r>
              <a:rPr sz="800" spc="10" dirty="0">
                <a:latin typeface="Trebuchet MS"/>
                <a:cs typeface="Trebuchet MS"/>
              </a:rPr>
              <a:t>r</a:t>
            </a:r>
            <a:r>
              <a:rPr sz="800" spc="-20" dirty="0">
                <a:latin typeface="Trebuchet MS"/>
                <a:cs typeface="Trebuchet MS"/>
              </a:rPr>
              <a:t>tesian</a:t>
            </a:r>
            <a:r>
              <a:rPr sz="800" spc="-70" dirty="0">
                <a:latin typeface="Trebuchet MS"/>
                <a:cs typeface="Trebuchet MS"/>
              </a:rPr>
              <a:t> </a:t>
            </a:r>
            <a:r>
              <a:rPr sz="800" dirty="0">
                <a:latin typeface="Trebuchet MS"/>
                <a:cs typeface="Trebuchet MS"/>
              </a:rPr>
              <a:t>spring </a:t>
            </a:r>
            <a:r>
              <a:rPr sz="800" spc="85" dirty="0">
                <a:latin typeface="Trebuchet MS"/>
                <a:cs typeface="Trebuchet MS"/>
              </a:rPr>
              <a:t> </a:t>
            </a:r>
            <a:r>
              <a:rPr sz="800" spc="-15" dirty="0">
                <a:latin typeface="Trebuchet MS"/>
                <a:cs typeface="Trebuchet MS"/>
              </a:rPr>
              <a:t>A</a:t>
            </a:r>
            <a:r>
              <a:rPr sz="800" spc="10" dirty="0">
                <a:latin typeface="Trebuchet MS"/>
                <a:cs typeface="Trebuchet MS"/>
              </a:rPr>
              <a:t>r</a:t>
            </a:r>
            <a:r>
              <a:rPr sz="800" spc="-20" dirty="0">
                <a:latin typeface="Trebuchet MS"/>
                <a:cs typeface="Trebuchet MS"/>
              </a:rPr>
              <a:t>tesian</a:t>
            </a:r>
            <a:r>
              <a:rPr sz="800" spc="-70" dirty="0">
                <a:latin typeface="Trebuchet MS"/>
                <a:cs typeface="Trebuchet MS"/>
              </a:rPr>
              <a:t> </a:t>
            </a:r>
            <a:r>
              <a:rPr sz="800" spc="-25" dirty="0">
                <a:latin typeface="Trebuchet MS"/>
                <a:cs typeface="Trebuchet MS"/>
              </a:rPr>
              <a:t>well</a:t>
            </a:r>
            <a:endParaRPr sz="800" dirty="0">
              <a:latin typeface="Trebuchet MS"/>
              <a:cs typeface="Trebuchet MS"/>
            </a:endParaRPr>
          </a:p>
        </p:txBody>
      </p:sp>
      <p:grpSp>
        <p:nvGrpSpPr>
          <p:cNvPr id="57" name="object 69">
            <a:extLst>
              <a:ext uri="{FF2B5EF4-FFF2-40B4-BE49-F238E27FC236}">
                <a16:creationId xmlns:a16="http://schemas.microsoft.com/office/drawing/2014/main" id="{B63F0861-6C56-4A37-97E2-66B4A9E15AAD}"/>
              </a:ext>
            </a:extLst>
          </p:cNvPr>
          <p:cNvGrpSpPr/>
          <p:nvPr/>
        </p:nvGrpSpPr>
        <p:grpSpPr>
          <a:xfrm>
            <a:off x="4403838" y="2515191"/>
            <a:ext cx="354438" cy="891158"/>
            <a:chOff x="4547800" y="2434042"/>
            <a:chExt cx="266700" cy="670560"/>
          </a:xfrm>
        </p:grpSpPr>
        <p:sp>
          <p:nvSpPr>
            <p:cNvPr id="58" name="object 70">
              <a:extLst>
                <a:ext uri="{FF2B5EF4-FFF2-40B4-BE49-F238E27FC236}">
                  <a16:creationId xmlns:a16="http://schemas.microsoft.com/office/drawing/2014/main" id="{23A3D422-E0BF-4835-BD85-427B278EF66E}"/>
                </a:ext>
              </a:extLst>
            </p:cNvPr>
            <p:cNvSpPr/>
            <p:nvPr/>
          </p:nvSpPr>
          <p:spPr>
            <a:xfrm>
              <a:off x="4557325" y="2443567"/>
              <a:ext cx="238125" cy="641350"/>
            </a:xfrm>
            <a:custGeom>
              <a:avLst/>
              <a:gdLst/>
              <a:ahLst/>
              <a:cxnLst/>
              <a:rect l="l" t="t" r="r" b="b"/>
              <a:pathLst>
                <a:path w="238125" h="641350">
                  <a:moveTo>
                    <a:pt x="237528" y="641197"/>
                  </a:moveTo>
                  <a:lnTo>
                    <a:pt x="0" y="641197"/>
                  </a:lnTo>
                  <a:lnTo>
                    <a:pt x="0" y="488149"/>
                  </a:lnTo>
                  <a:lnTo>
                    <a:pt x="0" y="0"/>
                  </a:lnTo>
                </a:path>
              </a:pathLst>
            </a:custGeom>
            <a:ln w="18453">
              <a:solidFill>
                <a:srgbClr val="FFFFFF"/>
              </a:solidFill>
            </a:ln>
          </p:spPr>
          <p:txBody>
            <a:bodyPr wrap="square" lIns="0" tIns="0" rIns="0" bIns="0" rtlCol="0"/>
            <a:lstStyle/>
            <a:p>
              <a:endParaRPr/>
            </a:p>
          </p:txBody>
        </p:sp>
        <p:sp>
          <p:nvSpPr>
            <p:cNvPr id="59" name="object 71">
              <a:extLst>
                <a:ext uri="{FF2B5EF4-FFF2-40B4-BE49-F238E27FC236}">
                  <a16:creationId xmlns:a16="http://schemas.microsoft.com/office/drawing/2014/main" id="{8EAB1081-58A9-4E24-B3D1-C026C2CDEA04}"/>
                </a:ext>
              </a:extLst>
            </p:cNvPr>
            <p:cNvSpPr/>
            <p:nvPr/>
          </p:nvSpPr>
          <p:spPr>
            <a:xfrm>
              <a:off x="4781687" y="3071600"/>
              <a:ext cx="26670" cy="26670"/>
            </a:xfrm>
            <a:custGeom>
              <a:avLst/>
              <a:gdLst/>
              <a:ahLst/>
              <a:cxnLst/>
              <a:rect l="l" t="t" r="r" b="b"/>
              <a:pathLst>
                <a:path w="26670" h="26669">
                  <a:moveTo>
                    <a:pt x="12115" y="0"/>
                  </a:moveTo>
                  <a:lnTo>
                    <a:pt x="1460" y="7035"/>
                  </a:lnTo>
                  <a:lnTo>
                    <a:pt x="0" y="14223"/>
                  </a:lnTo>
                  <a:lnTo>
                    <a:pt x="3530" y="19557"/>
                  </a:lnTo>
                  <a:lnTo>
                    <a:pt x="7035" y="24891"/>
                  </a:lnTo>
                  <a:lnTo>
                    <a:pt x="14224" y="26339"/>
                  </a:lnTo>
                  <a:lnTo>
                    <a:pt x="24866" y="19291"/>
                  </a:lnTo>
                  <a:lnTo>
                    <a:pt x="26339" y="12103"/>
                  </a:lnTo>
                  <a:lnTo>
                    <a:pt x="19291" y="1460"/>
                  </a:lnTo>
                  <a:lnTo>
                    <a:pt x="12115" y="0"/>
                  </a:lnTo>
                  <a:close/>
                </a:path>
              </a:pathLst>
            </a:custGeom>
            <a:solidFill>
              <a:srgbClr val="000000"/>
            </a:solidFill>
          </p:spPr>
          <p:txBody>
            <a:bodyPr wrap="square" lIns="0" tIns="0" rIns="0" bIns="0" rtlCol="0"/>
            <a:lstStyle/>
            <a:p>
              <a:endParaRPr/>
            </a:p>
          </p:txBody>
        </p:sp>
        <p:sp>
          <p:nvSpPr>
            <p:cNvPr id="60" name="object 72">
              <a:extLst>
                <a:ext uri="{FF2B5EF4-FFF2-40B4-BE49-F238E27FC236}">
                  <a16:creationId xmlns:a16="http://schemas.microsoft.com/office/drawing/2014/main" id="{128B592D-E795-4910-B529-7D348DCB0655}"/>
                </a:ext>
              </a:extLst>
            </p:cNvPr>
            <p:cNvSpPr/>
            <p:nvPr/>
          </p:nvSpPr>
          <p:spPr>
            <a:xfrm>
              <a:off x="4781687" y="3071600"/>
              <a:ext cx="26670" cy="26670"/>
            </a:xfrm>
            <a:custGeom>
              <a:avLst/>
              <a:gdLst/>
              <a:ahLst/>
              <a:cxnLst/>
              <a:rect l="l" t="t" r="r" b="b"/>
              <a:pathLst>
                <a:path w="26670" h="26669">
                  <a:moveTo>
                    <a:pt x="3530" y="19557"/>
                  </a:moveTo>
                  <a:lnTo>
                    <a:pt x="7035" y="24891"/>
                  </a:lnTo>
                  <a:lnTo>
                    <a:pt x="14224" y="26339"/>
                  </a:lnTo>
                  <a:lnTo>
                    <a:pt x="19532" y="22796"/>
                  </a:lnTo>
                  <a:lnTo>
                    <a:pt x="24866" y="19291"/>
                  </a:lnTo>
                  <a:lnTo>
                    <a:pt x="26339" y="12103"/>
                  </a:lnTo>
                  <a:lnTo>
                    <a:pt x="22809" y="6794"/>
                  </a:lnTo>
                  <a:lnTo>
                    <a:pt x="19291" y="1460"/>
                  </a:lnTo>
                  <a:lnTo>
                    <a:pt x="12115" y="0"/>
                  </a:lnTo>
                  <a:lnTo>
                    <a:pt x="6794" y="3530"/>
                  </a:lnTo>
                  <a:lnTo>
                    <a:pt x="1460" y="7035"/>
                  </a:lnTo>
                  <a:lnTo>
                    <a:pt x="0" y="14223"/>
                  </a:lnTo>
                  <a:lnTo>
                    <a:pt x="3530" y="19557"/>
                  </a:lnTo>
                  <a:close/>
                </a:path>
              </a:pathLst>
            </a:custGeom>
            <a:ln w="12306">
              <a:solidFill>
                <a:srgbClr val="FFFFFF"/>
              </a:solidFill>
            </a:ln>
          </p:spPr>
          <p:txBody>
            <a:bodyPr wrap="square" lIns="0" tIns="0" rIns="0" bIns="0" rtlCol="0"/>
            <a:lstStyle/>
            <a:p>
              <a:endParaRPr/>
            </a:p>
          </p:txBody>
        </p:sp>
        <p:sp>
          <p:nvSpPr>
            <p:cNvPr id="61" name="object 73">
              <a:extLst>
                <a:ext uri="{FF2B5EF4-FFF2-40B4-BE49-F238E27FC236}">
                  <a16:creationId xmlns:a16="http://schemas.microsoft.com/office/drawing/2014/main" id="{8DBE3E29-92A7-4AA7-8C11-86E6CA8F5C3A}"/>
                </a:ext>
              </a:extLst>
            </p:cNvPr>
            <p:cNvSpPr/>
            <p:nvPr/>
          </p:nvSpPr>
          <p:spPr>
            <a:xfrm>
              <a:off x="4781687" y="3071600"/>
              <a:ext cx="26670" cy="26670"/>
            </a:xfrm>
            <a:custGeom>
              <a:avLst/>
              <a:gdLst/>
              <a:ahLst/>
              <a:cxnLst/>
              <a:rect l="l" t="t" r="r" b="b"/>
              <a:pathLst>
                <a:path w="26670" h="26669">
                  <a:moveTo>
                    <a:pt x="12115" y="0"/>
                  </a:moveTo>
                  <a:lnTo>
                    <a:pt x="1460" y="7035"/>
                  </a:lnTo>
                  <a:lnTo>
                    <a:pt x="0" y="14223"/>
                  </a:lnTo>
                  <a:lnTo>
                    <a:pt x="3530" y="19557"/>
                  </a:lnTo>
                  <a:lnTo>
                    <a:pt x="7035" y="24891"/>
                  </a:lnTo>
                  <a:lnTo>
                    <a:pt x="14224" y="26339"/>
                  </a:lnTo>
                  <a:lnTo>
                    <a:pt x="24866" y="19291"/>
                  </a:lnTo>
                  <a:lnTo>
                    <a:pt x="26339" y="12103"/>
                  </a:lnTo>
                  <a:lnTo>
                    <a:pt x="19291" y="1460"/>
                  </a:lnTo>
                  <a:lnTo>
                    <a:pt x="12115" y="0"/>
                  </a:lnTo>
                  <a:close/>
                </a:path>
              </a:pathLst>
            </a:custGeom>
            <a:solidFill>
              <a:srgbClr val="000000"/>
            </a:solidFill>
          </p:spPr>
          <p:txBody>
            <a:bodyPr wrap="square" lIns="0" tIns="0" rIns="0" bIns="0" rtlCol="0"/>
            <a:lstStyle/>
            <a:p>
              <a:endParaRPr/>
            </a:p>
          </p:txBody>
        </p:sp>
        <p:sp>
          <p:nvSpPr>
            <p:cNvPr id="62" name="object 74">
              <a:extLst>
                <a:ext uri="{FF2B5EF4-FFF2-40B4-BE49-F238E27FC236}">
                  <a16:creationId xmlns:a16="http://schemas.microsoft.com/office/drawing/2014/main" id="{A902D8EA-9368-4DFF-9E13-7F51364EC919}"/>
                </a:ext>
              </a:extLst>
            </p:cNvPr>
            <p:cNvSpPr/>
            <p:nvPr/>
          </p:nvSpPr>
          <p:spPr>
            <a:xfrm>
              <a:off x="4557325" y="2438805"/>
              <a:ext cx="238125" cy="646430"/>
            </a:xfrm>
            <a:custGeom>
              <a:avLst/>
              <a:gdLst/>
              <a:ahLst/>
              <a:cxnLst/>
              <a:rect l="l" t="t" r="r" b="b"/>
              <a:pathLst>
                <a:path w="238125" h="646430">
                  <a:moveTo>
                    <a:pt x="237528" y="645960"/>
                  </a:moveTo>
                  <a:lnTo>
                    <a:pt x="0" y="645960"/>
                  </a:lnTo>
                  <a:lnTo>
                    <a:pt x="0" y="0"/>
                  </a:lnTo>
                </a:path>
              </a:pathLst>
            </a:custGeom>
            <a:ln w="6146">
              <a:solidFill>
                <a:srgbClr val="000000"/>
              </a:solidFill>
            </a:ln>
          </p:spPr>
          <p:txBody>
            <a:bodyPr wrap="square" lIns="0" tIns="0" rIns="0" bIns="0" rtlCol="0"/>
            <a:lstStyle/>
            <a:p>
              <a:endParaRPr/>
            </a:p>
          </p:txBody>
        </p:sp>
      </p:grpSp>
      <p:sp>
        <p:nvSpPr>
          <p:cNvPr id="63" name="object 75">
            <a:extLst>
              <a:ext uri="{FF2B5EF4-FFF2-40B4-BE49-F238E27FC236}">
                <a16:creationId xmlns:a16="http://schemas.microsoft.com/office/drawing/2014/main" id="{E2096454-BE1A-4CCF-B620-EB8EE9BC9061}"/>
              </a:ext>
            </a:extLst>
          </p:cNvPr>
          <p:cNvSpPr txBox="1"/>
          <p:nvPr/>
        </p:nvSpPr>
        <p:spPr>
          <a:xfrm>
            <a:off x="4161211" y="3881036"/>
            <a:ext cx="1043059" cy="200848"/>
          </a:xfrm>
          <a:prstGeom prst="rect">
            <a:avLst/>
          </a:prstGeom>
        </p:spPr>
        <p:txBody>
          <a:bodyPr vert="horz" wrap="square" lIns="0" tIns="15240" rIns="0" bIns="0" rtlCol="0">
            <a:spAutoFit/>
          </a:bodyPr>
          <a:lstStyle/>
          <a:p>
            <a:pPr marL="12700">
              <a:lnSpc>
                <a:spcPct val="100000"/>
              </a:lnSpc>
              <a:spcBef>
                <a:spcPts val="120"/>
              </a:spcBef>
            </a:pPr>
            <a:r>
              <a:rPr sz="800" spc="-10" dirty="0">
                <a:solidFill>
                  <a:srgbClr val="FFFFFF"/>
                </a:solidFill>
                <a:latin typeface="Trebuchet MS"/>
                <a:cs typeface="Trebuchet MS"/>
              </a:rPr>
              <a:t>Impe</a:t>
            </a:r>
            <a:r>
              <a:rPr sz="800" spc="10" dirty="0">
                <a:solidFill>
                  <a:srgbClr val="FFFFFF"/>
                </a:solidFill>
                <a:latin typeface="Trebuchet MS"/>
                <a:cs typeface="Trebuchet MS"/>
              </a:rPr>
              <a:t>r</a:t>
            </a:r>
            <a:r>
              <a:rPr sz="800" spc="-5" dirty="0">
                <a:solidFill>
                  <a:srgbClr val="FFFFFF"/>
                </a:solidFill>
                <a:latin typeface="Trebuchet MS"/>
                <a:cs typeface="Trebuchet MS"/>
              </a:rPr>
              <a:t>viou</a:t>
            </a:r>
            <a:r>
              <a:rPr sz="800" dirty="0">
                <a:solidFill>
                  <a:srgbClr val="FFFFFF"/>
                </a:solidFill>
                <a:latin typeface="Trebuchet MS"/>
                <a:cs typeface="Trebuchet MS"/>
              </a:rPr>
              <a:t>s</a:t>
            </a:r>
            <a:r>
              <a:rPr sz="800" spc="-70" dirty="0">
                <a:solidFill>
                  <a:srgbClr val="FFFFFF"/>
                </a:solidFill>
                <a:latin typeface="Trebuchet MS"/>
                <a:cs typeface="Trebuchet MS"/>
              </a:rPr>
              <a:t> </a:t>
            </a:r>
            <a:r>
              <a:rPr sz="800" spc="-40" dirty="0">
                <a:solidFill>
                  <a:srgbClr val="FFFFFF"/>
                </a:solidFill>
                <a:latin typeface="Trebuchet MS"/>
                <a:cs typeface="Trebuchet MS"/>
              </a:rPr>
              <a:t>stra</a:t>
            </a:r>
            <a:r>
              <a:rPr sz="800" spc="-30" dirty="0">
                <a:solidFill>
                  <a:srgbClr val="FFFFFF"/>
                </a:solidFill>
                <a:latin typeface="Trebuchet MS"/>
                <a:cs typeface="Trebuchet MS"/>
              </a:rPr>
              <a:t>t</a:t>
            </a:r>
            <a:r>
              <a:rPr sz="800" spc="-25" dirty="0">
                <a:solidFill>
                  <a:srgbClr val="FFFFFF"/>
                </a:solidFill>
                <a:latin typeface="Trebuchet MS"/>
                <a:cs typeface="Trebuchet MS"/>
              </a:rPr>
              <a:t>a</a:t>
            </a:r>
            <a:endParaRPr sz="800" dirty="0">
              <a:latin typeface="Trebuchet MS"/>
              <a:cs typeface="Trebuchet MS"/>
            </a:endParaRPr>
          </a:p>
        </p:txBody>
      </p:sp>
      <p:sp>
        <p:nvSpPr>
          <p:cNvPr id="64" name="object 76">
            <a:extLst>
              <a:ext uri="{FF2B5EF4-FFF2-40B4-BE49-F238E27FC236}">
                <a16:creationId xmlns:a16="http://schemas.microsoft.com/office/drawing/2014/main" id="{020242CA-0D2D-4873-91E4-B1C252889449}"/>
              </a:ext>
            </a:extLst>
          </p:cNvPr>
          <p:cNvSpPr txBox="1"/>
          <p:nvPr/>
        </p:nvSpPr>
        <p:spPr>
          <a:xfrm>
            <a:off x="4536675" y="2376536"/>
            <a:ext cx="2957023" cy="362919"/>
          </a:xfrm>
          <a:prstGeom prst="rect">
            <a:avLst/>
          </a:prstGeom>
        </p:spPr>
        <p:txBody>
          <a:bodyPr vert="horz" wrap="square" lIns="0" tIns="64769" rIns="0" bIns="0" rtlCol="0">
            <a:spAutoFit/>
          </a:bodyPr>
          <a:lstStyle/>
          <a:p>
            <a:pPr marL="1452245">
              <a:lnSpc>
                <a:spcPct val="100000"/>
              </a:lnSpc>
              <a:spcBef>
                <a:spcPts val="509"/>
              </a:spcBef>
            </a:pPr>
            <a:r>
              <a:rPr lang="en-US" sz="800" spc="-10" dirty="0">
                <a:solidFill>
                  <a:srgbClr val="FFFFFF"/>
                </a:solidFill>
                <a:latin typeface="Trebuchet MS"/>
                <a:cs typeface="Trebuchet MS"/>
              </a:rPr>
              <a:t>                    </a:t>
            </a:r>
            <a:r>
              <a:rPr sz="800" spc="-10" dirty="0">
                <a:solidFill>
                  <a:srgbClr val="FFFFFF"/>
                </a:solidFill>
                <a:latin typeface="Trebuchet MS"/>
                <a:cs typeface="Trebuchet MS"/>
              </a:rPr>
              <a:t>Impe</a:t>
            </a:r>
            <a:r>
              <a:rPr sz="800" spc="10" dirty="0">
                <a:solidFill>
                  <a:srgbClr val="FFFFFF"/>
                </a:solidFill>
                <a:latin typeface="Trebuchet MS"/>
                <a:cs typeface="Trebuchet MS"/>
              </a:rPr>
              <a:t>r</a:t>
            </a:r>
            <a:r>
              <a:rPr sz="800" spc="-5" dirty="0">
                <a:solidFill>
                  <a:srgbClr val="FFFFFF"/>
                </a:solidFill>
                <a:latin typeface="Trebuchet MS"/>
                <a:cs typeface="Trebuchet MS"/>
              </a:rPr>
              <a:t>viou</a:t>
            </a:r>
            <a:r>
              <a:rPr sz="800" dirty="0">
                <a:solidFill>
                  <a:srgbClr val="FFFFFF"/>
                </a:solidFill>
                <a:latin typeface="Trebuchet MS"/>
                <a:cs typeface="Trebuchet MS"/>
              </a:rPr>
              <a:t>s</a:t>
            </a:r>
            <a:r>
              <a:rPr sz="800" spc="-70" dirty="0">
                <a:solidFill>
                  <a:srgbClr val="FFFFFF"/>
                </a:solidFill>
                <a:latin typeface="Trebuchet MS"/>
                <a:cs typeface="Trebuchet MS"/>
              </a:rPr>
              <a:t> </a:t>
            </a:r>
            <a:r>
              <a:rPr sz="800" spc="-40" dirty="0">
                <a:solidFill>
                  <a:srgbClr val="FFFFFF"/>
                </a:solidFill>
                <a:latin typeface="Trebuchet MS"/>
                <a:cs typeface="Trebuchet MS"/>
              </a:rPr>
              <a:t>stra</a:t>
            </a:r>
            <a:r>
              <a:rPr sz="800" spc="-30" dirty="0">
                <a:solidFill>
                  <a:srgbClr val="FFFFFF"/>
                </a:solidFill>
                <a:latin typeface="Trebuchet MS"/>
                <a:cs typeface="Trebuchet MS"/>
              </a:rPr>
              <a:t>t</a:t>
            </a:r>
            <a:r>
              <a:rPr sz="800" spc="-25" dirty="0">
                <a:solidFill>
                  <a:srgbClr val="FFFFFF"/>
                </a:solidFill>
                <a:latin typeface="Trebuchet MS"/>
                <a:cs typeface="Trebuchet MS"/>
              </a:rPr>
              <a:t>a</a:t>
            </a:r>
            <a:endParaRPr sz="800" dirty="0">
              <a:latin typeface="Trebuchet MS"/>
              <a:cs typeface="Trebuchet MS"/>
            </a:endParaRPr>
          </a:p>
          <a:p>
            <a:pPr marL="12700">
              <a:lnSpc>
                <a:spcPct val="100000"/>
              </a:lnSpc>
              <a:spcBef>
                <a:spcPts val="415"/>
              </a:spcBef>
            </a:pPr>
            <a:r>
              <a:rPr sz="800" spc="-20" dirty="0">
                <a:latin typeface="Trebuchet MS"/>
                <a:cs typeface="Trebuchet MS"/>
              </a:rPr>
              <a:t>Plane</a:t>
            </a:r>
            <a:r>
              <a:rPr sz="800" spc="-70" dirty="0">
                <a:latin typeface="Trebuchet MS"/>
                <a:cs typeface="Trebuchet MS"/>
              </a:rPr>
              <a:t> </a:t>
            </a:r>
            <a:r>
              <a:rPr sz="800" spc="-20" dirty="0">
                <a:latin typeface="Trebuchet MS"/>
                <a:cs typeface="Trebuchet MS"/>
              </a:rPr>
              <a:t>of</a:t>
            </a:r>
            <a:r>
              <a:rPr sz="800" spc="-70" dirty="0">
                <a:latin typeface="Trebuchet MS"/>
                <a:cs typeface="Trebuchet MS"/>
              </a:rPr>
              <a:t> </a:t>
            </a:r>
            <a:r>
              <a:rPr sz="800" spc="-20" dirty="0">
                <a:latin typeface="Trebuchet MS"/>
                <a:cs typeface="Trebuchet MS"/>
              </a:rPr>
              <a:t>saturation</a:t>
            </a:r>
            <a:endParaRPr sz="800" dirty="0">
              <a:latin typeface="Trebuchet MS"/>
              <a:cs typeface="Trebuchet MS"/>
            </a:endParaRPr>
          </a:p>
        </p:txBody>
      </p:sp>
      <p:grpSp>
        <p:nvGrpSpPr>
          <p:cNvPr id="65" name="object 77">
            <a:extLst>
              <a:ext uri="{FF2B5EF4-FFF2-40B4-BE49-F238E27FC236}">
                <a16:creationId xmlns:a16="http://schemas.microsoft.com/office/drawing/2014/main" id="{B8398098-7810-4813-9635-03F476FD0C1D}"/>
              </a:ext>
            </a:extLst>
          </p:cNvPr>
          <p:cNvGrpSpPr/>
          <p:nvPr/>
        </p:nvGrpSpPr>
        <p:grpSpPr>
          <a:xfrm>
            <a:off x="2317842" y="2521506"/>
            <a:ext cx="5170570" cy="1372180"/>
            <a:chOff x="2978172" y="2438794"/>
            <a:chExt cx="3890645" cy="1032510"/>
          </a:xfrm>
        </p:grpSpPr>
        <p:sp>
          <p:nvSpPr>
            <p:cNvPr id="66" name="object 78">
              <a:extLst>
                <a:ext uri="{FF2B5EF4-FFF2-40B4-BE49-F238E27FC236}">
                  <a16:creationId xmlns:a16="http://schemas.microsoft.com/office/drawing/2014/main" id="{9C707C9B-9048-45D4-9F81-354F79E103BC}"/>
                </a:ext>
              </a:extLst>
            </p:cNvPr>
            <p:cNvSpPr/>
            <p:nvPr/>
          </p:nvSpPr>
          <p:spPr>
            <a:xfrm>
              <a:off x="2978172" y="2714684"/>
              <a:ext cx="3890645" cy="37465"/>
            </a:xfrm>
            <a:custGeom>
              <a:avLst/>
              <a:gdLst/>
              <a:ahLst/>
              <a:cxnLst/>
              <a:rect l="l" t="t" r="r" b="b"/>
              <a:pathLst>
                <a:path w="3890645" h="37464">
                  <a:moveTo>
                    <a:pt x="0" y="36906"/>
                  </a:moveTo>
                  <a:lnTo>
                    <a:pt x="3890391" y="36906"/>
                  </a:lnTo>
                  <a:lnTo>
                    <a:pt x="3890391" y="0"/>
                  </a:lnTo>
                  <a:lnTo>
                    <a:pt x="0" y="0"/>
                  </a:lnTo>
                  <a:lnTo>
                    <a:pt x="0" y="36906"/>
                  </a:lnTo>
                  <a:close/>
                </a:path>
              </a:pathLst>
            </a:custGeom>
            <a:solidFill>
              <a:srgbClr val="FFFFFF"/>
            </a:solidFill>
          </p:spPr>
          <p:txBody>
            <a:bodyPr wrap="square" lIns="0" tIns="0" rIns="0" bIns="0" rtlCol="0"/>
            <a:lstStyle/>
            <a:p>
              <a:endParaRPr/>
            </a:p>
          </p:txBody>
        </p:sp>
        <p:sp>
          <p:nvSpPr>
            <p:cNvPr id="67" name="object 79">
              <a:extLst>
                <a:ext uri="{FF2B5EF4-FFF2-40B4-BE49-F238E27FC236}">
                  <a16:creationId xmlns:a16="http://schemas.microsoft.com/office/drawing/2014/main" id="{BE13F9C2-B3B5-430E-89DA-57189867B6A5}"/>
                </a:ext>
              </a:extLst>
            </p:cNvPr>
            <p:cNvSpPr/>
            <p:nvPr/>
          </p:nvSpPr>
          <p:spPr>
            <a:xfrm>
              <a:off x="2978172" y="2726984"/>
              <a:ext cx="3890645" cy="12700"/>
            </a:xfrm>
            <a:custGeom>
              <a:avLst/>
              <a:gdLst/>
              <a:ahLst/>
              <a:cxnLst/>
              <a:rect l="l" t="t" r="r" b="b"/>
              <a:pathLst>
                <a:path w="3890645" h="12700">
                  <a:moveTo>
                    <a:pt x="0" y="12306"/>
                  </a:moveTo>
                  <a:lnTo>
                    <a:pt x="3890391" y="12306"/>
                  </a:lnTo>
                  <a:lnTo>
                    <a:pt x="3890391" y="0"/>
                  </a:lnTo>
                  <a:lnTo>
                    <a:pt x="0" y="0"/>
                  </a:lnTo>
                  <a:lnTo>
                    <a:pt x="0" y="12306"/>
                  </a:lnTo>
                  <a:close/>
                </a:path>
              </a:pathLst>
            </a:custGeom>
            <a:solidFill>
              <a:srgbClr val="231F20"/>
            </a:solidFill>
          </p:spPr>
          <p:txBody>
            <a:bodyPr wrap="square" lIns="0" tIns="0" rIns="0" bIns="0" rtlCol="0"/>
            <a:lstStyle/>
            <a:p>
              <a:endParaRPr/>
            </a:p>
          </p:txBody>
        </p:sp>
        <p:sp>
          <p:nvSpPr>
            <p:cNvPr id="68" name="object 80">
              <a:extLst>
                <a:ext uri="{FF2B5EF4-FFF2-40B4-BE49-F238E27FC236}">
                  <a16:creationId xmlns:a16="http://schemas.microsoft.com/office/drawing/2014/main" id="{AF0DBEBB-EC7F-463E-9BB1-C9D3C8A874ED}"/>
                </a:ext>
              </a:extLst>
            </p:cNvPr>
            <p:cNvSpPr/>
            <p:nvPr/>
          </p:nvSpPr>
          <p:spPr>
            <a:xfrm>
              <a:off x="4155039" y="2438794"/>
              <a:ext cx="0" cy="351155"/>
            </a:xfrm>
            <a:custGeom>
              <a:avLst/>
              <a:gdLst/>
              <a:ahLst/>
              <a:cxnLst/>
              <a:rect l="l" t="t" r="r" b="b"/>
              <a:pathLst>
                <a:path h="351155">
                  <a:moveTo>
                    <a:pt x="0" y="350672"/>
                  </a:moveTo>
                  <a:lnTo>
                    <a:pt x="0" y="0"/>
                  </a:lnTo>
                </a:path>
              </a:pathLst>
            </a:custGeom>
            <a:ln w="18453">
              <a:solidFill>
                <a:srgbClr val="FFFFFF"/>
              </a:solidFill>
            </a:ln>
          </p:spPr>
          <p:txBody>
            <a:bodyPr wrap="square" lIns="0" tIns="0" rIns="0" bIns="0" rtlCol="0"/>
            <a:lstStyle/>
            <a:p>
              <a:endParaRPr/>
            </a:p>
          </p:txBody>
        </p:sp>
        <p:sp>
          <p:nvSpPr>
            <p:cNvPr id="69" name="object 81">
              <a:extLst>
                <a:ext uri="{FF2B5EF4-FFF2-40B4-BE49-F238E27FC236}">
                  <a16:creationId xmlns:a16="http://schemas.microsoft.com/office/drawing/2014/main" id="{CF107C64-0E50-4339-A02E-66BD99564EED}"/>
                </a:ext>
              </a:extLst>
            </p:cNvPr>
            <p:cNvSpPr/>
            <p:nvPr/>
          </p:nvSpPr>
          <p:spPr>
            <a:xfrm>
              <a:off x="4141866" y="2776299"/>
              <a:ext cx="26670" cy="26670"/>
            </a:xfrm>
            <a:custGeom>
              <a:avLst/>
              <a:gdLst/>
              <a:ahLst/>
              <a:cxnLst/>
              <a:rect l="l" t="t" r="r" b="b"/>
              <a:pathLst>
                <a:path w="26670" h="26669">
                  <a:moveTo>
                    <a:pt x="12115" y="0"/>
                  </a:moveTo>
                  <a:lnTo>
                    <a:pt x="6781" y="3530"/>
                  </a:lnTo>
                  <a:lnTo>
                    <a:pt x="1447" y="7035"/>
                  </a:lnTo>
                  <a:lnTo>
                    <a:pt x="0" y="14224"/>
                  </a:lnTo>
                  <a:lnTo>
                    <a:pt x="7048" y="24866"/>
                  </a:lnTo>
                  <a:lnTo>
                    <a:pt x="14236" y="26339"/>
                  </a:lnTo>
                  <a:lnTo>
                    <a:pt x="24879" y="19291"/>
                  </a:lnTo>
                  <a:lnTo>
                    <a:pt x="26339" y="12115"/>
                  </a:lnTo>
                  <a:lnTo>
                    <a:pt x="19303" y="1460"/>
                  </a:lnTo>
                  <a:lnTo>
                    <a:pt x="12115" y="0"/>
                  </a:lnTo>
                  <a:close/>
                </a:path>
              </a:pathLst>
            </a:custGeom>
            <a:solidFill>
              <a:srgbClr val="000000"/>
            </a:solidFill>
          </p:spPr>
          <p:txBody>
            <a:bodyPr wrap="square" lIns="0" tIns="0" rIns="0" bIns="0" rtlCol="0"/>
            <a:lstStyle/>
            <a:p>
              <a:endParaRPr/>
            </a:p>
          </p:txBody>
        </p:sp>
        <p:sp>
          <p:nvSpPr>
            <p:cNvPr id="70" name="object 82">
              <a:extLst>
                <a:ext uri="{FF2B5EF4-FFF2-40B4-BE49-F238E27FC236}">
                  <a16:creationId xmlns:a16="http://schemas.microsoft.com/office/drawing/2014/main" id="{33C7BB43-4087-4724-9576-87240E25BA6A}"/>
                </a:ext>
              </a:extLst>
            </p:cNvPr>
            <p:cNvSpPr/>
            <p:nvPr/>
          </p:nvSpPr>
          <p:spPr>
            <a:xfrm>
              <a:off x="4141866" y="2776299"/>
              <a:ext cx="26670" cy="26670"/>
            </a:xfrm>
            <a:custGeom>
              <a:avLst/>
              <a:gdLst/>
              <a:ahLst/>
              <a:cxnLst/>
              <a:rect l="l" t="t" r="r" b="b"/>
              <a:pathLst>
                <a:path w="26670" h="26669">
                  <a:moveTo>
                    <a:pt x="6781" y="3530"/>
                  </a:moveTo>
                  <a:lnTo>
                    <a:pt x="1447" y="7035"/>
                  </a:lnTo>
                  <a:lnTo>
                    <a:pt x="0" y="14224"/>
                  </a:lnTo>
                  <a:lnTo>
                    <a:pt x="3543" y="19532"/>
                  </a:lnTo>
                  <a:lnTo>
                    <a:pt x="7048" y="24866"/>
                  </a:lnTo>
                  <a:lnTo>
                    <a:pt x="14236" y="26339"/>
                  </a:lnTo>
                  <a:lnTo>
                    <a:pt x="19545" y="22809"/>
                  </a:lnTo>
                  <a:lnTo>
                    <a:pt x="24879" y="19291"/>
                  </a:lnTo>
                  <a:lnTo>
                    <a:pt x="26339" y="12115"/>
                  </a:lnTo>
                  <a:lnTo>
                    <a:pt x="22809" y="6794"/>
                  </a:lnTo>
                  <a:lnTo>
                    <a:pt x="19303" y="1460"/>
                  </a:lnTo>
                  <a:lnTo>
                    <a:pt x="12115" y="0"/>
                  </a:lnTo>
                  <a:lnTo>
                    <a:pt x="6781" y="3530"/>
                  </a:lnTo>
                  <a:close/>
                </a:path>
              </a:pathLst>
            </a:custGeom>
            <a:ln w="12306">
              <a:solidFill>
                <a:srgbClr val="FFFFFF"/>
              </a:solidFill>
            </a:ln>
          </p:spPr>
          <p:txBody>
            <a:bodyPr wrap="square" lIns="0" tIns="0" rIns="0" bIns="0" rtlCol="0"/>
            <a:lstStyle/>
            <a:p>
              <a:endParaRPr/>
            </a:p>
          </p:txBody>
        </p:sp>
        <p:sp>
          <p:nvSpPr>
            <p:cNvPr id="71" name="object 83">
              <a:extLst>
                <a:ext uri="{FF2B5EF4-FFF2-40B4-BE49-F238E27FC236}">
                  <a16:creationId xmlns:a16="http://schemas.microsoft.com/office/drawing/2014/main" id="{AC2BB970-014A-42D7-B8AE-54E011DDC0BA}"/>
                </a:ext>
              </a:extLst>
            </p:cNvPr>
            <p:cNvSpPr/>
            <p:nvPr/>
          </p:nvSpPr>
          <p:spPr>
            <a:xfrm>
              <a:off x="4141866" y="2776299"/>
              <a:ext cx="26670" cy="26670"/>
            </a:xfrm>
            <a:custGeom>
              <a:avLst/>
              <a:gdLst/>
              <a:ahLst/>
              <a:cxnLst/>
              <a:rect l="l" t="t" r="r" b="b"/>
              <a:pathLst>
                <a:path w="26670" h="26669">
                  <a:moveTo>
                    <a:pt x="12115" y="0"/>
                  </a:moveTo>
                  <a:lnTo>
                    <a:pt x="6781" y="3530"/>
                  </a:lnTo>
                  <a:lnTo>
                    <a:pt x="1447" y="7035"/>
                  </a:lnTo>
                  <a:lnTo>
                    <a:pt x="0" y="14224"/>
                  </a:lnTo>
                  <a:lnTo>
                    <a:pt x="7048" y="24866"/>
                  </a:lnTo>
                  <a:lnTo>
                    <a:pt x="14236" y="26339"/>
                  </a:lnTo>
                  <a:lnTo>
                    <a:pt x="24879" y="19291"/>
                  </a:lnTo>
                  <a:lnTo>
                    <a:pt x="26339" y="12115"/>
                  </a:lnTo>
                  <a:lnTo>
                    <a:pt x="19303" y="1460"/>
                  </a:lnTo>
                  <a:lnTo>
                    <a:pt x="12115" y="0"/>
                  </a:lnTo>
                  <a:close/>
                </a:path>
              </a:pathLst>
            </a:custGeom>
            <a:solidFill>
              <a:srgbClr val="000000"/>
            </a:solidFill>
          </p:spPr>
          <p:txBody>
            <a:bodyPr wrap="square" lIns="0" tIns="0" rIns="0" bIns="0" rtlCol="0"/>
            <a:lstStyle/>
            <a:p>
              <a:endParaRPr/>
            </a:p>
          </p:txBody>
        </p:sp>
        <p:sp>
          <p:nvSpPr>
            <p:cNvPr id="72" name="object 84">
              <a:extLst>
                <a:ext uri="{FF2B5EF4-FFF2-40B4-BE49-F238E27FC236}">
                  <a16:creationId xmlns:a16="http://schemas.microsoft.com/office/drawing/2014/main" id="{04165C66-5A7D-4238-85D0-B72247EAEA8E}"/>
                </a:ext>
              </a:extLst>
            </p:cNvPr>
            <p:cNvSpPr/>
            <p:nvPr/>
          </p:nvSpPr>
          <p:spPr>
            <a:xfrm>
              <a:off x="4155039" y="2438794"/>
              <a:ext cx="0" cy="351155"/>
            </a:xfrm>
            <a:custGeom>
              <a:avLst/>
              <a:gdLst/>
              <a:ahLst/>
              <a:cxnLst/>
              <a:rect l="l" t="t" r="r" b="b"/>
              <a:pathLst>
                <a:path h="351155">
                  <a:moveTo>
                    <a:pt x="0" y="350672"/>
                  </a:moveTo>
                  <a:lnTo>
                    <a:pt x="0" y="0"/>
                  </a:lnTo>
                </a:path>
              </a:pathLst>
            </a:custGeom>
            <a:ln w="6146">
              <a:solidFill>
                <a:srgbClr val="000000"/>
              </a:solidFill>
            </a:ln>
          </p:spPr>
          <p:txBody>
            <a:bodyPr wrap="square" lIns="0" tIns="0" rIns="0" bIns="0" rtlCol="0"/>
            <a:lstStyle/>
            <a:p>
              <a:endParaRPr/>
            </a:p>
          </p:txBody>
        </p:sp>
        <p:sp>
          <p:nvSpPr>
            <p:cNvPr id="73" name="object 85">
              <a:extLst>
                <a:ext uri="{FF2B5EF4-FFF2-40B4-BE49-F238E27FC236}">
                  <a16:creationId xmlns:a16="http://schemas.microsoft.com/office/drawing/2014/main" id="{F7DFFE3A-B66C-499B-B0ED-A24948D54C3D}"/>
                </a:ext>
              </a:extLst>
            </p:cNvPr>
            <p:cNvSpPr/>
            <p:nvPr/>
          </p:nvSpPr>
          <p:spPr>
            <a:xfrm>
              <a:off x="5750477" y="3015039"/>
              <a:ext cx="447040" cy="447040"/>
            </a:xfrm>
            <a:custGeom>
              <a:avLst/>
              <a:gdLst/>
              <a:ahLst/>
              <a:cxnLst/>
              <a:rect l="l" t="t" r="r" b="b"/>
              <a:pathLst>
                <a:path w="447039" h="447039">
                  <a:moveTo>
                    <a:pt x="0" y="0"/>
                  </a:moveTo>
                  <a:lnTo>
                    <a:pt x="447040" y="447040"/>
                  </a:lnTo>
                </a:path>
              </a:pathLst>
            </a:custGeom>
            <a:ln w="18453">
              <a:solidFill>
                <a:srgbClr val="FFFFFF"/>
              </a:solidFill>
            </a:ln>
          </p:spPr>
          <p:txBody>
            <a:bodyPr wrap="square" lIns="0" tIns="0" rIns="0" bIns="0" rtlCol="0"/>
            <a:lstStyle/>
            <a:p>
              <a:endParaRPr/>
            </a:p>
          </p:txBody>
        </p:sp>
        <p:sp>
          <p:nvSpPr>
            <p:cNvPr id="74" name="object 86">
              <a:extLst>
                <a:ext uri="{FF2B5EF4-FFF2-40B4-BE49-F238E27FC236}">
                  <a16:creationId xmlns:a16="http://schemas.microsoft.com/office/drawing/2014/main" id="{FEE4E241-9FE8-421D-9954-72388E456C7D}"/>
                </a:ext>
              </a:extLst>
            </p:cNvPr>
            <p:cNvSpPr/>
            <p:nvPr/>
          </p:nvSpPr>
          <p:spPr>
            <a:xfrm>
              <a:off x="5737856" y="3002437"/>
              <a:ext cx="25400" cy="25400"/>
            </a:xfrm>
            <a:custGeom>
              <a:avLst/>
              <a:gdLst/>
              <a:ahLst/>
              <a:cxnLst/>
              <a:rect l="l" t="t" r="r" b="b"/>
              <a:pathLst>
                <a:path w="25400" h="25400">
                  <a:moveTo>
                    <a:pt x="8674" y="0"/>
                  </a:moveTo>
                  <a:lnTo>
                    <a:pt x="2552" y="4051"/>
                  </a:lnTo>
                  <a:lnTo>
                    <a:pt x="0" y="16548"/>
                  </a:lnTo>
                  <a:lnTo>
                    <a:pt x="4051" y="22656"/>
                  </a:lnTo>
                  <a:lnTo>
                    <a:pt x="16560" y="25209"/>
                  </a:lnTo>
                  <a:lnTo>
                    <a:pt x="22682" y="21170"/>
                  </a:lnTo>
                  <a:lnTo>
                    <a:pt x="23952" y="14897"/>
                  </a:lnTo>
                  <a:lnTo>
                    <a:pt x="25234" y="8648"/>
                  </a:lnTo>
                  <a:lnTo>
                    <a:pt x="21170" y="2540"/>
                  </a:lnTo>
                  <a:lnTo>
                    <a:pt x="8674" y="0"/>
                  </a:lnTo>
                  <a:close/>
                </a:path>
              </a:pathLst>
            </a:custGeom>
            <a:solidFill>
              <a:srgbClr val="000000"/>
            </a:solidFill>
          </p:spPr>
          <p:txBody>
            <a:bodyPr wrap="square" lIns="0" tIns="0" rIns="0" bIns="0" rtlCol="0"/>
            <a:lstStyle/>
            <a:p>
              <a:endParaRPr/>
            </a:p>
          </p:txBody>
        </p:sp>
        <p:sp>
          <p:nvSpPr>
            <p:cNvPr id="75" name="object 87">
              <a:extLst>
                <a:ext uri="{FF2B5EF4-FFF2-40B4-BE49-F238E27FC236}">
                  <a16:creationId xmlns:a16="http://schemas.microsoft.com/office/drawing/2014/main" id="{D547ECE2-BAD9-436D-9109-66BF4DC91194}"/>
                </a:ext>
              </a:extLst>
            </p:cNvPr>
            <p:cNvSpPr/>
            <p:nvPr/>
          </p:nvSpPr>
          <p:spPr>
            <a:xfrm>
              <a:off x="5737856" y="3002437"/>
              <a:ext cx="25400" cy="25400"/>
            </a:xfrm>
            <a:custGeom>
              <a:avLst/>
              <a:gdLst/>
              <a:ahLst/>
              <a:cxnLst/>
              <a:rect l="l" t="t" r="r" b="b"/>
              <a:pathLst>
                <a:path w="25400" h="25400">
                  <a:moveTo>
                    <a:pt x="23952" y="14897"/>
                  </a:moveTo>
                  <a:lnTo>
                    <a:pt x="25234" y="8648"/>
                  </a:lnTo>
                  <a:lnTo>
                    <a:pt x="21170" y="2540"/>
                  </a:lnTo>
                  <a:lnTo>
                    <a:pt x="14922" y="1282"/>
                  </a:lnTo>
                  <a:lnTo>
                    <a:pt x="8674" y="0"/>
                  </a:lnTo>
                  <a:lnTo>
                    <a:pt x="2552" y="4051"/>
                  </a:lnTo>
                  <a:lnTo>
                    <a:pt x="1295" y="10299"/>
                  </a:lnTo>
                  <a:lnTo>
                    <a:pt x="0" y="16548"/>
                  </a:lnTo>
                  <a:lnTo>
                    <a:pt x="4051" y="22656"/>
                  </a:lnTo>
                  <a:lnTo>
                    <a:pt x="10299" y="23926"/>
                  </a:lnTo>
                  <a:lnTo>
                    <a:pt x="16560" y="25209"/>
                  </a:lnTo>
                  <a:lnTo>
                    <a:pt x="22682" y="21170"/>
                  </a:lnTo>
                  <a:lnTo>
                    <a:pt x="23952" y="14897"/>
                  </a:lnTo>
                  <a:close/>
                </a:path>
              </a:pathLst>
            </a:custGeom>
            <a:ln w="12306">
              <a:solidFill>
                <a:srgbClr val="FFFFFF"/>
              </a:solidFill>
            </a:ln>
          </p:spPr>
          <p:txBody>
            <a:bodyPr wrap="square" lIns="0" tIns="0" rIns="0" bIns="0" rtlCol="0"/>
            <a:lstStyle/>
            <a:p>
              <a:endParaRPr/>
            </a:p>
          </p:txBody>
        </p:sp>
        <p:sp>
          <p:nvSpPr>
            <p:cNvPr id="76" name="object 88">
              <a:extLst>
                <a:ext uri="{FF2B5EF4-FFF2-40B4-BE49-F238E27FC236}">
                  <a16:creationId xmlns:a16="http://schemas.microsoft.com/office/drawing/2014/main" id="{C6C26B95-49A2-4AD0-B416-D82893193945}"/>
                </a:ext>
              </a:extLst>
            </p:cNvPr>
            <p:cNvSpPr/>
            <p:nvPr/>
          </p:nvSpPr>
          <p:spPr>
            <a:xfrm>
              <a:off x="5737856" y="3002437"/>
              <a:ext cx="25400" cy="25400"/>
            </a:xfrm>
            <a:custGeom>
              <a:avLst/>
              <a:gdLst/>
              <a:ahLst/>
              <a:cxnLst/>
              <a:rect l="l" t="t" r="r" b="b"/>
              <a:pathLst>
                <a:path w="25400" h="25400">
                  <a:moveTo>
                    <a:pt x="8674" y="0"/>
                  </a:moveTo>
                  <a:lnTo>
                    <a:pt x="2552" y="4051"/>
                  </a:lnTo>
                  <a:lnTo>
                    <a:pt x="0" y="16548"/>
                  </a:lnTo>
                  <a:lnTo>
                    <a:pt x="4051" y="22656"/>
                  </a:lnTo>
                  <a:lnTo>
                    <a:pt x="16560" y="25209"/>
                  </a:lnTo>
                  <a:lnTo>
                    <a:pt x="22682" y="21170"/>
                  </a:lnTo>
                  <a:lnTo>
                    <a:pt x="23952" y="14897"/>
                  </a:lnTo>
                  <a:lnTo>
                    <a:pt x="25234" y="8648"/>
                  </a:lnTo>
                  <a:lnTo>
                    <a:pt x="21170" y="2540"/>
                  </a:lnTo>
                  <a:lnTo>
                    <a:pt x="8674" y="0"/>
                  </a:lnTo>
                  <a:close/>
                </a:path>
              </a:pathLst>
            </a:custGeom>
            <a:solidFill>
              <a:srgbClr val="000000"/>
            </a:solidFill>
          </p:spPr>
          <p:txBody>
            <a:bodyPr wrap="square" lIns="0" tIns="0" rIns="0" bIns="0" rtlCol="0"/>
            <a:lstStyle/>
            <a:p>
              <a:endParaRPr/>
            </a:p>
          </p:txBody>
        </p:sp>
        <p:sp>
          <p:nvSpPr>
            <p:cNvPr id="77" name="object 89">
              <a:extLst>
                <a:ext uri="{FF2B5EF4-FFF2-40B4-BE49-F238E27FC236}">
                  <a16:creationId xmlns:a16="http://schemas.microsoft.com/office/drawing/2014/main" id="{5A21ECA9-EEB1-41FB-86B2-7CFCAE6A70C9}"/>
                </a:ext>
              </a:extLst>
            </p:cNvPr>
            <p:cNvSpPr/>
            <p:nvPr/>
          </p:nvSpPr>
          <p:spPr>
            <a:xfrm>
              <a:off x="5750477" y="3015039"/>
              <a:ext cx="447040" cy="447040"/>
            </a:xfrm>
            <a:custGeom>
              <a:avLst/>
              <a:gdLst/>
              <a:ahLst/>
              <a:cxnLst/>
              <a:rect l="l" t="t" r="r" b="b"/>
              <a:pathLst>
                <a:path w="447039" h="447039">
                  <a:moveTo>
                    <a:pt x="0" y="0"/>
                  </a:moveTo>
                  <a:lnTo>
                    <a:pt x="447040" y="447040"/>
                  </a:lnTo>
                </a:path>
              </a:pathLst>
            </a:custGeom>
            <a:ln w="6146">
              <a:solidFill>
                <a:srgbClr val="000000"/>
              </a:solidFill>
            </a:ln>
          </p:spPr>
          <p:txBody>
            <a:bodyPr wrap="square" lIns="0" tIns="0" rIns="0" bIns="0" rtlCol="0"/>
            <a:lstStyle/>
            <a:p>
              <a:endParaRPr/>
            </a:p>
          </p:txBody>
        </p:sp>
      </p:grpSp>
    </p:spTree>
    <p:extLst>
      <p:ext uri="{BB962C8B-B14F-4D97-AF65-F5344CB8AC3E}">
        <p14:creationId xmlns:p14="http://schemas.microsoft.com/office/powerpoint/2010/main" val="68285078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12690</TotalTime>
  <Words>942</Words>
  <Application>Microsoft Office PowerPoint</Application>
  <PresentationFormat>On-screen Show (4:3)</PresentationFormat>
  <Paragraphs>142</Paragraphs>
  <Slides>14</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Calibri</vt:lpstr>
      <vt:lpstr>Gill Sans MT</vt:lpstr>
      <vt:lpstr>Lucida Grande</vt:lpstr>
      <vt:lpstr>Times New Roman</vt:lpstr>
      <vt:lpstr>Trebuchet MS</vt:lpstr>
      <vt:lpstr>Default Design</vt:lpstr>
      <vt:lpstr>PowerPoint 8: Sources of water</vt:lpstr>
      <vt:lpstr>This session:</vt:lpstr>
      <vt:lpstr>The rainwater cycle </vt:lpstr>
      <vt:lpstr>The rainwater cycle</vt:lpstr>
      <vt:lpstr>Cold water use</vt:lpstr>
      <vt:lpstr>Sources of water</vt:lpstr>
      <vt:lpstr>PowerPoint Presentation</vt:lpstr>
      <vt:lpstr>PowerPoint Presentation</vt:lpstr>
      <vt:lpstr>PowerPoint Presentation</vt:lpstr>
      <vt:lpstr>Sources of water</vt:lpstr>
      <vt:lpstr>PowerPoint Presentation</vt:lpstr>
      <vt:lpstr>Types of water </vt:lpstr>
      <vt:lpstr>Hard and soft water</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223</cp:revision>
  <dcterms:created xsi:type="dcterms:W3CDTF">2013-05-28T00:38:54Z</dcterms:created>
  <dcterms:modified xsi:type="dcterms:W3CDTF">2021-04-27T12:14:52Z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