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334" r:id="rId12"/>
    <p:sldId id="335" r:id="rId13"/>
    <p:sldId id="336" r:id="rId14"/>
    <p:sldId id="337" r:id="rId15"/>
    <p:sldId id="338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5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95A431-659F-43B6-86FA-6BC80FBAE517}" v="6" dt="2023-10-31T15:14:52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69" autoAdjust="0"/>
    <p:restoredTop sz="86298"/>
  </p:normalViewPr>
  <p:slideViewPr>
    <p:cSldViewPr showGuides="1">
      <p:cViewPr varScale="1">
        <p:scale>
          <a:sx n="69" d="100"/>
          <a:sy n="69" d="100"/>
        </p:scale>
        <p:origin x="96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CD95A431-659F-43B6-86FA-6BC80FBAE517}"/>
    <pc:docChg chg="custSel modSld">
      <pc:chgData name="Claire Brooks" userId="045b5ce1-bb15-4c22-aa7e-c7b600949989" providerId="ADAL" clId="{CD95A431-659F-43B6-86FA-6BC80FBAE517}" dt="2023-10-31T13:50:41.032" v="20" actId="2085"/>
      <pc:docMkLst>
        <pc:docMk/>
      </pc:docMkLst>
      <pc:sldChg chg="modSp mod">
        <pc:chgData name="Claire Brooks" userId="045b5ce1-bb15-4c22-aa7e-c7b600949989" providerId="ADAL" clId="{CD95A431-659F-43B6-86FA-6BC80FBAE517}" dt="2023-10-31T13:48:44.906" v="0" actId="2085"/>
        <pc:sldMkLst>
          <pc:docMk/>
          <pc:sldMk cId="3778275840" sldId="329"/>
        </pc:sldMkLst>
        <pc:spChg chg="mod">
          <ac:chgData name="Claire Brooks" userId="045b5ce1-bb15-4c22-aa7e-c7b600949989" providerId="ADAL" clId="{CD95A431-659F-43B6-86FA-6BC80FBAE517}" dt="2023-10-31T13:48:44.906" v="0" actId="2085"/>
          <ac:spMkLst>
            <pc:docMk/>
            <pc:sldMk cId="3778275840" sldId="329"/>
            <ac:spMk id="6" creationId="{27D25D72-48EA-704D-BCA0-D4A79262321F}"/>
          </ac:spMkLst>
        </pc:spChg>
      </pc:sldChg>
      <pc:sldChg chg="modSp mod modAnim">
        <pc:chgData name="Claire Brooks" userId="045b5ce1-bb15-4c22-aa7e-c7b600949989" providerId="ADAL" clId="{CD95A431-659F-43B6-86FA-6BC80FBAE517}" dt="2023-10-31T13:48:58.454" v="7" actId="14100"/>
        <pc:sldMkLst>
          <pc:docMk/>
          <pc:sldMk cId="1095222064" sldId="330"/>
        </pc:sldMkLst>
        <pc:spChg chg="mod">
          <ac:chgData name="Claire Brooks" userId="045b5ce1-bb15-4c22-aa7e-c7b600949989" providerId="ADAL" clId="{CD95A431-659F-43B6-86FA-6BC80FBAE517}" dt="2023-10-31T13:48:58.454" v="7" actId="14100"/>
          <ac:spMkLst>
            <pc:docMk/>
            <pc:sldMk cId="1095222064" sldId="330"/>
            <ac:spMk id="3" creationId="{0F0510EB-5B96-344E-80C1-90778FB2DF8B}"/>
          </ac:spMkLst>
        </pc:spChg>
      </pc:sldChg>
      <pc:sldChg chg="modSp mod">
        <pc:chgData name="Claire Brooks" userId="045b5ce1-bb15-4c22-aa7e-c7b600949989" providerId="ADAL" clId="{CD95A431-659F-43B6-86FA-6BC80FBAE517}" dt="2023-10-31T13:49:09.522" v="8" actId="2085"/>
        <pc:sldMkLst>
          <pc:docMk/>
          <pc:sldMk cId="530413490" sldId="331"/>
        </pc:sldMkLst>
        <pc:spChg chg="mod">
          <ac:chgData name="Claire Brooks" userId="045b5ce1-bb15-4c22-aa7e-c7b600949989" providerId="ADAL" clId="{CD95A431-659F-43B6-86FA-6BC80FBAE517}" dt="2023-10-31T13:49:09.522" v="8" actId="2085"/>
          <ac:spMkLst>
            <pc:docMk/>
            <pc:sldMk cId="530413490" sldId="331"/>
            <ac:spMk id="4" creationId="{8BCCE0E9-0F32-074D-8D19-A8F5A2462491}"/>
          </ac:spMkLst>
        </pc:spChg>
      </pc:sldChg>
      <pc:sldChg chg="modSp mod">
        <pc:chgData name="Claire Brooks" userId="045b5ce1-bb15-4c22-aa7e-c7b600949989" providerId="ADAL" clId="{CD95A431-659F-43B6-86FA-6BC80FBAE517}" dt="2023-10-31T13:49:17.065" v="9" actId="2085"/>
        <pc:sldMkLst>
          <pc:docMk/>
          <pc:sldMk cId="1788949004" sldId="332"/>
        </pc:sldMkLst>
        <pc:spChg chg="mod">
          <ac:chgData name="Claire Brooks" userId="045b5ce1-bb15-4c22-aa7e-c7b600949989" providerId="ADAL" clId="{CD95A431-659F-43B6-86FA-6BC80FBAE517}" dt="2023-10-31T13:49:17.065" v="9" actId="2085"/>
          <ac:spMkLst>
            <pc:docMk/>
            <pc:sldMk cId="1788949004" sldId="332"/>
            <ac:spMk id="16" creationId="{C1ABB9D5-9A87-7E45-9B2C-3B06B6AAADA6}"/>
          </ac:spMkLst>
        </pc:spChg>
      </pc:sldChg>
      <pc:sldChg chg="modSp mod">
        <pc:chgData name="Claire Brooks" userId="045b5ce1-bb15-4c22-aa7e-c7b600949989" providerId="ADAL" clId="{CD95A431-659F-43B6-86FA-6BC80FBAE517}" dt="2023-10-31T13:49:32.110" v="11" actId="1076"/>
        <pc:sldMkLst>
          <pc:docMk/>
          <pc:sldMk cId="2859074370" sldId="333"/>
        </pc:sldMkLst>
        <pc:grpChg chg="mod">
          <ac:chgData name="Claire Brooks" userId="045b5ce1-bb15-4c22-aa7e-c7b600949989" providerId="ADAL" clId="{CD95A431-659F-43B6-86FA-6BC80FBAE517}" dt="2023-10-31T13:49:32.110" v="11" actId="1076"/>
          <ac:grpSpMkLst>
            <pc:docMk/>
            <pc:sldMk cId="2859074370" sldId="333"/>
            <ac:grpSpMk id="4" creationId="{09C0261A-5B3A-4ECA-8146-C9FA94CF74B6}"/>
          </ac:grpSpMkLst>
        </pc:grpChg>
      </pc:sldChg>
      <pc:sldChg chg="delSp modSp mod delAnim">
        <pc:chgData name="Claire Brooks" userId="045b5ce1-bb15-4c22-aa7e-c7b600949989" providerId="ADAL" clId="{CD95A431-659F-43B6-86FA-6BC80FBAE517}" dt="2023-10-31T13:49:43.846" v="14" actId="478"/>
        <pc:sldMkLst>
          <pc:docMk/>
          <pc:sldMk cId="3170072076" sldId="334"/>
        </pc:sldMkLst>
        <pc:spChg chg="mod">
          <ac:chgData name="Claire Brooks" userId="045b5ce1-bb15-4c22-aa7e-c7b600949989" providerId="ADAL" clId="{CD95A431-659F-43B6-86FA-6BC80FBAE517}" dt="2023-10-31T13:49:40.722" v="13" actId="1076"/>
          <ac:spMkLst>
            <pc:docMk/>
            <pc:sldMk cId="3170072076" sldId="334"/>
            <ac:spMk id="6" creationId="{37F1066C-F1B4-5848-8951-EF5C2B2C2BB1}"/>
          </ac:spMkLst>
        </pc:spChg>
        <pc:cxnChg chg="del">
          <ac:chgData name="Claire Brooks" userId="045b5ce1-bb15-4c22-aa7e-c7b600949989" providerId="ADAL" clId="{CD95A431-659F-43B6-86FA-6BC80FBAE517}" dt="2023-10-31T13:49:43.846" v="14" actId="478"/>
          <ac:cxnSpMkLst>
            <pc:docMk/>
            <pc:sldMk cId="3170072076" sldId="334"/>
            <ac:cxnSpMk id="8" creationId="{93EE9852-1940-2F46-83FF-270AFABADA8C}"/>
          </ac:cxnSpMkLst>
        </pc:cxnChg>
      </pc:sldChg>
      <pc:sldChg chg="modSp mod">
        <pc:chgData name="Claire Brooks" userId="045b5ce1-bb15-4c22-aa7e-c7b600949989" providerId="ADAL" clId="{CD95A431-659F-43B6-86FA-6BC80FBAE517}" dt="2023-10-31T13:50:31.882" v="19" actId="1076"/>
        <pc:sldMkLst>
          <pc:docMk/>
          <pc:sldMk cId="1556384687" sldId="335"/>
        </pc:sldMkLst>
        <pc:spChg chg="mod">
          <ac:chgData name="Claire Brooks" userId="045b5ce1-bb15-4c22-aa7e-c7b600949989" providerId="ADAL" clId="{CD95A431-659F-43B6-86FA-6BC80FBAE517}" dt="2023-10-31T13:50:31.882" v="19" actId="1076"/>
          <ac:spMkLst>
            <pc:docMk/>
            <pc:sldMk cId="1556384687" sldId="335"/>
            <ac:spMk id="6" creationId="{D18D814C-3067-7441-8CB2-019846D766C8}"/>
          </ac:spMkLst>
        </pc:spChg>
        <pc:grpChg chg="mod">
          <ac:chgData name="Claire Brooks" userId="045b5ce1-bb15-4c22-aa7e-c7b600949989" providerId="ADAL" clId="{CD95A431-659F-43B6-86FA-6BC80FBAE517}" dt="2023-10-31T13:50:26.306" v="17" actId="1076"/>
          <ac:grpSpMkLst>
            <pc:docMk/>
            <pc:sldMk cId="1556384687" sldId="335"/>
            <ac:grpSpMk id="9" creationId="{147E44E7-038A-4B75-BE54-F1FFF0ED2806}"/>
          </ac:grpSpMkLst>
        </pc:grpChg>
      </pc:sldChg>
      <pc:sldChg chg="modSp mod">
        <pc:chgData name="Claire Brooks" userId="045b5ce1-bb15-4c22-aa7e-c7b600949989" providerId="ADAL" clId="{CD95A431-659F-43B6-86FA-6BC80FBAE517}" dt="2023-10-31T13:50:41.032" v="20" actId="2085"/>
        <pc:sldMkLst>
          <pc:docMk/>
          <pc:sldMk cId="3406774777" sldId="337"/>
        </pc:sldMkLst>
        <pc:spChg chg="mod">
          <ac:chgData name="Claire Brooks" userId="045b5ce1-bb15-4c22-aa7e-c7b600949989" providerId="ADAL" clId="{CD95A431-659F-43B6-86FA-6BC80FBAE517}" dt="2023-10-31T13:50:41.032" v="20" actId="2085"/>
          <ac:spMkLst>
            <pc:docMk/>
            <pc:sldMk cId="3406774777" sldId="337"/>
            <ac:spMk id="8" creationId="{5A41AC44-5209-314A-899B-760D6CA5E4B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19: Hydronic heating part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5C5B8-5723-EC4D-9A25-C4C1479D3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sealed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B014E-6F00-9948-8019-5FAD7B0C27D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24208" y="1325208"/>
            <a:ext cx="8229600" cy="1052904"/>
          </a:xfrm>
        </p:spPr>
        <p:txBody>
          <a:bodyPr/>
          <a:lstStyle/>
          <a:p>
            <a:r>
              <a:rPr lang="en-US" dirty="0"/>
              <a:t>Larger systems require potentially higher pressures to maintain the water level even at its highest points. Therefore they are often fitted with </a:t>
            </a:r>
            <a:r>
              <a:rPr lang="en-US" b="1" dirty="0"/>
              <a:t>‘</a:t>
            </a:r>
            <a:r>
              <a:rPr lang="en-US" b="1" dirty="0" err="1"/>
              <a:t>pressurisation</a:t>
            </a:r>
            <a:r>
              <a:rPr lang="en-US" b="1" dirty="0"/>
              <a:t> units’.</a:t>
            </a:r>
          </a:p>
        </p:txBody>
      </p:sp>
      <p:pic>
        <p:nvPicPr>
          <p:cNvPr id="5" name="Picture 4" descr="A close up of a computer&#10;&#10;Description automatically generated">
            <a:extLst>
              <a:ext uri="{FF2B5EF4-FFF2-40B4-BE49-F238E27FC236}">
                <a16:creationId xmlns:a16="http://schemas.microsoft.com/office/drawing/2014/main" id="{D85ADA11-2E8F-6242-A01E-BC01996A9C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7639" y="2244688"/>
            <a:ext cx="2821584" cy="38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ADB7D8-FA9E-D54B-BDDC-87F1E292D50A}"/>
              </a:ext>
            </a:extLst>
          </p:cNvPr>
          <p:cNvSpPr txBox="1"/>
          <p:nvPr/>
        </p:nvSpPr>
        <p:spPr>
          <a:xfrm>
            <a:off x="6097440" y="4653136"/>
            <a:ext cx="2818656" cy="830997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Pumps used to push water into the system to the required pressure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F94FDD4-BDF6-A143-AE03-BB6F3A133F2C}"/>
              </a:ext>
            </a:extLst>
          </p:cNvPr>
          <p:cNvCxnSpPr/>
          <p:nvPr/>
        </p:nvCxnSpPr>
        <p:spPr>
          <a:xfrm flipH="1">
            <a:off x="4716016" y="5346000"/>
            <a:ext cx="1378496" cy="2432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072986-A36E-8B40-A366-AD6B46323F5A}"/>
              </a:ext>
            </a:extLst>
          </p:cNvPr>
          <p:cNvCxnSpPr>
            <a:cxnSpLocks/>
          </p:cNvCxnSpPr>
          <p:nvPr/>
        </p:nvCxnSpPr>
        <p:spPr>
          <a:xfrm flipH="1">
            <a:off x="4039798" y="5346000"/>
            <a:ext cx="205471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BFD22C-64F7-A742-B750-414D0AE72706}"/>
              </a:ext>
            </a:extLst>
          </p:cNvPr>
          <p:cNvSpPr txBox="1"/>
          <p:nvPr/>
        </p:nvSpPr>
        <p:spPr>
          <a:xfrm>
            <a:off x="408070" y="3750292"/>
            <a:ext cx="2818656" cy="830997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Cistern used to ‘break’ the mains water from the system water feeding the pumps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2D9FE15-8629-D546-ADB7-EC4FD8061E47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3226726" y="3750292"/>
            <a:ext cx="918438" cy="415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ED3299F-E666-5743-B109-A74B5492FA99}"/>
              </a:ext>
            </a:extLst>
          </p:cNvPr>
          <p:cNvSpPr txBox="1"/>
          <p:nvPr/>
        </p:nvSpPr>
        <p:spPr>
          <a:xfrm>
            <a:off x="6450469" y="2551165"/>
            <a:ext cx="2256329" cy="33855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Mains cold water inlet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1D6697-B39A-A945-B0DA-BAC0AECB5EB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5584709" y="2720442"/>
            <a:ext cx="865760" cy="7583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A17CF30-6749-524C-9947-FBD3981179E3}"/>
              </a:ext>
            </a:extLst>
          </p:cNvPr>
          <p:cNvSpPr txBox="1"/>
          <p:nvPr/>
        </p:nvSpPr>
        <p:spPr>
          <a:xfrm>
            <a:off x="6659767" y="3523760"/>
            <a:ext cx="2256329" cy="33855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Cistern overflow outlet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086AA57-1EEB-BC41-A63D-D45391B92398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5917275" y="3680541"/>
            <a:ext cx="742492" cy="124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92B47EC-4CCA-E840-B2FD-C20C81D37A5D}"/>
              </a:ext>
            </a:extLst>
          </p:cNvPr>
          <p:cNvSpPr txBox="1"/>
          <p:nvPr/>
        </p:nvSpPr>
        <p:spPr>
          <a:xfrm>
            <a:off x="408070" y="4885870"/>
            <a:ext cx="1931682" cy="584775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/>
              <a:t>Pressurised</a:t>
            </a:r>
            <a:r>
              <a:rPr lang="en-US" sz="1600" dirty="0"/>
              <a:t> outlets to system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703820-D51F-E94A-87A6-286D148B8CC0}"/>
              </a:ext>
            </a:extLst>
          </p:cNvPr>
          <p:cNvCxnSpPr>
            <a:cxnSpLocks/>
          </p:cNvCxnSpPr>
          <p:nvPr/>
        </p:nvCxnSpPr>
        <p:spPr>
          <a:xfrm flipV="1">
            <a:off x="2339752" y="4885870"/>
            <a:ext cx="950109" cy="1671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060391D-B60A-0249-BAE8-EF4DFAA22478}"/>
              </a:ext>
            </a:extLst>
          </p:cNvPr>
          <p:cNvCxnSpPr>
            <a:cxnSpLocks/>
          </p:cNvCxnSpPr>
          <p:nvPr/>
        </p:nvCxnSpPr>
        <p:spPr>
          <a:xfrm>
            <a:off x="2339752" y="5047170"/>
            <a:ext cx="2952328" cy="51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F2BDD73-FC9E-B740-B228-F80F403B8ABF}"/>
              </a:ext>
            </a:extLst>
          </p:cNvPr>
          <p:cNvSpPr txBox="1"/>
          <p:nvPr/>
        </p:nvSpPr>
        <p:spPr>
          <a:xfrm>
            <a:off x="407786" y="2700208"/>
            <a:ext cx="1931682" cy="338554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Electronic controls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51D708-F254-B541-852C-F52421EAE2B7}"/>
              </a:ext>
            </a:extLst>
          </p:cNvPr>
          <p:cNvCxnSpPr>
            <a:cxnSpLocks/>
          </p:cNvCxnSpPr>
          <p:nvPr/>
        </p:nvCxnSpPr>
        <p:spPr>
          <a:xfrm flipV="1">
            <a:off x="2332853" y="2700208"/>
            <a:ext cx="1353092" cy="1855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7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7" grpId="0" animBg="1"/>
      <p:bldP spid="21" grpId="0" animBg="1"/>
      <p:bldP spid="27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35504-9A7A-B146-9FED-0A1B0BA6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sealed systems</a:t>
            </a:r>
          </a:p>
        </p:txBody>
      </p:sp>
      <p:pic>
        <p:nvPicPr>
          <p:cNvPr id="5" name="Content Placeholder 4" descr="A picture containing sitting, table, monitor, computer&#10;&#10;Description automatically generated">
            <a:extLst>
              <a:ext uri="{FF2B5EF4-FFF2-40B4-BE49-F238E27FC236}">
                <a16:creationId xmlns:a16="http://schemas.microsoft.com/office/drawing/2014/main" id="{6C37D8AA-6C00-0B4C-9B8C-EA9F87E13280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276872"/>
            <a:ext cx="1729299" cy="3190540"/>
          </a:xfrm>
        </p:spPr>
      </p:pic>
      <p:pic>
        <p:nvPicPr>
          <p:cNvPr id="7" name="Picture 6" descr="A picture containing sitting&#10;&#10;Description automatically generated">
            <a:extLst>
              <a:ext uri="{FF2B5EF4-FFF2-40B4-BE49-F238E27FC236}">
                <a16:creationId xmlns:a16="http://schemas.microsoft.com/office/drawing/2014/main" id="{2BC841DA-73FA-4648-B771-0A8CFD5EB2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267327"/>
            <a:ext cx="1802490" cy="3190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A41AC44-5209-314A-899B-760D6CA5E4BD}"/>
              </a:ext>
            </a:extLst>
          </p:cNvPr>
          <p:cNvSpPr txBox="1"/>
          <p:nvPr/>
        </p:nvSpPr>
        <p:spPr>
          <a:xfrm>
            <a:off x="251519" y="1390588"/>
            <a:ext cx="8692171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Much larger expansion vessels are required for larger I&amp;C systems. The more water the system holds, the more expansion takes place!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144083F-2226-D641-B60C-3FEB916C9557}"/>
              </a:ext>
            </a:extLst>
          </p:cNvPr>
          <p:cNvSpPr txBox="1"/>
          <p:nvPr/>
        </p:nvSpPr>
        <p:spPr>
          <a:xfrm>
            <a:off x="5014390" y="2305325"/>
            <a:ext cx="3950097" cy="1015663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System water from the heating system is taken in the top part of the vessel.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448F9A-00C1-D44A-B3A9-ECD81A006C62}"/>
              </a:ext>
            </a:extLst>
          </p:cNvPr>
          <p:cNvCxnSpPr/>
          <p:nvPr/>
        </p:nvCxnSpPr>
        <p:spPr>
          <a:xfrm flipH="1">
            <a:off x="3950623" y="2780928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457FA31-B3AE-514E-BFBC-208FDD918B70}"/>
              </a:ext>
            </a:extLst>
          </p:cNvPr>
          <p:cNvSpPr txBox="1"/>
          <p:nvPr/>
        </p:nvSpPr>
        <p:spPr>
          <a:xfrm>
            <a:off x="5014391" y="3428080"/>
            <a:ext cx="3950097" cy="1015663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rubber diaphragm separates the water from the gas section and allows expansion.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390EFC-26C8-8F4B-A747-A42E6613A415}"/>
              </a:ext>
            </a:extLst>
          </p:cNvPr>
          <p:cNvCxnSpPr/>
          <p:nvPr/>
        </p:nvCxnSpPr>
        <p:spPr>
          <a:xfrm flipH="1">
            <a:off x="3971420" y="3861048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B2E43FB-AD57-F241-8463-0A8B38900020}"/>
              </a:ext>
            </a:extLst>
          </p:cNvPr>
          <p:cNvSpPr txBox="1"/>
          <p:nvPr/>
        </p:nvSpPr>
        <p:spPr>
          <a:xfrm>
            <a:off x="5014391" y="4604219"/>
            <a:ext cx="3950097" cy="1015663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Air or nitrogen is </a:t>
            </a:r>
            <a:r>
              <a:rPr lang="en-US" dirty="0" err="1"/>
              <a:t>pressurised</a:t>
            </a:r>
            <a:r>
              <a:rPr lang="en-US" dirty="0"/>
              <a:t> in the lower section, allowing the diaphragm to expand into it.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3109737-9C01-EA45-91E3-06CBCD5B5950}"/>
              </a:ext>
            </a:extLst>
          </p:cNvPr>
          <p:cNvCxnSpPr/>
          <p:nvPr/>
        </p:nvCxnSpPr>
        <p:spPr>
          <a:xfrm flipH="1">
            <a:off x="3971420" y="4869160"/>
            <a:ext cx="104297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774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EE23E-DDEF-AF45-A821-D3489BB0C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temperature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F0B05B-746F-D544-A9B2-438710BC762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363272" cy="692864"/>
          </a:xfrm>
        </p:spPr>
        <p:txBody>
          <a:bodyPr/>
          <a:lstStyle/>
          <a:p>
            <a:r>
              <a:rPr lang="en-US" dirty="0"/>
              <a:t>Some I&amp;C systems can operate at over 150⁰C. This means the water is still water at that temperature! </a:t>
            </a:r>
            <a:r>
              <a:rPr lang="en-US" b="1" dirty="0"/>
              <a:t>Does anyone know how this is possible?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9BD290-4D93-9949-9CD2-5230FB5B012F}"/>
              </a:ext>
            </a:extLst>
          </p:cNvPr>
          <p:cNvSpPr txBox="1"/>
          <p:nvPr/>
        </p:nvSpPr>
        <p:spPr>
          <a:xfrm>
            <a:off x="251520" y="2420888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By </a:t>
            </a:r>
            <a:r>
              <a:rPr lang="en-US" dirty="0" err="1"/>
              <a:t>pressurising</a:t>
            </a:r>
            <a:r>
              <a:rPr lang="en-US" dirty="0"/>
              <a:t>! The boiling point of water increases as the pressure increases.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For example, if water in a vessel is </a:t>
            </a:r>
            <a:r>
              <a:rPr lang="en-US" dirty="0" err="1"/>
              <a:t>pressurised</a:t>
            </a:r>
            <a:r>
              <a:rPr lang="en-US" dirty="0"/>
              <a:t> to 5 bar (5 x atmospheric pressure), the boiling point of that water is raised to approximately 150⁰C.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Some large heating systems and industrial processes use this principle to allow more heat energy to be put into the water. This is achieved by using </a:t>
            </a:r>
            <a:r>
              <a:rPr lang="en-US" dirty="0" err="1"/>
              <a:t>pressurisation</a:t>
            </a:r>
            <a:r>
              <a:rPr lang="en-US" dirty="0"/>
              <a:t> units and relevant controls.</a:t>
            </a:r>
          </a:p>
        </p:txBody>
      </p:sp>
    </p:spTree>
    <p:extLst>
      <p:ext uri="{BB962C8B-B14F-4D97-AF65-F5344CB8AC3E}">
        <p14:creationId xmlns:p14="http://schemas.microsoft.com/office/powerpoint/2010/main" val="342898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discuss the differences between open vented and sealed heating systems.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1.6 – The types and layout features of heating systems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5A73E-278A-5149-A9B3-7FAD2AFA3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B0CE6-39F9-524F-B6E3-A13FCC6B9C2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22648"/>
            <a:ext cx="8229600" cy="692864"/>
          </a:xfrm>
        </p:spPr>
        <p:txBody>
          <a:bodyPr/>
          <a:lstStyle/>
          <a:p>
            <a:r>
              <a:rPr lang="en-US" b="1" dirty="0"/>
              <a:t>Task: </a:t>
            </a:r>
            <a:r>
              <a:rPr lang="en-US" dirty="0"/>
              <a:t>Let’s start by sketching a simple open vented heating system. Include the major components needed to fill and keep the system safe.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D25D72-48EA-704D-BCA0-D4A79262321F}"/>
              </a:ext>
            </a:extLst>
          </p:cNvPr>
          <p:cNvSpPr txBox="1"/>
          <p:nvPr/>
        </p:nvSpPr>
        <p:spPr>
          <a:xfrm>
            <a:off x="143508" y="4834337"/>
            <a:ext cx="885698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You may have drawn something similar to this. This is a small domestic system, but – as we have discussed – the principles remain the same whether domestic or commercial.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BCB277-9570-4A38-81D7-13883E041769}"/>
              </a:ext>
            </a:extLst>
          </p:cNvPr>
          <p:cNvGrpSpPr/>
          <p:nvPr/>
        </p:nvGrpSpPr>
        <p:grpSpPr>
          <a:xfrm>
            <a:off x="1763688" y="2068692"/>
            <a:ext cx="5256584" cy="2720615"/>
            <a:chOff x="922489" y="519997"/>
            <a:chExt cx="5843010" cy="3024128"/>
          </a:xfrm>
        </p:grpSpPr>
        <p:grpSp>
          <p:nvGrpSpPr>
            <p:cNvPr id="8" name="object 6">
              <a:extLst>
                <a:ext uri="{FF2B5EF4-FFF2-40B4-BE49-F238E27FC236}">
                  <a16:creationId xmlns:a16="http://schemas.microsoft.com/office/drawing/2014/main" id="{630BBEFC-B08D-4AA1-A488-106108C39BA2}"/>
                </a:ext>
              </a:extLst>
            </p:cNvPr>
            <p:cNvGrpSpPr/>
            <p:nvPr/>
          </p:nvGrpSpPr>
          <p:grpSpPr>
            <a:xfrm>
              <a:off x="922489" y="519997"/>
              <a:ext cx="5843010" cy="3024128"/>
              <a:chOff x="922489" y="519997"/>
              <a:chExt cx="5843010" cy="3024128"/>
            </a:xfrm>
          </p:grpSpPr>
          <p:pic>
            <p:nvPicPr>
              <p:cNvPr id="35" name="object 7">
                <a:extLst>
                  <a:ext uri="{FF2B5EF4-FFF2-40B4-BE49-F238E27FC236}">
                    <a16:creationId xmlns:a16="http://schemas.microsoft.com/office/drawing/2014/main" id="{09AC4728-EAD6-4277-A52B-9B38C181F812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05201" y="2683116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36" name="object 8">
                <a:extLst>
                  <a:ext uri="{FF2B5EF4-FFF2-40B4-BE49-F238E27FC236}">
                    <a16:creationId xmlns:a16="http://schemas.microsoft.com/office/drawing/2014/main" id="{CFB7B74A-EFF9-40CE-88D7-CA96BC3A28A6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37" name="object 9">
                <a:extLst>
                  <a:ext uri="{FF2B5EF4-FFF2-40B4-BE49-F238E27FC236}">
                    <a16:creationId xmlns:a16="http://schemas.microsoft.com/office/drawing/2014/main" id="{A12074C9-B14F-430C-BB62-772735835EFA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38" name="object 10">
                <a:extLst>
                  <a:ext uri="{FF2B5EF4-FFF2-40B4-BE49-F238E27FC236}">
                    <a16:creationId xmlns:a16="http://schemas.microsoft.com/office/drawing/2014/main" id="{60638272-0E73-4E74-A02B-75E3A84371F2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90062" y="2784969"/>
                <a:ext cx="406485" cy="450542"/>
              </a:xfrm>
              <a:prstGeom prst="rect">
                <a:avLst/>
              </a:prstGeom>
            </p:spPr>
          </p:pic>
          <p:sp>
            <p:nvSpPr>
              <p:cNvPr id="39" name="object 11">
                <a:extLst>
                  <a:ext uri="{FF2B5EF4-FFF2-40B4-BE49-F238E27FC236}">
                    <a16:creationId xmlns:a16="http://schemas.microsoft.com/office/drawing/2014/main" id="{FFA009B5-1FE2-4877-A901-AE31AA781867}"/>
                  </a:ext>
                </a:extLst>
              </p:cNvPr>
              <p:cNvSpPr/>
              <p:nvPr/>
            </p:nvSpPr>
            <p:spPr>
              <a:xfrm>
                <a:off x="2890050" y="2784970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12">
                <a:extLst>
                  <a:ext uri="{FF2B5EF4-FFF2-40B4-BE49-F238E27FC236}">
                    <a16:creationId xmlns:a16="http://schemas.microsoft.com/office/drawing/2014/main" id="{D92675DA-2F8C-43D1-B6D1-A58E8B8B775A}"/>
                  </a:ext>
                </a:extLst>
              </p:cNvPr>
              <p:cNvSpPr/>
              <p:nvPr/>
            </p:nvSpPr>
            <p:spPr>
              <a:xfrm>
                <a:off x="1700911" y="51999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8"/>
                    </a:lnTo>
                    <a:lnTo>
                      <a:pt x="567834" y="13322"/>
                    </a:lnTo>
                    <a:lnTo>
                      <a:pt x="577575" y="27742"/>
                    </a:lnTo>
                    <a:lnTo>
                      <a:pt x="581152" y="45351"/>
                    </a:lnTo>
                    <a:lnTo>
                      <a:pt x="581152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13">
                <a:extLst>
                  <a:ext uri="{FF2B5EF4-FFF2-40B4-BE49-F238E27FC236}">
                    <a16:creationId xmlns:a16="http://schemas.microsoft.com/office/drawing/2014/main" id="{A2447683-5C6E-4721-A799-21DD70A563AE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14">
                <a:extLst>
                  <a:ext uri="{FF2B5EF4-FFF2-40B4-BE49-F238E27FC236}">
                    <a16:creationId xmlns:a16="http://schemas.microsoft.com/office/drawing/2014/main" id="{E5F631BE-15B6-44FC-A84C-7A65A7A6327F}"/>
                  </a:ext>
                </a:extLst>
              </p:cNvPr>
              <p:cNvSpPr/>
              <p:nvPr/>
            </p:nvSpPr>
            <p:spPr>
              <a:xfrm>
                <a:off x="2282908" y="1704535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15">
                <a:extLst>
                  <a:ext uri="{FF2B5EF4-FFF2-40B4-BE49-F238E27FC236}">
                    <a16:creationId xmlns:a16="http://schemas.microsoft.com/office/drawing/2014/main" id="{DB96F86E-A049-41AB-8AA9-F7F88BA0BCF9}"/>
                  </a:ext>
                </a:extLst>
              </p:cNvPr>
              <p:cNvSpPr/>
              <p:nvPr/>
            </p:nvSpPr>
            <p:spPr>
              <a:xfrm>
                <a:off x="2282908" y="1710250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16">
                <a:extLst>
                  <a:ext uri="{FF2B5EF4-FFF2-40B4-BE49-F238E27FC236}">
                    <a16:creationId xmlns:a16="http://schemas.microsoft.com/office/drawing/2014/main" id="{778EBB3D-80A3-4F78-AB91-B41834DD562F}"/>
                  </a:ext>
                </a:extLst>
              </p:cNvPr>
              <p:cNvSpPr/>
              <p:nvPr/>
            </p:nvSpPr>
            <p:spPr>
              <a:xfrm>
                <a:off x="2282903" y="1724537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5" name="object 17">
                <a:extLst>
                  <a:ext uri="{FF2B5EF4-FFF2-40B4-BE49-F238E27FC236}">
                    <a16:creationId xmlns:a16="http://schemas.microsoft.com/office/drawing/2014/main" id="{11D5957E-91A3-4267-8114-7D79B7BD529E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9" y="1750759"/>
                <a:ext cx="162584" cy="236447"/>
              </a:xfrm>
              <a:prstGeom prst="rect">
                <a:avLst/>
              </a:prstGeom>
            </p:spPr>
          </p:pic>
          <p:sp>
            <p:nvSpPr>
              <p:cNvPr id="46" name="object 18">
                <a:extLst>
                  <a:ext uri="{FF2B5EF4-FFF2-40B4-BE49-F238E27FC236}">
                    <a16:creationId xmlns:a16="http://schemas.microsoft.com/office/drawing/2014/main" id="{E4ECDADF-2144-4872-BB9A-6925342FC76D}"/>
                  </a:ext>
                </a:extLst>
              </p:cNvPr>
              <p:cNvSpPr/>
              <p:nvPr/>
            </p:nvSpPr>
            <p:spPr>
              <a:xfrm>
                <a:off x="5108340" y="2979447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7" name="object 19">
                <a:extLst>
                  <a:ext uri="{FF2B5EF4-FFF2-40B4-BE49-F238E27FC236}">
                    <a16:creationId xmlns:a16="http://schemas.microsoft.com/office/drawing/2014/main" id="{0798BECC-CCB7-499F-AC86-39B74C222C72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3617" y="1750754"/>
                <a:ext cx="162596" cy="234167"/>
              </a:xfrm>
              <a:prstGeom prst="rect">
                <a:avLst/>
              </a:prstGeom>
            </p:spPr>
          </p:pic>
          <p:sp>
            <p:nvSpPr>
              <p:cNvPr id="48" name="object 20">
                <a:extLst>
                  <a:ext uri="{FF2B5EF4-FFF2-40B4-BE49-F238E27FC236}">
                    <a16:creationId xmlns:a16="http://schemas.microsoft.com/office/drawing/2014/main" id="{F2605FA4-B19A-4523-94D1-48EA7DE4F39F}"/>
                  </a:ext>
                </a:extLst>
              </p:cNvPr>
              <p:cNvSpPr/>
              <p:nvPr/>
            </p:nvSpPr>
            <p:spPr>
              <a:xfrm>
                <a:off x="6475499" y="2979446"/>
                <a:ext cx="14033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0334" h="233680">
                    <a:moveTo>
                      <a:pt x="139992" y="233527"/>
                    </a:moveTo>
                    <a:lnTo>
                      <a:pt x="139992" y="64808"/>
                    </a:lnTo>
                    <a:lnTo>
                      <a:pt x="134879" y="39647"/>
                    </a:lnTo>
                    <a:lnTo>
                      <a:pt x="120957" y="19040"/>
                    </a:lnTo>
                    <a:lnTo>
                      <a:pt x="100355" y="5114"/>
                    </a:lnTo>
                    <a:lnTo>
                      <a:pt x="75196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49" name="object 21">
                <a:extLst>
                  <a:ext uri="{FF2B5EF4-FFF2-40B4-BE49-F238E27FC236}">
                    <a16:creationId xmlns:a16="http://schemas.microsoft.com/office/drawing/2014/main" id="{13AD9BEE-30BF-4DAB-B215-75B29F65B1D4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70841" y="1753374"/>
                <a:ext cx="158934" cy="233099"/>
              </a:xfrm>
              <a:prstGeom prst="rect">
                <a:avLst/>
              </a:prstGeom>
            </p:spPr>
          </p:pic>
          <p:pic>
            <p:nvPicPr>
              <p:cNvPr id="50" name="object 22">
                <a:extLst>
                  <a:ext uri="{FF2B5EF4-FFF2-40B4-BE49-F238E27FC236}">
                    <a16:creationId xmlns:a16="http://schemas.microsoft.com/office/drawing/2014/main" id="{3777B984-4E2C-480D-BCB6-2EE77FF29439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4141" y="1750757"/>
                <a:ext cx="162596" cy="233582"/>
              </a:xfrm>
              <a:prstGeom prst="rect">
                <a:avLst/>
              </a:prstGeom>
            </p:spPr>
          </p:pic>
          <p:sp>
            <p:nvSpPr>
              <p:cNvPr id="51" name="object 23">
                <a:extLst>
                  <a:ext uri="{FF2B5EF4-FFF2-40B4-BE49-F238E27FC236}">
                    <a16:creationId xmlns:a16="http://schemas.microsoft.com/office/drawing/2014/main" id="{0FEDF224-10AF-4777-BF0A-A724244EEC4C}"/>
                  </a:ext>
                </a:extLst>
              </p:cNvPr>
              <p:cNvSpPr/>
              <p:nvPr/>
            </p:nvSpPr>
            <p:spPr>
              <a:xfrm>
                <a:off x="5528426" y="2979447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2" name="object 24">
                <a:extLst>
                  <a:ext uri="{FF2B5EF4-FFF2-40B4-BE49-F238E27FC236}">
                    <a16:creationId xmlns:a16="http://schemas.microsoft.com/office/drawing/2014/main" id="{0006F35A-F083-4471-B246-2CC1C02BE2AF}"/>
                  </a:ext>
                </a:extLst>
              </p:cNvPr>
              <p:cNvPicPr/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6998" y="296516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53" name="object 25">
                <a:extLst>
                  <a:ext uri="{FF2B5EF4-FFF2-40B4-BE49-F238E27FC236}">
                    <a16:creationId xmlns:a16="http://schemas.microsoft.com/office/drawing/2014/main" id="{F942AAC0-E80B-411B-BCB3-0484A73CFDB8}"/>
                  </a:ext>
                </a:extLst>
              </p:cNvPr>
              <p:cNvSpPr/>
              <p:nvPr/>
            </p:nvSpPr>
            <p:spPr>
              <a:xfrm>
                <a:off x="3295859" y="1989401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26">
                <a:extLst>
                  <a:ext uri="{FF2B5EF4-FFF2-40B4-BE49-F238E27FC236}">
                    <a16:creationId xmlns:a16="http://schemas.microsoft.com/office/drawing/2014/main" id="{FE89309D-E0C8-41C4-A764-EF5A3525006B}"/>
                  </a:ext>
                </a:extLst>
              </p:cNvPr>
              <p:cNvSpPr/>
              <p:nvPr/>
            </p:nvSpPr>
            <p:spPr>
              <a:xfrm>
                <a:off x="3299110" y="1989401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5" name="object 27">
                <a:extLst>
                  <a:ext uri="{FF2B5EF4-FFF2-40B4-BE49-F238E27FC236}">
                    <a16:creationId xmlns:a16="http://schemas.microsoft.com/office/drawing/2014/main" id="{4BCEAD31-DB1E-4109-BA9E-75E45BE387C9}"/>
                  </a:ext>
                </a:extLst>
              </p:cNvPr>
              <p:cNvPicPr/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4" y="1756474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56" name="object 28">
                <a:extLst>
                  <a:ext uri="{FF2B5EF4-FFF2-40B4-BE49-F238E27FC236}">
                    <a16:creationId xmlns:a16="http://schemas.microsoft.com/office/drawing/2014/main" id="{0C955479-08F4-4194-9F71-8AFD1D16EF7A}"/>
                  </a:ext>
                </a:extLst>
              </p:cNvPr>
              <p:cNvPicPr/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1756469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57" name="object 29">
                <a:extLst>
                  <a:ext uri="{FF2B5EF4-FFF2-40B4-BE49-F238E27FC236}">
                    <a16:creationId xmlns:a16="http://schemas.microsoft.com/office/drawing/2014/main" id="{738665DC-4CC6-4193-8BF7-F60F2C615F41}"/>
                  </a:ext>
                </a:extLst>
              </p:cNvPr>
              <p:cNvPicPr/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3" y="1759089"/>
                <a:ext cx="157137" cy="235940"/>
              </a:xfrm>
              <a:prstGeom prst="rect">
                <a:avLst/>
              </a:prstGeom>
            </p:spPr>
          </p:pic>
          <p:pic>
            <p:nvPicPr>
              <p:cNvPr id="58" name="object 30">
                <a:extLst>
                  <a:ext uri="{FF2B5EF4-FFF2-40B4-BE49-F238E27FC236}">
                    <a16:creationId xmlns:a16="http://schemas.microsoft.com/office/drawing/2014/main" id="{F95668F6-C579-4D3A-93B3-CC08F9E9146A}"/>
                  </a:ext>
                </a:extLst>
              </p:cNvPr>
              <p:cNvPicPr/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6926" y="2970873"/>
                <a:ext cx="157137" cy="250672"/>
              </a:xfrm>
              <a:prstGeom prst="rect">
                <a:avLst/>
              </a:prstGeom>
            </p:spPr>
          </p:pic>
          <p:pic>
            <p:nvPicPr>
              <p:cNvPr id="59" name="object 31">
                <a:extLst>
                  <a:ext uri="{FF2B5EF4-FFF2-40B4-BE49-F238E27FC236}">
                    <a16:creationId xmlns:a16="http://schemas.microsoft.com/office/drawing/2014/main" id="{E22BF23D-FF7C-40E7-8DE8-419740518F71}"/>
                  </a:ext>
                </a:extLst>
              </p:cNvPr>
              <p:cNvPicPr/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099767" y="2970875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60" name="object 32">
                <a:extLst>
                  <a:ext uri="{FF2B5EF4-FFF2-40B4-BE49-F238E27FC236}">
                    <a16:creationId xmlns:a16="http://schemas.microsoft.com/office/drawing/2014/main" id="{91809CA1-7700-4A5F-8AE8-CD14F48A39B9}"/>
                  </a:ext>
                </a:extLst>
              </p:cNvPr>
              <p:cNvPicPr/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6" y="1756472"/>
                <a:ext cx="160731" cy="231686"/>
              </a:xfrm>
              <a:prstGeom prst="rect">
                <a:avLst/>
              </a:prstGeom>
            </p:spPr>
          </p:pic>
          <p:pic>
            <p:nvPicPr>
              <p:cNvPr id="61" name="object 33">
                <a:extLst>
                  <a:ext uri="{FF2B5EF4-FFF2-40B4-BE49-F238E27FC236}">
                    <a16:creationId xmlns:a16="http://schemas.microsoft.com/office/drawing/2014/main" id="{F119C3D3-67D0-4A40-A95D-2F26C4A67E74}"/>
                  </a:ext>
                </a:extLst>
              </p:cNvPr>
              <p:cNvPicPr/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9854" y="2970875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62" name="object 34">
                <a:extLst>
                  <a:ext uri="{FF2B5EF4-FFF2-40B4-BE49-F238E27FC236}">
                    <a16:creationId xmlns:a16="http://schemas.microsoft.com/office/drawing/2014/main" id="{6E452033-8B09-46C7-9848-42F6BBD28FEB}"/>
                  </a:ext>
                </a:extLst>
              </p:cNvPr>
              <p:cNvPicPr/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52713" y="2970875"/>
                <a:ext cx="160718" cy="239204"/>
              </a:xfrm>
              <a:prstGeom prst="rect">
                <a:avLst/>
              </a:prstGeom>
            </p:spPr>
          </p:pic>
          <p:sp>
            <p:nvSpPr>
              <p:cNvPr id="63" name="object 35">
                <a:extLst>
                  <a:ext uri="{FF2B5EF4-FFF2-40B4-BE49-F238E27FC236}">
                    <a16:creationId xmlns:a16="http://schemas.microsoft.com/office/drawing/2014/main" id="{07B8C116-352B-4041-9772-79A23C667F2F}"/>
                  </a:ext>
                </a:extLst>
              </p:cNvPr>
              <p:cNvSpPr/>
              <p:nvPr/>
            </p:nvSpPr>
            <p:spPr>
              <a:xfrm>
                <a:off x="2221711" y="3208607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36">
                <a:extLst>
                  <a:ext uri="{FF2B5EF4-FFF2-40B4-BE49-F238E27FC236}">
                    <a16:creationId xmlns:a16="http://schemas.microsoft.com/office/drawing/2014/main" id="{72D10B56-445A-474E-B223-B076E67D97B8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37">
                <a:extLst>
                  <a:ext uri="{FF2B5EF4-FFF2-40B4-BE49-F238E27FC236}">
                    <a16:creationId xmlns:a16="http://schemas.microsoft.com/office/drawing/2014/main" id="{8D60947D-BDCD-426A-9CD6-B078FC1D84B2}"/>
                  </a:ext>
                </a:extLst>
              </p:cNvPr>
              <p:cNvSpPr/>
              <p:nvPr/>
            </p:nvSpPr>
            <p:spPr>
              <a:xfrm>
                <a:off x="1250416" y="1130960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59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38">
                <a:extLst>
                  <a:ext uri="{FF2B5EF4-FFF2-40B4-BE49-F238E27FC236}">
                    <a16:creationId xmlns:a16="http://schemas.microsoft.com/office/drawing/2014/main" id="{B5EE1486-9E87-4216-BF15-B84033D99FDE}"/>
                  </a:ext>
                </a:extLst>
              </p:cNvPr>
              <p:cNvSpPr/>
              <p:nvPr/>
            </p:nvSpPr>
            <p:spPr>
              <a:xfrm>
                <a:off x="1926377" y="950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39">
                <a:extLst>
                  <a:ext uri="{FF2B5EF4-FFF2-40B4-BE49-F238E27FC236}">
                    <a16:creationId xmlns:a16="http://schemas.microsoft.com/office/drawing/2014/main" id="{E3430198-5CD5-4AB8-A7E0-6454FCB0DA41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40">
                <a:extLst>
                  <a:ext uri="{FF2B5EF4-FFF2-40B4-BE49-F238E27FC236}">
                    <a16:creationId xmlns:a16="http://schemas.microsoft.com/office/drawing/2014/main" id="{F52997E1-0557-4CF1-A17B-8C189101A37D}"/>
                  </a:ext>
                </a:extLst>
              </p:cNvPr>
              <p:cNvSpPr/>
              <p:nvPr/>
            </p:nvSpPr>
            <p:spPr>
              <a:xfrm>
                <a:off x="922489" y="717736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3"/>
                    </a:moveTo>
                    <a:lnTo>
                      <a:pt x="286473" y="24003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41">
                <a:extLst>
                  <a:ext uri="{FF2B5EF4-FFF2-40B4-BE49-F238E27FC236}">
                    <a16:creationId xmlns:a16="http://schemas.microsoft.com/office/drawing/2014/main" id="{9EDA6C68-79D2-42BE-B8C9-F326CF244A53}"/>
                  </a:ext>
                </a:extLst>
              </p:cNvPr>
              <p:cNvSpPr/>
              <p:nvPr/>
            </p:nvSpPr>
            <p:spPr>
              <a:xfrm>
                <a:off x="922489" y="721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09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42">
                <a:extLst>
                  <a:ext uri="{FF2B5EF4-FFF2-40B4-BE49-F238E27FC236}">
                    <a16:creationId xmlns:a16="http://schemas.microsoft.com/office/drawing/2014/main" id="{2FAE72DB-9AB8-408A-983C-E2AB815CE9E7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3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43">
                <a:extLst>
                  <a:ext uri="{FF2B5EF4-FFF2-40B4-BE49-F238E27FC236}">
                    <a16:creationId xmlns:a16="http://schemas.microsoft.com/office/drawing/2014/main" id="{A285E4BB-D7D2-4BED-98CD-F0D3EAE2C8E7}"/>
                  </a:ext>
                </a:extLst>
              </p:cNvPr>
              <p:cNvSpPr/>
              <p:nvPr/>
            </p:nvSpPr>
            <p:spPr>
              <a:xfrm>
                <a:off x="1671215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37" y="31724"/>
                    </a:lnTo>
                    <a:lnTo>
                      <a:pt x="15887" y="31724"/>
                    </a:lnTo>
                    <a:lnTo>
                      <a:pt x="24650" y="31724"/>
                    </a:lnTo>
                    <a:lnTo>
                      <a:pt x="31750" y="24612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44">
                <a:extLst>
                  <a:ext uri="{FF2B5EF4-FFF2-40B4-BE49-F238E27FC236}">
                    <a16:creationId xmlns:a16="http://schemas.microsoft.com/office/drawing/2014/main" id="{6C3D41BE-2C30-40A4-811D-3B1118025170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12"/>
                    </a:lnTo>
                    <a:lnTo>
                      <a:pt x="7124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45">
                <a:extLst>
                  <a:ext uri="{FF2B5EF4-FFF2-40B4-BE49-F238E27FC236}">
                    <a16:creationId xmlns:a16="http://schemas.microsoft.com/office/drawing/2014/main" id="{D360051A-9245-417C-8EF3-D32EA38BB611}"/>
                  </a:ext>
                </a:extLst>
              </p:cNvPr>
              <p:cNvSpPr/>
              <p:nvPr/>
            </p:nvSpPr>
            <p:spPr>
              <a:xfrm>
                <a:off x="1702568" y="645514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12"/>
                    </a:lnTo>
                    <a:lnTo>
                      <a:pt x="7124" y="31724"/>
                    </a:lnTo>
                    <a:lnTo>
                      <a:pt x="15875" y="31724"/>
                    </a:lnTo>
                    <a:lnTo>
                      <a:pt x="24650" y="31724"/>
                    </a:lnTo>
                    <a:lnTo>
                      <a:pt x="31737" y="24612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46">
                <a:extLst>
                  <a:ext uri="{FF2B5EF4-FFF2-40B4-BE49-F238E27FC236}">
                    <a16:creationId xmlns:a16="http://schemas.microsoft.com/office/drawing/2014/main" id="{01329936-696D-493F-B31A-D2FE9F9D10E8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47">
                <a:extLst>
                  <a:ext uri="{FF2B5EF4-FFF2-40B4-BE49-F238E27FC236}">
                    <a16:creationId xmlns:a16="http://schemas.microsoft.com/office/drawing/2014/main" id="{B2787581-8BA4-4208-BC21-60140BF36932}"/>
                  </a:ext>
                </a:extLst>
              </p:cNvPr>
              <p:cNvSpPr/>
              <p:nvPr/>
            </p:nvSpPr>
            <p:spPr>
              <a:xfrm>
                <a:off x="1426400" y="1030096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5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48">
                <a:extLst>
                  <a:ext uri="{FF2B5EF4-FFF2-40B4-BE49-F238E27FC236}">
                    <a16:creationId xmlns:a16="http://schemas.microsoft.com/office/drawing/2014/main" id="{68966A0E-9D27-4AFB-9C4E-41107CBFAAB4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49">
                <a:extLst>
                  <a:ext uri="{FF2B5EF4-FFF2-40B4-BE49-F238E27FC236}">
                    <a16:creationId xmlns:a16="http://schemas.microsoft.com/office/drawing/2014/main" id="{DA23F9FD-608B-4AEE-86A8-FA4ECCE3775D}"/>
                  </a:ext>
                </a:extLst>
              </p:cNvPr>
              <p:cNvSpPr/>
              <p:nvPr/>
            </p:nvSpPr>
            <p:spPr>
              <a:xfrm>
                <a:off x="1823961" y="1030096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5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50">
                <a:extLst>
                  <a:ext uri="{FF2B5EF4-FFF2-40B4-BE49-F238E27FC236}">
                    <a16:creationId xmlns:a16="http://schemas.microsoft.com/office/drawing/2014/main" id="{2AEC2E97-A5E1-4B58-BBD0-A8BB9143BF04}"/>
                  </a:ext>
                </a:extLst>
              </p:cNvPr>
              <p:cNvSpPr/>
              <p:nvPr/>
            </p:nvSpPr>
            <p:spPr>
              <a:xfrm>
                <a:off x="1360208" y="814526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80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51">
                <a:extLst>
                  <a:ext uri="{FF2B5EF4-FFF2-40B4-BE49-F238E27FC236}">
                    <a16:creationId xmlns:a16="http://schemas.microsoft.com/office/drawing/2014/main" id="{7D228B09-826D-455E-B6AB-B8E957551730}"/>
                  </a:ext>
                </a:extLst>
              </p:cNvPr>
              <p:cNvSpPr/>
              <p:nvPr/>
            </p:nvSpPr>
            <p:spPr>
              <a:xfrm>
                <a:off x="1360209" y="640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69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5"/>
                    </a:lnTo>
                    <a:lnTo>
                      <a:pt x="562521" y="48235"/>
                    </a:lnTo>
                    <a:lnTo>
                      <a:pt x="566102" y="65849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49"/>
                    </a:lnTo>
                    <a:lnTo>
                      <a:pt x="3579" y="48235"/>
                    </a:lnTo>
                    <a:lnTo>
                      <a:pt x="13327" y="33815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52">
                <a:extLst>
                  <a:ext uri="{FF2B5EF4-FFF2-40B4-BE49-F238E27FC236}">
                    <a16:creationId xmlns:a16="http://schemas.microsoft.com/office/drawing/2014/main" id="{B19FF35B-6892-4A4F-8417-B308471655C8}"/>
                  </a:ext>
                </a:extLst>
              </p:cNvPr>
              <p:cNvSpPr/>
              <p:nvPr/>
            </p:nvSpPr>
            <p:spPr>
              <a:xfrm>
                <a:off x="1341323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53">
                <a:extLst>
                  <a:ext uri="{FF2B5EF4-FFF2-40B4-BE49-F238E27FC236}">
                    <a16:creationId xmlns:a16="http://schemas.microsoft.com/office/drawing/2014/main" id="{3E91C18D-4506-40EE-A243-89F9CF4A8E04}"/>
                  </a:ext>
                </a:extLst>
              </p:cNvPr>
              <p:cNvSpPr/>
              <p:nvPr/>
            </p:nvSpPr>
            <p:spPr>
              <a:xfrm>
                <a:off x="1341335" y="100065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5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54">
                <a:extLst>
                  <a:ext uri="{FF2B5EF4-FFF2-40B4-BE49-F238E27FC236}">
                    <a16:creationId xmlns:a16="http://schemas.microsoft.com/office/drawing/2014/main" id="{B6708455-8375-4745-BD08-F9D01863D0D5}"/>
                  </a:ext>
                </a:extLst>
              </p:cNvPr>
              <p:cNvSpPr/>
              <p:nvPr/>
            </p:nvSpPr>
            <p:spPr>
              <a:xfrm>
                <a:off x="1361149" y="725031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4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83" name="object 55">
                <a:extLst>
                  <a:ext uri="{FF2B5EF4-FFF2-40B4-BE49-F238E27FC236}">
                    <a16:creationId xmlns:a16="http://schemas.microsoft.com/office/drawing/2014/main" id="{DDFAD201-CD27-4465-935B-D92723F15BB6}"/>
                  </a:ext>
                </a:extLst>
              </p:cNvPr>
              <p:cNvPicPr/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7101" y="713358"/>
                <a:ext cx="122082" cy="122072"/>
              </a:xfrm>
              <a:prstGeom prst="rect">
                <a:avLst/>
              </a:prstGeom>
            </p:spPr>
          </p:pic>
          <p:pic>
            <p:nvPicPr>
              <p:cNvPr id="84" name="object 56">
                <a:extLst>
                  <a:ext uri="{FF2B5EF4-FFF2-40B4-BE49-F238E27FC236}">
                    <a16:creationId xmlns:a16="http://schemas.microsoft.com/office/drawing/2014/main" id="{B0F934FA-6480-449F-AB7E-5C9CE10FBB14}"/>
                  </a:ext>
                </a:extLst>
              </p:cNvPr>
              <p:cNvPicPr/>
              <p:nvPr/>
            </p:nvPicPr>
            <p:blipFill>
              <a:blip r:embed="rId1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74299" y="710559"/>
                <a:ext cx="127685" cy="127673"/>
              </a:xfrm>
              <a:prstGeom prst="rect">
                <a:avLst/>
              </a:prstGeom>
            </p:spPr>
          </p:pic>
          <p:sp>
            <p:nvSpPr>
              <p:cNvPr id="85" name="object 57">
                <a:extLst>
                  <a:ext uri="{FF2B5EF4-FFF2-40B4-BE49-F238E27FC236}">
                    <a16:creationId xmlns:a16="http://schemas.microsoft.com/office/drawing/2014/main" id="{33331EF6-974A-4D85-8FC3-88281B43CAE9}"/>
                  </a:ext>
                </a:extLst>
              </p:cNvPr>
              <p:cNvSpPr/>
              <p:nvPr/>
            </p:nvSpPr>
            <p:spPr>
              <a:xfrm>
                <a:off x="1464435" y="633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5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58">
                <a:extLst>
                  <a:ext uri="{FF2B5EF4-FFF2-40B4-BE49-F238E27FC236}">
                    <a16:creationId xmlns:a16="http://schemas.microsoft.com/office/drawing/2014/main" id="{7BC40002-C25B-4DDF-BD3E-ACF685393C6D}"/>
                  </a:ext>
                </a:extLst>
              </p:cNvPr>
              <p:cNvSpPr/>
              <p:nvPr/>
            </p:nvSpPr>
            <p:spPr>
              <a:xfrm>
                <a:off x="1289732" y="716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3"/>
                    </a:moveTo>
                    <a:lnTo>
                      <a:pt x="57797" y="24003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59">
                <a:extLst>
                  <a:ext uri="{FF2B5EF4-FFF2-40B4-BE49-F238E27FC236}">
                    <a16:creationId xmlns:a16="http://schemas.microsoft.com/office/drawing/2014/main" id="{180F73C6-BBAD-4F1D-9A90-1A10A2F8792D}"/>
                  </a:ext>
                </a:extLst>
              </p:cNvPr>
              <p:cNvSpPr/>
              <p:nvPr/>
            </p:nvSpPr>
            <p:spPr>
              <a:xfrm>
                <a:off x="1289732" y="72029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09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60">
                <a:extLst>
                  <a:ext uri="{FF2B5EF4-FFF2-40B4-BE49-F238E27FC236}">
                    <a16:creationId xmlns:a16="http://schemas.microsoft.com/office/drawing/2014/main" id="{EF0D3D01-D07A-4BCB-9828-04A765F10F0C}"/>
                  </a:ext>
                </a:extLst>
              </p:cNvPr>
              <p:cNvSpPr/>
              <p:nvPr/>
            </p:nvSpPr>
            <p:spPr>
              <a:xfrm>
                <a:off x="1346365" y="70416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59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59"/>
                    </a:lnTo>
                    <a:lnTo>
                      <a:pt x="14096" y="48259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61">
                <a:extLst>
                  <a:ext uri="{FF2B5EF4-FFF2-40B4-BE49-F238E27FC236}">
                    <a16:creationId xmlns:a16="http://schemas.microsoft.com/office/drawing/2014/main" id="{89ABAEA2-188A-4CDB-A628-B5E7B942149C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62">
                <a:extLst>
                  <a:ext uri="{FF2B5EF4-FFF2-40B4-BE49-F238E27FC236}">
                    <a16:creationId xmlns:a16="http://schemas.microsoft.com/office/drawing/2014/main" id="{1C69017B-6931-4242-B06D-E5DD31CEAA43}"/>
                  </a:ext>
                </a:extLst>
              </p:cNvPr>
              <p:cNvSpPr/>
              <p:nvPr/>
            </p:nvSpPr>
            <p:spPr>
              <a:xfrm>
                <a:off x="1257725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63">
                <a:extLst>
                  <a:ext uri="{FF2B5EF4-FFF2-40B4-BE49-F238E27FC236}">
                    <a16:creationId xmlns:a16="http://schemas.microsoft.com/office/drawing/2014/main" id="{002D0DA0-B5E6-46F2-B987-58A84C47D653}"/>
                  </a:ext>
                </a:extLst>
              </p:cNvPr>
              <p:cNvSpPr/>
              <p:nvPr/>
            </p:nvSpPr>
            <p:spPr>
              <a:xfrm>
                <a:off x="1197590" y="694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64">
                <a:extLst>
                  <a:ext uri="{FF2B5EF4-FFF2-40B4-BE49-F238E27FC236}">
                    <a16:creationId xmlns:a16="http://schemas.microsoft.com/office/drawing/2014/main" id="{83BEE2BB-A312-44F5-8AEF-4358E2283324}"/>
                  </a:ext>
                </a:extLst>
              </p:cNvPr>
              <p:cNvSpPr/>
              <p:nvPr/>
            </p:nvSpPr>
            <p:spPr>
              <a:xfrm>
                <a:off x="2282069" y="744957"/>
                <a:ext cx="0" cy="742950"/>
              </a:xfrm>
              <a:custGeom>
                <a:avLst/>
                <a:gdLst/>
                <a:ahLst/>
                <a:cxnLst/>
                <a:rect l="l" t="t" r="r" b="b"/>
                <a:pathLst>
                  <a:path h="742950">
                    <a:moveTo>
                      <a:pt x="0" y="74267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65">
                <a:extLst>
                  <a:ext uri="{FF2B5EF4-FFF2-40B4-BE49-F238E27FC236}">
                    <a16:creationId xmlns:a16="http://schemas.microsoft.com/office/drawing/2014/main" id="{E1E16432-E1D7-4BC2-9B99-A27CCACEBEF8}"/>
                  </a:ext>
                </a:extLst>
              </p:cNvPr>
              <p:cNvSpPr/>
              <p:nvPr/>
            </p:nvSpPr>
            <p:spPr>
              <a:xfrm>
                <a:off x="2282069" y="1430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66">
                <a:extLst>
                  <a:ext uri="{FF2B5EF4-FFF2-40B4-BE49-F238E27FC236}">
                    <a16:creationId xmlns:a16="http://schemas.microsoft.com/office/drawing/2014/main" id="{BBC04AC0-4BF0-4A08-9C81-F3DD2DD42B6E}"/>
                  </a:ext>
                </a:extLst>
              </p:cNvPr>
              <p:cNvSpPr/>
              <p:nvPr/>
            </p:nvSpPr>
            <p:spPr>
              <a:xfrm>
                <a:off x="2282069" y="1305850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67">
                <a:extLst>
                  <a:ext uri="{FF2B5EF4-FFF2-40B4-BE49-F238E27FC236}">
                    <a16:creationId xmlns:a16="http://schemas.microsoft.com/office/drawing/2014/main" id="{A09F4521-90BF-453F-A866-F21B89EA5B6D}"/>
                  </a:ext>
                </a:extLst>
              </p:cNvPr>
              <p:cNvSpPr/>
              <p:nvPr/>
            </p:nvSpPr>
            <p:spPr>
              <a:xfrm>
                <a:off x="2282069" y="137197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68">
                <a:extLst>
                  <a:ext uri="{FF2B5EF4-FFF2-40B4-BE49-F238E27FC236}">
                    <a16:creationId xmlns:a16="http://schemas.microsoft.com/office/drawing/2014/main" id="{5865E183-CC7E-4A30-A9BA-D5AE65AB82A5}"/>
                  </a:ext>
                </a:extLst>
              </p:cNvPr>
              <p:cNvSpPr/>
              <p:nvPr/>
            </p:nvSpPr>
            <p:spPr>
              <a:xfrm>
                <a:off x="2282069" y="1495037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69">
                <a:extLst>
                  <a:ext uri="{FF2B5EF4-FFF2-40B4-BE49-F238E27FC236}">
                    <a16:creationId xmlns:a16="http://schemas.microsoft.com/office/drawing/2014/main" id="{F711D7A2-5037-4F5D-9D06-06AF9FED66F9}"/>
                  </a:ext>
                </a:extLst>
              </p:cNvPr>
              <p:cNvSpPr/>
              <p:nvPr/>
            </p:nvSpPr>
            <p:spPr>
              <a:xfrm>
                <a:off x="2162652" y="2152221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70">
                <a:extLst>
                  <a:ext uri="{FF2B5EF4-FFF2-40B4-BE49-F238E27FC236}">
                    <a16:creationId xmlns:a16="http://schemas.microsoft.com/office/drawing/2014/main" id="{0DF62D28-55F2-49BB-9DD1-380F93672083}"/>
                  </a:ext>
                </a:extLst>
              </p:cNvPr>
              <p:cNvSpPr/>
              <p:nvPr/>
            </p:nvSpPr>
            <p:spPr>
              <a:xfrm>
                <a:off x="2162648" y="2152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71">
                <a:extLst>
                  <a:ext uri="{FF2B5EF4-FFF2-40B4-BE49-F238E27FC236}">
                    <a16:creationId xmlns:a16="http://schemas.microsoft.com/office/drawing/2014/main" id="{4D4A4DAC-370B-4CE9-9119-BB62270E154F}"/>
                  </a:ext>
                </a:extLst>
              </p:cNvPr>
              <p:cNvSpPr/>
              <p:nvPr/>
            </p:nvSpPr>
            <p:spPr>
              <a:xfrm>
                <a:off x="2718889" y="320975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72">
                <a:extLst>
                  <a:ext uri="{FF2B5EF4-FFF2-40B4-BE49-F238E27FC236}">
                    <a16:creationId xmlns:a16="http://schemas.microsoft.com/office/drawing/2014/main" id="{1006031E-9100-4494-8758-1D25C979A55D}"/>
                  </a:ext>
                </a:extLst>
              </p:cNvPr>
              <p:cNvSpPr/>
              <p:nvPr/>
            </p:nvSpPr>
            <p:spPr>
              <a:xfrm>
                <a:off x="269861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73">
                <a:extLst>
                  <a:ext uri="{FF2B5EF4-FFF2-40B4-BE49-F238E27FC236}">
                    <a16:creationId xmlns:a16="http://schemas.microsoft.com/office/drawing/2014/main" id="{B22C5528-ED3E-4E26-B756-4821BB798CD9}"/>
                  </a:ext>
                </a:extLst>
              </p:cNvPr>
              <p:cNvSpPr/>
              <p:nvPr/>
            </p:nvSpPr>
            <p:spPr>
              <a:xfrm>
                <a:off x="2700453" y="3306705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74">
                <a:extLst>
                  <a:ext uri="{FF2B5EF4-FFF2-40B4-BE49-F238E27FC236}">
                    <a16:creationId xmlns:a16="http://schemas.microsoft.com/office/drawing/2014/main" id="{0C8DC0E4-992F-4740-82D3-20C9D69EC3FE}"/>
                  </a:ext>
                </a:extLst>
              </p:cNvPr>
              <p:cNvSpPr/>
              <p:nvPr/>
            </p:nvSpPr>
            <p:spPr>
              <a:xfrm>
                <a:off x="2700453" y="3274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75">
                <a:extLst>
                  <a:ext uri="{FF2B5EF4-FFF2-40B4-BE49-F238E27FC236}">
                    <a16:creationId xmlns:a16="http://schemas.microsoft.com/office/drawing/2014/main" id="{3CC6099C-696E-438D-A498-BCBEE0A1A669}"/>
                  </a:ext>
                </a:extLst>
              </p:cNvPr>
              <p:cNvSpPr/>
              <p:nvPr/>
            </p:nvSpPr>
            <p:spPr>
              <a:xfrm>
                <a:off x="2739052" y="3341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76">
                <a:extLst>
                  <a:ext uri="{FF2B5EF4-FFF2-40B4-BE49-F238E27FC236}">
                    <a16:creationId xmlns:a16="http://schemas.microsoft.com/office/drawing/2014/main" id="{55A0C860-B2F7-482A-85DB-95A8381F9BAF}"/>
                  </a:ext>
                </a:extLst>
              </p:cNvPr>
              <p:cNvSpPr/>
              <p:nvPr/>
            </p:nvSpPr>
            <p:spPr>
              <a:xfrm>
                <a:off x="3289603" y="3208607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77">
                <a:extLst>
                  <a:ext uri="{FF2B5EF4-FFF2-40B4-BE49-F238E27FC236}">
                    <a16:creationId xmlns:a16="http://schemas.microsoft.com/office/drawing/2014/main" id="{3D466F2D-695D-483F-8022-AE15EF3B6B61}"/>
                  </a:ext>
                </a:extLst>
              </p:cNvPr>
              <p:cNvSpPr/>
              <p:nvPr/>
            </p:nvSpPr>
            <p:spPr>
              <a:xfrm>
                <a:off x="3942956" y="3208607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78">
                <a:extLst>
                  <a:ext uri="{FF2B5EF4-FFF2-40B4-BE49-F238E27FC236}">
                    <a16:creationId xmlns:a16="http://schemas.microsoft.com/office/drawing/2014/main" id="{2A331400-9629-4645-BA5D-0DF475CC3BED}"/>
                  </a:ext>
                </a:extLst>
              </p:cNvPr>
              <p:cNvSpPr/>
              <p:nvPr/>
            </p:nvSpPr>
            <p:spPr>
              <a:xfrm>
                <a:off x="3817844" y="320860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79">
                <a:extLst>
                  <a:ext uri="{FF2B5EF4-FFF2-40B4-BE49-F238E27FC236}">
                    <a16:creationId xmlns:a16="http://schemas.microsoft.com/office/drawing/2014/main" id="{1B2DF944-071E-4F42-9DEC-7CAD2ACD8B9B}"/>
                  </a:ext>
                </a:extLst>
              </p:cNvPr>
              <p:cNvSpPr/>
              <p:nvPr/>
            </p:nvSpPr>
            <p:spPr>
              <a:xfrm>
                <a:off x="3883959" y="3208607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80">
                <a:extLst>
                  <a:ext uri="{FF2B5EF4-FFF2-40B4-BE49-F238E27FC236}">
                    <a16:creationId xmlns:a16="http://schemas.microsoft.com/office/drawing/2014/main" id="{6301E534-8FD1-4246-90F5-A345BE3FD54F}"/>
                  </a:ext>
                </a:extLst>
              </p:cNvPr>
              <p:cNvSpPr/>
              <p:nvPr/>
            </p:nvSpPr>
            <p:spPr>
              <a:xfrm>
                <a:off x="3287881" y="2823359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81">
                <a:extLst>
                  <a:ext uri="{FF2B5EF4-FFF2-40B4-BE49-F238E27FC236}">
                    <a16:creationId xmlns:a16="http://schemas.microsoft.com/office/drawing/2014/main" id="{F1934FED-9313-458A-9BB5-E7DE062FDC7F}"/>
                  </a:ext>
                </a:extLst>
              </p:cNvPr>
              <p:cNvSpPr/>
              <p:nvPr/>
            </p:nvSpPr>
            <p:spPr>
              <a:xfrm>
                <a:off x="1920777" y="950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82">
                <a:extLst>
                  <a:ext uri="{FF2B5EF4-FFF2-40B4-BE49-F238E27FC236}">
                    <a16:creationId xmlns:a16="http://schemas.microsoft.com/office/drawing/2014/main" id="{D90F9A65-9948-42BD-9A05-B22246E858A3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83">
                <a:extLst>
                  <a:ext uri="{FF2B5EF4-FFF2-40B4-BE49-F238E27FC236}">
                    <a16:creationId xmlns:a16="http://schemas.microsoft.com/office/drawing/2014/main" id="{A4912139-94E8-43D2-A89A-7875B5D8A40C}"/>
                  </a:ext>
                </a:extLst>
              </p:cNvPr>
              <p:cNvSpPr/>
              <p:nvPr/>
            </p:nvSpPr>
            <p:spPr>
              <a:xfrm>
                <a:off x="5628351" y="297986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84">
                <a:extLst>
                  <a:ext uri="{FF2B5EF4-FFF2-40B4-BE49-F238E27FC236}">
                    <a16:creationId xmlns:a16="http://schemas.microsoft.com/office/drawing/2014/main" id="{A5D743DB-8A9C-4176-B0F5-C2C8964E37D9}"/>
                  </a:ext>
                </a:extLst>
              </p:cNvPr>
              <p:cNvSpPr/>
              <p:nvPr/>
            </p:nvSpPr>
            <p:spPr>
              <a:xfrm>
                <a:off x="5628351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85">
                <a:extLst>
                  <a:ext uri="{FF2B5EF4-FFF2-40B4-BE49-F238E27FC236}">
                    <a16:creationId xmlns:a16="http://schemas.microsoft.com/office/drawing/2014/main" id="{50F1D60B-4403-46A4-8AFC-4A47E833BEA3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86">
                <a:extLst>
                  <a:ext uri="{FF2B5EF4-FFF2-40B4-BE49-F238E27FC236}">
                    <a16:creationId xmlns:a16="http://schemas.microsoft.com/office/drawing/2014/main" id="{410090FC-7B3D-4B84-A0EF-A9458927FDA6}"/>
                  </a:ext>
                </a:extLst>
              </p:cNvPr>
              <p:cNvSpPr/>
              <p:nvPr/>
            </p:nvSpPr>
            <p:spPr>
              <a:xfrm>
                <a:off x="565382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87">
                <a:extLst>
                  <a:ext uri="{FF2B5EF4-FFF2-40B4-BE49-F238E27FC236}">
                    <a16:creationId xmlns:a16="http://schemas.microsoft.com/office/drawing/2014/main" id="{712B6D8B-E4A4-483A-B07D-838C1F3D6607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88">
                <a:extLst>
                  <a:ext uri="{FF2B5EF4-FFF2-40B4-BE49-F238E27FC236}">
                    <a16:creationId xmlns:a16="http://schemas.microsoft.com/office/drawing/2014/main" id="{9FE3D8D7-86F8-4C75-860C-B1FDB9351FD7}"/>
                  </a:ext>
                </a:extLst>
              </p:cNvPr>
              <p:cNvSpPr/>
              <p:nvPr/>
            </p:nvSpPr>
            <p:spPr>
              <a:xfrm>
                <a:off x="572478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89">
                <a:extLst>
                  <a:ext uri="{FF2B5EF4-FFF2-40B4-BE49-F238E27FC236}">
                    <a16:creationId xmlns:a16="http://schemas.microsoft.com/office/drawing/2014/main" id="{9D8F2DDD-AB7B-4CCE-BAFE-48AA1116E176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90">
                <a:extLst>
                  <a:ext uri="{FF2B5EF4-FFF2-40B4-BE49-F238E27FC236}">
                    <a16:creationId xmlns:a16="http://schemas.microsoft.com/office/drawing/2014/main" id="{AD8DB3E2-B09C-4DA9-B0BE-7E17CA6F7402}"/>
                  </a:ext>
                </a:extLst>
              </p:cNvPr>
              <p:cNvSpPr/>
              <p:nvPr/>
            </p:nvSpPr>
            <p:spPr>
              <a:xfrm>
                <a:off x="579575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91">
                <a:extLst>
                  <a:ext uri="{FF2B5EF4-FFF2-40B4-BE49-F238E27FC236}">
                    <a16:creationId xmlns:a16="http://schemas.microsoft.com/office/drawing/2014/main" id="{DAEED8A8-2A90-4061-9BCE-B10265E2B1C3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92">
                <a:extLst>
                  <a:ext uri="{FF2B5EF4-FFF2-40B4-BE49-F238E27FC236}">
                    <a16:creationId xmlns:a16="http://schemas.microsoft.com/office/drawing/2014/main" id="{74A46EA9-0C52-4C6B-B93A-E183C2AC6957}"/>
                  </a:ext>
                </a:extLst>
              </p:cNvPr>
              <p:cNvSpPr/>
              <p:nvPr/>
            </p:nvSpPr>
            <p:spPr>
              <a:xfrm>
                <a:off x="586670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93">
                <a:extLst>
                  <a:ext uri="{FF2B5EF4-FFF2-40B4-BE49-F238E27FC236}">
                    <a16:creationId xmlns:a16="http://schemas.microsoft.com/office/drawing/2014/main" id="{998592B2-DFE7-484C-9713-2DE465E8AAEA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94">
                <a:extLst>
                  <a:ext uri="{FF2B5EF4-FFF2-40B4-BE49-F238E27FC236}">
                    <a16:creationId xmlns:a16="http://schemas.microsoft.com/office/drawing/2014/main" id="{B8E8C466-FE5A-4058-B227-9CB472A1B544}"/>
                  </a:ext>
                </a:extLst>
              </p:cNvPr>
              <p:cNvSpPr/>
              <p:nvPr/>
            </p:nvSpPr>
            <p:spPr>
              <a:xfrm>
                <a:off x="593764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95">
                <a:extLst>
                  <a:ext uri="{FF2B5EF4-FFF2-40B4-BE49-F238E27FC236}">
                    <a16:creationId xmlns:a16="http://schemas.microsoft.com/office/drawing/2014/main" id="{6B7B2938-3483-4752-88BD-18765DD8B395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96">
                <a:extLst>
                  <a:ext uri="{FF2B5EF4-FFF2-40B4-BE49-F238E27FC236}">
                    <a16:creationId xmlns:a16="http://schemas.microsoft.com/office/drawing/2014/main" id="{D76B6D73-8A87-4C58-A4AA-E3351B8A145A}"/>
                  </a:ext>
                </a:extLst>
              </p:cNvPr>
              <p:cNvSpPr/>
              <p:nvPr/>
            </p:nvSpPr>
            <p:spPr>
              <a:xfrm>
                <a:off x="600862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97">
                <a:extLst>
                  <a:ext uri="{FF2B5EF4-FFF2-40B4-BE49-F238E27FC236}">
                    <a16:creationId xmlns:a16="http://schemas.microsoft.com/office/drawing/2014/main" id="{A9DB5AE8-DDD1-427C-9E95-8ED16BC0B972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98">
                <a:extLst>
                  <a:ext uri="{FF2B5EF4-FFF2-40B4-BE49-F238E27FC236}">
                    <a16:creationId xmlns:a16="http://schemas.microsoft.com/office/drawing/2014/main" id="{B82D1389-C41A-4FFB-B363-BE48F11DDD5B}"/>
                  </a:ext>
                </a:extLst>
              </p:cNvPr>
              <p:cNvSpPr/>
              <p:nvPr/>
            </p:nvSpPr>
            <p:spPr>
              <a:xfrm>
                <a:off x="607958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99">
                <a:extLst>
                  <a:ext uri="{FF2B5EF4-FFF2-40B4-BE49-F238E27FC236}">
                    <a16:creationId xmlns:a16="http://schemas.microsoft.com/office/drawing/2014/main" id="{F6CF0A62-F0A2-41BB-B879-4ED35D83E59B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00">
                <a:extLst>
                  <a:ext uri="{FF2B5EF4-FFF2-40B4-BE49-F238E27FC236}">
                    <a16:creationId xmlns:a16="http://schemas.microsoft.com/office/drawing/2014/main" id="{FA57A66B-09CE-476F-89D6-98976DA58369}"/>
                  </a:ext>
                </a:extLst>
              </p:cNvPr>
              <p:cNvSpPr/>
              <p:nvPr/>
            </p:nvSpPr>
            <p:spPr>
              <a:xfrm>
                <a:off x="61505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01">
                <a:extLst>
                  <a:ext uri="{FF2B5EF4-FFF2-40B4-BE49-F238E27FC236}">
                    <a16:creationId xmlns:a16="http://schemas.microsoft.com/office/drawing/2014/main" id="{1AC24716-AB22-4C64-800F-B29C841A309C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02">
                <a:extLst>
                  <a:ext uri="{FF2B5EF4-FFF2-40B4-BE49-F238E27FC236}">
                    <a16:creationId xmlns:a16="http://schemas.microsoft.com/office/drawing/2014/main" id="{9A57E595-17DB-4613-BCCB-70AD63CFA47B}"/>
                  </a:ext>
                </a:extLst>
              </p:cNvPr>
              <p:cNvSpPr/>
              <p:nvPr/>
            </p:nvSpPr>
            <p:spPr>
              <a:xfrm>
                <a:off x="62215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03">
                <a:extLst>
                  <a:ext uri="{FF2B5EF4-FFF2-40B4-BE49-F238E27FC236}">
                    <a16:creationId xmlns:a16="http://schemas.microsoft.com/office/drawing/2014/main" id="{3B41761D-1CF2-4CBB-858A-55A9847F2E5D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04">
                <a:extLst>
                  <a:ext uri="{FF2B5EF4-FFF2-40B4-BE49-F238E27FC236}">
                    <a16:creationId xmlns:a16="http://schemas.microsoft.com/office/drawing/2014/main" id="{65C08A8C-64A4-4BD2-987E-7BA9B1C40BC1}"/>
                  </a:ext>
                </a:extLst>
              </p:cNvPr>
              <p:cNvSpPr/>
              <p:nvPr/>
            </p:nvSpPr>
            <p:spPr>
              <a:xfrm>
                <a:off x="6292466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05">
                <a:extLst>
                  <a:ext uri="{FF2B5EF4-FFF2-40B4-BE49-F238E27FC236}">
                    <a16:creationId xmlns:a16="http://schemas.microsoft.com/office/drawing/2014/main" id="{69EF6940-365D-48EE-9D15-4A5217FFBF36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06">
                <a:extLst>
                  <a:ext uri="{FF2B5EF4-FFF2-40B4-BE49-F238E27FC236}">
                    <a16:creationId xmlns:a16="http://schemas.microsoft.com/office/drawing/2014/main" id="{4702394D-0147-4C36-99A6-E33D1D67515B}"/>
                  </a:ext>
                </a:extLst>
              </p:cNvPr>
              <p:cNvSpPr/>
              <p:nvPr/>
            </p:nvSpPr>
            <p:spPr>
              <a:xfrm>
                <a:off x="6363422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07">
                <a:extLst>
                  <a:ext uri="{FF2B5EF4-FFF2-40B4-BE49-F238E27FC236}">
                    <a16:creationId xmlns:a16="http://schemas.microsoft.com/office/drawing/2014/main" id="{E6562B98-D1C7-4B54-84D3-0B4CF124209F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08">
                <a:extLst>
                  <a:ext uri="{FF2B5EF4-FFF2-40B4-BE49-F238E27FC236}">
                    <a16:creationId xmlns:a16="http://schemas.microsoft.com/office/drawing/2014/main" id="{4220C40E-3B08-494F-8EE3-C1B892114FE5}"/>
                  </a:ext>
                </a:extLst>
              </p:cNvPr>
              <p:cNvSpPr/>
              <p:nvPr/>
            </p:nvSpPr>
            <p:spPr>
              <a:xfrm>
                <a:off x="643435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09">
                <a:extLst>
                  <a:ext uri="{FF2B5EF4-FFF2-40B4-BE49-F238E27FC236}">
                    <a16:creationId xmlns:a16="http://schemas.microsoft.com/office/drawing/2014/main" id="{07C1F780-F8E1-467B-B7B8-A7E9275D80C9}"/>
                  </a:ext>
                </a:extLst>
              </p:cNvPr>
              <p:cNvSpPr/>
              <p:nvPr/>
            </p:nvSpPr>
            <p:spPr>
              <a:xfrm>
                <a:off x="5628349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10">
                <a:extLst>
                  <a:ext uri="{FF2B5EF4-FFF2-40B4-BE49-F238E27FC236}">
                    <a16:creationId xmlns:a16="http://schemas.microsoft.com/office/drawing/2014/main" id="{F76DBC0A-399C-4CE7-A070-4EB8A06C084D}"/>
                  </a:ext>
                </a:extLst>
              </p:cNvPr>
              <p:cNvSpPr/>
              <p:nvPr/>
            </p:nvSpPr>
            <p:spPr>
              <a:xfrm>
                <a:off x="5628349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11">
                <a:extLst>
                  <a:ext uri="{FF2B5EF4-FFF2-40B4-BE49-F238E27FC236}">
                    <a16:creationId xmlns:a16="http://schemas.microsoft.com/office/drawing/2014/main" id="{C75DD819-89C7-4FAD-AD7E-C8B357C94773}"/>
                  </a:ext>
                </a:extLst>
              </p:cNvPr>
              <p:cNvSpPr/>
              <p:nvPr/>
            </p:nvSpPr>
            <p:spPr>
              <a:xfrm>
                <a:off x="5621083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8" y="527646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12">
                <a:extLst>
                  <a:ext uri="{FF2B5EF4-FFF2-40B4-BE49-F238E27FC236}">
                    <a16:creationId xmlns:a16="http://schemas.microsoft.com/office/drawing/2014/main" id="{500FE52E-992E-45EF-9A2C-F58AFA6EF090}"/>
                  </a:ext>
                </a:extLst>
              </p:cNvPr>
              <p:cNvSpPr/>
              <p:nvPr/>
            </p:nvSpPr>
            <p:spPr>
              <a:xfrm>
                <a:off x="4264558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13">
                <a:extLst>
                  <a:ext uri="{FF2B5EF4-FFF2-40B4-BE49-F238E27FC236}">
                    <a16:creationId xmlns:a16="http://schemas.microsoft.com/office/drawing/2014/main" id="{30203FF0-A47F-475C-981C-084B53A107A2}"/>
                  </a:ext>
                </a:extLst>
              </p:cNvPr>
              <p:cNvSpPr/>
              <p:nvPr/>
            </p:nvSpPr>
            <p:spPr>
              <a:xfrm>
                <a:off x="4271827" y="2974145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14">
                <a:extLst>
                  <a:ext uri="{FF2B5EF4-FFF2-40B4-BE49-F238E27FC236}">
                    <a16:creationId xmlns:a16="http://schemas.microsoft.com/office/drawing/2014/main" id="{9A596BF1-56BA-4A79-8E7B-1667178D9667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15">
                <a:extLst>
                  <a:ext uri="{FF2B5EF4-FFF2-40B4-BE49-F238E27FC236}">
                    <a16:creationId xmlns:a16="http://schemas.microsoft.com/office/drawing/2014/main" id="{06A5B37B-A0DC-4B62-974F-F75711E6BF70}"/>
                  </a:ext>
                </a:extLst>
              </p:cNvPr>
              <p:cNvSpPr/>
              <p:nvPr/>
            </p:nvSpPr>
            <p:spPr>
              <a:xfrm>
                <a:off x="429729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16">
                <a:extLst>
                  <a:ext uri="{FF2B5EF4-FFF2-40B4-BE49-F238E27FC236}">
                    <a16:creationId xmlns:a16="http://schemas.microsoft.com/office/drawing/2014/main" id="{D2C9A318-F295-4B75-A106-AACA5B6F55DC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17">
                <a:extLst>
                  <a:ext uri="{FF2B5EF4-FFF2-40B4-BE49-F238E27FC236}">
                    <a16:creationId xmlns:a16="http://schemas.microsoft.com/office/drawing/2014/main" id="{BDE2CE86-8FEC-4AA7-84B2-194CF7F84F54}"/>
                  </a:ext>
                </a:extLst>
              </p:cNvPr>
              <p:cNvSpPr/>
              <p:nvPr/>
            </p:nvSpPr>
            <p:spPr>
              <a:xfrm>
                <a:off x="436824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18">
                <a:extLst>
                  <a:ext uri="{FF2B5EF4-FFF2-40B4-BE49-F238E27FC236}">
                    <a16:creationId xmlns:a16="http://schemas.microsoft.com/office/drawing/2014/main" id="{A6CC6736-C4D5-49E0-9E6C-A1822CC08082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19">
                <a:extLst>
                  <a:ext uri="{FF2B5EF4-FFF2-40B4-BE49-F238E27FC236}">
                    <a16:creationId xmlns:a16="http://schemas.microsoft.com/office/drawing/2014/main" id="{DFE369EC-A0D1-4C38-89EF-208E2FCF3388}"/>
                  </a:ext>
                </a:extLst>
              </p:cNvPr>
              <p:cNvSpPr/>
              <p:nvPr/>
            </p:nvSpPr>
            <p:spPr>
              <a:xfrm>
                <a:off x="443921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20">
                <a:extLst>
                  <a:ext uri="{FF2B5EF4-FFF2-40B4-BE49-F238E27FC236}">
                    <a16:creationId xmlns:a16="http://schemas.microsoft.com/office/drawing/2014/main" id="{D6E11022-45EB-475B-9195-41F93720892A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21">
                <a:extLst>
                  <a:ext uri="{FF2B5EF4-FFF2-40B4-BE49-F238E27FC236}">
                    <a16:creationId xmlns:a16="http://schemas.microsoft.com/office/drawing/2014/main" id="{25E6A404-3516-4EC3-8020-AF38D39B2860}"/>
                  </a:ext>
                </a:extLst>
              </p:cNvPr>
              <p:cNvSpPr/>
              <p:nvPr/>
            </p:nvSpPr>
            <p:spPr>
              <a:xfrm>
                <a:off x="4510174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22">
                <a:extLst>
                  <a:ext uri="{FF2B5EF4-FFF2-40B4-BE49-F238E27FC236}">
                    <a16:creationId xmlns:a16="http://schemas.microsoft.com/office/drawing/2014/main" id="{CC07282C-5F37-4A1E-B41F-4AC9BDFD0C9A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23">
                <a:extLst>
                  <a:ext uri="{FF2B5EF4-FFF2-40B4-BE49-F238E27FC236}">
                    <a16:creationId xmlns:a16="http://schemas.microsoft.com/office/drawing/2014/main" id="{8E6172D1-2F66-4049-B19E-7D72FB1F4E71}"/>
                  </a:ext>
                </a:extLst>
              </p:cNvPr>
              <p:cNvSpPr/>
              <p:nvPr/>
            </p:nvSpPr>
            <p:spPr>
              <a:xfrm>
                <a:off x="458110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24">
                <a:extLst>
                  <a:ext uri="{FF2B5EF4-FFF2-40B4-BE49-F238E27FC236}">
                    <a16:creationId xmlns:a16="http://schemas.microsoft.com/office/drawing/2014/main" id="{49697F40-1758-4AE7-81F6-AEEC76F7A0D0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25">
                <a:extLst>
                  <a:ext uri="{FF2B5EF4-FFF2-40B4-BE49-F238E27FC236}">
                    <a16:creationId xmlns:a16="http://schemas.microsoft.com/office/drawing/2014/main" id="{FC782A29-0488-464C-87A5-27EB0D262545}"/>
                  </a:ext>
                </a:extLst>
              </p:cNvPr>
              <p:cNvSpPr/>
              <p:nvPr/>
            </p:nvSpPr>
            <p:spPr>
              <a:xfrm>
                <a:off x="4652088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26">
                <a:extLst>
                  <a:ext uri="{FF2B5EF4-FFF2-40B4-BE49-F238E27FC236}">
                    <a16:creationId xmlns:a16="http://schemas.microsoft.com/office/drawing/2014/main" id="{8AC76C0B-EB22-413E-B327-AEED0D1A0DBB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27">
                <a:extLst>
                  <a:ext uri="{FF2B5EF4-FFF2-40B4-BE49-F238E27FC236}">
                    <a16:creationId xmlns:a16="http://schemas.microsoft.com/office/drawing/2014/main" id="{8C6D4706-5F93-4574-BFB2-53A868F85A57}"/>
                  </a:ext>
                </a:extLst>
              </p:cNvPr>
              <p:cNvSpPr/>
              <p:nvPr/>
            </p:nvSpPr>
            <p:spPr>
              <a:xfrm>
                <a:off x="4723050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28">
                <a:extLst>
                  <a:ext uri="{FF2B5EF4-FFF2-40B4-BE49-F238E27FC236}">
                    <a16:creationId xmlns:a16="http://schemas.microsoft.com/office/drawing/2014/main" id="{D6617CCE-3681-4A86-9226-181CE95CFCDD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29">
                <a:extLst>
                  <a:ext uri="{FF2B5EF4-FFF2-40B4-BE49-F238E27FC236}">
                    <a16:creationId xmlns:a16="http://schemas.microsoft.com/office/drawing/2014/main" id="{FFF3B706-4CD4-4072-B0C1-C4040381A7F2}"/>
                  </a:ext>
                </a:extLst>
              </p:cNvPr>
              <p:cNvSpPr/>
              <p:nvPr/>
            </p:nvSpPr>
            <p:spPr>
              <a:xfrm>
                <a:off x="4794015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30">
                <a:extLst>
                  <a:ext uri="{FF2B5EF4-FFF2-40B4-BE49-F238E27FC236}">
                    <a16:creationId xmlns:a16="http://schemas.microsoft.com/office/drawing/2014/main" id="{B2DB5B62-5E62-43D7-8740-17990E0C85E3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31">
                <a:extLst>
                  <a:ext uri="{FF2B5EF4-FFF2-40B4-BE49-F238E27FC236}">
                    <a16:creationId xmlns:a16="http://schemas.microsoft.com/office/drawing/2014/main" id="{BF25CD7A-0C88-459B-BC39-136727313EA0}"/>
                  </a:ext>
                </a:extLst>
              </p:cNvPr>
              <p:cNvSpPr/>
              <p:nvPr/>
            </p:nvSpPr>
            <p:spPr>
              <a:xfrm>
                <a:off x="486497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32">
                <a:extLst>
                  <a:ext uri="{FF2B5EF4-FFF2-40B4-BE49-F238E27FC236}">
                    <a16:creationId xmlns:a16="http://schemas.microsoft.com/office/drawing/2014/main" id="{6EEB7095-D31E-4AC2-9ED3-B7B4EFB35BFE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33">
                <a:extLst>
                  <a:ext uri="{FF2B5EF4-FFF2-40B4-BE49-F238E27FC236}">
                    <a16:creationId xmlns:a16="http://schemas.microsoft.com/office/drawing/2014/main" id="{9AB25F06-E9BF-4D8A-8038-6C1D7B4EBC78}"/>
                  </a:ext>
                </a:extLst>
              </p:cNvPr>
              <p:cNvSpPr/>
              <p:nvPr/>
            </p:nvSpPr>
            <p:spPr>
              <a:xfrm>
                <a:off x="4935931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34">
                <a:extLst>
                  <a:ext uri="{FF2B5EF4-FFF2-40B4-BE49-F238E27FC236}">
                    <a16:creationId xmlns:a16="http://schemas.microsoft.com/office/drawing/2014/main" id="{F2148C56-0558-4EDF-BA6B-9133260B7A7C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35">
                <a:extLst>
                  <a:ext uri="{FF2B5EF4-FFF2-40B4-BE49-F238E27FC236}">
                    <a16:creationId xmlns:a16="http://schemas.microsoft.com/office/drawing/2014/main" id="{0CADD27B-D464-4B7C-AEA5-2C2B8E3328EE}"/>
                  </a:ext>
                </a:extLst>
              </p:cNvPr>
              <p:cNvSpPr/>
              <p:nvPr/>
            </p:nvSpPr>
            <p:spPr>
              <a:xfrm>
                <a:off x="5006887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36">
                <a:extLst>
                  <a:ext uri="{FF2B5EF4-FFF2-40B4-BE49-F238E27FC236}">
                    <a16:creationId xmlns:a16="http://schemas.microsoft.com/office/drawing/2014/main" id="{138EB0B1-4661-4643-8285-F95AAEAB5CBE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37">
                <a:extLst>
                  <a:ext uri="{FF2B5EF4-FFF2-40B4-BE49-F238E27FC236}">
                    <a16:creationId xmlns:a16="http://schemas.microsoft.com/office/drawing/2014/main" id="{621B335F-B104-4F83-BC17-1AD06B74A4A2}"/>
                  </a:ext>
                </a:extLst>
              </p:cNvPr>
              <p:cNvSpPr/>
              <p:nvPr/>
            </p:nvSpPr>
            <p:spPr>
              <a:xfrm>
                <a:off x="5077819" y="2559538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38">
                <a:extLst>
                  <a:ext uri="{FF2B5EF4-FFF2-40B4-BE49-F238E27FC236}">
                    <a16:creationId xmlns:a16="http://schemas.microsoft.com/office/drawing/2014/main" id="{FC46EC66-B631-4892-8E44-3F892F2C111A}"/>
                  </a:ext>
                </a:extLst>
              </p:cNvPr>
              <p:cNvSpPr/>
              <p:nvPr/>
            </p:nvSpPr>
            <p:spPr>
              <a:xfrm>
                <a:off x="4271825" y="25486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39">
                <a:extLst>
                  <a:ext uri="{FF2B5EF4-FFF2-40B4-BE49-F238E27FC236}">
                    <a16:creationId xmlns:a16="http://schemas.microsoft.com/office/drawing/2014/main" id="{B8BD0C9D-07ED-4730-B86D-A47CC2FE0418}"/>
                  </a:ext>
                </a:extLst>
              </p:cNvPr>
              <p:cNvSpPr/>
              <p:nvPr/>
            </p:nvSpPr>
            <p:spPr>
              <a:xfrm>
                <a:off x="4271825" y="25429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40">
                <a:extLst>
                  <a:ext uri="{FF2B5EF4-FFF2-40B4-BE49-F238E27FC236}">
                    <a16:creationId xmlns:a16="http://schemas.microsoft.com/office/drawing/2014/main" id="{DE02F1C6-308D-4542-B61A-378CEB1A4E34}"/>
                  </a:ext>
                </a:extLst>
              </p:cNvPr>
              <p:cNvSpPr/>
              <p:nvPr/>
            </p:nvSpPr>
            <p:spPr>
              <a:xfrm>
                <a:off x="4264545" y="250314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41">
                <a:extLst>
                  <a:ext uri="{FF2B5EF4-FFF2-40B4-BE49-F238E27FC236}">
                    <a16:creationId xmlns:a16="http://schemas.microsoft.com/office/drawing/2014/main" id="{1CDA42F9-6093-4DD5-970C-5D7EE850696A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42">
                <a:extLst>
                  <a:ext uri="{FF2B5EF4-FFF2-40B4-BE49-F238E27FC236}">
                    <a16:creationId xmlns:a16="http://schemas.microsoft.com/office/drawing/2014/main" id="{BCD07D9E-E913-401D-B126-173CEE728D30}"/>
                  </a:ext>
                </a:extLst>
              </p:cNvPr>
              <p:cNvSpPr/>
              <p:nvPr/>
            </p:nvSpPr>
            <p:spPr>
              <a:xfrm>
                <a:off x="5628351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43">
                <a:extLst>
                  <a:ext uri="{FF2B5EF4-FFF2-40B4-BE49-F238E27FC236}">
                    <a16:creationId xmlns:a16="http://schemas.microsoft.com/office/drawing/2014/main" id="{B53C0814-D74E-4B65-904D-0F969F01861D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44">
                <a:extLst>
                  <a:ext uri="{FF2B5EF4-FFF2-40B4-BE49-F238E27FC236}">
                    <a16:creationId xmlns:a16="http://schemas.microsoft.com/office/drawing/2014/main" id="{1819F11D-B211-45C4-B2ED-C4B96B408961}"/>
                  </a:ext>
                </a:extLst>
              </p:cNvPr>
              <p:cNvSpPr/>
              <p:nvPr/>
            </p:nvSpPr>
            <p:spPr>
              <a:xfrm>
                <a:off x="565382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45">
                <a:extLst>
                  <a:ext uri="{FF2B5EF4-FFF2-40B4-BE49-F238E27FC236}">
                    <a16:creationId xmlns:a16="http://schemas.microsoft.com/office/drawing/2014/main" id="{5C734E5C-4EFF-4FFF-881C-29AD7BBDCE74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46">
                <a:extLst>
                  <a:ext uri="{FF2B5EF4-FFF2-40B4-BE49-F238E27FC236}">
                    <a16:creationId xmlns:a16="http://schemas.microsoft.com/office/drawing/2014/main" id="{DCE57A65-D53C-4E74-AB1C-F82004F22ACC}"/>
                  </a:ext>
                </a:extLst>
              </p:cNvPr>
              <p:cNvSpPr/>
              <p:nvPr/>
            </p:nvSpPr>
            <p:spPr>
              <a:xfrm>
                <a:off x="572478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47">
                <a:extLst>
                  <a:ext uri="{FF2B5EF4-FFF2-40B4-BE49-F238E27FC236}">
                    <a16:creationId xmlns:a16="http://schemas.microsoft.com/office/drawing/2014/main" id="{7B87E5C6-E429-4FE6-A84C-F260497FAD67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6" name="object 148">
                <a:extLst>
                  <a:ext uri="{FF2B5EF4-FFF2-40B4-BE49-F238E27FC236}">
                    <a16:creationId xmlns:a16="http://schemas.microsoft.com/office/drawing/2014/main" id="{7C01A244-E61E-4F0B-96F6-0165EF5CA5A5}"/>
                  </a:ext>
                </a:extLst>
              </p:cNvPr>
              <p:cNvSpPr/>
              <p:nvPr/>
            </p:nvSpPr>
            <p:spPr>
              <a:xfrm>
                <a:off x="579575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5" y="5326"/>
                    </a:lnTo>
                    <a:lnTo>
                      <a:pt x="25282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7" name="object 149">
                <a:extLst>
                  <a:ext uri="{FF2B5EF4-FFF2-40B4-BE49-F238E27FC236}">
                    <a16:creationId xmlns:a16="http://schemas.microsoft.com/office/drawing/2014/main" id="{3EBEBAF0-D772-4B75-B072-053AE0451841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50">
                <a:extLst>
                  <a:ext uri="{FF2B5EF4-FFF2-40B4-BE49-F238E27FC236}">
                    <a16:creationId xmlns:a16="http://schemas.microsoft.com/office/drawing/2014/main" id="{000E793F-B282-4A42-B9E1-FD4C5AEC1C05}"/>
                  </a:ext>
                </a:extLst>
              </p:cNvPr>
              <p:cNvSpPr/>
              <p:nvPr/>
            </p:nvSpPr>
            <p:spPr>
              <a:xfrm>
                <a:off x="586670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9" name="object 151">
                <a:extLst>
                  <a:ext uri="{FF2B5EF4-FFF2-40B4-BE49-F238E27FC236}">
                    <a16:creationId xmlns:a16="http://schemas.microsoft.com/office/drawing/2014/main" id="{2B8F0EE9-B02F-481E-BFC1-E4ABA858076A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0" name="object 152">
                <a:extLst>
                  <a:ext uri="{FF2B5EF4-FFF2-40B4-BE49-F238E27FC236}">
                    <a16:creationId xmlns:a16="http://schemas.microsoft.com/office/drawing/2014/main" id="{BA0A778B-49B6-4D60-A54F-5820E8D320FC}"/>
                  </a:ext>
                </a:extLst>
              </p:cNvPr>
              <p:cNvSpPr/>
              <p:nvPr/>
            </p:nvSpPr>
            <p:spPr>
              <a:xfrm>
                <a:off x="593764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1" name="object 153">
                <a:extLst>
                  <a:ext uri="{FF2B5EF4-FFF2-40B4-BE49-F238E27FC236}">
                    <a16:creationId xmlns:a16="http://schemas.microsoft.com/office/drawing/2014/main" id="{6D5FFA42-1D59-4692-A0F0-E69D1F9A66C5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2" name="object 154">
                <a:extLst>
                  <a:ext uri="{FF2B5EF4-FFF2-40B4-BE49-F238E27FC236}">
                    <a16:creationId xmlns:a16="http://schemas.microsoft.com/office/drawing/2014/main" id="{2739DB46-3F67-45D2-AC1D-5292A2956CA1}"/>
                  </a:ext>
                </a:extLst>
              </p:cNvPr>
              <p:cNvSpPr/>
              <p:nvPr/>
            </p:nvSpPr>
            <p:spPr>
              <a:xfrm>
                <a:off x="600862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3" name="object 155">
                <a:extLst>
                  <a:ext uri="{FF2B5EF4-FFF2-40B4-BE49-F238E27FC236}">
                    <a16:creationId xmlns:a16="http://schemas.microsoft.com/office/drawing/2014/main" id="{915FEA98-7BF8-4B31-BE77-B75694C8BC77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4" name="object 156">
                <a:extLst>
                  <a:ext uri="{FF2B5EF4-FFF2-40B4-BE49-F238E27FC236}">
                    <a16:creationId xmlns:a16="http://schemas.microsoft.com/office/drawing/2014/main" id="{22FC180F-C576-4B75-B786-F1F964821DE8}"/>
                  </a:ext>
                </a:extLst>
              </p:cNvPr>
              <p:cNvSpPr/>
              <p:nvPr/>
            </p:nvSpPr>
            <p:spPr>
              <a:xfrm>
                <a:off x="607958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5" name="object 157">
                <a:extLst>
                  <a:ext uri="{FF2B5EF4-FFF2-40B4-BE49-F238E27FC236}">
                    <a16:creationId xmlns:a16="http://schemas.microsoft.com/office/drawing/2014/main" id="{7CA5BE7A-66E4-42EF-B738-29EB3363B4D9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6" name="object 158">
                <a:extLst>
                  <a:ext uri="{FF2B5EF4-FFF2-40B4-BE49-F238E27FC236}">
                    <a16:creationId xmlns:a16="http://schemas.microsoft.com/office/drawing/2014/main" id="{72D781FA-5F57-41FA-B96F-1B67D889246E}"/>
                  </a:ext>
                </a:extLst>
              </p:cNvPr>
              <p:cNvSpPr/>
              <p:nvPr/>
            </p:nvSpPr>
            <p:spPr>
              <a:xfrm>
                <a:off x="61505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7" name="object 159">
                <a:extLst>
                  <a:ext uri="{FF2B5EF4-FFF2-40B4-BE49-F238E27FC236}">
                    <a16:creationId xmlns:a16="http://schemas.microsoft.com/office/drawing/2014/main" id="{C5B75D1F-0AF3-4781-89F9-F97AFEC0093C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8" name="object 160">
                <a:extLst>
                  <a:ext uri="{FF2B5EF4-FFF2-40B4-BE49-F238E27FC236}">
                    <a16:creationId xmlns:a16="http://schemas.microsoft.com/office/drawing/2014/main" id="{20FD1AC9-A233-4CA1-9B32-AD0EA151A3F9}"/>
                  </a:ext>
                </a:extLst>
              </p:cNvPr>
              <p:cNvSpPr/>
              <p:nvPr/>
            </p:nvSpPr>
            <p:spPr>
              <a:xfrm>
                <a:off x="62215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9" name="object 161">
                <a:extLst>
                  <a:ext uri="{FF2B5EF4-FFF2-40B4-BE49-F238E27FC236}">
                    <a16:creationId xmlns:a16="http://schemas.microsoft.com/office/drawing/2014/main" id="{64366725-766F-4E02-823B-9FBB334A3252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0" name="object 162">
                <a:extLst>
                  <a:ext uri="{FF2B5EF4-FFF2-40B4-BE49-F238E27FC236}">
                    <a16:creationId xmlns:a16="http://schemas.microsoft.com/office/drawing/2014/main" id="{9C63D0F4-2BED-47E9-B3EF-758CCE9BAC1D}"/>
                  </a:ext>
                </a:extLst>
              </p:cNvPr>
              <p:cNvSpPr/>
              <p:nvPr/>
            </p:nvSpPr>
            <p:spPr>
              <a:xfrm>
                <a:off x="6292466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1" name="object 163">
                <a:extLst>
                  <a:ext uri="{FF2B5EF4-FFF2-40B4-BE49-F238E27FC236}">
                    <a16:creationId xmlns:a16="http://schemas.microsoft.com/office/drawing/2014/main" id="{6788F265-3C99-4967-AF85-D82E4D4135E1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2" name="object 164">
                <a:extLst>
                  <a:ext uri="{FF2B5EF4-FFF2-40B4-BE49-F238E27FC236}">
                    <a16:creationId xmlns:a16="http://schemas.microsoft.com/office/drawing/2014/main" id="{49174E1F-46C9-4939-B43A-522AE51B21AB}"/>
                  </a:ext>
                </a:extLst>
              </p:cNvPr>
              <p:cNvSpPr/>
              <p:nvPr/>
            </p:nvSpPr>
            <p:spPr>
              <a:xfrm>
                <a:off x="6363422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3" name="object 165">
                <a:extLst>
                  <a:ext uri="{FF2B5EF4-FFF2-40B4-BE49-F238E27FC236}">
                    <a16:creationId xmlns:a16="http://schemas.microsoft.com/office/drawing/2014/main" id="{EF4F1763-4CB7-4A09-9193-830C77AD37A6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4" name="object 166">
                <a:extLst>
                  <a:ext uri="{FF2B5EF4-FFF2-40B4-BE49-F238E27FC236}">
                    <a16:creationId xmlns:a16="http://schemas.microsoft.com/office/drawing/2014/main" id="{691F7D22-27E2-4421-B476-61FDA33F41EB}"/>
                  </a:ext>
                </a:extLst>
              </p:cNvPr>
              <p:cNvSpPr/>
              <p:nvPr/>
            </p:nvSpPr>
            <p:spPr>
              <a:xfrm>
                <a:off x="643435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5" name="object 167">
                <a:extLst>
                  <a:ext uri="{FF2B5EF4-FFF2-40B4-BE49-F238E27FC236}">
                    <a16:creationId xmlns:a16="http://schemas.microsoft.com/office/drawing/2014/main" id="{D99E142D-25FB-4A9E-A91C-CB305919FCC5}"/>
                  </a:ext>
                </a:extLst>
              </p:cNvPr>
              <p:cNvSpPr/>
              <p:nvPr/>
            </p:nvSpPr>
            <p:spPr>
              <a:xfrm>
                <a:off x="5628349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6" name="object 168">
                <a:extLst>
                  <a:ext uri="{FF2B5EF4-FFF2-40B4-BE49-F238E27FC236}">
                    <a16:creationId xmlns:a16="http://schemas.microsoft.com/office/drawing/2014/main" id="{40692CBF-19B1-4A4E-B153-70B847F1B175}"/>
                  </a:ext>
                </a:extLst>
              </p:cNvPr>
              <p:cNvSpPr/>
              <p:nvPr/>
            </p:nvSpPr>
            <p:spPr>
              <a:xfrm>
                <a:off x="5628349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7" name="object 169">
                <a:extLst>
                  <a:ext uri="{FF2B5EF4-FFF2-40B4-BE49-F238E27FC236}">
                    <a16:creationId xmlns:a16="http://schemas.microsoft.com/office/drawing/2014/main" id="{00181296-A3CA-4290-A836-5980F45FA095}"/>
                  </a:ext>
                </a:extLst>
              </p:cNvPr>
              <p:cNvSpPr/>
              <p:nvPr/>
            </p:nvSpPr>
            <p:spPr>
              <a:xfrm>
                <a:off x="5621083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78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8" y="527634"/>
                    </a:lnTo>
                    <a:lnTo>
                      <a:pt x="886078" y="0"/>
                    </a:lnTo>
                    <a:close/>
                  </a:path>
                </a:pathLst>
              </a:custGeom>
              <a:ln w="11429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8" name="object 170">
                <a:extLst>
                  <a:ext uri="{FF2B5EF4-FFF2-40B4-BE49-F238E27FC236}">
                    <a16:creationId xmlns:a16="http://schemas.microsoft.com/office/drawing/2014/main" id="{5298E3AB-3D76-4B92-AC8D-87618225B50E}"/>
                  </a:ext>
                </a:extLst>
              </p:cNvPr>
              <p:cNvSpPr/>
              <p:nvPr/>
            </p:nvSpPr>
            <p:spPr>
              <a:xfrm>
                <a:off x="4264558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9" name="object 171">
                <a:extLst>
                  <a:ext uri="{FF2B5EF4-FFF2-40B4-BE49-F238E27FC236}">
                    <a16:creationId xmlns:a16="http://schemas.microsoft.com/office/drawing/2014/main" id="{D5F651A3-9ADB-483F-A3D1-2BA914E2F372}"/>
                  </a:ext>
                </a:extLst>
              </p:cNvPr>
              <p:cNvSpPr/>
              <p:nvPr/>
            </p:nvSpPr>
            <p:spPr>
              <a:xfrm>
                <a:off x="4271827" y="1758232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0" name="object 172">
                <a:extLst>
                  <a:ext uri="{FF2B5EF4-FFF2-40B4-BE49-F238E27FC236}">
                    <a16:creationId xmlns:a16="http://schemas.microsoft.com/office/drawing/2014/main" id="{88F9774A-91D8-46D0-9BE9-FD02FEF1683D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1" name="object 173">
                <a:extLst>
                  <a:ext uri="{FF2B5EF4-FFF2-40B4-BE49-F238E27FC236}">
                    <a16:creationId xmlns:a16="http://schemas.microsoft.com/office/drawing/2014/main" id="{94B86D94-CE3E-4134-9DDA-F7AB5EFD539E}"/>
                  </a:ext>
                </a:extLst>
              </p:cNvPr>
              <p:cNvSpPr/>
              <p:nvPr/>
            </p:nvSpPr>
            <p:spPr>
              <a:xfrm>
                <a:off x="429729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2" name="object 174">
                <a:extLst>
                  <a:ext uri="{FF2B5EF4-FFF2-40B4-BE49-F238E27FC236}">
                    <a16:creationId xmlns:a16="http://schemas.microsoft.com/office/drawing/2014/main" id="{675308F6-6D62-4A5E-B87B-705C92E3DD9E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3" name="object 175">
                <a:extLst>
                  <a:ext uri="{FF2B5EF4-FFF2-40B4-BE49-F238E27FC236}">
                    <a16:creationId xmlns:a16="http://schemas.microsoft.com/office/drawing/2014/main" id="{8C484BFD-1ED7-41FC-BFD2-1071ADFAE3DF}"/>
                  </a:ext>
                </a:extLst>
              </p:cNvPr>
              <p:cNvSpPr/>
              <p:nvPr/>
            </p:nvSpPr>
            <p:spPr>
              <a:xfrm>
                <a:off x="436824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4" name="object 176">
                <a:extLst>
                  <a:ext uri="{FF2B5EF4-FFF2-40B4-BE49-F238E27FC236}">
                    <a16:creationId xmlns:a16="http://schemas.microsoft.com/office/drawing/2014/main" id="{7273CEC3-3FF8-40E9-BFA0-016B5D3247CE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5" name="object 177">
                <a:extLst>
                  <a:ext uri="{FF2B5EF4-FFF2-40B4-BE49-F238E27FC236}">
                    <a16:creationId xmlns:a16="http://schemas.microsoft.com/office/drawing/2014/main" id="{11D9E18F-42DF-4682-A5D9-A0D6A95C3678}"/>
                  </a:ext>
                </a:extLst>
              </p:cNvPr>
              <p:cNvSpPr/>
              <p:nvPr/>
            </p:nvSpPr>
            <p:spPr>
              <a:xfrm>
                <a:off x="443921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6" name="object 178">
                <a:extLst>
                  <a:ext uri="{FF2B5EF4-FFF2-40B4-BE49-F238E27FC236}">
                    <a16:creationId xmlns:a16="http://schemas.microsoft.com/office/drawing/2014/main" id="{AA0061D7-9CD5-4898-9AA0-F8A7D39F9A55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7" name="object 179">
                <a:extLst>
                  <a:ext uri="{FF2B5EF4-FFF2-40B4-BE49-F238E27FC236}">
                    <a16:creationId xmlns:a16="http://schemas.microsoft.com/office/drawing/2014/main" id="{7A39BB5C-979C-4240-BCB9-FA1677AA4EDE}"/>
                  </a:ext>
                </a:extLst>
              </p:cNvPr>
              <p:cNvSpPr/>
              <p:nvPr/>
            </p:nvSpPr>
            <p:spPr>
              <a:xfrm>
                <a:off x="4510174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8" name="object 180">
                <a:extLst>
                  <a:ext uri="{FF2B5EF4-FFF2-40B4-BE49-F238E27FC236}">
                    <a16:creationId xmlns:a16="http://schemas.microsoft.com/office/drawing/2014/main" id="{871C942C-79EB-4C1A-91A6-3C9CA679F774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9" name="object 181">
                <a:extLst>
                  <a:ext uri="{FF2B5EF4-FFF2-40B4-BE49-F238E27FC236}">
                    <a16:creationId xmlns:a16="http://schemas.microsoft.com/office/drawing/2014/main" id="{63ECFC4B-4661-4463-BBFE-D5BB82DA022B}"/>
                  </a:ext>
                </a:extLst>
              </p:cNvPr>
              <p:cNvSpPr/>
              <p:nvPr/>
            </p:nvSpPr>
            <p:spPr>
              <a:xfrm>
                <a:off x="458110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0" name="object 182">
                <a:extLst>
                  <a:ext uri="{FF2B5EF4-FFF2-40B4-BE49-F238E27FC236}">
                    <a16:creationId xmlns:a16="http://schemas.microsoft.com/office/drawing/2014/main" id="{0A0B4EE6-94DE-4E57-B00F-FC55357675F4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1" name="object 183">
                <a:extLst>
                  <a:ext uri="{FF2B5EF4-FFF2-40B4-BE49-F238E27FC236}">
                    <a16:creationId xmlns:a16="http://schemas.microsoft.com/office/drawing/2014/main" id="{D3A6A1E0-6E8D-4BBF-A6C3-9B7787B87CB6}"/>
                  </a:ext>
                </a:extLst>
              </p:cNvPr>
              <p:cNvSpPr/>
              <p:nvPr/>
            </p:nvSpPr>
            <p:spPr>
              <a:xfrm>
                <a:off x="4652088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2" name="object 184">
                <a:extLst>
                  <a:ext uri="{FF2B5EF4-FFF2-40B4-BE49-F238E27FC236}">
                    <a16:creationId xmlns:a16="http://schemas.microsoft.com/office/drawing/2014/main" id="{2C154656-8BDE-4FAB-AEF4-62969D66ABE4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3" name="object 185">
                <a:extLst>
                  <a:ext uri="{FF2B5EF4-FFF2-40B4-BE49-F238E27FC236}">
                    <a16:creationId xmlns:a16="http://schemas.microsoft.com/office/drawing/2014/main" id="{D38BF0F5-B8C9-4F85-98AD-76F3E449B759}"/>
                  </a:ext>
                </a:extLst>
              </p:cNvPr>
              <p:cNvSpPr/>
              <p:nvPr/>
            </p:nvSpPr>
            <p:spPr>
              <a:xfrm>
                <a:off x="4723050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4" name="object 186">
                <a:extLst>
                  <a:ext uri="{FF2B5EF4-FFF2-40B4-BE49-F238E27FC236}">
                    <a16:creationId xmlns:a16="http://schemas.microsoft.com/office/drawing/2014/main" id="{94FE06D4-64CF-4DF7-913B-E6DD3AB1C383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5" name="object 187">
                <a:extLst>
                  <a:ext uri="{FF2B5EF4-FFF2-40B4-BE49-F238E27FC236}">
                    <a16:creationId xmlns:a16="http://schemas.microsoft.com/office/drawing/2014/main" id="{4F2A1651-4430-476E-AA73-057A4965D469}"/>
                  </a:ext>
                </a:extLst>
              </p:cNvPr>
              <p:cNvSpPr/>
              <p:nvPr/>
            </p:nvSpPr>
            <p:spPr>
              <a:xfrm>
                <a:off x="4794015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6" name="object 188">
                <a:extLst>
                  <a:ext uri="{FF2B5EF4-FFF2-40B4-BE49-F238E27FC236}">
                    <a16:creationId xmlns:a16="http://schemas.microsoft.com/office/drawing/2014/main" id="{786B7804-4EE0-41B3-8A21-6D64CBA984AF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7" name="object 189">
                <a:extLst>
                  <a:ext uri="{FF2B5EF4-FFF2-40B4-BE49-F238E27FC236}">
                    <a16:creationId xmlns:a16="http://schemas.microsoft.com/office/drawing/2014/main" id="{E7CC6206-5964-43CC-A827-D293BEBFE4D3}"/>
                  </a:ext>
                </a:extLst>
              </p:cNvPr>
              <p:cNvSpPr/>
              <p:nvPr/>
            </p:nvSpPr>
            <p:spPr>
              <a:xfrm>
                <a:off x="486497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8" name="object 190">
                <a:extLst>
                  <a:ext uri="{FF2B5EF4-FFF2-40B4-BE49-F238E27FC236}">
                    <a16:creationId xmlns:a16="http://schemas.microsoft.com/office/drawing/2014/main" id="{FF9CA2DA-ED65-4B10-8C69-CDC72903E4F3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9" name="object 191">
                <a:extLst>
                  <a:ext uri="{FF2B5EF4-FFF2-40B4-BE49-F238E27FC236}">
                    <a16:creationId xmlns:a16="http://schemas.microsoft.com/office/drawing/2014/main" id="{9DFD0B56-57E6-4341-A714-78BD2B66E8AF}"/>
                  </a:ext>
                </a:extLst>
              </p:cNvPr>
              <p:cNvSpPr/>
              <p:nvPr/>
            </p:nvSpPr>
            <p:spPr>
              <a:xfrm>
                <a:off x="4935931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0" name="object 192">
                <a:extLst>
                  <a:ext uri="{FF2B5EF4-FFF2-40B4-BE49-F238E27FC236}">
                    <a16:creationId xmlns:a16="http://schemas.microsoft.com/office/drawing/2014/main" id="{E5F9F574-86FF-41E0-98E5-A1F626058196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1" name="object 193">
                <a:extLst>
                  <a:ext uri="{FF2B5EF4-FFF2-40B4-BE49-F238E27FC236}">
                    <a16:creationId xmlns:a16="http://schemas.microsoft.com/office/drawing/2014/main" id="{C765F45E-11B4-48D4-973D-FE48D023B64D}"/>
                  </a:ext>
                </a:extLst>
              </p:cNvPr>
              <p:cNvSpPr/>
              <p:nvPr/>
            </p:nvSpPr>
            <p:spPr>
              <a:xfrm>
                <a:off x="5006887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2" name="object 194">
                <a:extLst>
                  <a:ext uri="{FF2B5EF4-FFF2-40B4-BE49-F238E27FC236}">
                    <a16:creationId xmlns:a16="http://schemas.microsoft.com/office/drawing/2014/main" id="{799DA3D2-C90B-406B-8056-C3781378E322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3" name="object 195">
                <a:extLst>
                  <a:ext uri="{FF2B5EF4-FFF2-40B4-BE49-F238E27FC236}">
                    <a16:creationId xmlns:a16="http://schemas.microsoft.com/office/drawing/2014/main" id="{1721F749-BC1B-444D-BFC2-E3A820FBCA08}"/>
                  </a:ext>
                </a:extLst>
              </p:cNvPr>
              <p:cNvSpPr/>
              <p:nvPr/>
            </p:nvSpPr>
            <p:spPr>
              <a:xfrm>
                <a:off x="5077819" y="134363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4" name="object 196">
                <a:extLst>
                  <a:ext uri="{FF2B5EF4-FFF2-40B4-BE49-F238E27FC236}">
                    <a16:creationId xmlns:a16="http://schemas.microsoft.com/office/drawing/2014/main" id="{29E5B3E4-CF98-47EA-9A45-8DBA1779E5D2}"/>
                  </a:ext>
                </a:extLst>
              </p:cNvPr>
              <p:cNvSpPr/>
              <p:nvPr/>
            </p:nvSpPr>
            <p:spPr>
              <a:xfrm>
                <a:off x="4271825" y="1332739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5" name="object 197">
                <a:extLst>
                  <a:ext uri="{FF2B5EF4-FFF2-40B4-BE49-F238E27FC236}">
                    <a16:creationId xmlns:a16="http://schemas.microsoft.com/office/drawing/2014/main" id="{17C4BD3B-0012-4841-A372-D0B4B73896BD}"/>
                  </a:ext>
                </a:extLst>
              </p:cNvPr>
              <p:cNvSpPr/>
              <p:nvPr/>
            </p:nvSpPr>
            <p:spPr>
              <a:xfrm>
                <a:off x="4271825" y="1327024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6" name="object 198">
                <a:extLst>
                  <a:ext uri="{FF2B5EF4-FFF2-40B4-BE49-F238E27FC236}">
                    <a16:creationId xmlns:a16="http://schemas.microsoft.com/office/drawing/2014/main" id="{1F250796-4093-4938-8C08-59B554577E02}"/>
                  </a:ext>
                </a:extLst>
              </p:cNvPr>
              <p:cNvSpPr/>
              <p:nvPr/>
            </p:nvSpPr>
            <p:spPr>
              <a:xfrm>
                <a:off x="4264545" y="1287246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27" name="object 199">
                <a:extLst>
                  <a:ext uri="{FF2B5EF4-FFF2-40B4-BE49-F238E27FC236}">
                    <a16:creationId xmlns:a16="http://schemas.microsoft.com/office/drawing/2014/main" id="{ACBF0408-6276-4244-B9AE-C7EFB963BF81}"/>
                  </a:ext>
                </a:extLst>
              </p:cNvPr>
              <p:cNvPicPr/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496642" y="1459273"/>
                <a:ext cx="490423" cy="820617"/>
              </a:xfrm>
              <a:prstGeom prst="rect">
                <a:avLst/>
              </a:prstGeom>
            </p:spPr>
          </p:pic>
          <p:sp>
            <p:nvSpPr>
              <p:cNvPr id="228" name="object 200">
                <a:extLst>
                  <a:ext uri="{FF2B5EF4-FFF2-40B4-BE49-F238E27FC236}">
                    <a16:creationId xmlns:a16="http://schemas.microsoft.com/office/drawing/2014/main" id="{942B8467-1377-4036-9728-789C2352DCE4}"/>
                  </a:ext>
                </a:extLst>
              </p:cNvPr>
              <p:cNvSpPr/>
              <p:nvPr/>
            </p:nvSpPr>
            <p:spPr>
              <a:xfrm>
                <a:off x="2496648" y="1459270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9" name="object 201">
                <a:extLst>
                  <a:ext uri="{FF2B5EF4-FFF2-40B4-BE49-F238E27FC236}">
                    <a16:creationId xmlns:a16="http://schemas.microsoft.com/office/drawing/2014/main" id="{F3E7794A-461E-4FAC-B632-D9C1BC7AB680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0" name="object 202">
                <a:extLst>
                  <a:ext uri="{FF2B5EF4-FFF2-40B4-BE49-F238E27FC236}">
                    <a16:creationId xmlns:a16="http://schemas.microsoft.com/office/drawing/2014/main" id="{E1AB1D68-F349-48E9-A358-643F93480B50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1" name="object 203">
                <a:extLst>
                  <a:ext uri="{FF2B5EF4-FFF2-40B4-BE49-F238E27FC236}">
                    <a16:creationId xmlns:a16="http://schemas.microsoft.com/office/drawing/2014/main" id="{8CDAE6F3-4B00-4296-A54C-89751B0DBC12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2" name="object 204">
                <a:extLst>
                  <a:ext uri="{FF2B5EF4-FFF2-40B4-BE49-F238E27FC236}">
                    <a16:creationId xmlns:a16="http://schemas.microsoft.com/office/drawing/2014/main" id="{7581627A-A710-40F9-B8FF-F7D69FB3145F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3" name="object 205">
                <a:extLst>
                  <a:ext uri="{FF2B5EF4-FFF2-40B4-BE49-F238E27FC236}">
                    <a16:creationId xmlns:a16="http://schemas.microsoft.com/office/drawing/2014/main" id="{76DD8842-5339-4A99-BC24-49A861A68091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4" name="object 206">
                <a:extLst>
                  <a:ext uri="{FF2B5EF4-FFF2-40B4-BE49-F238E27FC236}">
                    <a16:creationId xmlns:a16="http://schemas.microsoft.com/office/drawing/2014/main" id="{A789E267-C176-4BCE-8439-04A0EA2446C4}"/>
                  </a:ext>
                </a:extLst>
              </p:cNvPr>
              <p:cNvSpPr/>
              <p:nvPr/>
            </p:nvSpPr>
            <p:spPr>
              <a:xfrm>
                <a:off x="2580132" y="1789467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5" name="object 207">
                <a:extLst>
                  <a:ext uri="{FF2B5EF4-FFF2-40B4-BE49-F238E27FC236}">
                    <a16:creationId xmlns:a16="http://schemas.microsoft.com/office/drawing/2014/main" id="{0C34141E-E818-46A8-A9D8-A6A6285480A9}"/>
                  </a:ext>
                </a:extLst>
              </p:cNvPr>
              <p:cNvSpPr/>
              <p:nvPr/>
            </p:nvSpPr>
            <p:spPr>
              <a:xfrm>
                <a:off x="2505418" y="1703831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6" name="object 208">
                <a:extLst>
                  <a:ext uri="{FF2B5EF4-FFF2-40B4-BE49-F238E27FC236}">
                    <a16:creationId xmlns:a16="http://schemas.microsoft.com/office/drawing/2014/main" id="{68EF8D66-4672-411D-9DFE-DCD9DB5864F5}"/>
                  </a:ext>
                </a:extLst>
              </p:cNvPr>
              <p:cNvSpPr/>
              <p:nvPr/>
            </p:nvSpPr>
            <p:spPr>
              <a:xfrm>
                <a:off x="2580131" y="172398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7" name="object 209">
                <a:extLst>
                  <a:ext uri="{FF2B5EF4-FFF2-40B4-BE49-F238E27FC236}">
                    <a16:creationId xmlns:a16="http://schemas.microsoft.com/office/drawing/2014/main" id="{5DF768DC-3333-47C3-A2C0-22FB55B63EED}"/>
                  </a:ext>
                </a:extLst>
              </p:cNvPr>
              <p:cNvSpPr/>
              <p:nvPr/>
            </p:nvSpPr>
            <p:spPr>
              <a:xfrm>
                <a:off x="2580131" y="18096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8" name="object 210">
                <a:extLst>
                  <a:ext uri="{FF2B5EF4-FFF2-40B4-BE49-F238E27FC236}">
                    <a16:creationId xmlns:a16="http://schemas.microsoft.com/office/drawing/2014/main" id="{8E8A7A6D-CD29-4630-8052-A2F147B6D131}"/>
                  </a:ext>
                </a:extLst>
              </p:cNvPr>
              <p:cNvSpPr/>
              <p:nvPr/>
            </p:nvSpPr>
            <p:spPr>
              <a:xfrm>
                <a:off x="2580131" y="1895243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9" name="object 211">
                <a:extLst>
                  <a:ext uri="{FF2B5EF4-FFF2-40B4-BE49-F238E27FC236}">
                    <a16:creationId xmlns:a16="http://schemas.microsoft.com/office/drawing/2014/main" id="{14C95359-41A8-4D88-BDE0-8594238EB1CF}"/>
                  </a:ext>
                </a:extLst>
              </p:cNvPr>
              <p:cNvSpPr/>
              <p:nvPr/>
            </p:nvSpPr>
            <p:spPr>
              <a:xfrm>
                <a:off x="2580131" y="1980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0" name="object 212">
                <a:extLst>
                  <a:ext uri="{FF2B5EF4-FFF2-40B4-BE49-F238E27FC236}">
                    <a16:creationId xmlns:a16="http://schemas.microsoft.com/office/drawing/2014/main" id="{260FA4C1-F77B-4B57-8B6C-A94DB6D1A293}"/>
                  </a:ext>
                </a:extLst>
              </p:cNvPr>
              <p:cNvSpPr/>
              <p:nvPr/>
            </p:nvSpPr>
            <p:spPr>
              <a:xfrm>
                <a:off x="2504452" y="2066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1" name="object 213">
                <a:extLst>
                  <a:ext uri="{FF2B5EF4-FFF2-40B4-BE49-F238E27FC236}">
                    <a16:creationId xmlns:a16="http://schemas.microsoft.com/office/drawing/2014/main" id="{DCA22A2D-5F94-447C-92E6-C4CC4CD9276A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2" name="object 214">
                <a:extLst>
                  <a:ext uri="{FF2B5EF4-FFF2-40B4-BE49-F238E27FC236}">
                    <a16:creationId xmlns:a16="http://schemas.microsoft.com/office/drawing/2014/main" id="{CD552B47-52A9-4072-8BE6-1A856B11B118}"/>
                  </a:ext>
                </a:extLst>
              </p:cNvPr>
              <p:cNvSpPr/>
              <p:nvPr/>
            </p:nvSpPr>
            <p:spPr>
              <a:xfrm>
                <a:off x="2580132" y="1798421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3" name="object 215">
                <a:extLst>
                  <a:ext uri="{FF2B5EF4-FFF2-40B4-BE49-F238E27FC236}">
                    <a16:creationId xmlns:a16="http://schemas.microsoft.com/office/drawing/2014/main" id="{1795A834-1E9C-4F26-BD6F-0F6393A9D03F}"/>
                  </a:ext>
                </a:extLst>
              </p:cNvPr>
              <p:cNvSpPr/>
              <p:nvPr/>
            </p:nvSpPr>
            <p:spPr>
              <a:xfrm>
                <a:off x="2505423" y="1723987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4" name="object 216">
                <a:extLst>
                  <a:ext uri="{FF2B5EF4-FFF2-40B4-BE49-F238E27FC236}">
                    <a16:creationId xmlns:a16="http://schemas.microsoft.com/office/drawing/2014/main" id="{B61BBD1F-9C3C-4C22-94FA-9A240BE5AB37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5" name="object 217">
                <a:extLst>
                  <a:ext uri="{FF2B5EF4-FFF2-40B4-BE49-F238E27FC236}">
                    <a16:creationId xmlns:a16="http://schemas.microsoft.com/office/drawing/2014/main" id="{B16F740E-B139-4847-A971-338B86C907EF}"/>
                  </a:ext>
                </a:extLst>
              </p:cNvPr>
              <p:cNvSpPr/>
              <p:nvPr/>
            </p:nvSpPr>
            <p:spPr>
              <a:xfrm>
                <a:off x="2486329" y="1695195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6" name="object 218">
                <a:extLst>
                  <a:ext uri="{FF2B5EF4-FFF2-40B4-BE49-F238E27FC236}">
                    <a16:creationId xmlns:a16="http://schemas.microsoft.com/office/drawing/2014/main" id="{11C6A00B-AF29-49D9-A1AC-9E3737C24B71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7" name="object 219">
                <a:extLst>
                  <a:ext uri="{FF2B5EF4-FFF2-40B4-BE49-F238E27FC236}">
                    <a16:creationId xmlns:a16="http://schemas.microsoft.com/office/drawing/2014/main" id="{08673DA4-679B-4691-B78D-0220A29F8C3C}"/>
                  </a:ext>
                </a:extLst>
              </p:cNvPr>
              <p:cNvSpPr/>
              <p:nvPr/>
            </p:nvSpPr>
            <p:spPr>
              <a:xfrm>
                <a:off x="2486329" y="212403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8" name="object 220">
                <a:extLst>
                  <a:ext uri="{FF2B5EF4-FFF2-40B4-BE49-F238E27FC236}">
                    <a16:creationId xmlns:a16="http://schemas.microsoft.com/office/drawing/2014/main" id="{6A315B50-6E6D-4DE7-89F0-E4D7D4E71D26}"/>
                  </a:ext>
                </a:extLst>
              </p:cNvPr>
              <p:cNvSpPr/>
              <p:nvPr/>
            </p:nvSpPr>
            <p:spPr>
              <a:xfrm>
                <a:off x="3594599" y="2108550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49" name="object 225">
                <a:extLst>
                  <a:ext uri="{FF2B5EF4-FFF2-40B4-BE49-F238E27FC236}">
                    <a16:creationId xmlns:a16="http://schemas.microsoft.com/office/drawing/2014/main" id="{9F7823F0-F32D-40BA-8EE0-D5E19EAE40F6}"/>
                  </a:ext>
                </a:extLst>
              </p:cNvPr>
              <p:cNvPicPr/>
              <p:nvPr/>
            </p:nvPicPr>
            <p:blipFill>
              <a:blip r:embed="rId2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8655" y="3114099"/>
                <a:ext cx="193344" cy="189179"/>
              </a:xfrm>
              <a:prstGeom prst="rect">
                <a:avLst/>
              </a:prstGeom>
            </p:spPr>
          </p:pic>
          <p:sp>
            <p:nvSpPr>
              <p:cNvPr id="250" name="object 226">
                <a:extLst>
                  <a:ext uri="{FF2B5EF4-FFF2-40B4-BE49-F238E27FC236}">
                    <a16:creationId xmlns:a16="http://schemas.microsoft.com/office/drawing/2014/main" id="{F81F3D12-383A-4577-B784-FA906B38B204}"/>
                  </a:ext>
                </a:extLst>
              </p:cNvPr>
              <p:cNvSpPr/>
              <p:nvPr/>
            </p:nvSpPr>
            <p:spPr>
              <a:xfrm>
                <a:off x="1700911" y="520003"/>
                <a:ext cx="581660" cy="227329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27329">
                    <a:moveTo>
                      <a:pt x="0" y="175844"/>
                    </a:moveTo>
                    <a:lnTo>
                      <a:pt x="0" y="45351"/>
                    </a:lnTo>
                    <a:lnTo>
                      <a:pt x="3578" y="27737"/>
                    </a:lnTo>
                    <a:lnTo>
                      <a:pt x="13320" y="13317"/>
                    </a:lnTo>
                    <a:lnTo>
                      <a:pt x="27737" y="3576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14" y="3576"/>
                    </a:lnTo>
                    <a:lnTo>
                      <a:pt x="567834" y="13317"/>
                    </a:lnTo>
                    <a:lnTo>
                      <a:pt x="577575" y="27737"/>
                    </a:lnTo>
                    <a:lnTo>
                      <a:pt x="581152" y="45351"/>
                    </a:lnTo>
                    <a:lnTo>
                      <a:pt x="581152" y="2268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9" name="object 228">
              <a:extLst>
                <a:ext uri="{FF2B5EF4-FFF2-40B4-BE49-F238E27FC236}">
                  <a16:creationId xmlns:a16="http://schemas.microsoft.com/office/drawing/2014/main" id="{7288571D-F066-44F9-BEC8-C0E50E0AFD3E}"/>
                </a:ext>
              </a:extLst>
            </p:cNvPr>
            <p:cNvSpPr txBox="1"/>
            <p:nvPr/>
          </p:nvSpPr>
          <p:spPr>
            <a:xfrm>
              <a:off x="2536722" y="1195771"/>
              <a:ext cx="1066840" cy="17034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35" dirty="0">
                  <a:latin typeface="Gill Sans MT"/>
                  <a:cs typeface="Gill Sans MT"/>
                </a:rPr>
                <a:t>22mm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5" dirty="0">
                  <a:latin typeface="Gill Sans MT"/>
                  <a:cs typeface="Gill Sans MT"/>
                </a:rPr>
                <a:t>v</a:t>
              </a:r>
              <a:r>
                <a:rPr sz="900" spc="35" dirty="0">
                  <a:latin typeface="Gill Sans MT"/>
                  <a:cs typeface="Gill Sans MT"/>
                </a:rPr>
                <a:t>e</a:t>
              </a:r>
              <a:r>
                <a:rPr sz="900" spc="30" dirty="0">
                  <a:latin typeface="Gill Sans MT"/>
                  <a:cs typeface="Gill Sans MT"/>
                </a:rPr>
                <a:t>n</a:t>
              </a:r>
              <a:r>
                <a:rPr sz="900" dirty="0">
                  <a:latin typeface="Gill Sans MT"/>
                  <a:cs typeface="Gill Sans MT"/>
                </a:rPr>
                <a:t>t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45" dirty="0">
                  <a:latin typeface="Gill Sans MT"/>
                  <a:cs typeface="Gill Sans MT"/>
                </a:rPr>
                <a:t>pip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10" name="object 230">
              <a:extLst>
                <a:ext uri="{FF2B5EF4-FFF2-40B4-BE49-F238E27FC236}">
                  <a16:creationId xmlns:a16="http://schemas.microsoft.com/office/drawing/2014/main" id="{5FE96E57-9669-4A74-B7C6-8592F052491F}"/>
                </a:ext>
              </a:extLst>
            </p:cNvPr>
            <p:cNvGrpSpPr/>
            <p:nvPr/>
          </p:nvGrpSpPr>
          <p:grpSpPr>
            <a:xfrm>
              <a:off x="1909676" y="838917"/>
              <a:ext cx="1395095" cy="1849755"/>
              <a:chOff x="1909676" y="838917"/>
              <a:chExt cx="1395095" cy="1849755"/>
            </a:xfrm>
          </p:grpSpPr>
          <p:sp>
            <p:nvSpPr>
              <p:cNvPr id="25" name="object 231">
                <a:extLst>
                  <a:ext uri="{FF2B5EF4-FFF2-40B4-BE49-F238E27FC236}">
                    <a16:creationId xmlns:a16="http://schemas.microsoft.com/office/drawing/2014/main" id="{EEA4189C-31F4-41D3-952E-5C83AF6600E3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232">
                <a:extLst>
                  <a:ext uri="{FF2B5EF4-FFF2-40B4-BE49-F238E27FC236}">
                    <a16:creationId xmlns:a16="http://schemas.microsoft.com/office/drawing/2014/main" id="{17BBD678-BA5D-4304-BFFF-FE4BFDF26D51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233">
                <a:extLst>
                  <a:ext uri="{FF2B5EF4-FFF2-40B4-BE49-F238E27FC236}">
                    <a16:creationId xmlns:a16="http://schemas.microsoft.com/office/drawing/2014/main" id="{3CA3B1C3-32F6-4231-BAA4-F732A2BA5717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18161" y="21196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234">
                <a:extLst>
                  <a:ext uri="{FF2B5EF4-FFF2-40B4-BE49-F238E27FC236}">
                    <a16:creationId xmlns:a16="http://schemas.microsoft.com/office/drawing/2014/main" id="{1758D215-8925-45B9-B7A7-68F94C232127}"/>
                  </a:ext>
                </a:extLst>
              </p:cNvPr>
              <p:cNvSpPr/>
              <p:nvPr/>
            </p:nvSpPr>
            <p:spPr>
              <a:xfrm>
                <a:off x="1915391" y="8446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53"/>
                    </a:lnTo>
                    <a:lnTo>
                      <a:pt x="0" y="13220"/>
                    </a:lnTo>
                    <a:lnTo>
                      <a:pt x="3289" y="18148"/>
                    </a:lnTo>
                    <a:lnTo>
                      <a:pt x="6540" y="23113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60" y="11264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235">
                <a:extLst>
                  <a:ext uri="{FF2B5EF4-FFF2-40B4-BE49-F238E27FC236}">
                    <a16:creationId xmlns:a16="http://schemas.microsoft.com/office/drawing/2014/main" id="{562525E2-FD35-4B4C-A4A6-4EFB9C966C5B}"/>
                  </a:ext>
                </a:extLst>
              </p:cNvPr>
              <p:cNvSpPr/>
              <p:nvPr/>
            </p:nvSpPr>
            <p:spPr>
              <a:xfrm>
                <a:off x="1927624" y="856873"/>
                <a:ext cx="574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74675">
                    <a:moveTo>
                      <a:pt x="0" y="0"/>
                    </a:moveTo>
                    <a:lnTo>
                      <a:pt x="574459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236">
                <a:extLst>
                  <a:ext uri="{FF2B5EF4-FFF2-40B4-BE49-F238E27FC236}">
                    <a16:creationId xmlns:a16="http://schemas.microsoft.com/office/drawing/2014/main" id="{C8474FB6-A2F0-4437-AF50-2E63F9D90938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237">
                <a:extLst>
                  <a:ext uri="{FF2B5EF4-FFF2-40B4-BE49-F238E27FC236}">
                    <a16:creationId xmlns:a16="http://schemas.microsoft.com/office/drawing/2014/main" id="{5DCC95A7-2C3B-46A8-9CBC-743D983D1821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238">
                <a:extLst>
                  <a:ext uri="{FF2B5EF4-FFF2-40B4-BE49-F238E27FC236}">
                    <a16:creationId xmlns:a16="http://schemas.microsoft.com/office/drawing/2014/main" id="{9DCF8F53-0833-4D28-BE2A-7891FAB8A04C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11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239">
                <a:extLst>
                  <a:ext uri="{FF2B5EF4-FFF2-40B4-BE49-F238E27FC236}">
                    <a16:creationId xmlns:a16="http://schemas.microsoft.com/office/drawing/2014/main" id="{4AD3E262-859D-4228-B9FA-ACBBE5C7964A}"/>
                  </a:ext>
                </a:extLst>
              </p:cNvPr>
              <p:cNvSpPr/>
              <p:nvPr/>
            </p:nvSpPr>
            <p:spPr>
              <a:xfrm>
                <a:off x="3274557" y="265829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14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240">
                <a:extLst>
                  <a:ext uri="{FF2B5EF4-FFF2-40B4-BE49-F238E27FC236}">
                    <a16:creationId xmlns:a16="http://schemas.microsoft.com/office/drawing/2014/main" id="{0A63EAAF-668E-4CFA-B93D-BDB4F5AC1039}"/>
                  </a:ext>
                </a:extLst>
              </p:cNvPr>
              <p:cNvSpPr/>
              <p:nvPr/>
            </p:nvSpPr>
            <p:spPr>
              <a:xfrm>
                <a:off x="3286789" y="2455911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30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grpSp>
          <p:nvGrpSpPr>
            <p:cNvPr id="11" name="object 244">
              <a:extLst>
                <a:ext uri="{FF2B5EF4-FFF2-40B4-BE49-F238E27FC236}">
                  <a16:creationId xmlns:a16="http://schemas.microsoft.com/office/drawing/2014/main" id="{AEA49C75-6303-4262-9E84-0A4FAF6962E5}"/>
                </a:ext>
              </a:extLst>
            </p:cNvPr>
            <p:cNvGrpSpPr/>
            <p:nvPr/>
          </p:nvGrpSpPr>
          <p:grpSpPr>
            <a:xfrm>
              <a:off x="2122440" y="1264571"/>
              <a:ext cx="406182" cy="1464945"/>
              <a:chOff x="2122440" y="1264571"/>
              <a:chExt cx="406182" cy="1464945"/>
            </a:xfrm>
          </p:grpSpPr>
          <p:sp>
            <p:nvSpPr>
              <p:cNvPr id="16" name="object 250">
                <a:extLst>
                  <a:ext uri="{FF2B5EF4-FFF2-40B4-BE49-F238E27FC236}">
                    <a16:creationId xmlns:a16="http://schemas.microsoft.com/office/drawing/2014/main" id="{B39D6DA7-16F6-4805-B60E-CFCA396A8FA4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" name="object 251">
                <a:extLst>
                  <a:ext uri="{FF2B5EF4-FFF2-40B4-BE49-F238E27FC236}">
                    <a16:creationId xmlns:a16="http://schemas.microsoft.com/office/drawing/2014/main" id="{BB8BD23A-49B5-4F7A-9025-3DFE4B020682}"/>
                  </a:ext>
                </a:extLst>
              </p:cNvPr>
              <p:cNvSpPr/>
              <p:nvPr/>
            </p:nvSpPr>
            <p:spPr>
              <a:xfrm>
                <a:off x="2122440" y="180772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" name="object 253">
                <a:extLst>
                  <a:ext uri="{FF2B5EF4-FFF2-40B4-BE49-F238E27FC236}">
                    <a16:creationId xmlns:a16="http://schemas.microsoft.com/office/drawing/2014/main" id="{245C65CF-4F90-4125-9052-2FFE7F9A1A7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254">
                <a:extLst>
                  <a:ext uri="{FF2B5EF4-FFF2-40B4-BE49-F238E27FC236}">
                    <a16:creationId xmlns:a16="http://schemas.microsoft.com/office/drawing/2014/main" id="{23051F5F-83F6-403A-B6D5-2367EC51A334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3289" y="18173"/>
                    </a:move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311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255">
                <a:extLst>
                  <a:ext uri="{FF2B5EF4-FFF2-40B4-BE49-F238E27FC236}">
                    <a16:creationId xmlns:a16="http://schemas.microsoft.com/office/drawing/2014/main" id="{14C275BA-9841-42DE-8B02-3D55A7A5A3ED}"/>
                  </a:ext>
                </a:extLst>
              </p:cNvPr>
              <p:cNvSpPr/>
              <p:nvPr/>
            </p:nvSpPr>
            <p:spPr>
              <a:xfrm>
                <a:off x="2122440" y="270475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26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 dirty="0"/>
              </a:p>
            </p:txBody>
          </p:sp>
          <p:sp>
            <p:nvSpPr>
              <p:cNvPr id="21" name="object 257">
                <a:extLst>
                  <a:ext uri="{FF2B5EF4-FFF2-40B4-BE49-F238E27FC236}">
                    <a16:creationId xmlns:a16="http://schemas.microsoft.com/office/drawing/2014/main" id="{F99BBEF4-7928-456C-80FF-F905E8CC06FF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" name="object 258">
                <a:extLst>
                  <a:ext uri="{FF2B5EF4-FFF2-40B4-BE49-F238E27FC236}">
                    <a16:creationId xmlns:a16="http://schemas.microsoft.com/office/drawing/2014/main" id="{000A74A5-DAD8-4E55-BD7D-0E7442DBAC8A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60"/>
                    </a:lnTo>
                    <a:lnTo>
                      <a:pt x="6324" y="21183"/>
                    </a:lnTo>
                    <a:lnTo>
                      <a:pt x="1358" y="17919"/>
                    </a:lnTo>
                    <a:lnTo>
                      <a:pt x="0" y="11252"/>
                    </a:lnTo>
                    <a:lnTo>
                      <a:pt x="3289" y="6311"/>
                    </a:lnTo>
                    <a:lnTo>
                      <a:pt x="6540" y="1358"/>
                    </a:lnTo>
                    <a:lnTo>
                      <a:pt x="13220" y="0"/>
                    </a:lnTo>
                    <a:lnTo>
                      <a:pt x="18161" y="3276"/>
                    </a:lnTo>
                    <a:lnTo>
                      <a:pt x="23101" y="6540"/>
                    </a:lnTo>
                    <a:lnTo>
                      <a:pt x="24472" y="13208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" name="object 259">
                <a:extLst>
                  <a:ext uri="{FF2B5EF4-FFF2-40B4-BE49-F238E27FC236}">
                    <a16:creationId xmlns:a16="http://schemas.microsoft.com/office/drawing/2014/main" id="{6EC62E2F-47AB-4B5F-A86D-54EA3F968EE5}"/>
                  </a:ext>
                </a:extLst>
              </p:cNvPr>
              <p:cNvSpPr/>
              <p:nvPr/>
            </p:nvSpPr>
            <p:spPr>
              <a:xfrm>
                <a:off x="2301759" y="126457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19"/>
                    </a:lnTo>
                    <a:lnTo>
                      <a:pt x="11252" y="24460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72" y="13208"/>
                    </a:lnTo>
                    <a:lnTo>
                      <a:pt x="23101" y="6540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260">
                <a:extLst>
                  <a:ext uri="{FF2B5EF4-FFF2-40B4-BE49-F238E27FC236}">
                    <a16:creationId xmlns:a16="http://schemas.microsoft.com/office/drawing/2014/main" id="{3626F620-1E49-4376-A6C2-A2AE643C237D}"/>
                  </a:ext>
                </a:extLst>
              </p:cNvPr>
              <p:cNvSpPr/>
              <p:nvPr/>
            </p:nvSpPr>
            <p:spPr>
              <a:xfrm>
                <a:off x="2313993" y="127680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grpSp>
          <p:nvGrpSpPr>
            <p:cNvPr id="12" name="object 262">
              <a:extLst>
                <a:ext uri="{FF2B5EF4-FFF2-40B4-BE49-F238E27FC236}">
                  <a16:creationId xmlns:a16="http://schemas.microsoft.com/office/drawing/2014/main" id="{E0557564-06CB-4300-8D73-1FF85796744D}"/>
                </a:ext>
              </a:extLst>
            </p:cNvPr>
            <p:cNvGrpSpPr/>
            <p:nvPr/>
          </p:nvGrpSpPr>
          <p:grpSpPr>
            <a:xfrm>
              <a:off x="2294328" y="2504944"/>
              <a:ext cx="24765" cy="24765"/>
              <a:chOff x="2294328" y="2504944"/>
              <a:chExt cx="24765" cy="24765"/>
            </a:xfrm>
          </p:grpSpPr>
          <p:sp>
            <p:nvSpPr>
              <p:cNvPr id="14" name="object 263">
                <a:extLst>
                  <a:ext uri="{FF2B5EF4-FFF2-40B4-BE49-F238E27FC236}">
                    <a16:creationId xmlns:a16="http://schemas.microsoft.com/office/drawing/2014/main" id="{88673B11-0EE8-4222-B641-77C02B0CAED9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" name="object 264">
                <a:extLst>
                  <a:ext uri="{FF2B5EF4-FFF2-40B4-BE49-F238E27FC236}">
                    <a16:creationId xmlns:a16="http://schemas.microsoft.com/office/drawing/2014/main" id="{C2CACC60-D5CD-473B-A249-9A157B53CA8C}"/>
                  </a:ext>
                </a:extLst>
              </p:cNvPr>
              <p:cNvSpPr/>
              <p:nvPr/>
            </p:nvSpPr>
            <p:spPr>
              <a:xfrm>
                <a:off x="2294328" y="25049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2" y="6324"/>
                    </a:lnTo>
                    <a:lnTo>
                      <a:pt x="0" y="11264"/>
                    </a:lnTo>
                    <a:lnTo>
                      <a:pt x="1371" y="17932"/>
                    </a:lnTo>
                    <a:lnTo>
                      <a:pt x="11264" y="24472"/>
                    </a:lnTo>
                    <a:lnTo>
                      <a:pt x="17932" y="23139"/>
                    </a:lnTo>
                    <a:lnTo>
                      <a:pt x="21196" y="18173"/>
                    </a:lnTo>
                    <a:lnTo>
                      <a:pt x="24472" y="13208"/>
                    </a:lnTo>
                    <a:lnTo>
                      <a:pt x="23114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3" name="object 266">
              <a:extLst>
                <a:ext uri="{FF2B5EF4-FFF2-40B4-BE49-F238E27FC236}">
                  <a16:creationId xmlns:a16="http://schemas.microsoft.com/office/drawing/2014/main" id="{2F15FFD7-D7DB-4CC3-966A-628F04AA6E25}"/>
                </a:ext>
              </a:extLst>
            </p:cNvPr>
            <p:cNvSpPr txBox="1"/>
            <p:nvPr/>
          </p:nvSpPr>
          <p:spPr>
            <a:xfrm>
              <a:off x="2510269" y="783778"/>
              <a:ext cx="1533828" cy="17034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9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9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9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9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9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9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xpansion</a:t>
              </a:r>
              <a:r>
                <a:rPr sz="9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9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9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90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9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sz="900" dirty="0">
                <a:latin typeface="Gill Sans MT"/>
                <a:cs typeface="Gill Sans MT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38D412F-DC2E-48F9-A038-5FDC7534632B}"/>
              </a:ext>
            </a:extLst>
          </p:cNvPr>
          <p:cNvSpPr txBox="1"/>
          <p:nvPr/>
        </p:nvSpPr>
        <p:spPr>
          <a:xfrm>
            <a:off x="3631629" y="3634729"/>
            <a:ext cx="8068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Gill Sans MT" panose="020B0502020104020203" pitchFamily="34" charset="0"/>
              </a:rPr>
              <a:t>Boiler</a:t>
            </a:r>
            <a:endParaRPr lang="en-GB" sz="9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275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AF03A-3D7C-7D48-8719-3C6571AAF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refresher: roles of the major components within an open vented system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510EB-5B96-344E-80C1-90778FB2DF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2276872"/>
            <a:ext cx="7859216" cy="3788748"/>
          </a:xfrm>
        </p:spPr>
        <p:txBody>
          <a:bodyPr/>
          <a:lstStyle/>
          <a:p>
            <a:r>
              <a:rPr lang="en-US" b="1" dirty="0"/>
              <a:t>Feed and expansion cistern</a:t>
            </a:r>
            <a:r>
              <a:rPr lang="en-US" dirty="0"/>
              <a:t>: Provides static pressure in the system, keeps the system topped up when required and offers space for expansion as the water warms.</a:t>
            </a:r>
          </a:p>
          <a:p>
            <a:r>
              <a:rPr lang="en-US" b="1" dirty="0"/>
              <a:t>Open vent pipe: </a:t>
            </a:r>
            <a:r>
              <a:rPr lang="en-US" dirty="0"/>
              <a:t>Keeps the system at atmospheric pressure, allows air to be removed and is a safety vent for excess pressure.</a:t>
            </a:r>
          </a:p>
          <a:p>
            <a:r>
              <a:rPr lang="en-US" b="1" dirty="0"/>
              <a:t>Cold feed and expansion pipe: </a:t>
            </a:r>
            <a:r>
              <a:rPr lang="en-US" dirty="0"/>
              <a:t>Allows water to enter the system and allows expansion to reach the feed and expansion cistern as the water warms.</a:t>
            </a:r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222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8D9FA-EF70-9243-9B03-0B78548AB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sealed heating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BCFD6-F49A-F34A-AC19-6560ACB89AB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270908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Sealed heating systems are those that do not contain an F&amp;E cistern.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They are filled with water directly from the mains cold water supply via a temporary filling loop.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expansion of water is taken up by the use of an expansion vessel and the open vent is replaced by a pressure relief valve.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system is usually pressurised to around 1 bar. 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CCE0E9-0F32-074D-8D19-A8F5A2462491}"/>
              </a:ext>
            </a:extLst>
          </p:cNvPr>
          <p:cNvSpPr txBox="1"/>
          <p:nvPr/>
        </p:nvSpPr>
        <p:spPr>
          <a:xfrm>
            <a:off x="251520" y="4509120"/>
            <a:ext cx="864096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Any fully pumped heating system can be sealed, whether large scale I&amp;C systems or small domestic systems. In fact, a combination boiler is a sealed system.</a:t>
            </a:r>
          </a:p>
        </p:txBody>
      </p:sp>
    </p:spTree>
    <p:extLst>
      <p:ext uri="{BB962C8B-B14F-4D97-AF65-F5344CB8AC3E}">
        <p14:creationId xmlns:p14="http://schemas.microsoft.com/office/powerpoint/2010/main" val="53041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5372F-0CBF-634E-9F37-B141F3BDE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Roles of the components – a comparison</a:t>
            </a:r>
          </a:p>
        </p:txBody>
      </p:sp>
      <p:pic>
        <p:nvPicPr>
          <p:cNvPr id="9" name="Content Placeholder 8" descr="A close up of a logo&#10;&#10;Description automatically generated">
            <a:extLst>
              <a:ext uri="{FF2B5EF4-FFF2-40B4-BE49-F238E27FC236}">
                <a16:creationId xmlns:a16="http://schemas.microsoft.com/office/drawing/2014/main" id="{3225CED2-7BB8-0D47-8EA4-BB97E3C3B3D8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375" y="2180233"/>
            <a:ext cx="3263177" cy="2166368"/>
          </a:xfrm>
        </p:spPr>
      </p:pic>
      <p:pic>
        <p:nvPicPr>
          <p:cNvPr id="11" name="Picture 10" descr="A picture containing indoor, small, sitting, table&#10;&#10;Description automatically generated">
            <a:extLst>
              <a:ext uri="{FF2B5EF4-FFF2-40B4-BE49-F238E27FC236}">
                <a16:creationId xmlns:a16="http://schemas.microsoft.com/office/drawing/2014/main" id="{22A2C0C2-907D-E547-B801-B3EF708601A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476" y="4575391"/>
            <a:ext cx="1368152" cy="1549474"/>
          </a:xfrm>
          <a:prstGeom prst="rect">
            <a:avLst/>
          </a:prstGeom>
        </p:spPr>
      </p:pic>
      <p:pic>
        <p:nvPicPr>
          <p:cNvPr id="13" name="Picture 12" descr="A picture containing light, large, air, person&#10;&#10;Description automatically generated">
            <a:extLst>
              <a:ext uri="{FF2B5EF4-FFF2-40B4-BE49-F238E27FC236}">
                <a16:creationId xmlns:a16="http://schemas.microsoft.com/office/drawing/2014/main" id="{3968C66B-B6B5-FC47-828F-093828307C7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953" y="2696154"/>
            <a:ext cx="1599854" cy="1491222"/>
          </a:xfrm>
          <a:prstGeom prst="rect">
            <a:avLst/>
          </a:prstGeom>
        </p:spPr>
      </p:pic>
      <p:pic>
        <p:nvPicPr>
          <p:cNvPr id="15" name="Picture 14" descr="A picture containing fire, hydrant, street, person&#10;&#10;Description automatically generated">
            <a:extLst>
              <a:ext uri="{FF2B5EF4-FFF2-40B4-BE49-F238E27FC236}">
                <a16:creationId xmlns:a16="http://schemas.microsoft.com/office/drawing/2014/main" id="{A750F699-6874-5A44-A6DA-02B795D6332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2696154"/>
            <a:ext cx="1324759" cy="146569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1ABB9D5-9A87-7E45-9B2C-3B06B6AAADA6}"/>
              </a:ext>
            </a:extLst>
          </p:cNvPr>
          <p:cNvSpPr txBox="1"/>
          <p:nvPr/>
        </p:nvSpPr>
        <p:spPr>
          <a:xfrm>
            <a:off x="457200" y="1472347"/>
            <a:ext cx="850728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In a sealed </a:t>
            </a:r>
            <a:r>
              <a:rPr lang="en-US" dirty="0" err="1"/>
              <a:t>pressurised</a:t>
            </a:r>
            <a:r>
              <a:rPr lang="en-US" dirty="0"/>
              <a:t> system, the F&amp;E cistern and open vent are removed. Let’s look at how these roles are replaced.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3FF87B4-A61E-9047-A327-4424A4068C95}"/>
              </a:ext>
            </a:extLst>
          </p:cNvPr>
          <p:cNvCxnSpPr>
            <a:cxnSpLocks/>
          </p:cNvCxnSpPr>
          <p:nvPr/>
        </p:nvCxnSpPr>
        <p:spPr>
          <a:xfrm flipH="1" flipV="1">
            <a:off x="2043740" y="3448866"/>
            <a:ext cx="1120205" cy="4841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F8AE4A1-64E0-1D46-AFD3-5DB9542E7CB2}"/>
              </a:ext>
            </a:extLst>
          </p:cNvPr>
          <p:cNvSpPr txBox="1"/>
          <p:nvPr/>
        </p:nvSpPr>
        <p:spPr>
          <a:xfrm>
            <a:off x="6853439" y="4131794"/>
            <a:ext cx="2111049" cy="1323439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Any excess pressure is now released by a </a:t>
            </a:r>
            <a:r>
              <a:rPr lang="en-US" sz="1600" b="1" dirty="0"/>
              <a:t>pressure relief valve </a:t>
            </a:r>
            <a:r>
              <a:rPr lang="en-US" sz="1600" dirty="0"/>
              <a:t>instead of the open vent pipe.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2031C2-F316-8E46-8F9F-20883A3A22D7}"/>
              </a:ext>
            </a:extLst>
          </p:cNvPr>
          <p:cNvCxnSpPr>
            <a:cxnSpLocks/>
          </p:cNvCxnSpPr>
          <p:nvPr/>
        </p:nvCxnSpPr>
        <p:spPr>
          <a:xfrm>
            <a:off x="5796136" y="2924944"/>
            <a:ext cx="1736576" cy="4908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9B5C0C-2C79-6144-87BF-E57587529F97}"/>
              </a:ext>
            </a:extLst>
          </p:cNvPr>
          <p:cNvCxnSpPr>
            <a:cxnSpLocks/>
          </p:cNvCxnSpPr>
          <p:nvPr/>
        </p:nvCxnSpPr>
        <p:spPr>
          <a:xfrm flipH="1">
            <a:off x="2043740" y="3415818"/>
            <a:ext cx="1426819" cy="25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65325DE-4467-DB47-A4C2-57D5BF36C688}"/>
              </a:ext>
            </a:extLst>
          </p:cNvPr>
          <p:cNvSpPr txBox="1"/>
          <p:nvPr/>
        </p:nvSpPr>
        <p:spPr>
          <a:xfrm>
            <a:off x="230646" y="4131794"/>
            <a:ext cx="2385730" cy="1569660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Head pressure is now provided by the pressure of mains via a </a:t>
            </a:r>
            <a:r>
              <a:rPr lang="en-US" sz="1600" b="1" dirty="0"/>
              <a:t>filling loop</a:t>
            </a:r>
            <a:r>
              <a:rPr lang="en-US" sz="1600" dirty="0"/>
              <a:t>, this replaces the cold feed pipe also.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689B3C-48A5-2545-B653-5B8C8774F6D3}"/>
              </a:ext>
            </a:extLst>
          </p:cNvPr>
          <p:cNvSpPr txBox="1"/>
          <p:nvPr/>
        </p:nvSpPr>
        <p:spPr>
          <a:xfrm>
            <a:off x="2937771" y="4646757"/>
            <a:ext cx="2390915" cy="1323439"/>
          </a:xfrm>
          <a:prstGeom prst="rect">
            <a:avLst/>
          </a:prstGeom>
          <a:noFill/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Expansion is no longer taken up in the F&amp;E cistern, instead it is accommodated in the </a:t>
            </a:r>
            <a:r>
              <a:rPr lang="en-US" sz="1600" b="1" dirty="0"/>
              <a:t>expansion vessel</a:t>
            </a:r>
            <a:r>
              <a:rPr lang="en-US" sz="1600" dirty="0"/>
              <a:t>.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B893302-3071-6747-8A3B-B891031DCC2F}"/>
              </a:ext>
            </a:extLst>
          </p:cNvPr>
          <p:cNvCxnSpPr>
            <a:cxnSpLocks/>
          </p:cNvCxnSpPr>
          <p:nvPr/>
        </p:nvCxnSpPr>
        <p:spPr>
          <a:xfrm>
            <a:off x="4535127" y="3263417"/>
            <a:ext cx="1138316" cy="20450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D5A28C2-8813-4ED9-92FE-EA2AAA411580}"/>
              </a:ext>
            </a:extLst>
          </p:cNvPr>
          <p:cNvSpPr txBox="1"/>
          <p:nvPr/>
        </p:nvSpPr>
        <p:spPr>
          <a:xfrm>
            <a:off x="5015457" y="3742629"/>
            <a:ext cx="57606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Gill Sans MT" panose="020B0502020104020203" pitchFamily="34" charset="0"/>
              </a:rPr>
              <a:t>Open vent pipe</a:t>
            </a:r>
            <a:endParaRPr lang="en-GB" sz="8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94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0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57297-1BA0-3D4F-AEF6-9C41DCAE2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Sealed system – expansion vessel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9C0261A-5B3A-4ECA-8146-C9FA94CF74B6}"/>
              </a:ext>
            </a:extLst>
          </p:cNvPr>
          <p:cNvGrpSpPr/>
          <p:nvPr/>
        </p:nvGrpSpPr>
        <p:grpSpPr>
          <a:xfrm>
            <a:off x="683568" y="1628800"/>
            <a:ext cx="7593564" cy="4464495"/>
            <a:chOff x="1000583" y="6088389"/>
            <a:chExt cx="4154150" cy="2442355"/>
          </a:xfrm>
        </p:grpSpPr>
        <p:grpSp>
          <p:nvGrpSpPr>
            <p:cNvPr id="6" name="object 11">
              <a:extLst>
                <a:ext uri="{FF2B5EF4-FFF2-40B4-BE49-F238E27FC236}">
                  <a16:creationId xmlns:a16="http://schemas.microsoft.com/office/drawing/2014/main" id="{D23419B7-C3CD-4B02-A670-58B51A51755C}"/>
                </a:ext>
              </a:extLst>
            </p:cNvPr>
            <p:cNvGrpSpPr/>
            <p:nvPr/>
          </p:nvGrpSpPr>
          <p:grpSpPr>
            <a:xfrm>
              <a:off x="2557613" y="6237747"/>
              <a:ext cx="1016000" cy="1389380"/>
              <a:chOff x="2557613" y="6237747"/>
              <a:chExt cx="1016000" cy="1389380"/>
            </a:xfrm>
          </p:grpSpPr>
          <p:pic>
            <p:nvPicPr>
              <p:cNvPr id="22" name="object 12">
                <a:extLst>
                  <a:ext uri="{FF2B5EF4-FFF2-40B4-BE49-F238E27FC236}">
                    <a16:creationId xmlns:a16="http://schemas.microsoft.com/office/drawing/2014/main" id="{7AA8E3C5-AC08-469F-9808-08C08C40B361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17693" y="6644321"/>
                <a:ext cx="800341" cy="699401"/>
              </a:xfrm>
              <a:prstGeom prst="rect">
                <a:avLst/>
              </a:prstGeom>
            </p:spPr>
          </p:pic>
          <p:sp>
            <p:nvSpPr>
              <p:cNvPr id="23" name="object 13">
                <a:extLst>
                  <a:ext uri="{FF2B5EF4-FFF2-40B4-BE49-F238E27FC236}">
                    <a16:creationId xmlns:a16="http://schemas.microsoft.com/office/drawing/2014/main" id="{09864468-C32B-40D5-B400-E03F6AF51D1B}"/>
                  </a:ext>
                </a:extLst>
              </p:cNvPr>
              <p:cNvSpPr/>
              <p:nvPr/>
            </p:nvSpPr>
            <p:spPr>
              <a:xfrm>
                <a:off x="2668107" y="6405884"/>
                <a:ext cx="899160" cy="470534"/>
              </a:xfrm>
              <a:custGeom>
                <a:avLst/>
                <a:gdLst/>
                <a:ahLst/>
                <a:cxnLst/>
                <a:rect l="l" t="t" r="r" b="b"/>
                <a:pathLst>
                  <a:path w="899160" h="470534">
                    <a:moveTo>
                      <a:pt x="107" y="469544"/>
                    </a:moveTo>
                    <a:lnTo>
                      <a:pt x="0" y="470077"/>
                    </a:lnTo>
                    <a:lnTo>
                      <a:pt x="107" y="469544"/>
                    </a:lnTo>
                    <a:close/>
                  </a:path>
                  <a:path w="899160" h="470534">
                    <a:moveTo>
                      <a:pt x="899147" y="469544"/>
                    </a:moveTo>
                    <a:lnTo>
                      <a:pt x="899147" y="470077"/>
                    </a:lnTo>
                    <a:lnTo>
                      <a:pt x="899147" y="469544"/>
                    </a:lnTo>
                    <a:close/>
                  </a:path>
                  <a:path w="899160" h="470534">
                    <a:moveTo>
                      <a:pt x="580136" y="60172"/>
                    </a:moveTo>
                    <a:lnTo>
                      <a:pt x="317347" y="60172"/>
                    </a:lnTo>
                    <a:lnTo>
                      <a:pt x="269217" y="64486"/>
                    </a:lnTo>
                    <a:lnTo>
                      <a:pt x="223916" y="76923"/>
                    </a:lnTo>
                    <a:lnTo>
                      <a:pt x="182202" y="96728"/>
                    </a:lnTo>
                    <a:lnTo>
                      <a:pt x="144830" y="123144"/>
                    </a:lnTo>
                    <a:lnTo>
                      <a:pt x="112557" y="155415"/>
                    </a:lnTo>
                    <a:lnTo>
                      <a:pt x="86139" y="192785"/>
                    </a:lnTo>
                    <a:lnTo>
                      <a:pt x="66333" y="234497"/>
                    </a:lnTo>
                    <a:lnTo>
                      <a:pt x="53890" y="279844"/>
                    </a:lnTo>
                    <a:lnTo>
                      <a:pt x="49580" y="327926"/>
                    </a:lnTo>
                    <a:lnTo>
                      <a:pt x="49580" y="445274"/>
                    </a:lnTo>
                    <a:lnTo>
                      <a:pt x="24790" y="445274"/>
                    </a:lnTo>
                    <a:lnTo>
                      <a:pt x="15141" y="447223"/>
                    </a:lnTo>
                    <a:lnTo>
                      <a:pt x="7261" y="452537"/>
                    </a:lnTo>
                    <a:lnTo>
                      <a:pt x="1948" y="460421"/>
                    </a:lnTo>
                    <a:lnTo>
                      <a:pt x="107" y="469544"/>
                    </a:lnTo>
                    <a:lnTo>
                      <a:pt x="49390" y="469544"/>
                    </a:lnTo>
                    <a:lnTo>
                      <a:pt x="88191" y="460243"/>
                    </a:lnTo>
                    <a:lnTo>
                      <a:pt x="131241" y="417042"/>
                    </a:lnTo>
                    <a:lnTo>
                      <a:pt x="154584" y="378338"/>
                    </a:lnTo>
                    <a:lnTo>
                      <a:pt x="178385" y="340947"/>
                    </a:lnTo>
                    <a:lnTo>
                      <a:pt x="206485" y="307303"/>
                    </a:lnTo>
                    <a:lnTo>
                      <a:pt x="242722" y="279844"/>
                    </a:lnTo>
                    <a:lnTo>
                      <a:pt x="290475" y="258673"/>
                    </a:lnTo>
                    <a:lnTo>
                      <a:pt x="340771" y="246075"/>
                    </a:lnTo>
                    <a:lnTo>
                      <a:pt x="392550" y="240010"/>
                    </a:lnTo>
                    <a:lnTo>
                      <a:pt x="444754" y="238442"/>
                    </a:lnTo>
                    <a:lnTo>
                      <a:pt x="832233" y="238442"/>
                    </a:lnTo>
                    <a:lnTo>
                      <a:pt x="831150" y="234497"/>
                    </a:lnTo>
                    <a:lnTo>
                      <a:pt x="811343" y="192785"/>
                    </a:lnTo>
                    <a:lnTo>
                      <a:pt x="784925" y="155415"/>
                    </a:lnTo>
                    <a:lnTo>
                      <a:pt x="752652" y="123144"/>
                    </a:lnTo>
                    <a:lnTo>
                      <a:pt x="715280" y="96728"/>
                    </a:lnTo>
                    <a:lnTo>
                      <a:pt x="673566" y="76923"/>
                    </a:lnTo>
                    <a:lnTo>
                      <a:pt x="628266" y="64486"/>
                    </a:lnTo>
                    <a:lnTo>
                      <a:pt x="580136" y="60172"/>
                    </a:lnTo>
                    <a:close/>
                  </a:path>
                  <a:path w="899160" h="470534">
                    <a:moveTo>
                      <a:pt x="832233" y="238442"/>
                    </a:moveTo>
                    <a:lnTo>
                      <a:pt x="444754" y="238442"/>
                    </a:lnTo>
                    <a:lnTo>
                      <a:pt x="498482" y="240010"/>
                    </a:lnTo>
                    <a:lnTo>
                      <a:pt x="553627" y="246075"/>
                    </a:lnTo>
                    <a:lnTo>
                      <a:pt x="607292" y="258673"/>
                    </a:lnTo>
                    <a:lnTo>
                      <a:pt x="656577" y="279844"/>
                    </a:lnTo>
                    <a:lnTo>
                      <a:pt x="692818" y="307303"/>
                    </a:lnTo>
                    <a:lnTo>
                      <a:pt x="720925" y="340947"/>
                    </a:lnTo>
                    <a:lnTo>
                      <a:pt x="744731" y="378338"/>
                    </a:lnTo>
                    <a:lnTo>
                      <a:pt x="768070" y="417042"/>
                    </a:lnTo>
                    <a:lnTo>
                      <a:pt x="789702" y="444314"/>
                    </a:lnTo>
                    <a:lnTo>
                      <a:pt x="811115" y="460243"/>
                    </a:lnTo>
                    <a:lnTo>
                      <a:pt x="831469" y="467697"/>
                    </a:lnTo>
                    <a:lnTo>
                      <a:pt x="849922" y="469544"/>
                    </a:lnTo>
                    <a:lnTo>
                      <a:pt x="899039" y="469544"/>
                    </a:lnTo>
                    <a:lnTo>
                      <a:pt x="847902" y="445274"/>
                    </a:lnTo>
                    <a:lnTo>
                      <a:pt x="847902" y="327926"/>
                    </a:lnTo>
                    <a:lnTo>
                      <a:pt x="843588" y="279796"/>
                    </a:lnTo>
                    <a:lnTo>
                      <a:pt x="832233" y="238442"/>
                    </a:lnTo>
                    <a:close/>
                  </a:path>
                  <a:path w="899160" h="470534">
                    <a:moveTo>
                      <a:pt x="481393" y="0"/>
                    </a:moveTo>
                    <a:lnTo>
                      <a:pt x="409562" y="0"/>
                    </a:lnTo>
                    <a:lnTo>
                      <a:pt x="409562" y="60172"/>
                    </a:lnTo>
                    <a:lnTo>
                      <a:pt x="481393" y="60172"/>
                    </a:lnTo>
                    <a:lnTo>
                      <a:pt x="481393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C3B8DB94-EC30-4791-A612-D2D033C63994}"/>
                  </a:ext>
                </a:extLst>
              </p:cNvPr>
              <p:cNvSpPr/>
              <p:nvPr/>
            </p:nvSpPr>
            <p:spPr>
              <a:xfrm>
                <a:off x="2666517" y="6875551"/>
                <a:ext cx="896619" cy="530860"/>
              </a:xfrm>
              <a:custGeom>
                <a:avLst/>
                <a:gdLst/>
                <a:ahLst/>
                <a:cxnLst/>
                <a:rect l="l" t="t" r="r" b="b"/>
                <a:pathLst>
                  <a:path w="896620" h="530859">
                    <a:moveTo>
                      <a:pt x="66967" y="0"/>
                    </a:moveTo>
                    <a:lnTo>
                      <a:pt x="0" y="0"/>
                    </a:lnTo>
                    <a:lnTo>
                      <a:pt x="1765" y="8750"/>
                    </a:lnTo>
                    <a:lnTo>
                      <a:pt x="6578" y="15900"/>
                    </a:lnTo>
                    <a:lnTo>
                      <a:pt x="13728" y="20713"/>
                    </a:lnTo>
                    <a:lnTo>
                      <a:pt x="22479" y="22479"/>
                    </a:lnTo>
                    <a:lnTo>
                      <a:pt x="66967" y="22479"/>
                    </a:lnTo>
                    <a:lnTo>
                      <a:pt x="66967" y="0"/>
                    </a:lnTo>
                    <a:close/>
                  </a:path>
                  <a:path w="896620" h="530859">
                    <a:moveTo>
                      <a:pt x="482993" y="464426"/>
                    </a:moveTo>
                    <a:lnTo>
                      <a:pt x="411162" y="464426"/>
                    </a:lnTo>
                    <a:lnTo>
                      <a:pt x="411162" y="530796"/>
                    </a:lnTo>
                    <a:lnTo>
                      <a:pt x="482993" y="530796"/>
                    </a:lnTo>
                    <a:lnTo>
                      <a:pt x="482993" y="464426"/>
                    </a:lnTo>
                    <a:close/>
                  </a:path>
                  <a:path w="896620" h="530859">
                    <a:moveTo>
                      <a:pt x="896391" y="0"/>
                    </a:moveTo>
                    <a:lnTo>
                      <a:pt x="829424" y="0"/>
                    </a:lnTo>
                    <a:lnTo>
                      <a:pt x="829424" y="22479"/>
                    </a:lnTo>
                    <a:lnTo>
                      <a:pt x="873912" y="22479"/>
                    </a:lnTo>
                    <a:lnTo>
                      <a:pt x="882662" y="20713"/>
                    </a:lnTo>
                    <a:lnTo>
                      <a:pt x="889800" y="15900"/>
                    </a:lnTo>
                    <a:lnTo>
                      <a:pt x="894626" y="8750"/>
                    </a:lnTo>
                    <a:lnTo>
                      <a:pt x="896391" y="0"/>
                    </a:lnTo>
                    <a:close/>
                  </a:path>
                </a:pathLst>
              </a:custGeom>
              <a:solidFill>
                <a:srgbClr val="56C0EE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5" name="object 15">
                <a:extLst>
                  <a:ext uri="{FF2B5EF4-FFF2-40B4-BE49-F238E27FC236}">
                    <a16:creationId xmlns:a16="http://schemas.microsoft.com/office/drawing/2014/main" id="{6168B881-F1E0-4827-9179-3E33375EF1C4}"/>
                  </a:ext>
                </a:extLst>
              </p:cNvPr>
              <p:cNvSpPr/>
              <p:nvPr/>
            </p:nvSpPr>
            <p:spPr>
              <a:xfrm>
                <a:off x="2693490" y="6644321"/>
                <a:ext cx="848994" cy="231140"/>
              </a:xfrm>
              <a:custGeom>
                <a:avLst/>
                <a:gdLst/>
                <a:ahLst/>
                <a:cxnLst/>
                <a:rect l="l" t="t" r="r" b="b"/>
                <a:pathLst>
                  <a:path w="848995" h="231140">
                    <a:moveTo>
                      <a:pt x="0" y="231114"/>
                    </a:moveTo>
                    <a:lnTo>
                      <a:pt x="24015" y="231114"/>
                    </a:lnTo>
                    <a:lnTo>
                      <a:pt x="42460" y="229265"/>
                    </a:lnTo>
                    <a:lnTo>
                      <a:pt x="62811" y="221807"/>
                    </a:lnTo>
                    <a:lnTo>
                      <a:pt x="84223" y="205873"/>
                    </a:lnTo>
                    <a:lnTo>
                      <a:pt x="105854" y="178600"/>
                    </a:lnTo>
                    <a:lnTo>
                      <a:pt x="129199" y="139901"/>
                    </a:lnTo>
                    <a:lnTo>
                      <a:pt x="153004" y="102509"/>
                    </a:lnTo>
                    <a:lnTo>
                      <a:pt x="181108" y="68863"/>
                    </a:lnTo>
                    <a:lnTo>
                      <a:pt x="217347" y="41402"/>
                    </a:lnTo>
                    <a:lnTo>
                      <a:pt x="265099" y="20231"/>
                    </a:lnTo>
                    <a:lnTo>
                      <a:pt x="315390" y="7632"/>
                    </a:lnTo>
                    <a:lnTo>
                      <a:pt x="367164" y="1568"/>
                    </a:lnTo>
                    <a:lnTo>
                      <a:pt x="419366" y="0"/>
                    </a:lnTo>
                    <a:lnTo>
                      <a:pt x="473095" y="1568"/>
                    </a:lnTo>
                    <a:lnTo>
                      <a:pt x="528242" y="7632"/>
                    </a:lnTo>
                    <a:lnTo>
                      <a:pt x="581910" y="20231"/>
                    </a:lnTo>
                    <a:lnTo>
                      <a:pt x="631202" y="41402"/>
                    </a:lnTo>
                    <a:lnTo>
                      <a:pt x="667436" y="68863"/>
                    </a:lnTo>
                    <a:lnTo>
                      <a:pt x="695539" y="102509"/>
                    </a:lnTo>
                    <a:lnTo>
                      <a:pt x="719344" y="139901"/>
                    </a:lnTo>
                    <a:lnTo>
                      <a:pt x="742683" y="178600"/>
                    </a:lnTo>
                    <a:lnTo>
                      <a:pt x="764316" y="205873"/>
                    </a:lnTo>
                    <a:lnTo>
                      <a:pt x="785733" y="221807"/>
                    </a:lnTo>
                    <a:lnTo>
                      <a:pt x="806087" y="229265"/>
                    </a:lnTo>
                    <a:lnTo>
                      <a:pt x="824534" y="231114"/>
                    </a:lnTo>
                    <a:lnTo>
                      <a:pt x="848537" y="231114"/>
                    </a:lnTo>
                  </a:path>
                </a:pathLst>
              </a:custGeom>
              <a:ln w="25400">
                <a:solidFill>
                  <a:srgbClr val="58595B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6" name="object 16">
                <a:extLst>
                  <a:ext uri="{FF2B5EF4-FFF2-40B4-BE49-F238E27FC236}">
                    <a16:creationId xmlns:a16="http://schemas.microsoft.com/office/drawing/2014/main" id="{43F40824-095A-4EAC-838B-917388BF4F7F}"/>
                  </a:ext>
                </a:extLst>
              </p:cNvPr>
              <p:cNvSpPr/>
              <p:nvPr/>
            </p:nvSpPr>
            <p:spPr>
              <a:xfrm>
                <a:off x="2668104" y="6405883"/>
                <a:ext cx="899160" cy="993775"/>
              </a:xfrm>
              <a:custGeom>
                <a:avLst/>
                <a:gdLst/>
                <a:ahLst/>
                <a:cxnLst/>
                <a:rect l="l" t="t" r="r" b="b"/>
                <a:pathLst>
                  <a:path w="899160" h="993775">
                    <a:moveTo>
                      <a:pt x="874356" y="445274"/>
                    </a:moveTo>
                    <a:lnTo>
                      <a:pt x="847902" y="445274"/>
                    </a:lnTo>
                    <a:lnTo>
                      <a:pt x="847902" y="327926"/>
                    </a:lnTo>
                    <a:lnTo>
                      <a:pt x="843588" y="279796"/>
                    </a:lnTo>
                    <a:lnTo>
                      <a:pt x="831151" y="234497"/>
                    </a:lnTo>
                    <a:lnTo>
                      <a:pt x="811346" y="192785"/>
                    </a:lnTo>
                    <a:lnTo>
                      <a:pt x="784930" y="155415"/>
                    </a:lnTo>
                    <a:lnTo>
                      <a:pt x="752658" y="123144"/>
                    </a:lnTo>
                    <a:lnTo>
                      <a:pt x="715286" y="96728"/>
                    </a:lnTo>
                    <a:lnTo>
                      <a:pt x="673571" y="76923"/>
                    </a:lnTo>
                    <a:lnTo>
                      <a:pt x="628269" y="64486"/>
                    </a:lnTo>
                    <a:lnTo>
                      <a:pt x="580135" y="60172"/>
                    </a:lnTo>
                    <a:lnTo>
                      <a:pt x="481406" y="60172"/>
                    </a:lnTo>
                    <a:lnTo>
                      <a:pt x="481406" y="0"/>
                    </a:lnTo>
                    <a:lnTo>
                      <a:pt x="409562" y="0"/>
                    </a:lnTo>
                    <a:lnTo>
                      <a:pt x="409562" y="60172"/>
                    </a:lnTo>
                    <a:lnTo>
                      <a:pt x="317360" y="60172"/>
                    </a:lnTo>
                    <a:lnTo>
                      <a:pt x="269226" y="64486"/>
                    </a:lnTo>
                    <a:lnTo>
                      <a:pt x="223924" y="76923"/>
                    </a:lnTo>
                    <a:lnTo>
                      <a:pt x="182209" y="96728"/>
                    </a:lnTo>
                    <a:lnTo>
                      <a:pt x="144838" y="123144"/>
                    </a:lnTo>
                    <a:lnTo>
                      <a:pt x="112566" y="155415"/>
                    </a:lnTo>
                    <a:lnTo>
                      <a:pt x="86149" y="192785"/>
                    </a:lnTo>
                    <a:lnTo>
                      <a:pt x="66344" y="234497"/>
                    </a:lnTo>
                    <a:lnTo>
                      <a:pt x="53907" y="279796"/>
                    </a:lnTo>
                    <a:lnTo>
                      <a:pt x="49593" y="327926"/>
                    </a:lnTo>
                    <a:lnTo>
                      <a:pt x="49593" y="445274"/>
                    </a:lnTo>
                    <a:lnTo>
                      <a:pt x="24790" y="445274"/>
                    </a:lnTo>
                    <a:lnTo>
                      <a:pt x="15141" y="447224"/>
                    </a:lnTo>
                    <a:lnTo>
                      <a:pt x="7261" y="452542"/>
                    </a:lnTo>
                    <a:lnTo>
                      <a:pt x="1948" y="460426"/>
                    </a:lnTo>
                    <a:lnTo>
                      <a:pt x="0" y="470077"/>
                    </a:lnTo>
                    <a:lnTo>
                      <a:pt x="1948" y="479727"/>
                    </a:lnTo>
                    <a:lnTo>
                      <a:pt x="7261" y="487606"/>
                    </a:lnTo>
                    <a:lnTo>
                      <a:pt x="15141" y="492919"/>
                    </a:lnTo>
                    <a:lnTo>
                      <a:pt x="24790" y="494868"/>
                    </a:lnTo>
                    <a:lnTo>
                      <a:pt x="49593" y="494868"/>
                    </a:lnTo>
                    <a:lnTo>
                      <a:pt x="49593" y="670064"/>
                    </a:lnTo>
                    <a:lnTo>
                      <a:pt x="53907" y="718195"/>
                    </a:lnTo>
                    <a:lnTo>
                      <a:pt x="66344" y="763496"/>
                    </a:lnTo>
                    <a:lnTo>
                      <a:pt x="86149" y="805212"/>
                    </a:lnTo>
                    <a:lnTo>
                      <a:pt x="112566" y="842586"/>
                    </a:lnTo>
                    <a:lnTo>
                      <a:pt x="144838" y="874861"/>
                    </a:lnTo>
                    <a:lnTo>
                      <a:pt x="182209" y="901281"/>
                    </a:lnTo>
                    <a:lnTo>
                      <a:pt x="223924" y="921089"/>
                    </a:lnTo>
                    <a:lnTo>
                      <a:pt x="269226" y="933529"/>
                    </a:lnTo>
                    <a:lnTo>
                      <a:pt x="317360" y="937844"/>
                    </a:lnTo>
                    <a:lnTo>
                      <a:pt x="409562" y="937844"/>
                    </a:lnTo>
                    <a:lnTo>
                      <a:pt x="409562" y="993775"/>
                    </a:lnTo>
                    <a:lnTo>
                      <a:pt x="481406" y="993775"/>
                    </a:lnTo>
                    <a:lnTo>
                      <a:pt x="481406" y="937844"/>
                    </a:lnTo>
                    <a:lnTo>
                      <a:pt x="580135" y="937844"/>
                    </a:lnTo>
                    <a:lnTo>
                      <a:pt x="628269" y="933529"/>
                    </a:lnTo>
                    <a:lnTo>
                      <a:pt x="673571" y="921089"/>
                    </a:lnTo>
                    <a:lnTo>
                      <a:pt x="715286" y="901281"/>
                    </a:lnTo>
                    <a:lnTo>
                      <a:pt x="752658" y="874861"/>
                    </a:lnTo>
                    <a:lnTo>
                      <a:pt x="784930" y="842586"/>
                    </a:lnTo>
                    <a:lnTo>
                      <a:pt x="811346" y="805212"/>
                    </a:lnTo>
                    <a:lnTo>
                      <a:pt x="831151" y="763496"/>
                    </a:lnTo>
                    <a:lnTo>
                      <a:pt x="843588" y="718195"/>
                    </a:lnTo>
                    <a:lnTo>
                      <a:pt x="847902" y="670064"/>
                    </a:lnTo>
                    <a:lnTo>
                      <a:pt x="847902" y="494868"/>
                    </a:lnTo>
                    <a:lnTo>
                      <a:pt x="874356" y="494868"/>
                    </a:lnTo>
                    <a:lnTo>
                      <a:pt x="884006" y="492919"/>
                    </a:lnTo>
                    <a:lnTo>
                      <a:pt x="891886" y="487606"/>
                    </a:lnTo>
                    <a:lnTo>
                      <a:pt x="897199" y="479727"/>
                    </a:lnTo>
                    <a:lnTo>
                      <a:pt x="899147" y="470077"/>
                    </a:lnTo>
                    <a:lnTo>
                      <a:pt x="897199" y="460426"/>
                    </a:lnTo>
                    <a:lnTo>
                      <a:pt x="891886" y="452542"/>
                    </a:lnTo>
                    <a:lnTo>
                      <a:pt x="884006" y="447224"/>
                    </a:lnTo>
                    <a:lnTo>
                      <a:pt x="874356" y="445274"/>
                    </a:lnTo>
                    <a:close/>
                  </a:path>
                </a:pathLst>
              </a:custGeom>
              <a:ln w="127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7" name="object 17">
                <a:extLst>
                  <a:ext uri="{FF2B5EF4-FFF2-40B4-BE49-F238E27FC236}">
                    <a16:creationId xmlns:a16="http://schemas.microsoft.com/office/drawing/2014/main" id="{767F3ED9-4F5D-4173-BAD5-A8F6CDD1A639}"/>
                  </a:ext>
                </a:extLst>
              </p:cNvPr>
              <p:cNvSpPr/>
              <p:nvPr/>
            </p:nvSpPr>
            <p:spPr>
              <a:xfrm>
                <a:off x="3033816" y="7352913"/>
                <a:ext cx="161925" cy="86995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86995">
                    <a:moveTo>
                      <a:pt x="161429" y="0"/>
                    </a:moveTo>
                    <a:lnTo>
                      <a:pt x="161429" y="86626"/>
                    </a:lnTo>
                    <a:lnTo>
                      <a:pt x="0" y="86626"/>
                    </a:lnTo>
                    <a:lnTo>
                      <a:pt x="0" y="0"/>
                    </a:lnTo>
                  </a:path>
                </a:pathLst>
              </a:custGeom>
              <a:ln w="122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8" name="object 18">
                <a:extLst>
                  <a:ext uri="{FF2B5EF4-FFF2-40B4-BE49-F238E27FC236}">
                    <a16:creationId xmlns:a16="http://schemas.microsoft.com/office/drawing/2014/main" id="{D21C0F1A-2066-4D55-BE8E-40C8E4983D41}"/>
                  </a:ext>
                </a:extLst>
              </p:cNvPr>
              <p:cNvSpPr/>
              <p:nvPr/>
            </p:nvSpPr>
            <p:spPr>
              <a:xfrm>
                <a:off x="3060230" y="6399390"/>
                <a:ext cx="10668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106680" h="62864">
                    <a:moveTo>
                      <a:pt x="11976" y="62445"/>
                    </a:moveTo>
                    <a:lnTo>
                      <a:pt x="11137" y="0"/>
                    </a:lnTo>
                    <a:lnTo>
                      <a:pt x="0" y="7848"/>
                    </a:lnTo>
                    <a:lnTo>
                      <a:pt x="11137" y="15697"/>
                    </a:lnTo>
                    <a:lnTo>
                      <a:pt x="0" y="23545"/>
                    </a:lnTo>
                    <a:lnTo>
                      <a:pt x="11137" y="31381"/>
                    </a:lnTo>
                    <a:lnTo>
                      <a:pt x="0" y="39217"/>
                    </a:lnTo>
                    <a:lnTo>
                      <a:pt x="11137" y="47066"/>
                    </a:lnTo>
                    <a:lnTo>
                      <a:pt x="0" y="54914"/>
                    </a:lnTo>
                    <a:lnTo>
                      <a:pt x="11976" y="62445"/>
                    </a:lnTo>
                    <a:close/>
                  </a:path>
                  <a:path w="106680" h="62864">
                    <a:moveTo>
                      <a:pt x="106375" y="7848"/>
                    </a:moveTo>
                    <a:lnTo>
                      <a:pt x="95237" y="0"/>
                    </a:lnTo>
                    <a:lnTo>
                      <a:pt x="94399" y="62445"/>
                    </a:lnTo>
                    <a:lnTo>
                      <a:pt x="106375" y="54914"/>
                    </a:lnTo>
                    <a:lnTo>
                      <a:pt x="95237" y="47066"/>
                    </a:lnTo>
                    <a:lnTo>
                      <a:pt x="106375" y="39217"/>
                    </a:lnTo>
                    <a:lnTo>
                      <a:pt x="95237" y="31381"/>
                    </a:lnTo>
                    <a:lnTo>
                      <a:pt x="106375" y="23545"/>
                    </a:lnTo>
                    <a:lnTo>
                      <a:pt x="95237" y="15697"/>
                    </a:lnTo>
                    <a:lnTo>
                      <a:pt x="106375" y="78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9" name="object 19">
                <a:extLst>
                  <a:ext uri="{FF2B5EF4-FFF2-40B4-BE49-F238E27FC236}">
                    <a16:creationId xmlns:a16="http://schemas.microsoft.com/office/drawing/2014/main" id="{CAC4C9E0-63EE-4A67-81E3-85CA361A0E98}"/>
                  </a:ext>
                </a:extLst>
              </p:cNvPr>
              <p:cNvSpPr/>
              <p:nvPr/>
            </p:nvSpPr>
            <p:spPr>
              <a:xfrm>
                <a:off x="2690173" y="6895341"/>
                <a:ext cx="8629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2964">
                    <a:moveTo>
                      <a:pt x="862495" y="0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0" name="object 20">
                <a:extLst>
                  <a:ext uri="{FF2B5EF4-FFF2-40B4-BE49-F238E27FC236}">
                    <a16:creationId xmlns:a16="http://schemas.microsoft.com/office/drawing/2014/main" id="{298F1D63-2EA2-475E-9E56-64FE67C9BD7B}"/>
                  </a:ext>
                </a:extLst>
              </p:cNvPr>
              <p:cNvSpPr/>
              <p:nvPr/>
            </p:nvSpPr>
            <p:spPr>
              <a:xfrm>
                <a:off x="2714853" y="6886219"/>
                <a:ext cx="826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26135">
                    <a:moveTo>
                      <a:pt x="826033" y="0"/>
                    </a:moveTo>
                    <a:lnTo>
                      <a:pt x="0" y="0"/>
                    </a:lnTo>
                  </a:path>
                </a:pathLst>
              </a:custGeom>
              <a:ln w="3175">
                <a:solidFill>
                  <a:srgbClr val="58595B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1" name="object 21">
                <a:extLst>
                  <a:ext uri="{FF2B5EF4-FFF2-40B4-BE49-F238E27FC236}">
                    <a16:creationId xmlns:a16="http://schemas.microsoft.com/office/drawing/2014/main" id="{1278CD3A-11D3-44C2-9978-D40B3C9CF38E}"/>
                  </a:ext>
                </a:extLst>
              </p:cNvPr>
              <p:cNvSpPr/>
              <p:nvPr/>
            </p:nvSpPr>
            <p:spPr>
              <a:xfrm>
                <a:off x="3094939" y="636822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2" name="object 22">
                <a:extLst>
                  <a:ext uri="{FF2B5EF4-FFF2-40B4-BE49-F238E27FC236}">
                    <a16:creationId xmlns:a16="http://schemas.microsoft.com/office/drawing/2014/main" id="{07B58FC4-CB23-4A92-A59C-5F3D9D7A8CF9}"/>
                  </a:ext>
                </a:extLst>
              </p:cNvPr>
              <p:cNvSpPr/>
              <p:nvPr/>
            </p:nvSpPr>
            <p:spPr>
              <a:xfrm>
                <a:off x="3094939" y="636822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3" name="object 23">
                <a:extLst>
                  <a:ext uri="{FF2B5EF4-FFF2-40B4-BE49-F238E27FC236}">
                    <a16:creationId xmlns:a16="http://schemas.microsoft.com/office/drawing/2014/main" id="{D23AE004-066D-46B1-AB5C-01EA5498608B}"/>
                  </a:ext>
                </a:extLst>
              </p:cNvPr>
              <p:cNvSpPr/>
              <p:nvPr/>
            </p:nvSpPr>
            <p:spPr>
              <a:xfrm>
                <a:off x="3108534" y="6237747"/>
                <a:ext cx="0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h="144145">
                    <a:moveTo>
                      <a:pt x="0" y="144068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pic>
            <p:nvPicPr>
              <p:cNvPr id="34" name="object 24">
                <a:extLst>
                  <a:ext uri="{FF2B5EF4-FFF2-40B4-BE49-F238E27FC236}">
                    <a16:creationId xmlns:a16="http://schemas.microsoft.com/office/drawing/2014/main" id="{E749ABBA-B9B7-4B02-92BE-3F7122EBC160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57613" y="6524170"/>
                <a:ext cx="260309" cy="160710"/>
              </a:xfrm>
              <a:prstGeom prst="rect">
                <a:avLst/>
              </a:prstGeom>
            </p:spPr>
          </p:pic>
          <p:sp>
            <p:nvSpPr>
              <p:cNvPr id="35" name="object 25">
                <a:extLst>
                  <a:ext uri="{FF2B5EF4-FFF2-40B4-BE49-F238E27FC236}">
                    <a16:creationId xmlns:a16="http://schemas.microsoft.com/office/drawing/2014/main" id="{53BD12E2-E6B7-4A99-B484-E980E6B78ECA}"/>
                  </a:ext>
                </a:extLst>
              </p:cNvPr>
              <p:cNvSpPr/>
              <p:nvPr/>
            </p:nvSpPr>
            <p:spPr>
              <a:xfrm>
                <a:off x="3094939" y="746719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23"/>
                    </a:lnTo>
                    <a:lnTo>
                      <a:pt x="0" y="12509"/>
                    </a:lnTo>
                    <a:lnTo>
                      <a:pt x="1485" y="19926"/>
                    </a:lnTo>
                    <a:lnTo>
                      <a:pt x="6997" y="23545"/>
                    </a:lnTo>
                    <a:lnTo>
                      <a:pt x="12509" y="27190"/>
                    </a:lnTo>
                    <a:lnTo>
                      <a:pt x="19926" y="25679"/>
                    </a:lnTo>
                    <a:lnTo>
                      <a:pt x="27190" y="14693"/>
                    </a:lnTo>
                    <a:lnTo>
                      <a:pt x="25679" y="7277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6" name="object 26">
                <a:extLst>
                  <a:ext uri="{FF2B5EF4-FFF2-40B4-BE49-F238E27FC236}">
                    <a16:creationId xmlns:a16="http://schemas.microsoft.com/office/drawing/2014/main" id="{7706AFD8-99D1-40A8-893E-2677D221F06D}"/>
                  </a:ext>
                </a:extLst>
              </p:cNvPr>
              <p:cNvSpPr/>
              <p:nvPr/>
            </p:nvSpPr>
            <p:spPr>
              <a:xfrm>
                <a:off x="3094939" y="746719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81" y="0"/>
                    </a:moveTo>
                    <a:lnTo>
                      <a:pt x="7264" y="1523"/>
                    </a:lnTo>
                    <a:lnTo>
                      <a:pt x="0" y="12509"/>
                    </a:lnTo>
                    <a:lnTo>
                      <a:pt x="1485" y="19926"/>
                    </a:lnTo>
                    <a:lnTo>
                      <a:pt x="6997" y="23545"/>
                    </a:lnTo>
                    <a:lnTo>
                      <a:pt x="12509" y="27190"/>
                    </a:lnTo>
                    <a:lnTo>
                      <a:pt x="19926" y="25679"/>
                    </a:lnTo>
                    <a:lnTo>
                      <a:pt x="27190" y="14693"/>
                    </a:lnTo>
                    <a:lnTo>
                      <a:pt x="25679" y="7277"/>
                    </a:lnTo>
                    <a:lnTo>
                      <a:pt x="1468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37" name="object 27">
                <a:extLst>
                  <a:ext uri="{FF2B5EF4-FFF2-40B4-BE49-F238E27FC236}">
                    <a16:creationId xmlns:a16="http://schemas.microsoft.com/office/drawing/2014/main" id="{FE284037-BED8-46D7-BAB8-3299EBBFBA68}"/>
                  </a:ext>
                </a:extLst>
              </p:cNvPr>
              <p:cNvSpPr/>
              <p:nvPr/>
            </p:nvSpPr>
            <p:spPr>
              <a:xfrm>
                <a:off x="3108534" y="7480793"/>
                <a:ext cx="0" cy="146685"/>
              </a:xfrm>
              <a:custGeom>
                <a:avLst/>
                <a:gdLst/>
                <a:ahLst/>
                <a:cxnLst/>
                <a:rect l="l" t="t" r="r" b="b"/>
                <a:pathLst>
                  <a:path h="146684">
                    <a:moveTo>
                      <a:pt x="0" y="0"/>
                    </a:moveTo>
                    <a:lnTo>
                      <a:pt x="0" y="146164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grpSp>
          <p:nvGrpSpPr>
            <p:cNvPr id="7" name="object 28">
              <a:extLst>
                <a:ext uri="{FF2B5EF4-FFF2-40B4-BE49-F238E27FC236}">
                  <a16:creationId xmlns:a16="http://schemas.microsoft.com/office/drawing/2014/main" id="{15FCE036-9BF4-43C7-ACCE-23F7EF84E1FE}"/>
                </a:ext>
              </a:extLst>
            </p:cNvPr>
            <p:cNvGrpSpPr/>
            <p:nvPr/>
          </p:nvGrpSpPr>
          <p:grpSpPr>
            <a:xfrm>
              <a:off x="4109166" y="6179142"/>
              <a:ext cx="956944" cy="1448435"/>
              <a:chOff x="4109166" y="6179142"/>
              <a:chExt cx="956944" cy="1448435"/>
            </a:xfrm>
          </p:grpSpPr>
          <p:pic>
            <p:nvPicPr>
              <p:cNvPr id="18" name="object 29">
                <a:extLst>
                  <a:ext uri="{FF2B5EF4-FFF2-40B4-BE49-F238E27FC236}">
                    <a16:creationId xmlns:a16="http://schemas.microsoft.com/office/drawing/2014/main" id="{4926DD36-F143-446A-BE86-8629B0C0CC5D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09166" y="6399383"/>
                <a:ext cx="956610" cy="1227568"/>
              </a:xfrm>
              <a:prstGeom prst="rect">
                <a:avLst/>
              </a:prstGeom>
            </p:spPr>
          </p:pic>
          <p:sp>
            <p:nvSpPr>
              <p:cNvPr id="19" name="object 30">
                <a:extLst>
                  <a:ext uri="{FF2B5EF4-FFF2-40B4-BE49-F238E27FC236}">
                    <a16:creationId xmlns:a16="http://schemas.microsoft.com/office/drawing/2014/main" id="{18B616D8-174B-49B4-AEA4-6FE50FB8AAF8}"/>
                  </a:ext>
                </a:extLst>
              </p:cNvPr>
              <p:cNvSpPr/>
              <p:nvPr/>
            </p:nvSpPr>
            <p:spPr>
              <a:xfrm>
                <a:off x="4590444" y="636188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0" name="object 31">
                <a:extLst>
                  <a:ext uri="{FF2B5EF4-FFF2-40B4-BE49-F238E27FC236}">
                    <a16:creationId xmlns:a16="http://schemas.microsoft.com/office/drawing/2014/main" id="{B0B4F291-D9C0-4F97-89B1-0527859D74BF}"/>
                  </a:ext>
                </a:extLst>
              </p:cNvPr>
              <p:cNvSpPr/>
              <p:nvPr/>
            </p:nvSpPr>
            <p:spPr>
              <a:xfrm>
                <a:off x="4590444" y="636188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509" y="0"/>
                    </a:moveTo>
                    <a:lnTo>
                      <a:pt x="6997" y="3644"/>
                    </a:lnTo>
                    <a:lnTo>
                      <a:pt x="1485" y="7264"/>
                    </a:lnTo>
                    <a:lnTo>
                      <a:pt x="0" y="14681"/>
                    </a:lnTo>
                    <a:lnTo>
                      <a:pt x="7264" y="25666"/>
                    </a:lnTo>
                    <a:lnTo>
                      <a:pt x="14681" y="27190"/>
                    </a:lnTo>
                    <a:lnTo>
                      <a:pt x="25679" y="19913"/>
                    </a:lnTo>
                    <a:lnTo>
                      <a:pt x="27190" y="12496"/>
                    </a:lnTo>
                    <a:lnTo>
                      <a:pt x="19926" y="1511"/>
                    </a:lnTo>
                    <a:lnTo>
                      <a:pt x="1250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  <p:sp>
            <p:nvSpPr>
              <p:cNvPr id="21" name="object 32">
                <a:extLst>
                  <a:ext uri="{FF2B5EF4-FFF2-40B4-BE49-F238E27FC236}">
                    <a16:creationId xmlns:a16="http://schemas.microsoft.com/office/drawing/2014/main" id="{F03AED62-EEF1-4CED-BCBC-B4C8F363CB05}"/>
                  </a:ext>
                </a:extLst>
              </p:cNvPr>
              <p:cNvSpPr/>
              <p:nvPr/>
            </p:nvSpPr>
            <p:spPr>
              <a:xfrm>
                <a:off x="4515255" y="6181047"/>
                <a:ext cx="88900" cy="194945"/>
              </a:xfrm>
              <a:custGeom>
                <a:avLst/>
                <a:gdLst/>
                <a:ahLst/>
                <a:cxnLst/>
                <a:rect l="l" t="t" r="r" b="b"/>
                <a:pathLst>
                  <a:path w="88900" h="194945">
                    <a:moveTo>
                      <a:pt x="88785" y="194424"/>
                    </a:moveTo>
                    <a:lnTo>
                      <a:pt x="88785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050"/>
              </a:p>
            </p:txBody>
          </p:sp>
        </p:grpSp>
        <p:pic>
          <p:nvPicPr>
            <p:cNvPr id="8" name="object 33">
              <a:extLst>
                <a:ext uri="{FF2B5EF4-FFF2-40B4-BE49-F238E27FC236}">
                  <a16:creationId xmlns:a16="http://schemas.microsoft.com/office/drawing/2014/main" id="{518B2388-3BBD-4EE5-8FBB-512E10467064}"/>
                </a:ext>
              </a:extLst>
            </p:cNvPr>
            <p:cNvPicPr/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9579" y="6179142"/>
              <a:ext cx="911834" cy="1447808"/>
            </a:xfrm>
            <a:prstGeom prst="rect">
              <a:avLst/>
            </a:prstGeom>
          </p:spPr>
        </p:pic>
        <p:sp>
          <p:nvSpPr>
            <p:cNvPr id="9" name="object 34">
              <a:extLst>
                <a:ext uri="{FF2B5EF4-FFF2-40B4-BE49-F238E27FC236}">
                  <a16:creationId xmlns:a16="http://schemas.microsoft.com/office/drawing/2014/main" id="{B7A6FB0C-81DA-4071-8D08-C9E3A7D54EB5}"/>
                </a:ext>
              </a:extLst>
            </p:cNvPr>
            <p:cNvSpPr txBox="1"/>
            <p:nvPr/>
          </p:nvSpPr>
          <p:spPr>
            <a:xfrm>
              <a:off x="3613763" y="6281990"/>
              <a:ext cx="484505" cy="375206"/>
            </a:xfrm>
            <a:prstGeom prst="rect">
              <a:avLst/>
            </a:prstGeom>
          </p:spPr>
          <p:txBody>
            <a:bodyPr vert="horz" wrap="square" lIns="0" tIns="33020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60"/>
                </a:spcBef>
              </a:pPr>
              <a:r>
                <a:rPr sz="105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H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ot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er 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expands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increasing </a:t>
              </a:r>
              <a:r>
                <a:rPr sz="1050" spc="-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em 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0" name="object 35">
              <a:extLst>
                <a:ext uri="{FF2B5EF4-FFF2-40B4-BE49-F238E27FC236}">
                  <a16:creationId xmlns:a16="http://schemas.microsoft.com/office/drawing/2014/main" id="{6DDF7428-8444-4CD7-9239-49616A01E04F}"/>
                </a:ext>
              </a:extLst>
            </p:cNvPr>
            <p:cNvSpPr txBox="1"/>
            <p:nvPr/>
          </p:nvSpPr>
          <p:spPr>
            <a:xfrm>
              <a:off x="1614008" y="7631389"/>
              <a:ext cx="3077210" cy="11871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Schrader-type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for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checking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topping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up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charge</a:t>
              </a:r>
              <a:endParaRPr sz="1050" dirty="0">
                <a:latin typeface="Gill Sans MT"/>
                <a:cs typeface="Gill Sans MT"/>
              </a:endParaRPr>
            </a:p>
          </p:txBody>
        </p:sp>
        <p:sp>
          <p:nvSpPr>
            <p:cNvPr id="11" name="object 36">
              <a:extLst>
                <a:ext uri="{FF2B5EF4-FFF2-40B4-BE49-F238E27FC236}">
                  <a16:creationId xmlns:a16="http://schemas.microsoft.com/office/drawing/2014/main" id="{38DFA157-092A-4482-9947-8112816634E6}"/>
                </a:ext>
              </a:extLst>
            </p:cNvPr>
            <p:cNvSpPr txBox="1"/>
            <p:nvPr/>
          </p:nvSpPr>
          <p:spPr>
            <a:xfrm>
              <a:off x="1714897" y="6088389"/>
              <a:ext cx="2757805" cy="118711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Screwed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male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thread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connection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point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central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heating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system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2" name="object 37">
              <a:extLst>
                <a:ext uri="{FF2B5EF4-FFF2-40B4-BE49-F238E27FC236}">
                  <a16:creationId xmlns:a16="http://schemas.microsoft.com/office/drawing/2014/main" id="{2A01E18A-4697-465A-9617-946E26E98285}"/>
                </a:ext>
              </a:extLst>
            </p:cNvPr>
            <p:cNvSpPr txBox="1"/>
            <p:nvPr/>
          </p:nvSpPr>
          <p:spPr>
            <a:xfrm>
              <a:off x="2159271" y="6281990"/>
              <a:ext cx="622300" cy="165716"/>
            </a:xfrm>
            <a:prstGeom prst="rect">
              <a:avLst/>
            </a:prstGeom>
          </p:spPr>
          <p:txBody>
            <a:bodyPr vert="horz" wrap="square" lIns="0" tIns="33020" rIns="0" bIns="0" rtlCol="0">
              <a:spAutoFit/>
            </a:bodyPr>
            <a:lstStyle/>
            <a:p>
              <a:pPr marL="12700" marR="5080">
                <a:lnSpc>
                  <a:spcPts val="800"/>
                </a:lnSpc>
                <a:spcBef>
                  <a:spcPts val="260"/>
                </a:spcBef>
              </a:pPr>
              <a:r>
                <a:rPr sz="1050" spc="-12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 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bar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essu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3" name="object 38">
              <a:extLst>
                <a:ext uri="{FF2B5EF4-FFF2-40B4-BE49-F238E27FC236}">
                  <a16:creationId xmlns:a16="http://schemas.microsoft.com/office/drawing/2014/main" id="{D9A369AD-1536-4CA7-B768-ACCF58C8EDD3}"/>
                </a:ext>
              </a:extLst>
            </p:cNvPr>
            <p:cNvSpPr txBox="1"/>
            <p:nvPr/>
          </p:nvSpPr>
          <p:spPr>
            <a:xfrm>
              <a:off x="1380304" y="6891996"/>
              <a:ext cx="483234" cy="165715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60325" marR="5080" indent="-48260">
                <a:lnSpc>
                  <a:spcPts val="800"/>
                </a:lnSpc>
                <a:spcBef>
                  <a:spcPts val="259"/>
                </a:spcBef>
              </a:pP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ir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bar 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</a:t>
              </a:r>
              <a:endParaRPr sz="1050" dirty="0">
                <a:latin typeface="Gill Sans MT"/>
                <a:cs typeface="Gill Sans MT"/>
              </a:endParaRPr>
            </a:p>
          </p:txBody>
        </p:sp>
        <p:sp>
          <p:nvSpPr>
            <p:cNvPr id="14" name="object 39">
              <a:extLst>
                <a:ext uri="{FF2B5EF4-FFF2-40B4-BE49-F238E27FC236}">
                  <a16:creationId xmlns:a16="http://schemas.microsoft.com/office/drawing/2014/main" id="{C407F01E-1D85-4E4E-914F-028F514836AB}"/>
                </a:ext>
              </a:extLst>
            </p:cNvPr>
            <p:cNvSpPr txBox="1"/>
            <p:nvPr/>
          </p:nvSpPr>
          <p:spPr>
            <a:xfrm>
              <a:off x="2869963" y="6891996"/>
              <a:ext cx="483234" cy="165715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60960" marR="5080" indent="-48260">
                <a:lnSpc>
                  <a:spcPts val="800"/>
                </a:lnSpc>
                <a:spcBef>
                  <a:spcPts val="259"/>
                </a:spcBef>
              </a:pP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ir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bar 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</a:t>
              </a:r>
              <a:endParaRPr sz="1050">
                <a:latin typeface="Gill Sans MT"/>
                <a:cs typeface="Gill Sans MT"/>
              </a:endParaRPr>
            </a:p>
          </p:txBody>
        </p:sp>
        <p:sp>
          <p:nvSpPr>
            <p:cNvPr id="15" name="object 40">
              <a:extLst>
                <a:ext uri="{FF2B5EF4-FFF2-40B4-BE49-F238E27FC236}">
                  <a16:creationId xmlns:a16="http://schemas.microsoft.com/office/drawing/2014/main" id="{BB82E68D-7B50-4A63-8F6D-92F21658FAAF}"/>
                </a:ext>
              </a:extLst>
            </p:cNvPr>
            <p:cNvSpPr txBox="1"/>
            <p:nvPr/>
          </p:nvSpPr>
          <p:spPr>
            <a:xfrm>
              <a:off x="1000583" y="7890846"/>
              <a:ext cx="1226820" cy="413175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1.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When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system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has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no </a:t>
              </a:r>
              <a:r>
                <a:rPr sz="1050" spc="-204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wa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ter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,</a:t>
              </a:r>
              <a:r>
                <a:rPr sz="1050" spc="-10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60" dirty="0">
                  <a:solidFill>
                    <a:srgbClr val="231F20"/>
                  </a:solidFill>
                  <a:latin typeface="Gill Sans MT"/>
                  <a:cs typeface="Gill Sans MT"/>
                </a:rPr>
                <a:t>diaph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75" dirty="0">
                  <a:solidFill>
                    <a:srgbClr val="231F20"/>
                  </a:solidFill>
                  <a:latin typeface="Gill Sans MT"/>
                  <a:cs typeface="Gill Sans MT"/>
                </a:rPr>
                <a:t>agm</a:t>
              </a:r>
              <a:r>
                <a:rPr lang="en-US" sz="1050" spc="7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pressed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against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wall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expansion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vessel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by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charge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r>
                <a:rPr sz="105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it.</a:t>
              </a:r>
              <a:endParaRPr sz="1050" dirty="0">
                <a:latin typeface="Gill Sans MT"/>
                <a:cs typeface="Gill Sans MT"/>
              </a:endParaRPr>
            </a:p>
          </p:txBody>
        </p:sp>
        <p:sp>
          <p:nvSpPr>
            <p:cNvPr id="16" name="object 41">
              <a:extLst>
                <a:ext uri="{FF2B5EF4-FFF2-40B4-BE49-F238E27FC236}">
                  <a16:creationId xmlns:a16="http://schemas.microsoft.com/office/drawing/2014/main" id="{D768BE68-FAE9-4FA4-8920-CE335737E85F}"/>
                </a:ext>
              </a:extLst>
            </p:cNvPr>
            <p:cNvSpPr txBox="1"/>
            <p:nvPr/>
          </p:nvSpPr>
          <p:spPr>
            <a:xfrm>
              <a:off x="3916483" y="7887392"/>
              <a:ext cx="1238250" cy="643352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1.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As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system heats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up, </a:t>
              </a:r>
              <a:r>
                <a:rPr sz="1050" spc="-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water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expands </a:t>
              </a:r>
              <a:r>
                <a:rPr sz="1050" spc="65" dirty="0">
                  <a:solidFill>
                    <a:srgbClr val="231F20"/>
                  </a:solidFill>
                  <a:latin typeface="Gill Sans MT"/>
                  <a:cs typeface="Gill Sans MT"/>
                </a:rPr>
                <a:t>and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forces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its </a:t>
              </a:r>
              <a:r>
                <a:rPr sz="10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way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further into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 expansion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vessel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increasing the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pressure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to </a:t>
              </a:r>
              <a:r>
                <a:rPr sz="1050" spc="-2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around</a:t>
              </a:r>
              <a:r>
                <a:rPr lang="en-US"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1.5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bar </a:t>
              </a:r>
              <a:r>
                <a:rPr sz="1050" spc="65" dirty="0">
                  <a:solidFill>
                    <a:srgbClr val="231F20"/>
                  </a:solidFill>
                  <a:latin typeface="Gill Sans MT"/>
                  <a:cs typeface="Gill Sans MT"/>
                </a:rPr>
                <a:t>and </a:t>
              </a:r>
              <a:r>
                <a:rPr sz="1050" spc="7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omp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essing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air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cha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65" dirty="0">
                  <a:solidFill>
                    <a:srgbClr val="231F20"/>
                  </a:solidFill>
                  <a:latin typeface="Gill Sans MT"/>
                  <a:cs typeface="Gill Sans MT"/>
                </a:rPr>
                <a:t>ge  </a:t>
              </a:r>
              <a:r>
                <a:rPr sz="10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behind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60" dirty="0">
                  <a:solidFill>
                    <a:srgbClr val="231F20"/>
                  </a:solidFill>
                  <a:latin typeface="Gill Sans MT"/>
                  <a:cs typeface="Gill Sans MT"/>
                </a:rPr>
                <a:t>diaphragm</a:t>
              </a:r>
              <a:r>
                <a:rPr sz="105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endParaRPr sz="1050" dirty="0">
                <a:latin typeface="Gill Sans MT"/>
                <a:cs typeface="Gill Sans MT"/>
              </a:endParaRPr>
            </a:p>
            <a:p>
              <a:pPr marL="12700">
                <a:lnSpc>
                  <a:spcPts val="835"/>
                </a:lnSpc>
              </a:pP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1.5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ba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.</a:t>
              </a:r>
              <a:endParaRPr sz="1050" dirty="0">
                <a:latin typeface="Gill Sans MT"/>
                <a:cs typeface="Gill Sans MT"/>
              </a:endParaRPr>
            </a:p>
          </p:txBody>
        </p:sp>
        <p:sp>
          <p:nvSpPr>
            <p:cNvPr id="17" name="object 42">
              <a:extLst>
                <a:ext uri="{FF2B5EF4-FFF2-40B4-BE49-F238E27FC236}">
                  <a16:creationId xmlns:a16="http://schemas.microsoft.com/office/drawing/2014/main" id="{E5150FA0-7822-49F5-B5E8-3530645F991C}"/>
                </a:ext>
              </a:extLst>
            </p:cNvPr>
            <p:cNvSpPr txBox="1"/>
            <p:nvPr/>
          </p:nvSpPr>
          <p:spPr>
            <a:xfrm>
              <a:off x="2440581" y="7887379"/>
              <a:ext cx="1217295" cy="492781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lnSpc>
                  <a:spcPts val="850"/>
                </a:lnSpc>
                <a:spcBef>
                  <a:spcPts val="219"/>
                </a:spcBef>
              </a:pP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2.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8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hen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em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filled 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with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1050" spc="-7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,</a:t>
              </a:r>
              <a:r>
                <a:rPr sz="1050" spc="-114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er 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10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10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its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slig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h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tly 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omp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essing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diaph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agm.  </a:t>
              </a:r>
              <a:r>
                <a:rPr sz="1050" spc="-1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he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essu</a:t>
              </a:r>
              <a:r>
                <a:rPr sz="10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10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opp</a:t>
              </a:r>
              <a:r>
                <a:rPr sz="10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ed  </a:t>
              </a:r>
              <a:r>
                <a:rPr sz="10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up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dirty="0">
                  <a:solidFill>
                    <a:srgbClr val="231F20"/>
                  </a:solidFill>
                  <a:latin typeface="Gill Sans MT"/>
                  <a:cs typeface="Gill Sans MT"/>
                </a:rPr>
                <a:t>1</a:t>
              </a:r>
              <a:r>
                <a:rPr sz="1050" spc="-6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0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bar</a:t>
              </a:r>
              <a:endParaRPr sz="105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9074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F20CF-D4E4-254E-A8FA-0FA29241D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Sealed system – with external expansion vessel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F1066C-F1B4-5848-8951-EF5C2B2C2BB1}"/>
              </a:ext>
            </a:extLst>
          </p:cNvPr>
          <p:cNvSpPr txBox="1"/>
          <p:nvPr/>
        </p:nvSpPr>
        <p:spPr>
          <a:xfrm>
            <a:off x="330971" y="5085913"/>
            <a:ext cx="871296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</a:t>
            </a:r>
            <a:r>
              <a:rPr lang="en-US" b="1" dirty="0"/>
              <a:t>domestic system </a:t>
            </a:r>
            <a:r>
              <a:rPr lang="en-US" dirty="0"/>
              <a:t>is filled by mains pressure by a temporary filling loop, which should be disconnected once filled.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7E5E9-2B33-4EDC-BE92-B0C110D5E454}"/>
              </a:ext>
            </a:extLst>
          </p:cNvPr>
          <p:cNvGrpSpPr/>
          <p:nvPr/>
        </p:nvGrpSpPr>
        <p:grpSpPr>
          <a:xfrm>
            <a:off x="1007604" y="1390589"/>
            <a:ext cx="7128792" cy="3480504"/>
            <a:chOff x="668878" y="4138540"/>
            <a:chExt cx="6221730" cy="3037647"/>
          </a:xfrm>
        </p:grpSpPr>
        <p:grpSp>
          <p:nvGrpSpPr>
            <p:cNvPr id="10" name="object 12">
              <a:extLst>
                <a:ext uri="{FF2B5EF4-FFF2-40B4-BE49-F238E27FC236}">
                  <a16:creationId xmlns:a16="http://schemas.microsoft.com/office/drawing/2014/main" id="{40E81F8C-D2C5-4E32-9B53-CC5B29B4BE43}"/>
                </a:ext>
              </a:extLst>
            </p:cNvPr>
            <p:cNvGrpSpPr/>
            <p:nvPr/>
          </p:nvGrpSpPr>
          <p:grpSpPr>
            <a:xfrm>
              <a:off x="668878" y="4138540"/>
              <a:ext cx="6221730" cy="2828290"/>
              <a:chOff x="668878" y="4138540"/>
              <a:chExt cx="6221730" cy="2828290"/>
            </a:xfrm>
          </p:grpSpPr>
          <p:pic>
            <p:nvPicPr>
              <p:cNvPr id="42" name="object 13">
                <a:extLst>
                  <a:ext uri="{FF2B5EF4-FFF2-40B4-BE49-F238E27FC236}">
                    <a16:creationId xmlns:a16="http://schemas.microsoft.com/office/drawing/2014/main" id="{E81D6D1C-360C-4A71-A370-C5D438187376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22891" y="6092241"/>
                <a:ext cx="154254" cy="207162"/>
              </a:xfrm>
              <a:prstGeom prst="rect">
                <a:avLst/>
              </a:prstGeom>
            </p:spPr>
          </p:pic>
          <p:sp>
            <p:nvSpPr>
              <p:cNvPr id="43" name="object 14">
                <a:extLst>
                  <a:ext uri="{FF2B5EF4-FFF2-40B4-BE49-F238E27FC236}">
                    <a16:creationId xmlns:a16="http://schemas.microsoft.com/office/drawing/2014/main" id="{F5FF7F87-A75A-4BA7-B4C4-7C5DD8DE1C3C}"/>
                  </a:ext>
                </a:extLst>
              </p:cNvPr>
              <p:cNvSpPr/>
              <p:nvPr/>
            </p:nvSpPr>
            <p:spPr>
              <a:xfrm>
                <a:off x="2190761" y="5890244"/>
                <a:ext cx="317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1750">
                    <a:moveTo>
                      <a:pt x="0" y="0"/>
                    </a:moveTo>
                    <a:lnTo>
                      <a:pt x="31254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15">
                <a:extLst>
                  <a:ext uri="{FF2B5EF4-FFF2-40B4-BE49-F238E27FC236}">
                    <a16:creationId xmlns:a16="http://schemas.microsoft.com/office/drawing/2014/main" id="{5DEBE722-0967-4D4D-97B7-13CDC283BA31}"/>
                  </a:ext>
                </a:extLst>
              </p:cNvPr>
              <p:cNvSpPr/>
              <p:nvPr/>
            </p:nvSpPr>
            <p:spPr>
              <a:xfrm>
                <a:off x="2038264" y="5874528"/>
                <a:ext cx="126364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126364" h="31750">
                    <a:moveTo>
                      <a:pt x="0" y="31432"/>
                    </a:moveTo>
                    <a:lnTo>
                      <a:pt x="126111" y="31432"/>
                    </a:lnTo>
                    <a:lnTo>
                      <a:pt x="126111" y="0"/>
                    </a:lnTo>
                    <a:lnTo>
                      <a:pt x="0" y="0"/>
                    </a:lnTo>
                    <a:lnTo>
                      <a:pt x="0" y="3143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5" name="object 16">
                <a:extLst>
                  <a:ext uri="{FF2B5EF4-FFF2-40B4-BE49-F238E27FC236}">
                    <a16:creationId xmlns:a16="http://schemas.microsoft.com/office/drawing/2014/main" id="{62208085-F933-4B5C-953F-AAEFD35F30FC}"/>
                  </a:ext>
                </a:extLst>
              </p:cNvPr>
              <p:cNvSpPr/>
              <p:nvPr/>
            </p:nvSpPr>
            <p:spPr>
              <a:xfrm>
                <a:off x="2217353" y="5890230"/>
                <a:ext cx="10795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04139">
                    <a:moveTo>
                      <a:pt x="0" y="0"/>
                    </a:moveTo>
                    <a:lnTo>
                      <a:pt x="36385" y="0"/>
                    </a:lnTo>
                    <a:lnTo>
                      <a:pt x="64061" y="5624"/>
                    </a:lnTo>
                    <a:lnTo>
                      <a:pt x="86723" y="20939"/>
                    </a:lnTo>
                    <a:lnTo>
                      <a:pt x="102034" y="43601"/>
                    </a:lnTo>
                    <a:lnTo>
                      <a:pt x="107657" y="71272"/>
                    </a:lnTo>
                    <a:lnTo>
                      <a:pt x="107657" y="103695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6" name="object 17">
                <a:extLst>
                  <a:ext uri="{FF2B5EF4-FFF2-40B4-BE49-F238E27FC236}">
                    <a16:creationId xmlns:a16="http://schemas.microsoft.com/office/drawing/2014/main" id="{8B38F175-C944-4F96-8FD2-CF32761A3625}"/>
                  </a:ext>
                </a:extLst>
              </p:cNvPr>
              <p:cNvSpPr/>
              <p:nvPr/>
            </p:nvSpPr>
            <p:spPr>
              <a:xfrm>
                <a:off x="2217353" y="5890230"/>
                <a:ext cx="107950" cy="104139"/>
              </a:xfrm>
              <a:custGeom>
                <a:avLst/>
                <a:gdLst/>
                <a:ahLst/>
                <a:cxnLst/>
                <a:rect l="l" t="t" r="r" b="b"/>
                <a:pathLst>
                  <a:path w="107950" h="104139">
                    <a:moveTo>
                      <a:pt x="0" y="0"/>
                    </a:moveTo>
                    <a:lnTo>
                      <a:pt x="36385" y="0"/>
                    </a:lnTo>
                    <a:lnTo>
                      <a:pt x="64061" y="5624"/>
                    </a:lnTo>
                    <a:lnTo>
                      <a:pt x="86723" y="20939"/>
                    </a:lnTo>
                    <a:lnTo>
                      <a:pt x="102034" y="43601"/>
                    </a:lnTo>
                    <a:lnTo>
                      <a:pt x="107657" y="71272"/>
                    </a:lnTo>
                    <a:lnTo>
                      <a:pt x="107657" y="103695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7" name="object 18">
                <a:extLst>
                  <a:ext uri="{FF2B5EF4-FFF2-40B4-BE49-F238E27FC236}">
                    <a16:creationId xmlns:a16="http://schemas.microsoft.com/office/drawing/2014/main" id="{12B32AB1-EAE6-4F91-871A-302D9A75F6EA}"/>
                  </a:ext>
                </a:extLst>
              </p:cNvPr>
              <p:cNvSpPr/>
              <p:nvPr/>
            </p:nvSpPr>
            <p:spPr>
              <a:xfrm>
                <a:off x="2174328" y="5750055"/>
                <a:ext cx="0" cy="816610"/>
              </a:xfrm>
              <a:custGeom>
                <a:avLst/>
                <a:gdLst/>
                <a:ahLst/>
                <a:cxnLst/>
                <a:rect l="l" t="t" r="r" b="b"/>
                <a:pathLst>
                  <a:path h="816609">
                    <a:moveTo>
                      <a:pt x="0" y="0"/>
                    </a:moveTo>
                    <a:lnTo>
                      <a:pt x="0" y="816381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8" name="object 19">
                <a:extLst>
                  <a:ext uri="{FF2B5EF4-FFF2-40B4-BE49-F238E27FC236}">
                    <a16:creationId xmlns:a16="http://schemas.microsoft.com/office/drawing/2014/main" id="{34698FA0-7B55-4419-8905-514C23C4AF74}"/>
                  </a:ext>
                </a:extLst>
              </p:cNvPr>
              <p:cNvSpPr/>
              <p:nvPr/>
            </p:nvSpPr>
            <p:spPr>
              <a:xfrm>
                <a:off x="2022887" y="6359518"/>
                <a:ext cx="38100" cy="60706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607059">
                    <a:moveTo>
                      <a:pt x="0" y="606831"/>
                    </a:moveTo>
                    <a:lnTo>
                      <a:pt x="37719" y="606831"/>
                    </a:lnTo>
                    <a:lnTo>
                      <a:pt x="37719" y="0"/>
                    </a:lnTo>
                    <a:lnTo>
                      <a:pt x="0" y="0"/>
                    </a:lnTo>
                    <a:lnTo>
                      <a:pt x="0" y="60683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20">
                <a:extLst>
                  <a:ext uri="{FF2B5EF4-FFF2-40B4-BE49-F238E27FC236}">
                    <a16:creationId xmlns:a16="http://schemas.microsoft.com/office/drawing/2014/main" id="{B36F7FA4-0E08-40FA-B9B0-4C2C2F70AC2D}"/>
                  </a:ext>
                </a:extLst>
              </p:cNvPr>
              <p:cNvSpPr/>
              <p:nvPr/>
            </p:nvSpPr>
            <p:spPr>
              <a:xfrm>
                <a:off x="2029174" y="6359518"/>
                <a:ext cx="25400" cy="607060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607059">
                    <a:moveTo>
                      <a:pt x="0" y="606831"/>
                    </a:moveTo>
                    <a:lnTo>
                      <a:pt x="25146" y="606831"/>
                    </a:lnTo>
                    <a:lnTo>
                      <a:pt x="25146" y="0"/>
                    </a:lnTo>
                    <a:lnTo>
                      <a:pt x="0" y="0"/>
                    </a:lnTo>
                    <a:lnTo>
                      <a:pt x="0" y="606831"/>
                    </a:lnTo>
                    <a:close/>
                  </a:path>
                </a:pathLst>
              </a:custGeom>
              <a:solidFill>
                <a:srgbClr val="40AD49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21">
                <a:extLst>
                  <a:ext uri="{FF2B5EF4-FFF2-40B4-BE49-F238E27FC236}">
                    <a16:creationId xmlns:a16="http://schemas.microsoft.com/office/drawing/2014/main" id="{DD930D9D-601F-427C-9251-61F1A353E55F}"/>
                  </a:ext>
                </a:extLst>
              </p:cNvPr>
              <p:cNvSpPr/>
              <p:nvPr/>
            </p:nvSpPr>
            <p:spPr>
              <a:xfrm>
                <a:off x="1482562" y="6570055"/>
                <a:ext cx="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h="71754">
                    <a:moveTo>
                      <a:pt x="0" y="71501"/>
                    </a:moveTo>
                    <a:lnTo>
                      <a:pt x="0" y="0"/>
                    </a:lnTo>
                  </a:path>
                </a:pathLst>
              </a:custGeom>
              <a:ln w="264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1" name="object 22">
                <a:extLst>
                  <a:ext uri="{FF2B5EF4-FFF2-40B4-BE49-F238E27FC236}">
                    <a16:creationId xmlns:a16="http://schemas.microsoft.com/office/drawing/2014/main" id="{E654D27A-890C-4280-912C-7A4B258B6A73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3535" y="6008350"/>
                <a:ext cx="626224" cy="947102"/>
              </a:xfrm>
              <a:prstGeom prst="rect">
                <a:avLst/>
              </a:prstGeom>
            </p:spPr>
          </p:pic>
          <p:pic>
            <p:nvPicPr>
              <p:cNvPr id="52" name="object 23">
                <a:extLst>
                  <a:ext uri="{FF2B5EF4-FFF2-40B4-BE49-F238E27FC236}">
                    <a16:creationId xmlns:a16="http://schemas.microsoft.com/office/drawing/2014/main" id="{346A13EF-C201-45FE-B099-9944BD59ADDC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2189" y="6123448"/>
                <a:ext cx="441826" cy="492527"/>
              </a:xfrm>
              <a:prstGeom prst="rect">
                <a:avLst/>
              </a:prstGeom>
            </p:spPr>
          </p:pic>
          <p:sp>
            <p:nvSpPr>
              <p:cNvPr id="53" name="object 24">
                <a:extLst>
                  <a:ext uri="{FF2B5EF4-FFF2-40B4-BE49-F238E27FC236}">
                    <a16:creationId xmlns:a16="http://schemas.microsoft.com/office/drawing/2014/main" id="{F4CCAFF4-1086-4467-BEED-3825F6DBE8E1}"/>
                  </a:ext>
                </a:extLst>
              </p:cNvPr>
              <p:cNvSpPr/>
              <p:nvPr/>
            </p:nvSpPr>
            <p:spPr>
              <a:xfrm>
                <a:off x="896873" y="6120383"/>
                <a:ext cx="447675" cy="495934"/>
              </a:xfrm>
              <a:custGeom>
                <a:avLst/>
                <a:gdLst/>
                <a:ahLst/>
                <a:cxnLst/>
                <a:rect l="l" t="t" r="r" b="b"/>
                <a:pathLst>
                  <a:path w="447675" h="495934">
                    <a:moveTo>
                      <a:pt x="447128" y="495604"/>
                    </a:moveTo>
                    <a:lnTo>
                      <a:pt x="0" y="495604"/>
                    </a:lnTo>
                    <a:lnTo>
                      <a:pt x="0" y="0"/>
                    </a:lnTo>
                    <a:lnTo>
                      <a:pt x="447128" y="0"/>
                    </a:lnTo>
                    <a:lnTo>
                      <a:pt x="447128" y="495604"/>
                    </a:lnTo>
                    <a:close/>
                  </a:path>
                </a:pathLst>
              </a:custGeom>
              <a:ln w="88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54" name="object 25">
                <a:extLst>
                  <a:ext uri="{FF2B5EF4-FFF2-40B4-BE49-F238E27FC236}">
                    <a16:creationId xmlns:a16="http://schemas.microsoft.com/office/drawing/2014/main" id="{0820AB6E-25FD-4D47-8417-70FA735EFEB9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02189" y="6123448"/>
                <a:ext cx="441826" cy="492527"/>
              </a:xfrm>
              <a:prstGeom prst="rect">
                <a:avLst/>
              </a:prstGeom>
            </p:spPr>
          </p:pic>
          <p:sp>
            <p:nvSpPr>
              <p:cNvPr id="55" name="object 26">
                <a:extLst>
                  <a:ext uri="{FF2B5EF4-FFF2-40B4-BE49-F238E27FC236}">
                    <a16:creationId xmlns:a16="http://schemas.microsoft.com/office/drawing/2014/main" id="{2EADAA15-CFD6-4310-A256-0AE84A8A7494}"/>
                  </a:ext>
                </a:extLst>
              </p:cNvPr>
              <p:cNvSpPr/>
              <p:nvPr/>
            </p:nvSpPr>
            <p:spPr>
              <a:xfrm>
                <a:off x="896873" y="6120383"/>
                <a:ext cx="447675" cy="495934"/>
              </a:xfrm>
              <a:custGeom>
                <a:avLst/>
                <a:gdLst/>
                <a:ahLst/>
                <a:cxnLst/>
                <a:rect l="l" t="t" r="r" b="b"/>
                <a:pathLst>
                  <a:path w="447675" h="495934">
                    <a:moveTo>
                      <a:pt x="447128" y="495604"/>
                    </a:moveTo>
                    <a:lnTo>
                      <a:pt x="0" y="495604"/>
                    </a:lnTo>
                    <a:lnTo>
                      <a:pt x="0" y="0"/>
                    </a:lnTo>
                    <a:lnTo>
                      <a:pt x="447128" y="0"/>
                    </a:lnTo>
                    <a:lnTo>
                      <a:pt x="447128" y="495604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6" name="object 27">
                <a:extLst>
                  <a:ext uri="{FF2B5EF4-FFF2-40B4-BE49-F238E27FC236}">
                    <a16:creationId xmlns:a16="http://schemas.microsoft.com/office/drawing/2014/main" id="{48A13BE0-FD39-4C93-A7F2-9296AA2C5D06}"/>
                  </a:ext>
                </a:extLst>
              </p:cNvPr>
              <p:cNvSpPr/>
              <p:nvPr/>
            </p:nvSpPr>
            <p:spPr>
              <a:xfrm>
                <a:off x="1342575" y="6580262"/>
                <a:ext cx="930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30910">
                    <a:moveTo>
                      <a:pt x="930351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28">
                <a:extLst>
                  <a:ext uri="{FF2B5EF4-FFF2-40B4-BE49-F238E27FC236}">
                    <a16:creationId xmlns:a16="http://schemas.microsoft.com/office/drawing/2014/main" id="{CD695306-524B-42EA-96B5-262DFEC3F0D6}"/>
                  </a:ext>
                </a:extLst>
              </p:cNvPr>
              <p:cNvSpPr/>
              <p:nvPr/>
            </p:nvSpPr>
            <p:spPr>
              <a:xfrm>
                <a:off x="2375926" y="6580262"/>
                <a:ext cx="15189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18920">
                    <a:moveTo>
                      <a:pt x="1518754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29">
                <a:extLst>
                  <a:ext uri="{FF2B5EF4-FFF2-40B4-BE49-F238E27FC236}">
                    <a16:creationId xmlns:a16="http://schemas.microsoft.com/office/drawing/2014/main" id="{77B47EFC-95CD-469A-9231-47D6BF577A97}"/>
                  </a:ext>
                </a:extLst>
              </p:cNvPr>
              <p:cNvSpPr/>
              <p:nvPr/>
            </p:nvSpPr>
            <p:spPr>
              <a:xfrm>
                <a:off x="1482562" y="6570055"/>
                <a:ext cx="0" cy="71755"/>
              </a:xfrm>
              <a:custGeom>
                <a:avLst/>
                <a:gdLst/>
                <a:ahLst/>
                <a:cxnLst/>
                <a:rect l="l" t="t" r="r" b="b"/>
                <a:pathLst>
                  <a:path h="71754">
                    <a:moveTo>
                      <a:pt x="0" y="71501"/>
                    </a:moveTo>
                    <a:lnTo>
                      <a:pt x="0" y="0"/>
                    </a:lnTo>
                  </a:path>
                </a:pathLst>
              </a:custGeom>
              <a:ln w="176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9" name="object 30">
                <a:extLst>
                  <a:ext uri="{FF2B5EF4-FFF2-40B4-BE49-F238E27FC236}">
                    <a16:creationId xmlns:a16="http://schemas.microsoft.com/office/drawing/2014/main" id="{0D2B79E0-9A93-47EE-8A7C-3178510DBF17}"/>
                  </a:ext>
                </a:extLst>
              </p:cNvPr>
              <p:cNvSpPr/>
              <p:nvPr/>
            </p:nvSpPr>
            <p:spPr>
              <a:xfrm>
                <a:off x="1504528" y="6716411"/>
                <a:ext cx="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h="17145">
                    <a:moveTo>
                      <a:pt x="0" y="16840"/>
                    </a:moveTo>
                    <a:lnTo>
                      <a:pt x="0" y="0"/>
                    </a:lnTo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0" name="object 31">
                <a:extLst>
                  <a:ext uri="{FF2B5EF4-FFF2-40B4-BE49-F238E27FC236}">
                    <a16:creationId xmlns:a16="http://schemas.microsoft.com/office/drawing/2014/main" id="{65C1A351-3732-49A6-B4BD-30E79C336278}"/>
                  </a:ext>
                </a:extLst>
              </p:cNvPr>
              <p:cNvSpPr/>
              <p:nvPr/>
            </p:nvSpPr>
            <p:spPr>
              <a:xfrm>
                <a:off x="1461929" y="6678256"/>
                <a:ext cx="4064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35559">
                    <a:moveTo>
                      <a:pt x="10147" y="17564"/>
                    </a:moveTo>
                    <a:lnTo>
                      <a:pt x="0" y="35128"/>
                    </a:lnTo>
                    <a:lnTo>
                      <a:pt x="20294" y="35128"/>
                    </a:lnTo>
                    <a:lnTo>
                      <a:pt x="40576" y="35128"/>
                    </a:lnTo>
                    <a:lnTo>
                      <a:pt x="30429" y="17564"/>
                    </a:lnTo>
                    <a:lnTo>
                      <a:pt x="20294" y="0"/>
                    </a:lnTo>
                    <a:lnTo>
                      <a:pt x="10147" y="17564"/>
                    </a:lnTo>
                    <a:close/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1" name="object 32">
                <a:extLst>
                  <a:ext uri="{FF2B5EF4-FFF2-40B4-BE49-F238E27FC236}">
                    <a16:creationId xmlns:a16="http://schemas.microsoft.com/office/drawing/2014/main" id="{147B9CA1-6D98-4D61-BE1A-804BA10A7511}"/>
                  </a:ext>
                </a:extLst>
              </p:cNvPr>
              <p:cNvSpPr/>
              <p:nvPr/>
            </p:nvSpPr>
            <p:spPr>
              <a:xfrm>
                <a:off x="1461929" y="6643127"/>
                <a:ext cx="40640" cy="3556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35559">
                    <a:moveTo>
                      <a:pt x="10147" y="17564"/>
                    </a:moveTo>
                    <a:lnTo>
                      <a:pt x="0" y="0"/>
                    </a:lnTo>
                    <a:lnTo>
                      <a:pt x="20294" y="0"/>
                    </a:lnTo>
                    <a:lnTo>
                      <a:pt x="40576" y="0"/>
                    </a:lnTo>
                    <a:lnTo>
                      <a:pt x="30429" y="17564"/>
                    </a:lnTo>
                    <a:lnTo>
                      <a:pt x="20294" y="35115"/>
                    </a:lnTo>
                    <a:lnTo>
                      <a:pt x="10147" y="17564"/>
                    </a:lnTo>
                    <a:close/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2" name="object 33">
                <a:extLst>
                  <a:ext uri="{FF2B5EF4-FFF2-40B4-BE49-F238E27FC236}">
                    <a16:creationId xmlns:a16="http://schemas.microsoft.com/office/drawing/2014/main" id="{EE104636-536B-485D-977D-26CCC9CE4636}"/>
                  </a:ext>
                </a:extLst>
              </p:cNvPr>
              <p:cNvSpPr/>
              <p:nvPr/>
            </p:nvSpPr>
            <p:spPr>
              <a:xfrm>
                <a:off x="1460044" y="6716411"/>
                <a:ext cx="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h="17145">
                    <a:moveTo>
                      <a:pt x="0" y="16840"/>
                    </a:moveTo>
                    <a:lnTo>
                      <a:pt x="0" y="0"/>
                    </a:lnTo>
                  </a:path>
                </a:pathLst>
              </a:custGeom>
              <a:ln w="528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3" name="object 34">
                <a:extLst>
                  <a:ext uri="{FF2B5EF4-FFF2-40B4-BE49-F238E27FC236}">
                    <a16:creationId xmlns:a16="http://schemas.microsoft.com/office/drawing/2014/main" id="{FA70AF35-1AED-4081-8613-2195D7457CEA}"/>
                  </a:ext>
                </a:extLst>
              </p:cNvPr>
              <p:cNvSpPr/>
              <p:nvPr/>
            </p:nvSpPr>
            <p:spPr>
              <a:xfrm>
                <a:off x="2636259" y="4936393"/>
                <a:ext cx="189230" cy="1630045"/>
              </a:xfrm>
              <a:custGeom>
                <a:avLst/>
                <a:gdLst/>
                <a:ahLst/>
                <a:cxnLst/>
                <a:rect l="l" t="t" r="r" b="b"/>
                <a:pathLst>
                  <a:path w="189230" h="1630045">
                    <a:moveTo>
                      <a:pt x="188734" y="0"/>
                    </a:moveTo>
                    <a:lnTo>
                      <a:pt x="71297" y="0"/>
                    </a:lnTo>
                    <a:lnTo>
                      <a:pt x="43623" y="5626"/>
                    </a:lnTo>
                    <a:lnTo>
                      <a:pt x="20951" y="20945"/>
                    </a:lnTo>
                    <a:lnTo>
                      <a:pt x="5628" y="43612"/>
                    </a:lnTo>
                    <a:lnTo>
                      <a:pt x="0" y="71285"/>
                    </a:lnTo>
                    <a:lnTo>
                      <a:pt x="0" y="1629867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35">
                <a:extLst>
                  <a:ext uri="{FF2B5EF4-FFF2-40B4-BE49-F238E27FC236}">
                    <a16:creationId xmlns:a16="http://schemas.microsoft.com/office/drawing/2014/main" id="{B468D4C4-7263-4430-AE67-4E582F3B6EA9}"/>
                  </a:ext>
                </a:extLst>
              </p:cNvPr>
              <p:cNvSpPr/>
              <p:nvPr/>
            </p:nvSpPr>
            <p:spPr>
              <a:xfrm>
                <a:off x="2636259" y="4936393"/>
                <a:ext cx="189230" cy="1638300"/>
              </a:xfrm>
              <a:custGeom>
                <a:avLst/>
                <a:gdLst/>
                <a:ahLst/>
                <a:cxnLst/>
                <a:rect l="l" t="t" r="r" b="b"/>
                <a:pathLst>
                  <a:path w="189230" h="1638300">
                    <a:moveTo>
                      <a:pt x="188734" y="0"/>
                    </a:moveTo>
                    <a:lnTo>
                      <a:pt x="71297" y="0"/>
                    </a:lnTo>
                    <a:lnTo>
                      <a:pt x="43623" y="5626"/>
                    </a:lnTo>
                    <a:lnTo>
                      <a:pt x="20951" y="20945"/>
                    </a:lnTo>
                    <a:lnTo>
                      <a:pt x="5628" y="43612"/>
                    </a:lnTo>
                    <a:lnTo>
                      <a:pt x="0" y="71285"/>
                    </a:lnTo>
                    <a:lnTo>
                      <a:pt x="0" y="1637766"/>
                    </a:lnTo>
                  </a:path>
                </a:pathLst>
              </a:custGeom>
              <a:ln w="25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36">
                <a:extLst>
                  <a:ext uri="{FF2B5EF4-FFF2-40B4-BE49-F238E27FC236}">
                    <a16:creationId xmlns:a16="http://schemas.microsoft.com/office/drawing/2014/main" id="{90FAD1E4-A8B7-4A52-BB90-F2B2B807A673}"/>
                  </a:ext>
                </a:extLst>
              </p:cNvPr>
              <p:cNvSpPr/>
              <p:nvPr/>
            </p:nvSpPr>
            <p:spPr>
              <a:xfrm>
                <a:off x="687928" y="4739970"/>
                <a:ext cx="408305" cy="1414145"/>
              </a:xfrm>
              <a:custGeom>
                <a:avLst/>
                <a:gdLst/>
                <a:ahLst/>
                <a:cxnLst/>
                <a:rect l="l" t="t" r="r" b="b"/>
                <a:pathLst>
                  <a:path w="408305" h="1414145">
                    <a:moveTo>
                      <a:pt x="210769" y="1413979"/>
                    </a:moveTo>
                    <a:lnTo>
                      <a:pt x="71285" y="1413979"/>
                    </a:lnTo>
                    <a:lnTo>
                      <a:pt x="43607" y="1408355"/>
                    </a:lnTo>
                    <a:lnTo>
                      <a:pt x="20940" y="1393042"/>
                    </a:lnTo>
                    <a:lnTo>
                      <a:pt x="5625" y="1370383"/>
                    </a:lnTo>
                    <a:lnTo>
                      <a:pt x="0" y="1342720"/>
                    </a:lnTo>
                    <a:lnTo>
                      <a:pt x="0" y="71285"/>
                    </a:lnTo>
                    <a:lnTo>
                      <a:pt x="5625" y="43601"/>
                    </a:lnTo>
                    <a:lnTo>
                      <a:pt x="20940" y="20935"/>
                    </a:lnTo>
                    <a:lnTo>
                      <a:pt x="43607" y="5623"/>
                    </a:lnTo>
                    <a:lnTo>
                      <a:pt x="71285" y="0"/>
                    </a:lnTo>
                    <a:lnTo>
                      <a:pt x="408025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37">
                <a:extLst>
                  <a:ext uri="{FF2B5EF4-FFF2-40B4-BE49-F238E27FC236}">
                    <a16:creationId xmlns:a16="http://schemas.microsoft.com/office/drawing/2014/main" id="{F475C0C7-E03D-4ADE-8C8E-D3126BF530B8}"/>
                  </a:ext>
                </a:extLst>
              </p:cNvPr>
              <p:cNvSpPr/>
              <p:nvPr/>
            </p:nvSpPr>
            <p:spPr>
              <a:xfrm>
                <a:off x="687928" y="4739970"/>
                <a:ext cx="408305" cy="1414145"/>
              </a:xfrm>
              <a:custGeom>
                <a:avLst/>
                <a:gdLst/>
                <a:ahLst/>
                <a:cxnLst/>
                <a:rect l="l" t="t" r="r" b="b"/>
                <a:pathLst>
                  <a:path w="408305" h="1414145">
                    <a:moveTo>
                      <a:pt x="210769" y="1413979"/>
                    </a:moveTo>
                    <a:lnTo>
                      <a:pt x="71285" y="1413979"/>
                    </a:lnTo>
                    <a:lnTo>
                      <a:pt x="43607" y="1408355"/>
                    </a:lnTo>
                    <a:lnTo>
                      <a:pt x="20940" y="1393042"/>
                    </a:lnTo>
                    <a:lnTo>
                      <a:pt x="5625" y="1370383"/>
                    </a:lnTo>
                    <a:lnTo>
                      <a:pt x="0" y="1342720"/>
                    </a:lnTo>
                    <a:lnTo>
                      <a:pt x="0" y="71285"/>
                    </a:lnTo>
                    <a:lnTo>
                      <a:pt x="5625" y="43601"/>
                    </a:lnTo>
                    <a:lnTo>
                      <a:pt x="20940" y="20935"/>
                    </a:lnTo>
                    <a:lnTo>
                      <a:pt x="43607" y="5623"/>
                    </a:lnTo>
                    <a:lnTo>
                      <a:pt x="71285" y="0"/>
                    </a:lnTo>
                    <a:lnTo>
                      <a:pt x="408025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38">
                <a:extLst>
                  <a:ext uri="{FF2B5EF4-FFF2-40B4-BE49-F238E27FC236}">
                    <a16:creationId xmlns:a16="http://schemas.microsoft.com/office/drawing/2014/main" id="{42D8C485-D90F-4D26-BF84-5C03CE0EF6B4}"/>
                  </a:ext>
                </a:extLst>
              </p:cNvPr>
              <p:cNvSpPr/>
              <p:nvPr/>
            </p:nvSpPr>
            <p:spPr>
              <a:xfrm>
                <a:off x="1155682" y="4721105"/>
                <a:ext cx="612140" cy="38100"/>
              </a:xfrm>
              <a:custGeom>
                <a:avLst/>
                <a:gdLst/>
                <a:ahLst/>
                <a:cxnLst/>
                <a:rect l="l" t="t" r="r" b="b"/>
                <a:pathLst>
                  <a:path w="612139" h="38100">
                    <a:moveTo>
                      <a:pt x="0" y="37719"/>
                    </a:moveTo>
                    <a:lnTo>
                      <a:pt x="611797" y="37719"/>
                    </a:lnTo>
                    <a:lnTo>
                      <a:pt x="611797" y="0"/>
                    </a:lnTo>
                    <a:lnTo>
                      <a:pt x="0" y="0"/>
                    </a:lnTo>
                    <a:lnTo>
                      <a:pt x="0" y="3771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39">
                <a:extLst>
                  <a:ext uri="{FF2B5EF4-FFF2-40B4-BE49-F238E27FC236}">
                    <a16:creationId xmlns:a16="http://schemas.microsoft.com/office/drawing/2014/main" id="{69278D62-99DD-452A-9CD3-CC724A7A18AC}"/>
                  </a:ext>
                </a:extLst>
              </p:cNvPr>
              <p:cNvSpPr/>
              <p:nvPr/>
            </p:nvSpPr>
            <p:spPr>
              <a:xfrm>
                <a:off x="1153243" y="4727392"/>
                <a:ext cx="61468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14680" h="25400">
                    <a:moveTo>
                      <a:pt x="0" y="25146"/>
                    </a:moveTo>
                    <a:lnTo>
                      <a:pt x="614235" y="25146"/>
                    </a:lnTo>
                    <a:lnTo>
                      <a:pt x="614235" y="0"/>
                    </a:lnTo>
                    <a:lnTo>
                      <a:pt x="0" y="0"/>
                    </a:lnTo>
                    <a:lnTo>
                      <a:pt x="0" y="25146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40">
                <a:extLst>
                  <a:ext uri="{FF2B5EF4-FFF2-40B4-BE49-F238E27FC236}">
                    <a16:creationId xmlns:a16="http://schemas.microsoft.com/office/drawing/2014/main" id="{BA73FF88-4022-44F0-813B-DB6ED2390F9F}"/>
                  </a:ext>
                </a:extLst>
              </p:cNvPr>
              <p:cNvSpPr/>
              <p:nvPr/>
            </p:nvSpPr>
            <p:spPr>
              <a:xfrm>
                <a:off x="1561999" y="5746546"/>
                <a:ext cx="0" cy="816610"/>
              </a:xfrm>
              <a:custGeom>
                <a:avLst/>
                <a:gdLst/>
                <a:ahLst/>
                <a:cxnLst/>
                <a:rect l="l" t="t" r="r" b="b"/>
                <a:pathLst>
                  <a:path h="816609">
                    <a:moveTo>
                      <a:pt x="0" y="0"/>
                    </a:moveTo>
                    <a:lnTo>
                      <a:pt x="0" y="81619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41">
                <a:extLst>
                  <a:ext uri="{FF2B5EF4-FFF2-40B4-BE49-F238E27FC236}">
                    <a16:creationId xmlns:a16="http://schemas.microsoft.com/office/drawing/2014/main" id="{7120BB48-1C7F-4ADB-9CCF-622DEF8180E0}"/>
                  </a:ext>
                </a:extLst>
              </p:cNvPr>
              <p:cNvSpPr/>
              <p:nvPr/>
            </p:nvSpPr>
            <p:spPr>
              <a:xfrm>
                <a:off x="1561999" y="5587523"/>
                <a:ext cx="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h="191770">
                    <a:moveTo>
                      <a:pt x="0" y="0"/>
                    </a:moveTo>
                    <a:lnTo>
                      <a:pt x="0" y="191477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42">
                <a:extLst>
                  <a:ext uri="{FF2B5EF4-FFF2-40B4-BE49-F238E27FC236}">
                    <a16:creationId xmlns:a16="http://schemas.microsoft.com/office/drawing/2014/main" id="{5F611E0D-ED08-4F49-94E4-58E4E21855E0}"/>
                  </a:ext>
                </a:extLst>
              </p:cNvPr>
              <p:cNvSpPr/>
              <p:nvPr/>
            </p:nvSpPr>
            <p:spPr>
              <a:xfrm>
                <a:off x="1543140" y="4756034"/>
                <a:ext cx="38100" cy="831850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831850">
                    <a:moveTo>
                      <a:pt x="0" y="831507"/>
                    </a:moveTo>
                    <a:lnTo>
                      <a:pt x="37718" y="831507"/>
                    </a:lnTo>
                    <a:lnTo>
                      <a:pt x="37718" y="0"/>
                    </a:lnTo>
                    <a:lnTo>
                      <a:pt x="0" y="0"/>
                    </a:lnTo>
                    <a:lnTo>
                      <a:pt x="0" y="831507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43">
                <a:extLst>
                  <a:ext uri="{FF2B5EF4-FFF2-40B4-BE49-F238E27FC236}">
                    <a16:creationId xmlns:a16="http://schemas.microsoft.com/office/drawing/2014/main" id="{A20BA8B7-2F01-4FEE-9DB7-AA33962D9117}"/>
                  </a:ext>
                </a:extLst>
              </p:cNvPr>
              <p:cNvSpPr/>
              <p:nvPr/>
            </p:nvSpPr>
            <p:spPr>
              <a:xfrm>
                <a:off x="1561999" y="5746546"/>
                <a:ext cx="0" cy="826769"/>
              </a:xfrm>
              <a:custGeom>
                <a:avLst/>
                <a:gdLst/>
                <a:ahLst/>
                <a:cxnLst/>
                <a:rect l="l" t="t" r="r" b="b"/>
                <a:pathLst>
                  <a:path h="826770">
                    <a:moveTo>
                      <a:pt x="0" y="0"/>
                    </a:moveTo>
                    <a:lnTo>
                      <a:pt x="0" y="826211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44">
                <a:extLst>
                  <a:ext uri="{FF2B5EF4-FFF2-40B4-BE49-F238E27FC236}">
                    <a16:creationId xmlns:a16="http://schemas.microsoft.com/office/drawing/2014/main" id="{83540C4F-66DF-4D5F-A9CB-30BF69D8ED1C}"/>
                  </a:ext>
                </a:extLst>
              </p:cNvPr>
              <p:cNvSpPr/>
              <p:nvPr/>
            </p:nvSpPr>
            <p:spPr>
              <a:xfrm>
                <a:off x="1549426" y="4747873"/>
                <a:ext cx="25400" cy="84010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840104">
                    <a:moveTo>
                      <a:pt x="0" y="839647"/>
                    </a:moveTo>
                    <a:lnTo>
                      <a:pt x="25145" y="839647"/>
                    </a:lnTo>
                    <a:lnTo>
                      <a:pt x="25145" y="0"/>
                    </a:lnTo>
                    <a:lnTo>
                      <a:pt x="0" y="0"/>
                    </a:lnTo>
                    <a:lnTo>
                      <a:pt x="0" y="839647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45">
                <a:extLst>
                  <a:ext uri="{FF2B5EF4-FFF2-40B4-BE49-F238E27FC236}">
                    <a16:creationId xmlns:a16="http://schemas.microsoft.com/office/drawing/2014/main" id="{F7497E19-79F4-43AF-BE75-D2766E37A073}"/>
                  </a:ext>
                </a:extLst>
              </p:cNvPr>
              <p:cNvSpPr/>
              <p:nvPr/>
            </p:nvSpPr>
            <p:spPr>
              <a:xfrm>
                <a:off x="2174328" y="5750055"/>
                <a:ext cx="0" cy="824865"/>
              </a:xfrm>
              <a:custGeom>
                <a:avLst/>
                <a:gdLst/>
                <a:ahLst/>
                <a:cxnLst/>
                <a:rect l="l" t="t" r="r" b="b"/>
                <a:pathLst>
                  <a:path h="824865">
                    <a:moveTo>
                      <a:pt x="0" y="0"/>
                    </a:moveTo>
                    <a:lnTo>
                      <a:pt x="0" y="824268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46">
                <a:extLst>
                  <a:ext uri="{FF2B5EF4-FFF2-40B4-BE49-F238E27FC236}">
                    <a16:creationId xmlns:a16="http://schemas.microsoft.com/office/drawing/2014/main" id="{DC1E0919-C7E7-4F8D-A666-802A50725648}"/>
                  </a:ext>
                </a:extLst>
              </p:cNvPr>
              <p:cNvSpPr/>
              <p:nvPr/>
            </p:nvSpPr>
            <p:spPr>
              <a:xfrm>
                <a:off x="2306066" y="6539686"/>
                <a:ext cx="32384" cy="425450"/>
              </a:xfrm>
              <a:custGeom>
                <a:avLst/>
                <a:gdLst/>
                <a:ahLst/>
                <a:cxnLst/>
                <a:rect l="l" t="t" r="r" b="b"/>
                <a:pathLst>
                  <a:path w="32385" h="425450">
                    <a:moveTo>
                      <a:pt x="31432" y="124383"/>
                    </a:moveTo>
                    <a:lnTo>
                      <a:pt x="0" y="124383"/>
                    </a:lnTo>
                    <a:lnTo>
                      <a:pt x="0" y="188747"/>
                    </a:lnTo>
                    <a:lnTo>
                      <a:pt x="31432" y="188747"/>
                    </a:lnTo>
                    <a:lnTo>
                      <a:pt x="31432" y="124383"/>
                    </a:lnTo>
                    <a:close/>
                  </a:path>
                  <a:path w="32385" h="425450">
                    <a:moveTo>
                      <a:pt x="31432" y="0"/>
                    </a:moveTo>
                    <a:lnTo>
                      <a:pt x="0" y="0"/>
                    </a:lnTo>
                    <a:lnTo>
                      <a:pt x="0" y="76885"/>
                    </a:lnTo>
                    <a:lnTo>
                      <a:pt x="31432" y="76885"/>
                    </a:lnTo>
                    <a:lnTo>
                      <a:pt x="31432" y="0"/>
                    </a:lnTo>
                    <a:close/>
                  </a:path>
                  <a:path w="32385" h="425450">
                    <a:moveTo>
                      <a:pt x="32346" y="238086"/>
                    </a:moveTo>
                    <a:lnTo>
                      <a:pt x="914" y="238086"/>
                    </a:lnTo>
                    <a:lnTo>
                      <a:pt x="914" y="425183"/>
                    </a:lnTo>
                    <a:lnTo>
                      <a:pt x="32346" y="425183"/>
                    </a:lnTo>
                    <a:lnTo>
                      <a:pt x="32346" y="23808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47">
                <a:extLst>
                  <a:ext uri="{FF2B5EF4-FFF2-40B4-BE49-F238E27FC236}">
                    <a16:creationId xmlns:a16="http://schemas.microsoft.com/office/drawing/2014/main" id="{4F1124B9-0227-4636-A801-E72BE9316A6A}"/>
                  </a:ext>
                </a:extLst>
              </p:cNvPr>
              <p:cNvSpPr/>
              <p:nvPr/>
            </p:nvSpPr>
            <p:spPr>
              <a:xfrm>
                <a:off x="2312352" y="6539686"/>
                <a:ext cx="20320" cy="42545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425450">
                    <a:moveTo>
                      <a:pt x="18859" y="124383"/>
                    </a:moveTo>
                    <a:lnTo>
                      <a:pt x="0" y="124383"/>
                    </a:lnTo>
                    <a:lnTo>
                      <a:pt x="0" y="188747"/>
                    </a:lnTo>
                    <a:lnTo>
                      <a:pt x="18859" y="188747"/>
                    </a:lnTo>
                    <a:lnTo>
                      <a:pt x="18859" y="124383"/>
                    </a:lnTo>
                    <a:close/>
                  </a:path>
                  <a:path w="20319" h="425450">
                    <a:moveTo>
                      <a:pt x="18859" y="0"/>
                    </a:moveTo>
                    <a:lnTo>
                      <a:pt x="0" y="0"/>
                    </a:lnTo>
                    <a:lnTo>
                      <a:pt x="0" y="76885"/>
                    </a:lnTo>
                    <a:lnTo>
                      <a:pt x="18859" y="76885"/>
                    </a:lnTo>
                    <a:lnTo>
                      <a:pt x="18859" y="0"/>
                    </a:lnTo>
                    <a:close/>
                  </a:path>
                  <a:path w="20319" h="425450">
                    <a:moveTo>
                      <a:pt x="19773" y="238086"/>
                    </a:moveTo>
                    <a:lnTo>
                      <a:pt x="914" y="238086"/>
                    </a:lnTo>
                    <a:lnTo>
                      <a:pt x="914" y="425183"/>
                    </a:lnTo>
                    <a:lnTo>
                      <a:pt x="19773" y="425183"/>
                    </a:lnTo>
                    <a:lnTo>
                      <a:pt x="19773" y="23808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48">
                <a:extLst>
                  <a:ext uri="{FF2B5EF4-FFF2-40B4-BE49-F238E27FC236}">
                    <a16:creationId xmlns:a16="http://schemas.microsoft.com/office/drawing/2014/main" id="{E8E13285-FF4E-4046-BF65-07F2252A386C}"/>
                  </a:ext>
                </a:extLst>
              </p:cNvPr>
              <p:cNvSpPr/>
              <p:nvPr/>
            </p:nvSpPr>
            <p:spPr>
              <a:xfrm>
                <a:off x="5322613" y="6489245"/>
                <a:ext cx="158115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4175">
                    <a:moveTo>
                      <a:pt x="157949" y="383628"/>
                    </a:moveTo>
                    <a:lnTo>
                      <a:pt x="157949" y="71259"/>
                    </a:lnTo>
                    <a:lnTo>
                      <a:pt x="152328" y="43596"/>
                    </a:lnTo>
                    <a:lnTo>
                      <a:pt x="137018" y="20937"/>
                    </a:lnTo>
                    <a:lnTo>
                      <a:pt x="114353" y="5624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49">
                <a:extLst>
                  <a:ext uri="{FF2B5EF4-FFF2-40B4-BE49-F238E27FC236}">
                    <a16:creationId xmlns:a16="http://schemas.microsoft.com/office/drawing/2014/main" id="{BCAF0649-247F-4082-AEA1-B6794E42F868}"/>
                  </a:ext>
                </a:extLst>
              </p:cNvPr>
              <p:cNvSpPr/>
              <p:nvPr/>
            </p:nvSpPr>
            <p:spPr>
              <a:xfrm>
                <a:off x="5482649" y="6489251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0" y="386791"/>
                    </a:moveTo>
                    <a:lnTo>
                      <a:pt x="1320253" y="386791"/>
                    </a:lnTo>
                    <a:lnTo>
                      <a:pt x="1347937" y="381168"/>
                    </a:lnTo>
                    <a:lnTo>
                      <a:pt x="1370603" y="365858"/>
                    </a:lnTo>
                    <a:lnTo>
                      <a:pt x="1385915" y="343200"/>
                    </a:lnTo>
                    <a:lnTo>
                      <a:pt x="1391539" y="315531"/>
                    </a:lnTo>
                    <a:lnTo>
                      <a:pt x="1391539" y="71259"/>
                    </a:lnTo>
                    <a:lnTo>
                      <a:pt x="1385915" y="43591"/>
                    </a:lnTo>
                    <a:lnTo>
                      <a:pt x="1370603" y="20932"/>
                    </a:lnTo>
                    <a:lnTo>
                      <a:pt x="1347937" y="5622"/>
                    </a:lnTo>
                    <a:lnTo>
                      <a:pt x="1320253" y="0"/>
                    </a:lnTo>
                    <a:lnTo>
                      <a:pt x="1237551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50">
                <a:extLst>
                  <a:ext uri="{FF2B5EF4-FFF2-40B4-BE49-F238E27FC236}">
                    <a16:creationId xmlns:a16="http://schemas.microsoft.com/office/drawing/2014/main" id="{05D1EFC3-D8F1-49D2-86A2-E341FF2A25B9}"/>
                  </a:ext>
                </a:extLst>
              </p:cNvPr>
              <p:cNvSpPr/>
              <p:nvPr/>
            </p:nvSpPr>
            <p:spPr>
              <a:xfrm>
                <a:off x="5322613" y="4741492"/>
                <a:ext cx="158115" cy="38290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2904">
                    <a:moveTo>
                      <a:pt x="157949" y="382790"/>
                    </a:moveTo>
                    <a:lnTo>
                      <a:pt x="157949" y="71285"/>
                    </a:lnTo>
                    <a:lnTo>
                      <a:pt x="152328" y="43607"/>
                    </a:lnTo>
                    <a:lnTo>
                      <a:pt x="137018" y="20940"/>
                    </a:lnTo>
                    <a:lnTo>
                      <a:pt x="114353" y="5625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51">
                <a:extLst>
                  <a:ext uri="{FF2B5EF4-FFF2-40B4-BE49-F238E27FC236}">
                    <a16:creationId xmlns:a16="http://schemas.microsoft.com/office/drawing/2014/main" id="{14E8D569-47E2-4114-AD2F-57EBBA6429B0}"/>
                  </a:ext>
                </a:extLst>
              </p:cNvPr>
              <p:cNvSpPr/>
              <p:nvPr/>
            </p:nvSpPr>
            <p:spPr>
              <a:xfrm>
                <a:off x="3912802" y="5131187"/>
                <a:ext cx="1570355" cy="1744980"/>
              </a:xfrm>
              <a:custGeom>
                <a:avLst/>
                <a:gdLst/>
                <a:ahLst/>
                <a:cxnLst/>
                <a:rect l="l" t="t" r="r" b="b"/>
                <a:pathLst>
                  <a:path w="1570354" h="1744979">
                    <a:moveTo>
                      <a:pt x="1569847" y="0"/>
                    </a:moveTo>
                    <a:lnTo>
                      <a:pt x="71285" y="0"/>
                    </a:lnTo>
                    <a:lnTo>
                      <a:pt x="43601" y="5656"/>
                    </a:lnTo>
                    <a:lnTo>
                      <a:pt x="20935" y="20993"/>
                    </a:lnTo>
                    <a:lnTo>
                      <a:pt x="5623" y="43673"/>
                    </a:lnTo>
                    <a:lnTo>
                      <a:pt x="0" y="71361"/>
                    </a:lnTo>
                    <a:lnTo>
                      <a:pt x="0" y="1673593"/>
                    </a:lnTo>
                    <a:lnTo>
                      <a:pt x="5623" y="1701261"/>
                    </a:lnTo>
                    <a:lnTo>
                      <a:pt x="20935" y="1723920"/>
                    </a:lnTo>
                    <a:lnTo>
                      <a:pt x="43601" y="1739230"/>
                    </a:lnTo>
                    <a:lnTo>
                      <a:pt x="71285" y="1744852"/>
                    </a:lnTo>
                    <a:lnTo>
                      <a:pt x="1569847" y="1744852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52">
                <a:extLst>
                  <a:ext uri="{FF2B5EF4-FFF2-40B4-BE49-F238E27FC236}">
                    <a16:creationId xmlns:a16="http://schemas.microsoft.com/office/drawing/2014/main" id="{045D6A95-600B-4033-B491-931A56B31286}"/>
                  </a:ext>
                </a:extLst>
              </p:cNvPr>
              <p:cNvSpPr/>
              <p:nvPr/>
            </p:nvSpPr>
            <p:spPr>
              <a:xfrm>
                <a:off x="5482647" y="4744378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1237551" y="0"/>
                    </a:moveTo>
                    <a:lnTo>
                      <a:pt x="1320253" y="0"/>
                    </a:lnTo>
                    <a:lnTo>
                      <a:pt x="1347937" y="5624"/>
                    </a:lnTo>
                    <a:lnTo>
                      <a:pt x="1370603" y="20939"/>
                    </a:lnTo>
                    <a:lnTo>
                      <a:pt x="1385915" y="43601"/>
                    </a:lnTo>
                    <a:lnTo>
                      <a:pt x="1391539" y="71272"/>
                    </a:lnTo>
                    <a:lnTo>
                      <a:pt x="1391539" y="315518"/>
                    </a:lnTo>
                    <a:lnTo>
                      <a:pt x="1385915" y="343202"/>
                    </a:lnTo>
                    <a:lnTo>
                      <a:pt x="1370603" y="365867"/>
                    </a:lnTo>
                    <a:lnTo>
                      <a:pt x="1347937" y="381180"/>
                    </a:lnTo>
                    <a:lnTo>
                      <a:pt x="1320253" y="386803"/>
                    </a:lnTo>
                    <a:lnTo>
                      <a:pt x="0" y="386803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53">
                <a:extLst>
                  <a:ext uri="{FF2B5EF4-FFF2-40B4-BE49-F238E27FC236}">
                    <a16:creationId xmlns:a16="http://schemas.microsoft.com/office/drawing/2014/main" id="{CCF06ACE-E04E-4909-B0B5-687093A6A5F3}"/>
                  </a:ext>
                </a:extLst>
              </p:cNvPr>
              <p:cNvSpPr/>
              <p:nvPr/>
            </p:nvSpPr>
            <p:spPr>
              <a:xfrm>
                <a:off x="5322613" y="4741492"/>
                <a:ext cx="158115" cy="38290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2904">
                    <a:moveTo>
                      <a:pt x="157949" y="382790"/>
                    </a:moveTo>
                    <a:lnTo>
                      <a:pt x="157949" y="71285"/>
                    </a:lnTo>
                    <a:lnTo>
                      <a:pt x="152328" y="43607"/>
                    </a:lnTo>
                    <a:lnTo>
                      <a:pt x="137018" y="20940"/>
                    </a:lnTo>
                    <a:lnTo>
                      <a:pt x="114353" y="5625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54">
                <a:extLst>
                  <a:ext uri="{FF2B5EF4-FFF2-40B4-BE49-F238E27FC236}">
                    <a16:creationId xmlns:a16="http://schemas.microsoft.com/office/drawing/2014/main" id="{ED21B622-1D5D-4149-9224-5A73D0A692ED}"/>
                  </a:ext>
                </a:extLst>
              </p:cNvPr>
              <p:cNvSpPr/>
              <p:nvPr/>
            </p:nvSpPr>
            <p:spPr>
              <a:xfrm>
                <a:off x="5482649" y="6489251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0" y="386791"/>
                    </a:moveTo>
                    <a:lnTo>
                      <a:pt x="1320253" y="386791"/>
                    </a:lnTo>
                    <a:lnTo>
                      <a:pt x="1347937" y="381168"/>
                    </a:lnTo>
                    <a:lnTo>
                      <a:pt x="1370603" y="365858"/>
                    </a:lnTo>
                    <a:lnTo>
                      <a:pt x="1385915" y="343200"/>
                    </a:lnTo>
                    <a:lnTo>
                      <a:pt x="1391539" y="315531"/>
                    </a:lnTo>
                    <a:lnTo>
                      <a:pt x="1391539" y="71259"/>
                    </a:lnTo>
                    <a:lnTo>
                      <a:pt x="1385915" y="43591"/>
                    </a:lnTo>
                    <a:lnTo>
                      <a:pt x="1370603" y="20932"/>
                    </a:lnTo>
                    <a:lnTo>
                      <a:pt x="1347937" y="5622"/>
                    </a:lnTo>
                    <a:lnTo>
                      <a:pt x="1320253" y="0"/>
                    </a:lnTo>
                    <a:lnTo>
                      <a:pt x="1237551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4" name="object 55">
                <a:extLst>
                  <a:ext uri="{FF2B5EF4-FFF2-40B4-BE49-F238E27FC236}">
                    <a16:creationId xmlns:a16="http://schemas.microsoft.com/office/drawing/2014/main" id="{B78F434D-F2B1-452E-BEB3-AB25FFFB7E74}"/>
                  </a:ext>
                </a:extLst>
              </p:cNvPr>
              <p:cNvSpPr/>
              <p:nvPr/>
            </p:nvSpPr>
            <p:spPr>
              <a:xfrm>
                <a:off x="5482647" y="4744378"/>
                <a:ext cx="1391920" cy="387350"/>
              </a:xfrm>
              <a:custGeom>
                <a:avLst/>
                <a:gdLst/>
                <a:ahLst/>
                <a:cxnLst/>
                <a:rect l="l" t="t" r="r" b="b"/>
                <a:pathLst>
                  <a:path w="1391920" h="387350">
                    <a:moveTo>
                      <a:pt x="1237551" y="0"/>
                    </a:moveTo>
                    <a:lnTo>
                      <a:pt x="1320253" y="0"/>
                    </a:lnTo>
                    <a:lnTo>
                      <a:pt x="1347937" y="5624"/>
                    </a:lnTo>
                    <a:lnTo>
                      <a:pt x="1370603" y="20939"/>
                    </a:lnTo>
                    <a:lnTo>
                      <a:pt x="1385915" y="43601"/>
                    </a:lnTo>
                    <a:lnTo>
                      <a:pt x="1391539" y="71272"/>
                    </a:lnTo>
                    <a:lnTo>
                      <a:pt x="1391539" y="315518"/>
                    </a:lnTo>
                    <a:lnTo>
                      <a:pt x="1385915" y="343202"/>
                    </a:lnTo>
                    <a:lnTo>
                      <a:pt x="1370603" y="365867"/>
                    </a:lnTo>
                    <a:lnTo>
                      <a:pt x="1347937" y="381180"/>
                    </a:lnTo>
                    <a:lnTo>
                      <a:pt x="1320253" y="386803"/>
                    </a:lnTo>
                    <a:lnTo>
                      <a:pt x="0" y="386803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5" name="object 56">
                <a:extLst>
                  <a:ext uri="{FF2B5EF4-FFF2-40B4-BE49-F238E27FC236}">
                    <a16:creationId xmlns:a16="http://schemas.microsoft.com/office/drawing/2014/main" id="{B04AA781-B2EF-44E1-B4D2-A34064F84902}"/>
                  </a:ext>
                </a:extLst>
              </p:cNvPr>
              <p:cNvSpPr/>
              <p:nvPr/>
            </p:nvSpPr>
            <p:spPr>
              <a:xfrm>
                <a:off x="5322613" y="6489245"/>
                <a:ext cx="158115" cy="3841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384175">
                    <a:moveTo>
                      <a:pt x="157949" y="383628"/>
                    </a:moveTo>
                    <a:lnTo>
                      <a:pt x="157949" y="71259"/>
                    </a:lnTo>
                    <a:lnTo>
                      <a:pt x="152328" y="43596"/>
                    </a:lnTo>
                    <a:lnTo>
                      <a:pt x="137018" y="20937"/>
                    </a:lnTo>
                    <a:lnTo>
                      <a:pt x="114353" y="5624"/>
                    </a:lnTo>
                    <a:lnTo>
                      <a:pt x="86664" y="0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57">
                <a:extLst>
                  <a:ext uri="{FF2B5EF4-FFF2-40B4-BE49-F238E27FC236}">
                    <a16:creationId xmlns:a16="http://schemas.microsoft.com/office/drawing/2014/main" id="{385BEDE2-174C-42DE-AC38-BB47A32AACF2}"/>
                  </a:ext>
                </a:extLst>
              </p:cNvPr>
              <p:cNvSpPr/>
              <p:nvPr/>
            </p:nvSpPr>
            <p:spPr>
              <a:xfrm>
                <a:off x="3912802" y="5131187"/>
                <a:ext cx="1570355" cy="1744980"/>
              </a:xfrm>
              <a:custGeom>
                <a:avLst/>
                <a:gdLst/>
                <a:ahLst/>
                <a:cxnLst/>
                <a:rect l="l" t="t" r="r" b="b"/>
                <a:pathLst>
                  <a:path w="1570354" h="1744979">
                    <a:moveTo>
                      <a:pt x="1569847" y="0"/>
                    </a:moveTo>
                    <a:lnTo>
                      <a:pt x="71285" y="0"/>
                    </a:lnTo>
                    <a:lnTo>
                      <a:pt x="43601" y="5656"/>
                    </a:lnTo>
                    <a:lnTo>
                      <a:pt x="20935" y="20993"/>
                    </a:lnTo>
                    <a:lnTo>
                      <a:pt x="5623" y="43673"/>
                    </a:lnTo>
                    <a:lnTo>
                      <a:pt x="0" y="71361"/>
                    </a:lnTo>
                    <a:lnTo>
                      <a:pt x="0" y="1673593"/>
                    </a:lnTo>
                    <a:lnTo>
                      <a:pt x="5623" y="1701261"/>
                    </a:lnTo>
                    <a:lnTo>
                      <a:pt x="20935" y="1723920"/>
                    </a:lnTo>
                    <a:lnTo>
                      <a:pt x="43601" y="1739230"/>
                    </a:lnTo>
                    <a:lnTo>
                      <a:pt x="71285" y="1744852"/>
                    </a:lnTo>
                    <a:lnTo>
                      <a:pt x="1569847" y="1744852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58">
                <a:extLst>
                  <a:ext uri="{FF2B5EF4-FFF2-40B4-BE49-F238E27FC236}">
                    <a16:creationId xmlns:a16="http://schemas.microsoft.com/office/drawing/2014/main" id="{080E16CB-15EF-4E97-8D4D-28444344D141}"/>
                  </a:ext>
                </a:extLst>
              </p:cNvPr>
              <p:cNvSpPr/>
              <p:nvPr/>
            </p:nvSpPr>
            <p:spPr>
              <a:xfrm>
                <a:off x="1332034" y="6580262"/>
                <a:ext cx="9410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41069">
                    <a:moveTo>
                      <a:pt x="940892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59">
                <a:extLst>
                  <a:ext uri="{FF2B5EF4-FFF2-40B4-BE49-F238E27FC236}">
                    <a16:creationId xmlns:a16="http://schemas.microsoft.com/office/drawing/2014/main" id="{8F95A0C4-B776-4D69-BC3C-B96B4BD203A6}"/>
                  </a:ext>
                </a:extLst>
              </p:cNvPr>
              <p:cNvSpPr/>
              <p:nvPr/>
            </p:nvSpPr>
            <p:spPr>
              <a:xfrm>
                <a:off x="2375917" y="6580262"/>
                <a:ext cx="15322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532254">
                    <a:moveTo>
                      <a:pt x="1532191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60">
                <a:extLst>
                  <a:ext uri="{FF2B5EF4-FFF2-40B4-BE49-F238E27FC236}">
                    <a16:creationId xmlns:a16="http://schemas.microsoft.com/office/drawing/2014/main" id="{0FB4C17F-A88E-4F37-9DFF-B879247D0FC4}"/>
                  </a:ext>
                </a:extLst>
              </p:cNvPr>
              <p:cNvSpPr/>
              <p:nvPr/>
            </p:nvSpPr>
            <p:spPr>
              <a:xfrm>
                <a:off x="2113034" y="6111101"/>
                <a:ext cx="58419" cy="0"/>
              </a:xfrm>
              <a:custGeom>
                <a:avLst/>
                <a:gdLst/>
                <a:ahLst/>
                <a:cxnLst/>
                <a:rect l="l" t="t" r="r" b="b"/>
                <a:pathLst>
                  <a:path w="58419">
                    <a:moveTo>
                      <a:pt x="57937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40AD49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61">
                <a:extLst>
                  <a:ext uri="{FF2B5EF4-FFF2-40B4-BE49-F238E27FC236}">
                    <a16:creationId xmlns:a16="http://schemas.microsoft.com/office/drawing/2014/main" id="{A34F23F1-24C3-4FDE-B97F-9BBE879A54C3}"/>
                  </a:ext>
                </a:extLst>
              </p:cNvPr>
              <p:cNvSpPr/>
              <p:nvPr/>
            </p:nvSpPr>
            <p:spPr>
              <a:xfrm>
                <a:off x="2180678" y="5890244"/>
                <a:ext cx="41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910">
                    <a:moveTo>
                      <a:pt x="0" y="0"/>
                    </a:moveTo>
                    <a:lnTo>
                      <a:pt x="41338" y="0"/>
                    </a:lnTo>
                  </a:path>
                </a:pathLst>
              </a:custGeom>
              <a:ln w="1885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62">
                <a:extLst>
                  <a:ext uri="{FF2B5EF4-FFF2-40B4-BE49-F238E27FC236}">
                    <a16:creationId xmlns:a16="http://schemas.microsoft.com/office/drawing/2014/main" id="{BDD35740-A2F2-467E-B77A-D25455A5CB89}"/>
                  </a:ext>
                </a:extLst>
              </p:cNvPr>
              <p:cNvSpPr/>
              <p:nvPr/>
            </p:nvSpPr>
            <p:spPr>
              <a:xfrm>
                <a:off x="2028181" y="5880814"/>
                <a:ext cx="136525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36525" h="19050">
                    <a:moveTo>
                      <a:pt x="0" y="18859"/>
                    </a:moveTo>
                    <a:lnTo>
                      <a:pt x="136194" y="18859"/>
                    </a:lnTo>
                    <a:lnTo>
                      <a:pt x="136194" y="0"/>
                    </a:lnTo>
                    <a:lnTo>
                      <a:pt x="0" y="0"/>
                    </a:lnTo>
                    <a:lnTo>
                      <a:pt x="0" y="18859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63">
                <a:extLst>
                  <a:ext uri="{FF2B5EF4-FFF2-40B4-BE49-F238E27FC236}">
                    <a16:creationId xmlns:a16="http://schemas.microsoft.com/office/drawing/2014/main" id="{8FE7E464-9AE2-49A9-8FE9-26DD65BFF0DD}"/>
                  </a:ext>
                </a:extLst>
              </p:cNvPr>
              <p:cNvSpPr/>
              <p:nvPr/>
            </p:nvSpPr>
            <p:spPr>
              <a:xfrm>
                <a:off x="1842616" y="4786082"/>
                <a:ext cx="2244090" cy="526415"/>
              </a:xfrm>
              <a:custGeom>
                <a:avLst/>
                <a:gdLst/>
                <a:ahLst/>
                <a:cxnLst/>
                <a:rect l="l" t="t" r="r" b="b"/>
                <a:pathLst>
                  <a:path w="2244090" h="526414">
                    <a:moveTo>
                      <a:pt x="0" y="0"/>
                    </a:moveTo>
                    <a:lnTo>
                      <a:pt x="0" y="454977"/>
                    </a:lnTo>
                    <a:lnTo>
                      <a:pt x="5623" y="482653"/>
                    </a:lnTo>
                    <a:lnTo>
                      <a:pt x="20934" y="505315"/>
                    </a:lnTo>
                    <a:lnTo>
                      <a:pt x="43596" y="520626"/>
                    </a:lnTo>
                    <a:lnTo>
                      <a:pt x="71272" y="526249"/>
                    </a:lnTo>
                    <a:lnTo>
                      <a:pt x="2243975" y="526249"/>
                    </a:lnTo>
                  </a:path>
                </a:pathLst>
              </a:custGeom>
              <a:ln w="3771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64">
                <a:extLst>
                  <a:ext uri="{FF2B5EF4-FFF2-40B4-BE49-F238E27FC236}">
                    <a16:creationId xmlns:a16="http://schemas.microsoft.com/office/drawing/2014/main" id="{E446060E-0294-4763-A6C8-1C7AD659E888}"/>
                  </a:ext>
                </a:extLst>
              </p:cNvPr>
              <p:cNvSpPr/>
              <p:nvPr/>
            </p:nvSpPr>
            <p:spPr>
              <a:xfrm>
                <a:off x="4280847" y="4741495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0" y="244271"/>
                    </a:moveTo>
                    <a:lnTo>
                      <a:pt x="0" y="71297"/>
                    </a:lnTo>
                    <a:lnTo>
                      <a:pt x="5625" y="43617"/>
                    </a:lnTo>
                    <a:lnTo>
                      <a:pt x="20940" y="20947"/>
                    </a:lnTo>
                    <a:lnTo>
                      <a:pt x="43607" y="5627"/>
                    </a:lnTo>
                    <a:lnTo>
                      <a:pt x="71285" y="0"/>
                    </a:lnTo>
                    <a:lnTo>
                      <a:pt x="157962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65">
                <a:extLst>
                  <a:ext uri="{FF2B5EF4-FFF2-40B4-BE49-F238E27FC236}">
                    <a16:creationId xmlns:a16="http://schemas.microsoft.com/office/drawing/2014/main" id="{BC3FE402-0A99-4D52-AC2C-78B2C64015A0}"/>
                  </a:ext>
                </a:extLst>
              </p:cNvPr>
              <p:cNvSpPr/>
              <p:nvPr/>
            </p:nvSpPr>
            <p:spPr>
              <a:xfrm>
                <a:off x="4280852" y="6489246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157949" y="0"/>
                    </a:moveTo>
                    <a:lnTo>
                      <a:pt x="71285" y="0"/>
                    </a:lnTo>
                    <a:lnTo>
                      <a:pt x="43601" y="5624"/>
                    </a:lnTo>
                    <a:lnTo>
                      <a:pt x="20935" y="20937"/>
                    </a:lnTo>
                    <a:lnTo>
                      <a:pt x="5623" y="43596"/>
                    </a:lnTo>
                    <a:lnTo>
                      <a:pt x="0" y="71259"/>
                    </a:lnTo>
                    <a:lnTo>
                      <a:pt x="0" y="244246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66">
                <a:extLst>
                  <a:ext uri="{FF2B5EF4-FFF2-40B4-BE49-F238E27FC236}">
                    <a16:creationId xmlns:a16="http://schemas.microsoft.com/office/drawing/2014/main" id="{F2309C49-84C7-45A9-B4A0-BF179FFB9600}"/>
                  </a:ext>
                </a:extLst>
              </p:cNvPr>
              <p:cNvSpPr/>
              <p:nvPr/>
            </p:nvSpPr>
            <p:spPr>
              <a:xfrm>
                <a:off x="4275302" y="4741495"/>
                <a:ext cx="156146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61464" h="244475">
                    <a:moveTo>
                      <a:pt x="0" y="244271"/>
                    </a:moveTo>
                    <a:lnTo>
                      <a:pt x="1331849" y="244271"/>
                    </a:lnTo>
                    <a:lnTo>
                      <a:pt x="1359532" y="238646"/>
                    </a:lnTo>
                    <a:lnTo>
                      <a:pt x="1382198" y="223331"/>
                    </a:lnTo>
                    <a:lnTo>
                      <a:pt x="1397510" y="200664"/>
                    </a:lnTo>
                    <a:lnTo>
                      <a:pt x="1403134" y="172986"/>
                    </a:lnTo>
                    <a:lnTo>
                      <a:pt x="1403134" y="71297"/>
                    </a:lnTo>
                    <a:lnTo>
                      <a:pt x="1408757" y="43617"/>
                    </a:lnTo>
                    <a:lnTo>
                      <a:pt x="1424066" y="20947"/>
                    </a:lnTo>
                    <a:lnTo>
                      <a:pt x="1446725" y="5627"/>
                    </a:lnTo>
                    <a:lnTo>
                      <a:pt x="1474393" y="0"/>
                    </a:lnTo>
                    <a:lnTo>
                      <a:pt x="1561045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67">
                <a:extLst>
                  <a:ext uri="{FF2B5EF4-FFF2-40B4-BE49-F238E27FC236}">
                    <a16:creationId xmlns:a16="http://schemas.microsoft.com/office/drawing/2014/main" id="{5905DADB-6A2E-40AD-8F5B-8F2FBA70527B}"/>
                  </a:ext>
                </a:extLst>
              </p:cNvPr>
              <p:cNvSpPr/>
              <p:nvPr/>
            </p:nvSpPr>
            <p:spPr>
              <a:xfrm>
                <a:off x="4103018" y="4985767"/>
                <a:ext cx="177165" cy="1748155"/>
              </a:xfrm>
              <a:custGeom>
                <a:avLst/>
                <a:gdLst/>
                <a:ahLst/>
                <a:cxnLst/>
                <a:rect l="l" t="t" r="r" b="b"/>
                <a:pathLst>
                  <a:path w="177164" h="1748154">
                    <a:moveTo>
                      <a:pt x="176974" y="1747723"/>
                    </a:moveTo>
                    <a:lnTo>
                      <a:pt x="71285" y="1747723"/>
                    </a:lnTo>
                    <a:lnTo>
                      <a:pt x="43601" y="1742098"/>
                    </a:lnTo>
                    <a:lnTo>
                      <a:pt x="20935" y="1726785"/>
                    </a:lnTo>
                    <a:lnTo>
                      <a:pt x="5623" y="1704126"/>
                    </a:lnTo>
                    <a:lnTo>
                      <a:pt x="0" y="1676463"/>
                    </a:lnTo>
                    <a:lnTo>
                      <a:pt x="0" y="71272"/>
                    </a:lnTo>
                    <a:lnTo>
                      <a:pt x="5623" y="43596"/>
                    </a:lnTo>
                    <a:lnTo>
                      <a:pt x="20935" y="20934"/>
                    </a:lnTo>
                    <a:lnTo>
                      <a:pt x="43601" y="5623"/>
                    </a:lnTo>
                    <a:lnTo>
                      <a:pt x="71285" y="0"/>
                    </a:lnTo>
                    <a:lnTo>
                      <a:pt x="172288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68">
                <a:extLst>
                  <a:ext uri="{FF2B5EF4-FFF2-40B4-BE49-F238E27FC236}">
                    <a16:creationId xmlns:a16="http://schemas.microsoft.com/office/drawing/2014/main" id="{A2892B3E-68ED-42CC-9536-EBDC9D9BF054}"/>
                  </a:ext>
                </a:extLst>
              </p:cNvPr>
              <p:cNvSpPr/>
              <p:nvPr/>
            </p:nvSpPr>
            <p:spPr>
              <a:xfrm>
                <a:off x="4279994" y="6489246"/>
                <a:ext cx="155638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56385" h="244475">
                    <a:moveTo>
                      <a:pt x="1556359" y="0"/>
                    </a:moveTo>
                    <a:lnTo>
                      <a:pt x="1469707" y="0"/>
                    </a:lnTo>
                    <a:lnTo>
                      <a:pt x="1442038" y="5624"/>
                    </a:lnTo>
                    <a:lnTo>
                      <a:pt x="1419380" y="20937"/>
                    </a:lnTo>
                    <a:lnTo>
                      <a:pt x="1404070" y="43596"/>
                    </a:lnTo>
                    <a:lnTo>
                      <a:pt x="1398447" y="71259"/>
                    </a:lnTo>
                    <a:lnTo>
                      <a:pt x="1398447" y="172974"/>
                    </a:lnTo>
                    <a:lnTo>
                      <a:pt x="1392822" y="200644"/>
                    </a:lnTo>
                    <a:lnTo>
                      <a:pt x="1377505" y="223307"/>
                    </a:lnTo>
                    <a:lnTo>
                      <a:pt x="1354835" y="238621"/>
                    </a:lnTo>
                    <a:lnTo>
                      <a:pt x="1327150" y="244246"/>
                    </a:lnTo>
                    <a:lnTo>
                      <a:pt x="0" y="244246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69">
                <a:extLst>
                  <a:ext uri="{FF2B5EF4-FFF2-40B4-BE49-F238E27FC236}">
                    <a16:creationId xmlns:a16="http://schemas.microsoft.com/office/drawing/2014/main" id="{E7FF634D-114C-4541-A750-D5932D6D21C8}"/>
                  </a:ext>
                </a:extLst>
              </p:cNvPr>
              <p:cNvSpPr/>
              <p:nvPr/>
            </p:nvSpPr>
            <p:spPr>
              <a:xfrm>
                <a:off x="4280847" y="4741495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0" y="244271"/>
                    </a:moveTo>
                    <a:lnTo>
                      <a:pt x="0" y="71297"/>
                    </a:lnTo>
                    <a:lnTo>
                      <a:pt x="5625" y="43617"/>
                    </a:lnTo>
                    <a:lnTo>
                      <a:pt x="20940" y="20947"/>
                    </a:lnTo>
                    <a:lnTo>
                      <a:pt x="43607" y="5627"/>
                    </a:lnTo>
                    <a:lnTo>
                      <a:pt x="71285" y="0"/>
                    </a:lnTo>
                    <a:lnTo>
                      <a:pt x="157962" y="0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70">
                <a:extLst>
                  <a:ext uri="{FF2B5EF4-FFF2-40B4-BE49-F238E27FC236}">
                    <a16:creationId xmlns:a16="http://schemas.microsoft.com/office/drawing/2014/main" id="{42AEBA61-86EA-462A-8084-C0327277C77C}"/>
                  </a:ext>
                </a:extLst>
              </p:cNvPr>
              <p:cNvSpPr/>
              <p:nvPr/>
            </p:nvSpPr>
            <p:spPr>
              <a:xfrm>
                <a:off x="4280852" y="6489246"/>
                <a:ext cx="15811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8114" h="244475">
                    <a:moveTo>
                      <a:pt x="157949" y="0"/>
                    </a:moveTo>
                    <a:lnTo>
                      <a:pt x="71285" y="0"/>
                    </a:lnTo>
                    <a:lnTo>
                      <a:pt x="43601" y="5624"/>
                    </a:lnTo>
                    <a:lnTo>
                      <a:pt x="20935" y="20937"/>
                    </a:lnTo>
                    <a:lnTo>
                      <a:pt x="5623" y="43596"/>
                    </a:lnTo>
                    <a:lnTo>
                      <a:pt x="0" y="71259"/>
                    </a:lnTo>
                    <a:lnTo>
                      <a:pt x="0" y="244246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71">
                <a:extLst>
                  <a:ext uri="{FF2B5EF4-FFF2-40B4-BE49-F238E27FC236}">
                    <a16:creationId xmlns:a16="http://schemas.microsoft.com/office/drawing/2014/main" id="{8F1C5D5B-99BD-4D84-8BC1-216F243AEDF9}"/>
                  </a:ext>
                </a:extLst>
              </p:cNvPr>
              <p:cNvSpPr/>
              <p:nvPr/>
            </p:nvSpPr>
            <p:spPr>
              <a:xfrm>
                <a:off x="4275302" y="4741495"/>
                <a:ext cx="156146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61464" h="244475">
                    <a:moveTo>
                      <a:pt x="0" y="244271"/>
                    </a:moveTo>
                    <a:lnTo>
                      <a:pt x="1331849" y="244271"/>
                    </a:lnTo>
                    <a:lnTo>
                      <a:pt x="1359532" y="238646"/>
                    </a:lnTo>
                    <a:lnTo>
                      <a:pt x="1382198" y="223331"/>
                    </a:lnTo>
                    <a:lnTo>
                      <a:pt x="1397510" y="200664"/>
                    </a:lnTo>
                    <a:lnTo>
                      <a:pt x="1403134" y="172986"/>
                    </a:lnTo>
                    <a:lnTo>
                      <a:pt x="1403134" y="71297"/>
                    </a:lnTo>
                    <a:lnTo>
                      <a:pt x="1408757" y="43617"/>
                    </a:lnTo>
                    <a:lnTo>
                      <a:pt x="1424066" y="20947"/>
                    </a:lnTo>
                    <a:lnTo>
                      <a:pt x="1446725" y="5627"/>
                    </a:lnTo>
                    <a:lnTo>
                      <a:pt x="1474393" y="0"/>
                    </a:lnTo>
                    <a:lnTo>
                      <a:pt x="1561045" y="0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72">
                <a:extLst>
                  <a:ext uri="{FF2B5EF4-FFF2-40B4-BE49-F238E27FC236}">
                    <a16:creationId xmlns:a16="http://schemas.microsoft.com/office/drawing/2014/main" id="{4F053686-8487-4ED1-BA20-D9F9F3AD023A}"/>
                  </a:ext>
                </a:extLst>
              </p:cNvPr>
              <p:cNvSpPr/>
              <p:nvPr/>
            </p:nvSpPr>
            <p:spPr>
              <a:xfrm>
                <a:off x="4279994" y="6489246"/>
                <a:ext cx="1556385" cy="244475"/>
              </a:xfrm>
              <a:custGeom>
                <a:avLst/>
                <a:gdLst/>
                <a:ahLst/>
                <a:cxnLst/>
                <a:rect l="l" t="t" r="r" b="b"/>
                <a:pathLst>
                  <a:path w="1556385" h="244475">
                    <a:moveTo>
                      <a:pt x="1556359" y="0"/>
                    </a:moveTo>
                    <a:lnTo>
                      <a:pt x="1469707" y="0"/>
                    </a:lnTo>
                    <a:lnTo>
                      <a:pt x="1442038" y="5624"/>
                    </a:lnTo>
                    <a:lnTo>
                      <a:pt x="1419380" y="20937"/>
                    </a:lnTo>
                    <a:lnTo>
                      <a:pt x="1404070" y="43596"/>
                    </a:lnTo>
                    <a:lnTo>
                      <a:pt x="1398447" y="71259"/>
                    </a:lnTo>
                    <a:lnTo>
                      <a:pt x="1398447" y="172974"/>
                    </a:lnTo>
                    <a:lnTo>
                      <a:pt x="1392822" y="200644"/>
                    </a:lnTo>
                    <a:lnTo>
                      <a:pt x="1377505" y="223307"/>
                    </a:lnTo>
                    <a:lnTo>
                      <a:pt x="1354835" y="238621"/>
                    </a:lnTo>
                    <a:lnTo>
                      <a:pt x="1327150" y="244246"/>
                    </a:lnTo>
                    <a:lnTo>
                      <a:pt x="0" y="244246"/>
                    </a:lnTo>
                  </a:path>
                </a:pathLst>
              </a:custGeom>
              <a:ln w="1885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73">
                <a:extLst>
                  <a:ext uri="{FF2B5EF4-FFF2-40B4-BE49-F238E27FC236}">
                    <a16:creationId xmlns:a16="http://schemas.microsoft.com/office/drawing/2014/main" id="{D3DB90EA-0D07-47C8-8E9B-F2A0C89C6D8D}"/>
                  </a:ext>
                </a:extLst>
              </p:cNvPr>
              <p:cNvSpPr/>
              <p:nvPr/>
            </p:nvSpPr>
            <p:spPr>
              <a:xfrm>
                <a:off x="4103018" y="4985767"/>
                <a:ext cx="177165" cy="1748155"/>
              </a:xfrm>
              <a:custGeom>
                <a:avLst/>
                <a:gdLst/>
                <a:ahLst/>
                <a:cxnLst/>
                <a:rect l="l" t="t" r="r" b="b"/>
                <a:pathLst>
                  <a:path w="177164" h="1748154">
                    <a:moveTo>
                      <a:pt x="176974" y="1747723"/>
                    </a:moveTo>
                    <a:lnTo>
                      <a:pt x="71285" y="1747723"/>
                    </a:lnTo>
                    <a:lnTo>
                      <a:pt x="43601" y="1742098"/>
                    </a:lnTo>
                    <a:lnTo>
                      <a:pt x="20935" y="1726785"/>
                    </a:lnTo>
                    <a:lnTo>
                      <a:pt x="5623" y="1704126"/>
                    </a:lnTo>
                    <a:lnTo>
                      <a:pt x="0" y="1676463"/>
                    </a:lnTo>
                    <a:lnTo>
                      <a:pt x="0" y="71272"/>
                    </a:lnTo>
                    <a:lnTo>
                      <a:pt x="5623" y="43596"/>
                    </a:lnTo>
                    <a:lnTo>
                      <a:pt x="20935" y="20934"/>
                    </a:lnTo>
                    <a:lnTo>
                      <a:pt x="43601" y="5623"/>
                    </a:lnTo>
                    <a:lnTo>
                      <a:pt x="71285" y="0"/>
                    </a:lnTo>
                    <a:lnTo>
                      <a:pt x="172288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74">
                <a:extLst>
                  <a:ext uri="{FF2B5EF4-FFF2-40B4-BE49-F238E27FC236}">
                    <a16:creationId xmlns:a16="http://schemas.microsoft.com/office/drawing/2014/main" id="{5A3B94F0-BB60-45B4-8396-6C0D6064C8AE}"/>
                  </a:ext>
                </a:extLst>
              </p:cNvPr>
              <p:cNvSpPr/>
              <p:nvPr/>
            </p:nvSpPr>
            <p:spPr>
              <a:xfrm>
                <a:off x="1842616" y="4786082"/>
                <a:ext cx="2251710" cy="526415"/>
              </a:xfrm>
              <a:custGeom>
                <a:avLst/>
                <a:gdLst/>
                <a:ahLst/>
                <a:cxnLst/>
                <a:rect l="l" t="t" r="r" b="b"/>
                <a:pathLst>
                  <a:path w="2251710" h="526414">
                    <a:moveTo>
                      <a:pt x="0" y="0"/>
                    </a:moveTo>
                    <a:lnTo>
                      <a:pt x="0" y="454977"/>
                    </a:lnTo>
                    <a:lnTo>
                      <a:pt x="5623" y="482653"/>
                    </a:lnTo>
                    <a:lnTo>
                      <a:pt x="20934" y="505315"/>
                    </a:lnTo>
                    <a:lnTo>
                      <a:pt x="43596" y="520626"/>
                    </a:lnTo>
                    <a:lnTo>
                      <a:pt x="71272" y="526249"/>
                    </a:lnTo>
                    <a:lnTo>
                      <a:pt x="2251532" y="526249"/>
                    </a:lnTo>
                  </a:path>
                </a:pathLst>
              </a:custGeom>
              <a:ln w="25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75">
                <a:extLst>
                  <a:ext uri="{FF2B5EF4-FFF2-40B4-BE49-F238E27FC236}">
                    <a16:creationId xmlns:a16="http://schemas.microsoft.com/office/drawing/2014/main" id="{8BE48401-78A9-4DFF-951A-C7252DA752D2}"/>
                  </a:ext>
                </a:extLst>
              </p:cNvPr>
              <p:cNvSpPr/>
              <p:nvPr/>
            </p:nvSpPr>
            <p:spPr>
              <a:xfrm>
                <a:off x="57803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76">
                <a:extLst>
                  <a:ext uri="{FF2B5EF4-FFF2-40B4-BE49-F238E27FC236}">
                    <a16:creationId xmlns:a16="http://schemas.microsoft.com/office/drawing/2014/main" id="{2FE89DD2-4B3F-421F-BEB2-8FB53BA88D0B}"/>
                  </a:ext>
                </a:extLst>
              </p:cNvPr>
              <p:cNvSpPr/>
              <p:nvPr/>
            </p:nvSpPr>
            <p:spPr>
              <a:xfrm>
                <a:off x="5788343" y="6483400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77">
                <a:extLst>
                  <a:ext uri="{FF2B5EF4-FFF2-40B4-BE49-F238E27FC236}">
                    <a16:creationId xmlns:a16="http://schemas.microsoft.com/office/drawing/2014/main" id="{7E422716-76D0-4610-9F17-F0B20A8905B2}"/>
                  </a:ext>
                </a:extLst>
              </p:cNvPr>
              <p:cNvSpPr/>
              <p:nvPr/>
            </p:nvSpPr>
            <p:spPr>
              <a:xfrm>
                <a:off x="581636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78">
                <a:extLst>
                  <a:ext uri="{FF2B5EF4-FFF2-40B4-BE49-F238E27FC236}">
                    <a16:creationId xmlns:a16="http://schemas.microsoft.com/office/drawing/2014/main" id="{F640522B-8E98-41D9-B283-0D34B89E97C8}"/>
                  </a:ext>
                </a:extLst>
              </p:cNvPr>
              <p:cNvSpPr/>
              <p:nvPr/>
            </p:nvSpPr>
            <p:spPr>
              <a:xfrm>
                <a:off x="581636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43"/>
                    </a:move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79">
                <a:extLst>
                  <a:ext uri="{FF2B5EF4-FFF2-40B4-BE49-F238E27FC236}">
                    <a16:creationId xmlns:a16="http://schemas.microsoft.com/office/drawing/2014/main" id="{5619B4A6-957E-44B0-B582-A0541AEBAAF9}"/>
                  </a:ext>
                </a:extLst>
              </p:cNvPr>
              <p:cNvSpPr/>
              <p:nvPr/>
            </p:nvSpPr>
            <p:spPr>
              <a:xfrm>
                <a:off x="589440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80">
                <a:extLst>
                  <a:ext uri="{FF2B5EF4-FFF2-40B4-BE49-F238E27FC236}">
                    <a16:creationId xmlns:a16="http://schemas.microsoft.com/office/drawing/2014/main" id="{367F04D8-A0D7-4A93-A7EB-4B62863A2C0E}"/>
                  </a:ext>
                </a:extLst>
              </p:cNvPr>
              <p:cNvSpPr/>
              <p:nvPr/>
            </p:nvSpPr>
            <p:spPr>
              <a:xfrm>
                <a:off x="589440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81">
                <a:extLst>
                  <a:ext uri="{FF2B5EF4-FFF2-40B4-BE49-F238E27FC236}">
                    <a16:creationId xmlns:a16="http://schemas.microsoft.com/office/drawing/2014/main" id="{39A8C2EC-E8EB-4D81-AD51-B40992687112}"/>
                  </a:ext>
                </a:extLst>
              </p:cNvPr>
              <p:cNvSpPr/>
              <p:nvPr/>
            </p:nvSpPr>
            <p:spPr>
              <a:xfrm>
                <a:off x="5972469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8" y="456765"/>
                    </a:lnTo>
                    <a:lnTo>
                      <a:pt x="34188" y="452469"/>
                    </a:lnTo>
                    <a:lnTo>
                      <a:pt x="38481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1" y="12221"/>
                    </a:lnTo>
                    <a:lnTo>
                      <a:pt x="34188" y="5859"/>
                    </a:lnTo>
                    <a:lnTo>
                      <a:pt x="27818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82">
                <a:extLst>
                  <a:ext uri="{FF2B5EF4-FFF2-40B4-BE49-F238E27FC236}">
                    <a16:creationId xmlns:a16="http://schemas.microsoft.com/office/drawing/2014/main" id="{71B140A9-2937-4888-8F59-34AC4F18BA34}"/>
                  </a:ext>
                </a:extLst>
              </p:cNvPr>
              <p:cNvSpPr/>
              <p:nvPr/>
            </p:nvSpPr>
            <p:spPr>
              <a:xfrm>
                <a:off x="5972469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18" y="456765"/>
                    </a:lnTo>
                    <a:lnTo>
                      <a:pt x="34188" y="452469"/>
                    </a:lnTo>
                    <a:lnTo>
                      <a:pt x="38481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1" y="12221"/>
                    </a:lnTo>
                    <a:lnTo>
                      <a:pt x="34188" y="5859"/>
                    </a:lnTo>
                    <a:lnTo>
                      <a:pt x="27818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83">
                <a:extLst>
                  <a:ext uri="{FF2B5EF4-FFF2-40B4-BE49-F238E27FC236}">
                    <a16:creationId xmlns:a16="http://schemas.microsoft.com/office/drawing/2014/main" id="{2353FFD7-0F1A-4F0A-B2AE-F78DCF2C2E3D}"/>
                  </a:ext>
                </a:extLst>
              </p:cNvPr>
              <p:cNvSpPr/>
              <p:nvPr/>
            </p:nvSpPr>
            <p:spPr>
              <a:xfrm>
                <a:off x="6050536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84">
                <a:extLst>
                  <a:ext uri="{FF2B5EF4-FFF2-40B4-BE49-F238E27FC236}">
                    <a16:creationId xmlns:a16="http://schemas.microsoft.com/office/drawing/2014/main" id="{63FA68E3-A8DF-42C1-A867-7DEB0756A34A}"/>
                  </a:ext>
                </a:extLst>
              </p:cNvPr>
              <p:cNvSpPr/>
              <p:nvPr/>
            </p:nvSpPr>
            <p:spPr>
              <a:xfrm>
                <a:off x="6050536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85">
                <a:extLst>
                  <a:ext uri="{FF2B5EF4-FFF2-40B4-BE49-F238E27FC236}">
                    <a16:creationId xmlns:a16="http://schemas.microsoft.com/office/drawing/2014/main" id="{564A5FA7-1035-4917-A376-3BF21ADF9E00}"/>
                  </a:ext>
                </a:extLst>
              </p:cNvPr>
              <p:cNvSpPr/>
              <p:nvPr/>
            </p:nvSpPr>
            <p:spPr>
              <a:xfrm>
                <a:off x="61285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0"/>
                    </a:moveTo>
                    <a:lnTo>
                      <a:pt x="12237" y="1571"/>
                    </a:lnTo>
                    <a:lnTo>
                      <a:pt x="5870" y="5859"/>
                    </a:lnTo>
                    <a:lnTo>
                      <a:pt x="1575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5" y="446105"/>
                    </a:lnTo>
                    <a:lnTo>
                      <a:pt x="5870" y="452469"/>
                    </a:lnTo>
                    <a:lnTo>
                      <a:pt x="12237" y="456765"/>
                    </a:lnTo>
                    <a:lnTo>
                      <a:pt x="20027" y="458343"/>
                    </a:ln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86">
                <a:extLst>
                  <a:ext uri="{FF2B5EF4-FFF2-40B4-BE49-F238E27FC236}">
                    <a16:creationId xmlns:a16="http://schemas.microsoft.com/office/drawing/2014/main" id="{617BB985-7CC3-49DE-88EC-720B82D1BAAB}"/>
                  </a:ext>
                </a:extLst>
              </p:cNvPr>
              <p:cNvSpPr/>
              <p:nvPr/>
            </p:nvSpPr>
            <p:spPr>
              <a:xfrm>
                <a:off x="61285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458343"/>
                    </a:move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lnTo>
                      <a:pt x="12237" y="1571"/>
                    </a:lnTo>
                    <a:lnTo>
                      <a:pt x="5870" y="5859"/>
                    </a:lnTo>
                    <a:lnTo>
                      <a:pt x="1575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5" y="446105"/>
                    </a:lnTo>
                    <a:lnTo>
                      <a:pt x="5870" y="452469"/>
                    </a:lnTo>
                    <a:lnTo>
                      <a:pt x="12237" y="456765"/>
                    </a:lnTo>
                    <a:lnTo>
                      <a:pt x="20027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87">
                <a:extLst>
                  <a:ext uri="{FF2B5EF4-FFF2-40B4-BE49-F238E27FC236}">
                    <a16:creationId xmlns:a16="http://schemas.microsoft.com/office/drawing/2014/main" id="{6663385F-5412-4416-B958-13753FFB0B9F}"/>
                  </a:ext>
                </a:extLst>
              </p:cNvPr>
              <p:cNvSpPr/>
              <p:nvPr/>
            </p:nvSpPr>
            <p:spPr>
              <a:xfrm>
                <a:off x="6206642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88">
                <a:extLst>
                  <a:ext uri="{FF2B5EF4-FFF2-40B4-BE49-F238E27FC236}">
                    <a16:creationId xmlns:a16="http://schemas.microsoft.com/office/drawing/2014/main" id="{629E3F79-0CCC-4843-914E-47CAC7756115}"/>
                  </a:ext>
                </a:extLst>
              </p:cNvPr>
              <p:cNvSpPr/>
              <p:nvPr/>
            </p:nvSpPr>
            <p:spPr>
              <a:xfrm>
                <a:off x="6206642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89">
                <a:extLst>
                  <a:ext uri="{FF2B5EF4-FFF2-40B4-BE49-F238E27FC236}">
                    <a16:creationId xmlns:a16="http://schemas.microsoft.com/office/drawing/2014/main" id="{A2E30CB0-1518-49F4-8195-7C2535F5FFAF}"/>
                  </a:ext>
                </a:extLst>
              </p:cNvPr>
              <p:cNvSpPr/>
              <p:nvPr/>
            </p:nvSpPr>
            <p:spPr>
              <a:xfrm>
                <a:off x="628468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90">
                <a:extLst>
                  <a:ext uri="{FF2B5EF4-FFF2-40B4-BE49-F238E27FC236}">
                    <a16:creationId xmlns:a16="http://schemas.microsoft.com/office/drawing/2014/main" id="{BE482264-2AE6-4055-81DE-708971F466FB}"/>
                  </a:ext>
                </a:extLst>
              </p:cNvPr>
              <p:cNvSpPr/>
              <p:nvPr/>
            </p:nvSpPr>
            <p:spPr>
              <a:xfrm>
                <a:off x="628468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43"/>
                    </a:move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91">
                <a:extLst>
                  <a:ext uri="{FF2B5EF4-FFF2-40B4-BE49-F238E27FC236}">
                    <a16:creationId xmlns:a16="http://schemas.microsoft.com/office/drawing/2014/main" id="{5392FA33-00F7-409E-8091-21C84F6CEA7A}"/>
                  </a:ext>
                </a:extLst>
              </p:cNvPr>
              <p:cNvSpPr/>
              <p:nvPr/>
            </p:nvSpPr>
            <p:spPr>
              <a:xfrm>
                <a:off x="63627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92">
                <a:extLst>
                  <a:ext uri="{FF2B5EF4-FFF2-40B4-BE49-F238E27FC236}">
                    <a16:creationId xmlns:a16="http://schemas.microsoft.com/office/drawing/2014/main" id="{957C95A4-A263-4D19-BC47-0F0097C4DB31}"/>
                  </a:ext>
                </a:extLst>
              </p:cNvPr>
              <p:cNvSpPr/>
              <p:nvPr/>
            </p:nvSpPr>
            <p:spPr>
              <a:xfrm>
                <a:off x="63627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93">
                <a:extLst>
                  <a:ext uri="{FF2B5EF4-FFF2-40B4-BE49-F238E27FC236}">
                    <a16:creationId xmlns:a16="http://schemas.microsoft.com/office/drawing/2014/main" id="{5D398933-DA42-47F4-93A5-716A06DE6F4E}"/>
                  </a:ext>
                </a:extLst>
              </p:cNvPr>
              <p:cNvSpPr/>
              <p:nvPr/>
            </p:nvSpPr>
            <p:spPr>
              <a:xfrm>
                <a:off x="644081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94">
                <a:extLst>
                  <a:ext uri="{FF2B5EF4-FFF2-40B4-BE49-F238E27FC236}">
                    <a16:creationId xmlns:a16="http://schemas.microsoft.com/office/drawing/2014/main" id="{25F5F83C-A7EA-4D0D-8FF7-C62DE99A9D38}"/>
                  </a:ext>
                </a:extLst>
              </p:cNvPr>
              <p:cNvSpPr/>
              <p:nvPr/>
            </p:nvSpPr>
            <p:spPr>
              <a:xfrm>
                <a:off x="6440813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95">
                <a:extLst>
                  <a:ext uri="{FF2B5EF4-FFF2-40B4-BE49-F238E27FC236}">
                    <a16:creationId xmlns:a16="http://schemas.microsoft.com/office/drawing/2014/main" id="{B2A5E300-416D-4AB6-B96C-4AEC96692DA1}"/>
                  </a:ext>
                </a:extLst>
              </p:cNvPr>
              <p:cNvSpPr/>
              <p:nvPr/>
            </p:nvSpPr>
            <p:spPr>
              <a:xfrm>
                <a:off x="651885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96">
                <a:extLst>
                  <a:ext uri="{FF2B5EF4-FFF2-40B4-BE49-F238E27FC236}">
                    <a16:creationId xmlns:a16="http://schemas.microsoft.com/office/drawing/2014/main" id="{B63286FE-655D-4151-BD1A-3DFD1FFA99C5}"/>
                  </a:ext>
                </a:extLst>
              </p:cNvPr>
              <p:cNvSpPr/>
              <p:nvPr/>
            </p:nvSpPr>
            <p:spPr>
              <a:xfrm>
                <a:off x="651885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97">
                <a:extLst>
                  <a:ext uri="{FF2B5EF4-FFF2-40B4-BE49-F238E27FC236}">
                    <a16:creationId xmlns:a16="http://schemas.microsoft.com/office/drawing/2014/main" id="{5659158B-6506-49AE-8819-A2084C41BEEB}"/>
                  </a:ext>
                </a:extLst>
              </p:cNvPr>
              <p:cNvSpPr/>
              <p:nvPr/>
            </p:nvSpPr>
            <p:spPr>
              <a:xfrm>
                <a:off x="65969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98">
                <a:extLst>
                  <a:ext uri="{FF2B5EF4-FFF2-40B4-BE49-F238E27FC236}">
                    <a16:creationId xmlns:a16="http://schemas.microsoft.com/office/drawing/2014/main" id="{928AC122-4F65-4096-A521-0D5975CC5228}"/>
                  </a:ext>
                </a:extLst>
              </p:cNvPr>
              <p:cNvSpPr/>
              <p:nvPr/>
            </p:nvSpPr>
            <p:spPr>
              <a:xfrm>
                <a:off x="65969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99">
                <a:extLst>
                  <a:ext uri="{FF2B5EF4-FFF2-40B4-BE49-F238E27FC236}">
                    <a16:creationId xmlns:a16="http://schemas.microsoft.com/office/drawing/2014/main" id="{66812428-4492-4F40-A417-84C5A2CBF36F}"/>
                  </a:ext>
                </a:extLst>
              </p:cNvPr>
              <p:cNvSpPr/>
              <p:nvPr/>
            </p:nvSpPr>
            <p:spPr>
              <a:xfrm>
                <a:off x="66749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0"/>
                    </a:moveTo>
                    <a:lnTo>
                      <a:pt x="12247" y="1571"/>
                    </a:lnTo>
                    <a:lnTo>
                      <a:pt x="5880" y="5859"/>
                    </a:lnTo>
                    <a:lnTo>
                      <a:pt x="1579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9" y="446105"/>
                    </a:lnTo>
                    <a:lnTo>
                      <a:pt x="5880" y="452469"/>
                    </a:lnTo>
                    <a:lnTo>
                      <a:pt x="12247" y="456765"/>
                    </a:lnTo>
                    <a:lnTo>
                      <a:pt x="20027" y="458343"/>
                    </a:ln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00">
                <a:extLst>
                  <a:ext uri="{FF2B5EF4-FFF2-40B4-BE49-F238E27FC236}">
                    <a16:creationId xmlns:a16="http://schemas.microsoft.com/office/drawing/2014/main" id="{F3CE06AF-E589-48CD-940A-B58B7BE9BA4D}"/>
                  </a:ext>
                </a:extLst>
              </p:cNvPr>
              <p:cNvSpPr/>
              <p:nvPr/>
            </p:nvSpPr>
            <p:spPr>
              <a:xfrm>
                <a:off x="667494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458343"/>
                    </a:moveTo>
                    <a:lnTo>
                      <a:pt x="27816" y="456765"/>
                    </a:lnTo>
                    <a:lnTo>
                      <a:pt x="34178" y="452469"/>
                    </a:lnTo>
                    <a:lnTo>
                      <a:pt x="38469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69" y="12221"/>
                    </a:lnTo>
                    <a:lnTo>
                      <a:pt x="34178" y="5859"/>
                    </a:lnTo>
                    <a:lnTo>
                      <a:pt x="27816" y="1571"/>
                    </a:lnTo>
                    <a:lnTo>
                      <a:pt x="20027" y="0"/>
                    </a:lnTo>
                    <a:lnTo>
                      <a:pt x="12247" y="1571"/>
                    </a:lnTo>
                    <a:lnTo>
                      <a:pt x="5880" y="5859"/>
                    </a:lnTo>
                    <a:lnTo>
                      <a:pt x="1579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9" y="446105"/>
                    </a:lnTo>
                    <a:lnTo>
                      <a:pt x="5880" y="452469"/>
                    </a:lnTo>
                    <a:lnTo>
                      <a:pt x="12247" y="456765"/>
                    </a:lnTo>
                    <a:lnTo>
                      <a:pt x="20027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01">
                <a:extLst>
                  <a:ext uri="{FF2B5EF4-FFF2-40B4-BE49-F238E27FC236}">
                    <a16:creationId xmlns:a16="http://schemas.microsoft.com/office/drawing/2014/main" id="{2BE9BAD5-E1CA-443B-B236-D77E9D3B3D22}"/>
                  </a:ext>
                </a:extLst>
              </p:cNvPr>
              <p:cNvSpPr/>
              <p:nvPr/>
            </p:nvSpPr>
            <p:spPr>
              <a:xfrm>
                <a:off x="5788351" y="6015357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02">
                <a:extLst>
                  <a:ext uri="{FF2B5EF4-FFF2-40B4-BE49-F238E27FC236}">
                    <a16:creationId xmlns:a16="http://schemas.microsoft.com/office/drawing/2014/main" id="{CC331B81-171A-4AEB-987A-C2AF3A538C7A}"/>
                  </a:ext>
                </a:extLst>
              </p:cNvPr>
              <p:cNvSpPr/>
              <p:nvPr/>
            </p:nvSpPr>
            <p:spPr>
              <a:xfrm>
                <a:off x="5788351" y="6009071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03">
                <a:extLst>
                  <a:ext uri="{FF2B5EF4-FFF2-40B4-BE49-F238E27FC236}">
                    <a16:creationId xmlns:a16="http://schemas.microsoft.com/office/drawing/2014/main" id="{8F60267C-FFE8-4192-B4AE-B6D42BCC40E9}"/>
                  </a:ext>
                </a:extLst>
              </p:cNvPr>
              <p:cNvSpPr/>
              <p:nvPr/>
            </p:nvSpPr>
            <p:spPr>
              <a:xfrm>
                <a:off x="57803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04">
                <a:extLst>
                  <a:ext uri="{FF2B5EF4-FFF2-40B4-BE49-F238E27FC236}">
                    <a16:creationId xmlns:a16="http://schemas.microsoft.com/office/drawing/2014/main" id="{97EE9285-64DC-4277-B3CC-256AACDCF335}"/>
                  </a:ext>
                </a:extLst>
              </p:cNvPr>
              <p:cNvSpPr/>
              <p:nvPr/>
            </p:nvSpPr>
            <p:spPr>
              <a:xfrm>
                <a:off x="4394454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05">
                <a:extLst>
                  <a:ext uri="{FF2B5EF4-FFF2-40B4-BE49-F238E27FC236}">
                    <a16:creationId xmlns:a16="http://schemas.microsoft.com/office/drawing/2014/main" id="{09BAE681-E20E-4D77-B5E1-F027081C2D76}"/>
                  </a:ext>
                </a:extLst>
              </p:cNvPr>
              <p:cNvSpPr/>
              <p:nvPr/>
            </p:nvSpPr>
            <p:spPr>
              <a:xfrm>
                <a:off x="4402447" y="6483400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06">
                <a:extLst>
                  <a:ext uri="{FF2B5EF4-FFF2-40B4-BE49-F238E27FC236}">
                    <a16:creationId xmlns:a16="http://schemas.microsoft.com/office/drawing/2014/main" id="{AD85B65E-49CC-41C0-8E4C-884D8F29D0BA}"/>
                  </a:ext>
                </a:extLst>
              </p:cNvPr>
              <p:cNvSpPr/>
              <p:nvPr/>
            </p:nvSpPr>
            <p:spPr>
              <a:xfrm>
                <a:off x="4430479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07">
                <a:extLst>
                  <a:ext uri="{FF2B5EF4-FFF2-40B4-BE49-F238E27FC236}">
                    <a16:creationId xmlns:a16="http://schemas.microsoft.com/office/drawing/2014/main" id="{D3A2EFE6-4403-4D6B-B977-EC9D6AE03920}"/>
                  </a:ext>
                </a:extLst>
              </p:cNvPr>
              <p:cNvSpPr/>
              <p:nvPr/>
            </p:nvSpPr>
            <p:spPr>
              <a:xfrm>
                <a:off x="4430479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43"/>
                    </a:moveTo>
                    <a:lnTo>
                      <a:pt x="27778" y="456765"/>
                    </a:lnTo>
                    <a:lnTo>
                      <a:pt x="34140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0" y="5859"/>
                    </a:lnTo>
                    <a:lnTo>
                      <a:pt x="27778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08">
                <a:extLst>
                  <a:ext uri="{FF2B5EF4-FFF2-40B4-BE49-F238E27FC236}">
                    <a16:creationId xmlns:a16="http://schemas.microsoft.com/office/drawing/2014/main" id="{29B55D2C-9D31-45A2-B038-AB03C467FE29}"/>
                  </a:ext>
                </a:extLst>
              </p:cNvPr>
              <p:cNvSpPr/>
              <p:nvPr/>
            </p:nvSpPr>
            <p:spPr>
              <a:xfrm>
                <a:off x="45085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09">
                <a:extLst>
                  <a:ext uri="{FF2B5EF4-FFF2-40B4-BE49-F238E27FC236}">
                    <a16:creationId xmlns:a16="http://schemas.microsoft.com/office/drawing/2014/main" id="{615BC4E2-0FC3-4B6B-BE40-72B318277B88}"/>
                  </a:ext>
                </a:extLst>
              </p:cNvPr>
              <p:cNvSpPr/>
              <p:nvPr/>
            </p:nvSpPr>
            <p:spPr>
              <a:xfrm>
                <a:off x="450852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10">
                <a:extLst>
                  <a:ext uri="{FF2B5EF4-FFF2-40B4-BE49-F238E27FC236}">
                    <a16:creationId xmlns:a16="http://schemas.microsoft.com/office/drawing/2014/main" id="{CED3F409-03BD-48F0-8682-8BCD8B69DC75}"/>
                  </a:ext>
                </a:extLst>
              </p:cNvPr>
              <p:cNvSpPr/>
              <p:nvPr/>
            </p:nvSpPr>
            <p:spPr>
              <a:xfrm>
                <a:off x="458658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6" y="456765"/>
                    </a:lnTo>
                    <a:lnTo>
                      <a:pt x="34182" y="452469"/>
                    </a:lnTo>
                    <a:lnTo>
                      <a:pt x="38471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71" y="12221"/>
                    </a:lnTo>
                    <a:lnTo>
                      <a:pt x="34182" y="5859"/>
                    </a:lnTo>
                    <a:lnTo>
                      <a:pt x="27816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11">
                <a:extLst>
                  <a:ext uri="{FF2B5EF4-FFF2-40B4-BE49-F238E27FC236}">
                    <a16:creationId xmlns:a16="http://schemas.microsoft.com/office/drawing/2014/main" id="{48AC09B1-53FB-4D51-868A-78117805CBFE}"/>
                  </a:ext>
                </a:extLst>
              </p:cNvPr>
              <p:cNvSpPr/>
              <p:nvPr/>
            </p:nvSpPr>
            <p:spPr>
              <a:xfrm>
                <a:off x="4586585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16" y="456765"/>
                    </a:lnTo>
                    <a:lnTo>
                      <a:pt x="34182" y="452469"/>
                    </a:lnTo>
                    <a:lnTo>
                      <a:pt x="38471" y="446105"/>
                    </a:lnTo>
                    <a:lnTo>
                      <a:pt x="40043" y="438327"/>
                    </a:lnTo>
                    <a:lnTo>
                      <a:pt x="40043" y="20015"/>
                    </a:lnTo>
                    <a:lnTo>
                      <a:pt x="38471" y="12221"/>
                    </a:lnTo>
                    <a:lnTo>
                      <a:pt x="34182" y="5859"/>
                    </a:lnTo>
                    <a:lnTo>
                      <a:pt x="27816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12">
                <a:extLst>
                  <a:ext uri="{FF2B5EF4-FFF2-40B4-BE49-F238E27FC236}">
                    <a16:creationId xmlns:a16="http://schemas.microsoft.com/office/drawing/2014/main" id="{E9DD5928-22E4-4830-851C-EE5FCCE30E4C}"/>
                  </a:ext>
                </a:extLst>
              </p:cNvPr>
              <p:cNvSpPr/>
              <p:nvPr/>
            </p:nvSpPr>
            <p:spPr>
              <a:xfrm>
                <a:off x="4664651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13">
                <a:extLst>
                  <a:ext uri="{FF2B5EF4-FFF2-40B4-BE49-F238E27FC236}">
                    <a16:creationId xmlns:a16="http://schemas.microsoft.com/office/drawing/2014/main" id="{E66B0B6C-D5DB-4DB3-AF94-001E7F7251C4}"/>
                  </a:ext>
                </a:extLst>
              </p:cNvPr>
              <p:cNvSpPr/>
              <p:nvPr/>
            </p:nvSpPr>
            <p:spPr>
              <a:xfrm>
                <a:off x="4664651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9" y="456765"/>
                    </a:lnTo>
                    <a:lnTo>
                      <a:pt x="34143" y="452469"/>
                    </a:lnTo>
                    <a:lnTo>
                      <a:pt x="38431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1" y="12221"/>
                    </a:lnTo>
                    <a:lnTo>
                      <a:pt x="34143" y="5859"/>
                    </a:lnTo>
                    <a:lnTo>
                      <a:pt x="27789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14">
                <a:extLst>
                  <a:ext uri="{FF2B5EF4-FFF2-40B4-BE49-F238E27FC236}">
                    <a16:creationId xmlns:a16="http://schemas.microsoft.com/office/drawing/2014/main" id="{D81F59AE-5DD1-464B-B4E7-E16BD667A4D6}"/>
                  </a:ext>
                </a:extLst>
              </p:cNvPr>
              <p:cNvSpPr/>
              <p:nvPr/>
            </p:nvSpPr>
            <p:spPr>
              <a:xfrm>
                <a:off x="474266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47" y="1571"/>
                    </a:lnTo>
                    <a:lnTo>
                      <a:pt x="5876" y="5859"/>
                    </a:lnTo>
                    <a:lnTo>
                      <a:pt x="1577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7" y="446105"/>
                    </a:lnTo>
                    <a:lnTo>
                      <a:pt x="5876" y="452469"/>
                    </a:lnTo>
                    <a:lnTo>
                      <a:pt x="12247" y="456765"/>
                    </a:lnTo>
                    <a:lnTo>
                      <a:pt x="20040" y="458343"/>
                    </a:ln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15">
                <a:extLst>
                  <a:ext uri="{FF2B5EF4-FFF2-40B4-BE49-F238E27FC236}">
                    <a16:creationId xmlns:a16="http://schemas.microsoft.com/office/drawing/2014/main" id="{AF4F9345-ADAD-4398-AA38-624FFE7CF964}"/>
                  </a:ext>
                </a:extLst>
              </p:cNvPr>
              <p:cNvSpPr/>
              <p:nvPr/>
            </p:nvSpPr>
            <p:spPr>
              <a:xfrm>
                <a:off x="474266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43"/>
                    </a:move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lnTo>
                      <a:pt x="12247" y="1571"/>
                    </a:lnTo>
                    <a:lnTo>
                      <a:pt x="5876" y="5859"/>
                    </a:lnTo>
                    <a:lnTo>
                      <a:pt x="1577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7" y="446105"/>
                    </a:lnTo>
                    <a:lnTo>
                      <a:pt x="5876" y="452469"/>
                    </a:lnTo>
                    <a:lnTo>
                      <a:pt x="12247" y="456765"/>
                    </a:lnTo>
                    <a:lnTo>
                      <a:pt x="20040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16">
                <a:extLst>
                  <a:ext uri="{FF2B5EF4-FFF2-40B4-BE49-F238E27FC236}">
                    <a16:creationId xmlns:a16="http://schemas.microsoft.com/office/drawing/2014/main" id="{C6C1E349-973D-4541-9CE7-5E181C647B51}"/>
                  </a:ext>
                </a:extLst>
              </p:cNvPr>
              <p:cNvSpPr/>
              <p:nvPr/>
            </p:nvSpPr>
            <p:spPr>
              <a:xfrm>
                <a:off x="4820758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17">
                <a:extLst>
                  <a:ext uri="{FF2B5EF4-FFF2-40B4-BE49-F238E27FC236}">
                    <a16:creationId xmlns:a16="http://schemas.microsoft.com/office/drawing/2014/main" id="{684A066A-E604-43D7-B9BE-E29D3265CF8B}"/>
                  </a:ext>
                </a:extLst>
              </p:cNvPr>
              <p:cNvSpPr/>
              <p:nvPr/>
            </p:nvSpPr>
            <p:spPr>
              <a:xfrm>
                <a:off x="4820758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810" y="456765"/>
                    </a:lnTo>
                    <a:lnTo>
                      <a:pt x="34163" y="452469"/>
                    </a:lnTo>
                    <a:lnTo>
                      <a:pt x="38438" y="446105"/>
                    </a:lnTo>
                    <a:lnTo>
                      <a:pt x="40005" y="438327"/>
                    </a:lnTo>
                    <a:lnTo>
                      <a:pt x="40005" y="20015"/>
                    </a:lnTo>
                    <a:lnTo>
                      <a:pt x="38438" y="12221"/>
                    </a:lnTo>
                    <a:lnTo>
                      <a:pt x="34163" y="5859"/>
                    </a:lnTo>
                    <a:lnTo>
                      <a:pt x="27810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18">
                <a:extLst>
                  <a:ext uri="{FF2B5EF4-FFF2-40B4-BE49-F238E27FC236}">
                    <a16:creationId xmlns:a16="http://schemas.microsoft.com/office/drawing/2014/main" id="{94F358AE-9385-48BA-A9E7-AA092B0CDCE8}"/>
                  </a:ext>
                </a:extLst>
              </p:cNvPr>
              <p:cNvSpPr/>
              <p:nvPr/>
            </p:nvSpPr>
            <p:spPr>
              <a:xfrm>
                <a:off x="489879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19">
                <a:extLst>
                  <a:ext uri="{FF2B5EF4-FFF2-40B4-BE49-F238E27FC236}">
                    <a16:creationId xmlns:a16="http://schemas.microsoft.com/office/drawing/2014/main" id="{0A73EFF1-3CB7-4525-9E1A-367D3D20A126}"/>
                  </a:ext>
                </a:extLst>
              </p:cNvPr>
              <p:cNvSpPr/>
              <p:nvPr/>
            </p:nvSpPr>
            <p:spPr>
              <a:xfrm>
                <a:off x="4898798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43"/>
                    </a:moveTo>
                    <a:lnTo>
                      <a:pt x="27793" y="456765"/>
                    </a:lnTo>
                    <a:lnTo>
                      <a:pt x="34163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3" y="5859"/>
                    </a:lnTo>
                    <a:lnTo>
                      <a:pt x="27793" y="1571"/>
                    </a:lnTo>
                    <a:lnTo>
                      <a:pt x="19989" y="0"/>
                    </a:lnTo>
                    <a:lnTo>
                      <a:pt x="12215" y="1571"/>
                    </a:lnTo>
                    <a:lnTo>
                      <a:pt x="5861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1" y="452469"/>
                    </a:lnTo>
                    <a:lnTo>
                      <a:pt x="12215" y="456765"/>
                    </a:lnTo>
                    <a:lnTo>
                      <a:pt x="19989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20">
                <a:extLst>
                  <a:ext uri="{FF2B5EF4-FFF2-40B4-BE49-F238E27FC236}">
                    <a16:creationId xmlns:a16="http://schemas.microsoft.com/office/drawing/2014/main" id="{99AE4714-EDA7-4322-9C3C-3949DC7AF88E}"/>
                  </a:ext>
                </a:extLst>
              </p:cNvPr>
              <p:cNvSpPr/>
              <p:nvPr/>
            </p:nvSpPr>
            <p:spPr>
              <a:xfrm>
                <a:off x="49768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21">
                <a:extLst>
                  <a:ext uri="{FF2B5EF4-FFF2-40B4-BE49-F238E27FC236}">
                    <a16:creationId xmlns:a16="http://schemas.microsoft.com/office/drawing/2014/main" id="{CDE42D72-6E3B-4B7A-B815-F2F7DF3D31CC}"/>
                  </a:ext>
                </a:extLst>
              </p:cNvPr>
              <p:cNvSpPr/>
              <p:nvPr/>
            </p:nvSpPr>
            <p:spPr>
              <a:xfrm>
                <a:off x="4976864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26" y="1571"/>
                    </a:lnTo>
                    <a:lnTo>
                      <a:pt x="5864" y="5859"/>
                    </a:lnTo>
                    <a:lnTo>
                      <a:pt x="1573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3" y="446105"/>
                    </a:lnTo>
                    <a:lnTo>
                      <a:pt x="5864" y="452469"/>
                    </a:lnTo>
                    <a:lnTo>
                      <a:pt x="12226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22">
                <a:extLst>
                  <a:ext uri="{FF2B5EF4-FFF2-40B4-BE49-F238E27FC236}">
                    <a16:creationId xmlns:a16="http://schemas.microsoft.com/office/drawing/2014/main" id="{2C657C18-3C96-4111-9420-B7D20589BA2D}"/>
                  </a:ext>
                </a:extLst>
              </p:cNvPr>
              <p:cNvSpPr/>
              <p:nvPr/>
            </p:nvSpPr>
            <p:spPr>
              <a:xfrm>
                <a:off x="5054930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23">
                <a:extLst>
                  <a:ext uri="{FF2B5EF4-FFF2-40B4-BE49-F238E27FC236}">
                    <a16:creationId xmlns:a16="http://schemas.microsoft.com/office/drawing/2014/main" id="{B8B491D8-1F31-46D8-B55A-E4BCC5FC82C0}"/>
                  </a:ext>
                </a:extLst>
              </p:cNvPr>
              <p:cNvSpPr/>
              <p:nvPr/>
            </p:nvSpPr>
            <p:spPr>
              <a:xfrm>
                <a:off x="5054930" y="6027346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43"/>
                    </a:moveTo>
                    <a:lnTo>
                      <a:pt x="27785" y="456765"/>
                    </a:lnTo>
                    <a:lnTo>
                      <a:pt x="34131" y="452469"/>
                    </a:lnTo>
                    <a:lnTo>
                      <a:pt x="38410" y="446105"/>
                    </a:lnTo>
                    <a:lnTo>
                      <a:pt x="39979" y="438327"/>
                    </a:lnTo>
                    <a:lnTo>
                      <a:pt x="39979" y="20015"/>
                    </a:lnTo>
                    <a:lnTo>
                      <a:pt x="38410" y="12221"/>
                    </a:lnTo>
                    <a:lnTo>
                      <a:pt x="34131" y="5859"/>
                    </a:lnTo>
                    <a:lnTo>
                      <a:pt x="27785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24">
                <a:extLst>
                  <a:ext uri="{FF2B5EF4-FFF2-40B4-BE49-F238E27FC236}">
                    <a16:creationId xmlns:a16="http://schemas.microsoft.com/office/drawing/2014/main" id="{50B48890-2D0B-4364-95C7-AE41BA968F8F}"/>
                  </a:ext>
                </a:extLst>
              </p:cNvPr>
              <p:cNvSpPr/>
              <p:nvPr/>
            </p:nvSpPr>
            <p:spPr>
              <a:xfrm>
                <a:off x="513297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25">
                <a:extLst>
                  <a:ext uri="{FF2B5EF4-FFF2-40B4-BE49-F238E27FC236}">
                    <a16:creationId xmlns:a16="http://schemas.microsoft.com/office/drawing/2014/main" id="{388D15AF-9888-466F-9D99-F5F5F9ED85D8}"/>
                  </a:ext>
                </a:extLst>
              </p:cNvPr>
              <p:cNvSpPr/>
              <p:nvPr/>
            </p:nvSpPr>
            <p:spPr>
              <a:xfrm>
                <a:off x="5132970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26">
                <a:extLst>
                  <a:ext uri="{FF2B5EF4-FFF2-40B4-BE49-F238E27FC236}">
                    <a16:creationId xmlns:a16="http://schemas.microsoft.com/office/drawing/2014/main" id="{F0B4B810-C723-4A51-81CA-A50CEBCD57CC}"/>
                  </a:ext>
                </a:extLst>
              </p:cNvPr>
              <p:cNvSpPr/>
              <p:nvPr/>
            </p:nvSpPr>
            <p:spPr>
              <a:xfrm>
                <a:off x="521103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27">
                <a:extLst>
                  <a:ext uri="{FF2B5EF4-FFF2-40B4-BE49-F238E27FC236}">
                    <a16:creationId xmlns:a16="http://schemas.microsoft.com/office/drawing/2014/main" id="{4AEA7903-FDDC-46AA-87C0-9DB1F7582701}"/>
                  </a:ext>
                </a:extLst>
              </p:cNvPr>
              <p:cNvSpPr/>
              <p:nvPr/>
            </p:nvSpPr>
            <p:spPr>
              <a:xfrm>
                <a:off x="5211036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43"/>
                    </a:moveTo>
                    <a:lnTo>
                      <a:pt x="27803" y="456765"/>
                    </a:lnTo>
                    <a:lnTo>
                      <a:pt x="34166" y="452469"/>
                    </a:lnTo>
                    <a:lnTo>
                      <a:pt x="38456" y="446105"/>
                    </a:lnTo>
                    <a:lnTo>
                      <a:pt x="40030" y="438327"/>
                    </a:lnTo>
                    <a:lnTo>
                      <a:pt x="40030" y="20015"/>
                    </a:lnTo>
                    <a:lnTo>
                      <a:pt x="38456" y="12221"/>
                    </a:lnTo>
                    <a:lnTo>
                      <a:pt x="34166" y="5859"/>
                    </a:lnTo>
                    <a:lnTo>
                      <a:pt x="27803" y="1571"/>
                    </a:lnTo>
                    <a:lnTo>
                      <a:pt x="20015" y="0"/>
                    </a:lnTo>
                    <a:lnTo>
                      <a:pt x="12215" y="1571"/>
                    </a:lnTo>
                    <a:lnTo>
                      <a:pt x="5854" y="5859"/>
                    </a:lnTo>
                    <a:lnTo>
                      <a:pt x="1570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70" y="446105"/>
                    </a:lnTo>
                    <a:lnTo>
                      <a:pt x="5854" y="452469"/>
                    </a:lnTo>
                    <a:lnTo>
                      <a:pt x="12215" y="456765"/>
                    </a:lnTo>
                    <a:lnTo>
                      <a:pt x="20015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28">
                <a:extLst>
                  <a:ext uri="{FF2B5EF4-FFF2-40B4-BE49-F238E27FC236}">
                    <a16:creationId xmlns:a16="http://schemas.microsoft.com/office/drawing/2014/main" id="{4547F00D-944E-465B-A2F4-72D6595CD265}"/>
                  </a:ext>
                </a:extLst>
              </p:cNvPr>
              <p:cNvSpPr/>
              <p:nvPr/>
            </p:nvSpPr>
            <p:spPr>
              <a:xfrm>
                <a:off x="528905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58" y="1571"/>
                    </a:lnTo>
                    <a:lnTo>
                      <a:pt x="5886" y="5859"/>
                    </a:lnTo>
                    <a:lnTo>
                      <a:pt x="1581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81" y="446105"/>
                    </a:lnTo>
                    <a:lnTo>
                      <a:pt x="5886" y="452469"/>
                    </a:lnTo>
                    <a:lnTo>
                      <a:pt x="12258" y="456765"/>
                    </a:lnTo>
                    <a:lnTo>
                      <a:pt x="20040" y="458343"/>
                    </a:ln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29">
                <a:extLst>
                  <a:ext uri="{FF2B5EF4-FFF2-40B4-BE49-F238E27FC236}">
                    <a16:creationId xmlns:a16="http://schemas.microsoft.com/office/drawing/2014/main" id="{0E9EFCFB-5BCF-4C65-9719-74CEB7989AC0}"/>
                  </a:ext>
                </a:extLst>
              </p:cNvPr>
              <p:cNvSpPr/>
              <p:nvPr/>
            </p:nvSpPr>
            <p:spPr>
              <a:xfrm>
                <a:off x="5289052" y="6027346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43"/>
                    </a:moveTo>
                    <a:lnTo>
                      <a:pt x="27829" y="456765"/>
                    </a:lnTo>
                    <a:lnTo>
                      <a:pt x="34191" y="452469"/>
                    </a:lnTo>
                    <a:lnTo>
                      <a:pt x="38482" y="446105"/>
                    </a:lnTo>
                    <a:lnTo>
                      <a:pt x="40055" y="438327"/>
                    </a:lnTo>
                    <a:lnTo>
                      <a:pt x="40055" y="20015"/>
                    </a:lnTo>
                    <a:lnTo>
                      <a:pt x="38482" y="12221"/>
                    </a:lnTo>
                    <a:lnTo>
                      <a:pt x="34191" y="5859"/>
                    </a:lnTo>
                    <a:lnTo>
                      <a:pt x="27829" y="1571"/>
                    </a:lnTo>
                    <a:lnTo>
                      <a:pt x="20040" y="0"/>
                    </a:lnTo>
                    <a:lnTo>
                      <a:pt x="12258" y="1571"/>
                    </a:lnTo>
                    <a:lnTo>
                      <a:pt x="5886" y="5859"/>
                    </a:lnTo>
                    <a:lnTo>
                      <a:pt x="1581" y="12221"/>
                    </a:lnTo>
                    <a:lnTo>
                      <a:pt x="0" y="20015"/>
                    </a:lnTo>
                    <a:lnTo>
                      <a:pt x="0" y="438327"/>
                    </a:lnTo>
                    <a:lnTo>
                      <a:pt x="1581" y="446105"/>
                    </a:lnTo>
                    <a:lnTo>
                      <a:pt x="5886" y="452469"/>
                    </a:lnTo>
                    <a:lnTo>
                      <a:pt x="12258" y="456765"/>
                    </a:lnTo>
                    <a:lnTo>
                      <a:pt x="20040" y="458343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30">
                <a:extLst>
                  <a:ext uri="{FF2B5EF4-FFF2-40B4-BE49-F238E27FC236}">
                    <a16:creationId xmlns:a16="http://schemas.microsoft.com/office/drawing/2014/main" id="{3C1ECD19-BD54-4500-A35A-E2EC710E7AB7}"/>
                  </a:ext>
                </a:extLst>
              </p:cNvPr>
              <p:cNvSpPr/>
              <p:nvPr/>
            </p:nvSpPr>
            <p:spPr>
              <a:xfrm>
                <a:off x="4402454" y="6015357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31">
                <a:extLst>
                  <a:ext uri="{FF2B5EF4-FFF2-40B4-BE49-F238E27FC236}">
                    <a16:creationId xmlns:a16="http://schemas.microsoft.com/office/drawing/2014/main" id="{55E08004-08CB-4BA1-9397-9F652EA4FB97}"/>
                  </a:ext>
                </a:extLst>
              </p:cNvPr>
              <p:cNvSpPr/>
              <p:nvPr/>
            </p:nvSpPr>
            <p:spPr>
              <a:xfrm>
                <a:off x="4402454" y="6009071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32">
                <a:extLst>
                  <a:ext uri="{FF2B5EF4-FFF2-40B4-BE49-F238E27FC236}">
                    <a16:creationId xmlns:a16="http://schemas.microsoft.com/office/drawing/2014/main" id="{293AF012-A13C-48B1-B4C5-7F63EFDAEEF7}"/>
                  </a:ext>
                </a:extLst>
              </p:cNvPr>
              <p:cNvSpPr/>
              <p:nvPr/>
            </p:nvSpPr>
            <p:spPr>
              <a:xfrm>
                <a:off x="4394453" y="5965304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90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33">
                <a:extLst>
                  <a:ext uri="{FF2B5EF4-FFF2-40B4-BE49-F238E27FC236}">
                    <a16:creationId xmlns:a16="http://schemas.microsoft.com/office/drawing/2014/main" id="{14D779C8-2470-4F5B-9D74-C02B584A6B2B}"/>
                  </a:ext>
                </a:extLst>
              </p:cNvPr>
              <p:cNvSpPr/>
              <p:nvPr/>
            </p:nvSpPr>
            <p:spPr>
              <a:xfrm>
                <a:off x="57803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34">
                <a:extLst>
                  <a:ext uri="{FF2B5EF4-FFF2-40B4-BE49-F238E27FC236}">
                    <a16:creationId xmlns:a16="http://schemas.microsoft.com/office/drawing/2014/main" id="{8B400C26-0456-4009-A63D-C15ABACFD08E}"/>
                  </a:ext>
                </a:extLst>
              </p:cNvPr>
              <p:cNvSpPr/>
              <p:nvPr/>
            </p:nvSpPr>
            <p:spPr>
              <a:xfrm>
                <a:off x="5788343" y="4734006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35">
                <a:extLst>
                  <a:ext uri="{FF2B5EF4-FFF2-40B4-BE49-F238E27FC236}">
                    <a16:creationId xmlns:a16="http://schemas.microsoft.com/office/drawing/2014/main" id="{4FA823EB-F958-4E32-B427-87E4E2066758}"/>
                  </a:ext>
                </a:extLst>
              </p:cNvPr>
              <p:cNvSpPr/>
              <p:nvPr/>
            </p:nvSpPr>
            <p:spPr>
              <a:xfrm>
                <a:off x="581636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36">
                <a:extLst>
                  <a:ext uri="{FF2B5EF4-FFF2-40B4-BE49-F238E27FC236}">
                    <a16:creationId xmlns:a16="http://schemas.microsoft.com/office/drawing/2014/main" id="{9F101DC0-69AA-4E2A-8A37-152081560B44}"/>
                  </a:ext>
                </a:extLst>
              </p:cNvPr>
              <p:cNvSpPr/>
              <p:nvPr/>
            </p:nvSpPr>
            <p:spPr>
              <a:xfrm>
                <a:off x="581636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55"/>
                    </a:move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37">
                <a:extLst>
                  <a:ext uri="{FF2B5EF4-FFF2-40B4-BE49-F238E27FC236}">
                    <a16:creationId xmlns:a16="http://schemas.microsoft.com/office/drawing/2014/main" id="{6101BED1-047E-4833-AB7D-9456C109A866}"/>
                  </a:ext>
                </a:extLst>
              </p:cNvPr>
              <p:cNvSpPr/>
              <p:nvPr/>
            </p:nvSpPr>
            <p:spPr>
              <a:xfrm>
                <a:off x="589440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38">
                <a:extLst>
                  <a:ext uri="{FF2B5EF4-FFF2-40B4-BE49-F238E27FC236}">
                    <a16:creationId xmlns:a16="http://schemas.microsoft.com/office/drawing/2014/main" id="{AF8944FA-0FE8-492E-8694-9F3E8ABFC28C}"/>
                  </a:ext>
                </a:extLst>
              </p:cNvPr>
              <p:cNvSpPr/>
              <p:nvPr/>
            </p:nvSpPr>
            <p:spPr>
              <a:xfrm>
                <a:off x="589440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39">
                <a:extLst>
                  <a:ext uri="{FF2B5EF4-FFF2-40B4-BE49-F238E27FC236}">
                    <a16:creationId xmlns:a16="http://schemas.microsoft.com/office/drawing/2014/main" id="{9DACD158-8FEE-4F87-BB62-08E83F1D82E9}"/>
                  </a:ext>
                </a:extLst>
              </p:cNvPr>
              <p:cNvSpPr/>
              <p:nvPr/>
            </p:nvSpPr>
            <p:spPr>
              <a:xfrm>
                <a:off x="5972469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8" y="456778"/>
                    </a:lnTo>
                    <a:lnTo>
                      <a:pt x="34188" y="452481"/>
                    </a:lnTo>
                    <a:lnTo>
                      <a:pt x="38481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1" y="12237"/>
                    </a:lnTo>
                    <a:lnTo>
                      <a:pt x="34188" y="5867"/>
                    </a:lnTo>
                    <a:lnTo>
                      <a:pt x="27818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40">
                <a:extLst>
                  <a:ext uri="{FF2B5EF4-FFF2-40B4-BE49-F238E27FC236}">
                    <a16:creationId xmlns:a16="http://schemas.microsoft.com/office/drawing/2014/main" id="{FEFC45C6-7712-406D-A312-32F164A4274D}"/>
                  </a:ext>
                </a:extLst>
              </p:cNvPr>
              <p:cNvSpPr/>
              <p:nvPr/>
            </p:nvSpPr>
            <p:spPr>
              <a:xfrm>
                <a:off x="5972469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18" y="456778"/>
                    </a:lnTo>
                    <a:lnTo>
                      <a:pt x="34188" y="452481"/>
                    </a:lnTo>
                    <a:lnTo>
                      <a:pt x="38481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1" y="12237"/>
                    </a:lnTo>
                    <a:lnTo>
                      <a:pt x="34188" y="5867"/>
                    </a:lnTo>
                    <a:lnTo>
                      <a:pt x="27818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41">
                <a:extLst>
                  <a:ext uri="{FF2B5EF4-FFF2-40B4-BE49-F238E27FC236}">
                    <a16:creationId xmlns:a16="http://schemas.microsoft.com/office/drawing/2014/main" id="{E4B09BCB-BCBB-41E7-BF2A-F7811A659958}"/>
                  </a:ext>
                </a:extLst>
              </p:cNvPr>
              <p:cNvSpPr/>
              <p:nvPr/>
            </p:nvSpPr>
            <p:spPr>
              <a:xfrm>
                <a:off x="6050536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42">
                <a:extLst>
                  <a:ext uri="{FF2B5EF4-FFF2-40B4-BE49-F238E27FC236}">
                    <a16:creationId xmlns:a16="http://schemas.microsoft.com/office/drawing/2014/main" id="{FC21345A-9F76-493C-8658-4CA5280D7DA4}"/>
                  </a:ext>
                </a:extLst>
              </p:cNvPr>
              <p:cNvSpPr/>
              <p:nvPr/>
            </p:nvSpPr>
            <p:spPr>
              <a:xfrm>
                <a:off x="6050536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43">
                <a:extLst>
                  <a:ext uri="{FF2B5EF4-FFF2-40B4-BE49-F238E27FC236}">
                    <a16:creationId xmlns:a16="http://schemas.microsoft.com/office/drawing/2014/main" id="{D774BDFC-B5E1-49EB-8D17-5A32456C146A}"/>
                  </a:ext>
                </a:extLst>
              </p:cNvPr>
              <p:cNvSpPr/>
              <p:nvPr/>
            </p:nvSpPr>
            <p:spPr>
              <a:xfrm>
                <a:off x="61285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0"/>
                    </a:moveTo>
                    <a:lnTo>
                      <a:pt x="12237" y="1574"/>
                    </a:lnTo>
                    <a:lnTo>
                      <a:pt x="5870" y="5867"/>
                    </a:lnTo>
                    <a:lnTo>
                      <a:pt x="1575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5" y="446118"/>
                    </a:lnTo>
                    <a:lnTo>
                      <a:pt x="5870" y="452481"/>
                    </a:lnTo>
                    <a:lnTo>
                      <a:pt x="12237" y="456778"/>
                    </a:lnTo>
                    <a:lnTo>
                      <a:pt x="20027" y="458355"/>
                    </a:ln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44">
                <a:extLst>
                  <a:ext uri="{FF2B5EF4-FFF2-40B4-BE49-F238E27FC236}">
                    <a16:creationId xmlns:a16="http://schemas.microsoft.com/office/drawing/2014/main" id="{6CC3C6F1-3553-4E3E-A074-2B5DD3AB4171}"/>
                  </a:ext>
                </a:extLst>
              </p:cNvPr>
              <p:cNvSpPr/>
              <p:nvPr/>
            </p:nvSpPr>
            <p:spPr>
              <a:xfrm>
                <a:off x="61285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27" y="458355"/>
                    </a:move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lnTo>
                      <a:pt x="12237" y="1574"/>
                    </a:lnTo>
                    <a:lnTo>
                      <a:pt x="5870" y="5867"/>
                    </a:lnTo>
                    <a:lnTo>
                      <a:pt x="1575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5" y="446118"/>
                    </a:lnTo>
                    <a:lnTo>
                      <a:pt x="5870" y="452481"/>
                    </a:lnTo>
                    <a:lnTo>
                      <a:pt x="12237" y="456778"/>
                    </a:lnTo>
                    <a:lnTo>
                      <a:pt x="20027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45">
                <a:extLst>
                  <a:ext uri="{FF2B5EF4-FFF2-40B4-BE49-F238E27FC236}">
                    <a16:creationId xmlns:a16="http://schemas.microsoft.com/office/drawing/2014/main" id="{63FEA248-8299-4154-B386-6354CAB8CD5A}"/>
                  </a:ext>
                </a:extLst>
              </p:cNvPr>
              <p:cNvSpPr/>
              <p:nvPr/>
            </p:nvSpPr>
            <p:spPr>
              <a:xfrm>
                <a:off x="6206642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46">
                <a:extLst>
                  <a:ext uri="{FF2B5EF4-FFF2-40B4-BE49-F238E27FC236}">
                    <a16:creationId xmlns:a16="http://schemas.microsoft.com/office/drawing/2014/main" id="{57DF0DE1-F17A-489C-AD67-3EE54DF5F27F}"/>
                  </a:ext>
                </a:extLst>
              </p:cNvPr>
              <p:cNvSpPr/>
              <p:nvPr/>
            </p:nvSpPr>
            <p:spPr>
              <a:xfrm>
                <a:off x="6206642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6" name="object 147">
                <a:extLst>
                  <a:ext uri="{FF2B5EF4-FFF2-40B4-BE49-F238E27FC236}">
                    <a16:creationId xmlns:a16="http://schemas.microsoft.com/office/drawing/2014/main" id="{F756D6FC-7C75-4E9E-AD8E-8AEE95911754}"/>
                  </a:ext>
                </a:extLst>
              </p:cNvPr>
              <p:cNvSpPr/>
              <p:nvPr/>
            </p:nvSpPr>
            <p:spPr>
              <a:xfrm>
                <a:off x="628468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7" name="object 148">
                <a:extLst>
                  <a:ext uri="{FF2B5EF4-FFF2-40B4-BE49-F238E27FC236}">
                    <a16:creationId xmlns:a16="http://schemas.microsoft.com/office/drawing/2014/main" id="{8664CACE-BD46-4977-B350-B3F438AE16BC}"/>
                  </a:ext>
                </a:extLst>
              </p:cNvPr>
              <p:cNvSpPr/>
              <p:nvPr/>
            </p:nvSpPr>
            <p:spPr>
              <a:xfrm>
                <a:off x="628468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55"/>
                    </a:move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49">
                <a:extLst>
                  <a:ext uri="{FF2B5EF4-FFF2-40B4-BE49-F238E27FC236}">
                    <a16:creationId xmlns:a16="http://schemas.microsoft.com/office/drawing/2014/main" id="{42BB92E3-7A9B-42DD-ACD5-BE70B02AECFF}"/>
                  </a:ext>
                </a:extLst>
              </p:cNvPr>
              <p:cNvSpPr/>
              <p:nvPr/>
            </p:nvSpPr>
            <p:spPr>
              <a:xfrm>
                <a:off x="63627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9" name="object 150">
                <a:extLst>
                  <a:ext uri="{FF2B5EF4-FFF2-40B4-BE49-F238E27FC236}">
                    <a16:creationId xmlns:a16="http://schemas.microsoft.com/office/drawing/2014/main" id="{9D9E56BF-384F-4C4B-BE18-01220FA4B955}"/>
                  </a:ext>
                </a:extLst>
              </p:cNvPr>
              <p:cNvSpPr/>
              <p:nvPr/>
            </p:nvSpPr>
            <p:spPr>
              <a:xfrm>
                <a:off x="63627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0" name="object 151">
                <a:extLst>
                  <a:ext uri="{FF2B5EF4-FFF2-40B4-BE49-F238E27FC236}">
                    <a16:creationId xmlns:a16="http://schemas.microsoft.com/office/drawing/2014/main" id="{5E12C0D6-A432-460B-A31A-B06D719763DF}"/>
                  </a:ext>
                </a:extLst>
              </p:cNvPr>
              <p:cNvSpPr/>
              <p:nvPr/>
            </p:nvSpPr>
            <p:spPr>
              <a:xfrm>
                <a:off x="644081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1" name="object 152">
                <a:extLst>
                  <a:ext uri="{FF2B5EF4-FFF2-40B4-BE49-F238E27FC236}">
                    <a16:creationId xmlns:a16="http://schemas.microsoft.com/office/drawing/2014/main" id="{551B302A-D6DE-479A-A3DE-2E3FADC353B0}"/>
                  </a:ext>
                </a:extLst>
              </p:cNvPr>
              <p:cNvSpPr/>
              <p:nvPr/>
            </p:nvSpPr>
            <p:spPr>
              <a:xfrm>
                <a:off x="6440813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2" name="object 153">
                <a:extLst>
                  <a:ext uri="{FF2B5EF4-FFF2-40B4-BE49-F238E27FC236}">
                    <a16:creationId xmlns:a16="http://schemas.microsoft.com/office/drawing/2014/main" id="{45DDB9AB-E2E2-433F-BB50-E6E60244830C}"/>
                  </a:ext>
                </a:extLst>
              </p:cNvPr>
              <p:cNvSpPr/>
              <p:nvPr/>
            </p:nvSpPr>
            <p:spPr>
              <a:xfrm>
                <a:off x="651885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3" name="object 154">
                <a:extLst>
                  <a:ext uri="{FF2B5EF4-FFF2-40B4-BE49-F238E27FC236}">
                    <a16:creationId xmlns:a16="http://schemas.microsoft.com/office/drawing/2014/main" id="{3C4F76AB-2678-4B4E-8780-D3536C5185EC}"/>
                  </a:ext>
                </a:extLst>
              </p:cNvPr>
              <p:cNvSpPr/>
              <p:nvPr/>
            </p:nvSpPr>
            <p:spPr>
              <a:xfrm>
                <a:off x="651885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4" name="object 155">
                <a:extLst>
                  <a:ext uri="{FF2B5EF4-FFF2-40B4-BE49-F238E27FC236}">
                    <a16:creationId xmlns:a16="http://schemas.microsoft.com/office/drawing/2014/main" id="{A42583E4-59F5-4039-8E4B-5E878FDAE44F}"/>
                  </a:ext>
                </a:extLst>
              </p:cNvPr>
              <p:cNvSpPr/>
              <p:nvPr/>
            </p:nvSpPr>
            <p:spPr>
              <a:xfrm>
                <a:off x="65969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5" name="object 156">
                <a:extLst>
                  <a:ext uri="{FF2B5EF4-FFF2-40B4-BE49-F238E27FC236}">
                    <a16:creationId xmlns:a16="http://schemas.microsoft.com/office/drawing/2014/main" id="{E5709974-F1DC-4392-8D76-A2CF527F2FBD}"/>
                  </a:ext>
                </a:extLst>
              </p:cNvPr>
              <p:cNvSpPr/>
              <p:nvPr/>
            </p:nvSpPr>
            <p:spPr>
              <a:xfrm>
                <a:off x="65969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6" name="object 157">
                <a:extLst>
                  <a:ext uri="{FF2B5EF4-FFF2-40B4-BE49-F238E27FC236}">
                    <a16:creationId xmlns:a16="http://schemas.microsoft.com/office/drawing/2014/main" id="{DA8D67D7-92C5-4779-B770-DC09B8ADD63F}"/>
                  </a:ext>
                </a:extLst>
              </p:cNvPr>
              <p:cNvSpPr/>
              <p:nvPr/>
            </p:nvSpPr>
            <p:spPr>
              <a:xfrm>
                <a:off x="66749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0"/>
                    </a:moveTo>
                    <a:lnTo>
                      <a:pt x="12247" y="1574"/>
                    </a:lnTo>
                    <a:lnTo>
                      <a:pt x="5880" y="5867"/>
                    </a:lnTo>
                    <a:lnTo>
                      <a:pt x="1579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9" y="446118"/>
                    </a:lnTo>
                    <a:lnTo>
                      <a:pt x="5880" y="452481"/>
                    </a:lnTo>
                    <a:lnTo>
                      <a:pt x="12247" y="456778"/>
                    </a:lnTo>
                    <a:lnTo>
                      <a:pt x="20027" y="458355"/>
                    </a:ln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7" name="object 158">
                <a:extLst>
                  <a:ext uri="{FF2B5EF4-FFF2-40B4-BE49-F238E27FC236}">
                    <a16:creationId xmlns:a16="http://schemas.microsoft.com/office/drawing/2014/main" id="{A903A808-C85A-4872-8251-B4F49A870745}"/>
                  </a:ext>
                </a:extLst>
              </p:cNvPr>
              <p:cNvSpPr/>
              <p:nvPr/>
            </p:nvSpPr>
            <p:spPr>
              <a:xfrm>
                <a:off x="667494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58470">
                    <a:moveTo>
                      <a:pt x="20027" y="458355"/>
                    </a:moveTo>
                    <a:lnTo>
                      <a:pt x="27816" y="456778"/>
                    </a:lnTo>
                    <a:lnTo>
                      <a:pt x="34178" y="452481"/>
                    </a:lnTo>
                    <a:lnTo>
                      <a:pt x="38469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69" y="12237"/>
                    </a:lnTo>
                    <a:lnTo>
                      <a:pt x="34178" y="5867"/>
                    </a:lnTo>
                    <a:lnTo>
                      <a:pt x="27816" y="1574"/>
                    </a:lnTo>
                    <a:lnTo>
                      <a:pt x="20027" y="0"/>
                    </a:lnTo>
                    <a:lnTo>
                      <a:pt x="12247" y="1574"/>
                    </a:lnTo>
                    <a:lnTo>
                      <a:pt x="5880" y="5867"/>
                    </a:lnTo>
                    <a:lnTo>
                      <a:pt x="1579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9" y="446118"/>
                    </a:lnTo>
                    <a:lnTo>
                      <a:pt x="5880" y="452481"/>
                    </a:lnTo>
                    <a:lnTo>
                      <a:pt x="12247" y="456778"/>
                    </a:lnTo>
                    <a:lnTo>
                      <a:pt x="20027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8" name="object 159">
                <a:extLst>
                  <a:ext uri="{FF2B5EF4-FFF2-40B4-BE49-F238E27FC236}">
                    <a16:creationId xmlns:a16="http://schemas.microsoft.com/office/drawing/2014/main" id="{8C3FB96B-F119-412D-8D3C-72CC7158051E}"/>
                  </a:ext>
                </a:extLst>
              </p:cNvPr>
              <p:cNvSpPr/>
              <p:nvPr/>
            </p:nvSpPr>
            <p:spPr>
              <a:xfrm>
                <a:off x="5788351" y="4265950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9" name="object 160">
                <a:extLst>
                  <a:ext uri="{FF2B5EF4-FFF2-40B4-BE49-F238E27FC236}">
                    <a16:creationId xmlns:a16="http://schemas.microsoft.com/office/drawing/2014/main" id="{CE9D707F-830F-49A8-9DE5-0009FACA410D}"/>
                  </a:ext>
                </a:extLst>
              </p:cNvPr>
              <p:cNvSpPr/>
              <p:nvPr/>
            </p:nvSpPr>
            <p:spPr>
              <a:xfrm>
                <a:off x="5788351" y="4259663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0" name="object 161">
                <a:extLst>
                  <a:ext uri="{FF2B5EF4-FFF2-40B4-BE49-F238E27FC236}">
                    <a16:creationId xmlns:a16="http://schemas.microsoft.com/office/drawing/2014/main" id="{5D6DD157-230D-4186-A878-A85AF60DDF99}"/>
                  </a:ext>
                </a:extLst>
              </p:cNvPr>
              <p:cNvSpPr/>
              <p:nvPr/>
            </p:nvSpPr>
            <p:spPr>
              <a:xfrm>
                <a:off x="57803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1" name="object 162">
                <a:extLst>
                  <a:ext uri="{FF2B5EF4-FFF2-40B4-BE49-F238E27FC236}">
                    <a16:creationId xmlns:a16="http://schemas.microsoft.com/office/drawing/2014/main" id="{C2DA2861-807B-4B4A-B38E-D1C2A0143E3A}"/>
                  </a:ext>
                </a:extLst>
              </p:cNvPr>
              <p:cNvSpPr/>
              <p:nvPr/>
            </p:nvSpPr>
            <p:spPr>
              <a:xfrm>
                <a:off x="4394454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90"/>
                    </a:lnTo>
                    <a:lnTo>
                      <a:pt x="974674" y="580390"/>
                    </a:lnTo>
                    <a:lnTo>
                      <a:pt x="974674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2" name="object 163">
                <a:extLst>
                  <a:ext uri="{FF2B5EF4-FFF2-40B4-BE49-F238E27FC236}">
                    <a16:creationId xmlns:a16="http://schemas.microsoft.com/office/drawing/2014/main" id="{0FF73E39-88CE-41CD-8805-B0C409814EB4}"/>
                  </a:ext>
                </a:extLst>
              </p:cNvPr>
              <p:cNvSpPr/>
              <p:nvPr/>
            </p:nvSpPr>
            <p:spPr>
              <a:xfrm>
                <a:off x="4402447" y="4734006"/>
                <a:ext cx="95885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8850" h="12700">
                    <a:moveTo>
                      <a:pt x="0" y="12573"/>
                    </a:moveTo>
                    <a:lnTo>
                      <a:pt x="958672" y="12573"/>
                    </a:lnTo>
                    <a:lnTo>
                      <a:pt x="958672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3" name="object 164">
                <a:extLst>
                  <a:ext uri="{FF2B5EF4-FFF2-40B4-BE49-F238E27FC236}">
                    <a16:creationId xmlns:a16="http://schemas.microsoft.com/office/drawing/2014/main" id="{330525F5-6DF2-47EC-A6B8-62C506B50576}"/>
                  </a:ext>
                </a:extLst>
              </p:cNvPr>
              <p:cNvSpPr/>
              <p:nvPr/>
            </p:nvSpPr>
            <p:spPr>
              <a:xfrm>
                <a:off x="4430479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4" name="object 165">
                <a:extLst>
                  <a:ext uri="{FF2B5EF4-FFF2-40B4-BE49-F238E27FC236}">
                    <a16:creationId xmlns:a16="http://schemas.microsoft.com/office/drawing/2014/main" id="{49F5D7BE-0C01-42F4-BBD4-7EFA9427009E}"/>
                  </a:ext>
                </a:extLst>
              </p:cNvPr>
              <p:cNvSpPr/>
              <p:nvPr/>
            </p:nvSpPr>
            <p:spPr>
              <a:xfrm>
                <a:off x="4430479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19989" y="458355"/>
                    </a:moveTo>
                    <a:lnTo>
                      <a:pt x="27778" y="456778"/>
                    </a:lnTo>
                    <a:lnTo>
                      <a:pt x="34140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0" y="5867"/>
                    </a:lnTo>
                    <a:lnTo>
                      <a:pt x="27778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5" name="object 166">
                <a:extLst>
                  <a:ext uri="{FF2B5EF4-FFF2-40B4-BE49-F238E27FC236}">
                    <a16:creationId xmlns:a16="http://schemas.microsoft.com/office/drawing/2014/main" id="{2CC6E615-A2B4-4EA8-A04E-090E12157392}"/>
                  </a:ext>
                </a:extLst>
              </p:cNvPr>
              <p:cNvSpPr/>
              <p:nvPr/>
            </p:nvSpPr>
            <p:spPr>
              <a:xfrm>
                <a:off x="45085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6" name="object 167">
                <a:extLst>
                  <a:ext uri="{FF2B5EF4-FFF2-40B4-BE49-F238E27FC236}">
                    <a16:creationId xmlns:a16="http://schemas.microsoft.com/office/drawing/2014/main" id="{C27DCA84-1A25-480A-9FC7-6D400FDE3B10}"/>
                  </a:ext>
                </a:extLst>
              </p:cNvPr>
              <p:cNvSpPr/>
              <p:nvPr/>
            </p:nvSpPr>
            <p:spPr>
              <a:xfrm>
                <a:off x="450852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7" name="object 168">
                <a:extLst>
                  <a:ext uri="{FF2B5EF4-FFF2-40B4-BE49-F238E27FC236}">
                    <a16:creationId xmlns:a16="http://schemas.microsoft.com/office/drawing/2014/main" id="{6CD5CBCF-F457-40E7-AEB3-9F19E1253CFC}"/>
                  </a:ext>
                </a:extLst>
              </p:cNvPr>
              <p:cNvSpPr/>
              <p:nvPr/>
            </p:nvSpPr>
            <p:spPr>
              <a:xfrm>
                <a:off x="458658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6" y="456778"/>
                    </a:lnTo>
                    <a:lnTo>
                      <a:pt x="34182" y="452481"/>
                    </a:lnTo>
                    <a:lnTo>
                      <a:pt x="38471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71" y="12237"/>
                    </a:lnTo>
                    <a:lnTo>
                      <a:pt x="34182" y="5867"/>
                    </a:lnTo>
                    <a:lnTo>
                      <a:pt x="27816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8" name="object 169">
                <a:extLst>
                  <a:ext uri="{FF2B5EF4-FFF2-40B4-BE49-F238E27FC236}">
                    <a16:creationId xmlns:a16="http://schemas.microsoft.com/office/drawing/2014/main" id="{F9BB334E-354F-4130-9C77-EE58D53B6208}"/>
                  </a:ext>
                </a:extLst>
              </p:cNvPr>
              <p:cNvSpPr/>
              <p:nvPr/>
            </p:nvSpPr>
            <p:spPr>
              <a:xfrm>
                <a:off x="4586585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16" y="456778"/>
                    </a:lnTo>
                    <a:lnTo>
                      <a:pt x="34182" y="452481"/>
                    </a:lnTo>
                    <a:lnTo>
                      <a:pt x="38471" y="446118"/>
                    </a:lnTo>
                    <a:lnTo>
                      <a:pt x="40043" y="438340"/>
                    </a:lnTo>
                    <a:lnTo>
                      <a:pt x="40043" y="20040"/>
                    </a:lnTo>
                    <a:lnTo>
                      <a:pt x="38471" y="12237"/>
                    </a:lnTo>
                    <a:lnTo>
                      <a:pt x="34182" y="5867"/>
                    </a:lnTo>
                    <a:lnTo>
                      <a:pt x="27816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9" name="object 170">
                <a:extLst>
                  <a:ext uri="{FF2B5EF4-FFF2-40B4-BE49-F238E27FC236}">
                    <a16:creationId xmlns:a16="http://schemas.microsoft.com/office/drawing/2014/main" id="{889A9E80-FA60-4B61-ADAF-5C0D38ECB868}"/>
                  </a:ext>
                </a:extLst>
              </p:cNvPr>
              <p:cNvSpPr/>
              <p:nvPr/>
            </p:nvSpPr>
            <p:spPr>
              <a:xfrm>
                <a:off x="4664651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0" name="object 171">
                <a:extLst>
                  <a:ext uri="{FF2B5EF4-FFF2-40B4-BE49-F238E27FC236}">
                    <a16:creationId xmlns:a16="http://schemas.microsoft.com/office/drawing/2014/main" id="{D996629A-3AEF-4E7C-B5CF-D9746C8BD6DE}"/>
                  </a:ext>
                </a:extLst>
              </p:cNvPr>
              <p:cNvSpPr/>
              <p:nvPr/>
            </p:nvSpPr>
            <p:spPr>
              <a:xfrm>
                <a:off x="4664651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9" y="456778"/>
                    </a:lnTo>
                    <a:lnTo>
                      <a:pt x="34143" y="452481"/>
                    </a:lnTo>
                    <a:lnTo>
                      <a:pt x="38431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1" y="12237"/>
                    </a:lnTo>
                    <a:lnTo>
                      <a:pt x="34143" y="5867"/>
                    </a:lnTo>
                    <a:lnTo>
                      <a:pt x="27789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1" name="object 172">
                <a:extLst>
                  <a:ext uri="{FF2B5EF4-FFF2-40B4-BE49-F238E27FC236}">
                    <a16:creationId xmlns:a16="http://schemas.microsoft.com/office/drawing/2014/main" id="{871BA095-7384-4A1A-8F9A-AF58140942AD}"/>
                  </a:ext>
                </a:extLst>
              </p:cNvPr>
              <p:cNvSpPr/>
              <p:nvPr/>
            </p:nvSpPr>
            <p:spPr>
              <a:xfrm>
                <a:off x="474266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47" y="1574"/>
                    </a:lnTo>
                    <a:lnTo>
                      <a:pt x="5876" y="5867"/>
                    </a:lnTo>
                    <a:lnTo>
                      <a:pt x="1577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7" y="446118"/>
                    </a:lnTo>
                    <a:lnTo>
                      <a:pt x="5876" y="452481"/>
                    </a:lnTo>
                    <a:lnTo>
                      <a:pt x="12247" y="456778"/>
                    </a:lnTo>
                    <a:lnTo>
                      <a:pt x="20040" y="458355"/>
                    </a:ln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2" name="object 173">
                <a:extLst>
                  <a:ext uri="{FF2B5EF4-FFF2-40B4-BE49-F238E27FC236}">
                    <a16:creationId xmlns:a16="http://schemas.microsoft.com/office/drawing/2014/main" id="{F86A22FF-5B16-4394-AACD-13DD64835C26}"/>
                  </a:ext>
                </a:extLst>
              </p:cNvPr>
              <p:cNvSpPr/>
              <p:nvPr/>
            </p:nvSpPr>
            <p:spPr>
              <a:xfrm>
                <a:off x="474266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55"/>
                    </a:move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lnTo>
                      <a:pt x="12247" y="1574"/>
                    </a:lnTo>
                    <a:lnTo>
                      <a:pt x="5876" y="5867"/>
                    </a:lnTo>
                    <a:lnTo>
                      <a:pt x="1577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7" y="446118"/>
                    </a:lnTo>
                    <a:lnTo>
                      <a:pt x="5876" y="452481"/>
                    </a:lnTo>
                    <a:lnTo>
                      <a:pt x="12247" y="456778"/>
                    </a:lnTo>
                    <a:lnTo>
                      <a:pt x="20040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3" name="object 174">
                <a:extLst>
                  <a:ext uri="{FF2B5EF4-FFF2-40B4-BE49-F238E27FC236}">
                    <a16:creationId xmlns:a16="http://schemas.microsoft.com/office/drawing/2014/main" id="{B8506BD3-72C8-4BE3-8C6C-08C890E8AAAD}"/>
                  </a:ext>
                </a:extLst>
              </p:cNvPr>
              <p:cNvSpPr/>
              <p:nvPr/>
            </p:nvSpPr>
            <p:spPr>
              <a:xfrm>
                <a:off x="4820758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4" name="object 175">
                <a:extLst>
                  <a:ext uri="{FF2B5EF4-FFF2-40B4-BE49-F238E27FC236}">
                    <a16:creationId xmlns:a16="http://schemas.microsoft.com/office/drawing/2014/main" id="{AB346468-DCA0-46BF-84A0-D15DE64EE974}"/>
                  </a:ext>
                </a:extLst>
              </p:cNvPr>
              <p:cNvSpPr/>
              <p:nvPr/>
            </p:nvSpPr>
            <p:spPr>
              <a:xfrm>
                <a:off x="4820758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810" y="456778"/>
                    </a:lnTo>
                    <a:lnTo>
                      <a:pt x="34163" y="452481"/>
                    </a:lnTo>
                    <a:lnTo>
                      <a:pt x="38438" y="446118"/>
                    </a:lnTo>
                    <a:lnTo>
                      <a:pt x="40005" y="438340"/>
                    </a:lnTo>
                    <a:lnTo>
                      <a:pt x="40005" y="20040"/>
                    </a:lnTo>
                    <a:lnTo>
                      <a:pt x="38438" y="12237"/>
                    </a:lnTo>
                    <a:lnTo>
                      <a:pt x="34163" y="5867"/>
                    </a:lnTo>
                    <a:lnTo>
                      <a:pt x="27810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5" name="object 176">
                <a:extLst>
                  <a:ext uri="{FF2B5EF4-FFF2-40B4-BE49-F238E27FC236}">
                    <a16:creationId xmlns:a16="http://schemas.microsoft.com/office/drawing/2014/main" id="{ABC82968-5CB7-478E-9D7B-9BF875673532}"/>
                  </a:ext>
                </a:extLst>
              </p:cNvPr>
              <p:cNvSpPr/>
              <p:nvPr/>
            </p:nvSpPr>
            <p:spPr>
              <a:xfrm>
                <a:off x="489879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0"/>
                    </a:move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6" name="object 177">
                <a:extLst>
                  <a:ext uri="{FF2B5EF4-FFF2-40B4-BE49-F238E27FC236}">
                    <a16:creationId xmlns:a16="http://schemas.microsoft.com/office/drawing/2014/main" id="{4B58D96A-A583-4204-855F-6576C7FD6BF8}"/>
                  </a:ext>
                </a:extLst>
              </p:cNvPr>
              <p:cNvSpPr/>
              <p:nvPr/>
            </p:nvSpPr>
            <p:spPr>
              <a:xfrm>
                <a:off x="4898798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19989" y="458355"/>
                    </a:moveTo>
                    <a:lnTo>
                      <a:pt x="27793" y="456778"/>
                    </a:lnTo>
                    <a:lnTo>
                      <a:pt x="34163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3" y="5867"/>
                    </a:lnTo>
                    <a:lnTo>
                      <a:pt x="27793" y="1574"/>
                    </a:lnTo>
                    <a:lnTo>
                      <a:pt x="19989" y="0"/>
                    </a:lnTo>
                    <a:lnTo>
                      <a:pt x="12215" y="1574"/>
                    </a:lnTo>
                    <a:lnTo>
                      <a:pt x="5861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1" y="452481"/>
                    </a:lnTo>
                    <a:lnTo>
                      <a:pt x="12215" y="456778"/>
                    </a:lnTo>
                    <a:lnTo>
                      <a:pt x="19989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7" name="object 178">
                <a:extLst>
                  <a:ext uri="{FF2B5EF4-FFF2-40B4-BE49-F238E27FC236}">
                    <a16:creationId xmlns:a16="http://schemas.microsoft.com/office/drawing/2014/main" id="{001DB1C6-7EC5-455D-AAD0-1781CF4DB448}"/>
                  </a:ext>
                </a:extLst>
              </p:cNvPr>
              <p:cNvSpPr/>
              <p:nvPr/>
            </p:nvSpPr>
            <p:spPr>
              <a:xfrm>
                <a:off x="49768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8" name="object 179">
                <a:extLst>
                  <a:ext uri="{FF2B5EF4-FFF2-40B4-BE49-F238E27FC236}">
                    <a16:creationId xmlns:a16="http://schemas.microsoft.com/office/drawing/2014/main" id="{EFC2A221-A2E6-49AF-8731-72A2CD85968D}"/>
                  </a:ext>
                </a:extLst>
              </p:cNvPr>
              <p:cNvSpPr/>
              <p:nvPr/>
            </p:nvSpPr>
            <p:spPr>
              <a:xfrm>
                <a:off x="4976864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26" y="1574"/>
                    </a:lnTo>
                    <a:lnTo>
                      <a:pt x="5864" y="5867"/>
                    </a:lnTo>
                    <a:lnTo>
                      <a:pt x="1573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3" y="446118"/>
                    </a:lnTo>
                    <a:lnTo>
                      <a:pt x="5864" y="452481"/>
                    </a:lnTo>
                    <a:lnTo>
                      <a:pt x="12226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9" name="object 180">
                <a:extLst>
                  <a:ext uri="{FF2B5EF4-FFF2-40B4-BE49-F238E27FC236}">
                    <a16:creationId xmlns:a16="http://schemas.microsoft.com/office/drawing/2014/main" id="{95736AB6-52E3-4F5C-91D6-A01FE11D1C4C}"/>
                  </a:ext>
                </a:extLst>
              </p:cNvPr>
              <p:cNvSpPr/>
              <p:nvPr/>
            </p:nvSpPr>
            <p:spPr>
              <a:xfrm>
                <a:off x="5054930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0" name="object 181">
                <a:extLst>
                  <a:ext uri="{FF2B5EF4-FFF2-40B4-BE49-F238E27FC236}">
                    <a16:creationId xmlns:a16="http://schemas.microsoft.com/office/drawing/2014/main" id="{DB30476F-C81D-4716-920A-E98FAF29C202}"/>
                  </a:ext>
                </a:extLst>
              </p:cNvPr>
              <p:cNvSpPr/>
              <p:nvPr/>
            </p:nvSpPr>
            <p:spPr>
              <a:xfrm>
                <a:off x="5054930" y="4277937"/>
                <a:ext cx="40005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004" h="458470">
                    <a:moveTo>
                      <a:pt x="20015" y="458355"/>
                    </a:moveTo>
                    <a:lnTo>
                      <a:pt x="27785" y="456778"/>
                    </a:lnTo>
                    <a:lnTo>
                      <a:pt x="34131" y="452481"/>
                    </a:lnTo>
                    <a:lnTo>
                      <a:pt x="38410" y="446118"/>
                    </a:lnTo>
                    <a:lnTo>
                      <a:pt x="39979" y="438340"/>
                    </a:lnTo>
                    <a:lnTo>
                      <a:pt x="39979" y="20040"/>
                    </a:lnTo>
                    <a:lnTo>
                      <a:pt x="38410" y="12237"/>
                    </a:lnTo>
                    <a:lnTo>
                      <a:pt x="34131" y="5867"/>
                    </a:lnTo>
                    <a:lnTo>
                      <a:pt x="27785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1" name="object 182">
                <a:extLst>
                  <a:ext uri="{FF2B5EF4-FFF2-40B4-BE49-F238E27FC236}">
                    <a16:creationId xmlns:a16="http://schemas.microsoft.com/office/drawing/2014/main" id="{D9CE22B7-51B9-40F5-8E7F-4A15D812BD77}"/>
                  </a:ext>
                </a:extLst>
              </p:cNvPr>
              <p:cNvSpPr/>
              <p:nvPr/>
            </p:nvSpPr>
            <p:spPr>
              <a:xfrm>
                <a:off x="513297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2" name="object 183">
                <a:extLst>
                  <a:ext uri="{FF2B5EF4-FFF2-40B4-BE49-F238E27FC236}">
                    <a16:creationId xmlns:a16="http://schemas.microsoft.com/office/drawing/2014/main" id="{A42790EB-5BA2-4761-B028-E53F53C017D0}"/>
                  </a:ext>
                </a:extLst>
              </p:cNvPr>
              <p:cNvSpPr/>
              <p:nvPr/>
            </p:nvSpPr>
            <p:spPr>
              <a:xfrm>
                <a:off x="5132970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3" name="object 184">
                <a:extLst>
                  <a:ext uri="{FF2B5EF4-FFF2-40B4-BE49-F238E27FC236}">
                    <a16:creationId xmlns:a16="http://schemas.microsoft.com/office/drawing/2014/main" id="{8B0E3FA4-CE3C-4669-BE32-BD5B825448D1}"/>
                  </a:ext>
                </a:extLst>
              </p:cNvPr>
              <p:cNvSpPr/>
              <p:nvPr/>
            </p:nvSpPr>
            <p:spPr>
              <a:xfrm>
                <a:off x="521103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0"/>
                    </a:move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4" name="object 185">
                <a:extLst>
                  <a:ext uri="{FF2B5EF4-FFF2-40B4-BE49-F238E27FC236}">
                    <a16:creationId xmlns:a16="http://schemas.microsoft.com/office/drawing/2014/main" id="{9271F74A-A584-484F-A2F3-3BE83E30AE6E}"/>
                  </a:ext>
                </a:extLst>
              </p:cNvPr>
              <p:cNvSpPr/>
              <p:nvPr/>
            </p:nvSpPr>
            <p:spPr>
              <a:xfrm>
                <a:off x="5211036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15" y="458355"/>
                    </a:moveTo>
                    <a:lnTo>
                      <a:pt x="27803" y="456778"/>
                    </a:lnTo>
                    <a:lnTo>
                      <a:pt x="34166" y="452481"/>
                    </a:lnTo>
                    <a:lnTo>
                      <a:pt x="38456" y="446118"/>
                    </a:lnTo>
                    <a:lnTo>
                      <a:pt x="40030" y="438340"/>
                    </a:lnTo>
                    <a:lnTo>
                      <a:pt x="40030" y="20040"/>
                    </a:lnTo>
                    <a:lnTo>
                      <a:pt x="38456" y="12237"/>
                    </a:lnTo>
                    <a:lnTo>
                      <a:pt x="34166" y="5867"/>
                    </a:lnTo>
                    <a:lnTo>
                      <a:pt x="27803" y="1574"/>
                    </a:lnTo>
                    <a:lnTo>
                      <a:pt x="20015" y="0"/>
                    </a:lnTo>
                    <a:lnTo>
                      <a:pt x="12215" y="1574"/>
                    </a:lnTo>
                    <a:lnTo>
                      <a:pt x="5854" y="5867"/>
                    </a:lnTo>
                    <a:lnTo>
                      <a:pt x="1570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70" y="446118"/>
                    </a:lnTo>
                    <a:lnTo>
                      <a:pt x="5854" y="452481"/>
                    </a:lnTo>
                    <a:lnTo>
                      <a:pt x="12215" y="456778"/>
                    </a:lnTo>
                    <a:lnTo>
                      <a:pt x="20015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5" name="object 186">
                <a:extLst>
                  <a:ext uri="{FF2B5EF4-FFF2-40B4-BE49-F238E27FC236}">
                    <a16:creationId xmlns:a16="http://schemas.microsoft.com/office/drawing/2014/main" id="{91419837-E844-4E3F-BFA7-7C94ABBE8956}"/>
                  </a:ext>
                </a:extLst>
              </p:cNvPr>
              <p:cNvSpPr/>
              <p:nvPr/>
            </p:nvSpPr>
            <p:spPr>
              <a:xfrm>
                <a:off x="528905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0"/>
                    </a:moveTo>
                    <a:lnTo>
                      <a:pt x="12258" y="1574"/>
                    </a:lnTo>
                    <a:lnTo>
                      <a:pt x="5886" y="5867"/>
                    </a:lnTo>
                    <a:lnTo>
                      <a:pt x="1581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81" y="446118"/>
                    </a:lnTo>
                    <a:lnTo>
                      <a:pt x="5886" y="452481"/>
                    </a:lnTo>
                    <a:lnTo>
                      <a:pt x="12258" y="456778"/>
                    </a:lnTo>
                    <a:lnTo>
                      <a:pt x="20040" y="458355"/>
                    </a:ln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6" name="object 187">
                <a:extLst>
                  <a:ext uri="{FF2B5EF4-FFF2-40B4-BE49-F238E27FC236}">
                    <a16:creationId xmlns:a16="http://schemas.microsoft.com/office/drawing/2014/main" id="{FF93CF97-409A-4EA6-85B2-C8EFD6123493}"/>
                  </a:ext>
                </a:extLst>
              </p:cNvPr>
              <p:cNvSpPr/>
              <p:nvPr/>
            </p:nvSpPr>
            <p:spPr>
              <a:xfrm>
                <a:off x="5289052" y="4277937"/>
                <a:ext cx="40640" cy="45847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58470">
                    <a:moveTo>
                      <a:pt x="20040" y="458355"/>
                    </a:moveTo>
                    <a:lnTo>
                      <a:pt x="27829" y="456778"/>
                    </a:lnTo>
                    <a:lnTo>
                      <a:pt x="34191" y="452481"/>
                    </a:lnTo>
                    <a:lnTo>
                      <a:pt x="38482" y="446118"/>
                    </a:lnTo>
                    <a:lnTo>
                      <a:pt x="40055" y="438340"/>
                    </a:lnTo>
                    <a:lnTo>
                      <a:pt x="40055" y="20040"/>
                    </a:lnTo>
                    <a:lnTo>
                      <a:pt x="38482" y="12237"/>
                    </a:lnTo>
                    <a:lnTo>
                      <a:pt x="34191" y="5867"/>
                    </a:lnTo>
                    <a:lnTo>
                      <a:pt x="27829" y="1574"/>
                    </a:lnTo>
                    <a:lnTo>
                      <a:pt x="20040" y="0"/>
                    </a:lnTo>
                    <a:lnTo>
                      <a:pt x="12258" y="1574"/>
                    </a:lnTo>
                    <a:lnTo>
                      <a:pt x="5886" y="5867"/>
                    </a:lnTo>
                    <a:lnTo>
                      <a:pt x="1581" y="12237"/>
                    </a:lnTo>
                    <a:lnTo>
                      <a:pt x="0" y="20040"/>
                    </a:lnTo>
                    <a:lnTo>
                      <a:pt x="0" y="438340"/>
                    </a:lnTo>
                    <a:lnTo>
                      <a:pt x="1581" y="446118"/>
                    </a:lnTo>
                    <a:lnTo>
                      <a:pt x="5886" y="452481"/>
                    </a:lnTo>
                    <a:lnTo>
                      <a:pt x="12258" y="456778"/>
                    </a:lnTo>
                    <a:lnTo>
                      <a:pt x="20040" y="458355"/>
                    </a:lnTo>
                    <a:close/>
                  </a:path>
                </a:pathLst>
              </a:custGeom>
              <a:ln w="942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7" name="object 188">
                <a:extLst>
                  <a:ext uri="{FF2B5EF4-FFF2-40B4-BE49-F238E27FC236}">
                    <a16:creationId xmlns:a16="http://schemas.microsoft.com/office/drawing/2014/main" id="{5223381B-4EDB-463F-9C06-B3DD90C49971}"/>
                  </a:ext>
                </a:extLst>
              </p:cNvPr>
              <p:cNvSpPr/>
              <p:nvPr/>
            </p:nvSpPr>
            <p:spPr>
              <a:xfrm>
                <a:off x="4402454" y="4265950"/>
                <a:ext cx="956944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6945">
                    <a:moveTo>
                      <a:pt x="95667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8" name="object 189">
                <a:extLst>
                  <a:ext uri="{FF2B5EF4-FFF2-40B4-BE49-F238E27FC236}">
                    <a16:creationId xmlns:a16="http://schemas.microsoft.com/office/drawing/2014/main" id="{E4DC116D-917A-4CE7-AE27-10290F3B7BFF}"/>
                  </a:ext>
                </a:extLst>
              </p:cNvPr>
              <p:cNvSpPr/>
              <p:nvPr/>
            </p:nvSpPr>
            <p:spPr>
              <a:xfrm>
                <a:off x="4402454" y="4259663"/>
                <a:ext cx="956944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56945" h="12700">
                    <a:moveTo>
                      <a:pt x="0" y="12573"/>
                    </a:moveTo>
                    <a:lnTo>
                      <a:pt x="956678" y="12573"/>
                    </a:lnTo>
                    <a:lnTo>
                      <a:pt x="956678" y="0"/>
                    </a:lnTo>
                    <a:lnTo>
                      <a:pt x="0" y="0"/>
                    </a:lnTo>
                    <a:lnTo>
                      <a:pt x="0" y="12573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9" name="object 190">
                <a:extLst>
                  <a:ext uri="{FF2B5EF4-FFF2-40B4-BE49-F238E27FC236}">
                    <a16:creationId xmlns:a16="http://schemas.microsoft.com/office/drawing/2014/main" id="{3B84B0FA-30FB-46FA-B765-21A4BDCA354F}"/>
                  </a:ext>
                </a:extLst>
              </p:cNvPr>
              <p:cNvSpPr/>
              <p:nvPr/>
            </p:nvSpPr>
            <p:spPr>
              <a:xfrm>
                <a:off x="4394453" y="4215917"/>
                <a:ext cx="974725" cy="580390"/>
              </a:xfrm>
              <a:custGeom>
                <a:avLst/>
                <a:gdLst/>
                <a:ahLst/>
                <a:cxnLst/>
                <a:rect l="l" t="t" r="r" b="b"/>
                <a:pathLst>
                  <a:path w="974725" h="580389">
                    <a:moveTo>
                      <a:pt x="974674" y="0"/>
                    </a:moveTo>
                    <a:lnTo>
                      <a:pt x="0" y="0"/>
                    </a:lnTo>
                    <a:lnTo>
                      <a:pt x="0" y="580389"/>
                    </a:lnTo>
                    <a:lnTo>
                      <a:pt x="974674" y="580389"/>
                    </a:lnTo>
                    <a:lnTo>
                      <a:pt x="974674" y="0"/>
                    </a:lnTo>
                    <a:close/>
                  </a:path>
                </a:pathLst>
              </a:custGeom>
              <a:ln w="12573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0" name="object 191">
                <a:extLst>
                  <a:ext uri="{FF2B5EF4-FFF2-40B4-BE49-F238E27FC236}">
                    <a16:creationId xmlns:a16="http://schemas.microsoft.com/office/drawing/2014/main" id="{89F4E7F6-0892-4A41-9EFA-84695CADC2AE}"/>
                  </a:ext>
                </a:extLst>
              </p:cNvPr>
              <p:cNvSpPr/>
              <p:nvPr/>
            </p:nvSpPr>
            <p:spPr>
              <a:xfrm>
                <a:off x="1841770" y="4465747"/>
                <a:ext cx="981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81075">
                    <a:moveTo>
                      <a:pt x="980935" y="0"/>
                    </a:moveTo>
                    <a:lnTo>
                      <a:pt x="0" y="0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1" name="object 192">
                <a:extLst>
                  <a:ext uri="{FF2B5EF4-FFF2-40B4-BE49-F238E27FC236}">
                    <a16:creationId xmlns:a16="http://schemas.microsoft.com/office/drawing/2014/main" id="{6298EF2A-72B5-4BAC-B147-05560F7EE773}"/>
                  </a:ext>
                </a:extLst>
              </p:cNvPr>
              <p:cNvSpPr/>
              <p:nvPr/>
            </p:nvSpPr>
            <p:spPr>
              <a:xfrm>
                <a:off x="1842616" y="4231186"/>
                <a:ext cx="0" cy="428625"/>
              </a:xfrm>
              <a:custGeom>
                <a:avLst/>
                <a:gdLst/>
                <a:ahLst/>
                <a:cxnLst/>
                <a:rect l="l" t="t" r="r" b="b"/>
                <a:pathLst>
                  <a:path h="428625">
                    <a:moveTo>
                      <a:pt x="0" y="0"/>
                    </a:moveTo>
                    <a:lnTo>
                      <a:pt x="0" y="428294"/>
                    </a:lnTo>
                  </a:path>
                </a:pathLst>
              </a:custGeom>
              <a:ln w="377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2" name="object 193">
                <a:extLst>
                  <a:ext uri="{FF2B5EF4-FFF2-40B4-BE49-F238E27FC236}">
                    <a16:creationId xmlns:a16="http://schemas.microsoft.com/office/drawing/2014/main" id="{6690EBFA-7B33-4CCC-9C17-A0D94E25F4C4}"/>
                  </a:ext>
                </a:extLst>
              </p:cNvPr>
              <p:cNvSpPr/>
              <p:nvPr/>
            </p:nvSpPr>
            <p:spPr>
              <a:xfrm>
                <a:off x="1841770" y="4465747"/>
                <a:ext cx="981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81075">
                    <a:moveTo>
                      <a:pt x="980935" y="0"/>
                    </a:moveTo>
                    <a:lnTo>
                      <a:pt x="0" y="0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3" name="object 194">
                <a:extLst>
                  <a:ext uri="{FF2B5EF4-FFF2-40B4-BE49-F238E27FC236}">
                    <a16:creationId xmlns:a16="http://schemas.microsoft.com/office/drawing/2014/main" id="{ABC99FF2-20A6-49B6-B0D1-6ED050251711}"/>
                  </a:ext>
                </a:extLst>
              </p:cNvPr>
              <p:cNvSpPr/>
              <p:nvPr/>
            </p:nvSpPr>
            <p:spPr>
              <a:xfrm>
                <a:off x="1842616" y="4231186"/>
                <a:ext cx="0" cy="428625"/>
              </a:xfrm>
              <a:custGeom>
                <a:avLst/>
                <a:gdLst/>
                <a:ahLst/>
                <a:cxnLst/>
                <a:rect l="l" t="t" r="r" b="b"/>
                <a:pathLst>
                  <a:path h="428625">
                    <a:moveTo>
                      <a:pt x="0" y="0"/>
                    </a:moveTo>
                    <a:lnTo>
                      <a:pt x="0" y="428294"/>
                    </a:lnTo>
                  </a:path>
                </a:pathLst>
              </a:custGeom>
              <a:ln w="25146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24" name="object 195">
                <a:extLst>
                  <a:ext uri="{FF2B5EF4-FFF2-40B4-BE49-F238E27FC236}">
                    <a16:creationId xmlns:a16="http://schemas.microsoft.com/office/drawing/2014/main" id="{80E18E1E-777D-4211-B9EC-798F63E4A4AA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02860" y="4251255"/>
                <a:ext cx="2726361" cy="2617583"/>
              </a:xfrm>
              <a:prstGeom prst="rect">
                <a:avLst/>
              </a:prstGeom>
            </p:spPr>
          </p:pic>
          <p:pic>
            <p:nvPicPr>
              <p:cNvPr id="225" name="object 196">
                <a:extLst>
                  <a:ext uri="{FF2B5EF4-FFF2-40B4-BE49-F238E27FC236}">
                    <a16:creationId xmlns:a16="http://schemas.microsoft.com/office/drawing/2014/main" id="{B6610459-2B0C-4953-8DE3-61F158352BFC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26283" y="4173956"/>
                <a:ext cx="537894" cy="899074"/>
              </a:xfrm>
              <a:prstGeom prst="rect">
                <a:avLst/>
              </a:prstGeom>
            </p:spPr>
          </p:pic>
          <p:sp>
            <p:nvSpPr>
              <p:cNvPr id="226" name="object 197">
                <a:extLst>
                  <a:ext uri="{FF2B5EF4-FFF2-40B4-BE49-F238E27FC236}">
                    <a16:creationId xmlns:a16="http://schemas.microsoft.com/office/drawing/2014/main" id="{F64C7E52-4FC8-4734-93E3-7FE746322B73}"/>
                  </a:ext>
                </a:extLst>
              </p:cNvPr>
              <p:cNvSpPr/>
              <p:nvPr/>
            </p:nvSpPr>
            <p:spPr>
              <a:xfrm>
                <a:off x="2826301" y="4173960"/>
                <a:ext cx="539750" cy="902969"/>
              </a:xfrm>
              <a:custGeom>
                <a:avLst/>
                <a:gdLst/>
                <a:ahLst/>
                <a:cxnLst/>
                <a:rect l="l" t="t" r="r" b="b"/>
                <a:pathLst>
                  <a:path w="539750" h="902970">
                    <a:moveTo>
                      <a:pt x="539457" y="156502"/>
                    </a:moveTo>
                    <a:lnTo>
                      <a:pt x="538607" y="867714"/>
                    </a:lnTo>
                    <a:lnTo>
                      <a:pt x="517202" y="899927"/>
                    </a:lnTo>
                    <a:lnTo>
                      <a:pt x="503631" y="902690"/>
                    </a:lnTo>
                    <a:lnTo>
                      <a:pt x="34937" y="902690"/>
                    </a:lnTo>
                    <a:lnTo>
                      <a:pt x="21361" y="899927"/>
                    </a:lnTo>
                    <a:lnTo>
                      <a:pt x="10253" y="892408"/>
                    </a:lnTo>
                    <a:lnTo>
                      <a:pt x="2753" y="881286"/>
                    </a:lnTo>
                    <a:lnTo>
                      <a:pt x="0" y="867714"/>
                    </a:lnTo>
                    <a:lnTo>
                      <a:pt x="0" y="156502"/>
                    </a:lnTo>
                    <a:lnTo>
                      <a:pt x="812" y="156502"/>
                    </a:lnTo>
                    <a:lnTo>
                      <a:pt x="7928" y="120620"/>
                    </a:lnTo>
                    <a:lnTo>
                      <a:pt x="28194" y="87680"/>
                    </a:lnTo>
                    <a:lnTo>
                      <a:pt x="59991" y="58622"/>
                    </a:lnTo>
                    <a:lnTo>
                      <a:pt x="101700" y="34384"/>
                    </a:lnTo>
                    <a:lnTo>
                      <a:pt x="151702" y="15908"/>
                    </a:lnTo>
                    <a:lnTo>
                      <a:pt x="208376" y="4133"/>
                    </a:lnTo>
                    <a:lnTo>
                      <a:pt x="270103" y="0"/>
                    </a:lnTo>
                    <a:lnTo>
                      <a:pt x="331858" y="4133"/>
                    </a:lnTo>
                    <a:lnTo>
                      <a:pt x="388550" y="15908"/>
                    </a:lnTo>
                    <a:lnTo>
                      <a:pt x="438563" y="34384"/>
                    </a:lnTo>
                    <a:lnTo>
                      <a:pt x="480278" y="58622"/>
                    </a:lnTo>
                    <a:lnTo>
                      <a:pt x="512077" y="87680"/>
                    </a:lnTo>
                    <a:lnTo>
                      <a:pt x="532343" y="120620"/>
                    </a:lnTo>
                    <a:lnTo>
                      <a:pt x="539457" y="156502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7" name="object 198">
                <a:extLst>
                  <a:ext uri="{FF2B5EF4-FFF2-40B4-BE49-F238E27FC236}">
                    <a16:creationId xmlns:a16="http://schemas.microsoft.com/office/drawing/2014/main" id="{9B4603C3-6F7F-41B5-A7B6-8A8A7FF892FB}"/>
                  </a:ext>
                </a:extLst>
              </p:cNvPr>
              <p:cNvSpPr/>
              <p:nvPr/>
            </p:nvSpPr>
            <p:spPr>
              <a:xfrm>
                <a:off x="2918108" y="4465131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95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8" name="object 199">
                <a:extLst>
                  <a:ext uri="{FF2B5EF4-FFF2-40B4-BE49-F238E27FC236}">
                    <a16:creationId xmlns:a16="http://schemas.microsoft.com/office/drawing/2014/main" id="{98942BA2-D9AA-4D79-AC0C-2D32CDDED1BF}"/>
                  </a:ext>
                </a:extLst>
              </p:cNvPr>
              <p:cNvSpPr/>
              <p:nvPr/>
            </p:nvSpPr>
            <p:spPr>
              <a:xfrm>
                <a:off x="2918108" y="4559329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83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9" name="object 200">
                <a:extLst>
                  <a:ext uri="{FF2B5EF4-FFF2-40B4-BE49-F238E27FC236}">
                    <a16:creationId xmlns:a16="http://schemas.microsoft.com/office/drawing/2014/main" id="{B6EFCA2C-0C8F-483D-B149-6104F06D2EAB}"/>
                  </a:ext>
                </a:extLst>
              </p:cNvPr>
              <p:cNvSpPr/>
              <p:nvPr/>
            </p:nvSpPr>
            <p:spPr>
              <a:xfrm>
                <a:off x="2918108" y="4653513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208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0" name="object 201">
                <a:extLst>
                  <a:ext uri="{FF2B5EF4-FFF2-40B4-BE49-F238E27FC236}">
                    <a16:creationId xmlns:a16="http://schemas.microsoft.com/office/drawing/2014/main" id="{AA95F370-0617-465B-AD93-2D79FC9901F0}"/>
                  </a:ext>
                </a:extLst>
              </p:cNvPr>
              <p:cNvSpPr/>
              <p:nvPr/>
            </p:nvSpPr>
            <p:spPr>
              <a:xfrm>
                <a:off x="2918108" y="4747722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19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1" name="object 202">
                <a:extLst>
                  <a:ext uri="{FF2B5EF4-FFF2-40B4-BE49-F238E27FC236}">
                    <a16:creationId xmlns:a16="http://schemas.microsoft.com/office/drawing/2014/main" id="{055E6A30-38E3-4F30-AD33-9D05B96C2B28}"/>
                  </a:ext>
                </a:extLst>
              </p:cNvPr>
              <p:cNvSpPr/>
              <p:nvPr/>
            </p:nvSpPr>
            <p:spPr>
              <a:xfrm>
                <a:off x="2834859" y="4841855"/>
                <a:ext cx="461009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461010" h="94614">
                    <a:moveTo>
                      <a:pt x="460679" y="0"/>
                    </a:moveTo>
                    <a:lnTo>
                      <a:pt x="117144" y="85712"/>
                    </a:lnTo>
                    <a:lnTo>
                      <a:pt x="64563" y="93516"/>
                    </a:lnTo>
                    <a:lnTo>
                      <a:pt x="48310" y="94183"/>
                    </a:lnTo>
                    <a:lnTo>
                      <a:pt x="0" y="94183"/>
                    </a:lnTo>
                  </a:path>
                </a:pathLst>
              </a:custGeom>
              <a:ln w="4436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2" name="object 203">
                <a:extLst>
                  <a:ext uri="{FF2B5EF4-FFF2-40B4-BE49-F238E27FC236}">
                    <a16:creationId xmlns:a16="http://schemas.microsoft.com/office/drawing/2014/main" id="{CAE30561-5969-4E5C-AE5A-0B1B4E740BA5}"/>
                  </a:ext>
                </a:extLst>
              </p:cNvPr>
              <p:cNvSpPr/>
              <p:nvPr/>
            </p:nvSpPr>
            <p:spPr>
              <a:xfrm>
                <a:off x="2918104" y="4537150"/>
                <a:ext cx="377825" cy="32702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27025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26885"/>
                    </a:lnTo>
                    <a:lnTo>
                      <a:pt x="377431" y="326885"/>
                    </a:lnTo>
                    <a:lnTo>
                      <a:pt x="377431" y="282524"/>
                    </a:lnTo>
                    <a:close/>
                  </a:path>
                  <a:path w="377825" h="327025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32752"/>
                    </a:lnTo>
                    <a:lnTo>
                      <a:pt x="377431" y="232752"/>
                    </a:lnTo>
                    <a:lnTo>
                      <a:pt x="377431" y="188391"/>
                    </a:lnTo>
                    <a:close/>
                  </a:path>
                  <a:path w="377825" h="327025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38544"/>
                    </a:lnTo>
                    <a:lnTo>
                      <a:pt x="377431" y="138544"/>
                    </a:lnTo>
                    <a:lnTo>
                      <a:pt x="377431" y="94183"/>
                    </a:lnTo>
                    <a:close/>
                  </a:path>
                  <a:path w="377825" h="327025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44361"/>
                    </a:lnTo>
                    <a:lnTo>
                      <a:pt x="377431" y="44361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3" name="object 204">
                <a:extLst>
                  <a:ext uri="{FF2B5EF4-FFF2-40B4-BE49-F238E27FC236}">
                    <a16:creationId xmlns:a16="http://schemas.microsoft.com/office/drawing/2014/main" id="{48BECC12-25F0-4992-B528-1A318D17356F}"/>
                  </a:ext>
                </a:extLst>
              </p:cNvPr>
              <p:cNvSpPr/>
              <p:nvPr/>
            </p:nvSpPr>
            <p:spPr>
              <a:xfrm>
                <a:off x="2835935" y="4442954"/>
                <a:ext cx="45974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459739" h="44450">
                    <a:moveTo>
                      <a:pt x="459600" y="0"/>
                    </a:moveTo>
                    <a:lnTo>
                      <a:pt x="0" y="0"/>
                    </a:lnTo>
                    <a:lnTo>
                      <a:pt x="0" y="44361"/>
                    </a:lnTo>
                    <a:lnTo>
                      <a:pt x="459600" y="44361"/>
                    </a:lnTo>
                    <a:lnTo>
                      <a:pt x="45960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4" name="object 205">
                <a:extLst>
                  <a:ext uri="{FF2B5EF4-FFF2-40B4-BE49-F238E27FC236}">
                    <a16:creationId xmlns:a16="http://schemas.microsoft.com/office/drawing/2014/main" id="{1B3A81FC-7CD1-49BA-9334-3B576D63AD99}"/>
                  </a:ext>
                </a:extLst>
              </p:cNvPr>
              <p:cNvSpPr/>
              <p:nvPr/>
            </p:nvSpPr>
            <p:spPr>
              <a:xfrm>
                <a:off x="2918108" y="4465131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95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5" name="object 206">
                <a:extLst>
                  <a:ext uri="{FF2B5EF4-FFF2-40B4-BE49-F238E27FC236}">
                    <a16:creationId xmlns:a16="http://schemas.microsoft.com/office/drawing/2014/main" id="{7890918D-8779-4E3A-A1CB-73788056DDB3}"/>
                  </a:ext>
                </a:extLst>
              </p:cNvPr>
              <p:cNvSpPr/>
              <p:nvPr/>
            </p:nvSpPr>
            <p:spPr>
              <a:xfrm>
                <a:off x="2918108" y="4559329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83"/>
                    </a:lnTo>
                  </a:path>
                </a:pathLst>
              </a:custGeom>
              <a:ln w="2463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6" name="object 207">
                <a:extLst>
                  <a:ext uri="{FF2B5EF4-FFF2-40B4-BE49-F238E27FC236}">
                    <a16:creationId xmlns:a16="http://schemas.microsoft.com/office/drawing/2014/main" id="{6C68AAC1-FC75-4E7B-9592-06482B9BC99C}"/>
                  </a:ext>
                </a:extLst>
              </p:cNvPr>
              <p:cNvSpPr/>
              <p:nvPr/>
            </p:nvSpPr>
            <p:spPr>
              <a:xfrm>
                <a:off x="2918108" y="4653513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208"/>
                    </a:lnTo>
                  </a:path>
                </a:pathLst>
              </a:custGeom>
              <a:ln w="2463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7" name="object 208">
                <a:extLst>
                  <a:ext uri="{FF2B5EF4-FFF2-40B4-BE49-F238E27FC236}">
                    <a16:creationId xmlns:a16="http://schemas.microsoft.com/office/drawing/2014/main" id="{2D6EF128-2A45-45D5-B5FF-279F7D672031}"/>
                  </a:ext>
                </a:extLst>
              </p:cNvPr>
              <p:cNvSpPr/>
              <p:nvPr/>
            </p:nvSpPr>
            <p:spPr>
              <a:xfrm>
                <a:off x="2918108" y="4747722"/>
                <a:ext cx="377825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94614">
                    <a:moveTo>
                      <a:pt x="377431" y="0"/>
                    </a:moveTo>
                    <a:lnTo>
                      <a:pt x="0" y="94119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8" name="object 209">
                <a:extLst>
                  <a:ext uri="{FF2B5EF4-FFF2-40B4-BE49-F238E27FC236}">
                    <a16:creationId xmlns:a16="http://schemas.microsoft.com/office/drawing/2014/main" id="{C57503FE-AB98-40B1-9BAC-068F68802757}"/>
                  </a:ext>
                </a:extLst>
              </p:cNvPr>
              <p:cNvSpPr/>
              <p:nvPr/>
            </p:nvSpPr>
            <p:spPr>
              <a:xfrm>
                <a:off x="2834859" y="4841855"/>
                <a:ext cx="461009" cy="94615"/>
              </a:xfrm>
              <a:custGeom>
                <a:avLst/>
                <a:gdLst/>
                <a:ahLst/>
                <a:cxnLst/>
                <a:rect l="l" t="t" r="r" b="b"/>
                <a:pathLst>
                  <a:path w="461010" h="94614">
                    <a:moveTo>
                      <a:pt x="460679" y="0"/>
                    </a:moveTo>
                    <a:lnTo>
                      <a:pt x="117144" y="85712"/>
                    </a:lnTo>
                    <a:lnTo>
                      <a:pt x="64563" y="93516"/>
                    </a:lnTo>
                    <a:lnTo>
                      <a:pt x="48310" y="94183"/>
                    </a:lnTo>
                    <a:lnTo>
                      <a:pt x="0" y="94183"/>
                    </a:lnTo>
                  </a:path>
                </a:pathLst>
              </a:custGeom>
              <a:ln w="24638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9" name="object 210">
                <a:extLst>
                  <a:ext uri="{FF2B5EF4-FFF2-40B4-BE49-F238E27FC236}">
                    <a16:creationId xmlns:a16="http://schemas.microsoft.com/office/drawing/2014/main" id="{526A0082-790E-4913-9D19-2296CD4B4FB5}"/>
                  </a:ext>
                </a:extLst>
              </p:cNvPr>
              <p:cNvSpPr/>
              <p:nvPr/>
            </p:nvSpPr>
            <p:spPr>
              <a:xfrm>
                <a:off x="2918104" y="4547018"/>
                <a:ext cx="377825" cy="307340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07339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07162"/>
                    </a:lnTo>
                    <a:lnTo>
                      <a:pt x="377431" y="307162"/>
                    </a:lnTo>
                    <a:lnTo>
                      <a:pt x="377431" y="282524"/>
                    </a:lnTo>
                    <a:close/>
                  </a:path>
                  <a:path w="377825" h="307339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13029"/>
                    </a:lnTo>
                    <a:lnTo>
                      <a:pt x="377431" y="213029"/>
                    </a:lnTo>
                    <a:lnTo>
                      <a:pt x="377431" y="188391"/>
                    </a:lnTo>
                    <a:close/>
                  </a:path>
                  <a:path w="377825" h="307339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18821"/>
                    </a:lnTo>
                    <a:lnTo>
                      <a:pt x="377431" y="118821"/>
                    </a:lnTo>
                    <a:lnTo>
                      <a:pt x="377431" y="94183"/>
                    </a:lnTo>
                    <a:close/>
                  </a:path>
                  <a:path w="377825" h="307339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24638"/>
                    </a:lnTo>
                    <a:lnTo>
                      <a:pt x="377431" y="24638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0" name="object 211">
                <a:extLst>
                  <a:ext uri="{FF2B5EF4-FFF2-40B4-BE49-F238E27FC236}">
                    <a16:creationId xmlns:a16="http://schemas.microsoft.com/office/drawing/2014/main" id="{9FC4CB98-04F0-4E3F-BED7-6131A94CB42B}"/>
                  </a:ext>
                </a:extLst>
              </p:cNvPr>
              <p:cNvSpPr/>
              <p:nvPr/>
            </p:nvSpPr>
            <p:spPr>
              <a:xfrm>
                <a:off x="2918104" y="4547018"/>
                <a:ext cx="377825" cy="307340"/>
              </a:xfrm>
              <a:custGeom>
                <a:avLst/>
                <a:gdLst/>
                <a:ahLst/>
                <a:cxnLst/>
                <a:rect l="l" t="t" r="r" b="b"/>
                <a:pathLst>
                  <a:path w="377825" h="307339">
                    <a:moveTo>
                      <a:pt x="377431" y="282524"/>
                    </a:moveTo>
                    <a:lnTo>
                      <a:pt x="0" y="282524"/>
                    </a:lnTo>
                    <a:lnTo>
                      <a:pt x="0" y="307162"/>
                    </a:lnTo>
                    <a:lnTo>
                      <a:pt x="377431" y="307162"/>
                    </a:lnTo>
                    <a:lnTo>
                      <a:pt x="377431" y="282524"/>
                    </a:lnTo>
                    <a:close/>
                  </a:path>
                  <a:path w="377825" h="307339">
                    <a:moveTo>
                      <a:pt x="377431" y="188391"/>
                    </a:moveTo>
                    <a:lnTo>
                      <a:pt x="0" y="188391"/>
                    </a:lnTo>
                    <a:lnTo>
                      <a:pt x="0" y="213029"/>
                    </a:lnTo>
                    <a:lnTo>
                      <a:pt x="377431" y="213029"/>
                    </a:lnTo>
                    <a:lnTo>
                      <a:pt x="377431" y="188391"/>
                    </a:lnTo>
                    <a:close/>
                  </a:path>
                  <a:path w="377825" h="307339">
                    <a:moveTo>
                      <a:pt x="377431" y="94183"/>
                    </a:moveTo>
                    <a:lnTo>
                      <a:pt x="0" y="94183"/>
                    </a:lnTo>
                    <a:lnTo>
                      <a:pt x="0" y="118821"/>
                    </a:lnTo>
                    <a:lnTo>
                      <a:pt x="377431" y="118821"/>
                    </a:lnTo>
                    <a:lnTo>
                      <a:pt x="377431" y="94183"/>
                    </a:lnTo>
                    <a:close/>
                  </a:path>
                  <a:path w="377825" h="307339">
                    <a:moveTo>
                      <a:pt x="377431" y="0"/>
                    </a:moveTo>
                    <a:lnTo>
                      <a:pt x="0" y="0"/>
                    </a:lnTo>
                    <a:lnTo>
                      <a:pt x="0" y="24638"/>
                    </a:lnTo>
                    <a:lnTo>
                      <a:pt x="377431" y="24638"/>
                    </a:lnTo>
                    <a:lnTo>
                      <a:pt x="377431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1" name="object 212">
                <a:extLst>
                  <a:ext uri="{FF2B5EF4-FFF2-40B4-BE49-F238E27FC236}">
                    <a16:creationId xmlns:a16="http://schemas.microsoft.com/office/drawing/2014/main" id="{4A75D860-1F9B-4E2B-B98D-5FD80B9062F7}"/>
                  </a:ext>
                </a:extLst>
              </p:cNvPr>
              <p:cNvSpPr/>
              <p:nvPr/>
            </p:nvSpPr>
            <p:spPr>
              <a:xfrm>
                <a:off x="2835945" y="4465131"/>
                <a:ext cx="4597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59739">
                    <a:moveTo>
                      <a:pt x="0" y="0"/>
                    </a:moveTo>
                    <a:lnTo>
                      <a:pt x="459600" y="0"/>
                    </a:lnTo>
                  </a:path>
                </a:pathLst>
              </a:custGeom>
              <a:ln w="24638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2" name="object 213">
                <a:extLst>
                  <a:ext uri="{FF2B5EF4-FFF2-40B4-BE49-F238E27FC236}">
                    <a16:creationId xmlns:a16="http://schemas.microsoft.com/office/drawing/2014/main" id="{1513338D-47D0-409C-A0F3-03055218482F}"/>
                  </a:ext>
                </a:extLst>
              </p:cNvPr>
              <p:cNvSpPr/>
              <p:nvPr/>
            </p:nvSpPr>
            <p:spPr>
              <a:xfrm>
                <a:off x="2814955" y="4433468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20091" y="0"/>
                    </a:moveTo>
                    <a:lnTo>
                      <a:pt x="0" y="0"/>
                    </a:lnTo>
                    <a:lnTo>
                      <a:pt x="0" y="62471"/>
                    </a:lnTo>
                    <a:lnTo>
                      <a:pt x="20091" y="62471"/>
                    </a:lnTo>
                    <a:lnTo>
                      <a:pt x="20091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3" name="object 214">
                <a:extLst>
                  <a:ext uri="{FF2B5EF4-FFF2-40B4-BE49-F238E27FC236}">
                    <a16:creationId xmlns:a16="http://schemas.microsoft.com/office/drawing/2014/main" id="{620DAD96-9B61-4F81-91B8-5CAD730E053B}"/>
                  </a:ext>
                </a:extLst>
              </p:cNvPr>
              <p:cNvSpPr/>
              <p:nvPr/>
            </p:nvSpPr>
            <p:spPr>
              <a:xfrm>
                <a:off x="2814955" y="4433468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0" y="62471"/>
                    </a:moveTo>
                    <a:lnTo>
                      <a:pt x="20091" y="62471"/>
                    </a:lnTo>
                    <a:lnTo>
                      <a:pt x="20091" y="0"/>
                    </a:lnTo>
                    <a:lnTo>
                      <a:pt x="0" y="0"/>
                    </a:lnTo>
                    <a:lnTo>
                      <a:pt x="0" y="6247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4" name="object 215">
                <a:extLst>
                  <a:ext uri="{FF2B5EF4-FFF2-40B4-BE49-F238E27FC236}">
                    <a16:creationId xmlns:a16="http://schemas.microsoft.com/office/drawing/2014/main" id="{4786DBF3-E9D9-4C25-93A4-B3B0CD6251B9}"/>
                  </a:ext>
                </a:extLst>
              </p:cNvPr>
              <p:cNvSpPr/>
              <p:nvPr/>
            </p:nvSpPr>
            <p:spPr>
              <a:xfrm>
                <a:off x="2814955" y="4905197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20091" y="0"/>
                    </a:moveTo>
                    <a:lnTo>
                      <a:pt x="0" y="0"/>
                    </a:lnTo>
                    <a:lnTo>
                      <a:pt x="0" y="62433"/>
                    </a:lnTo>
                    <a:lnTo>
                      <a:pt x="20091" y="62433"/>
                    </a:lnTo>
                    <a:lnTo>
                      <a:pt x="20091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5" name="object 216">
                <a:extLst>
                  <a:ext uri="{FF2B5EF4-FFF2-40B4-BE49-F238E27FC236}">
                    <a16:creationId xmlns:a16="http://schemas.microsoft.com/office/drawing/2014/main" id="{4DA13A52-60F6-4447-939B-24DEC57B2699}"/>
                  </a:ext>
                </a:extLst>
              </p:cNvPr>
              <p:cNvSpPr/>
              <p:nvPr/>
            </p:nvSpPr>
            <p:spPr>
              <a:xfrm>
                <a:off x="2814955" y="4905197"/>
                <a:ext cx="2032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62864">
                    <a:moveTo>
                      <a:pt x="0" y="62433"/>
                    </a:moveTo>
                    <a:lnTo>
                      <a:pt x="20091" y="62433"/>
                    </a:lnTo>
                    <a:lnTo>
                      <a:pt x="20091" y="0"/>
                    </a:lnTo>
                    <a:lnTo>
                      <a:pt x="0" y="0"/>
                    </a:lnTo>
                    <a:lnTo>
                      <a:pt x="0" y="62433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6" name="object 217">
                <a:extLst>
                  <a:ext uri="{FF2B5EF4-FFF2-40B4-BE49-F238E27FC236}">
                    <a16:creationId xmlns:a16="http://schemas.microsoft.com/office/drawing/2014/main" id="{28557C97-24AA-4192-9622-EE25ED03CFCC}"/>
                  </a:ext>
                </a:extLst>
              </p:cNvPr>
              <p:cNvSpPr/>
              <p:nvPr/>
            </p:nvSpPr>
            <p:spPr>
              <a:xfrm>
                <a:off x="1791229" y="4645240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106845" y="0"/>
                    </a:moveTo>
                    <a:lnTo>
                      <a:pt x="0" y="0"/>
                    </a:lnTo>
                    <a:lnTo>
                      <a:pt x="53428" y="92544"/>
                    </a:lnTo>
                    <a:lnTo>
                      <a:pt x="10684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7" name="object 218">
                <a:extLst>
                  <a:ext uri="{FF2B5EF4-FFF2-40B4-BE49-F238E27FC236}">
                    <a16:creationId xmlns:a16="http://schemas.microsoft.com/office/drawing/2014/main" id="{3FDA47E6-513B-47FB-A9E0-FEA169CEF53E}"/>
                  </a:ext>
                </a:extLst>
              </p:cNvPr>
              <p:cNvSpPr/>
              <p:nvPr/>
            </p:nvSpPr>
            <p:spPr>
              <a:xfrm>
                <a:off x="1791229" y="4645240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0" y="0"/>
                    </a:moveTo>
                    <a:lnTo>
                      <a:pt x="53428" y="92544"/>
                    </a:lnTo>
                    <a:lnTo>
                      <a:pt x="106845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8" name="object 219">
                <a:extLst>
                  <a:ext uri="{FF2B5EF4-FFF2-40B4-BE49-F238E27FC236}">
                    <a16:creationId xmlns:a16="http://schemas.microsoft.com/office/drawing/2014/main" id="{07F9D5F6-044C-4D52-A63D-1AA7837E18F4}"/>
                  </a:ext>
                </a:extLst>
              </p:cNvPr>
              <p:cNvSpPr/>
              <p:nvPr/>
            </p:nvSpPr>
            <p:spPr>
              <a:xfrm>
                <a:off x="1791229" y="4737794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53428" y="0"/>
                    </a:moveTo>
                    <a:lnTo>
                      <a:pt x="0" y="92595"/>
                    </a:lnTo>
                    <a:lnTo>
                      <a:pt x="106870" y="92595"/>
                    </a:lnTo>
                    <a:lnTo>
                      <a:pt x="5342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9" name="object 220">
                <a:extLst>
                  <a:ext uri="{FF2B5EF4-FFF2-40B4-BE49-F238E27FC236}">
                    <a16:creationId xmlns:a16="http://schemas.microsoft.com/office/drawing/2014/main" id="{97EA5321-5EA4-49E4-9DD5-A159130FD56D}"/>
                  </a:ext>
                </a:extLst>
              </p:cNvPr>
              <p:cNvSpPr/>
              <p:nvPr/>
            </p:nvSpPr>
            <p:spPr>
              <a:xfrm>
                <a:off x="1791229" y="4737794"/>
                <a:ext cx="107314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107314" h="92710">
                    <a:moveTo>
                      <a:pt x="0" y="92595"/>
                    </a:moveTo>
                    <a:lnTo>
                      <a:pt x="53428" y="0"/>
                    </a:lnTo>
                    <a:lnTo>
                      <a:pt x="106870" y="92595"/>
                    </a:lnTo>
                    <a:lnTo>
                      <a:pt x="0" y="92595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50" name="object 221">
                <a:extLst>
                  <a:ext uri="{FF2B5EF4-FFF2-40B4-BE49-F238E27FC236}">
                    <a16:creationId xmlns:a16="http://schemas.microsoft.com/office/drawing/2014/main" id="{267B09CB-C4CE-4726-ADC3-5F4599CD871E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5710" y="4138540"/>
                <a:ext cx="113156" cy="98882"/>
              </a:xfrm>
              <a:prstGeom prst="rect">
                <a:avLst/>
              </a:prstGeom>
            </p:spPr>
          </p:pic>
          <p:sp>
            <p:nvSpPr>
              <p:cNvPr id="251" name="object 222">
                <a:extLst>
                  <a:ext uri="{FF2B5EF4-FFF2-40B4-BE49-F238E27FC236}">
                    <a16:creationId xmlns:a16="http://schemas.microsoft.com/office/drawing/2014/main" id="{E1C12984-3143-4055-A83D-D3D666380C2E}"/>
                  </a:ext>
                </a:extLst>
              </p:cNvPr>
              <p:cNvSpPr/>
              <p:nvPr/>
            </p:nvSpPr>
            <p:spPr>
              <a:xfrm>
                <a:off x="1752090" y="4684392"/>
                <a:ext cx="9271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107314">
                    <a:moveTo>
                      <a:pt x="0" y="0"/>
                    </a:moveTo>
                    <a:lnTo>
                      <a:pt x="0" y="106845"/>
                    </a:lnTo>
                    <a:lnTo>
                      <a:pt x="92544" y="534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2" name="object 223">
                <a:extLst>
                  <a:ext uri="{FF2B5EF4-FFF2-40B4-BE49-F238E27FC236}">
                    <a16:creationId xmlns:a16="http://schemas.microsoft.com/office/drawing/2014/main" id="{046D787F-67D3-4754-A40D-8A3D0105CEA7}"/>
                  </a:ext>
                </a:extLst>
              </p:cNvPr>
              <p:cNvSpPr/>
              <p:nvPr/>
            </p:nvSpPr>
            <p:spPr>
              <a:xfrm>
                <a:off x="1752090" y="4684392"/>
                <a:ext cx="92710" cy="107314"/>
              </a:xfrm>
              <a:custGeom>
                <a:avLst/>
                <a:gdLst/>
                <a:ahLst/>
                <a:cxnLst/>
                <a:rect l="l" t="t" r="r" b="b"/>
                <a:pathLst>
                  <a:path w="92710" h="107314">
                    <a:moveTo>
                      <a:pt x="0" y="106845"/>
                    </a:moveTo>
                    <a:lnTo>
                      <a:pt x="92544" y="53428"/>
                    </a:lnTo>
                    <a:lnTo>
                      <a:pt x="0" y="0"/>
                    </a:lnTo>
                    <a:lnTo>
                      <a:pt x="0" y="106845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3" name="object 224">
                <a:extLst>
                  <a:ext uri="{FF2B5EF4-FFF2-40B4-BE49-F238E27FC236}">
                    <a16:creationId xmlns:a16="http://schemas.microsoft.com/office/drawing/2014/main" id="{2BE2A4CB-1B89-4905-B76C-65F414173718}"/>
                  </a:ext>
                </a:extLst>
              </p:cNvPr>
              <p:cNvSpPr/>
              <p:nvPr/>
            </p:nvSpPr>
            <p:spPr>
              <a:xfrm>
                <a:off x="1919693" y="4669827"/>
                <a:ext cx="6096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136525">
                    <a:moveTo>
                      <a:pt x="60858" y="0"/>
                    </a:moveTo>
                    <a:lnTo>
                      <a:pt x="0" y="0"/>
                    </a:lnTo>
                    <a:lnTo>
                      <a:pt x="0" y="135902"/>
                    </a:lnTo>
                    <a:lnTo>
                      <a:pt x="60858" y="135902"/>
                    </a:lnTo>
                    <a:lnTo>
                      <a:pt x="6085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4" name="object 225">
                <a:extLst>
                  <a:ext uri="{FF2B5EF4-FFF2-40B4-BE49-F238E27FC236}">
                    <a16:creationId xmlns:a16="http://schemas.microsoft.com/office/drawing/2014/main" id="{25AF1165-D7F1-43DE-AD22-4A43378FCE04}"/>
                  </a:ext>
                </a:extLst>
              </p:cNvPr>
              <p:cNvSpPr/>
              <p:nvPr/>
            </p:nvSpPr>
            <p:spPr>
              <a:xfrm>
                <a:off x="1919693" y="4669827"/>
                <a:ext cx="60960" cy="136525"/>
              </a:xfrm>
              <a:custGeom>
                <a:avLst/>
                <a:gdLst/>
                <a:ahLst/>
                <a:cxnLst/>
                <a:rect l="l" t="t" r="r" b="b"/>
                <a:pathLst>
                  <a:path w="60960" h="136525">
                    <a:moveTo>
                      <a:pt x="60858" y="135902"/>
                    </a:moveTo>
                    <a:lnTo>
                      <a:pt x="0" y="135902"/>
                    </a:lnTo>
                    <a:lnTo>
                      <a:pt x="0" y="0"/>
                    </a:lnTo>
                    <a:lnTo>
                      <a:pt x="60858" y="0"/>
                    </a:lnTo>
                    <a:lnTo>
                      <a:pt x="60858" y="135902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5" name="object 226">
                <a:extLst>
                  <a:ext uri="{FF2B5EF4-FFF2-40B4-BE49-F238E27FC236}">
                    <a16:creationId xmlns:a16="http://schemas.microsoft.com/office/drawing/2014/main" id="{7D2F5B63-8BF7-4964-918A-8C9C4F3847FE}"/>
                  </a:ext>
                </a:extLst>
              </p:cNvPr>
              <p:cNvSpPr/>
              <p:nvPr/>
            </p:nvSpPr>
            <p:spPr>
              <a:xfrm>
                <a:off x="1844653" y="4737792"/>
                <a:ext cx="730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3025">
                    <a:moveTo>
                      <a:pt x="7302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6" name="object 227">
                <a:extLst>
                  <a:ext uri="{FF2B5EF4-FFF2-40B4-BE49-F238E27FC236}">
                    <a16:creationId xmlns:a16="http://schemas.microsoft.com/office/drawing/2014/main" id="{3F71071B-B2AF-4A51-8DBF-A1BE47207B1A}"/>
                  </a:ext>
                </a:extLst>
              </p:cNvPr>
              <p:cNvSpPr/>
              <p:nvPr/>
            </p:nvSpPr>
            <p:spPr>
              <a:xfrm>
                <a:off x="1844652" y="4737790"/>
                <a:ext cx="730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3025">
                    <a:moveTo>
                      <a:pt x="73025" y="0"/>
                    </a:moveTo>
                    <a:lnTo>
                      <a:pt x="0" y="0"/>
                    </a:lnTo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7" name="object 228">
                <a:extLst>
                  <a:ext uri="{FF2B5EF4-FFF2-40B4-BE49-F238E27FC236}">
                    <a16:creationId xmlns:a16="http://schemas.microsoft.com/office/drawing/2014/main" id="{21F2C1C1-3C37-4E3E-AF8A-27A7F1167624}"/>
                  </a:ext>
                </a:extLst>
              </p:cNvPr>
              <p:cNvSpPr/>
              <p:nvPr/>
            </p:nvSpPr>
            <p:spPr>
              <a:xfrm>
                <a:off x="3322396" y="4766678"/>
                <a:ext cx="7747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7470" h="151764">
                    <a:moveTo>
                      <a:pt x="77304" y="0"/>
                    </a:moveTo>
                    <a:lnTo>
                      <a:pt x="0" y="0"/>
                    </a:lnTo>
                    <a:lnTo>
                      <a:pt x="0" y="151523"/>
                    </a:lnTo>
                    <a:lnTo>
                      <a:pt x="77304" y="151523"/>
                    </a:lnTo>
                    <a:lnTo>
                      <a:pt x="7730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8" name="object 229">
                <a:extLst>
                  <a:ext uri="{FF2B5EF4-FFF2-40B4-BE49-F238E27FC236}">
                    <a16:creationId xmlns:a16="http://schemas.microsoft.com/office/drawing/2014/main" id="{7DD26F34-922B-4C64-B069-85CA17E9AC72}"/>
                  </a:ext>
                </a:extLst>
              </p:cNvPr>
              <p:cNvSpPr/>
              <p:nvPr/>
            </p:nvSpPr>
            <p:spPr>
              <a:xfrm>
                <a:off x="3322383" y="4766678"/>
                <a:ext cx="77470" cy="151765"/>
              </a:xfrm>
              <a:custGeom>
                <a:avLst/>
                <a:gdLst/>
                <a:ahLst/>
                <a:cxnLst/>
                <a:rect l="l" t="t" r="r" b="b"/>
                <a:pathLst>
                  <a:path w="77470" h="151764">
                    <a:moveTo>
                      <a:pt x="77317" y="151523"/>
                    </a:moveTo>
                    <a:lnTo>
                      <a:pt x="0" y="151523"/>
                    </a:lnTo>
                    <a:lnTo>
                      <a:pt x="0" y="0"/>
                    </a:lnTo>
                    <a:lnTo>
                      <a:pt x="77317" y="0"/>
                    </a:lnTo>
                    <a:lnTo>
                      <a:pt x="77317" y="151523"/>
                    </a:lnTo>
                    <a:close/>
                  </a:path>
                </a:pathLst>
              </a:custGeom>
              <a:ln w="628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59" name="object 230">
                <a:extLst>
                  <a:ext uri="{FF2B5EF4-FFF2-40B4-BE49-F238E27FC236}">
                    <a16:creationId xmlns:a16="http://schemas.microsoft.com/office/drawing/2014/main" id="{08F594B8-DA83-446A-8E32-2689AB5AFA28}"/>
                  </a:ext>
                </a:extLst>
              </p:cNvPr>
              <p:cNvPicPr/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98502" y="6251177"/>
                <a:ext cx="81108" cy="135925"/>
              </a:xfrm>
              <a:prstGeom prst="rect">
                <a:avLst/>
              </a:prstGeom>
            </p:spPr>
          </p:pic>
          <p:pic>
            <p:nvPicPr>
              <p:cNvPr id="260" name="object 231">
                <a:extLst>
                  <a:ext uri="{FF2B5EF4-FFF2-40B4-BE49-F238E27FC236}">
                    <a16:creationId xmlns:a16="http://schemas.microsoft.com/office/drawing/2014/main" id="{443001D2-E380-42D7-896D-EF1F436137CE}"/>
                  </a:ext>
                </a:extLst>
              </p:cNvPr>
              <p:cNvPicPr/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68844" y="5830916"/>
                <a:ext cx="118668" cy="118656"/>
              </a:xfrm>
              <a:prstGeom prst="rect">
                <a:avLst/>
              </a:prstGeom>
            </p:spPr>
          </p:pic>
          <p:pic>
            <p:nvPicPr>
              <p:cNvPr id="261" name="object 232">
                <a:extLst>
                  <a:ext uri="{FF2B5EF4-FFF2-40B4-BE49-F238E27FC236}">
                    <a16:creationId xmlns:a16="http://schemas.microsoft.com/office/drawing/2014/main" id="{90C42791-29B8-44AE-9FC0-8E27E9EB6E5F}"/>
                  </a:ext>
                </a:extLst>
              </p:cNvPr>
              <p:cNvPicPr/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05432" y="5546209"/>
                <a:ext cx="113131" cy="98831"/>
              </a:xfrm>
              <a:prstGeom prst="rect">
                <a:avLst/>
              </a:prstGeom>
            </p:spPr>
          </p:pic>
          <p:pic>
            <p:nvPicPr>
              <p:cNvPr id="262" name="object 233">
                <a:extLst>
                  <a:ext uri="{FF2B5EF4-FFF2-40B4-BE49-F238E27FC236}">
                    <a16:creationId xmlns:a16="http://schemas.microsoft.com/office/drawing/2014/main" id="{9F3F35FC-BED2-4962-90BE-858EC6256417}"/>
                  </a:ext>
                </a:extLst>
              </p:cNvPr>
              <p:cNvPicPr/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05432" y="5727628"/>
                <a:ext cx="113157" cy="98869"/>
              </a:xfrm>
              <a:prstGeom prst="rect">
                <a:avLst/>
              </a:prstGeom>
            </p:spPr>
          </p:pic>
          <p:sp>
            <p:nvSpPr>
              <p:cNvPr id="263" name="object 234">
                <a:extLst>
                  <a:ext uri="{FF2B5EF4-FFF2-40B4-BE49-F238E27FC236}">
                    <a16:creationId xmlns:a16="http://schemas.microsoft.com/office/drawing/2014/main" id="{C4A5958E-6B4B-4A2C-81AE-F8386A487A0F}"/>
                  </a:ext>
                </a:extLst>
              </p:cNvPr>
              <p:cNvSpPr/>
              <p:nvPr/>
            </p:nvSpPr>
            <p:spPr>
              <a:xfrm>
                <a:off x="2321319" y="6066864"/>
                <a:ext cx="187325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87325" h="371475">
                    <a:moveTo>
                      <a:pt x="0" y="371373"/>
                    </a:moveTo>
                    <a:lnTo>
                      <a:pt x="0" y="320624"/>
                    </a:lnTo>
                    <a:lnTo>
                      <a:pt x="5151" y="295127"/>
                    </a:lnTo>
                    <a:lnTo>
                      <a:pt x="19199" y="274300"/>
                    </a:lnTo>
                    <a:lnTo>
                      <a:pt x="40033" y="260255"/>
                    </a:lnTo>
                    <a:lnTo>
                      <a:pt x="65544" y="255104"/>
                    </a:lnTo>
                    <a:lnTo>
                      <a:pt x="121716" y="255104"/>
                    </a:lnTo>
                    <a:lnTo>
                      <a:pt x="147225" y="249957"/>
                    </a:lnTo>
                    <a:lnTo>
                      <a:pt x="168055" y="235919"/>
                    </a:lnTo>
                    <a:lnTo>
                      <a:pt x="182099" y="215098"/>
                    </a:lnTo>
                    <a:lnTo>
                      <a:pt x="187248" y="189598"/>
                    </a:lnTo>
                    <a:lnTo>
                      <a:pt x="182099" y="164083"/>
                    </a:lnTo>
                    <a:lnTo>
                      <a:pt x="168055" y="143254"/>
                    </a:lnTo>
                    <a:lnTo>
                      <a:pt x="147225" y="129213"/>
                    </a:lnTo>
                    <a:lnTo>
                      <a:pt x="121716" y="124066"/>
                    </a:lnTo>
                    <a:lnTo>
                      <a:pt x="65544" y="124066"/>
                    </a:lnTo>
                    <a:lnTo>
                      <a:pt x="40033" y="118915"/>
                    </a:lnTo>
                    <a:lnTo>
                      <a:pt x="19199" y="104868"/>
                    </a:lnTo>
                    <a:lnTo>
                      <a:pt x="5151" y="84038"/>
                    </a:lnTo>
                    <a:lnTo>
                      <a:pt x="0" y="58534"/>
                    </a:lnTo>
                    <a:lnTo>
                      <a:pt x="0" y="0"/>
                    </a:lnTo>
                  </a:path>
                </a:pathLst>
              </a:custGeom>
              <a:ln w="314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4" name="object 235">
                <a:extLst>
                  <a:ext uri="{FF2B5EF4-FFF2-40B4-BE49-F238E27FC236}">
                    <a16:creationId xmlns:a16="http://schemas.microsoft.com/office/drawing/2014/main" id="{3261EDB6-A77B-475A-B282-809D85408197}"/>
                  </a:ext>
                </a:extLst>
              </p:cNvPr>
              <p:cNvSpPr/>
              <p:nvPr/>
            </p:nvSpPr>
            <p:spPr>
              <a:xfrm>
                <a:off x="2321319" y="6066864"/>
                <a:ext cx="187325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87325" h="371475">
                    <a:moveTo>
                      <a:pt x="0" y="371373"/>
                    </a:moveTo>
                    <a:lnTo>
                      <a:pt x="0" y="320624"/>
                    </a:lnTo>
                    <a:lnTo>
                      <a:pt x="5151" y="295127"/>
                    </a:lnTo>
                    <a:lnTo>
                      <a:pt x="19199" y="274300"/>
                    </a:lnTo>
                    <a:lnTo>
                      <a:pt x="40033" y="260255"/>
                    </a:lnTo>
                    <a:lnTo>
                      <a:pt x="65544" y="255104"/>
                    </a:lnTo>
                    <a:lnTo>
                      <a:pt x="121716" y="255104"/>
                    </a:lnTo>
                    <a:lnTo>
                      <a:pt x="147225" y="249957"/>
                    </a:lnTo>
                    <a:lnTo>
                      <a:pt x="168055" y="235919"/>
                    </a:lnTo>
                    <a:lnTo>
                      <a:pt x="182099" y="215098"/>
                    </a:lnTo>
                    <a:lnTo>
                      <a:pt x="187248" y="189598"/>
                    </a:lnTo>
                    <a:lnTo>
                      <a:pt x="182099" y="164083"/>
                    </a:lnTo>
                    <a:lnTo>
                      <a:pt x="168055" y="143254"/>
                    </a:lnTo>
                    <a:lnTo>
                      <a:pt x="147225" y="129213"/>
                    </a:lnTo>
                    <a:lnTo>
                      <a:pt x="121716" y="124066"/>
                    </a:lnTo>
                    <a:lnTo>
                      <a:pt x="65544" y="124066"/>
                    </a:lnTo>
                    <a:lnTo>
                      <a:pt x="40033" y="118915"/>
                    </a:lnTo>
                    <a:lnTo>
                      <a:pt x="19199" y="104868"/>
                    </a:lnTo>
                    <a:lnTo>
                      <a:pt x="5151" y="84038"/>
                    </a:lnTo>
                    <a:lnTo>
                      <a:pt x="0" y="58534"/>
                    </a:ln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00B1EB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265" name="object 236">
                <a:extLst>
                  <a:ext uri="{FF2B5EF4-FFF2-40B4-BE49-F238E27FC236}">
                    <a16:creationId xmlns:a16="http://schemas.microsoft.com/office/drawing/2014/main" id="{3DDDB2E0-F75B-4D8E-A3FE-243A034EA7C9}"/>
                  </a:ext>
                </a:extLst>
              </p:cNvPr>
              <p:cNvPicPr/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2582" y="6410576"/>
                <a:ext cx="81121" cy="135928"/>
              </a:xfrm>
              <a:prstGeom prst="rect">
                <a:avLst/>
              </a:prstGeom>
            </p:spPr>
          </p:pic>
          <p:pic>
            <p:nvPicPr>
              <p:cNvPr id="266" name="object 237">
                <a:extLst>
                  <a:ext uri="{FF2B5EF4-FFF2-40B4-BE49-F238E27FC236}">
                    <a16:creationId xmlns:a16="http://schemas.microsoft.com/office/drawing/2014/main" id="{CE7BD972-7750-4FFE-B91F-A33CDE5E7AAC}"/>
                  </a:ext>
                </a:extLst>
              </p:cNvPr>
              <p:cNvPicPr/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1224" y="6614839"/>
                <a:ext cx="81114" cy="71879"/>
              </a:xfrm>
              <a:prstGeom prst="rect">
                <a:avLst/>
              </a:prstGeom>
            </p:spPr>
          </p:pic>
          <p:pic>
            <p:nvPicPr>
              <p:cNvPr id="267" name="object 238">
                <a:extLst>
                  <a:ext uri="{FF2B5EF4-FFF2-40B4-BE49-F238E27FC236}">
                    <a16:creationId xmlns:a16="http://schemas.microsoft.com/office/drawing/2014/main" id="{37F5CDDA-27E7-4EB5-90CC-602E0BF2F137}"/>
                  </a:ext>
                </a:extLst>
              </p:cNvPr>
              <p:cNvPicPr/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1224" y="6724525"/>
                <a:ext cx="81114" cy="71868"/>
              </a:xfrm>
              <a:prstGeom prst="rect">
                <a:avLst/>
              </a:prstGeom>
            </p:spPr>
          </p:pic>
          <p:pic>
            <p:nvPicPr>
              <p:cNvPr id="268" name="object 239">
                <a:extLst>
                  <a:ext uri="{FF2B5EF4-FFF2-40B4-BE49-F238E27FC236}">
                    <a16:creationId xmlns:a16="http://schemas.microsoft.com/office/drawing/2014/main" id="{1DA880F4-8B44-4B5E-A61C-2C072E93F4D7}"/>
                  </a:ext>
                </a:extLst>
              </p:cNvPr>
              <p:cNvPicPr/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82004" y="5973301"/>
                <a:ext cx="81108" cy="135926"/>
              </a:xfrm>
              <a:prstGeom prst="rect">
                <a:avLst/>
              </a:prstGeom>
            </p:spPr>
          </p:pic>
        </p:grpSp>
        <p:sp>
          <p:nvSpPr>
            <p:cNvPr id="11" name="object 240">
              <a:extLst>
                <a:ext uri="{FF2B5EF4-FFF2-40B4-BE49-F238E27FC236}">
                  <a16:creationId xmlns:a16="http://schemas.microsoft.com/office/drawing/2014/main" id="{198474A1-7397-4387-A5AE-C63D1CC7C97D}"/>
                </a:ext>
              </a:extLst>
            </p:cNvPr>
            <p:cNvSpPr txBox="1"/>
            <p:nvPr/>
          </p:nvSpPr>
          <p:spPr>
            <a:xfrm>
              <a:off x="731491" y="5373911"/>
              <a:ext cx="778510" cy="504773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6510">
                <a:lnSpc>
                  <a:spcPct val="100000"/>
                </a:lnSpc>
                <a:spcBef>
                  <a:spcPts val="90"/>
                </a:spcBef>
              </a:pPr>
              <a:r>
                <a:rPr sz="900" spc="15" dirty="0">
                  <a:latin typeface="Gill Sans MT"/>
                  <a:cs typeface="Gill Sans MT"/>
                </a:rPr>
                <a:t>Expansion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20" dirty="0">
                  <a:latin typeface="Gill Sans MT"/>
                  <a:cs typeface="Gill Sans MT"/>
                </a:rPr>
                <a:t>v</a:t>
              </a:r>
              <a:r>
                <a:rPr sz="900" spc="10" dirty="0">
                  <a:latin typeface="Gill Sans MT"/>
                  <a:cs typeface="Gill Sans MT"/>
                </a:rPr>
                <a:t>essel</a:t>
              </a:r>
              <a:endParaRPr sz="90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90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0"/>
                </a:spcBef>
              </a:pPr>
              <a:endParaRPr sz="90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sz="900" spc="-5" dirty="0">
                  <a:latin typeface="Gill Sans MT"/>
                  <a:cs typeface="Gill Sans MT"/>
                </a:rPr>
                <a:t>P</a:t>
              </a:r>
              <a:r>
                <a:rPr sz="900" spc="-70" dirty="0">
                  <a:latin typeface="Gill Sans MT"/>
                  <a:cs typeface="Gill Sans MT"/>
                </a:rPr>
                <a:t>r</a:t>
              </a:r>
              <a:r>
                <a:rPr sz="900" dirty="0">
                  <a:latin typeface="Gill Sans MT"/>
                  <a:cs typeface="Gill Sans MT"/>
                </a:rPr>
                <a:t>essu</a:t>
              </a:r>
              <a:r>
                <a:rPr sz="900" spc="-5" dirty="0">
                  <a:latin typeface="Gill Sans MT"/>
                  <a:cs typeface="Gill Sans MT"/>
                </a:rPr>
                <a:t>r</a:t>
              </a:r>
              <a:r>
                <a:rPr sz="900" spc="10" dirty="0">
                  <a:latin typeface="Gill Sans MT"/>
                  <a:cs typeface="Gill Sans MT"/>
                </a:rPr>
                <a:t>e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60" dirty="0">
                  <a:latin typeface="Gill Sans MT"/>
                  <a:cs typeface="Gill Sans MT"/>
                </a:rPr>
                <a:t>gauge</a:t>
              </a:r>
              <a:endParaRPr sz="900">
                <a:latin typeface="Gill Sans MT"/>
                <a:cs typeface="Gill Sans MT"/>
              </a:endParaRPr>
            </a:p>
          </p:txBody>
        </p:sp>
        <p:grpSp>
          <p:nvGrpSpPr>
            <p:cNvPr id="14" name="object 243">
              <a:extLst>
                <a:ext uri="{FF2B5EF4-FFF2-40B4-BE49-F238E27FC236}">
                  <a16:creationId xmlns:a16="http://schemas.microsoft.com/office/drawing/2014/main" id="{04C544CB-4AB7-435D-BA25-386D6D4D5AC3}"/>
                </a:ext>
              </a:extLst>
            </p:cNvPr>
            <p:cNvGrpSpPr/>
            <p:nvPr/>
          </p:nvGrpSpPr>
          <p:grpSpPr>
            <a:xfrm>
              <a:off x="1448258" y="5442621"/>
              <a:ext cx="2081530" cy="1488440"/>
              <a:chOff x="1448258" y="5442621"/>
              <a:chExt cx="2081530" cy="1488440"/>
            </a:xfrm>
          </p:grpSpPr>
          <p:sp>
            <p:nvSpPr>
              <p:cNvPr id="16" name="object 244">
                <a:extLst>
                  <a:ext uri="{FF2B5EF4-FFF2-40B4-BE49-F238E27FC236}">
                    <a16:creationId xmlns:a16="http://schemas.microsoft.com/office/drawing/2014/main" id="{4E7FD02A-9811-4CAF-82A0-788B08CEF864}"/>
                  </a:ext>
                </a:extLst>
              </p:cNvPr>
              <p:cNvSpPr/>
              <p:nvPr/>
            </p:nvSpPr>
            <p:spPr>
              <a:xfrm>
                <a:off x="1512801" y="5462360"/>
                <a:ext cx="490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0855">
                    <a:moveTo>
                      <a:pt x="490334" y="0"/>
                    </a:move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" name="object 245">
                <a:extLst>
                  <a:ext uri="{FF2B5EF4-FFF2-40B4-BE49-F238E27FC236}">
                    <a16:creationId xmlns:a16="http://schemas.microsoft.com/office/drawing/2014/main" id="{EB77E977-295A-4A3C-9A2B-81DD34E3CBB2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19710" y="1498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8" name="object 246">
                <a:extLst>
                  <a:ext uri="{FF2B5EF4-FFF2-40B4-BE49-F238E27FC236}">
                    <a16:creationId xmlns:a16="http://schemas.microsoft.com/office/drawing/2014/main" id="{71DD3EA7-77A1-416C-8E36-E1E42736F30E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06" y="19977"/>
                    </a:move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19964" y="23304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23291" y="6934"/>
                    </a:lnTo>
                    <a:lnTo>
                      <a:pt x="19710" y="1498"/>
                    </a:lnTo>
                    <a:lnTo>
                      <a:pt x="12369" y="0"/>
                    </a:lnTo>
                    <a:lnTo>
                      <a:pt x="6946" y="3606"/>
                    </a:ln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247">
                <a:extLst>
                  <a:ext uri="{FF2B5EF4-FFF2-40B4-BE49-F238E27FC236}">
                    <a16:creationId xmlns:a16="http://schemas.microsoft.com/office/drawing/2014/main" id="{AEF97E34-AA25-483B-80D3-577774AA6A61}"/>
                  </a:ext>
                </a:extLst>
              </p:cNvPr>
              <p:cNvSpPr/>
              <p:nvPr/>
            </p:nvSpPr>
            <p:spPr>
              <a:xfrm>
                <a:off x="1989683" y="544890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75"/>
                    </a:lnTo>
                    <a:lnTo>
                      <a:pt x="0" y="14516"/>
                    </a:lnTo>
                    <a:lnTo>
                      <a:pt x="3606" y="19977"/>
                    </a:lnTo>
                    <a:lnTo>
                      <a:pt x="7188" y="25450"/>
                    </a:lnTo>
                    <a:lnTo>
                      <a:pt x="14528" y="26911"/>
                    </a:lnTo>
                    <a:lnTo>
                      <a:pt x="25412" y="19710"/>
                    </a:lnTo>
                    <a:lnTo>
                      <a:pt x="26911" y="12369"/>
                    </a:lnTo>
                    <a:lnTo>
                      <a:pt x="19710" y="1498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248">
                <a:extLst>
                  <a:ext uri="{FF2B5EF4-FFF2-40B4-BE49-F238E27FC236}">
                    <a16:creationId xmlns:a16="http://schemas.microsoft.com/office/drawing/2014/main" id="{D538E33F-3CD8-4440-9652-BB6AB6432DB7}"/>
                  </a:ext>
                </a:extLst>
              </p:cNvPr>
              <p:cNvSpPr/>
              <p:nvPr/>
            </p:nvSpPr>
            <p:spPr>
              <a:xfrm>
                <a:off x="1512801" y="5462360"/>
                <a:ext cx="490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0855">
                    <a:moveTo>
                      <a:pt x="490334" y="0"/>
                    </a:moveTo>
                    <a:lnTo>
                      <a:pt x="0" y="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1" name="object 249">
                <a:extLst>
                  <a:ext uri="{FF2B5EF4-FFF2-40B4-BE49-F238E27FC236}">
                    <a16:creationId xmlns:a16="http://schemas.microsoft.com/office/drawing/2014/main" id="{6F08CB85-B6FF-4F77-9999-F8CD93479FA4}"/>
                  </a:ext>
                </a:extLst>
              </p:cNvPr>
              <p:cNvSpPr/>
              <p:nvPr/>
            </p:nvSpPr>
            <p:spPr>
              <a:xfrm>
                <a:off x="1448258" y="5891312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523532" y="0"/>
                    </a:moveTo>
                    <a:lnTo>
                      <a:pt x="0" y="0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2" name="object 250">
                <a:extLst>
                  <a:ext uri="{FF2B5EF4-FFF2-40B4-BE49-F238E27FC236}">
                    <a16:creationId xmlns:a16="http://schemas.microsoft.com/office/drawing/2014/main" id="{87F939CD-739E-4CC8-A734-8DEC92296231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19710" y="1485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3" name="object 251">
                <a:extLst>
                  <a:ext uri="{FF2B5EF4-FFF2-40B4-BE49-F238E27FC236}">
                    <a16:creationId xmlns:a16="http://schemas.microsoft.com/office/drawing/2014/main" id="{80AC79B9-476F-4179-92EA-864429CFB541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3606" y="19989"/>
                    </a:move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19964" y="23291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23291" y="6946"/>
                    </a:lnTo>
                    <a:lnTo>
                      <a:pt x="19710" y="1485"/>
                    </a:lnTo>
                    <a:lnTo>
                      <a:pt x="12369" y="0"/>
                    </a:lnTo>
                    <a:lnTo>
                      <a:pt x="6946" y="3594"/>
                    </a:ln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252">
                <a:extLst>
                  <a:ext uri="{FF2B5EF4-FFF2-40B4-BE49-F238E27FC236}">
                    <a16:creationId xmlns:a16="http://schemas.microsoft.com/office/drawing/2014/main" id="{2DF45F79-84B5-4EAD-B041-1EE55A42742A}"/>
                  </a:ext>
                </a:extLst>
              </p:cNvPr>
              <p:cNvSpPr/>
              <p:nvPr/>
            </p:nvSpPr>
            <p:spPr>
              <a:xfrm>
                <a:off x="1958338" y="5877860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69" y="0"/>
                    </a:moveTo>
                    <a:lnTo>
                      <a:pt x="1498" y="7188"/>
                    </a:lnTo>
                    <a:lnTo>
                      <a:pt x="0" y="14528"/>
                    </a:lnTo>
                    <a:lnTo>
                      <a:pt x="3606" y="19989"/>
                    </a:lnTo>
                    <a:lnTo>
                      <a:pt x="7188" y="25450"/>
                    </a:lnTo>
                    <a:lnTo>
                      <a:pt x="14528" y="26898"/>
                    </a:lnTo>
                    <a:lnTo>
                      <a:pt x="25412" y="19723"/>
                    </a:lnTo>
                    <a:lnTo>
                      <a:pt x="26911" y="12382"/>
                    </a:lnTo>
                    <a:lnTo>
                      <a:pt x="19710" y="1485"/>
                    </a:lnTo>
                    <a:lnTo>
                      <a:pt x="1236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" name="object 253">
                <a:extLst>
                  <a:ext uri="{FF2B5EF4-FFF2-40B4-BE49-F238E27FC236}">
                    <a16:creationId xmlns:a16="http://schemas.microsoft.com/office/drawing/2014/main" id="{0332C4FF-8351-48A2-84C1-0A95A6D3477B}"/>
                  </a:ext>
                </a:extLst>
              </p:cNvPr>
              <p:cNvSpPr/>
              <p:nvPr/>
            </p:nvSpPr>
            <p:spPr>
              <a:xfrm>
                <a:off x="1448258" y="5891312"/>
                <a:ext cx="5238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23875">
                    <a:moveTo>
                      <a:pt x="523532" y="0"/>
                    </a:moveTo>
                    <a:lnTo>
                      <a:pt x="0" y="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254">
                <a:extLst>
                  <a:ext uri="{FF2B5EF4-FFF2-40B4-BE49-F238E27FC236}">
                    <a16:creationId xmlns:a16="http://schemas.microsoft.com/office/drawing/2014/main" id="{AA8F70B4-73CA-404B-A59C-A22A2E0ED5B1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382" y="0"/>
                    </a:moveTo>
                    <a:lnTo>
                      <a:pt x="1498" y="7213"/>
                    </a:lnTo>
                    <a:lnTo>
                      <a:pt x="0" y="1455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255">
                <a:extLst>
                  <a:ext uri="{FF2B5EF4-FFF2-40B4-BE49-F238E27FC236}">
                    <a16:creationId xmlns:a16="http://schemas.microsoft.com/office/drawing/2014/main" id="{D15B6EE3-0FF7-4635-9E20-21528C9DFB2C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23304" y="6959"/>
                    </a:lnTo>
                    <a:lnTo>
                      <a:pt x="19723" y="1498"/>
                    </a:lnTo>
                    <a:lnTo>
                      <a:pt x="12382" y="0"/>
                    </a:lnTo>
                    <a:lnTo>
                      <a:pt x="6946" y="3619"/>
                    </a:lnTo>
                    <a:lnTo>
                      <a:pt x="1498" y="7213"/>
                    </a:lnTo>
                    <a:lnTo>
                      <a:pt x="0" y="14554"/>
                    </a:lnTo>
                    <a:lnTo>
                      <a:pt x="3606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256">
                <a:extLst>
                  <a:ext uri="{FF2B5EF4-FFF2-40B4-BE49-F238E27FC236}">
                    <a16:creationId xmlns:a16="http://schemas.microsoft.com/office/drawing/2014/main" id="{B81E6464-D55F-40F7-B379-9929372DF5F5}"/>
                  </a:ext>
                </a:extLst>
              </p:cNvPr>
              <p:cNvSpPr/>
              <p:nvPr/>
            </p:nvSpPr>
            <p:spPr>
              <a:xfrm>
                <a:off x="3496306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4" h="27304">
                    <a:moveTo>
                      <a:pt x="12382" y="0"/>
                    </a:moveTo>
                    <a:lnTo>
                      <a:pt x="1498" y="7213"/>
                    </a:lnTo>
                    <a:lnTo>
                      <a:pt x="0" y="1455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257">
                <a:extLst>
                  <a:ext uri="{FF2B5EF4-FFF2-40B4-BE49-F238E27FC236}">
                    <a16:creationId xmlns:a16="http://schemas.microsoft.com/office/drawing/2014/main" id="{ABCE173E-AC00-4DD3-BE14-6FFD2DEB7A94}"/>
                  </a:ext>
                </a:extLst>
              </p:cNvPr>
              <p:cNvSpPr/>
              <p:nvPr/>
            </p:nvSpPr>
            <p:spPr>
              <a:xfrm>
                <a:off x="3509758" y="5962539"/>
                <a:ext cx="0" cy="132080"/>
              </a:xfrm>
              <a:custGeom>
                <a:avLst/>
                <a:gdLst/>
                <a:ahLst/>
                <a:cxnLst/>
                <a:rect l="l" t="t" r="r" b="b"/>
                <a:pathLst>
                  <a:path h="132079">
                    <a:moveTo>
                      <a:pt x="0" y="0"/>
                    </a:moveTo>
                    <a:lnTo>
                      <a:pt x="0" y="13147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258">
                <a:extLst>
                  <a:ext uri="{FF2B5EF4-FFF2-40B4-BE49-F238E27FC236}">
                    <a16:creationId xmlns:a16="http://schemas.microsoft.com/office/drawing/2014/main" id="{617DD4B2-FFC3-44A1-8B13-9841E4C06265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259">
                <a:extLst>
                  <a:ext uri="{FF2B5EF4-FFF2-40B4-BE49-F238E27FC236}">
                    <a16:creationId xmlns:a16="http://schemas.microsoft.com/office/drawing/2014/main" id="{5CB12050-1811-4D57-91EC-3A4A00E90B6C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23304" y="6959"/>
                    </a:lnTo>
                    <a:lnTo>
                      <a:pt x="19723" y="1498"/>
                    </a:lnTo>
                    <a:lnTo>
                      <a:pt x="12382" y="0"/>
                    </a:lnTo>
                    <a:lnTo>
                      <a:pt x="6946" y="3619"/>
                    </a:ln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260">
                <a:extLst>
                  <a:ext uri="{FF2B5EF4-FFF2-40B4-BE49-F238E27FC236}">
                    <a16:creationId xmlns:a16="http://schemas.microsoft.com/office/drawing/2014/main" id="{4B97E931-FC63-4F1B-A0E7-6B4AB6D00F27}"/>
                  </a:ext>
                </a:extLst>
              </p:cNvPr>
              <p:cNvSpPr/>
              <p:nvPr/>
            </p:nvSpPr>
            <p:spPr>
              <a:xfrm>
                <a:off x="2964393" y="5949078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511" y="7213"/>
                    </a:lnTo>
                    <a:lnTo>
                      <a:pt x="0" y="14554"/>
                    </a:lnTo>
                    <a:lnTo>
                      <a:pt x="3619" y="19964"/>
                    </a:lnTo>
                    <a:lnTo>
                      <a:pt x="7188" y="25412"/>
                    </a:lnTo>
                    <a:lnTo>
                      <a:pt x="14528" y="26911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498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261">
                <a:extLst>
                  <a:ext uri="{FF2B5EF4-FFF2-40B4-BE49-F238E27FC236}">
                    <a16:creationId xmlns:a16="http://schemas.microsoft.com/office/drawing/2014/main" id="{008CCE5B-DA42-4E43-BE4F-A59B9D89D0D3}"/>
                  </a:ext>
                </a:extLst>
              </p:cNvPr>
              <p:cNvSpPr/>
              <p:nvPr/>
            </p:nvSpPr>
            <p:spPr>
              <a:xfrm>
                <a:off x="2977856" y="5962539"/>
                <a:ext cx="0" cy="178435"/>
              </a:xfrm>
              <a:custGeom>
                <a:avLst/>
                <a:gdLst/>
                <a:ahLst/>
                <a:cxnLst/>
                <a:rect l="l" t="t" r="r" b="b"/>
                <a:pathLst>
                  <a:path h="178435">
                    <a:moveTo>
                      <a:pt x="0" y="0"/>
                    </a:moveTo>
                    <a:lnTo>
                      <a:pt x="0" y="177990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262">
                <a:extLst>
                  <a:ext uri="{FF2B5EF4-FFF2-40B4-BE49-F238E27FC236}">
                    <a16:creationId xmlns:a16="http://schemas.microsoft.com/office/drawing/2014/main" id="{26581C8B-213C-4595-B1B8-D2B9F58851E7}"/>
                  </a:ext>
                </a:extLst>
              </p:cNvPr>
              <p:cNvSpPr/>
              <p:nvPr/>
            </p:nvSpPr>
            <p:spPr>
              <a:xfrm>
                <a:off x="2458542" y="6353306"/>
                <a:ext cx="0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h="348615">
                    <a:moveTo>
                      <a:pt x="0" y="0"/>
                    </a:moveTo>
                    <a:lnTo>
                      <a:pt x="0" y="348145"/>
                    </a:lnTo>
                  </a:path>
                </a:pathLst>
              </a:custGeom>
              <a:ln w="18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5" name="object 263">
                <a:extLst>
                  <a:ext uri="{FF2B5EF4-FFF2-40B4-BE49-F238E27FC236}">
                    <a16:creationId xmlns:a16="http://schemas.microsoft.com/office/drawing/2014/main" id="{D5773510-6C56-417C-8386-89A68F5C2308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6" name="object 264">
                <a:extLst>
                  <a:ext uri="{FF2B5EF4-FFF2-40B4-BE49-F238E27FC236}">
                    <a16:creationId xmlns:a16="http://schemas.microsoft.com/office/drawing/2014/main" id="{26E1044C-E748-4842-8BED-2C5CE9F3A8F4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9989" y="23304"/>
                    </a:move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23304" y="6959"/>
                    </a:lnTo>
                    <a:lnTo>
                      <a:pt x="19723" y="1511"/>
                    </a:lnTo>
                    <a:lnTo>
                      <a:pt x="12382" y="0"/>
                    </a:ln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3606" y="19964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close/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7" name="object 265">
                <a:extLst>
                  <a:ext uri="{FF2B5EF4-FFF2-40B4-BE49-F238E27FC236}">
                    <a16:creationId xmlns:a16="http://schemas.microsoft.com/office/drawing/2014/main" id="{29EAF23F-9AEA-453B-9FA3-0C7532E788E4}"/>
                  </a:ext>
                </a:extLst>
              </p:cNvPr>
              <p:cNvSpPr/>
              <p:nvPr/>
            </p:nvSpPr>
            <p:spPr>
              <a:xfrm>
                <a:off x="2445077" y="6339847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6946" y="3632"/>
                    </a:lnTo>
                    <a:lnTo>
                      <a:pt x="1498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28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11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66">
                <a:extLst>
                  <a:ext uri="{FF2B5EF4-FFF2-40B4-BE49-F238E27FC236}">
                    <a16:creationId xmlns:a16="http://schemas.microsoft.com/office/drawing/2014/main" id="{1D4305A4-FDD9-47A3-9AB1-BE615B386F77}"/>
                  </a:ext>
                </a:extLst>
              </p:cNvPr>
              <p:cNvSpPr/>
              <p:nvPr/>
            </p:nvSpPr>
            <p:spPr>
              <a:xfrm>
                <a:off x="2458542" y="6701467"/>
                <a:ext cx="3505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50519">
                    <a:moveTo>
                      <a:pt x="0" y="0"/>
                    </a:moveTo>
                    <a:lnTo>
                      <a:pt x="350278" y="0"/>
                    </a:lnTo>
                  </a:path>
                </a:pathLst>
              </a:custGeom>
              <a:ln w="12573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67">
                <a:extLst>
                  <a:ext uri="{FF2B5EF4-FFF2-40B4-BE49-F238E27FC236}">
                    <a16:creationId xmlns:a16="http://schemas.microsoft.com/office/drawing/2014/main" id="{F135AB7F-4E5E-4242-A66D-94FD20A50C5F}"/>
                  </a:ext>
                </a:extLst>
              </p:cNvPr>
              <p:cNvSpPr/>
              <p:nvPr/>
            </p:nvSpPr>
            <p:spPr>
              <a:xfrm>
                <a:off x="2458542" y="6353306"/>
                <a:ext cx="383540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383539" h="348615">
                    <a:moveTo>
                      <a:pt x="0" y="0"/>
                    </a:moveTo>
                    <a:lnTo>
                      <a:pt x="0" y="348145"/>
                    </a:lnTo>
                    <a:lnTo>
                      <a:pt x="383336" y="348145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68">
                <a:extLst>
                  <a:ext uri="{FF2B5EF4-FFF2-40B4-BE49-F238E27FC236}">
                    <a16:creationId xmlns:a16="http://schemas.microsoft.com/office/drawing/2014/main" id="{31F16B9A-3438-4D63-9DEB-68A32F09A569}"/>
                  </a:ext>
                </a:extLst>
              </p:cNvPr>
              <p:cNvSpPr/>
              <p:nvPr/>
            </p:nvSpPr>
            <p:spPr>
              <a:xfrm>
                <a:off x="1816903" y="6318794"/>
                <a:ext cx="188595" cy="610235"/>
              </a:xfrm>
              <a:custGeom>
                <a:avLst/>
                <a:gdLst/>
                <a:ahLst/>
                <a:cxnLst/>
                <a:rect l="l" t="t" r="r" b="b"/>
                <a:pathLst>
                  <a:path w="188594" h="610234">
                    <a:moveTo>
                      <a:pt x="188594" y="0"/>
                    </a:moveTo>
                    <a:lnTo>
                      <a:pt x="0" y="0"/>
                    </a:lnTo>
                    <a:lnTo>
                      <a:pt x="0" y="609854"/>
                    </a:lnTo>
                  </a:path>
                </a:pathLst>
              </a:custGeom>
              <a:ln w="377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69">
                <a:extLst>
                  <a:ext uri="{FF2B5EF4-FFF2-40B4-BE49-F238E27FC236}">
                    <a16:creationId xmlns:a16="http://schemas.microsoft.com/office/drawing/2014/main" id="{BBE9042C-F3D5-43BF-93BF-5C418F6DEEDC}"/>
                  </a:ext>
                </a:extLst>
              </p:cNvPr>
              <p:cNvSpPr/>
              <p:nvPr/>
            </p:nvSpPr>
            <p:spPr>
              <a:xfrm>
                <a:off x="2002143" y="6305799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2382" y="0"/>
                    </a:moveTo>
                    <a:lnTo>
                      <a:pt x="1485" y="7200"/>
                    </a:lnTo>
                    <a:lnTo>
                      <a:pt x="0" y="14541"/>
                    </a:lnTo>
                    <a:lnTo>
                      <a:pt x="7188" y="25412"/>
                    </a:lnTo>
                    <a:lnTo>
                      <a:pt x="14516" y="26923"/>
                    </a:lnTo>
                    <a:lnTo>
                      <a:pt x="19989" y="23304"/>
                    </a:lnTo>
                    <a:lnTo>
                      <a:pt x="25450" y="19723"/>
                    </a:lnTo>
                    <a:lnTo>
                      <a:pt x="26924" y="12382"/>
                    </a:lnTo>
                    <a:lnTo>
                      <a:pt x="19723" y="1511"/>
                    </a:lnTo>
                    <a:lnTo>
                      <a:pt x="1238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5" name="object 270">
              <a:extLst>
                <a:ext uri="{FF2B5EF4-FFF2-40B4-BE49-F238E27FC236}">
                  <a16:creationId xmlns:a16="http://schemas.microsoft.com/office/drawing/2014/main" id="{C729D133-C9F7-4F39-8EFE-F5D207097058}"/>
                </a:ext>
              </a:extLst>
            </p:cNvPr>
            <p:cNvSpPr txBox="1"/>
            <p:nvPr/>
          </p:nvSpPr>
          <p:spPr>
            <a:xfrm>
              <a:off x="1556072" y="6924360"/>
              <a:ext cx="552034" cy="251827"/>
            </a:xfrm>
            <a:prstGeom prst="rect">
              <a:avLst/>
            </a:prstGeom>
          </p:spPr>
          <p:txBody>
            <a:bodyPr vert="horz" wrap="square" lIns="0" tIns="1143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90"/>
                </a:spcBef>
              </a:pPr>
              <a:r>
                <a:rPr sz="900" spc="-5" dirty="0">
                  <a:latin typeface="Gill Sans MT"/>
                  <a:cs typeface="Gill Sans MT"/>
                </a:rPr>
                <a:t>Pressure</a:t>
              </a:r>
              <a:r>
                <a:rPr lang="en-US" sz="900" spc="-5" dirty="0">
                  <a:latin typeface="Gill Sans MT"/>
                  <a:cs typeface="Gill Sans MT"/>
                </a:rPr>
                <a:t> relief valve</a:t>
              </a:r>
              <a:endParaRPr sz="900" dirty="0">
                <a:latin typeface="Gill Sans MT"/>
                <a:cs typeface="Gill Sans MT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D85CD484-86C3-48D1-87A9-7D40DE15E43F}"/>
              </a:ext>
            </a:extLst>
          </p:cNvPr>
          <p:cNvSpPr txBox="1"/>
          <p:nvPr/>
        </p:nvSpPr>
        <p:spPr>
          <a:xfrm>
            <a:off x="3391798" y="3675041"/>
            <a:ext cx="558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Gill Sans MT" panose="020B0502020104020203" pitchFamily="34" charset="0"/>
              </a:rPr>
              <a:t>Wiring centre</a:t>
            </a:r>
            <a:endParaRPr lang="en-GB" sz="900" dirty="0">
              <a:latin typeface="Gill Sans MT" panose="020B0502020104020203" pitchFamily="34" charset="0"/>
            </a:endParaRP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9CB883-39D3-45AC-A900-FC338CCA9BB4}"/>
              </a:ext>
            </a:extLst>
          </p:cNvPr>
          <p:cNvSpPr txBox="1"/>
          <p:nvPr/>
        </p:nvSpPr>
        <p:spPr>
          <a:xfrm>
            <a:off x="3898569" y="3638223"/>
            <a:ext cx="7888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Gill Sans MT" panose="020B0502020104020203" pitchFamily="34" charset="0"/>
              </a:rPr>
              <a:t>Programmer</a:t>
            </a:r>
            <a:endParaRPr lang="en-GB" sz="900" dirty="0">
              <a:latin typeface="Gill Sans MT" panose="020B0502020104020203" pitchFamily="34" charset="0"/>
            </a:endParaRP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459FF49F-3B06-4696-A542-AB9FB5E4156D}"/>
              </a:ext>
            </a:extLst>
          </p:cNvPr>
          <p:cNvSpPr txBox="1"/>
          <p:nvPr/>
        </p:nvSpPr>
        <p:spPr>
          <a:xfrm>
            <a:off x="3438036" y="3955978"/>
            <a:ext cx="1277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Myriad"/>
            </a:endParaRPr>
          </a:p>
          <a:p>
            <a:r>
              <a:rPr lang="en-US" sz="900" b="0" i="0" u="none" strike="noStrike" baseline="0" dirty="0">
                <a:solidFill>
                  <a:srgbClr val="000000"/>
                </a:solidFill>
                <a:latin typeface="Gill Sans MT" panose="020B0502020104020203" pitchFamily="34" charset="0"/>
              </a:rPr>
              <a:t>Temporary filling loop with double check valve arrangement </a:t>
            </a:r>
          </a:p>
          <a:p>
            <a:endParaRPr lang="en-GB" sz="9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07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FB769-42CA-964D-A68C-442C9CF4C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Sealed system – combination boilers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8D814C-3067-7441-8CB2-019846D766C8}"/>
              </a:ext>
            </a:extLst>
          </p:cNvPr>
          <p:cNvSpPr txBox="1"/>
          <p:nvPr/>
        </p:nvSpPr>
        <p:spPr>
          <a:xfrm>
            <a:off x="183465" y="1908479"/>
            <a:ext cx="2213289" cy="3477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This combination boiler is shown with an external filling loop, but some have internal systems. You can see that the expansion vessel is fitted internally within the boiler.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21961CE-F36E-1F43-B449-3FE003D53552}"/>
              </a:ext>
            </a:extLst>
          </p:cNvPr>
          <p:cNvCxnSpPr/>
          <p:nvPr/>
        </p:nvCxnSpPr>
        <p:spPr>
          <a:xfrm flipH="1" flipV="1">
            <a:off x="4139952" y="3717032"/>
            <a:ext cx="1080120" cy="1193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147E44E7-038A-4B75-BE54-F1FFF0ED2806}"/>
              </a:ext>
            </a:extLst>
          </p:cNvPr>
          <p:cNvGrpSpPr/>
          <p:nvPr/>
        </p:nvGrpSpPr>
        <p:grpSpPr>
          <a:xfrm>
            <a:off x="2483768" y="1556792"/>
            <a:ext cx="6345401" cy="4026769"/>
            <a:chOff x="1014984" y="466143"/>
            <a:chExt cx="6345401" cy="4026769"/>
          </a:xfrm>
        </p:grpSpPr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B58F7E8C-A630-461D-B6B8-5DA8BD856794}"/>
                </a:ext>
              </a:extLst>
            </p:cNvPr>
            <p:cNvGrpSpPr/>
            <p:nvPr/>
          </p:nvGrpSpPr>
          <p:grpSpPr>
            <a:xfrm>
              <a:off x="1141804" y="466143"/>
              <a:ext cx="6205855" cy="3799840"/>
              <a:chOff x="1141804" y="466143"/>
              <a:chExt cx="6205855" cy="3799840"/>
            </a:xfrm>
          </p:grpSpPr>
          <p:pic>
            <p:nvPicPr>
              <p:cNvPr id="21" name="object 6">
                <a:extLst>
                  <a:ext uri="{FF2B5EF4-FFF2-40B4-BE49-F238E27FC236}">
                    <a16:creationId xmlns:a16="http://schemas.microsoft.com/office/drawing/2014/main" id="{C5A8B449-FD6A-40F1-B50B-1D96DD3F77AB}"/>
                  </a:ext>
                </a:extLst>
              </p:cNvPr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41804" y="466143"/>
                <a:ext cx="3215847" cy="3416366"/>
              </a:xfrm>
              <a:prstGeom prst="rect">
                <a:avLst/>
              </a:prstGeom>
            </p:spPr>
          </p:pic>
          <p:pic>
            <p:nvPicPr>
              <p:cNvPr id="22" name="object 7">
                <a:extLst>
                  <a:ext uri="{FF2B5EF4-FFF2-40B4-BE49-F238E27FC236}">
                    <a16:creationId xmlns:a16="http://schemas.microsoft.com/office/drawing/2014/main" id="{EEE98316-B812-4B0D-90F6-9ACB5C1660E6}"/>
                  </a:ext>
                </a:extLst>
              </p:cNvPr>
              <p:cNvPicPr/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65681" y="523991"/>
                <a:ext cx="770824" cy="395768"/>
              </a:xfrm>
              <a:prstGeom prst="rect">
                <a:avLst/>
              </a:prstGeom>
            </p:spPr>
          </p:pic>
          <p:sp>
            <p:nvSpPr>
              <p:cNvPr id="23" name="object 8">
                <a:extLst>
                  <a:ext uri="{FF2B5EF4-FFF2-40B4-BE49-F238E27FC236}">
                    <a16:creationId xmlns:a16="http://schemas.microsoft.com/office/drawing/2014/main" id="{2F30C680-5573-4BD9-8D08-87E036FFD458}"/>
                  </a:ext>
                </a:extLst>
              </p:cNvPr>
              <p:cNvSpPr/>
              <p:nvPr/>
            </p:nvSpPr>
            <p:spPr>
              <a:xfrm>
                <a:off x="2565690" y="523991"/>
                <a:ext cx="770890" cy="396240"/>
              </a:xfrm>
              <a:custGeom>
                <a:avLst/>
                <a:gdLst/>
                <a:ahLst/>
                <a:cxnLst/>
                <a:rect l="l" t="t" r="r" b="b"/>
                <a:pathLst>
                  <a:path w="770889" h="396240">
                    <a:moveTo>
                      <a:pt x="770826" y="395782"/>
                    </a:moveTo>
                    <a:lnTo>
                      <a:pt x="0" y="395782"/>
                    </a:lnTo>
                    <a:lnTo>
                      <a:pt x="0" y="0"/>
                    </a:lnTo>
                    <a:lnTo>
                      <a:pt x="770826" y="0"/>
                    </a:lnTo>
                    <a:lnTo>
                      <a:pt x="770826" y="395782"/>
                    </a:lnTo>
                    <a:close/>
                  </a:path>
                </a:pathLst>
              </a:custGeom>
              <a:ln w="88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4" name="object 9">
                <a:extLst>
                  <a:ext uri="{FF2B5EF4-FFF2-40B4-BE49-F238E27FC236}">
                    <a16:creationId xmlns:a16="http://schemas.microsoft.com/office/drawing/2014/main" id="{6EBC850F-70BD-4B21-B138-8DD3D7C024D7}"/>
                  </a:ext>
                </a:extLst>
              </p:cNvPr>
              <p:cNvSpPr/>
              <p:nvPr/>
            </p:nvSpPr>
            <p:spPr>
              <a:xfrm>
                <a:off x="2931102" y="1557907"/>
                <a:ext cx="531495" cy="142875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142875">
                    <a:moveTo>
                      <a:pt x="0" y="0"/>
                    </a:moveTo>
                    <a:lnTo>
                      <a:pt x="0" y="142621"/>
                    </a:lnTo>
                    <a:lnTo>
                      <a:pt x="530885" y="14262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5" name="object 10">
                <a:extLst>
                  <a:ext uri="{FF2B5EF4-FFF2-40B4-BE49-F238E27FC236}">
                    <a16:creationId xmlns:a16="http://schemas.microsoft.com/office/drawing/2014/main" id="{A05AAA33-C062-41CD-860C-FBBD5D8B46AD}"/>
                  </a:ext>
                </a:extLst>
              </p:cNvPr>
              <p:cNvSpPr/>
              <p:nvPr/>
            </p:nvSpPr>
            <p:spPr>
              <a:xfrm>
                <a:off x="2444636" y="562646"/>
                <a:ext cx="123189" cy="21075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2107565">
                    <a:moveTo>
                      <a:pt x="122885" y="0"/>
                    </a:moveTo>
                    <a:lnTo>
                      <a:pt x="71996" y="0"/>
                    </a:lnTo>
                    <a:lnTo>
                      <a:pt x="44041" y="5680"/>
                    </a:lnTo>
                    <a:lnTo>
                      <a:pt x="21148" y="21147"/>
                    </a:lnTo>
                    <a:lnTo>
                      <a:pt x="5680" y="44035"/>
                    </a:lnTo>
                    <a:lnTo>
                      <a:pt x="0" y="71983"/>
                    </a:lnTo>
                    <a:lnTo>
                      <a:pt x="0" y="2107463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6" name="object 11">
                <a:extLst>
                  <a:ext uri="{FF2B5EF4-FFF2-40B4-BE49-F238E27FC236}">
                    <a16:creationId xmlns:a16="http://schemas.microsoft.com/office/drawing/2014/main" id="{F5C7924C-E44F-4E8D-807B-DFFF5B72828D}"/>
                  </a:ext>
                </a:extLst>
              </p:cNvPr>
              <p:cNvSpPr/>
              <p:nvPr/>
            </p:nvSpPr>
            <p:spPr>
              <a:xfrm>
                <a:off x="2444635" y="562646"/>
                <a:ext cx="140335" cy="2108200"/>
              </a:xfrm>
              <a:custGeom>
                <a:avLst/>
                <a:gdLst/>
                <a:ahLst/>
                <a:cxnLst/>
                <a:rect l="l" t="t" r="r" b="b"/>
                <a:pathLst>
                  <a:path w="140335" h="2108200">
                    <a:moveTo>
                      <a:pt x="139852" y="0"/>
                    </a:moveTo>
                    <a:lnTo>
                      <a:pt x="71996" y="0"/>
                    </a:lnTo>
                    <a:lnTo>
                      <a:pt x="44041" y="5680"/>
                    </a:lnTo>
                    <a:lnTo>
                      <a:pt x="21148" y="21147"/>
                    </a:lnTo>
                    <a:lnTo>
                      <a:pt x="5680" y="44035"/>
                    </a:lnTo>
                    <a:lnTo>
                      <a:pt x="0" y="71983"/>
                    </a:lnTo>
                    <a:lnTo>
                      <a:pt x="0" y="2107869"/>
                    </a:lnTo>
                  </a:path>
                </a:pathLst>
              </a:custGeom>
              <a:ln w="25399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7" name="object 12">
                <a:extLst>
                  <a:ext uri="{FF2B5EF4-FFF2-40B4-BE49-F238E27FC236}">
                    <a16:creationId xmlns:a16="http://schemas.microsoft.com/office/drawing/2014/main" id="{DB3DF8A6-A33D-4612-837B-1B3490836DC0}"/>
                  </a:ext>
                </a:extLst>
              </p:cNvPr>
              <p:cNvSpPr/>
              <p:nvPr/>
            </p:nvSpPr>
            <p:spPr>
              <a:xfrm>
                <a:off x="2931102" y="1700536"/>
                <a:ext cx="0" cy="99695"/>
              </a:xfrm>
              <a:custGeom>
                <a:avLst/>
                <a:gdLst/>
                <a:ahLst/>
                <a:cxnLst/>
                <a:rect l="l" t="t" r="r" b="b"/>
                <a:pathLst>
                  <a:path h="99694">
                    <a:moveTo>
                      <a:pt x="0" y="0"/>
                    </a:moveTo>
                    <a:lnTo>
                      <a:pt x="0" y="99148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8" name="object 13">
                <a:extLst>
                  <a:ext uri="{FF2B5EF4-FFF2-40B4-BE49-F238E27FC236}">
                    <a16:creationId xmlns:a16="http://schemas.microsoft.com/office/drawing/2014/main" id="{F147263D-E5A0-4A76-BC3E-9472669D1F8D}"/>
                  </a:ext>
                </a:extLst>
              </p:cNvPr>
              <p:cNvSpPr/>
              <p:nvPr/>
            </p:nvSpPr>
            <p:spPr>
              <a:xfrm>
                <a:off x="3148962" y="1564755"/>
                <a:ext cx="31750" cy="127635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127635">
                    <a:moveTo>
                      <a:pt x="0" y="127393"/>
                    </a:moveTo>
                    <a:lnTo>
                      <a:pt x="31750" y="127393"/>
                    </a:lnTo>
                    <a:lnTo>
                      <a:pt x="31750" y="0"/>
                    </a:lnTo>
                    <a:lnTo>
                      <a:pt x="0" y="0"/>
                    </a:lnTo>
                    <a:lnTo>
                      <a:pt x="0" y="12739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9" name="object 14">
                <a:extLst>
                  <a:ext uri="{FF2B5EF4-FFF2-40B4-BE49-F238E27FC236}">
                    <a16:creationId xmlns:a16="http://schemas.microsoft.com/office/drawing/2014/main" id="{176A74B1-44FE-41A4-85B4-78C064AF124D}"/>
                  </a:ext>
                </a:extLst>
              </p:cNvPr>
              <p:cNvSpPr/>
              <p:nvPr/>
            </p:nvSpPr>
            <p:spPr>
              <a:xfrm>
                <a:off x="1625304" y="2474597"/>
                <a:ext cx="1513205" cy="1195705"/>
              </a:xfrm>
              <a:custGeom>
                <a:avLst/>
                <a:gdLst/>
                <a:ahLst/>
                <a:cxnLst/>
                <a:rect l="l" t="t" r="r" b="b"/>
                <a:pathLst>
                  <a:path w="1513205" h="1195704">
                    <a:moveTo>
                      <a:pt x="0" y="0"/>
                    </a:moveTo>
                    <a:lnTo>
                      <a:pt x="0" y="1123302"/>
                    </a:lnTo>
                    <a:lnTo>
                      <a:pt x="5680" y="1151257"/>
                    </a:lnTo>
                    <a:lnTo>
                      <a:pt x="21148" y="1174149"/>
                    </a:lnTo>
                    <a:lnTo>
                      <a:pt x="44041" y="1189617"/>
                    </a:lnTo>
                    <a:lnTo>
                      <a:pt x="71996" y="1195298"/>
                    </a:lnTo>
                    <a:lnTo>
                      <a:pt x="1512735" y="1195298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0" name="object 15">
                <a:extLst>
                  <a:ext uri="{FF2B5EF4-FFF2-40B4-BE49-F238E27FC236}">
                    <a16:creationId xmlns:a16="http://schemas.microsoft.com/office/drawing/2014/main" id="{0FA29B9B-D400-4645-882D-B73781330702}"/>
                  </a:ext>
                </a:extLst>
              </p:cNvPr>
              <p:cNvSpPr/>
              <p:nvPr/>
            </p:nvSpPr>
            <p:spPr>
              <a:xfrm>
                <a:off x="2658270" y="2305613"/>
                <a:ext cx="0" cy="1142365"/>
              </a:xfrm>
              <a:custGeom>
                <a:avLst/>
                <a:gdLst/>
                <a:ahLst/>
                <a:cxnLst/>
                <a:rect l="l" t="t" r="r" b="b"/>
                <a:pathLst>
                  <a:path h="1142364">
                    <a:moveTo>
                      <a:pt x="0" y="1142212"/>
                    </a:moveTo>
                    <a:lnTo>
                      <a:pt x="0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1" name="object 16">
                <a:extLst>
                  <a:ext uri="{FF2B5EF4-FFF2-40B4-BE49-F238E27FC236}">
                    <a16:creationId xmlns:a16="http://schemas.microsoft.com/office/drawing/2014/main" id="{89D452BF-00CC-4515-B256-B30246D6A87C}"/>
                  </a:ext>
                </a:extLst>
              </p:cNvPr>
              <p:cNvSpPr/>
              <p:nvPr/>
            </p:nvSpPr>
            <p:spPr>
              <a:xfrm>
                <a:off x="1555701" y="2473449"/>
                <a:ext cx="1102995" cy="1266190"/>
              </a:xfrm>
              <a:custGeom>
                <a:avLst/>
                <a:gdLst/>
                <a:ahLst/>
                <a:cxnLst/>
                <a:rect l="l" t="t" r="r" b="b"/>
                <a:pathLst>
                  <a:path w="1102995" h="1266189">
                    <a:moveTo>
                      <a:pt x="0" y="0"/>
                    </a:moveTo>
                    <a:lnTo>
                      <a:pt x="0" y="1194054"/>
                    </a:lnTo>
                    <a:lnTo>
                      <a:pt x="5680" y="1222009"/>
                    </a:lnTo>
                    <a:lnTo>
                      <a:pt x="21148" y="1244901"/>
                    </a:lnTo>
                    <a:lnTo>
                      <a:pt x="44041" y="1260369"/>
                    </a:lnTo>
                    <a:lnTo>
                      <a:pt x="71996" y="1266050"/>
                    </a:lnTo>
                    <a:lnTo>
                      <a:pt x="1030566" y="1266050"/>
                    </a:lnTo>
                    <a:lnTo>
                      <a:pt x="1058521" y="1260369"/>
                    </a:lnTo>
                    <a:lnTo>
                      <a:pt x="1081414" y="1244901"/>
                    </a:lnTo>
                    <a:lnTo>
                      <a:pt x="1096882" y="1222009"/>
                    </a:lnTo>
                    <a:lnTo>
                      <a:pt x="1102563" y="1194054"/>
                    </a:lnTo>
                    <a:lnTo>
                      <a:pt x="1102563" y="1037539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2" name="object 17">
                <a:extLst>
                  <a:ext uri="{FF2B5EF4-FFF2-40B4-BE49-F238E27FC236}">
                    <a16:creationId xmlns:a16="http://schemas.microsoft.com/office/drawing/2014/main" id="{686BCC0D-24DB-45BF-9F5D-EC21682C0464}"/>
                  </a:ext>
                </a:extLst>
              </p:cNvPr>
              <p:cNvSpPr/>
              <p:nvPr/>
            </p:nvSpPr>
            <p:spPr>
              <a:xfrm>
                <a:off x="3140315" y="3270964"/>
                <a:ext cx="149860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149860" h="310514">
                    <a:moveTo>
                      <a:pt x="149644" y="0"/>
                    </a:moveTo>
                    <a:lnTo>
                      <a:pt x="149644" y="237934"/>
                    </a:lnTo>
                    <a:lnTo>
                      <a:pt x="143963" y="265889"/>
                    </a:lnTo>
                    <a:lnTo>
                      <a:pt x="128495" y="288782"/>
                    </a:lnTo>
                    <a:lnTo>
                      <a:pt x="105602" y="304249"/>
                    </a:lnTo>
                    <a:lnTo>
                      <a:pt x="77647" y="309930"/>
                    </a:lnTo>
                    <a:lnTo>
                      <a:pt x="0" y="30993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3" name="object 18">
                <a:extLst>
                  <a:ext uri="{FF2B5EF4-FFF2-40B4-BE49-F238E27FC236}">
                    <a16:creationId xmlns:a16="http://schemas.microsoft.com/office/drawing/2014/main" id="{95571ECF-FF34-47C7-93B7-910CBC8BC714}"/>
                  </a:ext>
                </a:extLst>
              </p:cNvPr>
              <p:cNvSpPr/>
              <p:nvPr/>
            </p:nvSpPr>
            <p:spPr>
              <a:xfrm>
                <a:off x="3290194" y="1703203"/>
                <a:ext cx="0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h="720089">
                    <a:moveTo>
                      <a:pt x="0" y="0"/>
                    </a:moveTo>
                    <a:lnTo>
                      <a:pt x="0" y="720039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4" name="object 19">
                <a:extLst>
                  <a:ext uri="{FF2B5EF4-FFF2-40B4-BE49-F238E27FC236}">
                    <a16:creationId xmlns:a16="http://schemas.microsoft.com/office/drawing/2014/main" id="{EC9C3C01-3168-48ED-B92D-E86FA82B5039}"/>
                  </a:ext>
                </a:extLst>
              </p:cNvPr>
              <p:cNvSpPr/>
              <p:nvPr/>
            </p:nvSpPr>
            <p:spPr>
              <a:xfrm>
                <a:off x="3290194" y="1703203"/>
                <a:ext cx="0" cy="787400"/>
              </a:xfrm>
              <a:custGeom>
                <a:avLst/>
                <a:gdLst/>
                <a:ahLst/>
                <a:cxnLst/>
                <a:rect l="l" t="t" r="r" b="b"/>
                <a:pathLst>
                  <a:path h="787400">
                    <a:moveTo>
                      <a:pt x="0" y="0"/>
                    </a:moveTo>
                    <a:lnTo>
                      <a:pt x="0" y="787171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5" name="object 20">
                <a:extLst>
                  <a:ext uri="{FF2B5EF4-FFF2-40B4-BE49-F238E27FC236}">
                    <a16:creationId xmlns:a16="http://schemas.microsoft.com/office/drawing/2014/main" id="{CE7E85BB-B653-4FCC-A8EB-F130FAEC8721}"/>
                  </a:ext>
                </a:extLst>
              </p:cNvPr>
              <p:cNvSpPr/>
              <p:nvPr/>
            </p:nvSpPr>
            <p:spPr>
              <a:xfrm>
                <a:off x="5764368" y="3384325"/>
                <a:ext cx="160020" cy="38798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7985">
                    <a:moveTo>
                      <a:pt x="159550" y="387502"/>
                    </a:moveTo>
                    <a:lnTo>
                      <a:pt x="159550" y="71983"/>
                    </a:lnTo>
                    <a:lnTo>
                      <a:pt x="153869" y="44035"/>
                    </a:lnTo>
                    <a:lnTo>
                      <a:pt x="138399" y="21147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317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6" name="object 21">
                <a:extLst>
                  <a:ext uri="{FF2B5EF4-FFF2-40B4-BE49-F238E27FC236}">
                    <a16:creationId xmlns:a16="http://schemas.microsoft.com/office/drawing/2014/main" id="{59B08CD8-4A50-4688-ACA1-F3C6169940DD}"/>
                  </a:ext>
                </a:extLst>
              </p:cNvPr>
              <p:cNvSpPr/>
              <p:nvPr/>
            </p:nvSpPr>
            <p:spPr>
              <a:xfrm>
                <a:off x="5926026" y="3384323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0" y="390702"/>
                    </a:moveTo>
                    <a:lnTo>
                      <a:pt x="1333588" y="390702"/>
                    </a:lnTo>
                    <a:lnTo>
                      <a:pt x="1361551" y="385022"/>
                    </a:lnTo>
                    <a:lnTo>
                      <a:pt x="1384447" y="369555"/>
                    </a:lnTo>
                    <a:lnTo>
                      <a:pt x="1399916" y="346666"/>
                    </a:lnTo>
                    <a:lnTo>
                      <a:pt x="1405597" y="318719"/>
                    </a:lnTo>
                    <a:lnTo>
                      <a:pt x="1405597" y="71983"/>
                    </a:lnTo>
                    <a:lnTo>
                      <a:pt x="1399916" y="44035"/>
                    </a:lnTo>
                    <a:lnTo>
                      <a:pt x="1384447" y="21147"/>
                    </a:lnTo>
                    <a:lnTo>
                      <a:pt x="1361551" y="5680"/>
                    </a:lnTo>
                    <a:lnTo>
                      <a:pt x="1333588" y="0"/>
                    </a:lnTo>
                    <a:lnTo>
                      <a:pt x="1250048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7" name="object 22">
                <a:extLst>
                  <a:ext uri="{FF2B5EF4-FFF2-40B4-BE49-F238E27FC236}">
                    <a16:creationId xmlns:a16="http://schemas.microsoft.com/office/drawing/2014/main" id="{2D29C1BF-83FE-4C9C-B852-8B4761F15E18}"/>
                  </a:ext>
                </a:extLst>
              </p:cNvPr>
              <p:cNvSpPr/>
              <p:nvPr/>
            </p:nvSpPr>
            <p:spPr>
              <a:xfrm>
                <a:off x="5764368" y="1618924"/>
                <a:ext cx="160020" cy="3867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6714">
                    <a:moveTo>
                      <a:pt x="159550" y="386651"/>
                    </a:moveTo>
                    <a:lnTo>
                      <a:pt x="159550" y="71996"/>
                    </a:lnTo>
                    <a:lnTo>
                      <a:pt x="153869" y="44041"/>
                    </a:lnTo>
                    <a:lnTo>
                      <a:pt x="138399" y="21148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3174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8" name="object 23">
                <a:extLst>
                  <a:ext uri="{FF2B5EF4-FFF2-40B4-BE49-F238E27FC236}">
                    <a16:creationId xmlns:a16="http://schemas.microsoft.com/office/drawing/2014/main" id="{8AC8CBBC-5CE2-4C9F-AA55-9B6B5C89312D}"/>
                  </a:ext>
                </a:extLst>
              </p:cNvPr>
              <p:cNvSpPr/>
              <p:nvPr/>
            </p:nvSpPr>
            <p:spPr>
              <a:xfrm>
                <a:off x="4340317" y="2012547"/>
                <a:ext cx="1586230" cy="1762760"/>
              </a:xfrm>
              <a:custGeom>
                <a:avLst/>
                <a:gdLst/>
                <a:ahLst/>
                <a:cxnLst/>
                <a:rect l="l" t="t" r="r" b="b"/>
                <a:pathLst>
                  <a:path w="1586229" h="1762760">
                    <a:moveTo>
                      <a:pt x="1585709" y="0"/>
                    </a:moveTo>
                    <a:lnTo>
                      <a:pt x="72008" y="0"/>
                    </a:lnTo>
                    <a:lnTo>
                      <a:pt x="44041" y="5714"/>
                    </a:lnTo>
                    <a:lnTo>
                      <a:pt x="21145" y="21207"/>
                    </a:lnTo>
                    <a:lnTo>
                      <a:pt x="5679" y="44118"/>
                    </a:lnTo>
                    <a:lnTo>
                      <a:pt x="0" y="72085"/>
                    </a:lnTo>
                    <a:lnTo>
                      <a:pt x="0" y="1690497"/>
                    </a:lnTo>
                    <a:lnTo>
                      <a:pt x="5679" y="1718444"/>
                    </a:lnTo>
                    <a:lnTo>
                      <a:pt x="21145" y="1741333"/>
                    </a:lnTo>
                    <a:lnTo>
                      <a:pt x="44041" y="1756799"/>
                    </a:lnTo>
                    <a:lnTo>
                      <a:pt x="72008" y="1762480"/>
                    </a:lnTo>
                    <a:lnTo>
                      <a:pt x="1585709" y="176248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39" name="object 24">
                <a:extLst>
                  <a:ext uri="{FF2B5EF4-FFF2-40B4-BE49-F238E27FC236}">
                    <a16:creationId xmlns:a16="http://schemas.microsoft.com/office/drawing/2014/main" id="{A0AAE9E0-5F04-43D2-A2F9-CC8962AD0580}"/>
                  </a:ext>
                </a:extLst>
              </p:cNvPr>
              <p:cNvSpPr/>
              <p:nvPr/>
            </p:nvSpPr>
            <p:spPr>
              <a:xfrm>
                <a:off x="5926023" y="1621829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1250048" y="0"/>
                    </a:moveTo>
                    <a:lnTo>
                      <a:pt x="1333588" y="0"/>
                    </a:lnTo>
                    <a:lnTo>
                      <a:pt x="1361551" y="5680"/>
                    </a:lnTo>
                    <a:lnTo>
                      <a:pt x="1384447" y="21148"/>
                    </a:lnTo>
                    <a:lnTo>
                      <a:pt x="1399916" y="44041"/>
                    </a:lnTo>
                    <a:lnTo>
                      <a:pt x="1405597" y="71996"/>
                    </a:lnTo>
                    <a:lnTo>
                      <a:pt x="1405597" y="318706"/>
                    </a:lnTo>
                    <a:lnTo>
                      <a:pt x="1399916" y="346668"/>
                    </a:lnTo>
                    <a:lnTo>
                      <a:pt x="1384447" y="369565"/>
                    </a:lnTo>
                    <a:lnTo>
                      <a:pt x="1361551" y="385034"/>
                    </a:lnTo>
                    <a:lnTo>
                      <a:pt x="1333588" y="390715"/>
                    </a:lnTo>
                    <a:lnTo>
                      <a:pt x="0" y="390715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0" name="object 25">
                <a:extLst>
                  <a:ext uri="{FF2B5EF4-FFF2-40B4-BE49-F238E27FC236}">
                    <a16:creationId xmlns:a16="http://schemas.microsoft.com/office/drawing/2014/main" id="{F3181F53-92F4-4CA9-AFAE-E8F47BE9AB86}"/>
                  </a:ext>
                </a:extLst>
              </p:cNvPr>
              <p:cNvSpPr/>
              <p:nvPr/>
            </p:nvSpPr>
            <p:spPr>
              <a:xfrm>
                <a:off x="5764368" y="1618924"/>
                <a:ext cx="160020" cy="3867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6714">
                    <a:moveTo>
                      <a:pt x="159550" y="386651"/>
                    </a:moveTo>
                    <a:lnTo>
                      <a:pt x="159550" y="71996"/>
                    </a:lnTo>
                    <a:lnTo>
                      <a:pt x="153869" y="44041"/>
                    </a:lnTo>
                    <a:lnTo>
                      <a:pt x="138399" y="21148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1" name="object 26">
                <a:extLst>
                  <a:ext uri="{FF2B5EF4-FFF2-40B4-BE49-F238E27FC236}">
                    <a16:creationId xmlns:a16="http://schemas.microsoft.com/office/drawing/2014/main" id="{09362A0F-71C2-48D4-8D43-C023CB555EBB}"/>
                  </a:ext>
                </a:extLst>
              </p:cNvPr>
              <p:cNvSpPr/>
              <p:nvPr/>
            </p:nvSpPr>
            <p:spPr>
              <a:xfrm>
                <a:off x="5926026" y="3384323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0" y="390702"/>
                    </a:moveTo>
                    <a:lnTo>
                      <a:pt x="1333588" y="390702"/>
                    </a:lnTo>
                    <a:lnTo>
                      <a:pt x="1361551" y="385022"/>
                    </a:lnTo>
                    <a:lnTo>
                      <a:pt x="1384447" y="369555"/>
                    </a:lnTo>
                    <a:lnTo>
                      <a:pt x="1399916" y="346666"/>
                    </a:lnTo>
                    <a:lnTo>
                      <a:pt x="1405597" y="318719"/>
                    </a:lnTo>
                    <a:lnTo>
                      <a:pt x="1405597" y="71983"/>
                    </a:lnTo>
                    <a:lnTo>
                      <a:pt x="1399916" y="44035"/>
                    </a:lnTo>
                    <a:lnTo>
                      <a:pt x="1384447" y="21147"/>
                    </a:lnTo>
                    <a:lnTo>
                      <a:pt x="1361551" y="5680"/>
                    </a:lnTo>
                    <a:lnTo>
                      <a:pt x="1333588" y="0"/>
                    </a:lnTo>
                    <a:lnTo>
                      <a:pt x="1250048" y="0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2" name="object 27">
                <a:extLst>
                  <a:ext uri="{FF2B5EF4-FFF2-40B4-BE49-F238E27FC236}">
                    <a16:creationId xmlns:a16="http://schemas.microsoft.com/office/drawing/2014/main" id="{2F31B54D-3540-4F5C-B70B-14234C2BB6E7}"/>
                  </a:ext>
                </a:extLst>
              </p:cNvPr>
              <p:cNvSpPr/>
              <p:nvPr/>
            </p:nvSpPr>
            <p:spPr>
              <a:xfrm>
                <a:off x="5926023" y="1621829"/>
                <a:ext cx="1405890" cy="391160"/>
              </a:xfrm>
              <a:custGeom>
                <a:avLst/>
                <a:gdLst/>
                <a:ahLst/>
                <a:cxnLst/>
                <a:rect l="l" t="t" r="r" b="b"/>
                <a:pathLst>
                  <a:path w="1405890" h="391160">
                    <a:moveTo>
                      <a:pt x="1250048" y="0"/>
                    </a:moveTo>
                    <a:lnTo>
                      <a:pt x="1333588" y="0"/>
                    </a:lnTo>
                    <a:lnTo>
                      <a:pt x="1361551" y="5680"/>
                    </a:lnTo>
                    <a:lnTo>
                      <a:pt x="1384447" y="21148"/>
                    </a:lnTo>
                    <a:lnTo>
                      <a:pt x="1399916" y="44041"/>
                    </a:lnTo>
                    <a:lnTo>
                      <a:pt x="1405597" y="71996"/>
                    </a:lnTo>
                    <a:lnTo>
                      <a:pt x="1405597" y="318706"/>
                    </a:lnTo>
                    <a:lnTo>
                      <a:pt x="1399916" y="346668"/>
                    </a:lnTo>
                    <a:lnTo>
                      <a:pt x="1384447" y="369565"/>
                    </a:lnTo>
                    <a:lnTo>
                      <a:pt x="1361551" y="385034"/>
                    </a:lnTo>
                    <a:lnTo>
                      <a:pt x="1333588" y="390715"/>
                    </a:lnTo>
                    <a:lnTo>
                      <a:pt x="0" y="390715"/>
                    </a:lnTo>
                  </a:path>
                </a:pathLst>
              </a:custGeom>
              <a:ln w="1905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3" name="object 28">
                <a:extLst>
                  <a:ext uri="{FF2B5EF4-FFF2-40B4-BE49-F238E27FC236}">
                    <a16:creationId xmlns:a16="http://schemas.microsoft.com/office/drawing/2014/main" id="{605A145E-941D-44C4-ACBC-1ADB515619F4}"/>
                  </a:ext>
                </a:extLst>
              </p:cNvPr>
              <p:cNvSpPr/>
              <p:nvPr/>
            </p:nvSpPr>
            <p:spPr>
              <a:xfrm>
                <a:off x="5764368" y="3384325"/>
                <a:ext cx="160020" cy="38798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387985">
                    <a:moveTo>
                      <a:pt x="159550" y="387502"/>
                    </a:moveTo>
                    <a:lnTo>
                      <a:pt x="159550" y="71983"/>
                    </a:lnTo>
                    <a:lnTo>
                      <a:pt x="153869" y="44035"/>
                    </a:lnTo>
                    <a:lnTo>
                      <a:pt x="138399" y="21147"/>
                    </a:lnTo>
                    <a:lnTo>
                      <a:pt x="115503" y="5680"/>
                    </a:lnTo>
                    <a:lnTo>
                      <a:pt x="87541" y="0"/>
                    </a:lnTo>
                    <a:lnTo>
                      <a:pt x="0" y="0"/>
                    </a:lnTo>
                  </a:path>
                </a:pathLst>
              </a:custGeom>
              <a:ln w="1904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4" name="object 29">
                <a:extLst>
                  <a:ext uri="{FF2B5EF4-FFF2-40B4-BE49-F238E27FC236}">
                    <a16:creationId xmlns:a16="http://schemas.microsoft.com/office/drawing/2014/main" id="{3562CF6D-EC9A-46E7-B1FA-4B2124B83EE8}"/>
                  </a:ext>
                </a:extLst>
              </p:cNvPr>
              <p:cNvSpPr/>
              <p:nvPr/>
            </p:nvSpPr>
            <p:spPr>
              <a:xfrm>
                <a:off x="4340317" y="2012547"/>
                <a:ext cx="1586230" cy="1762760"/>
              </a:xfrm>
              <a:custGeom>
                <a:avLst/>
                <a:gdLst/>
                <a:ahLst/>
                <a:cxnLst/>
                <a:rect l="l" t="t" r="r" b="b"/>
                <a:pathLst>
                  <a:path w="1586229" h="1762760">
                    <a:moveTo>
                      <a:pt x="1585709" y="0"/>
                    </a:moveTo>
                    <a:lnTo>
                      <a:pt x="72008" y="0"/>
                    </a:lnTo>
                    <a:lnTo>
                      <a:pt x="44041" y="5714"/>
                    </a:lnTo>
                    <a:lnTo>
                      <a:pt x="21145" y="21207"/>
                    </a:lnTo>
                    <a:lnTo>
                      <a:pt x="5679" y="44118"/>
                    </a:lnTo>
                    <a:lnTo>
                      <a:pt x="0" y="72085"/>
                    </a:lnTo>
                    <a:lnTo>
                      <a:pt x="0" y="1690497"/>
                    </a:lnTo>
                    <a:lnTo>
                      <a:pt x="5679" y="1718444"/>
                    </a:lnTo>
                    <a:lnTo>
                      <a:pt x="21145" y="1741333"/>
                    </a:lnTo>
                    <a:lnTo>
                      <a:pt x="44041" y="1756799"/>
                    </a:lnTo>
                    <a:lnTo>
                      <a:pt x="72008" y="1762480"/>
                    </a:lnTo>
                    <a:lnTo>
                      <a:pt x="1585709" y="176248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5" name="object 30">
                <a:extLst>
                  <a:ext uri="{FF2B5EF4-FFF2-40B4-BE49-F238E27FC236}">
                    <a16:creationId xmlns:a16="http://schemas.microsoft.com/office/drawing/2014/main" id="{F8E7EFC1-2CD8-4F93-B841-D6404CA23A48}"/>
                  </a:ext>
                </a:extLst>
              </p:cNvPr>
              <p:cNvSpPr/>
              <p:nvPr/>
            </p:nvSpPr>
            <p:spPr>
              <a:xfrm>
                <a:off x="2931102" y="1541214"/>
                <a:ext cx="521334" cy="159385"/>
              </a:xfrm>
              <a:custGeom>
                <a:avLst/>
                <a:gdLst/>
                <a:ahLst/>
                <a:cxnLst/>
                <a:rect l="l" t="t" r="r" b="b"/>
                <a:pathLst>
                  <a:path w="521335" h="159385">
                    <a:moveTo>
                      <a:pt x="521271" y="159321"/>
                    </a:moveTo>
                    <a:lnTo>
                      <a:pt x="0" y="159321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6" name="object 31">
                <a:extLst>
                  <a:ext uri="{FF2B5EF4-FFF2-40B4-BE49-F238E27FC236}">
                    <a16:creationId xmlns:a16="http://schemas.microsoft.com/office/drawing/2014/main" id="{ED6816BC-39BA-4D62-AAE5-8D765B5D635C}"/>
                  </a:ext>
                </a:extLst>
              </p:cNvPr>
              <p:cNvSpPr/>
              <p:nvPr/>
            </p:nvSpPr>
            <p:spPr>
              <a:xfrm>
                <a:off x="3155312" y="1554585"/>
                <a:ext cx="1905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19050" h="137794">
                    <a:moveTo>
                      <a:pt x="0" y="137566"/>
                    </a:moveTo>
                    <a:lnTo>
                      <a:pt x="19050" y="137566"/>
                    </a:lnTo>
                    <a:lnTo>
                      <a:pt x="19050" y="0"/>
                    </a:lnTo>
                    <a:lnTo>
                      <a:pt x="0" y="0"/>
                    </a:lnTo>
                    <a:lnTo>
                      <a:pt x="0" y="13756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7" name="object 32">
                <a:extLst>
                  <a:ext uri="{FF2B5EF4-FFF2-40B4-BE49-F238E27FC236}">
                    <a16:creationId xmlns:a16="http://schemas.microsoft.com/office/drawing/2014/main" id="{F2B13725-664F-4414-A13B-CB3E8B97CAFE}"/>
                  </a:ext>
                </a:extLst>
              </p:cNvPr>
              <p:cNvSpPr/>
              <p:nvPr/>
            </p:nvSpPr>
            <p:spPr>
              <a:xfrm>
                <a:off x="3324189" y="886083"/>
                <a:ext cx="1014730" cy="1670685"/>
              </a:xfrm>
              <a:custGeom>
                <a:avLst/>
                <a:gdLst/>
                <a:ahLst/>
                <a:cxnLst/>
                <a:rect l="l" t="t" r="r" b="b"/>
                <a:pathLst>
                  <a:path w="1014729" h="1670685">
                    <a:moveTo>
                      <a:pt x="1014412" y="1670126"/>
                    </a:moveTo>
                    <a:lnTo>
                      <a:pt x="208406" y="1670126"/>
                    </a:lnTo>
                    <a:lnTo>
                      <a:pt x="180449" y="1664445"/>
                    </a:lnTo>
                    <a:lnTo>
                      <a:pt x="157553" y="1648977"/>
                    </a:lnTo>
                    <a:lnTo>
                      <a:pt x="142080" y="1626084"/>
                    </a:lnTo>
                    <a:lnTo>
                      <a:pt x="136397" y="1598129"/>
                    </a:lnTo>
                    <a:lnTo>
                      <a:pt x="136397" y="71996"/>
                    </a:lnTo>
                    <a:lnTo>
                      <a:pt x="131017" y="44041"/>
                    </a:lnTo>
                    <a:lnTo>
                      <a:pt x="116366" y="21148"/>
                    </a:lnTo>
                    <a:lnTo>
                      <a:pt x="94682" y="5680"/>
                    </a:lnTo>
                    <a:lnTo>
                      <a:pt x="68199" y="0"/>
                    </a:lnTo>
                    <a:lnTo>
                      <a:pt x="0" y="0"/>
                    </a:lnTo>
                  </a:path>
                </a:pathLst>
              </a:custGeom>
              <a:ln w="2540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8" name="object 33">
                <a:extLst>
                  <a:ext uri="{FF2B5EF4-FFF2-40B4-BE49-F238E27FC236}">
                    <a16:creationId xmlns:a16="http://schemas.microsoft.com/office/drawing/2014/main" id="{B6190661-8F66-4A4F-AF22-2A892FD5A88A}"/>
                  </a:ext>
                </a:extLst>
              </p:cNvPr>
              <p:cNvSpPr/>
              <p:nvPr/>
            </p:nvSpPr>
            <p:spPr>
              <a:xfrm>
                <a:off x="2444633" y="2773138"/>
                <a:ext cx="2071370" cy="706755"/>
              </a:xfrm>
              <a:custGeom>
                <a:avLst/>
                <a:gdLst/>
                <a:ahLst/>
                <a:cxnLst/>
                <a:rect l="l" t="t" r="r" b="b"/>
                <a:pathLst>
                  <a:path w="2071370" h="706754">
                    <a:moveTo>
                      <a:pt x="0" y="0"/>
                    </a:moveTo>
                    <a:lnTo>
                      <a:pt x="0" y="634352"/>
                    </a:lnTo>
                    <a:lnTo>
                      <a:pt x="5680" y="662309"/>
                    </a:lnTo>
                    <a:lnTo>
                      <a:pt x="21148" y="685206"/>
                    </a:lnTo>
                    <a:lnTo>
                      <a:pt x="44041" y="700678"/>
                    </a:lnTo>
                    <a:lnTo>
                      <a:pt x="71996" y="706361"/>
                    </a:lnTo>
                    <a:lnTo>
                      <a:pt x="2071230" y="706361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49" name="object 34">
                <a:extLst>
                  <a:ext uri="{FF2B5EF4-FFF2-40B4-BE49-F238E27FC236}">
                    <a16:creationId xmlns:a16="http://schemas.microsoft.com/office/drawing/2014/main" id="{5C8174FC-D683-4759-AA76-1889828B008D}"/>
                  </a:ext>
                </a:extLst>
              </p:cNvPr>
              <p:cNvSpPr/>
              <p:nvPr/>
            </p:nvSpPr>
            <p:spPr>
              <a:xfrm>
                <a:off x="4712086" y="1618918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0" y="246735"/>
                    </a:moveTo>
                    <a:lnTo>
                      <a:pt x="0" y="72008"/>
                    </a:lnTo>
                    <a:lnTo>
                      <a:pt x="5681" y="44051"/>
                    </a:lnTo>
                    <a:lnTo>
                      <a:pt x="21150" y="21155"/>
                    </a:lnTo>
                    <a:lnTo>
                      <a:pt x="44046" y="5682"/>
                    </a:lnTo>
                    <a:lnTo>
                      <a:pt x="72009" y="0"/>
                    </a:lnTo>
                    <a:lnTo>
                      <a:pt x="159550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0" name="object 35">
                <a:extLst>
                  <a:ext uri="{FF2B5EF4-FFF2-40B4-BE49-F238E27FC236}">
                    <a16:creationId xmlns:a16="http://schemas.microsoft.com/office/drawing/2014/main" id="{2C7C78C1-8D02-4D47-A039-1DB16F5A6863}"/>
                  </a:ext>
                </a:extLst>
              </p:cNvPr>
              <p:cNvSpPr/>
              <p:nvPr/>
            </p:nvSpPr>
            <p:spPr>
              <a:xfrm>
                <a:off x="4712079" y="3384326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159550" y="0"/>
                    </a:moveTo>
                    <a:lnTo>
                      <a:pt x="72008" y="0"/>
                    </a:lnTo>
                    <a:lnTo>
                      <a:pt x="44046" y="5680"/>
                    </a:lnTo>
                    <a:lnTo>
                      <a:pt x="21150" y="21147"/>
                    </a:lnTo>
                    <a:lnTo>
                      <a:pt x="5681" y="44035"/>
                    </a:lnTo>
                    <a:lnTo>
                      <a:pt x="0" y="71983"/>
                    </a:lnTo>
                    <a:lnTo>
                      <a:pt x="0" y="24671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1" name="object 36">
                <a:extLst>
                  <a:ext uri="{FF2B5EF4-FFF2-40B4-BE49-F238E27FC236}">
                    <a16:creationId xmlns:a16="http://schemas.microsoft.com/office/drawing/2014/main" id="{98E96625-E59C-4F5C-82E7-A6117CFB6FAA}"/>
                  </a:ext>
                </a:extLst>
              </p:cNvPr>
              <p:cNvSpPr/>
              <p:nvPr/>
            </p:nvSpPr>
            <p:spPr>
              <a:xfrm>
                <a:off x="4706480" y="1618918"/>
                <a:ext cx="157734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7339" h="247014">
                    <a:moveTo>
                      <a:pt x="0" y="246735"/>
                    </a:moveTo>
                    <a:lnTo>
                      <a:pt x="1345298" y="246735"/>
                    </a:lnTo>
                    <a:lnTo>
                      <a:pt x="1373260" y="241052"/>
                    </a:lnTo>
                    <a:lnTo>
                      <a:pt x="1396157" y="225580"/>
                    </a:lnTo>
                    <a:lnTo>
                      <a:pt x="1411626" y="202683"/>
                    </a:lnTo>
                    <a:lnTo>
                      <a:pt x="1417307" y="174726"/>
                    </a:lnTo>
                    <a:lnTo>
                      <a:pt x="1417307" y="72008"/>
                    </a:lnTo>
                    <a:lnTo>
                      <a:pt x="1422986" y="44051"/>
                    </a:lnTo>
                    <a:lnTo>
                      <a:pt x="1438449" y="21155"/>
                    </a:lnTo>
                    <a:lnTo>
                      <a:pt x="1461337" y="5682"/>
                    </a:lnTo>
                    <a:lnTo>
                      <a:pt x="1489290" y="0"/>
                    </a:lnTo>
                    <a:lnTo>
                      <a:pt x="1576819" y="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2" name="object 37">
                <a:extLst>
                  <a:ext uri="{FF2B5EF4-FFF2-40B4-BE49-F238E27FC236}">
                    <a16:creationId xmlns:a16="http://schemas.microsoft.com/office/drawing/2014/main" id="{6D9B7ADC-FBB6-432F-A918-D1FDB6EBBEBD}"/>
                  </a:ext>
                </a:extLst>
              </p:cNvPr>
              <p:cNvSpPr/>
              <p:nvPr/>
            </p:nvSpPr>
            <p:spPr>
              <a:xfrm>
                <a:off x="4532452" y="1865659"/>
                <a:ext cx="179070" cy="1765935"/>
              </a:xfrm>
              <a:custGeom>
                <a:avLst/>
                <a:gdLst/>
                <a:ahLst/>
                <a:cxnLst/>
                <a:rect l="l" t="t" r="r" b="b"/>
                <a:pathLst>
                  <a:path w="179070" h="1765935">
                    <a:moveTo>
                      <a:pt x="178765" y="1765376"/>
                    </a:moveTo>
                    <a:lnTo>
                      <a:pt x="72009" y="1765376"/>
                    </a:lnTo>
                    <a:lnTo>
                      <a:pt x="44046" y="1759695"/>
                    </a:lnTo>
                    <a:lnTo>
                      <a:pt x="21150" y="1744229"/>
                    </a:lnTo>
                    <a:lnTo>
                      <a:pt x="5681" y="1721340"/>
                    </a:lnTo>
                    <a:lnTo>
                      <a:pt x="0" y="1693392"/>
                    </a:lnTo>
                    <a:lnTo>
                      <a:pt x="0" y="71996"/>
                    </a:lnTo>
                    <a:lnTo>
                      <a:pt x="5681" y="44035"/>
                    </a:lnTo>
                    <a:lnTo>
                      <a:pt x="21150" y="21143"/>
                    </a:lnTo>
                    <a:lnTo>
                      <a:pt x="44046" y="5679"/>
                    </a:lnTo>
                    <a:lnTo>
                      <a:pt x="72009" y="0"/>
                    </a:lnTo>
                    <a:lnTo>
                      <a:pt x="174028" y="0"/>
                    </a:lnTo>
                  </a:path>
                </a:pathLst>
              </a:custGeom>
              <a:ln w="381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3" name="object 38">
                <a:extLst>
                  <a:ext uri="{FF2B5EF4-FFF2-40B4-BE49-F238E27FC236}">
                    <a16:creationId xmlns:a16="http://schemas.microsoft.com/office/drawing/2014/main" id="{6C45A6A5-E9DF-4D24-9F40-6C8CD6050B41}"/>
                  </a:ext>
                </a:extLst>
              </p:cNvPr>
              <p:cNvSpPr/>
              <p:nvPr/>
            </p:nvSpPr>
            <p:spPr>
              <a:xfrm>
                <a:off x="4711219" y="3384326"/>
                <a:ext cx="157226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2260" h="247014">
                    <a:moveTo>
                      <a:pt x="1572082" y="0"/>
                    </a:moveTo>
                    <a:lnTo>
                      <a:pt x="1484541" y="0"/>
                    </a:lnTo>
                    <a:lnTo>
                      <a:pt x="1456593" y="5680"/>
                    </a:lnTo>
                    <a:lnTo>
                      <a:pt x="1433704" y="21147"/>
                    </a:lnTo>
                    <a:lnTo>
                      <a:pt x="1418238" y="44035"/>
                    </a:lnTo>
                    <a:lnTo>
                      <a:pt x="1412557" y="71983"/>
                    </a:lnTo>
                    <a:lnTo>
                      <a:pt x="1412557" y="174726"/>
                    </a:lnTo>
                    <a:lnTo>
                      <a:pt x="1406878" y="202674"/>
                    </a:lnTo>
                    <a:lnTo>
                      <a:pt x="1391413" y="225563"/>
                    </a:lnTo>
                    <a:lnTo>
                      <a:pt x="1368521" y="241029"/>
                    </a:lnTo>
                    <a:lnTo>
                      <a:pt x="1340561" y="246710"/>
                    </a:lnTo>
                    <a:lnTo>
                      <a:pt x="0" y="246710"/>
                    </a:lnTo>
                  </a:path>
                </a:pathLst>
              </a:custGeom>
              <a:ln w="317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4" name="object 39">
                <a:extLst>
                  <a:ext uri="{FF2B5EF4-FFF2-40B4-BE49-F238E27FC236}">
                    <a16:creationId xmlns:a16="http://schemas.microsoft.com/office/drawing/2014/main" id="{241FD100-4491-4573-9A6E-67519631C00D}"/>
                  </a:ext>
                </a:extLst>
              </p:cNvPr>
              <p:cNvSpPr/>
              <p:nvPr/>
            </p:nvSpPr>
            <p:spPr>
              <a:xfrm>
                <a:off x="4712086" y="1618918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0" y="246735"/>
                    </a:moveTo>
                    <a:lnTo>
                      <a:pt x="0" y="72008"/>
                    </a:lnTo>
                    <a:lnTo>
                      <a:pt x="5681" y="44051"/>
                    </a:lnTo>
                    <a:lnTo>
                      <a:pt x="21150" y="21155"/>
                    </a:lnTo>
                    <a:lnTo>
                      <a:pt x="44046" y="5682"/>
                    </a:lnTo>
                    <a:lnTo>
                      <a:pt x="72009" y="0"/>
                    </a:lnTo>
                    <a:lnTo>
                      <a:pt x="159550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5" name="object 40">
                <a:extLst>
                  <a:ext uri="{FF2B5EF4-FFF2-40B4-BE49-F238E27FC236}">
                    <a16:creationId xmlns:a16="http://schemas.microsoft.com/office/drawing/2014/main" id="{81C64FC3-642C-47A1-AF33-80A503E9D53D}"/>
                  </a:ext>
                </a:extLst>
              </p:cNvPr>
              <p:cNvSpPr/>
              <p:nvPr/>
            </p:nvSpPr>
            <p:spPr>
              <a:xfrm>
                <a:off x="4712079" y="3384326"/>
                <a:ext cx="16002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60020" h="247014">
                    <a:moveTo>
                      <a:pt x="159550" y="0"/>
                    </a:moveTo>
                    <a:lnTo>
                      <a:pt x="72008" y="0"/>
                    </a:lnTo>
                    <a:lnTo>
                      <a:pt x="44046" y="5680"/>
                    </a:lnTo>
                    <a:lnTo>
                      <a:pt x="21150" y="21147"/>
                    </a:lnTo>
                    <a:lnTo>
                      <a:pt x="5681" y="44035"/>
                    </a:lnTo>
                    <a:lnTo>
                      <a:pt x="0" y="71983"/>
                    </a:lnTo>
                    <a:lnTo>
                      <a:pt x="0" y="24671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6" name="object 41">
                <a:extLst>
                  <a:ext uri="{FF2B5EF4-FFF2-40B4-BE49-F238E27FC236}">
                    <a16:creationId xmlns:a16="http://schemas.microsoft.com/office/drawing/2014/main" id="{4A4A3182-6C73-4103-A00F-FBFB82A67284}"/>
                  </a:ext>
                </a:extLst>
              </p:cNvPr>
              <p:cNvSpPr/>
              <p:nvPr/>
            </p:nvSpPr>
            <p:spPr>
              <a:xfrm>
                <a:off x="4706480" y="1618918"/>
                <a:ext cx="157734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7339" h="247014">
                    <a:moveTo>
                      <a:pt x="0" y="246735"/>
                    </a:moveTo>
                    <a:lnTo>
                      <a:pt x="1345298" y="246735"/>
                    </a:lnTo>
                    <a:lnTo>
                      <a:pt x="1373260" y="241052"/>
                    </a:lnTo>
                    <a:lnTo>
                      <a:pt x="1396157" y="225580"/>
                    </a:lnTo>
                    <a:lnTo>
                      <a:pt x="1411626" y="202683"/>
                    </a:lnTo>
                    <a:lnTo>
                      <a:pt x="1417307" y="174726"/>
                    </a:lnTo>
                    <a:lnTo>
                      <a:pt x="1417307" y="72008"/>
                    </a:lnTo>
                    <a:lnTo>
                      <a:pt x="1422986" y="44051"/>
                    </a:lnTo>
                    <a:lnTo>
                      <a:pt x="1438449" y="21155"/>
                    </a:lnTo>
                    <a:lnTo>
                      <a:pt x="1461337" y="5682"/>
                    </a:lnTo>
                    <a:lnTo>
                      <a:pt x="1489290" y="0"/>
                    </a:lnTo>
                    <a:lnTo>
                      <a:pt x="1576819" y="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7" name="object 42">
                <a:extLst>
                  <a:ext uri="{FF2B5EF4-FFF2-40B4-BE49-F238E27FC236}">
                    <a16:creationId xmlns:a16="http://schemas.microsoft.com/office/drawing/2014/main" id="{E8A1ACC8-4C7E-4B82-8151-67A1291538A1}"/>
                  </a:ext>
                </a:extLst>
              </p:cNvPr>
              <p:cNvSpPr/>
              <p:nvPr/>
            </p:nvSpPr>
            <p:spPr>
              <a:xfrm>
                <a:off x="4711219" y="3384326"/>
                <a:ext cx="1572260" cy="247015"/>
              </a:xfrm>
              <a:custGeom>
                <a:avLst/>
                <a:gdLst/>
                <a:ahLst/>
                <a:cxnLst/>
                <a:rect l="l" t="t" r="r" b="b"/>
                <a:pathLst>
                  <a:path w="1572260" h="247014">
                    <a:moveTo>
                      <a:pt x="1572082" y="0"/>
                    </a:moveTo>
                    <a:lnTo>
                      <a:pt x="1484541" y="0"/>
                    </a:lnTo>
                    <a:lnTo>
                      <a:pt x="1456593" y="5680"/>
                    </a:lnTo>
                    <a:lnTo>
                      <a:pt x="1433704" y="21147"/>
                    </a:lnTo>
                    <a:lnTo>
                      <a:pt x="1418238" y="44035"/>
                    </a:lnTo>
                    <a:lnTo>
                      <a:pt x="1412557" y="71983"/>
                    </a:lnTo>
                    <a:lnTo>
                      <a:pt x="1412557" y="174726"/>
                    </a:lnTo>
                    <a:lnTo>
                      <a:pt x="1406878" y="202674"/>
                    </a:lnTo>
                    <a:lnTo>
                      <a:pt x="1391413" y="225563"/>
                    </a:lnTo>
                    <a:lnTo>
                      <a:pt x="1368521" y="241029"/>
                    </a:lnTo>
                    <a:lnTo>
                      <a:pt x="1340561" y="246710"/>
                    </a:lnTo>
                    <a:lnTo>
                      <a:pt x="0" y="246710"/>
                    </a:lnTo>
                  </a:path>
                </a:pathLst>
              </a:custGeom>
              <a:ln w="1905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8" name="object 43">
                <a:extLst>
                  <a:ext uri="{FF2B5EF4-FFF2-40B4-BE49-F238E27FC236}">
                    <a16:creationId xmlns:a16="http://schemas.microsoft.com/office/drawing/2014/main" id="{9226CED0-E7AE-43DB-8DAB-23C227CA0E44}"/>
                  </a:ext>
                </a:extLst>
              </p:cNvPr>
              <p:cNvSpPr/>
              <p:nvPr/>
            </p:nvSpPr>
            <p:spPr>
              <a:xfrm>
                <a:off x="4532452" y="1865659"/>
                <a:ext cx="179070" cy="1765935"/>
              </a:xfrm>
              <a:custGeom>
                <a:avLst/>
                <a:gdLst/>
                <a:ahLst/>
                <a:cxnLst/>
                <a:rect l="l" t="t" r="r" b="b"/>
                <a:pathLst>
                  <a:path w="179070" h="1765935">
                    <a:moveTo>
                      <a:pt x="178765" y="1765376"/>
                    </a:moveTo>
                    <a:lnTo>
                      <a:pt x="72009" y="1765376"/>
                    </a:lnTo>
                    <a:lnTo>
                      <a:pt x="44046" y="1759695"/>
                    </a:lnTo>
                    <a:lnTo>
                      <a:pt x="21150" y="1744229"/>
                    </a:lnTo>
                    <a:lnTo>
                      <a:pt x="5681" y="1721340"/>
                    </a:lnTo>
                    <a:lnTo>
                      <a:pt x="0" y="1693392"/>
                    </a:lnTo>
                    <a:lnTo>
                      <a:pt x="0" y="71996"/>
                    </a:lnTo>
                    <a:lnTo>
                      <a:pt x="5681" y="44035"/>
                    </a:lnTo>
                    <a:lnTo>
                      <a:pt x="21150" y="21143"/>
                    </a:lnTo>
                    <a:lnTo>
                      <a:pt x="44046" y="5679"/>
                    </a:lnTo>
                    <a:lnTo>
                      <a:pt x="72009" y="0"/>
                    </a:lnTo>
                    <a:lnTo>
                      <a:pt x="174028" y="0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59" name="object 44">
                <a:extLst>
                  <a:ext uri="{FF2B5EF4-FFF2-40B4-BE49-F238E27FC236}">
                    <a16:creationId xmlns:a16="http://schemas.microsoft.com/office/drawing/2014/main" id="{6905B3E6-607C-4582-BA17-9178670EB020}"/>
                  </a:ext>
                </a:extLst>
              </p:cNvPr>
              <p:cNvSpPr/>
              <p:nvPr/>
            </p:nvSpPr>
            <p:spPr>
              <a:xfrm>
                <a:off x="2444633" y="2773138"/>
                <a:ext cx="2078989" cy="706755"/>
              </a:xfrm>
              <a:custGeom>
                <a:avLst/>
                <a:gdLst/>
                <a:ahLst/>
                <a:cxnLst/>
                <a:rect l="l" t="t" r="r" b="b"/>
                <a:pathLst>
                  <a:path w="2078989" h="706754">
                    <a:moveTo>
                      <a:pt x="0" y="0"/>
                    </a:moveTo>
                    <a:lnTo>
                      <a:pt x="0" y="634352"/>
                    </a:lnTo>
                    <a:lnTo>
                      <a:pt x="5680" y="662309"/>
                    </a:lnTo>
                    <a:lnTo>
                      <a:pt x="21148" y="685206"/>
                    </a:lnTo>
                    <a:lnTo>
                      <a:pt x="44041" y="700678"/>
                    </a:lnTo>
                    <a:lnTo>
                      <a:pt x="71996" y="706361"/>
                    </a:lnTo>
                    <a:lnTo>
                      <a:pt x="2078863" y="706361"/>
                    </a:lnTo>
                  </a:path>
                </a:pathLst>
              </a:custGeom>
              <a:ln w="2540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0" name="object 45">
                <a:extLst>
                  <a:ext uri="{FF2B5EF4-FFF2-40B4-BE49-F238E27FC236}">
                    <a16:creationId xmlns:a16="http://schemas.microsoft.com/office/drawing/2014/main" id="{161B135C-56E8-40D0-AE3F-39B603B20536}"/>
                  </a:ext>
                </a:extLst>
              </p:cNvPr>
              <p:cNvSpPr/>
              <p:nvPr/>
            </p:nvSpPr>
            <p:spPr>
              <a:xfrm>
                <a:off x="6226734" y="2855086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70"/>
                    </a:lnTo>
                    <a:lnTo>
                      <a:pt x="984516" y="586270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1" name="object 46">
                <a:extLst>
                  <a:ext uri="{FF2B5EF4-FFF2-40B4-BE49-F238E27FC236}">
                    <a16:creationId xmlns:a16="http://schemas.microsoft.com/office/drawing/2014/main" id="{03C06C7A-B863-48A0-9D04-9779814E28E0}"/>
                  </a:ext>
                </a:extLst>
              </p:cNvPr>
              <p:cNvSpPr/>
              <p:nvPr/>
            </p:nvSpPr>
            <p:spPr>
              <a:xfrm>
                <a:off x="6234809" y="3378424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2" name="object 47">
                <a:extLst>
                  <a:ext uri="{FF2B5EF4-FFF2-40B4-BE49-F238E27FC236}">
                    <a16:creationId xmlns:a16="http://schemas.microsoft.com/office/drawing/2014/main" id="{FB0D7D75-DD81-453D-829C-8A4C266A1B00}"/>
                  </a:ext>
                </a:extLst>
              </p:cNvPr>
              <p:cNvSpPr/>
              <p:nvPr/>
            </p:nvSpPr>
            <p:spPr>
              <a:xfrm>
                <a:off x="626310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3" name="object 48">
                <a:extLst>
                  <a:ext uri="{FF2B5EF4-FFF2-40B4-BE49-F238E27FC236}">
                    <a16:creationId xmlns:a16="http://schemas.microsoft.com/office/drawing/2014/main" id="{D8DF2ECE-F313-4BB6-93B3-D6B2F92AEB25}"/>
                  </a:ext>
                </a:extLst>
              </p:cNvPr>
              <p:cNvSpPr/>
              <p:nvPr/>
            </p:nvSpPr>
            <p:spPr>
              <a:xfrm>
                <a:off x="626310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4" name="object 49">
                <a:extLst>
                  <a:ext uri="{FF2B5EF4-FFF2-40B4-BE49-F238E27FC236}">
                    <a16:creationId xmlns:a16="http://schemas.microsoft.com/office/drawing/2014/main" id="{5A90F273-7D1A-4FE2-AF81-E48C8265FC2E}"/>
                  </a:ext>
                </a:extLst>
              </p:cNvPr>
              <p:cNvSpPr/>
              <p:nvPr/>
            </p:nvSpPr>
            <p:spPr>
              <a:xfrm>
                <a:off x="634193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5" name="object 50">
                <a:extLst>
                  <a:ext uri="{FF2B5EF4-FFF2-40B4-BE49-F238E27FC236}">
                    <a16:creationId xmlns:a16="http://schemas.microsoft.com/office/drawing/2014/main" id="{4A4203F4-84DB-48E9-A1C2-217A0C87E937}"/>
                  </a:ext>
                </a:extLst>
              </p:cNvPr>
              <p:cNvSpPr/>
              <p:nvPr/>
            </p:nvSpPr>
            <p:spPr>
              <a:xfrm>
                <a:off x="634193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6" name="object 51">
                <a:extLst>
                  <a:ext uri="{FF2B5EF4-FFF2-40B4-BE49-F238E27FC236}">
                    <a16:creationId xmlns:a16="http://schemas.microsoft.com/office/drawing/2014/main" id="{3E9C192A-DBAD-4E92-85C0-EA4BC1171642}"/>
                  </a:ext>
                </a:extLst>
              </p:cNvPr>
              <p:cNvSpPr/>
              <p:nvPr/>
            </p:nvSpPr>
            <p:spPr>
              <a:xfrm>
                <a:off x="642079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7" name="object 52">
                <a:extLst>
                  <a:ext uri="{FF2B5EF4-FFF2-40B4-BE49-F238E27FC236}">
                    <a16:creationId xmlns:a16="http://schemas.microsoft.com/office/drawing/2014/main" id="{A682D54B-BA91-4F89-8616-BB2475DD224C}"/>
                  </a:ext>
                </a:extLst>
              </p:cNvPr>
              <p:cNvSpPr/>
              <p:nvPr/>
            </p:nvSpPr>
            <p:spPr>
              <a:xfrm>
                <a:off x="642079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8" name="object 53">
                <a:extLst>
                  <a:ext uri="{FF2B5EF4-FFF2-40B4-BE49-F238E27FC236}">
                    <a16:creationId xmlns:a16="http://schemas.microsoft.com/office/drawing/2014/main" id="{2EAD0C2B-8FBE-4A5B-AC64-A294EA260D1F}"/>
                  </a:ext>
                </a:extLst>
              </p:cNvPr>
              <p:cNvSpPr/>
              <p:nvPr/>
            </p:nvSpPr>
            <p:spPr>
              <a:xfrm>
                <a:off x="649964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69" name="object 54">
                <a:extLst>
                  <a:ext uri="{FF2B5EF4-FFF2-40B4-BE49-F238E27FC236}">
                    <a16:creationId xmlns:a16="http://schemas.microsoft.com/office/drawing/2014/main" id="{AF8F330C-9DD8-403B-9301-8F786B6B59F9}"/>
                  </a:ext>
                </a:extLst>
              </p:cNvPr>
              <p:cNvSpPr/>
              <p:nvPr/>
            </p:nvSpPr>
            <p:spPr>
              <a:xfrm>
                <a:off x="649964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0" name="object 55">
                <a:extLst>
                  <a:ext uri="{FF2B5EF4-FFF2-40B4-BE49-F238E27FC236}">
                    <a16:creationId xmlns:a16="http://schemas.microsoft.com/office/drawing/2014/main" id="{E66BD872-A6B2-4D47-B139-AAEF51CFA577}"/>
                  </a:ext>
                </a:extLst>
              </p:cNvPr>
              <p:cNvSpPr/>
              <p:nvPr/>
            </p:nvSpPr>
            <p:spPr>
              <a:xfrm>
                <a:off x="65784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1" name="object 56">
                <a:extLst>
                  <a:ext uri="{FF2B5EF4-FFF2-40B4-BE49-F238E27FC236}">
                    <a16:creationId xmlns:a16="http://schemas.microsoft.com/office/drawing/2014/main" id="{74128DD4-9441-4B52-8A18-EE595A814D07}"/>
                  </a:ext>
                </a:extLst>
              </p:cNvPr>
              <p:cNvSpPr/>
              <p:nvPr/>
            </p:nvSpPr>
            <p:spPr>
              <a:xfrm>
                <a:off x="65784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2" name="object 57">
                <a:extLst>
                  <a:ext uri="{FF2B5EF4-FFF2-40B4-BE49-F238E27FC236}">
                    <a16:creationId xmlns:a16="http://schemas.microsoft.com/office/drawing/2014/main" id="{7C9E613C-F188-44A4-8A27-81BF80DADA88}"/>
                  </a:ext>
                </a:extLst>
              </p:cNvPr>
              <p:cNvSpPr/>
              <p:nvPr/>
            </p:nvSpPr>
            <p:spPr>
              <a:xfrm>
                <a:off x="665732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3" name="object 58">
                <a:extLst>
                  <a:ext uri="{FF2B5EF4-FFF2-40B4-BE49-F238E27FC236}">
                    <a16:creationId xmlns:a16="http://schemas.microsoft.com/office/drawing/2014/main" id="{E81DE9C6-8258-41FE-A032-CF26F792C3F7}"/>
                  </a:ext>
                </a:extLst>
              </p:cNvPr>
              <p:cNvSpPr/>
              <p:nvPr/>
            </p:nvSpPr>
            <p:spPr>
              <a:xfrm>
                <a:off x="665732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4" name="object 59">
                <a:extLst>
                  <a:ext uri="{FF2B5EF4-FFF2-40B4-BE49-F238E27FC236}">
                    <a16:creationId xmlns:a16="http://schemas.microsoft.com/office/drawing/2014/main" id="{474B64D8-0FC6-49B9-9D6E-C2542778BEE0}"/>
                  </a:ext>
                </a:extLst>
              </p:cNvPr>
              <p:cNvSpPr/>
              <p:nvPr/>
            </p:nvSpPr>
            <p:spPr>
              <a:xfrm>
                <a:off x="673615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3" y="462978"/>
                    </a:ln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5" name="object 60">
                <a:extLst>
                  <a:ext uri="{FF2B5EF4-FFF2-40B4-BE49-F238E27FC236}">
                    <a16:creationId xmlns:a16="http://schemas.microsoft.com/office/drawing/2014/main" id="{24625B9E-3FEA-42BA-9C37-367BE20F756D}"/>
                  </a:ext>
                </a:extLst>
              </p:cNvPr>
              <p:cNvSpPr/>
              <p:nvPr/>
            </p:nvSpPr>
            <p:spPr>
              <a:xfrm>
                <a:off x="673615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462978"/>
                    </a:move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3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6" name="object 61">
                <a:extLst>
                  <a:ext uri="{FF2B5EF4-FFF2-40B4-BE49-F238E27FC236}">
                    <a16:creationId xmlns:a16="http://schemas.microsoft.com/office/drawing/2014/main" id="{9E9762C4-B239-4635-AC6C-7A1EB4A87A69}"/>
                  </a:ext>
                </a:extLst>
              </p:cNvPr>
              <p:cNvSpPr/>
              <p:nvPr/>
            </p:nvSpPr>
            <p:spPr>
              <a:xfrm>
                <a:off x="681501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7" name="object 62">
                <a:extLst>
                  <a:ext uri="{FF2B5EF4-FFF2-40B4-BE49-F238E27FC236}">
                    <a16:creationId xmlns:a16="http://schemas.microsoft.com/office/drawing/2014/main" id="{DE34603A-F2C9-49EB-B069-440252BF3B93}"/>
                  </a:ext>
                </a:extLst>
              </p:cNvPr>
              <p:cNvSpPr/>
              <p:nvPr/>
            </p:nvSpPr>
            <p:spPr>
              <a:xfrm>
                <a:off x="681501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8" name="object 63">
                <a:extLst>
                  <a:ext uri="{FF2B5EF4-FFF2-40B4-BE49-F238E27FC236}">
                    <a16:creationId xmlns:a16="http://schemas.microsoft.com/office/drawing/2014/main" id="{A3AF4E4D-6F33-41C7-A935-F633585B56E8}"/>
                  </a:ext>
                </a:extLst>
              </p:cNvPr>
              <p:cNvSpPr/>
              <p:nvPr/>
            </p:nvSpPr>
            <p:spPr>
              <a:xfrm>
                <a:off x="689386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79" name="object 64">
                <a:extLst>
                  <a:ext uri="{FF2B5EF4-FFF2-40B4-BE49-F238E27FC236}">
                    <a16:creationId xmlns:a16="http://schemas.microsoft.com/office/drawing/2014/main" id="{195953A3-022A-49AB-B9CE-4513337F0238}"/>
                  </a:ext>
                </a:extLst>
              </p:cNvPr>
              <p:cNvSpPr/>
              <p:nvPr/>
            </p:nvSpPr>
            <p:spPr>
              <a:xfrm>
                <a:off x="689386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0" name="object 65">
                <a:extLst>
                  <a:ext uri="{FF2B5EF4-FFF2-40B4-BE49-F238E27FC236}">
                    <a16:creationId xmlns:a16="http://schemas.microsoft.com/office/drawing/2014/main" id="{F5DE0E95-D5AD-40D9-8E93-B1075A357A19}"/>
                  </a:ext>
                </a:extLst>
              </p:cNvPr>
              <p:cNvSpPr/>
              <p:nvPr/>
            </p:nvSpPr>
            <p:spPr>
              <a:xfrm>
                <a:off x="697269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1" name="object 66">
                <a:extLst>
                  <a:ext uri="{FF2B5EF4-FFF2-40B4-BE49-F238E27FC236}">
                    <a16:creationId xmlns:a16="http://schemas.microsoft.com/office/drawing/2014/main" id="{0CD9AAA9-8CA5-4B5C-AE65-418672F8B86E}"/>
                  </a:ext>
                </a:extLst>
              </p:cNvPr>
              <p:cNvSpPr/>
              <p:nvPr/>
            </p:nvSpPr>
            <p:spPr>
              <a:xfrm>
                <a:off x="697269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2" name="object 67">
                <a:extLst>
                  <a:ext uri="{FF2B5EF4-FFF2-40B4-BE49-F238E27FC236}">
                    <a16:creationId xmlns:a16="http://schemas.microsoft.com/office/drawing/2014/main" id="{554A9359-A09C-433A-824B-56FF6D19504D}"/>
                  </a:ext>
                </a:extLst>
              </p:cNvPr>
              <p:cNvSpPr/>
              <p:nvPr/>
            </p:nvSpPr>
            <p:spPr>
              <a:xfrm>
                <a:off x="70515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3" name="object 68">
                <a:extLst>
                  <a:ext uri="{FF2B5EF4-FFF2-40B4-BE49-F238E27FC236}">
                    <a16:creationId xmlns:a16="http://schemas.microsoft.com/office/drawing/2014/main" id="{E5BA2E39-6AEC-439C-AED2-8302C4585FA3}"/>
                  </a:ext>
                </a:extLst>
              </p:cNvPr>
              <p:cNvSpPr/>
              <p:nvPr/>
            </p:nvSpPr>
            <p:spPr>
              <a:xfrm>
                <a:off x="7051550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4" name="object 69">
                <a:extLst>
                  <a:ext uri="{FF2B5EF4-FFF2-40B4-BE49-F238E27FC236}">
                    <a16:creationId xmlns:a16="http://schemas.microsoft.com/office/drawing/2014/main" id="{CEFE1470-FE6D-4AED-B1BF-06A4815D02ED}"/>
                  </a:ext>
                </a:extLst>
              </p:cNvPr>
              <p:cNvSpPr/>
              <p:nvPr/>
            </p:nvSpPr>
            <p:spPr>
              <a:xfrm>
                <a:off x="7130354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5" name="object 70">
                <a:extLst>
                  <a:ext uri="{FF2B5EF4-FFF2-40B4-BE49-F238E27FC236}">
                    <a16:creationId xmlns:a16="http://schemas.microsoft.com/office/drawing/2014/main" id="{281B450C-0C01-4905-BB27-72919B88ED60}"/>
                  </a:ext>
                </a:extLst>
              </p:cNvPr>
              <p:cNvSpPr/>
              <p:nvPr/>
            </p:nvSpPr>
            <p:spPr>
              <a:xfrm>
                <a:off x="7130354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6" name="object 71">
                <a:extLst>
                  <a:ext uri="{FF2B5EF4-FFF2-40B4-BE49-F238E27FC236}">
                    <a16:creationId xmlns:a16="http://schemas.microsoft.com/office/drawing/2014/main" id="{D84607E5-BF3A-4D60-9B88-A1B7E059FAAA}"/>
                  </a:ext>
                </a:extLst>
              </p:cNvPr>
              <p:cNvSpPr/>
              <p:nvPr/>
            </p:nvSpPr>
            <p:spPr>
              <a:xfrm>
                <a:off x="6234807" y="2905645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7" name="object 72">
                <a:extLst>
                  <a:ext uri="{FF2B5EF4-FFF2-40B4-BE49-F238E27FC236}">
                    <a16:creationId xmlns:a16="http://schemas.microsoft.com/office/drawing/2014/main" id="{0885BC6B-D4A0-4E3E-BF9F-59A7329EC567}"/>
                  </a:ext>
                </a:extLst>
              </p:cNvPr>
              <p:cNvSpPr/>
              <p:nvPr/>
            </p:nvSpPr>
            <p:spPr>
              <a:xfrm>
                <a:off x="6234807" y="2899295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8" name="object 73">
                <a:extLst>
                  <a:ext uri="{FF2B5EF4-FFF2-40B4-BE49-F238E27FC236}">
                    <a16:creationId xmlns:a16="http://schemas.microsoft.com/office/drawing/2014/main" id="{A3031B81-8772-439C-9A5A-8507C5B8CB47}"/>
                  </a:ext>
                </a:extLst>
              </p:cNvPr>
              <p:cNvSpPr/>
              <p:nvPr/>
            </p:nvSpPr>
            <p:spPr>
              <a:xfrm>
                <a:off x="6226732" y="285509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89" name="object 74">
                <a:extLst>
                  <a:ext uri="{FF2B5EF4-FFF2-40B4-BE49-F238E27FC236}">
                    <a16:creationId xmlns:a16="http://schemas.microsoft.com/office/drawing/2014/main" id="{3A409D32-97A7-4CBD-BE75-E4068D4312B2}"/>
                  </a:ext>
                </a:extLst>
              </p:cNvPr>
              <p:cNvSpPr/>
              <p:nvPr/>
            </p:nvSpPr>
            <p:spPr>
              <a:xfrm>
                <a:off x="4826838" y="2855086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70"/>
                    </a:lnTo>
                    <a:lnTo>
                      <a:pt x="984516" y="586270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0" name="object 75">
                <a:extLst>
                  <a:ext uri="{FF2B5EF4-FFF2-40B4-BE49-F238E27FC236}">
                    <a16:creationId xmlns:a16="http://schemas.microsoft.com/office/drawing/2014/main" id="{57AF4572-57FE-4898-B1A6-419D66EE5D71}"/>
                  </a:ext>
                </a:extLst>
              </p:cNvPr>
              <p:cNvSpPr/>
              <p:nvPr/>
            </p:nvSpPr>
            <p:spPr>
              <a:xfrm>
                <a:off x="4834919" y="3378424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1" name="object 76">
                <a:extLst>
                  <a:ext uri="{FF2B5EF4-FFF2-40B4-BE49-F238E27FC236}">
                    <a16:creationId xmlns:a16="http://schemas.microsoft.com/office/drawing/2014/main" id="{B2C94718-9263-408A-B15E-B220B618CCD9}"/>
                  </a:ext>
                </a:extLst>
              </p:cNvPr>
              <p:cNvSpPr/>
              <p:nvPr/>
            </p:nvSpPr>
            <p:spPr>
              <a:xfrm>
                <a:off x="486321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2" name="object 77">
                <a:extLst>
                  <a:ext uri="{FF2B5EF4-FFF2-40B4-BE49-F238E27FC236}">
                    <a16:creationId xmlns:a16="http://schemas.microsoft.com/office/drawing/2014/main" id="{18B34B2F-BF7C-4FBE-8F86-18C8145F2BDB}"/>
                  </a:ext>
                </a:extLst>
              </p:cNvPr>
              <p:cNvSpPr/>
              <p:nvPr/>
            </p:nvSpPr>
            <p:spPr>
              <a:xfrm>
                <a:off x="4863218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61" y="461385"/>
                    </a:lnTo>
                    <a:lnTo>
                      <a:pt x="34488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88" y="5922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3" name="object 78">
                <a:extLst>
                  <a:ext uri="{FF2B5EF4-FFF2-40B4-BE49-F238E27FC236}">
                    <a16:creationId xmlns:a16="http://schemas.microsoft.com/office/drawing/2014/main" id="{E89218F6-F1E1-4623-B5F4-88BEF4FBE080}"/>
                  </a:ext>
                </a:extLst>
              </p:cNvPr>
              <p:cNvSpPr/>
              <p:nvPr/>
            </p:nvSpPr>
            <p:spPr>
              <a:xfrm>
                <a:off x="494204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4" name="object 79">
                <a:extLst>
                  <a:ext uri="{FF2B5EF4-FFF2-40B4-BE49-F238E27FC236}">
                    <a16:creationId xmlns:a16="http://schemas.microsoft.com/office/drawing/2014/main" id="{993C4A62-F6C7-4305-A749-B62D9BAC705C}"/>
                  </a:ext>
                </a:extLst>
              </p:cNvPr>
              <p:cNvSpPr/>
              <p:nvPr/>
            </p:nvSpPr>
            <p:spPr>
              <a:xfrm>
                <a:off x="4942047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5" name="object 80">
                <a:extLst>
                  <a:ext uri="{FF2B5EF4-FFF2-40B4-BE49-F238E27FC236}">
                    <a16:creationId xmlns:a16="http://schemas.microsoft.com/office/drawing/2014/main" id="{3AF842C9-AF6D-4C81-ABA8-1706E2F4FBB8}"/>
                  </a:ext>
                </a:extLst>
              </p:cNvPr>
              <p:cNvSpPr/>
              <p:nvPr/>
            </p:nvSpPr>
            <p:spPr>
              <a:xfrm>
                <a:off x="502090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6" name="object 81">
                <a:extLst>
                  <a:ext uri="{FF2B5EF4-FFF2-40B4-BE49-F238E27FC236}">
                    <a16:creationId xmlns:a16="http://schemas.microsoft.com/office/drawing/2014/main" id="{8D3B46AF-9B9A-4CB7-B7E8-AE4A49B61C1A}"/>
                  </a:ext>
                </a:extLst>
              </p:cNvPr>
              <p:cNvSpPr/>
              <p:nvPr/>
            </p:nvSpPr>
            <p:spPr>
              <a:xfrm>
                <a:off x="5020901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101" y="461385"/>
                    </a:lnTo>
                    <a:lnTo>
                      <a:pt x="34536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6" y="5922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7" name="object 82">
                <a:extLst>
                  <a:ext uri="{FF2B5EF4-FFF2-40B4-BE49-F238E27FC236}">
                    <a16:creationId xmlns:a16="http://schemas.microsoft.com/office/drawing/2014/main" id="{791F8DBC-5024-44CA-BC8F-B8B15505C3DE}"/>
                  </a:ext>
                </a:extLst>
              </p:cNvPr>
              <p:cNvSpPr/>
              <p:nvPr/>
            </p:nvSpPr>
            <p:spPr>
              <a:xfrm>
                <a:off x="509975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8" name="object 83">
                <a:extLst>
                  <a:ext uri="{FF2B5EF4-FFF2-40B4-BE49-F238E27FC236}">
                    <a16:creationId xmlns:a16="http://schemas.microsoft.com/office/drawing/2014/main" id="{68FE2DBF-6409-436E-AAB1-02EB47F42F4F}"/>
                  </a:ext>
                </a:extLst>
              </p:cNvPr>
              <p:cNvSpPr/>
              <p:nvPr/>
            </p:nvSpPr>
            <p:spPr>
              <a:xfrm>
                <a:off x="509975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72" y="461385"/>
                    </a:lnTo>
                    <a:lnTo>
                      <a:pt x="34491" y="457046"/>
                    </a:lnTo>
                    <a:lnTo>
                      <a:pt x="38822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2" y="12349"/>
                    </a:lnTo>
                    <a:lnTo>
                      <a:pt x="34491" y="5922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99" name="object 84">
                <a:extLst>
                  <a:ext uri="{FF2B5EF4-FFF2-40B4-BE49-F238E27FC236}">
                    <a16:creationId xmlns:a16="http://schemas.microsoft.com/office/drawing/2014/main" id="{801C47C8-9167-4689-833B-9056C9DE1F83}"/>
                  </a:ext>
                </a:extLst>
              </p:cNvPr>
              <p:cNvSpPr/>
              <p:nvPr/>
            </p:nvSpPr>
            <p:spPr>
              <a:xfrm>
                <a:off x="51785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0" name="object 85">
                <a:extLst>
                  <a:ext uri="{FF2B5EF4-FFF2-40B4-BE49-F238E27FC236}">
                    <a16:creationId xmlns:a16="http://schemas.microsoft.com/office/drawing/2014/main" id="{4C8B22D2-5A3B-409C-A990-23CB10548AFC}"/>
                  </a:ext>
                </a:extLst>
              </p:cNvPr>
              <p:cNvSpPr/>
              <p:nvPr/>
            </p:nvSpPr>
            <p:spPr>
              <a:xfrm>
                <a:off x="51785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2"/>
                    </a:lnTo>
                    <a:lnTo>
                      <a:pt x="1593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3" y="450618"/>
                    </a:lnTo>
                    <a:lnTo>
                      <a:pt x="5935" y="457046"/>
                    </a:lnTo>
                    <a:lnTo>
                      <a:pt x="1237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1" name="object 86">
                <a:extLst>
                  <a:ext uri="{FF2B5EF4-FFF2-40B4-BE49-F238E27FC236}">
                    <a16:creationId xmlns:a16="http://schemas.microsoft.com/office/drawing/2014/main" id="{5C922F9E-FAF4-46A0-9EB9-4CEE7FCE0692}"/>
                  </a:ext>
                </a:extLst>
              </p:cNvPr>
              <p:cNvSpPr/>
              <p:nvPr/>
            </p:nvSpPr>
            <p:spPr>
              <a:xfrm>
                <a:off x="525743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2" name="object 87">
                <a:extLst>
                  <a:ext uri="{FF2B5EF4-FFF2-40B4-BE49-F238E27FC236}">
                    <a16:creationId xmlns:a16="http://schemas.microsoft.com/office/drawing/2014/main" id="{CDE9FEAA-BD28-4445-953C-CA4AFFCC0C87}"/>
                  </a:ext>
                </a:extLst>
              </p:cNvPr>
              <p:cNvSpPr/>
              <p:nvPr/>
            </p:nvSpPr>
            <p:spPr>
              <a:xfrm>
                <a:off x="525743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93" y="461385"/>
                    </a:lnTo>
                    <a:lnTo>
                      <a:pt x="34510" y="457046"/>
                    </a:lnTo>
                    <a:lnTo>
                      <a:pt x="38829" y="450618"/>
                    </a:lnTo>
                    <a:lnTo>
                      <a:pt x="40411" y="442760"/>
                    </a:lnTo>
                    <a:lnTo>
                      <a:pt x="40411" y="20218"/>
                    </a:lnTo>
                    <a:lnTo>
                      <a:pt x="38829" y="12349"/>
                    </a:lnTo>
                    <a:lnTo>
                      <a:pt x="34510" y="5922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3" name="object 88">
                <a:extLst>
                  <a:ext uri="{FF2B5EF4-FFF2-40B4-BE49-F238E27FC236}">
                    <a16:creationId xmlns:a16="http://schemas.microsoft.com/office/drawing/2014/main" id="{06A61F71-2ADA-4FFC-B003-C3EA147729E5}"/>
                  </a:ext>
                </a:extLst>
              </p:cNvPr>
              <p:cNvSpPr/>
              <p:nvPr/>
            </p:nvSpPr>
            <p:spPr>
              <a:xfrm>
                <a:off x="533626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4" name="object 89">
                <a:extLst>
                  <a:ext uri="{FF2B5EF4-FFF2-40B4-BE49-F238E27FC236}">
                    <a16:creationId xmlns:a16="http://schemas.microsoft.com/office/drawing/2014/main" id="{5275FD60-3593-4FDE-A04B-A7350319111A}"/>
                  </a:ext>
                </a:extLst>
              </p:cNvPr>
              <p:cNvSpPr/>
              <p:nvPr/>
            </p:nvSpPr>
            <p:spPr>
              <a:xfrm>
                <a:off x="533626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78"/>
                    </a:moveTo>
                    <a:lnTo>
                      <a:pt x="28076" y="461385"/>
                    </a:lnTo>
                    <a:lnTo>
                      <a:pt x="34510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0" y="5922"/>
                    </a:lnTo>
                    <a:lnTo>
                      <a:pt x="28076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2"/>
                    </a:lnTo>
                    <a:lnTo>
                      <a:pt x="1588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8" y="450618"/>
                    </a:lnTo>
                    <a:lnTo>
                      <a:pt x="5919" y="457046"/>
                    </a:lnTo>
                    <a:lnTo>
                      <a:pt x="12339" y="461385"/>
                    </a:lnTo>
                    <a:lnTo>
                      <a:pt x="20192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5" name="object 90">
                <a:extLst>
                  <a:ext uri="{FF2B5EF4-FFF2-40B4-BE49-F238E27FC236}">
                    <a16:creationId xmlns:a16="http://schemas.microsoft.com/office/drawing/2014/main" id="{0D8D11DB-9E18-4117-AF3E-1F9ABE71DB3E}"/>
                  </a:ext>
                </a:extLst>
              </p:cNvPr>
              <p:cNvSpPr/>
              <p:nvPr/>
            </p:nvSpPr>
            <p:spPr>
              <a:xfrm>
                <a:off x="541512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6" name="object 91">
                <a:extLst>
                  <a:ext uri="{FF2B5EF4-FFF2-40B4-BE49-F238E27FC236}">
                    <a16:creationId xmlns:a16="http://schemas.microsoft.com/office/drawing/2014/main" id="{6278C398-11FC-4C0C-89CC-5652CD97A9BD}"/>
                  </a:ext>
                </a:extLst>
              </p:cNvPr>
              <p:cNvSpPr/>
              <p:nvPr/>
            </p:nvSpPr>
            <p:spPr>
              <a:xfrm>
                <a:off x="5415122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2"/>
                    </a:lnTo>
                    <a:lnTo>
                      <a:pt x="1589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9" y="450618"/>
                    </a:lnTo>
                    <a:lnTo>
                      <a:pt x="5922" y="457046"/>
                    </a:lnTo>
                    <a:lnTo>
                      <a:pt x="1234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7" name="object 92">
                <a:extLst>
                  <a:ext uri="{FF2B5EF4-FFF2-40B4-BE49-F238E27FC236}">
                    <a16:creationId xmlns:a16="http://schemas.microsoft.com/office/drawing/2014/main" id="{4F403C37-7A9B-43FE-8BD3-68B471612AB0}"/>
                  </a:ext>
                </a:extLst>
              </p:cNvPr>
              <p:cNvSpPr/>
              <p:nvPr/>
            </p:nvSpPr>
            <p:spPr>
              <a:xfrm>
                <a:off x="549397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8" name="object 93">
                <a:extLst>
                  <a:ext uri="{FF2B5EF4-FFF2-40B4-BE49-F238E27FC236}">
                    <a16:creationId xmlns:a16="http://schemas.microsoft.com/office/drawing/2014/main" id="{931ADABE-3A6F-46D0-8D2A-3FC7D4A6C4A7}"/>
                  </a:ext>
                </a:extLst>
              </p:cNvPr>
              <p:cNvSpPr/>
              <p:nvPr/>
            </p:nvSpPr>
            <p:spPr>
              <a:xfrm>
                <a:off x="5493976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68" y="461385"/>
                    </a:lnTo>
                    <a:lnTo>
                      <a:pt x="34478" y="457046"/>
                    </a:lnTo>
                    <a:lnTo>
                      <a:pt x="38801" y="450618"/>
                    </a:lnTo>
                    <a:lnTo>
                      <a:pt x="40385" y="442760"/>
                    </a:lnTo>
                    <a:lnTo>
                      <a:pt x="40385" y="20218"/>
                    </a:lnTo>
                    <a:lnTo>
                      <a:pt x="38801" y="12349"/>
                    </a:lnTo>
                    <a:lnTo>
                      <a:pt x="34478" y="5922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09" name="object 94">
                <a:extLst>
                  <a:ext uri="{FF2B5EF4-FFF2-40B4-BE49-F238E27FC236}">
                    <a16:creationId xmlns:a16="http://schemas.microsoft.com/office/drawing/2014/main" id="{9142F660-8235-470A-A575-3418CCF626D8}"/>
                  </a:ext>
                </a:extLst>
              </p:cNvPr>
              <p:cNvSpPr/>
              <p:nvPr/>
            </p:nvSpPr>
            <p:spPr>
              <a:xfrm>
                <a:off x="557280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0" name="object 95">
                <a:extLst>
                  <a:ext uri="{FF2B5EF4-FFF2-40B4-BE49-F238E27FC236}">
                    <a16:creationId xmlns:a16="http://schemas.microsoft.com/office/drawing/2014/main" id="{A912FD98-E40C-4423-8B03-712A4A828A10}"/>
                  </a:ext>
                </a:extLst>
              </p:cNvPr>
              <p:cNvSpPr/>
              <p:nvPr/>
            </p:nvSpPr>
            <p:spPr>
              <a:xfrm>
                <a:off x="5572805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1" name="object 96">
                <a:extLst>
                  <a:ext uri="{FF2B5EF4-FFF2-40B4-BE49-F238E27FC236}">
                    <a16:creationId xmlns:a16="http://schemas.microsoft.com/office/drawing/2014/main" id="{4E316326-18D7-43E2-8854-A28187FE118D}"/>
                  </a:ext>
                </a:extLst>
              </p:cNvPr>
              <p:cNvSpPr/>
              <p:nvPr/>
            </p:nvSpPr>
            <p:spPr>
              <a:xfrm>
                <a:off x="56516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2" name="object 97">
                <a:extLst>
                  <a:ext uri="{FF2B5EF4-FFF2-40B4-BE49-F238E27FC236}">
                    <a16:creationId xmlns:a16="http://schemas.microsoft.com/office/drawing/2014/main" id="{AF22294C-6C10-4198-BB2E-5BDE08A7CB0F}"/>
                  </a:ext>
                </a:extLst>
              </p:cNvPr>
              <p:cNvSpPr/>
              <p:nvPr/>
            </p:nvSpPr>
            <p:spPr>
              <a:xfrm>
                <a:off x="5651659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78"/>
                    </a:moveTo>
                    <a:lnTo>
                      <a:pt x="28087" y="461385"/>
                    </a:lnTo>
                    <a:lnTo>
                      <a:pt x="34513" y="457046"/>
                    </a:lnTo>
                    <a:lnTo>
                      <a:pt x="38847" y="450618"/>
                    </a:lnTo>
                    <a:lnTo>
                      <a:pt x="40436" y="442760"/>
                    </a:lnTo>
                    <a:lnTo>
                      <a:pt x="40436" y="20218"/>
                    </a:lnTo>
                    <a:lnTo>
                      <a:pt x="38847" y="12349"/>
                    </a:lnTo>
                    <a:lnTo>
                      <a:pt x="34513" y="5922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2"/>
                    </a:lnTo>
                    <a:lnTo>
                      <a:pt x="1585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85" y="450618"/>
                    </a:lnTo>
                    <a:lnTo>
                      <a:pt x="5913" y="457046"/>
                    </a:lnTo>
                    <a:lnTo>
                      <a:pt x="12339" y="461385"/>
                    </a:lnTo>
                    <a:lnTo>
                      <a:pt x="20218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3" name="object 98">
                <a:extLst>
                  <a:ext uri="{FF2B5EF4-FFF2-40B4-BE49-F238E27FC236}">
                    <a16:creationId xmlns:a16="http://schemas.microsoft.com/office/drawing/2014/main" id="{1314B6B2-0BBA-4FDD-87C6-16E4769A1466}"/>
                  </a:ext>
                </a:extLst>
              </p:cNvPr>
              <p:cNvSpPr/>
              <p:nvPr/>
            </p:nvSpPr>
            <p:spPr>
              <a:xfrm>
                <a:off x="5730463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4" name="object 99">
                <a:extLst>
                  <a:ext uri="{FF2B5EF4-FFF2-40B4-BE49-F238E27FC236}">
                    <a16:creationId xmlns:a16="http://schemas.microsoft.com/office/drawing/2014/main" id="{BEC2BAED-F1E7-4F52-9FA6-130423BF0629}"/>
                  </a:ext>
                </a:extLst>
              </p:cNvPr>
              <p:cNvSpPr/>
              <p:nvPr/>
            </p:nvSpPr>
            <p:spPr>
              <a:xfrm>
                <a:off x="5730463" y="2917751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78"/>
                    </a:moveTo>
                    <a:lnTo>
                      <a:pt x="28112" y="461385"/>
                    </a:lnTo>
                    <a:lnTo>
                      <a:pt x="34539" y="457046"/>
                    </a:lnTo>
                    <a:lnTo>
                      <a:pt x="38872" y="450618"/>
                    </a:lnTo>
                    <a:lnTo>
                      <a:pt x="40462" y="442760"/>
                    </a:lnTo>
                    <a:lnTo>
                      <a:pt x="40462" y="20218"/>
                    </a:lnTo>
                    <a:lnTo>
                      <a:pt x="38872" y="12349"/>
                    </a:lnTo>
                    <a:lnTo>
                      <a:pt x="34539" y="5922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2"/>
                    </a:lnTo>
                    <a:lnTo>
                      <a:pt x="1596" y="12349"/>
                    </a:lnTo>
                    <a:lnTo>
                      <a:pt x="0" y="20218"/>
                    </a:lnTo>
                    <a:lnTo>
                      <a:pt x="0" y="442760"/>
                    </a:lnTo>
                    <a:lnTo>
                      <a:pt x="1596" y="450618"/>
                    </a:lnTo>
                    <a:lnTo>
                      <a:pt x="5945" y="457046"/>
                    </a:lnTo>
                    <a:lnTo>
                      <a:pt x="12381" y="461385"/>
                    </a:lnTo>
                    <a:lnTo>
                      <a:pt x="20243" y="462978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5" name="object 100">
                <a:extLst>
                  <a:ext uri="{FF2B5EF4-FFF2-40B4-BE49-F238E27FC236}">
                    <a16:creationId xmlns:a16="http://schemas.microsoft.com/office/drawing/2014/main" id="{F665EFCF-BABC-4B9E-8B23-97471E483D74}"/>
                  </a:ext>
                </a:extLst>
              </p:cNvPr>
              <p:cNvSpPr/>
              <p:nvPr/>
            </p:nvSpPr>
            <p:spPr>
              <a:xfrm>
                <a:off x="4834916" y="2905645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6" name="object 101">
                <a:extLst>
                  <a:ext uri="{FF2B5EF4-FFF2-40B4-BE49-F238E27FC236}">
                    <a16:creationId xmlns:a16="http://schemas.microsoft.com/office/drawing/2014/main" id="{ACD2383E-6FCC-4810-9177-43407629E035}"/>
                  </a:ext>
                </a:extLst>
              </p:cNvPr>
              <p:cNvSpPr/>
              <p:nvPr/>
            </p:nvSpPr>
            <p:spPr>
              <a:xfrm>
                <a:off x="4834916" y="2899295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7" name="object 102">
                <a:extLst>
                  <a:ext uri="{FF2B5EF4-FFF2-40B4-BE49-F238E27FC236}">
                    <a16:creationId xmlns:a16="http://schemas.microsoft.com/office/drawing/2014/main" id="{F34966EB-C25D-408C-889F-5C93CC9717B0}"/>
                  </a:ext>
                </a:extLst>
              </p:cNvPr>
              <p:cNvSpPr/>
              <p:nvPr/>
            </p:nvSpPr>
            <p:spPr>
              <a:xfrm>
                <a:off x="4826836" y="2855090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8" name="object 103">
                <a:extLst>
                  <a:ext uri="{FF2B5EF4-FFF2-40B4-BE49-F238E27FC236}">
                    <a16:creationId xmlns:a16="http://schemas.microsoft.com/office/drawing/2014/main" id="{B86EFD7E-1247-4282-8396-7B2CBA842828}"/>
                  </a:ext>
                </a:extLst>
              </p:cNvPr>
              <p:cNvSpPr/>
              <p:nvPr/>
            </p:nvSpPr>
            <p:spPr>
              <a:xfrm>
                <a:off x="6226734" y="1088033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19" name="object 104">
                <a:extLst>
                  <a:ext uri="{FF2B5EF4-FFF2-40B4-BE49-F238E27FC236}">
                    <a16:creationId xmlns:a16="http://schemas.microsoft.com/office/drawing/2014/main" id="{F55368CB-D2A1-4ABB-BAF0-0E59906C2017}"/>
                  </a:ext>
                </a:extLst>
              </p:cNvPr>
              <p:cNvSpPr/>
              <p:nvPr/>
            </p:nvSpPr>
            <p:spPr>
              <a:xfrm>
                <a:off x="6234809" y="161134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0" name="object 105">
                <a:extLst>
                  <a:ext uri="{FF2B5EF4-FFF2-40B4-BE49-F238E27FC236}">
                    <a16:creationId xmlns:a16="http://schemas.microsoft.com/office/drawing/2014/main" id="{960DBE38-39C5-4694-BB82-C48C9AEAA662}"/>
                  </a:ext>
                </a:extLst>
              </p:cNvPr>
              <p:cNvSpPr/>
              <p:nvPr/>
            </p:nvSpPr>
            <p:spPr>
              <a:xfrm>
                <a:off x="626310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1" name="object 106">
                <a:extLst>
                  <a:ext uri="{FF2B5EF4-FFF2-40B4-BE49-F238E27FC236}">
                    <a16:creationId xmlns:a16="http://schemas.microsoft.com/office/drawing/2014/main" id="{A2D16C3D-06E4-4101-BC90-911F349B20A1}"/>
                  </a:ext>
                </a:extLst>
              </p:cNvPr>
              <p:cNvSpPr/>
              <p:nvPr/>
            </p:nvSpPr>
            <p:spPr>
              <a:xfrm>
                <a:off x="626310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2" name="object 107">
                <a:extLst>
                  <a:ext uri="{FF2B5EF4-FFF2-40B4-BE49-F238E27FC236}">
                    <a16:creationId xmlns:a16="http://schemas.microsoft.com/office/drawing/2014/main" id="{155F235C-8217-46D1-83DB-EBCFBCA46EC4}"/>
                  </a:ext>
                </a:extLst>
              </p:cNvPr>
              <p:cNvSpPr/>
              <p:nvPr/>
            </p:nvSpPr>
            <p:spPr>
              <a:xfrm>
                <a:off x="634193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3" name="object 108">
                <a:extLst>
                  <a:ext uri="{FF2B5EF4-FFF2-40B4-BE49-F238E27FC236}">
                    <a16:creationId xmlns:a16="http://schemas.microsoft.com/office/drawing/2014/main" id="{FDC6D899-B692-41C1-9BEC-1FDBF9AD19FB}"/>
                  </a:ext>
                </a:extLst>
              </p:cNvPr>
              <p:cNvSpPr/>
              <p:nvPr/>
            </p:nvSpPr>
            <p:spPr>
              <a:xfrm>
                <a:off x="634193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4" name="object 109">
                <a:extLst>
                  <a:ext uri="{FF2B5EF4-FFF2-40B4-BE49-F238E27FC236}">
                    <a16:creationId xmlns:a16="http://schemas.microsoft.com/office/drawing/2014/main" id="{EAD5226E-8E07-4053-9E32-AC92B25F538D}"/>
                  </a:ext>
                </a:extLst>
              </p:cNvPr>
              <p:cNvSpPr/>
              <p:nvPr/>
            </p:nvSpPr>
            <p:spPr>
              <a:xfrm>
                <a:off x="642079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5" name="object 110">
                <a:extLst>
                  <a:ext uri="{FF2B5EF4-FFF2-40B4-BE49-F238E27FC236}">
                    <a16:creationId xmlns:a16="http://schemas.microsoft.com/office/drawing/2014/main" id="{A2935EF5-14BB-479D-935F-24E7CF05D6F5}"/>
                  </a:ext>
                </a:extLst>
              </p:cNvPr>
              <p:cNvSpPr/>
              <p:nvPr/>
            </p:nvSpPr>
            <p:spPr>
              <a:xfrm>
                <a:off x="642079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6" name="object 111">
                <a:extLst>
                  <a:ext uri="{FF2B5EF4-FFF2-40B4-BE49-F238E27FC236}">
                    <a16:creationId xmlns:a16="http://schemas.microsoft.com/office/drawing/2014/main" id="{57F5846D-0815-4F4D-92DB-2AA64F8A460D}"/>
                  </a:ext>
                </a:extLst>
              </p:cNvPr>
              <p:cNvSpPr/>
              <p:nvPr/>
            </p:nvSpPr>
            <p:spPr>
              <a:xfrm>
                <a:off x="649964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7" name="object 112">
                <a:extLst>
                  <a:ext uri="{FF2B5EF4-FFF2-40B4-BE49-F238E27FC236}">
                    <a16:creationId xmlns:a16="http://schemas.microsoft.com/office/drawing/2014/main" id="{934ED7D7-30EF-4546-934B-4B83BA4B73DE}"/>
                  </a:ext>
                </a:extLst>
              </p:cNvPr>
              <p:cNvSpPr/>
              <p:nvPr/>
            </p:nvSpPr>
            <p:spPr>
              <a:xfrm>
                <a:off x="649964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8" name="object 113">
                <a:extLst>
                  <a:ext uri="{FF2B5EF4-FFF2-40B4-BE49-F238E27FC236}">
                    <a16:creationId xmlns:a16="http://schemas.microsoft.com/office/drawing/2014/main" id="{448E3184-EB83-4F48-B73B-7A2D81EC636A}"/>
                  </a:ext>
                </a:extLst>
              </p:cNvPr>
              <p:cNvSpPr/>
              <p:nvPr/>
            </p:nvSpPr>
            <p:spPr>
              <a:xfrm>
                <a:off x="65784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29" name="object 114">
                <a:extLst>
                  <a:ext uri="{FF2B5EF4-FFF2-40B4-BE49-F238E27FC236}">
                    <a16:creationId xmlns:a16="http://schemas.microsoft.com/office/drawing/2014/main" id="{74D6B163-894F-4A63-A2EC-D81DD7100275}"/>
                  </a:ext>
                </a:extLst>
              </p:cNvPr>
              <p:cNvSpPr/>
              <p:nvPr/>
            </p:nvSpPr>
            <p:spPr>
              <a:xfrm>
                <a:off x="65784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0" name="object 115">
                <a:extLst>
                  <a:ext uri="{FF2B5EF4-FFF2-40B4-BE49-F238E27FC236}">
                    <a16:creationId xmlns:a16="http://schemas.microsoft.com/office/drawing/2014/main" id="{E603DF19-B303-46C6-8EB1-778092CC2C78}"/>
                  </a:ext>
                </a:extLst>
              </p:cNvPr>
              <p:cNvSpPr/>
              <p:nvPr/>
            </p:nvSpPr>
            <p:spPr>
              <a:xfrm>
                <a:off x="665732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1" name="object 116">
                <a:extLst>
                  <a:ext uri="{FF2B5EF4-FFF2-40B4-BE49-F238E27FC236}">
                    <a16:creationId xmlns:a16="http://schemas.microsoft.com/office/drawing/2014/main" id="{2A8FB341-229C-41B2-A6CF-7C806E8EFA65}"/>
                  </a:ext>
                </a:extLst>
              </p:cNvPr>
              <p:cNvSpPr/>
              <p:nvPr/>
            </p:nvSpPr>
            <p:spPr>
              <a:xfrm>
                <a:off x="665732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2" name="object 117">
                <a:extLst>
                  <a:ext uri="{FF2B5EF4-FFF2-40B4-BE49-F238E27FC236}">
                    <a16:creationId xmlns:a16="http://schemas.microsoft.com/office/drawing/2014/main" id="{EAE573B3-9D82-4ACD-871F-29E796CBC327}"/>
                  </a:ext>
                </a:extLst>
              </p:cNvPr>
              <p:cNvSpPr/>
              <p:nvPr/>
            </p:nvSpPr>
            <p:spPr>
              <a:xfrm>
                <a:off x="673615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3" y="462991"/>
                    </a:ln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3" name="object 118">
                <a:extLst>
                  <a:ext uri="{FF2B5EF4-FFF2-40B4-BE49-F238E27FC236}">
                    <a16:creationId xmlns:a16="http://schemas.microsoft.com/office/drawing/2014/main" id="{DF3A9C13-A023-4D4A-B2F6-3BA9B246BC94}"/>
                  </a:ext>
                </a:extLst>
              </p:cNvPr>
              <p:cNvSpPr/>
              <p:nvPr/>
            </p:nvSpPr>
            <p:spPr>
              <a:xfrm>
                <a:off x="673615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193" y="462991"/>
                    </a:move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3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3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4" name="object 119">
                <a:extLst>
                  <a:ext uri="{FF2B5EF4-FFF2-40B4-BE49-F238E27FC236}">
                    <a16:creationId xmlns:a16="http://schemas.microsoft.com/office/drawing/2014/main" id="{B8B89CEA-3ED4-4BC7-9AA3-BE74DE1ACC0F}"/>
                  </a:ext>
                </a:extLst>
              </p:cNvPr>
              <p:cNvSpPr/>
              <p:nvPr/>
            </p:nvSpPr>
            <p:spPr>
              <a:xfrm>
                <a:off x="681501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5" name="object 120">
                <a:extLst>
                  <a:ext uri="{FF2B5EF4-FFF2-40B4-BE49-F238E27FC236}">
                    <a16:creationId xmlns:a16="http://schemas.microsoft.com/office/drawing/2014/main" id="{B86718CF-0B03-42C0-B148-4E4567968EBB}"/>
                  </a:ext>
                </a:extLst>
              </p:cNvPr>
              <p:cNvSpPr/>
              <p:nvPr/>
            </p:nvSpPr>
            <p:spPr>
              <a:xfrm>
                <a:off x="681501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6" name="object 121">
                <a:extLst>
                  <a:ext uri="{FF2B5EF4-FFF2-40B4-BE49-F238E27FC236}">
                    <a16:creationId xmlns:a16="http://schemas.microsoft.com/office/drawing/2014/main" id="{0A4A0942-B08C-4DCE-AC99-1A28D9E26C8E}"/>
                  </a:ext>
                </a:extLst>
              </p:cNvPr>
              <p:cNvSpPr/>
              <p:nvPr/>
            </p:nvSpPr>
            <p:spPr>
              <a:xfrm>
                <a:off x="689386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7" name="object 122">
                <a:extLst>
                  <a:ext uri="{FF2B5EF4-FFF2-40B4-BE49-F238E27FC236}">
                    <a16:creationId xmlns:a16="http://schemas.microsoft.com/office/drawing/2014/main" id="{47702585-01B9-4369-90BD-42DED204CC3D}"/>
                  </a:ext>
                </a:extLst>
              </p:cNvPr>
              <p:cNvSpPr/>
              <p:nvPr/>
            </p:nvSpPr>
            <p:spPr>
              <a:xfrm>
                <a:off x="689386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8" name="object 123">
                <a:extLst>
                  <a:ext uri="{FF2B5EF4-FFF2-40B4-BE49-F238E27FC236}">
                    <a16:creationId xmlns:a16="http://schemas.microsoft.com/office/drawing/2014/main" id="{10B1E1B8-A7A9-430A-A761-14B2F09B78EC}"/>
                  </a:ext>
                </a:extLst>
              </p:cNvPr>
              <p:cNvSpPr/>
              <p:nvPr/>
            </p:nvSpPr>
            <p:spPr>
              <a:xfrm>
                <a:off x="697269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39" name="object 124">
                <a:extLst>
                  <a:ext uri="{FF2B5EF4-FFF2-40B4-BE49-F238E27FC236}">
                    <a16:creationId xmlns:a16="http://schemas.microsoft.com/office/drawing/2014/main" id="{C0098317-4C16-44EA-9E14-0D5503E9CC31}"/>
                  </a:ext>
                </a:extLst>
              </p:cNvPr>
              <p:cNvSpPr/>
              <p:nvPr/>
            </p:nvSpPr>
            <p:spPr>
              <a:xfrm>
                <a:off x="697269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0" name="object 125">
                <a:extLst>
                  <a:ext uri="{FF2B5EF4-FFF2-40B4-BE49-F238E27FC236}">
                    <a16:creationId xmlns:a16="http://schemas.microsoft.com/office/drawing/2014/main" id="{03623183-052C-4BDF-9AFF-EED4FCFCBAEF}"/>
                  </a:ext>
                </a:extLst>
              </p:cNvPr>
              <p:cNvSpPr/>
              <p:nvPr/>
            </p:nvSpPr>
            <p:spPr>
              <a:xfrm>
                <a:off x="70515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1" name="object 126">
                <a:extLst>
                  <a:ext uri="{FF2B5EF4-FFF2-40B4-BE49-F238E27FC236}">
                    <a16:creationId xmlns:a16="http://schemas.microsoft.com/office/drawing/2014/main" id="{8BD21804-1A20-4076-8AF0-415F3498329F}"/>
                  </a:ext>
                </a:extLst>
              </p:cNvPr>
              <p:cNvSpPr/>
              <p:nvPr/>
            </p:nvSpPr>
            <p:spPr>
              <a:xfrm>
                <a:off x="7051550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2" name="object 127">
                <a:extLst>
                  <a:ext uri="{FF2B5EF4-FFF2-40B4-BE49-F238E27FC236}">
                    <a16:creationId xmlns:a16="http://schemas.microsoft.com/office/drawing/2014/main" id="{FDAA22B3-EB49-4CDA-84E5-E1DD05C5610A}"/>
                  </a:ext>
                </a:extLst>
              </p:cNvPr>
              <p:cNvSpPr/>
              <p:nvPr/>
            </p:nvSpPr>
            <p:spPr>
              <a:xfrm>
                <a:off x="7130354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3" name="object 128">
                <a:extLst>
                  <a:ext uri="{FF2B5EF4-FFF2-40B4-BE49-F238E27FC236}">
                    <a16:creationId xmlns:a16="http://schemas.microsoft.com/office/drawing/2014/main" id="{245F4066-9EA9-4CA4-9046-C6E571783525}"/>
                  </a:ext>
                </a:extLst>
              </p:cNvPr>
              <p:cNvSpPr/>
              <p:nvPr/>
            </p:nvSpPr>
            <p:spPr>
              <a:xfrm>
                <a:off x="7130354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40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4" name="object 129">
                <a:extLst>
                  <a:ext uri="{FF2B5EF4-FFF2-40B4-BE49-F238E27FC236}">
                    <a16:creationId xmlns:a16="http://schemas.microsoft.com/office/drawing/2014/main" id="{9D1615AF-E24A-4557-A261-7E495C8EAFAD}"/>
                  </a:ext>
                </a:extLst>
              </p:cNvPr>
              <p:cNvSpPr/>
              <p:nvPr/>
            </p:nvSpPr>
            <p:spPr>
              <a:xfrm>
                <a:off x="6234807" y="113857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5" name="object 130">
                <a:extLst>
                  <a:ext uri="{FF2B5EF4-FFF2-40B4-BE49-F238E27FC236}">
                    <a16:creationId xmlns:a16="http://schemas.microsoft.com/office/drawing/2014/main" id="{2B423E6F-426A-48E5-A715-E6705F91F2C5}"/>
                  </a:ext>
                </a:extLst>
              </p:cNvPr>
              <p:cNvSpPr/>
              <p:nvPr/>
            </p:nvSpPr>
            <p:spPr>
              <a:xfrm>
                <a:off x="6234807" y="113222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6" name="object 131">
                <a:extLst>
                  <a:ext uri="{FF2B5EF4-FFF2-40B4-BE49-F238E27FC236}">
                    <a16:creationId xmlns:a16="http://schemas.microsoft.com/office/drawing/2014/main" id="{16CC7010-FC09-40D2-9449-DB74F695088D}"/>
                  </a:ext>
                </a:extLst>
              </p:cNvPr>
              <p:cNvSpPr/>
              <p:nvPr/>
            </p:nvSpPr>
            <p:spPr>
              <a:xfrm>
                <a:off x="6226732" y="1088038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4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7" name="object 132">
                <a:extLst>
                  <a:ext uri="{FF2B5EF4-FFF2-40B4-BE49-F238E27FC236}">
                    <a16:creationId xmlns:a16="http://schemas.microsoft.com/office/drawing/2014/main" id="{1E564C5A-FC10-4CC2-8EE6-8293401C9EFA}"/>
                  </a:ext>
                </a:extLst>
              </p:cNvPr>
              <p:cNvSpPr/>
              <p:nvPr/>
            </p:nvSpPr>
            <p:spPr>
              <a:xfrm>
                <a:off x="4826838" y="1088033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8" name="object 133">
                <a:extLst>
                  <a:ext uri="{FF2B5EF4-FFF2-40B4-BE49-F238E27FC236}">
                    <a16:creationId xmlns:a16="http://schemas.microsoft.com/office/drawing/2014/main" id="{A077A561-8C62-4E02-B4CC-0FF51BB42C33}"/>
                  </a:ext>
                </a:extLst>
              </p:cNvPr>
              <p:cNvSpPr/>
              <p:nvPr/>
            </p:nvSpPr>
            <p:spPr>
              <a:xfrm>
                <a:off x="4834919" y="1611349"/>
                <a:ext cx="96837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8375" h="12700">
                    <a:moveTo>
                      <a:pt x="0" y="12700"/>
                    </a:moveTo>
                    <a:lnTo>
                      <a:pt x="968349" y="12700"/>
                    </a:lnTo>
                    <a:lnTo>
                      <a:pt x="968349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49" name="object 134">
                <a:extLst>
                  <a:ext uri="{FF2B5EF4-FFF2-40B4-BE49-F238E27FC236}">
                    <a16:creationId xmlns:a16="http://schemas.microsoft.com/office/drawing/2014/main" id="{24F467EF-1191-41C1-8B05-A8AEC76573D7}"/>
                  </a:ext>
                </a:extLst>
              </p:cNvPr>
              <p:cNvSpPr/>
              <p:nvPr/>
            </p:nvSpPr>
            <p:spPr>
              <a:xfrm>
                <a:off x="486321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0" name="object 135">
                <a:extLst>
                  <a:ext uri="{FF2B5EF4-FFF2-40B4-BE49-F238E27FC236}">
                    <a16:creationId xmlns:a16="http://schemas.microsoft.com/office/drawing/2014/main" id="{B2A1EFFB-AFB7-4182-A43A-B05C98FA3EAC}"/>
                  </a:ext>
                </a:extLst>
              </p:cNvPr>
              <p:cNvSpPr/>
              <p:nvPr/>
            </p:nvSpPr>
            <p:spPr>
              <a:xfrm>
                <a:off x="4863218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61" y="461396"/>
                    </a:lnTo>
                    <a:lnTo>
                      <a:pt x="34488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88" y="5924"/>
                    </a:lnTo>
                    <a:lnTo>
                      <a:pt x="28061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1" name="object 136">
                <a:extLst>
                  <a:ext uri="{FF2B5EF4-FFF2-40B4-BE49-F238E27FC236}">
                    <a16:creationId xmlns:a16="http://schemas.microsoft.com/office/drawing/2014/main" id="{9745CDDB-1830-4D26-8117-F3475EDF9CC3}"/>
                  </a:ext>
                </a:extLst>
              </p:cNvPr>
              <p:cNvSpPr/>
              <p:nvPr/>
            </p:nvSpPr>
            <p:spPr>
              <a:xfrm>
                <a:off x="494204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2" name="object 137">
                <a:extLst>
                  <a:ext uri="{FF2B5EF4-FFF2-40B4-BE49-F238E27FC236}">
                    <a16:creationId xmlns:a16="http://schemas.microsoft.com/office/drawing/2014/main" id="{6763B9A5-0AA3-472D-BD0B-CD9CB20F5815}"/>
                  </a:ext>
                </a:extLst>
              </p:cNvPr>
              <p:cNvSpPr/>
              <p:nvPr/>
            </p:nvSpPr>
            <p:spPr>
              <a:xfrm>
                <a:off x="4942047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3" name="object 138">
                <a:extLst>
                  <a:ext uri="{FF2B5EF4-FFF2-40B4-BE49-F238E27FC236}">
                    <a16:creationId xmlns:a16="http://schemas.microsoft.com/office/drawing/2014/main" id="{FEDF3AC0-92B8-4AA4-82CB-02B412544CB9}"/>
                  </a:ext>
                </a:extLst>
              </p:cNvPr>
              <p:cNvSpPr/>
              <p:nvPr/>
            </p:nvSpPr>
            <p:spPr>
              <a:xfrm>
                <a:off x="502090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4" name="object 139">
                <a:extLst>
                  <a:ext uri="{FF2B5EF4-FFF2-40B4-BE49-F238E27FC236}">
                    <a16:creationId xmlns:a16="http://schemas.microsoft.com/office/drawing/2014/main" id="{64D8FF8E-9862-40A2-B265-DF00DABE7BAA}"/>
                  </a:ext>
                </a:extLst>
              </p:cNvPr>
              <p:cNvSpPr/>
              <p:nvPr/>
            </p:nvSpPr>
            <p:spPr>
              <a:xfrm>
                <a:off x="5020901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101" y="461396"/>
                    </a:lnTo>
                    <a:lnTo>
                      <a:pt x="34536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6" y="5924"/>
                    </a:lnTo>
                    <a:lnTo>
                      <a:pt x="28101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5" name="object 140">
                <a:extLst>
                  <a:ext uri="{FF2B5EF4-FFF2-40B4-BE49-F238E27FC236}">
                    <a16:creationId xmlns:a16="http://schemas.microsoft.com/office/drawing/2014/main" id="{58EE717E-4AC5-4E1A-96AE-2DB6E5CFC04A}"/>
                  </a:ext>
                </a:extLst>
              </p:cNvPr>
              <p:cNvSpPr/>
              <p:nvPr/>
            </p:nvSpPr>
            <p:spPr>
              <a:xfrm>
                <a:off x="509975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6" name="object 141">
                <a:extLst>
                  <a:ext uri="{FF2B5EF4-FFF2-40B4-BE49-F238E27FC236}">
                    <a16:creationId xmlns:a16="http://schemas.microsoft.com/office/drawing/2014/main" id="{10A9D21F-B072-45F6-A226-805C56716D8B}"/>
                  </a:ext>
                </a:extLst>
              </p:cNvPr>
              <p:cNvSpPr/>
              <p:nvPr/>
            </p:nvSpPr>
            <p:spPr>
              <a:xfrm>
                <a:off x="509975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72" y="461396"/>
                    </a:lnTo>
                    <a:lnTo>
                      <a:pt x="34491" y="457052"/>
                    </a:lnTo>
                    <a:lnTo>
                      <a:pt x="38822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2" y="12355"/>
                    </a:lnTo>
                    <a:lnTo>
                      <a:pt x="34491" y="5924"/>
                    </a:lnTo>
                    <a:lnTo>
                      <a:pt x="28072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7" name="object 142">
                <a:extLst>
                  <a:ext uri="{FF2B5EF4-FFF2-40B4-BE49-F238E27FC236}">
                    <a16:creationId xmlns:a16="http://schemas.microsoft.com/office/drawing/2014/main" id="{FB26E715-3371-4F2D-94EC-3FDF18981B77}"/>
                  </a:ext>
                </a:extLst>
              </p:cNvPr>
              <p:cNvSpPr/>
              <p:nvPr/>
            </p:nvSpPr>
            <p:spPr>
              <a:xfrm>
                <a:off x="51785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8" name="object 143">
                <a:extLst>
                  <a:ext uri="{FF2B5EF4-FFF2-40B4-BE49-F238E27FC236}">
                    <a16:creationId xmlns:a16="http://schemas.microsoft.com/office/drawing/2014/main" id="{4A2C2514-EFF9-4947-95B6-B42D56725AB2}"/>
                  </a:ext>
                </a:extLst>
              </p:cNvPr>
              <p:cNvSpPr/>
              <p:nvPr/>
            </p:nvSpPr>
            <p:spPr>
              <a:xfrm>
                <a:off x="51785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71" y="1589"/>
                    </a:lnTo>
                    <a:lnTo>
                      <a:pt x="5935" y="5924"/>
                    </a:lnTo>
                    <a:lnTo>
                      <a:pt x="1593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3" y="450620"/>
                    </a:lnTo>
                    <a:lnTo>
                      <a:pt x="5935" y="457052"/>
                    </a:lnTo>
                    <a:lnTo>
                      <a:pt x="1237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59" name="object 144">
                <a:extLst>
                  <a:ext uri="{FF2B5EF4-FFF2-40B4-BE49-F238E27FC236}">
                    <a16:creationId xmlns:a16="http://schemas.microsoft.com/office/drawing/2014/main" id="{768251BC-760B-458E-A52D-5CB0B2092D5B}"/>
                  </a:ext>
                </a:extLst>
              </p:cNvPr>
              <p:cNvSpPr/>
              <p:nvPr/>
            </p:nvSpPr>
            <p:spPr>
              <a:xfrm>
                <a:off x="525743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0" name="object 145">
                <a:extLst>
                  <a:ext uri="{FF2B5EF4-FFF2-40B4-BE49-F238E27FC236}">
                    <a16:creationId xmlns:a16="http://schemas.microsoft.com/office/drawing/2014/main" id="{867DF55D-B49C-4F04-BF73-AC40D349BBFF}"/>
                  </a:ext>
                </a:extLst>
              </p:cNvPr>
              <p:cNvSpPr/>
              <p:nvPr/>
            </p:nvSpPr>
            <p:spPr>
              <a:xfrm>
                <a:off x="525743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93" y="461396"/>
                    </a:lnTo>
                    <a:lnTo>
                      <a:pt x="34510" y="457052"/>
                    </a:lnTo>
                    <a:lnTo>
                      <a:pt x="38829" y="450620"/>
                    </a:lnTo>
                    <a:lnTo>
                      <a:pt x="40411" y="442760"/>
                    </a:lnTo>
                    <a:lnTo>
                      <a:pt x="40411" y="20231"/>
                    </a:lnTo>
                    <a:lnTo>
                      <a:pt x="38829" y="12355"/>
                    </a:lnTo>
                    <a:lnTo>
                      <a:pt x="34510" y="5924"/>
                    </a:lnTo>
                    <a:lnTo>
                      <a:pt x="28093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1" name="object 146">
                <a:extLst>
                  <a:ext uri="{FF2B5EF4-FFF2-40B4-BE49-F238E27FC236}">
                    <a16:creationId xmlns:a16="http://schemas.microsoft.com/office/drawing/2014/main" id="{696363BF-EECD-4D3C-94FE-6C762B40BBBE}"/>
                  </a:ext>
                </a:extLst>
              </p:cNvPr>
              <p:cNvSpPr/>
              <p:nvPr/>
            </p:nvSpPr>
            <p:spPr>
              <a:xfrm>
                <a:off x="533626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0"/>
                    </a:move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2" name="object 147">
                <a:extLst>
                  <a:ext uri="{FF2B5EF4-FFF2-40B4-BE49-F238E27FC236}">
                    <a16:creationId xmlns:a16="http://schemas.microsoft.com/office/drawing/2014/main" id="{F44285E4-32E6-486D-B9B3-9ACBDA60430C}"/>
                  </a:ext>
                </a:extLst>
              </p:cNvPr>
              <p:cNvSpPr/>
              <p:nvPr/>
            </p:nvSpPr>
            <p:spPr>
              <a:xfrm>
                <a:off x="533626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192" y="462991"/>
                    </a:moveTo>
                    <a:lnTo>
                      <a:pt x="28076" y="461396"/>
                    </a:lnTo>
                    <a:lnTo>
                      <a:pt x="34510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0" y="5924"/>
                    </a:lnTo>
                    <a:lnTo>
                      <a:pt x="28076" y="1589"/>
                    </a:lnTo>
                    <a:lnTo>
                      <a:pt x="20192" y="0"/>
                    </a:lnTo>
                    <a:lnTo>
                      <a:pt x="12339" y="1589"/>
                    </a:lnTo>
                    <a:lnTo>
                      <a:pt x="5919" y="5924"/>
                    </a:lnTo>
                    <a:lnTo>
                      <a:pt x="1588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8" y="450620"/>
                    </a:lnTo>
                    <a:lnTo>
                      <a:pt x="5919" y="457052"/>
                    </a:lnTo>
                    <a:lnTo>
                      <a:pt x="12339" y="461396"/>
                    </a:lnTo>
                    <a:lnTo>
                      <a:pt x="20192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3" name="object 148">
                <a:extLst>
                  <a:ext uri="{FF2B5EF4-FFF2-40B4-BE49-F238E27FC236}">
                    <a16:creationId xmlns:a16="http://schemas.microsoft.com/office/drawing/2014/main" id="{F2D512C9-8521-47C0-A864-59D07F4EF4AC}"/>
                  </a:ext>
                </a:extLst>
              </p:cNvPr>
              <p:cNvSpPr/>
              <p:nvPr/>
            </p:nvSpPr>
            <p:spPr>
              <a:xfrm>
                <a:off x="541512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4" name="object 149">
                <a:extLst>
                  <a:ext uri="{FF2B5EF4-FFF2-40B4-BE49-F238E27FC236}">
                    <a16:creationId xmlns:a16="http://schemas.microsoft.com/office/drawing/2014/main" id="{0D253FE7-759B-4F91-9FF3-A64AD384A1A2}"/>
                  </a:ext>
                </a:extLst>
              </p:cNvPr>
              <p:cNvSpPr/>
              <p:nvPr/>
            </p:nvSpPr>
            <p:spPr>
              <a:xfrm>
                <a:off x="5415122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49" y="1589"/>
                    </a:lnTo>
                    <a:lnTo>
                      <a:pt x="5922" y="5924"/>
                    </a:lnTo>
                    <a:lnTo>
                      <a:pt x="1589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9" y="450620"/>
                    </a:lnTo>
                    <a:lnTo>
                      <a:pt x="5922" y="457052"/>
                    </a:lnTo>
                    <a:lnTo>
                      <a:pt x="1234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5" name="object 150">
                <a:extLst>
                  <a:ext uri="{FF2B5EF4-FFF2-40B4-BE49-F238E27FC236}">
                    <a16:creationId xmlns:a16="http://schemas.microsoft.com/office/drawing/2014/main" id="{E7A5518F-5A96-415B-9DDE-44BB1B3D2D17}"/>
                  </a:ext>
                </a:extLst>
              </p:cNvPr>
              <p:cNvSpPr/>
              <p:nvPr/>
            </p:nvSpPr>
            <p:spPr>
              <a:xfrm>
                <a:off x="549397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6" name="object 151">
                <a:extLst>
                  <a:ext uri="{FF2B5EF4-FFF2-40B4-BE49-F238E27FC236}">
                    <a16:creationId xmlns:a16="http://schemas.microsoft.com/office/drawing/2014/main" id="{E5B75087-76BE-4D6D-891A-A0448DA80DAF}"/>
                  </a:ext>
                </a:extLst>
              </p:cNvPr>
              <p:cNvSpPr/>
              <p:nvPr/>
            </p:nvSpPr>
            <p:spPr>
              <a:xfrm>
                <a:off x="5493976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68" y="461396"/>
                    </a:lnTo>
                    <a:lnTo>
                      <a:pt x="34478" y="457052"/>
                    </a:lnTo>
                    <a:lnTo>
                      <a:pt x="38801" y="450620"/>
                    </a:lnTo>
                    <a:lnTo>
                      <a:pt x="40385" y="442760"/>
                    </a:lnTo>
                    <a:lnTo>
                      <a:pt x="40385" y="20231"/>
                    </a:lnTo>
                    <a:lnTo>
                      <a:pt x="38801" y="12355"/>
                    </a:lnTo>
                    <a:lnTo>
                      <a:pt x="34478" y="5924"/>
                    </a:lnTo>
                    <a:lnTo>
                      <a:pt x="28068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7" name="object 152">
                <a:extLst>
                  <a:ext uri="{FF2B5EF4-FFF2-40B4-BE49-F238E27FC236}">
                    <a16:creationId xmlns:a16="http://schemas.microsoft.com/office/drawing/2014/main" id="{E5705C2B-0556-4501-AE66-BDBF3CCE0C30}"/>
                  </a:ext>
                </a:extLst>
              </p:cNvPr>
              <p:cNvSpPr/>
              <p:nvPr/>
            </p:nvSpPr>
            <p:spPr>
              <a:xfrm>
                <a:off x="557280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8" name="object 153">
                <a:extLst>
                  <a:ext uri="{FF2B5EF4-FFF2-40B4-BE49-F238E27FC236}">
                    <a16:creationId xmlns:a16="http://schemas.microsoft.com/office/drawing/2014/main" id="{BD17B7B8-3660-4104-AFFA-D08CFEC1D027}"/>
                  </a:ext>
                </a:extLst>
              </p:cNvPr>
              <p:cNvSpPr/>
              <p:nvPr/>
            </p:nvSpPr>
            <p:spPr>
              <a:xfrm>
                <a:off x="5572805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69" name="object 154">
                <a:extLst>
                  <a:ext uri="{FF2B5EF4-FFF2-40B4-BE49-F238E27FC236}">
                    <a16:creationId xmlns:a16="http://schemas.microsoft.com/office/drawing/2014/main" id="{3C30A314-BFE3-47E2-BF31-B11D549EAD5E}"/>
                  </a:ext>
                </a:extLst>
              </p:cNvPr>
              <p:cNvSpPr/>
              <p:nvPr/>
            </p:nvSpPr>
            <p:spPr>
              <a:xfrm>
                <a:off x="56516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0"/>
                    </a:move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0" name="object 155">
                <a:extLst>
                  <a:ext uri="{FF2B5EF4-FFF2-40B4-BE49-F238E27FC236}">
                    <a16:creationId xmlns:a16="http://schemas.microsoft.com/office/drawing/2014/main" id="{D2DB1D63-F0E8-4761-A7CD-9E0F9711376E}"/>
                  </a:ext>
                </a:extLst>
              </p:cNvPr>
              <p:cNvSpPr/>
              <p:nvPr/>
            </p:nvSpPr>
            <p:spPr>
              <a:xfrm>
                <a:off x="5651659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18" y="462991"/>
                    </a:moveTo>
                    <a:lnTo>
                      <a:pt x="28087" y="461396"/>
                    </a:lnTo>
                    <a:lnTo>
                      <a:pt x="34513" y="457052"/>
                    </a:lnTo>
                    <a:lnTo>
                      <a:pt x="38847" y="450620"/>
                    </a:lnTo>
                    <a:lnTo>
                      <a:pt x="40436" y="442760"/>
                    </a:lnTo>
                    <a:lnTo>
                      <a:pt x="40436" y="20231"/>
                    </a:lnTo>
                    <a:lnTo>
                      <a:pt x="38847" y="12355"/>
                    </a:lnTo>
                    <a:lnTo>
                      <a:pt x="34513" y="5924"/>
                    </a:lnTo>
                    <a:lnTo>
                      <a:pt x="28087" y="1589"/>
                    </a:lnTo>
                    <a:lnTo>
                      <a:pt x="20218" y="0"/>
                    </a:lnTo>
                    <a:lnTo>
                      <a:pt x="12339" y="1589"/>
                    </a:lnTo>
                    <a:lnTo>
                      <a:pt x="5913" y="5924"/>
                    </a:lnTo>
                    <a:lnTo>
                      <a:pt x="1585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85" y="450620"/>
                    </a:lnTo>
                    <a:lnTo>
                      <a:pt x="5913" y="457052"/>
                    </a:lnTo>
                    <a:lnTo>
                      <a:pt x="12339" y="461396"/>
                    </a:lnTo>
                    <a:lnTo>
                      <a:pt x="20218" y="462991"/>
                    </a:lnTo>
                    <a:close/>
                  </a:path>
                </a:pathLst>
              </a:custGeom>
              <a:ln w="95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1" name="object 156">
                <a:extLst>
                  <a:ext uri="{FF2B5EF4-FFF2-40B4-BE49-F238E27FC236}">
                    <a16:creationId xmlns:a16="http://schemas.microsoft.com/office/drawing/2014/main" id="{F94BA95A-6880-4698-8E7A-E4398D64B9E6}"/>
                  </a:ext>
                </a:extLst>
              </p:cNvPr>
              <p:cNvSpPr/>
              <p:nvPr/>
            </p:nvSpPr>
            <p:spPr>
              <a:xfrm>
                <a:off x="5730463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0"/>
                    </a:move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2" name="object 157">
                <a:extLst>
                  <a:ext uri="{FF2B5EF4-FFF2-40B4-BE49-F238E27FC236}">
                    <a16:creationId xmlns:a16="http://schemas.microsoft.com/office/drawing/2014/main" id="{0FB7894C-E0D1-4BAC-B430-7AC87B81FC42}"/>
                  </a:ext>
                </a:extLst>
              </p:cNvPr>
              <p:cNvSpPr/>
              <p:nvPr/>
            </p:nvSpPr>
            <p:spPr>
              <a:xfrm>
                <a:off x="5730463" y="1150679"/>
                <a:ext cx="4064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463550">
                    <a:moveTo>
                      <a:pt x="20243" y="462991"/>
                    </a:moveTo>
                    <a:lnTo>
                      <a:pt x="28112" y="461396"/>
                    </a:lnTo>
                    <a:lnTo>
                      <a:pt x="34539" y="457052"/>
                    </a:lnTo>
                    <a:lnTo>
                      <a:pt x="38872" y="450620"/>
                    </a:lnTo>
                    <a:lnTo>
                      <a:pt x="40462" y="442760"/>
                    </a:lnTo>
                    <a:lnTo>
                      <a:pt x="40462" y="20231"/>
                    </a:lnTo>
                    <a:lnTo>
                      <a:pt x="38872" y="12355"/>
                    </a:lnTo>
                    <a:lnTo>
                      <a:pt x="34539" y="5924"/>
                    </a:lnTo>
                    <a:lnTo>
                      <a:pt x="28112" y="1589"/>
                    </a:lnTo>
                    <a:lnTo>
                      <a:pt x="20243" y="0"/>
                    </a:lnTo>
                    <a:lnTo>
                      <a:pt x="12381" y="1589"/>
                    </a:lnTo>
                    <a:lnTo>
                      <a:pt x="5945" y="5924"/>
                    </a:lnTo>
                    <a:lnTo>
                      <a:pt x="1596" y="12355"/>
                    </a:lnTo>
                    <a:lnTo>
                      <a:pt x="0" y="20231"/>
                    </a:lnTo>
                    <a:lnTo>
                      <a:pt x="0" y="442760"/>
                    </a:lnTo>
                    <a:lnTo>
                      <a:pt x="1596" y="450620"/>
                    </a:lnTo>
                    <a:lnTo>
                      <a:pt x="5945" y="457052"/>
                    </a:lnTo>
                    <a:lnTo>
                      <a:pt x="12381" y="461396"/>
                    </a:lnTo>
                    <a:lnTo>
                      <a:pt x="20243" y="462991"/>
                    </a:lnTo>
                    <a:close/>
                  </a:path>
                </a:pathLst>
              </a:custGeom>
              <a:ln w="952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3" name="object 158">
                <a:extLst>
                  <a:ext uri="{FF2B5EF4-FFF2-40B4-BE49-F238E27FC236}">
                    <a16:creationId xmlns:a16="http://schemas.microsoft.com/office/drawing/2014/main" id="{2F97BEE6-7A37-475B-A56F-FA3948500CAA}"/>
                  </a:ext>
                </a:extLst>
              </p:cNvPr>
              <p:cNvSpPr/>
              <p:nvPr/>
            </p:nvSpPr>
            <p:spPr>
              <a:xfrm>
                <a:off x="4834916" y="1138572"/>
                <a:ext cx="9664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966470">
                    <a:moveTo>
                      <a:pt x="966343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4" name="object 159">
                <a:extLst>
                  <a:ext uri="{FF2B5EF4-FFF2-40B4-BE49-F238E27FC236}">
                    <a16:creationId xmlns:a16="http://schemas.microsoft.com/office/drawing/2014/main" id="{947250A6-9F26-48B5-AD8F-6B2674879119}"/>
                  </a:ext>
                </a:extLst>
              </p:cNvPr>
              <p:cNvSpPr/>
              <p:nvPr/>
            </p:nvSpPr>
            <p:spPr>
              <a:xfrm>
                <a:off x="4834916" y="1132222"/>
                <a:ext cx="966469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966470" h="12700">
                    <a:moveTo>
                      <a:pt x="0" y="12700"/>
                    </a:moveTo>
                    <a:lnTo>
                      <a:pt x="966343" y="12700"/>
                    </a:lnTo>
                    <a:lnTo>
                      <a:pt x="966343" y="0"/>
                    </a:lnTo>
                    <a:lnTo>
                      <a:pt x="0" y="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5" name="object 160">
                <a:extLst>
                  <a:ext uri="{FF2B5EF4-FFF2-40B4-BE49-F238E27FC236}">
                    <a16:creationId xmlns:a16="http://schemas.microsoft.com/office/drawing/2014/main" id="{8937CD29-DCE5-492B-BB8E-365E6E44884A}"/>
                  </a:ext>
                </a:extLst>
              </p:cNvPr>
              <p:cNvSpPr/>
              <p:nvPr/>
            </p:nvSpPr>
            <p:spPr>
              <a:xfrm>
                <a:off x="4826836" y="1088038"/>
                <a:ext cx="984885" cy="586740"/>
              </a:xfrm>
              <a:custGeom>
                <a:avLst/>
                <a:gdLst/>
                <a:ahLst/>
                <a:cxnLst/>
                <a:rect l="l" t="t" r="r" b="b"/>
                <a:pathLst>
                  <a:path w="984885" h="586739">
                    <a:moveTo>
                      <a:pt x="984516" y="0"/>
                    </a:moveTo>
                    <a:lnTo>
                      <a:pt x="0" y="0"/>
                    </a:lnTo>
                    <a:lnTo>
                      <a:pt x="0" y="586257"/>
                    </a:lnTo>
                    <a:lnTo>
                      <a:pt x="984516" y="586257"/>
                    </a:lnTo>
                    <a:lnTo>
                      <a:pt x="984516" y="0"/>
                    </a:lnTo>
                    <a:close/>
                  </a:path>
                </a:pathLst>
              </a:custGeom>
              <a:ln w="1270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6" name="object 161">
                <a:extLst>
                  <a:ext uri="{FF2B5EF4-FFF2-40B4-BE49-F238E27FC236}">
                    <a16:creationId xmlns:a16="http://schemas.microsoft.com/office/drawing/2014/main" id="{F64ABF0D-E9AF-48A8-A05C-74F9A0B1CF70}"/>
                  </a:ext>
                </a:extLst>
              </p:cNvPr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6176" y="744296"/>
                <a:ext cx="2829911" cy="3004728"/>
              </a:xfrm>
              <a:prstGeom prst="rect">
                <a:avLst/>
              </a:prstGeom>
            </p:spPr>
          </p:pic>
          <p:sp>
            <p:nvSpPr>
              <p:cNvPr id="177" name="object 162">
                <a:extLst>
                  <a:ext uri="{FF2B5EF4-FFF2-40B4-BE49-F238E27FC236}">
                    <a16:creationId xmlns:a16="http://schemas.microsoft.com/office/drawing/2014/main" id="{F30673A6-4A73-4BA9-ADD1-CA22B9205B5E}"/>
                  </a:ext>
                </a:extLst>
              </p:cNvPr>
              <p:cNvSpPr/>
              <p:nvPr/>
            </p:nvSpPr>
            <p:spPr>
              <a:xfrm>
                <a:off x="3119873" y="3969575"/>
                <a:ext cx="3810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38100" h="296545">
                    <a:moveTo>
                      <a:pt x="0" y="296176"/>
                    </a:moveTo>
                    <a:lnTo>
                      <a:pt x="38100" y="296176"/>
                    </a:lnTo>
                    <a:lnTo>
                      <a:pt x="38100" y="0"/>
                    </a:lnTo>
                    <a:lnTo>
                      <a:pt x="0" y="0"/>
                    </a:lnTo>
                    <a:lnTo>
                      <a:pt x="0" y="29617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78" name="object 163">
                <a:extLst>
                  <a:ext uri="{FF2B5EF4-FFF2-40B4-BE49-F238E27FC236}">
                    <a16:creationId xmlns:a16="http://schemas.microsoft.com/office/drawing/2014/main" id="{CDD53EC3-EC24-47B7-A171-CDB8C9CD2B21}"/>
                  </a:ext>
                </a:extLst>
              </p:cNvPr>
              <p:cNvSpPr/>
              <p:nvPr/>
            </p:nvSpPr>
            <p:spPr>
              <a:xfrm>
                <a:off x="3126223" y="3969575"/>
                <a:ext cx="2540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296545">
                    <a:moveTo>
                      <a:pt x="0" y="296176"/>
                    </a:moveTo>
                    <a:lnTo>
                      <a:pt x="25400" y="296176"/>
                    </a:lnTo>
                    <a:lnTo>
                      <a:pt x="25400" y="0"/>
                    </a:lnTo>
                    <a:lnTo>
                      <a:pt x="0" y="0"/>
                    </a:lnTo>
                    <a:lnTo>
                      <a:pt x="0" y="296176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pic>
            <p:nvPicPr>
              <p:cNvPr id="179" name="object 164">
                <a:extLst>
                  <a:ext uri="{FF2B5EF4-FFF2-40B4-BE49-F238E27FC236}">
                    <a16:creationId xmlns:a16="http://schemas.microsoft.com/office/drawing/2014/main" id="{2783E28F-BF26-46B9-BEB4-1BE35D7726B5}"/>
                  </a:ext>
                </a:extLst>
              </p:cNvPr>
              <p:cNvPicPr/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98385" y="3851926"/>
                <a:ext cx="81917" cy="137307"/>
              </a:xfrm>
              <a:prstGeom prst="rect">
                <a:avLst/>
              </a:prstGeom>
            </p:spPr>
          </p:pic>
          <p:pic>
            <p:nvPicPr>
              <p:cNvPr id="180" name="object 165">
                <a:extLst>
                  <a:ext uri="{FF2B5EF4-FFF2-40B4-BE49-F238E27FC236}">
                    <a16:creationId xmlns:a16="http://schemas.microsoft.com/office/drawing/2014/main" id="{DD89F633-000C-4A70-A150-061E337FBDA8}"/>
                  </a:ext>
                </a:extLst>
              </p:cNvPr>
              <p:cNvPicPr/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8075" y="3106398"/>
                <a:ext cx="81914" cy="72589"/>
              </a:xfrm>
              <a:prstGeom prst="rect">
                <a:avLst/>
              </a:prstGeom>
            </p:spPr>
          </p:pic>
          <p:pic>
            <p:nvPicPr>
              <p:cNvPr id="181" name="object 166">
                <a:extLst>
                  <a:ext uri="{FF2B5EF4-FFF2-40B4-BE49-F238E27FC236}">
                    <a16:creationId xmlns:a16="http://schemas.microsoft.com/office/drawing/2014/main" id="{40758B02-E89B-42F3-BBED-6C1193504496}"/>
                  </a:ext>
                </a:extLst>
              </p:cNvPr>
              <p:cNvPicPr/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8075" y="3217186"/>
                <a:ext cx="86845" cy="72591"/>
              </a:xfrm>
              <a:prstGeom prst="rect">
                <a:avLst/>
              </a:prstGeom>
            </p:spPr>
          </p:pic>
        </p:grpSp>
        <p:sp>
          <p:nvSpPr>
            <p:cNvPr id="11" name="object 167">
              <a:extLst>
                <a:ext uri="{FF2B5EF4-FFF2-40B4-BE49-F238E27FC236}">
                  <a16:creationId xmlns:a16="http://schemas.microsoft.com/office/drawing/2014/main" id="{19936986-9947-453F-96E7-0ACEE3C36B7D}"/>
                </a:ext>
              </a:extLst>
            </p:cNvPr>
            <p:cNvSpPr txBox="1"/>
            <p:nvPr/>
          </p:nvSpPr>
          <p:spPr>
            <a:xfrm>
              <a:off x="3932011" y="469187"/>
              <a:ext cx="815975" cy="566822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R="5080">
                <a:lnSpc>
                  <a:spcPct val="100000"/>
                </a:lnSpc>
                <a:spcBef>
                  <a:spcPts val="100"/>
                </a:spcBef>
              </a:pPr>
              <a:r>
                <a:rPr sz="900" spc="-60" dirty="0">
                  <a:latin typeface="Gill Sans MT"/>
                  <a:cs typeface="Gill Sans MT"/>
                </a:rPr>
                <a:t>R</a:t>
              </a:r>
              <a:r>
                <a:rPr sz="900" spc="-5" dirty="0">
                  <a:latin typeface="Gill Sans MT"/>
                  <a:cs typeface="Gill Sans MT"/>
                </a:rPr>
                <a:t>o</a:t>
              </a:r>
              <a:r>
                <a:rPr sz="900" spc="25" dirty="0">
                  <a:latin typeface="Gill Sans MT"/>
                  <a:cs typeface="Gill Sans MT"/>
                </a:rPr>
                <a:t>om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dirty="0">
                  <a:latin typeface="Gill Sans MT"/>
                  <a:cs typeface="Gill Sans MT"/>
                </a:rPr>
                <a:t>ther</a:t>
              </a:r>
              <a:r>
                <a:rPr sz="900" spc="20" dirty="0">
                  <a:latin typeface="Gill Sans MT"/>
                  <a:cs typeface="Gill Sans MT"/>
                </a:rPr>
                <a:t>most</a:t>
              </a:r>
              <a:r>
                <a:rPr sz="900" spc="10" dirty="0">
                  <a:latin typeface="Gill Sans MT"/>
                  <a:cs typeface="Gill Sans MT"/>
                </a:rPr>
                <a:t>a</a:t>
              </a:r>
              <a:r>
                <a:rPr sz="900" spc="-5" dirty="0">
                  <a:latin typeface="Gill Sans MT"/>
                  <a:cs typeface="Gill Sans MT"/>
                </a:rPr>
                <a:t>t</a:t>
              </a: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R="56515">
                <a:lnSpc>
                  <a:spcPct val="100000"/>
                </a:lnSpc>
              </a:pPr>
              <a:r>
                <a:rPr lang="en-US" sz="900" spc="-95" dirty="0">
                  <a:latin typeface="Gill Sans MT"/>
                  <a:cs typeface="Gill Sans MT"/>
                </a:rPr>
                <a:t>    </a:t>
              </a:r>
              <a:r>
                <a:rPr sz="900" spc="-95" dirty="0">
                  <a:latin typeface="Gill Sans MT"/>
                  <a:cs typeface="Gill Sans MT"/>
                </a:rPr>
                <a:t>T</a:t>
              </a:r>
              <a:r>
                <a:rPr sz="900" spc="25" dirty="0">
                  <a:latin typeface="Gill Sans MT"/>
                  <a:cs typeface="Gill Sans MT"/>
                </a:rPr>
                <a:t>ime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clo</a:t>
              </a:r>
              <a:r>
                <a:rPr sz="900" dirty="0">
                  <a:latin typeface="Gill Sans MT"/>
                  <a:cs typeface="Gill Sans MT"/>
                </a:rPr>
                <a:t>ck</a:t>
              </a:r>
              <a:r>
                <a:rPr lang="en-US" sz="900" dirty="0">
                  <a:latin typeface="Gill Sans MT"/>
                  <a:cs typeface="Gill Sans MT"/>
                </a:rPr>
                <a:t> 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2" name="object 168">
              <a:extLst>
                <a:ext uri="{FF2B5EF4-FFF2-40B4-BE49-F238E27FC236}">
                  <a16:creationId xmlns:a16="http://schemas.microsoft.com/office/drawing/2014/main" id="{76812E1F-C045-4EE9-95E3-466A646EBB99}"/>
                </a:ext>
              </a:extLst>
            </p:cNvPr>
            <p:cNvSpPr txBox="1"/>
            <p:nvPr/>
          </p:nvSpPr>
          <p:spPr>
            <a:xfrm>
              <a:off x="3335262" y="3685993"/>
              <a:ext cx="787400" cy="289823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900" spc="20" dirty="0">
                  <a:latin typeface="Gill Sans MT"/>
                  <a:cs typeface="Gill Sans MT"/>
                </a:rPr>
                <a:t>M</a:t>
              </a:r>
              <a:r>
                <a:rPr sz="900" spc="25" dirty="0">
                  <a:latin typeface="Gill Sans MT"/>
                  <a:cs typeface="Gill Sans MT"/>
                </a:rPr>
                <a:t>ains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-5" dirty="0">
                  <a:latin typeface="Gill Sans MT"/>
                  <a:cs typeface="Gill Sans MT"/>
                </a:rPr>
                <a:t>c</a:t>
              </a:r>
              <a:r>
                <a:rPr sz="900" spc="15" dirty="0">
                  <a:latin typeface="Gill Sans MT"/>
                  <a:cs typeface="Gill Sans MT"/>
                </a:rPr>
                <a:t>old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w</a:t>
              </a:r>
              <a:r>
                <a:rPr sz="900" spc="40" dirty="0">
                  <a:latin typeface="Gill Sans MT"/>
                  <a:cs typeface="Gill Sans MT"/>
                </a:rPr>
                <a:t>a</a:t>
              </a:r>
              <a:r>
                <a:rPr sz="900" spc="-15" dirty="0">
                  <a:latin typeface="Gill Sans MT"/>
                  <a:cs typeface="Gill Sans MT"/>
                </a:rPr>
                <a:t>t</a:t>
              </a:r>
              <a:r>
                <a:rPr sz="900" spc="-20" dirty="0">
                  <a:latin typeface="Gill Sans MT"/>
                  <a:cs typeface="Gill Sans MT"/>
                </a:rPr>
                <a:t>er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3" name="object 169">
              <a:extLst>
                <a:ext uri="{FF2B5EF4-FFF2-40B4-BE49-F238E27FC236}">
                  <a16:creationId xmlns:a16="http://schemas.microsoft.com/office/drawing/2014/main" id="{DFE3F6D8-D3F6-4DBA-987C-9C9004D2E9A8}"/>
                </a:ext>
              </a:extLst>
            </p:cNvPr>
            <p:cNvSpPr txBox="1"/>
            <p:nvPr/>
          </p:nvSpPr>
          <p:spPr>
            <a:xfrm>
              <a:off x="1014984" y="1057324"/>
              <a:ext cx="975772" cy="92474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13335">
                <a:lnSpc>
                  <a:spcPct val="150800"/>
                </a:lnSpc>
                <a:spcBef>
                  <a:spcPts val="100"/>
                </a:spcBef>
              </a:pPr>
              <a:r>
                <a:rPr sz="900" spc="-125" dirty="0">
                  <a:latin typeface="Gill Sans MT"/>
                  <a:cs typeface="Gill Sans MT"/>
                </a:rPr>
                <a:t>C</a:t>
              </a:r>
              <a:r>
                <a:rPr sz="900" spc="35" dirty="0">
                  <a:latin typeface="Gill Sans MT"/>
                  <a:cs typeface="Gill Sans MT"/>
                </a:rPr>
                <a:t>ombin</a:t>
              </a:r>
              <a:r>
                <a:rPr sz="900" spc="25" dirty="0">
                  <a:latin typeface="Gill Sans MT"/>
                  <a:cs typeface="Gill Sans MT"/>
                </a:rPr>
                <a:t>a</a:t>
              </a:r>
              <a:r>
                <a:rPr sz="900" spc="10" dirty="0">
                  <a:latin typeface="Gill Sans MT"/>
                  <a:cs typeface="Gill Sans MT"/>
                </a:rPr>
                <a:t>tion</a:t>
              </a:r>
              <a:r>
                <a:rPr lang="en-US" sz="900" spc="10" dirty="0">
                  <a:latin typeface="Gill Sans MT"/>
                  <a:cs typeface="Gill Sans MT"/>
                </a:rPr>
                <a:t> </a:t>
              </a:r>
              <a:r>
                <a:rPr sz="900" spc="55" dirty="0">
                  <a:latin typeface="Gill Sans MT"/>
                  <a:cs typeface="Gill Sans MT"/>
                </a:rPr>
                <a:t>b</a:t>
              </a:r>
              <a:r>
                <a:rPr sz="900" spc="-5" dirty="0">
                  <a:latin typeface="Gill Sans MT"/>
                  <a:cs typeface="Gill Sans MT"/>
                </a:rPr>
                <a:t>oiler  </a:t>
              </a:r>
              <a:r>
                <a:rPr sz="900" spc="20" dirty="0">
                  <a:latin typeface="Gill Sans MT"/>
                  <a:cs typeface="Gill Sans MT"/>
                </a:rPr>
                <a:t>Expansion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25" dirty="0">
                  <a:latin typeface="Gill Sans MT"/>
                  <a:cs typeface="Gill Sans MT"/>
                </a:rPr>
                <a:t>v</a:t>
              </a:r>
              <a:r>
                <a:rPr sz="900" spc="10" dirty="0">
                  <a:latin typeface="Gill Sans MT"/>
                  <a:cs typeface="Gill Sans MT"/>
                </a:rPr>
                <a:t>essel</a:t>
              </a: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40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L="12700" marR="5080">
                <a:lnSpc>
                  <a:spcPct val="78400"/>
                </a:lnSpc>
              </a:pPr>
              <a:r>
                <a:rPr sz="900" dirty="0">
                  <a:latin typeface="Gill Sans MT"/>
                  <a:cs typeface="Gill Sans MT"/>
                </a:rPr>
                <a:t>P</a:t>
              </a:r>
              <a:r>
                <a:rPr sz="900" spc="-70" dirty="0">
                  <a:latin typeface="Gill Sans MT"/>
                  <a:cs typeface="Gill Sans MT"/>
                </a:rPr>
                <a:t>r</a:t>
              </a:r>
              <a:r>
                <a:rPr sz="900" dirty="0">
                  <a:latin typeface="Gill Sans MT"/>
                  <a:cs typeface="Gill Sans MT"/>
                </a:rPr>
                <a:t>essu</a:t>
              </a:r>
              <a:r>
                <a:rPr sz="900" spc="-10" dirty="0">
                  <a:latin typeface="Gill Sans MT"/>
                  <a:cs typeface="Gill Sans MT"/>
                </a:rPr>
                <a:t>r</a:t>
              </a:r>
              <a:r>
                <a:rPr sz="900" spc="15" dirty="0">
                  <a:latin typeface="Gill Sans MT"/>
                  <a:cs typeface="Gill Sans MT"/>
                </a:rPr>
                <a:t>e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-70" dirty="0">
                  <a:latin typeface="Gill Sans MT"/>
                  <a:cs typeface="Gill Sans MT"/>
                </a:rPr>
                <a:t>r</a:t>
              </a:r>
              <a:r>
                <a:rPr sz="900" spc="15" dirty="0">
                  <a:latin typeface="Gill Sans MT"/>
                  <a:cs typeface="Gill Sans MT"/>
                </a:rPr>
                <a:t>elief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20" dirty="0">
                  <a:latin typeface="Gill Sans MT"/>
                  <a:cs typeface="Gill Sans MT"/>
                </a:rPr>
                <a:t>v</a:t>
              </a:r>
              <a:r>
                <a:rPr sz="900" spc="25" dirty="0">
                  <a:latin typeface="Gill Sans MT"/>
                  <a:cs typeface="Gill Sans MT"/>
                </a:rPr>
                <a:t>alv</a:t>
              </a:r>
              <a:r>
                <a:rPr sz="900" spc="10" dirty="0">
                  <a:latin typeface="Gill Sans MT"/>
                  <a:cs typeface="Gill Sans MT"/>
                </a:rPr>
                <a:t>e  </a:t>
              </a:r>
              <a:r>
                <a:rPr sz="900" spc="45" dirty="0">
                  <a:latin typeface="Gill Sans MT"/>
                  <a:cs typeface="Gill Sans MT"/>
                </a:rPr>
                <a:t>and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15" dirty="0">
                  <a:latin typeface="Gill Sans MT"/>
                  <a:cs typeface="Gill Sans MT"/>
                </a:rPr>
                <a:t>discha</a:t>
              </a:r>
              <a:r>
                <a:rPr sz="900" spc="5" dirty="0">
                  <a:latin typeface="Gill Sans MT"/>
                  <a:cs typeface="Gill Sans MT"/>
                </a:rPr>
                <a:t>r</a:t>
              </a:r>
              <a:r>
                <a:rPr sz="900" spc="65" dirty="0">
                  <a:latin typeface="Gill Sans MT"/>
                  <a:cs typeface="Gill Sans MT"/>
                </a:rPr>
                <a:t>ge</a:t>
              </a:r>
              <a:r>
                <a:rPr sz="900" spc="-60" dirty="0">
                  <a:latin typeface="Gill Sans MT"/>
                  <a:cs typeface="Gill Sans MT"/>
                </a:rPr>
                <a:t> </a:t>
              </a:r>
              <a:r>
                <a:rPr sz="900" spc="40" dirty="0">
                  <a:latin typeface="Gill Sans MT"/>
                  <a:cs typeface="Gill Sans MT"/>
                </a:rPr>
                <a:t>pip</a:t>
              </a:r>
              <a:r>
                <a:rPr sz="900" spc="15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4" name="object 170">
              <a:extLst>
                <a:ext uri="{FF2B5EF4-FFF2-40B4-BE49-F238E27FC236}">
                  <a16:creationId xmlns:a16="http://schemas.microsoft.com/office/drawing/2014/main" id="{194FFE75-35EB-44E5-8243-220C72FA909D}"/>
                </a:ext>
              </a:extLst>
            </p:cNvPr>
            <p:cNvSpPr txBox="1"/>
            <p:nvPr/>
          </p:nvSpPr>
          <p:spPr>
            <a:xfrm>
              <a:off x="1518845" y="2792242"/>
              <a:ext cx="617933" cy="598882"/>
            </a:xfrm>
            <a:prstGeom prst="rect">
              <a:avLst/>
            </a:prstGeom>
          </p:spPr>
          <p:txBody>
            <a:bodyPr vert="horz" wrap="square" lIns="0" tIns="34290" rIns="0" bIns="0" rtlCol="0">
              <a:spAutoFit/>
            </a:bodyPr>
            <a:lstStyle/>
            <a:p>
              <a:pPr marL="12700" marR="5080" algn="r">
                <a:lnSpc>
                  <a:spcPts val="850"/>
                </a:lnSpc>
                <a:spcBef>
                  <a:spcPts val="270"/>
                </a:spcBef>
              </a:pPr>
              <a:r>
                <a:rPr sz="900" spc="-70" dirty="0">
                  <a:latin typeface="Gill Sans MT"/>
                  <a:cs typeface="Gill Sans MT"/>
                </a:rPr>
                <a:t>H</a:t>
              </a:r>
              <a:r>
                <a:rPr sz="900" spc="30" dirty="0">
                  <a:latin typeface="Gill Sans MT"/>
                  <a:cs typeface="Gill Sans MT"/>
                </a:rPr>
                <a:t>e</a:t>
              </a:r>
              <a:r>
                <a:rPr sz="900" spc="25" dirty="0">
                  <a:latin typeface="Gill Sans MT"/>
                  <a:cs typeface="Gill Sans MT"/>
                </a:rPr>
                <a:t>a</a:t>
              </a:r>
              <a:r>
                <a:rPr sz="900" spc="35" dirty="0">
                  <a:latin typeface="Gill Sans MT"/>
                  <a:cs typeface="Gill Sans MT"/>
                </a:rPr>
                <a:t>ting  </a:t>
              </a:r>
              <a:r>
                <a:rPr sz="900" spc="10" dirty="0">
                  <a:latin typeface="Gill Sans MT"/>
                  <a:cs typeface="Gill Sans MT"/>
                </a:rPr>
                <a:t>flow</a:t>
              </a:r>
              <a:endParaRPr sz="900" dirty="0">
                <a:latin typeface="Gill Sans MT"/>
                <a:cs typeface="Gill Sans MT"/>
              </a:endParaRPr>
            </a:p>
            <a:p>
              <a:pPr marL="12700" marR="60960" algn="r">
                <a:lnSpc>
                  <a:spcPts val="850"/>
                </a:lnSpc>
                <a:spcBef>
                  <a:spcPts val="765"/>
                </a:spcBef>
              </a:pPr>
              <a:r>
                <a:rPr sz="900" spc="-25" dirty="0">
                  <a:latin typeface="Gill Sans MT"/>
                  <a:cs typeface="Gill Sans MT"/>
                </a:rPr>
                <a:t>Hot </a:t>
              </a:r>
              <a:r>
                <a:rPr sz="900" spc="-5" dirty="0">
                  <a:latin typeface="Gill Sans MT"/>
                  <a:cs typeface="Gill Sans MT"/>
                </a:rPr>
                <a:t>water </a:t>
              </a:r>
              <a:r>
                <a:rPr sz="900" dirty="0">
                  <a:latin typeface="Gill Sans MT"/>
                  <a:cs typeface="Gill Sans MT"/>
                </a:rPr>
                <a:t> </a:t>
              </a:r>
              <a:r>
                <a:rPr sz="900" spc="35" dirty="0">
                  <a:latin typeface="Gill Sans MT"/>
                  <a:cs typeface="Gill Sans MT"/>
                </a:rPr>
                <a:t>supply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15" name="object 171">
              <a:extLst>
                <a:ext uri="{FF2B5EF4-FFF2-40B4-BE49-F238E27FC236}">
                  <a16:creationId xmlns:a16="http://schemas.microsoft.com/office/drawing/2014/main" id="{2A5EDF5B-8596-44BB-B298-FC8894CD451B}"/>
                </a:ext>
              </a:extLst>
            </p:cNvPr>
            <p:cNvGrpSpPr/>
            <p:nvPr/>
          </p:nvGrpSpPr>
          <p:grpSpPr>
            <a:xfrm>
              <a:off x="3168949" y="3773800"/>
              <a:ext cx="133683" cy="341489"/>
              <a:chOff x="3168949" y="3773800"/>
              <a:chExt cx="133683" cy="341489"/>
            </a:xfrm>
          </p:grpSpPr>
          <p:sp>
            <p:nvSpPr>
              <p:cNvPr id="18" name="object 172">
                <a:extLst>
                  <a:ext uri="{FF2B5EF4-FFF2-40B4-BE49-F238E27FC236}">
                    <a16:creationId xmlns:a16="http://schemas.microsoft.com/office/drawing/2014/main" id="{88C09164-C7F5-444A-8809-AB046F586DAE}"/>
                  </a:ext>
                </a:extLst>
              </p:cNvPr>
              <p:cNvSpPr/>
              <p:nvPr/>
            </p:nvSpPr>
            <p:spPr>
              <a:xfrm>
                <a:off x="3168949" y="408798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93" y="0"/>
                    </a:moveTo>
                    <a:lnTo>
                      <a:pt x="7277" y="1511"/>
                    </a:lnTo>
                    <a:lnTo>
                      <a:pt x="0" y="12509"/>
                    </a:lnTo>
                    <a:lnTo>
                      <a:pt x="1524" y="19926"/>
                    </a:lnTo>
                    <a:lnTo>
                      <a:pt x="12509" y="27190"/>
                    </a:lnTo>
                    <a:lnTo>
                      <a:pt x="19926" y="25704"/>
                    </a:lnTo>
                    <a:lnTo>
                      <a:pt x="23545" y="20192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9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19" name="object 173">
                <a:extLst>
                  <a:ext uri="{FF2B5EF4-FFF2-40B4-BE49-F238E27FC236}">
                    <a16:creationId xmlns:a16="http://schemas.microsoft.com/office/drawing/2014/main" id="{B2A6C60A-9404-4619-9975-265BFD1BCDA8}"/>
                  </a:ext>
                </a:extLst>
              </p:cNvPr>
              <p:cNvSpPr/>
              <p:nvPr/>
            </p:nvSpPr>
            <p:spPr>
              <a:xfrm>
                <a:off x="3168949" y="4087984"/>
                <a:ext cx="27305" cy="27305"/>
              </a:xfrm>
              <a:custGeom>
                <a:avLst/>
                <a:gdLst/>
                <a:ahLst/>
                <a:cxnLst/>
                <a:rect l="l" t="t" r="r" b="b"/>
                <a:pathLst>
                  <a:path w="27305" h="27304">
                    <a:moveTo>
                      <a:pt x="14693" y="0"/>
                    </a:moveTo>
                    <a:lnTo>
                      <a:pt x="7277" y="1511"/>
                    </a:lnTo>
                    <a:lnTo>
                      <a:pt x="0" y="12509"/>
                    </a:lnTo>
                    <a:lnTo>
                      <a:pt x="1524" y="19926"/>
                    </a:lnTo>
                    <a:lnTo>
                      <a:pt x="12509" y="27190"/>
                    </a:lnTo>
                    <a:lnTo>
                      <a:pt x="19926" y="25704"/>
                    </a:lnTo>
                    <a:lnTo>
                      <a:pt x="23545" y="20192"/>
                    </a:lnTo>
                    <a:lnTo>
                      <a:pt x="27190" y="14681"/>
                    </a:lnTo>
                    <a:lnTo>
                      <a:pt x="25679" y="7264"/>
                    </a:lnTo>
                    <a:lnTo>
                      <a:pt x="1469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  <p:sp>
            <p:nvSpPr>
              <p:cNvPr id="20" name="object 174">
                <a:extLst>
                  <a:ext uri="{FF2B5EF4-FFF2-40B4-BE49-F238E27FC236}">
                    <a16:creationId xmlns:a16="http://schemas.microsoft.com/office/drawing/2014/main" id="{EB601505-E4F6-4ADA-9FBE-CF1D48E22408}"/>
                  </a:ext>
                </a:extLst>
              </p:cNvPr>
              <p:cNvSpPr/>
              <p:nvPr/>
            </p:nvSpPr>
            <p:spPr>
              <a:xfrm>
                <a:off x="3174362" y="3773800"/>
                <a:ext cx="12827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8270">
                    <a:moveTo>
                      <a:pt x="0" y="0"/>
                    </a:moveTo>
                    <a:lnTo>
                      <a:pt x="128104" y="0"/>
                    </a:lnTo>
                  </a:path>
                </a:pathLst>
              </a:custGeom>
              <a:ln w="381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900"/>
              </a:p>
            </p:txBody>
          </p:sp>
        </p:grpSp>
        <p:sp>
          <p:nvSpPr>
            <p:cNvPr id="16" name="object 175">
              <a:extLst>
                <a:ext uri="{FF2B5EF4-FFF2-40B4-BE49-F238E27FC236}">
                  <a16:creationId xmlns:a16="http://schemas.microsoft.com/office/drawing/2014/main" id="{BB98E702-7928-458F-9103-1A47E257FA8D}"/>
                </a:ext>
              </a:extLst>
            </p:cNvPr>
            <p:cNvSpPr txBox="1"/>
            <p:nvPr/>
          </p:nvSpPr>
          <p:spPr>
            <a:xfrm>
              <a:off x="3660980" y="2635145"/>
              <a:ext cx="730576" cy="639278"/>
            </a:xfrm>
            <a:prstGeom prst="rect">
              <a:avLst/>
            </a:prstGeom>
          </p:spPr>
          <p:txBody>
            <a:bodyPr vert="horz" wrap="square" lIns="0" tIns="40640" rIns="0" bIns="0" rtlCol="0">
              <a:spAutoFit/>
            </a:bodyPr>
            <a:lstStyle/>
            <a:p>
              <a:pPr marL="12700" marR="297815">
                <a:lnSpc>
                  <a:spcPct val="78400"/>
                </a:lnSpc>
                <a:spcBef>
                  <a:spcPts val="320"/>
                </a:spcBef>
              </a:pPr>
              <a:r>
                <a:rPr sz="900" spc="-10" dirty="0">
                  <a:latin typeface="Gill Sans MT"/>
                  <a:cs typeface="Gill Sans MT"/>
                </a:rPr>
                <a:t>F</a:t>
              </a:r>
              <a:r>
                <a:rPr sz="900" spc="30" dirty="0">
                  <a:latin typeface="Gill Sans MT"/>
                  <a:cs typeface="Gill Sans MT"/>
                </a:rPr>
                <a:t>illing  </a:t>
              </a:r>
              <a:r>
                <a:rPr sz="900" spc="15" dirty="0">
                  <a:latin typeface="Gill Sans MT"/>
                  <a:cs typeface="Gill Sans MT"/>
                </a:rPr>
                <a:t>loop</a:t>
              </a: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0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L="219075" marR="5080">
                <a:lnSpc>
                  <a:spcPts val="850"/>
                </a:lnSpc>
                <a:spcBef>
                  <a:spcPts val="5"/>
                </a:spcBef>
              </a:pPr>
              <a:r>
                <a:rPr sz="900" spc="-70" dirty="0">
                  <a:latin typeface="Gill Sans MT"/>
                  <a:cs typeface="Gill Sans MT"/>
                </a:rPr>
                <a:t>H</a:t>
              </a:r>
              <a:r>
                <a:rPr sz="900" spc="30" dirty="0">
                  <a:latin typeface="Gill Sans MT"/>
                  <a:cs typeface="Gill Sans MT"/>
                </a:rPr>
                <a:t>e</a:t>
              </a:r>
              <a:r>
                <a:rPr sz="900" spc="25" dirty="0">
                  <a:latin typeface="Gill Sans MT"/>
                  <a:cs typeface="Gill Sans MT"/>
                </a:rPr>
                <a:t>a</a:t>
              </a:r>
              <a:r>
                <a:rPr sz="900" spc="35" dirty="0">
                  <a:latin typeface="Gill Sans MT"/>
                  <a:cs typeface="Gill Sans MT"/>
                </a:rPr>
                <a:t>ting  </a:t>
              </a:r>
              <a:r>
                <a:rPr sz="900" spc="-5" dirty="0">
                  <a:latin typeface="Gill Sans MT"/>
                  <a:cs typeface="Gill Sans MT"/>
                </a:rPr>
                <a:t>return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7" name="object 176">
              <a:extLst>
                <a:ext uri="{FF2B5EF4-FFF2-40B4-BE49-F238E27FC236}">
                  <a16:creationId xmlns:a16="http://schemas.microsoft.com/office/drawing/2014/main" id="{32CF5913-5B05-43D6-A363-FD3AF7548EB2}"/>
                </a:ext>
              </a:extLst>
            </p:cNvPr>
            <p:cNvSpPr/>
            <p:nvPr/>
          </p:nvSpPr>
          <p:spPr>
            <a:xfrm>
              <a:off x="1016100" y="4492912"/>
              <a:ext cx="6344285" cy="0"/>
            </a:xfrm>
            <a:custGeom>
              <a:avLst/>
              <a:gdLst/>
              <a:ahLst/>
              <a:cxnLst/>
              <a:rect l="l" t="t" r="r" b="b"/>
              <a:pathLst>
                <a:path w="6344284">
                  <a:moveTo>
                    <a:pt x="0" y="0"/>
                  </a:moveTo>
                  <a:lnTo>
                    <a:pt x="6344094" y="0"/>
                  </a:lnTo>
                </a:path>
              </a:pathLst>
            </a:custGeom>
            <a:ln w="6350">
              <a:solidFill>
                <a:srgbClr val="919598"/>
              </a:solidFill>
            </a:ln>
          </p:spPr>
          <p:txBody>
            <a:bodyPr wrap="square" lIns="0" tIns="0" rIns="0" bIns="0" rtlCol="0"/>
            <a:lstStyle/>
            <a:p>
              <a:endParaRPr sz="900"/>
            </a:p>
          </p:txBody>
        </p:sp>
      </p:grpSp>
    </p:spTree>
    <p:extLst>
      <p:ext uri="{BB962C8B-B14F-4D97-AF65-F5344CB8AC3E}">
        <p14:creationId xmlns:p14="http://schemas.microsoft.com/office/powerpoint/2010/main" val="155638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25791</TotalTime>
  <Words>937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Gill Sans MT</vt:lpstr>
      <vt:lpstr>Lucida Grande</vt:lpstr>
      <vt:lpstr>Myriad</vt:lpstr>
      <vt:lpstr>Times New Roman</vt:lpstr>
      <vt:lpstr>Default Design</vt:lpstr>
      <vt:lpstr>PowerPoint 19: Hydronic heating part 4</vt:lpstr>
      <vt:lpstr>This session:</vt:lpstr>
      <vt:lpstr>Quick refresher</vt:lpstr>
      <vt:lpstr>Quick refresher: roles of the major components within an open vented system </vt:lpstr>
      <vt:lpstr>The sealed heating system</vt:lpstr>
      <vt:lpstr>Roles of the components – a comparison</vt:lpstr>
      <vt:lpstr>Sealed system – expansion vessel </vt:lpstr>
      <vt:lpstr>Sealed system – with external expansion vessel</vt:lpstr>
      <vt:lpstr>Sealed system – combination boilers</vt:lpstr>
      <vt:lpstr>Commercial sealed systems</vt:lpstr>
      <vt:lpstr>Commercial sealed systems</vt:lpstr>
      <vt:lpstr>High temperature systems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329</cp:revision>
  <dcterms:created xsi:type="dcterms:W3CDTF">2013-05-28T00:38:54Z</dcterms:created>
  <dcterms:modified xsi:type="dcterms:W3CDTF">2023-10-31T15:14:54Z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