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298" r:id="rId7"/>
    <p:sldId id="299" r:id="rId8"/>
    <p:sldId id="300" r:id="rId9"/>
    <p:sldId id="301" r:id="rId10"/>
    <p:sldId id="330" r:id="rId11"/>
    <p:sldId id="331" r:id="rId12"/>
    <p:sldId id="291" r:id="rId13"/>
    <p:sldId id="292" r:id="rId14"/>
    <p:sldId id="329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6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4"/>
    <p:restoredTop sz="86327"/>
  </p:normalViewPr>
  <p:slideViewPr>
    <p:cSldViewPr showGuides="1">
      <p:cViewPr varScale="1">
        <p:scale>
          <a:sx n="69" d="100"/>
          <a:sy n="69" d="100"/>
        </p:scale>
        <p:origin x="7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42C82E87-9A17-4605-B50C-B59229AEAA2D}"/>
    <pc:docChg chg="modSld">
      <pc:chgData name="Claire Brooks" userId="045b5ce1-bb15-4c22-aa7e-c7b600949989" providerId="ADAL" clId="{42C82E87-9A17-4605-B50C-B59229AEAA2D}" dt="2023-10-31T12:35:35.712" v="3" actId="11"/>
      <pc:docMkLst>
        <pc:docMk/>
      </pc:docMkLst>
      <pc:sldChg chg="modSp mod">
        <pc:chgData name="Claire Brooks" userId="045b5ce1-bb15-4c22-aa7e-c7b600949989" providerId="ADAL" clId="{42C82E87-9A17-4605-B50C-B59229AEAA2D}" dt="2023-10-31T12:35:35.712" v="3" actId="11"/>
        <pc:sldMkLst>
          <pc:docMk/>
          <pc:sldMk cId="2011640826" sldId="298"/>
        </pc:sldMkLst>
        <pc:spChg chg="mod">
          <ac:chgData name="Claire Brooks" userId="045b5ce1-bb15-4c22-aa7e-c7b600949989" providerId="ADAL" clId="{42C82E87-9A17-4605-B50C-B59229AEAA2D}" dt="2023-10-31T12:35:35.712" v="3" actId="11"/>
          <ac:spMkLst>
            <pc:docMk/>
            <pc:sldMk cId="2011640826" sldId="298"/>
            <ac:spMk id="3" creationId="{D769528E-A85A-AF4E-8E3C-D3F42AFDD341}"/>
          </ac:spMkLst>
        </pc:spChg>
        <pc:spChg chg="mod">
          <ac:chgData name="Claire Brooks" userId="045b5ce1-bb15-4c22-aa7e-c7b600949989" providerId="ADAL" clId="{42C82E87-9A17-4605-B50C-B59229AEAA2D}" dt="2023-10-31T12:35:19.160" v="2" actId="1076"/>
          <ac:spMkLst>
            <pc:docMk/>
            <pc:sldMk cId="2011640826" sldId="298"/>
            <ac:spMk id="5" creationId="{194D6766-F70C-0648-B8B6-1198EE9648E0}"/>
          </ac:spMkLst>
        </pc:spChg>
        <pc:spChg chg="mod">
          <ac:chgData name="Claire Brooks" userId="045b5ce1-bb15-4c22-aa7e-c7b600949989" providerId="ADAL" clId="{42C82E87-9A17-4605-B50C-B59229AEAA2D}" dt="2023-10-31T12:35:11.667" v="0" actId="2085"/>
          <ac:spMkLst>
            <pc:docMk/>
            <pc:sldMk cId="2011640826" sldId="298"/>
            <ac:spMk id="6" creationId="{8C902942-1E80-AB47-88A0-0B36A36DC29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7B5A19-1878-704A-ABDA-85A4FCF7E0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F5D22CD-0CD7-9D48-AEF9-3CEC25379D48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90114" name="Rectangle 2">
            <a:extLst>
              <a:ext uri="{FF2B5EF4-FFF2-40B4-BE49-F238E27FC236}">
                <a16:creationId xmlns:a16="http://schemas.microsoft.com/office/drawing/2014/main" id="{522E6956-E89B-5F4F-93E5-1A7DB90004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0115" name="Rectangle 3">
            <a:extLst>
              <a:ext uri="{FF2B5EF4-FFF2-40B4-BE49-F238E27FC236}">
                <a16:creationId xmlns:a16="http://schemas.microsoft.com/office/drawing/2014/main" id="{489FC575-A97F-AA41-BBA8-E174CC64FFE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901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7276A0B-65DC-F545-A934-57171A6D41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EC20BC4-816C-EF4E-8E0A-E9AB8097ECC1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92162" name="Rectangle 2">
            <a:extLst>
              <a:ext uri="{FF2B5EF4-FFF2-40B4-BE49-F238E27FC236}">
                <a16:creationId xmlns:a16="http://schemas.microsoft.com/office/drawing/2014/main" id="{1B254AA7-7238-6040-8640-E12A64D69D4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2163" name="Rectangle 3">
            <a:extLst>
              <a:ext uri="{FF2B5EF4-FFF2-40B4-BE49-F238E27FC236}">
                <a16:creationId xmlns:a16="http://schemas.microsoft.com/office/drawing/2014/main" id="{FD3EF23F-A1C6-6A4C-9773-646A2EBE05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234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F26A9EC-F863-2A47-BC6F-324384BDD4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43C724-3430-C147-817E-27989AF50243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94210" name="Rectangle 2">
            <a:extLst>
              <a:ext uri="{FF2B5EF4-FFF2-40B4-BE49-F238E27FC236}">
                <a16:creationId xmlns:a16="http://schemas.microsoft.com/office/drawing/2014/main" id="{A52F9680-80A5-8C47-B316-9442641063B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2D1A7D07-7437-934D-A820-E7151FEE96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65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6CB333F-AC74-4E42-B0B4-EA5FE87AB5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EBAD326E-8060-4D44-8A5D-25B7C8A55690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96258" name="Rectangle 2">
            <a:extLst>
              <a:ext uri="{FF2B5EF4-FFF2-40B4-BE49-F238E27FC236}">
                <a16:creationId xmlns:a16="http://schemas.microsoft.com/office/drawing/2014/main" id="{04416911-9E6C-F94E-923F-58E626607B3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AD3D93FA-FE3B-5340-B9EE-A4EC59E62D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5073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2BE0E27-6148-1A4A-817A-7C106C5DE8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BF81EF5-BE42-934B-86D5-61D967F0EFFF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6718AC5F-FE01-FE4F-868F-05A6911DD2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C9831FBE-620E-8C4D-84A2-C88D8FEA9B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589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BD3CEA4-ECCC-B04E-9F1D-4F373A3668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EC7873D-ADD9-EA47-88E3-533E2605FCBE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77826" name="Slide Image Placeholder 1">
            <a:extLst>
              <a:ext uri="{FF2B5EF4-FFF2-40B4-BE49-F238E27FC236}">
                <a16:creationId xmlns:a16="http://schemas.microsoft.com/office/drawing/2014/main" id="{1CC38007-CD9C-3148-BDAC-8E11B3B298D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7827" name="Notes Placeholder 2">
            <a:extLst>
              <a:ext uri="{FF2B5EF4-FFF2-40B4-BE49-F238E27FC236}">
                <a16:creationId xmlns:a16="http://schemas.microsoft.com/office/drawing/2014/main" id="{560332F7-B3F1-FE4A-BF23-FD7CDEDA5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60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4A06E6-1A69-1040-8003-D6D43F50C9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5130FD-DDD5-5243-9AE6-2984615FE43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D9C8051-ADEB-9242-BE7E-118FD0A390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112BFE-1EB1-CF4D-8492-12CF8BC2BD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789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07A149D-1938-D149-BFB2-2137A33D58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C2DABE5-309D-AD43-81A9-0F1CBBE501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E47792D-817B-0C44-8296-B1DE6F752A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AF9E6F-315A-D942-939C-3D75CDE911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9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emf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www.youtube.com/watch?v=hpEFLEFT_LM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13: Hot water part 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>
            <a:extLst>
              <a:ext uri="{FF2B5EF4-FFF2-40B4-BE49-F238E27FC236}">
                <a16:creationId xmlns:a16="http://schemas.microsoft.com/office/drawing/2014/main" id="{3CF73BE4-6161-3B4D-854A-1D88227899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95850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cs typeface="Arial" charset="0"/>
              </a:rPr>
              <a:t>Secondary circulation</a:t>
            </a:r>
            <a:endParaRPr lang="en-GB" dirty="0">
              <a:cs typeface="Arial" charset="0"/>
            </a:endParaRPr>
          </a:p>
        </p:txBody>
      </p:sp>
      <p:sp>
        <p:nvSpPr>
          <p:cNvPr id="76803" name="Content Placeholder 2">
            <a:extLst>
              <a:ext uri="{FF2B5EF4-FFF2-40B4-BE49-F238E27FC236}">
                <a16:creationId xmlns:a16="http://schemas.microsoft.com/office/drawing/2014/main" id="{F38DD1BD-5B19-D841-ACB9-56ABC8D76C9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8625" y="1214438"/>
            <a:ext cx="8229600" cy="4929187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18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1800" dirty="0">
              <a:cs typeface="Arial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sz="2400" dirty="0">
              <a:cs typeface="Arial" charset="0"/>
            </a:endParaRPr>
          </a:p>
        </p:txBody>
      </p:sp>
      <p:sp>
        <p:nvSpPr>
          <p:cNvPr id="76805" name="Text Box 5">
            <a:extLst>
              <a:ext uri="{FF2B5EF4-FFF2-40B4-BE49-F238E27FC236}">
                <a16:creationId xmlns:a16="http://schemas.microsoft.com/office/drawing/2014/main" id="{28167BCC-AB26-CB4A-93AE-F19970035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887" y="1435202"/>
            <a:ext cx="8353425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To overcome a dead leg,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localised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hot water can be installed or the use of a secondary circulation should be used.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charset="0"/>
                <a:ea typeface="ＭＳ Ｐゴシック" charset="0"/>
                <a:cs typeface="Arial" charset="0"/>
              </a:rPr>
              <a:t>This allows the circuit of hot water to be much closer to the outlet point.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8" descr="http://t0.gstatic.com/images?q=tbn:ANd9GcQs8G_rrGdWhlnHk7lRY-dbmqzotKwER3ymOefAP6XqNCGpTrIN">
            <a:extLst>
              <a:ext uri="{FF2B5EF4-FFF2-40B4-BE49-F238E27FC236}">
                <a16:creationId xmlns:a16="http://schemas.microsoft.com/office/drawing/2014/main" id="{0A7E90A6-8E45-9C44-8787-E6D4AEC07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5516"/>
            <a:ext cx="21971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6D322B8-FC49-4B0A-AFB2-FC8692A3317B}"/>
              </a:ext>
            </a:extLst>
          </p:cNvPr>
          <p:cNvGrpSpPr/>
          <p:nvPr/>
        </p:nvGrpSpPr>
        <p:grpSpPr>
          <a:xfrm>
            <a:off x="3276712" y="2615413"/>
            <a:ext cx="4967696" cy="3269070"/>
            <a:chOff x="2921351" y="6992352"/>
            <a:chExt cx="3617595" cy="2380615"/>
          </a:xfrm>
        </p:grpSpPr>
        <p:grpSp>
          <p:nvGrpSpPr>
            <p:cNvPr id="9" name="object 14">
              <a:extLst>
                <a:ext uri="{FF2B5EF4-FFF2-40B4-BE49-F238E27FC236}">
                  <a16:creationId xmlns:a16="http://schemas.microsoft.com/office/drawing/2014/main" id="{C51BA63F-B412-401B-8BB1-BD1F5DE195EA}"/>
                </a:ext>
              </a:extLst>
            </p:cNvPr>
            <p:cNvGrpSpPr/>
            <p:nvPr/>
          </p:nvGrpSpPr>
          <p:grpSpPr>
            <a:xfrm>
              <a:off x="2921351" y="6992352"/>
              <a:ext cx="3617595" cy="2380615"/>
              <a:chOff x="2921351" y="6992352"/>
              <a:chExt cx="3617595" cy="2380615"/>
            </a:xfrm>
          </p:grpSpPr>
          <p:sp>
            <p:nvSpPr>
              <p:cNvPr id="40" name="object 15">
                <a:extLst>
                  <a:ext uri="{FF2B5EF4-FFF2-40B4-BE49-F238E27FC236}">
                    <a16:creationId xmlns:a16="http://schemas.microsoft.com/office/drawing/2014/main" id="{E7E314CD-8FA5-4E2C-83DE-830C5B06CB5C}"/>
                  </a:ext>
                </a:extLst>
              </p:cNvPr>
              <p:cNvSpPr/>
              <p:nvPr/>
            </p:nvSpPr>
            <p:spPr>
              <a:xfrm>
                <a:off x="3440746" y="7600973"/>
                <a:ext cx="239395" cy="1236980"/>
              </a:xfrm>
              <a:custGeom>
                <a:avLst/>
                <a:gdLst/>
                <a:ahLst/>
                <a:cxnLst/>
                <a:rect l="l" t="t" r="r" b="b"/>
                <a:pathLst>
                  <a:path w="239395" h="1236979">
                    <a:moveTo>
                      <a:pt x="0" y="0"/>
                    </a:moveTo>
                    <a:lnTo>
                      <a:pt x="0" y="1185481"/>
                    </a:lnTo>
                    <a:lnTo>
                      <a:pt x="4062" y="1205468"/>
                    </a:lnTo>
                    <a:lnTo>
                      <a:pt x="15122" y="1221840"/>
                    </a:lnTo>
                    <a:lnTo>
                      <a:pt x="31493" y="1232903"/>
                    </a:lnTo>
                    <a:lnTo>
                      <a:pt x="51485" y="1236967"/>
                    </a:lnTo>
                    <a:lnTo>
                      <a:pt x="112636" y="1236967"/>
                    </a:lnTo>
                    <a:lnTo>
                      <a:pt x="239242" y="1236967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6">
                <a:extLst>
                  <a:ext uri="{FF2B5EF4-FFF2-40B4-BE49-F238E27FC236}">
                    <a16:creationId xmlns:a16="http://schemas.microsoft.com/office/drawing/2014/main" id="{4E3F4EB7-0396-4679-A8A8-A35AA8A645A5}"/>
                  </a:ext>
                </a:extLst>
              </p:cNvPr>
              <p:cNvSpPr/>
              <p:nvPr/>
            </p:nvSpPr>
            <p:spPr>
              <a:xfrm>
                <a:off x="3440746" y="7607786"/>
                <a:ext cx="243840" cy="1230630"/>
              </a:xfrm>
              <a:custGeom>
                <a:avLst/>
                <a:gdLst/>
                <a:ahLst/>
                <a:cxnLst/>
                <a:rect l="l" t="t" r="r" b="b"/>
                <a:pathLst>
                  <a:path w="243839" h="1230629">
                    <a:moveTo>
                      <a:pt x="0" y="0"/>
                    </a:moveTo>
                    <a:lnTo>
                      <a:pt x="0" y="1178661"/>
                    </a:lnTo>
                    <a:lnTo>
                      <a:pt x="4062" y="1198654"/>
                    </a:lnTo>
                    <a:lnTo>
                      <a:pt x="15122" y="1215024"/>
                    </a:lnTo>
                    <a:lnTo>
                      <a:pt x="31493" y="1226085"/>
                    </a:lnTo>
                    <a:lnTo>
                      <a:pt x="51485" y="1230147"/>
                    </a:lnTo>
                    <a:lnTo>
                      <a:pt x="112636" y="1230147"/>
                    </a:lnTo>
                    <a:lnTo>
                      <a:pt x="243509" y="1230147"/>
                    </a:lnTo>
                  </a:path>
                </a:pathLst>
              </a:custGeom>
              <a:ln w="2270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7">
                <a:extLst>
                  <a:ext uri="{FF2B5EF4-FFF2-40B4-BE49-F238E27FC236}">
                    <a16:creationId xmlns:a16="http://schemas.microsoft.com/office/drawing/2014/main" id="{740B57E7-5254-4EA5-B9F2-DF35345AB06C}"/>
                  </a:ext>
                </a:extLst>
              </p:cNvPr>
              <p:cNvSpPr/>
              <p:nvPr/>
            </p:nvSpPr>
            <p:spPr>
              <a:xfrm>
                <a:off x="3412007" y="7967068"/>
                <a:ext cx="5905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9054" h="74295">
                    <a:moveTo>
                      <a:pt x="7365" y="0"/>
                    </a:moveTo>
                    <a:lnTo>
                      <a:pt x="0" y="68376"/>
                    </a:lnTo>
                    <a:lnTo>
                      <a:pt x="51206" y="73901"/>
                    </a:lnTo>
                    <a:lnTo>
                      <a:pt x="58572" y="5511"/>
                    </a:lnTo>
                    <a:lnTo>
                      <a:pt x="736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8">
                <a:extLst>
                  <a:ext uri="{FF2B5EF4-FFF2-40B4-BE49-F238E27FC236}">
                    <a16:creationId xmlns:a16="http://schemas.microsoft.com/office/drawing/2014/main" id="{B02C112F-008A-4807-8BC7-BDEC511567F3}"/>
                  </a:ext>
                </a:extLst>
              </p:cNvPr>
              <p:cNvSpPr/>
              <p:nvPr/>
            </p:nvSpPr>
            <p:spPr>
              <a:xfrm>
                <a:off x="3273325" y="7992281"/>
                <a:ext cx="599440" cy="173355"/>
              </a:xfrm>
              <a:custGeom>
                <a:avLst/>
                <a:gdLst/>
                <a:ahLst/>
                <a:cxnLst/>
                <a:rect l="l" t="t" r="r" b="b"/>
                <a:pathLst>
                  <a:path w="599439" h="173354">
                    <a:moveTo>
                      <a:pt x="599059" y="172910"/>
                    </a:moveTo>
                    <a:lnTo>
                      <a:pt x="599059" y="116713"/>
                    </a:lnTo>
                    <a:lnTo>
                      <a:pt x="595108" y="96616"/>
                    </a:lnTo>
                    <a:lnTo>
                      <a:pt x="568433" y="66367"/>
                    </a:lnTo>
                    <a:lnTo>
                      <a:pt x="122148" y="6299"/>
                    </a:lnTo>
                    <a:lnTo>
                      <a:pt x="76201" y="1854"/>
                    </a:lnTo>
                    <a:lnTo>
                      <a:pt x="36055" y="0"/>
                    </a:lnTo>
                    <a:lnTo>
                      <a:pt x="0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4" name="object 19">
                <a:extLst>
                  <a:ext uri="{FF2B5EF4-FFF2-40B4-BE49-F238E27FC236}">
                    <a16:creationId xmlns:a16="http://schemas.microsoft.com/office/drawing/2014/main" id="{5D0DB2C1-2148-4D2B-9172-933074B881D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152685" y="8348093"/>
                <a:ext cx="238149" cy="189999"/>
              </a:xfrm>
              <a:prstGeom prst="rect">
                <a:avLst/>
              </a:prstGeom>
            </p:spPr>
          </p:pic>
          <p:sp>
            <p:nvSpPr>
              <p:cNvPr id="45" name="object 20">
                <a:extLst>
                  <a:ext uri="{FF2B5EF4-FFF2-40B4-BE49-F238E27FC236}">
                    <a16:creationId xmlns:a16="http://schemas.microsoft.com/office/drawing/2014/main" id="{8319EB27-7D4E-4DDC-A5E3-B4E75A352FCC}"/>
                  </a:ext>
                </a:extLst>
              </p:cNvPr>
              <p:cNvSpPr/>
              <p:nvPr/>
            </p:nvSpPr>
            <p:spPr>
              <a:xfrm>
                <a:off x="5408736" y="8901101"/>
                <a:ext cx="7937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112395">
                    <a:moveTo>
                      <a:pt x="79349" y="0"/>
                    </a:moveTo>
                    <a:lnTo>
                      <a:pt x="0" y="0"/>
                    </a:lnTo>
                    <a:lnTo>
                      <a:pt x="0" y="111785"/>
                    </a:lnTo>
                    <a:lnTo>
                      <a:pt x="79349" y="111785"/>
                    </a:lnTo>
                    <a:lnTo>
                      <a:pt x="7934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1">
                <a:extLst>
                  <a:ext uri="{FF2B5EF4-FFF2-40B4-BE49-F238E27FC236}">
                    <a16:creationId xmlns:a16="http://schemas.microsoft.com/office/drawing/2014/main" id="{C1864F22-0830-40C4-A932-496B6D992607}"/>
                  </a:ext>
                </a:extLst>
              </p:cNvPr>
              <p:cNvSpPr/>
              <p:nvPr/>
            </p:nvSpPr>
            <p:spPr>
              <a:xfrm>
                <a:off x="5408736" y="8901101"/>
                <a:ext cx="79375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112395">
                    <a:moveTo>
                      <a:pt x="0" y="0"/>
                    </a:moveTo>
                    <a:lnTo>
                      <a:pt x="0" y="111785"/>
                    </a:lnTo>
                    <a:lnTo>
                      <a:pt x="79349" y="111785"/>
                    </a:lnTo>
                    <a:lnTo>
                      <a:pt x="79349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2">
                <a:extLst>
                  <a:ext uri="{FF2B5EF4-FFF2-40B4-BE49-F238E27FC236}">
                    <a16:creationId xmlns:a16="http://schemas.microsoft.com/office/drawing/2014/main" id="{5692EBB0-FEAC-4754-B080-7C49C59BB677}"/>
                  </a:ext>
                </a:extLst>
              </p:cNvPr>
              <p:cNvSpPr/>
              <p:nvPr/>
            </p:nvSpPr>
            <p:spPr>
              <a:xfrm>
                <a:off x="4983054" y="8533756"/>
                <a:ext cx="5803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580389" h="396240">
                    <a:moveTo>
                      <a:pt x="559206" y="0"/>
                    </a:moveTo>
                    <a:lnTo>
                      <a:pt x="20548" y="0"/>
                    </a:lnTo>
                    <a:lnTo>
                      <a:pt x="12560" y="1624"/>
                    </a:lnTo>
                    <a:lnTo>
                      <a:pt x="6021" y="6048"/>
                    </a:lnTo>
                    <a:lnTo>
                      <a:pt x="1608" y="12601"/>
                    </a:lnTo>
                    <a:lnTo>
                      <a:pt x="0" y="20612"/>
                    </a:lnTo>
                    <a:lnTo>
                      <a:pt x="279" y="293039"/>
                    </a:lnTo>
                    <a:lnTo>
                      <a:pt x="8407" y="333025"/>
                    </a:lnTo>
                    <a:lnTo>
                      <a:pt x="30535" y="365780"/>
                    </a:lnTo>
                    <a:lnTo>
                      <a:pt x="63281" y="387917"/>
                    </a:lnTo>
                    <a:lnTo>
                      <a:pt x="103263" y="396049"/>
                    </a:lnTo>
                    <a:lnTo>
                      <a:pt x="477139" y="396049"/>
                    </a:lnTo>
                    <a:lnTo>
                      <a:pt x="517133" y="387917"/>
                    </a:lnTo>
                    <a:lnTo>
                      <a:pt x="549883" y="365780"/>
                    </a:lnTo>
                    <a:lnTo>
                      <a:pt x="572009" y="333025"/>
                    </a:lnTo>
                    <a:lnTo>
                      <a:pt x="580136" y="293039"/>
                    </a:lnTo>
                    <a:lnTo>
                      <a:pt x="579856" y="20612"/>
                    </a:lnTo>
                    <a:lnTo>
                      <a:pt x="578212" y="12601"/>
                    </a:lnTo>
                    <a:lnTo>
                      <a:pt x="573770" y="6048"/>
                    </a:lnTo>
                    <a:lnTo>
                      <a:pt x="567208" y="1624"/>
                    </a:lnTo>
                    <a:lnTo>
                      <a:pt x="55920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3">
                <a:extLst>
                  <a:ext uri="{FF2B5EF4-FFF2-40B4-BE49-F238E27FC236}">
                    <a16:creationId xmlns:a16="http://schemas.microsoft.com/office/drawing/2014/main" id="{A27AEFE9-D8C7-49AE-9E23-F61093E389B9}"/>
                  </a:ext>
                </a:extLst>
              </p:cNvPr>
              <p:cNvSpPr/>
              <p:nvPr/>
            </p:nvSpPr>
            <p:spPr>
              <a:xfrm>
                <a:off x="4983054" y="8533756"/>
                <a:ext cx="5803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580389" h="396240">
                    <a:moveTo>
                      <a:pt x="579856" y="20612"/>
                    </a:moveTo>
                    <a:lnTo>
                      <a:pt x="578212" y="12601"/>
                    </a:lnTo>
                    <a:lnTo>
                      <a:pt x="573770" y="6048"/>
                    </a:lnTo>
                    <a:lnTo>
                      <a:pt x="567208" y="1624"/>
                    </a:lnTo>
                    <a:lnTo>
                      <a:pt x="559206" y="0"/>
                    </a:lnTo>
                    <a:lnTo>
                      <a:pt x="20548" y="0"/>
                    </a:lnTo>
                    <a:lnTo>
                      <a:pt x="12560" y="1624"/>
                    </a:lnTo>
                    <a:lnTo>
                      <a:pt x="6021" y="6048"/>
                    </a:lnTo>
                    <a:lnTo>
                      <a:pt x="1608" y="12601"/>
                    </a:lnTo>
                    <a:lnTo>
                      <a:pt x="0" y="20612"/>
                    </a:lnTo>
                    <a:lnTo>
                      <a:pt x="279" y="293039"/>
                    </a:lnTo>
                    <a:lnTo>
                      <a:pt x="8407" y="333025"/>
                    </a:lnTo>
                    <a:lnTo>
                      <a:pt x="30535" y="365780"/>
                    </a:lnTo>
                    <a:lnTo>
                      <a:pt x="63281" y="387917"/>
                    </a:lnTo>
                    <a:lnTo>
                      <a:pt x="103263" y="396049"/>
                    </a:lnTo>
                    <a:lnTo>
                      <a:pt x="477139" y="396049"/>
                    </a:lnTo>
                    <a:lnTo>
                      <a:pt x="517133" y="387917"/>
                    </a:lnTo>
                    <a:lnTo>
                      <a:pt x="549883" y="365780"/>
                    </a:lnTo>
                    <a:lnTo>
                      <a:pt x="572009" y="333025"/>
                    </a:lnTo>
                    <a:lnTo>
                      <a:pt x="580136" y="293039"/>
                    </a:lnTo>
                    <a:lnTo>
                      <a:pt x="579856" y="20612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4">
                <a:extLst>
                  <a:ext uri="{FF2B5EF4-FFF2-40B4-BE49-F238E27FC236}">
                    <a16:creationId xmlns:a16="http://schemas.microsoft.com/office/drawing/2014/main" id="{BCC08F8A-91CF-4054-A939-F5DEA0C82F30}"/>
                  </a:ext>
                </a:extLst>
              </p:cNvPr>
              <p:cNvSpPr/>
              <p:nvPr/>
            </p:nvSpPr>
            <p:spPr>
              <a:xfrm>
                <a:off x="2922943" y="9012885"/>
                <a:ext cx="3614420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3614420" h="127000">
                    <a:moveTo>
                      <a:pt x="3614013" y="0"/>
                    </a:moveTo>
                    <a:lnTo>
                      <a:pt x="0" y="0"/>
                    </a:lnTo>
                    <a:lnTo>
                      <a:pt x="0" y="126428"/>
                    </a:lnTo>
                    <a:lnTo>
                      <a:pt x="3614013" y="126428"/>
                    </a:lnTo>
                    <a:lnTo>
                      <a:pt x="361401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5">
                <a:extLst>
                  <a:ext uri="{FF2B5EF4-FFF2-40B4-BE49-F238E27FC236}">
                    <a16:creationId xmlns:a16="http://schemas.microsoft.com/office/drawing/2014/main" id="{03307BF1-E3D2-4AF2-A71C-05175266F534}"/>
                  </a:ext>
                </a:extLst>
              </p:cNvPr>
              <p:cNvSpPr/>
              <p:nvPr/>
            </p:nvSpPr>
            <p:spPr>
              <a:xfrm>
                <a:off x="2922939" y="9012889"/>
                <a:ext cx="3614420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3614420" h="127000">
                    <a:moveTo>
                      <a:pt x="3614013" y="126428"/>
                    </a:moveTo>
                    <a:lnTo>
                      <a:pt x="0" y="126428"/>
                    </a:lnTo>
                    <a:lnTo>
                      <a:pt x="0" y="0"/>
                    </a:lnTo>
                    <a:lnTo>
                      <a:pt x="3614013" y="0"/>
                    </a:lnTo>
                    <a:lnTo>
                      <a:pt x="3614013" y="12642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6">
                <a:extLst>
                  <a:ext uri="{FF2B5EF4-FFF2-40B4-BE49-F238E27FC236}">
                    <a16:creationId xmlns:a16="http://schemas.microsoft.com/office/drawing/2014/main" id="{19246AB4-7069-4F4B-9659-6C94319318A9}"/>
                  </a:ext>
                </a:extLst>
              </p:cNvPr>
              <p:cNvSpPr/>
              <p:nvPr/>
            </p:nvSpPr>
            <p:spPr>
              <a:xfrm>
                <a:off x="3267897" y="7010767"/>
                <a:ext cx="1981835" cy="2343785"/>
              </a:xfrm>
              <a:custGeom>
                <a:avLst/>
                <a:gdLst/>
                <a:ahLst/>
                <a:cxnLst/>
                <a:rect l="l" t="t" r="r" b="b"/>
                <a:pathLst>
                  <a:path w="1981835" h="2343784">
                    <a:moveTo>
                      <a:pt x="1981530" y="1524520"/>
                    </a:moveTo>
                    <a:lnTo>
                      <a:pt x="1981530" y="2343035"/>
                    </a:lnTo>
                    <a:lnTo>
                      <a:pt x="51511" y="2343353"/>
                    </a:lnTo>
                    <a:lnTo>
                      <a:pt x="31514" y="2339289"/>
                    </a:lnTo>
                    <a:lnTo>
                      <a:pt x="15135" y="2328225"/>
                    </a:lnTo>
                    <a:lnTo>
                      <a:pt x="4065" y="2311854"/>
                    </a:lnTo>
                    <a:lnTo>
                      <a:pt x="0" y="2291867"/>
                    </a:lnTo>
                    <a:lnTo>
                      <a:pt x="0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7">
                <a:extLst>
                  <a:ext uri="{FF2B5EF4-FFF2-40B4-BE49-F238E27FC236}">
                    <a16:creationId xmlns:a16="http://schemas.microsoft.com/office/drawing/2014/main" id="{1FEBFD70-42A4-4255-8B7F-9608E4B41BA7}"/>
                  </a:ext>
                </a:extLst>
              </p:cNvPr>
              <p:cNvSpPr/>
              <p:nvPr/>
            </p:nvSpPr>
            <p:spPr>
              <a:xfrm>
                <a:off x="3267908" y="7010760"/>
                <a:ext cx="52069" cy="2343785"/>
              </a:xfrm>
              <a:custGeom>
                <a:avLst/>
                <a:gdLst/>
                <a:ahLst/>
                <a:cxnLst/>
                <a:rect l="l" t="t" r="r" b="b"/>
                <a:pathLst>
                  <a:path w="52070" h="2343784">
                    <a:moveTo>
                      <a:pt x="51498" y="2343353"/>
                    </a:moveTo>
                    <a:lnTo>
                      <a:pt x="31503" y="2339289"/>
                    </a:lnTo>
                    <a:lnTo>
                      <a:pt x="15128" y="2328225"/>
                    </a:lnTo>
                    <a:lnTo>
                      <a:pt x="4064" y="2311854"/>
                    </a:lnTo>
                    <a:lnTo>
                      <a:pt x="0" y="2291867"/>
                    </a:lnTo>
                    <a:lnTo>
                      <a:pt x="0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8">
                <a:extLst>
                  <a:ext uri="{FF2B5EF4-FFF2-40B4-BE49-F238E27FC236}">
                    <a16:creationId xmlns:a16="http://schemas.microsoft.com/office/drawing/2014/main" id="{9CD25835-D4D3-470D-B8A9-4F580236F17B}"/>
                  </a:ext>
                </a:extLst>
              </p:cNvPr>
              <p:cNvSpPr/>
              <p:nvPr/>
            </p:nvSpPr>
            <p:spPr>
              <a:xfrm>
                <a:off x="5293122" y="9224436"/>
                <a:ext cx="767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7714">
                    <a:moveTo>
                      <a:pt x="0" y="0"/>
                    </a:moveTo>
                    <a:lnTo>
                      <a:pt x="767448" y="0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9">
                <a:extLst>
                  <a:ext uri="{FF2B5EF4-FFF2-40B4-BE49-F238E27FC236}">
                    <a16:creationId xmlns:a16="http://schemas.microsoft.com/office/drawing/2014/main" id="{437EDA81-5618-4352-957B-D104DC98BC43}"/>
                  </a:ext>
                </a:extLst>
              </p:cNvPr>
              <p:cNvSpPr/>
              <p:nvPr/>
            </p:nvSpPr>
            <p:spPr>
              <a:xfrm>
                <a:off x="4067846" y="8386015"/>
                <a:ext cx="1135380" cy="838835"/>
              </a:xfrm>
              <a:custGeom>
                <a:avLst/>
                <a:gdLst/>
                <a:ahLst/>
                <a:cxnLst/>
                <a:rect l="l" t="t" r="r" b="b"/>
                <a:pathLst>
                  <a:path w="1135379" h="838834">
                    <a:moveTo>
                      <a:pt x="0" y="0"/>
                    </a:moveTo>
                    <a:lnTo>
                      <a:pt x="229933" y="0"/>
                    </a:lnTo>
                    <a:lnTo>
                      <a:pt x="249928" y="4065"/>
                    </a:lnTo>
                    <a:lnTo>
                      <a:pt x="266303" y="15133"/>
                    </a:lnTo>
                    <a:lnTo>
                      <a:pt x="277368" y="31509"/>
                    </a:lnTo>
                    <a:lnTo>
                      <a:pt x="281432" y="51498"/>
                    </a:lnTo>
                    <a:lnTo>
                      <a:pt x="281432" y="786917"/>
                    </a:lnTo>
                    <a:lnTo>
                      <a:pt x="285496" y="806917"/>
                    </a:lnTo>
                    <a:lnTo>
                      <a:pt x="296562" y="823291"/>
                    </a:lnTo>
                    <a:lnTo>
                      <a:pt x="312941" y="834353"/>
                    </a:lnTo>
                    <a:lnTo>
                      <a:pt x="332943" y="838415"/>
                    </a:lnTo>
                    <a:lnTo>
                      <a:pt x="1135380" y="838415"/>
                    </a:lnTo>
                  </a:path>
                </a:pathLst>
              </a:custGeom>
              <a:ln w="363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30">
                <a:extLst>
                  <a:ext uri="{FF2B5EF4-FFF2-40B4-BE49-F238E27FC236}">
                    <a16:creationId xmlns:a16="http://schemas.microsoft.com/office/drawing/2014/main" id="{DAA06E0E-08BD-4170-84B3-CED23EEF244D}"/>
                  </a:ext>
                </a:extLst>
              </p:cNvPr>
              <p:cNvSpPr/>
              <p:nvPr/>
            </p:nvSpPr>
            <p:spPr>
              <a:xfrm>
                <a:off x="5058425" y="8901101"/>
                <a:ext cx="80010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12395">
                    <a:moveTo>
                      <a:pt x="79387" y="0"/>
                    </a:moveTo>
                    <a:lnTo>
                      <a:pt x="0" y="0"/>
                    </a:lnTo>
                    <a:lnTo>
                      <a:pt x="0" y="111785"/>
                    </a:lnTo>
                    <a:lnTo>
                      <a:pt x="79387" y="111785"/>
                    </a:lnTo>
                    <a:lnTo>
                      <a:pt x="7938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31">
                <a:extLst>
                  <a:ext uri="{FF2B5EF4-FFF2-40B4-BE49-F238E27FC236}">
                    <a16:creationId xmlns:a16="http://schemas.microsoft.com/office/drawing/2014/main" id="{80F18D91-7AAC-4588-9132-E4E97F190F6B}"/>
                  </a:ext>
                </a:extLst>
              </p:cNvPr>
              <p:cNvSpPr/>
              <p:nvPr/>
            </p:nvSpPr>
            <p:spPr>
              <a:xfrm>
                <a:off x="5058425" y="8901101"/>
                <a:ext cx="80010" cy="112395"/>
              </a:xfrm>
              <a:custGeom>
                <a:avLst/>
                <a:gdLst/>
                <a:ahLst/>
                <a:cxnLst/>
                <a:rect l="l" t="t" r="r" b="b"/>
                <a:pathLst>
                  <a:path w="80010" h="112395">
                    <a:moveTo>
                      <a:pt x="79387" y="0"/>
                    </a:moveTo>
                    <a:lnTo>
                      <a:pt x="79387" y="111785"/>
                    </a:lnTo>
                    <a:lnTo>
                      <a:pt x="0" y="111785"/>
                    </a:lnTo>
                    <a:lnTo>
                      <a:pt x="0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2">
                <a:extLst>
                  <a:ext uri="{FF2B5EF4-FFF2-40B4-BE49-F238E27FC236}">
                    <a16:creationId xmlns:a16="http://schemas.microsoft.com/office/drawing/2014/main" id="{111379AE-0829-4FBB-B881-D438C9200715}"/>
                  </a:ext>
                </a:extLst>
              </p:cNvPr>
              <p:cNvSpPr/>
              <p:nvPr/>
            </p:nvSpPr>
            <p:spPr>
              <a:xfrm>
                <a:off x="5992435" y="8495035"/>
                <a:ext cx="156845" cy="518159"/>
              </a:xfrm>
              <a:custGeom>
                <a:avLst/>
                <a:gdLst/>
                <a:ahLst/>
                <a:cxnLst/>
                <a:rect l="l" t="t" r="r" b="b"/>
                <a:pathLst>
                  <a:path w="156845" h="518159">
                    <a:moveTo>
                      <a:pt x="156845" y="0"/>
                    </a:moveTo>
                    <a:lnTo>
                      <a:pt x="0" y="0"/>
                    </a:lnTo>
                    <a:lnTo>
                      <a:pt x="0" y="517842"/>
                    </a:lnTo>
                    <a:lnTo>
                      <a:pt x="156845" y="517842"/>
                    </a:lnTo>
                    <a:lnTo>
                      <a:pt x="15684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3">
                <a:extLst>
                  <a:ext uri="{FF2B5EF4-FFF2-40B4-BE49-F238E27FC236}">
                    <a16:creationId xmlns:a16="http://schemas.microsoft.com/office/drawing/2014/main" id="{C76493DE-B496-48C6-9739-60037506B4F6}"/>
                  </a:ext>
                </a:extLst>
              </p:cNvPr>
              <p:cNvSpPr/>
              <p:nvPr/>
            </p:nvSpPr>
            <p:spPr>
              <a:xfrm>
                <a:off x="5992435" y="8495035"/>
                <a:ext cx="156845" cy="518159"/>
              </a:xfrm>
              <a:custGeom>
                <a:avLst/>
                <a:gdLst/>
                <a:ahLst/>
                <a:cxnLst/>
                <a:rect l="l" t="t" r="r" b="b"/>
                <a:pathLst>
                  <a:path w="156845" h="518159">
                    <a:moveTo>
                      <a:pt x="156845" y="0"/>
                    </a:moveTo>
                    <a:lnTo>
                      <a:pt x="156845" y="517842"/>
                    </a:lnTo>
                    <a:lnTo>
                      <a:pt x="0" y="517842"/>
                    </a:lnTo>
                    <a:lnTo>
                      <a:pt x="0" y="0"/>
                    </a:lnTo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34">
                <a:extLst>
                  <a:ext uri="{FF2B5EF4-FFF2-40B4-BE49-F238E27FC236}">
                    <a16:creationId xmlns:a16="http://schemas.microsoft.com/office/drawing/2014/main" id="{0533BAC3-1B37-410D-AB31-B38D972D1550}"/>
                  </a:ext>
                </a:extLst>
              </p:cNvPr>
              <p:cNvSpPr/>
              <p:nvPr/>
            </p:nvSpPr>
            <p:spPr>
              <a:xfrm>
                <a:off x="4005173" y="8946032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29463" y="0"/>
                    </a:moveTo>
                    <a:lnTo>
                      <a:pt x="0" y="0"/>
                    </a:lnTo>
                    <a:lnTo>
                      <a:pt x="0" y="67779"/>
                    </a:lnTo>
                    <a:lnTo>
                      <a:pt x="29463" y="67779"/>
                    </a:lnTo>
                    <a:lnTo>
                      <a:pt x="294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35">
                <a:extLst>
                  <a:ext uri="{FF2B5EF4-FFF2-40B4-BE49-F238E27FC236}">
                    <a16:creationId xmlns:a16="http://schemas.microsoft.com/office/drawing/2014/main" id="{8708A171-E014-4A4F-BFAA-4BA7B582B458}"/>
                  </a:ext>
                </a:extLst>
              </p:cNvPr>
              <p:cNvSpPr/>
              <p:nvPr/>
            </p:nvSpPr>
            <p:spPr>
              <a:xfrm>
                <a:off x="4005178" y="8946027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0" y="67779"/>
                    </a:moveTo>
                    <a:lnTo>
                      <a:pt x="29463" y="67779"/>
                    </a:lnTo>
                    <a:lnTo>
                      <a:pt x="29463" y="0"/>
                    </a:lnTo>
                    <a:lnTo>
                      <a:pt x="0" y="0"/>
                    </a:lnTo>
                    <a:lnTo>
                      <a:pt x="0" y="67779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36">
                <a:extLst>
                  <a:ext uri="{FF2B5EF4-FFF2-40B4-BE49-F238E27FC236}">
                    <a16:creationId xmlns:a16="http://schemas.microsoft.com/office/drawing/2014/main" id="{1E2276CC-690A-4D4A-8C0A-B288CAD32D5A}"/>
                  </a:ext>
                </a:extLst>
              </p:cNvPr>
              <p:cNvSpPr/>
              <p:nvPr/>
            </p:nvSpPr>
            <p:spPr>
              <a:xfrm>
                <a:off x="3716578" y="8946032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29451" y="0"/>
                    </a:moveTo>
                    <a:lnTo>
                      <a:pt x="0" y="0"/>
                    </a:lnTo>
                    <a:lnTo>
                      <a:pt x="0" y="67779"/>
                    </a:lnTo>
                    <a:lnTo>
                      <a:pt x="29451" y="67779"/>
                    </a:lnTo>
                    <a:lnTo>
                      <a:pt x="294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37">
                <a:extLst>
                  <a:ext uri="{FF2B5EF4-FFF2-40B4-BE49-F238E27FC236}">
                    <a16:creationId xmlns:a16="http://schemas.microsoft.com/office/drawing/2014/main" id="{615F6798-EDAE-442C-83BA-CE96C40660AB}"/>
                  </a:ext>
                </a:extLst>
              </p:cNvPr>
              <p:cNvSpPr/>
              <p:nvPr/>
            </p:nvSpPr>
            <p:spPr>
              <a:xfrm>
                <a:off x="3716573" y="8946027"/>
                <a:ext cx="2984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67945">
                    <a:moveTo>
                      <a:pt x="0" y="67779"/>
                    </a:moveTo>
                    <a:lnTo>
                      <a:pt x="29451" y="67779"/>
                    </a:lnTo>
                    <a:lnTo>
                      <a:pt x="29451" y="0"/>
                    </a:lnTo>
                    <a:lnTo>
                      <a:pt x="0" y="0"/>
                    </a:lnTo>
                    <a:lnTo>
                      <a:pt x="0" y="67779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" name="object 38">
                <a:extLst>
                  <a:ext uri="{FF2B5EF4-FFF2-40B4-BE49-F238E27FC236}">
                    <a16:creationId xmlns:a16="http://schemas.microsoft.com/office/drawing/2014/main" id="{98582D75-16C2-49D6-8A7A-73501F0C6E00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958993" y="8182450"/>
                <a:ext cx="227624" cy="181663"/>
              </a:xfrm>
              <a:prstGeom prst="rect">
                <a:avLst/>
              </a:prstGeom>
            </p:spPr>
          </p:pic>
          <p:sp>
            <p:nvSpPr>
              <p:cNvPr id="64" name="object 39">
                <a:extLst>
                  <a:ext uri="{FF2B5EF4-FFF2-40B4-BE49-F238E27FC236}">
                    <a16:creationId xmlns:a16="http://schemas.microsoft.com/office/drawing/2014/main" id="{6BD7786E-D9AC-4476-98DE-2DC95C595E01}"/>
                  </a:ext>
                </a:extLst>
              </p:cNvPr>
              <p:cNvSpPr/>
              <p:nvPr/>
            </p:nvSpPr>
            <p:spPr>
              <a:xfrm>
                <a:off x="5819332" y="8361819"/>
                <a:ext cx="5232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523239" h="149859">
                    <a:moveTo>
                      <a:pt x="262842" y="149636"/>
                    </a:moveTo>
                    <a:lnTo>
                      <a:pt x="260172" y="149644"/>
                    </a:lnTo>
                    <a:lnTo>
                      <a:pt x="263004" y="149644"/>
                    </a:lnTo>
                    <a:lnTo>
                      <a:pt x="262842" y="149636"/>
                    </a:lnTo>
                    <a:close/>
                  </a:path>
                  <a:path w="523239" h="149859">
                    <a:moveTo>
                      <a:pt x="523201" y="0"/>
                    </a:moveTo>
                    <a:lnTo>
                      <a:pt x="0" y="0"/>
                    </a:lnTo>
                    <a:lnTo>
                      <a:pt x="41094" y="87954"/>
                    </a:lnTo>
                    <a:lnTo>
                      <a:pt x="131502" y="132219"/>
                    </a:lnTo>
                    <a:lnTo>
                      <a:pt x="221909" y="147786"/>
                    </a:lnTo>
                    <a:lnTo>
                      <a:pt x="262842" y="149636"/>
                    </a:lnTo>
                    <a:lnTo>
                      <a:pt x="412236" y="149227"/>
                    </a:lnTo>
                    <a:lnTo>
                      <a:pt x="490323" y="133500"/>
                    </a:lnTo>
                    <a:lnTo>
                      <a:pt x="519092" y="88434"/>
                    </a:lnTo>
                    <a:lnTo>
                      <a:pt x="52320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40">
                <a:extLst>
                  <a:ext uri="{FF2B5EF4-FFF2-40B4-BE49-F238E27FC236}">
                    <a16:creationId xmlns:a16="http://schemas.microsoft.com/office/drawing/2014/main" id="{EBBB1BEA-BD85-486C-AC49-9699B62BF7E2}"/>
                  </a:ext>
                </a:extLst>
              </p:cNvPr>
              <p:cNvSpPr/>
              <p:nvPr/>
            </p:nvSpPr>
            <p:spPr>
              <a:xfrm>
                <a:off x="5819332" y="8361819"/>
                <a:ext cx="5232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523239" h="149859">
                    <a:moveTo>
                      <a:pt x="0" y="0"/>
                    </a:moveTo>
                    <a:lnTo>
                      <a:pt x="41094" y="87954"/>
                    </a:lnTo>
                    <a:lnTo>
                      <a:pt x="131502" y="132219"/>
                    </a:lnTo>
                    <a:lnTo>
                      <a:pt x="221909" y="147786"/>
                    </a:lnTo>
                    <a:lnTo>
                      <a:pt x="263004" y="149644"/>
                    </a:lnTo>
                    <a:lnTo>
                      <a:pt x="260172" y="149644"/>
                    </a:lnTo>
                    <a:lnTo>
                      <a:pt x="412236" y="149227"/>
                    </a:lnTo>
                    <a:lnTo>
                      <a:pt x="490323" y="133500"/>
                    </a:lnTo>
                    <a:lnTo>
                      <a:pt x="519092" y="88434"/>
                    </a:lnTo>
                    <a:lnTo>
                      <a:pt x="523201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6" name="object 41">
                <a:extLst>
                  <a:ext uri="{FF2B5EF4-FFF2-40B4-BE49-F238E27FC236}">
                    <a16:creationId xmlns:a16="http://schemas.microsoft.com/office/drawing/2014/main" id="{1E5780F2-239F-4A2F-BE1F-C5FC58570D4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679496" y="8165198"/>
                <a:ext cx="397727" cy="755776"/>
              </a:xfrm>
              <a:prstGeom prst="rect">
                <a:avLst/>
              </a:prstGeom>
            </p:spPr>
          </p:pic>
          <p:sp>
            <p:nvSpPr>
              <p:cNvPr id="67" name="object 42">
                <a:extLst>
                  <a:ext uri="{FF2B5EF4-FFF2-40B4-BE49-F238E27FC236}">
                    <a16:creationId xmlns:a16="http://schemas.microsoft.com/office/drawing/2014/main" id="{C2CD14D4-DCDD-44F0-9E67-59E19681FF52}"/>
                  </a:ext>
                </a:extLst>
              </p:cNvPr>
              <p:cNvSpPr/>
              <p:nvPr/>
            </p:nvSpPr>
            <p:spPr>
              <a:xfrm>
                <a:off x="3679494" y="8165202"/>
                <a:ext cx="398145" cy="756285"/>
              </a:xfrm>
              <a:custGeom>
                <a:avLst/>
                <a:gdLst/>
                <a:ahLst/>
                <a:cxnLst/>
                <a:rect l="l" t="t" r="r" b="b"/>
                <a:pathLst>
                  <a:path w="398145" h="756284">
                    <a:moveTo>
                      <a:pt x="0" y="115392"/>
                    </a:moveTo>
                    <a:lnTo>
                      <a:pt x="647" y="730008"/>
                    </a:lnTo>
                    <a:lnTo>
                      <a:pt x="26403" y="755764"/>
                    </a:lnTo>
                    <a:lnTo>
                      <a:pt x="371957" y="755764"/>
                    </a:lnTo>
                    <a:lnTo>
                      <a:pt x="381973" y="753731"/>
                    </a:lnTo>
                    <a:lnTo>
                      <a:pt x="390166" y="748196"/>
                    </a:lnTo>
                    <a:lnTo>
                      <a:pt x="395696" y="740006"/>
                    </a:lnTo>
                    <a:lnTo>
                      <a:pt x="397725" y="730008"/>
                    </a:lnTo>
                    <a:lnTo>
                      <a:pt x="397725" y="115392"/>
                    </a:lnTo>
                    <a:lnTo>
                      <a:pt x="397116" y="115392"/>
                    </a:lnTo>
                    <a:lnTo>
                      <a:pt x="386991" y="78914"/>
                    </a:lnTo>
                    <a:lnTo>
                      <a:pt x="358800" y="47237"/>
                    </a:lnTo>
                    <a:lnTo>
                      <a:pt x="315818" y="22260"/>
                    </a:lnTo>
                    <a:lnTo>
                      <a:pt x="261323" y="5881"/>
                    </a:lnTo>
                    <a:lnTo>
                      <a:pt x="198589" y="0"/>
                    </a:lnTo>
                    <a:lnTo>
                      <a:pt x="135825" y="5881"/>
                    </a:lnTo>
                    <a:lnTo>
                      <a:pt x="81311" y="22260"/>
                    </a:lnTo>
                    <a:lnTo>
                      <a:pt x="38320" y="47237"/>
                    </a:lnTo>
                    <a:lnTo>
                      <a:pt x="10125" y="78914"/>
                    </a:lnTo>
                    <a:lnTo>
                      <a:pt x="0" y="115392"/>
                    </a:lnTo>
                    <a:close/>
                  </a:path>
                </a:pathLst>
              </a:custGeom>
              <a:ln w="63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43">
                <a:extLst>
                  <a:ext uri="{FF2B5EF4-FFF2-40B4-BE49-F238E27FC236}">
                    <a16:creationId xmlns:a16="http://schemas.microsoft.com/office/drawing/2014/main" id="{767039D4-697F-4E59-9065-456F4A60B2E3}"/>
                  </a:ext>
                </a:extLst>
              </p:cNvPr>
              <p:cNvSpPr/>
              <p:nvPr/>
            </p:nvSpPr>
            <p:spPr>
              <a:xfrm>
                <a:off x="3535245" y="8850818"/>
                <a:ext cx="36830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31115">
                    <a:moveTo>
                      <a:pt x="0" y="30848"/>
                    </a:moveTo>
                    <a:lnTo>
                      <a:pt x="36334" y="30848"/>
                    </a:lnTo>
                    <a:lnTo>
                      <a:pt x="36334" y="0"/>
                    </a:lnTo>
                    <a:lnTo>
                      <a:pt x="0" y="0"/>
                    </a:lnTo>
                    <a:lnTo>
                      <a:pt x="0" y="308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44">
                <a:extLst>
                  <a:ext uri="{FF2B5EF4-FFF2-40B4-BE49-F238E27FC236}">
                    <a16:creationId xmlns:a16="http://schemas.microsoft.com/office/drawing/2014/main" id="{109AC969-A12D-49F4-91DB-2A394A35ED3A}"/>
                  </a:ext>
                </a:extLst>
              </p:cNvPr>
              <p:cNvSpPr/>
              <p:nvPr/>
            </p:nvSpPr>
            <p:spPr>
              <a:xfrm>
                <a:off x="3422578" y="7013805"/>
                <a:ext cx="3683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88315">
                    <a:moveTo>
                      <a:pt x="0" y="488035"/>
                    </a:moveTo>
                    <a:lnTo>
                      <a:pt x="36334" y="488035"/>
                    </a:lnTo>
                    <a:lnTo>
                      <a:pt x="36334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45">
                <a:extLst>
                  <a:ext uri="{FF2B5EF4-FFF2-40B4-BE49-F238E27FC236}">
                    <a16:creationId xmlns:a16="http://schemas.microsoft.com/office/drawing/2014/main" id="{C484232C-DD4B-4C7A-A2A8-CBA9DDD30159}"/>
                  </a:ext>
                </a:extLst>
              </p:cNvPr>
              <p:cNvSpPr/>
              <p:nvPr/>
            </p:nvSpPr>
            <p:spPr>
              <a:xfrm>
                <a:off x="6058366" y="8365441"/>
                <a:ext cx="0" cy="941069"/>
              </a:xfrm>
              <a:custGeom>
                <a:avLst/>
                <a:gdLst/>
                <a:ahLst/>
                <a:cxnLst/>
                <a:rect l="l" t="t" r="r" b="b"/>
                <a:pathLst>
                  <a:path h="941070">
                    <a:moveTo>
                      <a:pt x="0" y="0"/>
                    </a:moveTo>
                    <a:lnTo>
                      <a:pt x="0" y="941019"/>
                    </a:lnTo>
                  </a:path>
                </a:pathLst>
              </a:custGeom>
              <a:ln w="272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46">
                <a:extLst>
                  <a:ext uri="{FF2B5EF4-FFF2-40B4-BE49-F238E27FC236}">
                    <a16:creationId xmlns:a16="http://schemas.microsoft.com/office/drawing/2014/main" id="{40A02B80-C813-47BE-8616-DA93065717EA}"/>
                  </a:ext>
                </a:extLst>
              </p:cNvPr>
              <p:cNvSpPr/>
              <p:nvPr/>
            </p:nvSpPr>
            <p:spPr>
              <a:xfrm>
                <a:off x="3542662" y="8841661"/>
                <a:ext cx="2286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40004">
                    <a:moveTo>
                      <a:pt x="0" y="40005"/>
                    </a:moveTo>
                    <a:lnTo>
                      <a:pt x="22707" y="40005"/>
                    </a:lnTo>
                    <a:lnTo>
                      <a:pt x="22707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47">
                <a:extLst>
                  <a:ext uri="{FF2B5EF4-FFF2-40B4-BE49-F238E27FC236}">
                    <a16:creationId xmlns:a16="http://schemas.microsoft.com/office/drawing/2014/main" id="{E00A53D3-F50D-47D6-AA14-B3DEF1315EE2}"/>
                  </a:ext>
                </a:extLst>
              </p:cNvPr>
              <p:cNvSpPr/>
              <p:nvPr/>
            </p:nvSpPr>
            <p:spPr>
              <a:xfrm>
                <a:off x="3429392" y="7013805"/>
                <a:ext cx="22860" cy="48450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484504">
                    <a:moveTo>
                      <a:pt x="0" y="484136"/>
                    </a:moveTo>
                    <a:lnTo>
                      <a:pt x="22707" y="484136"/>
                    </a:lnTo>
                    <a:lnTo>
                      <a:pt x="22707" y="0"/>
                    </a:lnTo>
                    <a:lnTo>
                      <a:pt x="0" y="0"/>
                    </a:lnTo>
                    <a:lnTo>
                      <a:pt x="0" y="48413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48">
                <a:extLst>
                  <a:ext uri="{FF2B5EF4-FFF2-40B4-BE49-F238E27FC236}">
                    <a16:creationId xmlns:a16="http://schemas.microsoft.com/office/drawing/2014/main" id="{15541DC0-5889-40ED-B9C1-F61911911817}"/>
                  </a:ext>
                </a:extLst>
              </p:cNvPr>
              <p:cNvSpPr/>
              <p:nvPr/>
            </p:nvSpPr>
            <p:spPr>
              <a:xfrm>
                <a:off x="5249428" y="9302641"/>
                <a:ext cx="808990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808989" h="52070">
                    <a:moveTo>
                      <a:pt x="0" y="51485"/>
                    </a:moveTo>
                    <a:lnTo>
                      <a:pt x="757402" y="51485"/>
                    </a:lnTo>
                    <a:lnTo>
                      <a:pt x="777424" y="47423"/>
                    </a:lnTo>
                    <a:lnTo>
                      <a:pt x="793810" y="36363"/>
                    </a:lnTo>
                    <a:lnTo>
                      <a:pt x="804876" y="19992"/>
                    </a:lnTo>
                    <a:lnTo>
                      <a:pt x="808939" y="0"/>
                    </a:lnTo>
                  </a:path>
                </a:pathLst>
              </a:custGeom>
              <a:ln w="272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49">
                <a:extLst>
                  <a:ext uri="{FF2B5EF4-FFF2-40B4-BE49-F238E27FC236}">
                    <a16:creationId xmlns:a16="http://schemas.microsoft.com/office/drawing/2014/main" id="{A6054777-05ED-44FF-A318-9F99BE23B4F9}"/>
                  </a:ext>
                </a:extLst>
              </p:cNvPr>
              <p:cNvSpPr/>
              <p:nvPr/>
            </p:nvSpPr>
            <p:spPr>
              <a:xfrm>
                <a:off x="6058366" y="8365441"/>
                <a:ext cx="0" cy="937260"/>
              </a:xfrm>
              <a:custGeom>
                <a:avLst/>
                <a:gdLst/>
                <a:ahLst/>
                <a:cxnLst/>
                <a:rect l="l" t="t" r="r" b="b"/>
                <a:pathLst>
                  <a:path h="937259">
                    <a:moveTo>
                      <a:pt x="0" y="0"/>
                    </a:moveTo>
                    <a:lnTo>
                      <a:pt x="0" y="937120"/>
                    </a:lnTo>
                  </a:path>
                </a:pathLst>
              </a:custGeom>
              <a:ln w="1817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50">
                <a:extLst>
                  <a:ext uri="{FF2B5EF4-FFF2-40B4-BE49-F238E27FC236}">
                    <a16:creationId xmlns:a16="http://schemas.microsoft.com/office/drawing/2014/main" id="{D368EF1B-3CBA-47B6-BA6B-AA6A84E28B0D}"/>
                  </a:ext>
                </a:extLst>
              </p:cNvPr>
              <p:cNvSpPr/>
              <p:nvPr/>
            </p:nvSpPr>
            <p:spPr>
              <a:xfrm>
                <a:off x="3319409" y="8535287"/>
                <a:ext cx="1930400" cy="819150"/>
              </a:xfrm>
              <a:custGeom>
                <a:avLst/>
                <a:gdLst/>
                <a:ahLst/>
                <a:cxnLst/>
                <a:rect l="l" t="t" r="r" b="b"/>
                <a:pathLst>
                  <a:path w="1930400" h="819150">
                    <a:moveTo>
                      <a:pt x="1930018" y="0"/>
                    </a:moveTo>
                    <a:lnTo>
                      <a:pt x="1930018" y="818845"/>
                    </a:lnTo>
                    <a:lnTo>
                      <a:pt x="0" y="818845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6" name="object 51">
                <a:extLst>
                  <a:ext uri="{FF2B5EF4-FFF2-40B4-BE49-F238E27FC236}">
                    <a16:creationId xmlns:a16="http://schemas.microsoft.com/office/drawing/2014/main" id="{F84CEB6A-CC04-414B-AA32-7F1DF3AD13C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396542" y="7478286"/>
                <a:ext cx="85140" cy="142853"/>
              </a:xfrm>
              <a:prstGeom prst="rect">
                <a:avLst/>
              </a:prstGeom>
            </p:spPr>
          </p:pic>
          <p:sp>
            <p:nvSpPr>
              <p:cNvPr id="77" name="object 52">
                <a:extLst>
                  <a:ext uri="{FF2B5EF4-FFF2-40B4-BE49-F238E27FC236}">
                    <a16:creationId xmlns:a16="http://schemas.microsoft.com/office/drawing/2014/main" id="{B4B84D6E-D15C-4B5F-8B49-5EFA8DDBD19A}"/>
                  </a:ext>
                </a:extLst>
              </p:cNvPr>
              <p:cNvSpPr/>
              <p:nvPr/>
            </p:nvSpPr>
            <p:spPr>
              <a:xfrm>
                <a:off x="3666604" y="8920048"/>
                <a:ext cx="42545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425450" h="26034">
                    <a:moveTo>
                      <a:pt x="425196" y="0"/>
                    </a:moveTo>
                    <a:lnTo>
                      <a:pt x="0" y="0"/>
                    </a:lnTo>
                    <a:lnTo>
                      <a:pt x="0" y="25984"/>
                    </a:lnTo>
                    <a:lnTo>
                      <a:pt x="425196" y="25984"/>
                    </a:lnTo>
                    <a:lnTo>
                      <a:pt x="42519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53">
                <a:extLst>
                  <a:ext uri="{FF2B5EF4-FFF2-40B4-BE49-F238E27FC236}">
                    <a16:creationId xmlns:a16="http://schemas.microsoft.com/office/drawing/2014/main" id="{65AB07EC-43EC-42FB-9BB0-9BAF8C006BE2}"/>
                  </a:ext>
                </a:extLst>
              </p:cNvPr>
              <p:cNvSpPr/>
              <p:nvPr/>
            </p:nvSpPr>
            <p:spPr>
              <a:xfrm>
                <a:off x="3666609" y="8920042"/>
                <a:ext cx="42545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425450" h="26034">
                    <a:moveTo>
                      <a:pt x="0" y="25984"/>
                    </a:moveTo>
                    <a:lnTo>
                      <a:pt x="425195" y="25984"/>
                    </a:lnTo>
                    <a:lnTo>
                      <a:pt x="425195" y="0"/>
                    </a:lnTo>
                    <a:lnTo>
                      <a:pt x="0" y="0"/>
                    </a:lnTo>
                    <a:lnTo>
                      <a:pt x="0" y="25984"/>
                    </a:lnTo>
                    <a:close/>
                  </a:path>
                </a:pathLst>
              </a:custGeom>
              <a:ln w="454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54">
                <a:extLst>
                  <a:ext uri="{FF2B5EF4-FFF2-40B4-BE49-F238E27FC236}">
                    <a16:creationId xmlns:a16="http://schemas.microsoft.com/office/drawing/2014/main" id="{4CB38234-6D7D-4C51-A508-E87B4725584D}"/>
                  </a:ext>
                </a:extLst>
              </p:cNvPr>
              <p:cNvSpPr/>
              <p:nvPr/>
            </p:nvSpPr>
            <p:spPr>
              <a:xfrm>
                <a:off x="3532474" y="8917208"/>
                <a:ext cx="4191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36829">
                    <a:moveTo>
                      <a:pt x="31407" y="18135"/>
                    </a:moveTo>
                    <a:lnTo>
                      <a:pt x="41871" y="36271"/>
                    </a:lnTo>
                    <a:lnTo>
                      <a:pt x="20942" y="36271"/>
                    </a:lnTo>
                    <a:lnTo>
                      <a:pt x="0" y="36271"/>
                    </a:lnTo>
                    <a:lnTo>
                      <a:pt x="10464" y="18135"/>
                    </a:lnTo>
                    <a:lnTo>
                      <a:pt x="20942" y="0"/>
                    </a:lnTo>
                    <a:lnTo>
                      <a:pt x="31407" y="18135"/>
                    </a:lnTo>
                    <a:close/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55">
                <a:extLst>
                  <a:ext uri="{FF2B5EF4-FFF2-40B4-BE49-F238E27FC236}">
                    <a16:creationId xmlns:a16="http://schemas.microsoft.com/office/drawing/2014/main" id="{86BCEACA-8876-4D47-989A-63380627D224}"/>
                  </a:ext>
                </a:extLst>
              </p:cNvPr>
              <p:cNvSpPr/>
              <p:nvPr/>
            </p:nvSpPr>
            <p:spPr>
              <a:xfrm>
                <a:off x="3532474" y="8880942"/>
                <a:ext cx="4191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36829">
                    <a:moveTo>
                      <a:pt x="31407" y="18135"/>
                    </a:moveTo>
                    <a:lnTo>
                      <a:pt x="41871" y="0"/>
                    </a:lnTo>
                    <a:lnTo>
                      <a:pt x="20942" y="0"/>
                    </a:lnTo>
                    <a:lnTo>
                      <a:pt x="0" y="0"/>
                    </a:lnTo>
                    <a:lnTo>
                      <a:pt x="10464" y="18135"/>
                    </a:lnTo>
                    <a:lnTo>
                      <a:pt x="20942" y="36271"/>
                    </a:lnTo>
                    <a:lnTo>
                      <a:pt x="31407" y="18135"/>
                    </a:lnTo>
                    <a:close/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56">
                <a:extLst>
                  <a:ext uri="{FF2B5EF4-FFF2-40B4-BE49-F238E27FC236}">
                    <a16:creationId xmlns:a16="http://schemas.microsoft.com/office/drawing/2014/main" id="{C9F136FA-38A0-45B5-A3ED-3DA4C8870BA3}"/>
                  </a:ext>
                </a:extLst>
              </p:cNvPr>
              <p:cNvSpPr/>
              <p:nvPr/>
            </p:nvSpPr>
            <p:spPr>
              <a:xfrm>
                <a:off x="3576302" y="8956590"/>
                <a:ext cx="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h="17779">
                    <a:moveTo>
                      <a:pt x="0" y="17399"/>
                    </a:moveTo>
                    <a:lnTo>
                      <a:pt x="0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57">
                <a:extLst>
                  <a:ext uri="{FF2B5EF4-FFF2-40B4-BE49-F238E27FC236}">
                    <a16:creationId xmlns:a16="http://schemas.microsoft.com/office/drawing/2014/main" id="{E6457406-8B1C-4376-8BE1-34526E298CB9}"/>
                  </a:ext>
                </a:extLst>
              </p:cNvPr>
              <p:cNvSpPr/>
              <p:nvPr/>
            </p:nvSpPr>
            <p:spPr>
              <a:xfrm>
                <a:off x="3530382" y="8956590"/>
                <a:ext cx="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h="17779">
                    <a:moveTo>
                      <a:pt x="0" y="17399"/>
                    </a:moveTo>
                    <a:lnTo>
                      <a:pt x="0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58">
                <a:extLst>
                  <a:ext uri="{FF2B5EF4-FFF2-40B4-BE49-F238E27FC236}">
                    <a16:creationId xmlns:a16="http://schemas.microsoft.com/office/drawing/2014/main" id="{392DA6F1-27C7-4205-A441-DF0E1E0544D6}"/>
                  </a:ext>
                </a:extLst>
              </p:cNvPr>
              <p:cNvSpPr/>
              <p:nvPr/>
            </p:nvSpPr>
            <p:spPr>
              <a:xfrm>
                <a:off x="5254182" y="9302641"/>
                <a:ext cx="80454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804545" h="52070">
                    <a:moveTo>
                      <a:pt x="0" y="51485"/>
                    </a:moveTo>
                    <a:lnTo>
                      <a:pt x="752665" y="51485"/>
                    </a:lnTo>
                    <a:lnTo>
                      <a:pt x="772674" y="47423"/>
                    </a:lnTo>
                    <a:lnTo>
                      <a:pt x="789057" y="36363"/>
                    </a:lnTo>
                    <a:lnTo>
                      <a:pt x="800125" y="19992"/>
                    </a:lnTo>
                    <a:lnTo>
                      <a:pt x="804189" y="0"/>
                    </a:lnTo>
                  </a:path>
                </a:pathLst>
              </a:custGeom>
              <a:ln w="1817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59">
                <a:extLst>
                  <a:ext uri="{FF2B5EF4-FFF2-40B4-BE49-F238E27FC236}">
                    <a16:creationId xmlns:a16="http://schemas.microsoft.com/office/drawing/2014/main" id="{CA2E96D6-5B17-4B77-8076-8A8C77E40736}"/>
                  </a:ext>
                </a:extLst>
              </p:cNvPr>
              <p:cNvSpPr/>
              <p:nvPr/>
            </p:nvSpPr>
            <p:spPr>
              <a:xfrm>
                <a:off x="5293122" y="9224436"/>
                <a:ext cx="767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67714">
                    <a:moveTo>
                      <a:pt x="0" y="0"/>
                    </a:moveTo>
                    <a:lnTo>
                      <a:pt x="767448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60">
                <a:extLst>
                  <a:ext uri="{FF2B5EF4-FFF2-40B4-BE49-F238E27FC236}">
                    <a16:creationId xmlns:a16="http://schemas.microsoft.com/office/drawing/2014/main" id="{80FEA3B2-3449-4AAD-A14F-91945301C7F4}"/>
                  </a:ext>
                </a:extLst>
              </p:cNvPr>
              <p:cNvSpPr/>
              <p:nvPr/>
            </p:nvSpPr>
            <p:spPr>
              <a:xfrm>
                <a:off x="4073596" y="8386015"/>
                <a:ext cx="1129665" cy="838835"/>
              </a:xfrm>
              <a:custGeom>
                <a:avLst/>
                <a:gdLst/>
                <a:ahLst/>
                <a:cxnLst/>
                <a:rect l="l" t="t" r="r" b="b"/>
                <a:pathLst>
                  <a:path w="1129664" h="838834">
                    <a:moveTo>
                      <a:pt x="0" y="0"/>
                    </a:moveTo>
                    <a:lnTo>
                      <a:pt x="224180" y="0"/>
                    </a:lnTo>
                    <a:lnTo>
                      <a:pt x="244180" y="4065"/>
                    </a:lnTo>
                    <a:lnTo>
                      <a:pt x="260554" y="15133"/>
                    </a:lnTo>
                    <a:lnTo>
                      <a:pt x="271616" y="31509"/>
                    </a:lnTo>
                    <a:lnTo>
                      <a:pt x="275678" y="51498"/>
                    </a:lnTo>
                    <a:lnTo>
                      <a:pt x="275678" y="786917"/>
                    </a:lnTo>
                    <a:lnTo>
                      <a:pt x="279744" y="806917"/>
                    </a:lnTo>
                    <a:lnTo>
                      <a:pt x="290812" y="823291"/>
                    </a:lnTo>
                    <a:lnTo>
                      <a:pt x="307188" y="834353"/>
                    </a:lnTo>
                    <a:lnTo>
                      <a:pt x="327177" y="838415"/>
                    </a:lnTo>
                    <a:lnTo>
                      <a:pt x="1129626" y="838415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6" name="object 61">
                <a:extLst>
                  <a:ext uri="{FF2B5EF4-FFF2-40B4-BE49-F238E27FC236}">
                    <a16:creationId xmlns:a16="http://schemas.microsoft.com/office/drawing/2014/main" id="{7D30DF07-63EF-4277-AC09-9F342F3748CA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276069" y="8557389"/>
                <a:ext cx="143205" cy="146342"/>
              </a:xfrm>
              <a:prstGeom prst="rect">
                <a:avLst/>
              </a:prstGeom>
            </p:spPr>
          </p:pic>
          <p:sp>
            <p:nvSpPr>
              <p:cNvPr id="87" name="object 62">
                <a:extLst>
                  <a:ext uri="{FF2B5EF4-FFF2-40B4-BE49-F238E27FC236}">
                    <a16:creationId xmlns:a16="http://schemas.microsoft.com/office/drawing/2014/main" id="{DF5FB9ED-8D3A-4A8F-ACD8-6F30C2671021}"/>
                  </a:ext>
                </a:extLst>
              </p:cNvPr>
              <p:cNvSpPr/>
              <p:nvPr/>
            </p:nvSpPr>
            <p:spPr>
              <a:xfrm>
                <a:off x="3273325" y="7992281"/>
                <a:ext cx="599440" cy="178435"/>
              </a:xfrm>
              <a:custGeom>
                <a:avLst/>
                <a:gdLst/>
                <a:ahLst/>
                <a:cxnLst/>
                <a:rect l="l" t="t" r="r" b="b"/>
                <a:pathLst>
                  <a:path w="599439" h="178434">
                    <a:moveTo>
                      <a:pt x="599059" y="177850"/>
                    </a:moveTo>
                    <a:lnTo>
                      <a:pt x="599059" y="116713"/>
                    </a:lnTo>
                    <a:lnTo>
                      <a:pt x="595108" y="96618"/>
                    </a:lnTo>
                    <a:lnTo>
                      <a:pt x="568433" y="66372"/>
                    </a:lnTo>
                    <a:lnTo>
                      <a:pt x="122148" y="6299"/>
                    </a:lnTo>
                    <a:lnTo>
                      <a:pt x="76201" y="1849"/>
                    </a:lnTo>
                    <a:lnTo>
                      <a:pt x="36055" y="0"/>
                    </a:lnTo>
                    <a:lnTo>
                      <a:pt x="0" y="0"/>
                    </a:lnTo>
                  </a:path>
                </a:pathLst>
              </a:custGeom>
              <a:ln w="2725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63">
                <a:extLst>
                  <a:ext uri="{FF2B5EF4-FFF2-40B4-BE49-F238E27FC236}">
                    <a16:creationId xmlns:a16="http://schemas.microsoft.com/office/drawing/2014/main" id="{032D8EED-B27B-4661-B638-2FC76D48DD8D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13647" y="0"/>
                    </a:move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64">
                <a:extLst>
                  <a:ext uri="{FF2B5EF4-FFF2-40B4-BE49-F238E27FC236}">
                    <a16:creationId xmlns:a16="http://schemas.microsoft.com/office/drawing/2014/main" id="{298DAF74-C10D-4005-B562-A2B62E33F5A2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31007" y="7354"/>
                    </a:move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close/>
                  </a:path>
                </a:pathLst>
              </a:custGeom>
              <a:ln w="181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65">
                <a:extLst>
                  <a:ext uri="{FF2B5EF4-FFF2-40B4-BE49-F238E27FC236}">
                    <a16:creationId xmlns:a16="http://schemas.microsoft.com/office/drawing/2014/main" id="{3C5F63DF-3D9C-489B-A4FB-AF38FFE5810A}"/>
                  </a:ext>
                </a:extLst>
              </p:cNvPr>
              <p:cNvSpPr/>
              <p:nvPr/>
            </p:nvSpPr>
            <p:spPr>
              <a:xfrm>
                <a:off x="3486932" y="7538260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4" h="33654">
                    <a:moveTo>
                      <a:pt x="13647" y="0"/>
                    </a:moveTo>
                    <a:lnTo>
                      <a:pt x="7372" y="2553"/>
                    </a:lnTo>
                    <a:lnTo>
                      <a:pt x="2560" y="7336"/>
                    </a:lnTo>
                    <a:lnTo>
                      <a:pt x="53" y="13382"/>
                    </a:lnTo>
                    <a:lnTo>
                      <a:pt x="0" y="19925"/>
                    </a:lnTo>
                    <a:lnTo>
                      <a:pt x="2546" y="26201"/>
                    </a:lnTo>
                    <a:lnTo>
                      <a:pt x="7323" y="31011"/>
                    </a:lnTo>
                    <a:lnTo>
                      <a:pt x="13368" y="33524"/>
                    </a:lnTo>
                    <a:lnTo>
                      <a:pt x="19911" y="33582"/>
                    </a:lnTo>
                    <a:lnTo>
                      <a:pt x="26181" y="31027"/>
                    </a:lnTo>
                    <a:lnTo>
                      <a:pt x="30992" y="26244"/>
                    </a:lnTo>
                    <a:lnTo>
                      <a:pt x="33508" y="20195"/>
                    </a:lnTo>
                    <a:lnTo>
                      <a:pt x="33567" y="13644"/>
                    </a:lnTo>
                    <a:lnTo>
                      <a:pt x="31007" y="7354"/>
                    </a:lnTo>
                    <a:lnTo>
                      <a:pt x="26231" y="2550"/>
                    </a:lnTo>
                    <a:lnTo>
                      <a:pt x="20189" y="48"/>
                    </a:lnTo>
                    <a:lnTo>
                      <a:pt x="1364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66">
                <a:extLst>
                  <a:ext uri="{FF2B5EF4-FFF2-40B4-BE49-F238E27FC236}">
                    <a16:creationId xmlns:a16="http://schemas.microsoft.com/office/drawing/2014/main" id="{1394DCCA-6CC0-46D1-8CD5-2F552F39E21E}"/>
                  </a:ext>
                </a:extLst>
              </p:cNvPr>
              <p:cNvSpPr/>
              <p:nvPr/>
            </p:nvSpPr>
            <p:spPr>
              <a:xfrm>
                <a:off x="3503720" y="7555053"/>
                <a:ext cx="1466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6685">
                    <a:moveTo>
                      <a:pt x="0" y="0"/>
                    </a:moveTo>
                    <a:lnTo>
                      <a:pt x="146088" y="0"/>
                    </a:lnTo>
                  </a:path>
                </a:pathLst>
              </a:custGeom>
              <a:ln w="5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E982776-FE1D-4ED5-A849-51870A47A621}"/>
                </a:ext>
              </a:extLst>
            </p:cNvPr>
            <p:cNvGrpSpPr/>
            <p:nvPr/>
          </p:nvGrpSpPr>
          <p:grpSpPr>
            <a:xfrm>
              <a:off x="3274124" y="7193319"/>
              <a:ext cx="3080296" cy="2016643"/>
              <a:chOff x="3274124" y="7193319"/>
              <a:chExt cx="3080296" cy="2016643"/>
            </a:xfrm>
          </p:grpSpPr>
          <p:sp>
            <p:nvSpPr>
              <p:cNvPr id="11" name="object 67">
                <a:extLst>
                  <a:ext uri="{FF2B5EF4-FFF2-40B4-BE49-F238E27FC236}">
                    <a16:creationId xmlns:a16="http://schemas.microsoft.com/office/drawing/2014/main" id="{994A341A-5DCF-4EE9-8A84-A319E24BB2E5}"/>
                  </a:ext>
                </a:extLst>
              </p:cNvPr>
              <p:cNvSpPr txBox="1"/>
              <p:nvPr/>
            </p:nvSpPr>
            <p:spPr>
              <a:xfrm>
                <a:off x="4558892" y="8131985"/>
                <a:ext cx="638810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sz="900" spc="-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B</a:t>
                </a:r>
                <a:r>
                  <a:rPr sz="900" spc="-7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on</a:t>
                </a:r>
                <a:r>
                  <a:rPr sz="900" spc="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z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pump</a:t>
                </a:r>
                <a:endParaRPr sz="900" dirty="0">
                  <a:latin typeface="Gill Sans MT"/>
                  <a:cs typeface="Gill Sans MT"/>
                </a:endParaRPr>
              </a:p>
            </p:txBody>
          </p:sp>
          <p:grpSp>
            <p:nvGrpSpPr>
              <p:cNvPr id="12" name="object 68">
                <a:extLst>
                  <a:ext uri="{FF2B5EF4-FFF2-40B4-BE49-F238E27FC236}">
                    <a16:creationId xmlns:a16="http://schemas.microsoft.com/office/drawing/2014/main" id="{93FB417F-2597-4DB2-93DB-3A9EFD58BEC0}"/>
                  </a:ext>
                </a:extLst>
              </p:cNvPr>
              <p:cNvGrpSpPr/>
              <p:nvPr/>
            </p:nvGrpSpPr>
            <p:grpSpPr>
              <a:xfrm>
                <a:off x="3274124" y="7193319"/>
                <a:ext cx="386715" cy="52069"/>
                <a:chOff x="3274124" y="7193319"/>
                <a:chExt cx="386715" cy="52069"/>
              </a:xfrm>
            </p:grpSpPr>
            <p:sp>
              <p:nvSpPr>
                <p:cNvPr id="35" name="object 69">
                  <a:extLst>
                    <a:ext uri="{FF2B5EF4-FFF2-40B4-BE49-F238E27FC236}">
                      <a16:creationId xmlns:a16="http://schemas.microsoft.com/office/drawing/2014/main" id="{EB467320-09B0-4E91-87C5-953818A2D2EC}"/>
                    </a:ext>
                  </a:extLst>
                </p:cNvPr>
                <p:cNvSpPr/>
                <p:nvPr/>
              </p:nvSpPr>
              <p:spPr>
                <a:xfrm>
                  <a:off x="3300114" y="7219315"/>
                  <a:ext cx="3467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710">
                      <a:moveTo>
                        <a:pt x="0" y="0"/>
                      </a:moveTo>
                      <a:lnTo>
                        <a:pt x="346583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6" name="object 70">
                  <a:extLst>
                    <a:ext uri="{FF2B5EF4-FFF2-40B4-BE49-F238E27FC236}">
                      <a16:creationId xmlns:a16="http://schemas.microsoft.com/office/drawing/2014/main" id="{DD660385-2014-43EE-B70A-6D43285BCD22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7" name="object 71">
                  <a:extLst>
                    <a:ext uri="{FF2B5EF4-FFF2-40B4-BE49-F238E27FC236}">
                      <a16:creationId xmlns:a16="http://schemas.microsoft.com/office/drawing/2014/main" id="{793A7711-3288-4879-8AD6-CA958498A165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31012" y="7349"/>
                      </a:move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8" name="object 72">
                  <a:extLst>
                    <a:ext uri="{FF2B5EF4-FFF2-40B4-BE49-F238E27FC236}">
                      <a16:creationId xmlns:a16="http://schemas.microsoft.com/office/drawing/2014/main" id="{83C07FB5-3585-4E5D-B7A0-E91A487A048F}"/>
                    </a:ext>
                  </a:extLst>
                </p:cNvPr>
                <p:cNvSpPr/>
                <p:nvPr/>
              </p:nvSpPr>
              <p:spPr>
                <a:xfrm>
                  <a:off x="3283332" y="7202527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9" name="object 73">
                  <a:extLst>
                    <a:ext uri="{FF2B5EF4-FFF2-40B4-BE49-F238E27FC236}">
                      <a16:creationId xmlns:a16="http://schemas.microsoft.com/office/drawing/2014/main" id="{31FE92BC-CA07-4ED7-B5AC-03E805A4974A}"/>
                    </a:ext>
                  </a:extLst>
                </p:cNvPr>
                <p:cNvSpPr/>
                <p:nvPr/>
              </p:nvSpPr>
              <p:spPr>
                <a:xfrm>
                  <a:off x="3300114" y="7219315"/>
                  <a:ext cx="3467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6710">
                      <a:moveTo>
                        <a:pt x="0" y="0"/>
                      </a:moveTo>
                      <a:lnTo>
                        <a:pt x="346583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grpSp>
            <p:nvGrpSpPr>
              <p:cNvPr id="13" name="object 75">
                <a:extLst>
                  <a:ext uri="{FF2B5EF4-FFF2-40B4-BE49-F238E27FC236}">
                    <a16:creationId xmlns:a16="http://schemas.microsoft.com/office/drawing/2014/main" id="{5F8467B7-2AE3-40A4-8193-750E4C825B0A}"/>
                  </a:ext>
                </a:extLst>
              </p:cNvPr>
              <p:cNvGrpSpPr/>
              <p:nvPr/>
            </p:nvGrpSpPr>
            <p:grpSpPr>
              <a:xfrm>
                <a:off x="3452098" y="7343195"/>
                <a:ext cx="197485" cy="52069"/>
                <a:chOff x="3452098" y="7343195"/>
                <a:chExt cx="197485" cy="52069"/>
              </a:xfrm>
            </p:grpSpPr>
            <p:sp>
              <p:nvSpPr>
                <p:cNvPr id="31" name="object 76">
                  <a:extLst>
                    <a:ext uri="{FF2B5EF4-FFF2-40B4-BE49-F238E27FC236}">
                      <a16:creationId xmlns:a16="http://schemas.microsoft.com/office/drawing/2014/main" id="{A15DF6CE-BB65-4EEE-81B5-8314521C689C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2" name="object 77">
                  <a:extLst>
                    <a:ext uri="{FF2B5EF4-FFF2-40B4-BE49-F238E27FC236}">
                      <a16:creationId xmlns:a16="http://schemas.microsoft.com/office/drawing/2014/main" id="{2FB2D013-40CE-4BF5-A5BD-7D88387F9434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31012" y="7349"/>
                      </a:move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3" name="object 78">
                  <a:extLst>
                    <a:ext uri="{FF2B5EF4-FFF2-40B4-BE49-F238E27FC236}">
                      <a16:creationId xmlns:a16="http://schemas.microsoft.com/office/drawing/2014/main" id="{5751CA2D-3B92-4D76-BDBE-5E52399A2AF4}"/>
                    </a:ext>
                  </a:extLst>
                </p:cNvPr>
                <p:cNvSpPr/>
                <p:nvPr/>
              </p:nvSpPr>
              <p:spPr>
                <a:xfrm>
                  <a:off x="3461306" y="7352402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7" y="0"/>
                      </a:moveTo>
                      <a:lnTo>
                        <a:pt x="7377" y="2561"/>
                      </a:lnTo>
                      <a:lnTo>
                        <a:pt x="2564" y="7336"/>
                      </a:lnTo>
                      <a:lnTo>
                        <a:pt x="54" y="13380"/>
                      </a:lnTo>
                      <a:lnTo>
                        <a:pt x="0" y="19925"/>
                      </a:lnTo>
                      <a:lnTo>
                        <a:pt x="2551" y="26208"/>
                      </a:lnTo>
                      <a:lnTo>
                        <a:pt x="7326" y="31016"/>
                      </a:lnTo>
                      <a:lnTo>
                        <a:pt x="13368" y="33527"/>
                      </a:lnTo>
                      <a:lnTo>
                        <a:pt x="19911" y="33584"/>
                      </a:lnTo>
                      <a:lnTo>
                        <a:pt x="26186" y="31034"/>
                      </a:lnTo>
                      <a:lnTo>
                        <a:pt x="30996" y="26249"/>
                      </a:lnTo>
                      <a:lnTo>
                        <a:pt x="33509" y="20196"/>
                      </a:lnTo>
                      <a:lnTo>
                        <a:pt x="33567" y="13641"/>
                      </a:lnTo>
                      <a:lnTo>
                        <a:pt x="31012" y="7349"/>
                      </a:lnTo>
                      <a:lnTo>
                        <a:pt x="26235" y="2545"/>
                      </a:lnTo>
                      <a:lnTo>
                        <a:pt x="20190" y="45"/>
                      </a:lnTo>
                      <a:lnTo>
                        <a:pt x="13647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4" name="object 79">
                  <a:extLst>
                    <a:ext uri="{FF2B5EF4-FFF2-40B4-BE49-F238E27FC236}">
                      <a16:creationId xmlns:a16="http://schemas.microsoft.com/office/drawing/2014/main" id="{40DA7CA9-8E7A-4773-A494-0E78A47FE543}"/>
                    </a:ext>
                  </a:extLst>
                </p:cNvPr>
                <p:cNvSpPr/>
                <p:nvPr/>
              </p:nvSpPr>
              <p:spPr>
                <a:xfrm>
                  <a:off x="3478088" y="7369191"/>
                  <a:ext cx="16891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910">
                      <a:moveTo>
                        <a:pt x="0" y="0"/>
                      </a:moveTo>
                      <a:lnTo>
                        <a:pt x="168605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4" name="object 80">
                <a:extLst>
                  <a:ext uri="{FF2B5EF4-FFF2-40B4-BE49-F238E27FC236}">
                    <a16:creationId xmlns:a16="http://schemas.microsoft.com/office/drawing/2014/main" id="{A8BD89C8-D604-4AEC-A7E3-40F2C1426654}"/>
                  </a:ext>
                </a:extLst>
              </p:cNvPr>
              <p:cNvSpPr txBox="1"/>
              <p:nvPr/>
            </p:nvSpPr>
            <p:spPr>
              <a:xfrm>
                <a:off x="4229999" y="7772486"/>
                <a:ext cx="1022985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381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S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</a:t>
                </a:r>
                <a:r>
                  <a:rPr sz="900" spc="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onda</a:t>
                </a: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y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-7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etur</a:t>
                </a:r>
                <a:r>
                  <a:rPr sz="900" spc="5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n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22" baseline="14814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1</a:t>
                </a:r>
                <a:r>
                  <a:rPr sz="900" spc="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/</a:t>
                </a:r>
                <a:r>
                  <a:rPr sz="900" spc="22" baseline="-22222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4</a:t>
                </a:r>
                <a:endParaRPr sz="900" baseline="-22222" dirty="0">
                  <a:latin typeface="Gill Sans MT"/>
                  <a:cs typeface="Gill Sans MT"/>
                </a:endParaRPr>
              </a:p>
            </p:txBody>
          </p:sp>
          <p:sp>
            <p:nvSpPr>
              <p:cNvPr id="15" name="object 81">
                <a:extLst>
                  <a:ext uri="{FF2B5EF4-FFF2-40B4-BE49-F238E27FC236}">
                    <a16:creationId xmlns:a16="http://schemas.microsoft.com/office/drawing/2014/main" id="{CDC3A122-C723-4774-9C7C-459F4F46845F}"/>
                  </a:ext>
                </a:extLst>
              </p:cNvPr>
              <p:cNvSpPr txBox="1"/>
              <p:nvPr/>
            </p:nvSpPr>
            <p:spPr>
              <a:xfrm>
                <a:off x="4255379" y="7881535"/>
                <a:ext cx="995680" cy="110665"/>
              </a:xfrm>
              <a:prstGeom prst="rect">
                <a:avLst/>
              </a:prstGeom>
            </p:spPr>
            <p:txBody>
              <a:bodyPr vert="horz" wrap="square" lIns="0" tIns="1333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05"/>
                  </a:spcBef>
                </a:pP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of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w</a:t>
                </a:r>
                <a:r>
                  <a:rPr sz="900" spc="4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a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y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2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d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</a:t>
                </a: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wn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2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ylinder</a:t>
                </a:r>
                <a:endParaRPr sz="900" dirty="0">
                  <a:latin typeface="Gill Sans MT"/>
                  <a:cs typeface="Gill Sans MT"/>
                </a:endParaRPr>
              </a:p>
            </p:txBody>
          </p:sp>
          <p:sp>
            <p:nvSpPr>
              <p:cNvPr id="16" name="object 82">
                <a:extLst>
                  <a:ext uri="{FF2B5EF4-FFF2-40B4-BE49-F238E27FC236}">
                    <a16:creationId xmlns:a16="http://schemas.microsoft.com/office/drawing/2014/main" id="{72194938-347D-4A36-BAAF-DD8F780341E4}"/>
                  </a:ext>
                </a:extLst>
              </p:cNvPr>
              <p:cNvSpPr txBox="1"/>
              <p:nvPr/>
            </p:nvSpPr>
            <p:spPr>
              <a:xfrm>
                <a:off x="5501615" y="7760421"/>
                <a:ext cx="852805" cy="277361"/>
              </a:xfrm>
              <a:prstGeom prst="rect">
                <a:avLst/>
              </a:prstGeom>
            </p:spPr>
            <p:txBody>
              <a:bodyPr vert="horz" wrap="square" lIns="0" tIns="34290" rIns="0" bIns="0" rtlCol="0">
                <a:spAutoFit/>
              </a:bodyPr>
              <a:lstStyle/>
              <a:p>
                <a:pPr marL="12700" marR="5080">
                  <a:lnSpc>
                    <a:spcPts val="860"/>
                  </a:lnSpc>
                  <a:spcBef>
                    <a:spcPts val="270"/>
                  </a:spcBef>
                </a:pP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S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</a:t>
                </a:r>
                <a:r>
                  <a:rPr sz="900" spc="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onda</a:t>
                </a: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y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-7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etur</a:t>
                </a: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n  </a:t>
                </a:r>
                <a:r>
                  <a:rPr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2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onne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tion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4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a</a:t>
                </a:r>
                <a:r>
                  <a:rPr sz="90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t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the  </a:t>
                </a:r>
                <a:r>
                  <a:rPr sz="900" spc="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fu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r</a:t>
                </a:r>
                <a:r>
                  <a:rPr sz="900" spc="1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thest</a:t>
                </a:r>
                <a:r>
                  <a:rPr sz="900" spc="-5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 </a:t>
                </a:r>
                <a:r>
                  <a:rPr sz="900" spc="35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applian</a:t>
                </a:r>
                <a:r>
                  <a:rPr sz="900" spc="3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c</a:t>
                </a:r>
                <a:r>
                  <a:rPr sz="900" spc="20" dirty="0">
                    <a:solidFill>
                      <a:srgbClr val="231F20"/>
                    </a:solidFill>
                    <a:latin typeface="Gill Sans MT"/>
                    <a:cs typeface="Gill Sans MT"/>
                  </a:rPr>
                  <a:t>e</a:t>
                </a:r>
                <a:endParaRPr sz="900" dirty="0">
                  <a:latin typeface="Gill Sans MT"/>
                  <a:cs typeface="Gill Sans MT"/>
                </a:endParaRPr>
              </a:p>
            </p:txBody>
          </p:sp>
          <p:grpSp>
            <p:nvGrpSpPr>
              <p:cNvPr id="17" name="object 83">
                <a:extLst>
                  <a:ext uri="{FF2B5EF4-FFF2-40B4-BE49-F238E27FC236}">
                    <a16:creationId xmlns:a16="http://schemas.microsoft.com/office/drawing/2014/main" id="{5291D75F-250D-45DA-BC95-2FFE2F22A1DA}"/>
                  </a:ext>
                </a:extLst>
              </p:cNvPr>
              <p:cNvGrpSpPr/>
              <p:nvPr/>
            </p:nvGrpSpPr>
            <p:grpSpPr>
              <a:xfrm>
                <a:off x="3856699" y="7863127"/>
                <a:ext cx="2192020" cy="1346835"/>
                <a:chOff x="3856699" y="7863127"/>
                <a:chExt cx="2192020" cy="1346835"/>
              </a:xfrm>
            </p:grpSpPr>
            <p:sp>
              <p:nvSpPr>
                <p:cNvPr id="18" name="object 84">
                  <a:extLst>
                    <a:ext uri="{FF2B5EF4-FFF2-40B4-BE49-F238E27FC236}">
                      <a16:creationId xmlns:a16="http://schemas.microsoft.com/office/drawing/2014/main" id="{09EB07E2-8365-4783-BCD9-6C639D734F8A}"/>
                    </a:ext>
                  </a:extLst>
                </p:cNvPr>
                <p:cNvSpPr/>
                <p:nvPr/>
              </p:nvSpPr>
              <p:spPr>
                <a:xfrm>
                  <a:off x="3882580" y="7865851"/>
                  <a:ext cx="0" cy="146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146684">
                      <a:moveTo>
                        <a:pt x="0" y="146100"/>
                      </a:moveTo>
                      <a:lnTo>
                        <a:pt x="0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9" name="object 85">
                  <a:extLst>
                    <a:ext uri="{FF2B5EF4-FFF2-40B4-BE49-F238E27FC236}">
                      <a16:creationId xmlns:a16="http://schemas.microsoft.com/office/drawing/2014/main" id="{3051F41F-3C41-4F52-A6D3-7B917CF7A439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4" y="0"/>
                      </a:moveTo>
                      <a:lnTo>
                        <a:pt x="7354" y="2555"/>
                      </a:ln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0" name="object 86">
                  <a:extLst>
                    <a:ext uri="{FF2B5EF4-FFF2-40B4-BE49-F238E27FC236}">
                      <a16:creationId xmlns:a16="http://schemas.microsoft.com/office/drawing/2014/main" id="{6FBEFA72-2E07-480E-B584-D24DEA5CE45D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7354" y="2555"/>
                      </a:move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lnTo>
                        <a:pt x="7354" y="2555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1" name="object 87">
                  <a:extLst>
                    <a:ext uri="{FF2B5EF4-FFF2-40B4-BE49-F238E27FC236}">
                      <a16:creationId xmlns:a16="http://schemas.microsoft.com/office/drawing/2014/main" id="{28CC0890-5030-43DF-9140-0566679AE896}"/>
                    </a:ext>
                  </a:extLst>
                </p:cNvPr>
                <p:cNvSpPr/>
                <p:nvPr/>
              </p:nvSpPr>
              <p:spPr>
                <a:xfrm>
                  <a:off x="3865785" y="79951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44" y="0"/>
                      </a:moveTo>
                      <a:lnTo>
                        <a:pt x="7354" y="2555"/>
                      </a:lnTo>
                      <a:lnTo>
                        <a:pt x="2550" y="7332"/>
                      </a:lnTo>
                      <a:lnTo>
                        <a:pt x="48" y="13378"/>
                      </a:lnTo>
                      <a:lnTo>
                        <a:pt x="0" y="19925"/>
                      </a:lnTo>
                      <a:lnTo>
                        <a:pt x="2553" y="26202"/>
                      </a:lnTo>
                      <a:lnTo>
                        <a:pt x="7336" y="31016"/>
                      </a:lnTo>
                      <a:lnTo>
                        <a:pt x="13382" y="33525"/>
                      </a:lnTo>
                      <a:lnTo>
                        <a:pt x="19925" y="33580"/>
                      </a:lnTo>
                      <a:lnTo>
                        <a:pt x="26201" y="31028"/>
                      </a:lnTo>
                      <a:lnTo>
                        <a:pt x="31011" y="26251"/>
                      </a:lnTo>
                      <a:lnTo>
                        <a:pt x="33524" y="20205"/>
                      </a:lnTo>
                      <a:lnTo>
                        <a:pt x="33582" y="13658"/>
                      </a:lnTo>
                      <a:lnTo>
                        <a:pt x="31027" y="7381"/>
                      </a:lnTo>
                      <a:lnTo>
                        <a:pt x="26244" y="2571"/>
                      </a:lnTo>
                      <a:lnTo>
                        <a:pt x="20195" y="58"/>
                      </a:lnTo>
                      <a:lnTo>
                        <a:pt x="13644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2" name="object 88">
                  <a:extLst>
                    <a:ext uri="{FF2B5EF4-FFF2-40B4-BE49-F238E27FC236}">
                      <a16:creationId xmlns:a16="http://schemas.microsoft.com/office/drawing/2014/main" id="{2C27FA29-F066-4DC2-B40E-134BAD3C3DFD}"/>
                    </a:ext>
                  </a:extLst>
                </p:cNvPr>
                <p:cNvSpPr/>
                <p:nvPr/>
              </p:nvSpPr>
              <p:spPr>
                <a:xfrm>
                  <a:off x="3882580" y="7865851"/>
                  <a:ext cx="321945" cy="146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1945" h="146684">
                      <a:moveTo>
                        <a:pt x="0" y="146100"/>
                      </a:moveTo>
                      <a:lnTo>
                        <a:pt x="0" y="0"/>
                      </a:lnTo>
                      <a:lnTo>
                        <a:pt x="321398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3" name="object 89">
                  <a:extLst>
                    <a:ext uri="{FF2B5EF4-FFF2-40B4-BE49-F238E27FC236}">
                      <a16:creationId xmlns:a16="http://schemas.microsoft.com/office/drawing/2014/main" id="{1A61F227-0915-4F18-BE7D-6547774781AC}"/>
                    </a:ext>
                  </a:extLst>
                </p:cNvPr>
                <p:cNvSpPr/>
                <p:nvPr/>
              </p:nvSpPr>
              <p:spPr>
                <a:xfrm>
                  <a:off x="4437505" y="8611845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9921" y="0"/>
                      </a:moveTo>
                      <a:lnTo>
                        <a:pt x="13375" y="58"/>
                      </a:lnTo>
                      <a:lnTo>
                        <a:pt x="7328" y="2571"/>
                      </a:lnTo>
                      <a:lnTo>
                        <a:pt x="2551" y="7381"/>
                      </a:lnTo>
                      <a:lnTo>
                        <a:pt x="0" y="13658"/>
                      </a:lnTo>
                      <a:lnTo>
                        <a:pt x="54" y="20205"/>
                      </a:lnTo>
                      <a:lnTo>
                        <a:pt x="2564" y="26251"/>
                      </a:lnTo>
                      <a:lnTo>
                        <a:pt x="7377" y="31028"/>
                      </a:lnTo>
                      <a:lnTo>
                        <a:pt x="13655" y="33582"/>
                      </a:lnTo>
                      <a:lnTo>
                        <a:pt x="20201" y="33533"/>
                      </a:lnTo>
                      <a:lnTo>
                        <a:pt x="26247" y="31032"/>
                      </a:lnTo>
                      <a:lnTo>
                        <a:pt x="31025" y="26228"/>
                      </a:lnTo>
                      <a:lnTo>
                        <a:pt x="33580" y="19937"/>
                      </a:lnTo>
                      <a:lnTo>
                        <a:pt x="33522" y="13386"/>
                      </a:lnTo>
                      <a:lnTo>
                        <a:pt x="31009" y="7338"/>
                      </a:lnTo>
                      <a:lnTo>
                        <a:pt x="26199" y="2555"/>
                      </a:lnTo>
                      <a:lnTo>
                        <a:pt x="19921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90">
                  <a:extLst>
                    <a:ext uri="{FF2B5EF4-FFF2-40B4-BE49-F238E27FC236}">
                      <a16:creationId xmlns:a16="http://schemas.microsoft.com/office/drawing/2014/main" id="{82F41136-9896-4CA2-8CD5-23F54EF54033}"/>
                    </a:ext>
                  </a:extLst>
                </p:cNvPr>
                <p:cNvSpPr/>
                <p:nvPr/>
              </p:nvSpPr>
              <p:spPr>
                <a:xfrm>
                  <a:off x="4437505" y="8611845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9921" y="0"/>
                      </a:moveTo>
                      <a:lnTo>
                        <a:pt x="13375" y="58"/>
                      </a:lnTo>
                      <a:lnTo>
                        <a:pt x="7328" y="2571"/>
                      </a:lnTo>
                      <a:lnTo>
                        <a:pt x="2551" y="7381"/>
                      </a:lnTo>
                      <a:lnTo>
                        <a:pt x="0" y="13658"/>
                      </a:lnTo>
                      <a:lnTo>
                        <a:pt x="54" y="20205"/>
                      </a:lnTo>
                      <a:lnTo>
                        <a:pt x="2564" y="26251"/>
                      </a:lnTo>
                      <a:lnTo>
                        <a:pt x="7377" y="31028"/>
                      </a:lnTo>
                      <a:lnTo>
                        <a:pt x="13655" y="33582"/>
                      </a:lnTo>
                      <a:lnTo>
                        <a:pt x="20201" y="33533"/>
                      </a:lnTo>
                      <a:lnTo>
                        <a:pt x="26247" y="31032"/>
                      </a:lnTo>
                      <a:lnTo>
                        <a:pt x="31025" y="26228"/>
                      </a:lnTo>
                      <a:lnTo>
                        <a:pt x="33580" y="19937"/>
                      </a:lnTo>
                      <a:lnTo>
                        <a:pt x="33522" y="13386"/>
                      </a:lnTo>
                      <a:lnTo>
                        <a:pt x="31009" y="7338"/>
                      </a:lnTo>
                      <a:lnTo>
                        <a:pt x="26199" y="2555"/>
                      </a:lnTo>
                      <a:lnTo>
                        <a:pt x="19921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5" name="object 91">
                  <a:extLst>
                    <a:ext uri="{FF2B5EF4-FFF2-40B4-BE49-F238E27FC236}">
                      <a16:creationId xmlns:a16="http://schemas.microsoft.com/office/drawing/2014/main" id="{1DBB17D4-5034-433A-962E-0C9877EBFA5A}"/>
                    </a:ext>
                  </a:extLst>
                </p:cNvPr>
                <p:cNvSpPr/>
                <p:nvPr/>
              </p:nvSpPr>
              <p:spPr>
                <a:xfrm>
                  <a:off x="4454301" y="8307234"/>
                  <a:ext cx="146685" cy="3219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685" h="321945">
                      <a:moveTo>
                        <a:pt x="0" y="321398"/>
                      </a:moveTo>
                      <a:lnTo>
                        <a:pt x="146100" y="321398"/>
                      </a:lnTo>
                      <a:lnTo>
                        <a:pt x="146100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6" name="object 92">
                  <a:extLst>
                    <a:ext uri="{FF2B5EF4-FFF2-40B4-BE49-F238E27FC236}">
                      <a16:creationId xmlns:a16="http://schemas.microsoft.com/office/drawing/2014/main" id="{0347A34A-6F21-4577-A0B5-09A8A96CCEAB}"/>
                    </a:ext>
                  </a:extLst>
                </p:cNvPr>
                <p:cNvSpPr/>
                <p:nvPr/>
              </p:nvSpPr>
              <p:spPr>
                <a:xfrm>
                  <a:off x="5717271" y="8917247"/>
                  <a:ext cx="305435" cy="266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435" h="266700">
                      <a:moveTo>
                        <a:pt x="305193" y="266509"/>
                      </a:moveTo>
                      <a:lnTo>
                        <a:pt x="0" y="0"/>
                      </a:lnTo>
                    </a:path>
                  </a:pathLst>
                </a:custGeom>
                <a:ln w="27254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7" name="object 93">
                  <a:extLst>
                    <a:ext uri="{FF2B5EF4-FFF2-40B4-BE49-F238E27FC236}">
                      <a16:creationId xmlns:a16="http://schemas.microsoft.com/office/drawing/2014/main" id="{32621BD7-D1D9-460C-801A-EF7FC48CEB9C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60" y="0"/>
                      </a:move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8" name="object 94">
                  <a:extLst>
                    <a:ext uri="{FF2B5EF4-FFF2-40B4-BE49-F238E27FC236}">
                      <a16:creationId xmlns:a16="http://schemas.microsoft.com/office/drawing/2014/main" id="{4E2AD152-0484-47EA-8131-8072064499BC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2549" y="26228"/>
                      </a:move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close/>
                    </a:path>
                  </a:pathLst>
                </a:custGeom>
                <a:ln w="18173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9" name="object 95">
                  <a:extLst>
                    <a:ext uri="{FF2B5EF4-FFF2-40B4-BE49-F238E27FC236}">
                      <a16:creationId xmlns:a16="http://schemas.microsoft.com/office/drawing/2014/main" id="{A20386C2-BA2B-404F-AE51-C62FAB27CEEF}"/>
                    </a:ext>
                  </a:extLst>
                </p:cNvPr>
                <p:cNvSpPr/>
                <p:nvPr/>
              </p:nvSpPr>
              <p:spPr>
                <a:xfrm>
                  <a:off x="6005673" y="9166968"/>
                  <a:ext cx="33655" cy="336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654" h="33654">
                      <a:moveTo>
                        <a:pt x="13660" y="0"/>
                      </a:moveTo>
                      <a:lnTo>
                        <a:pt x="7375" y="2555"/>
                      </a:lnTo>
                      <a:lnTo>
                        <a:pt x="2567" y="7338"/>
                      </a:lnTo>
                      <a:lnTo>
                        <a:pt x="57" y="13386"/>
                      </a:lnTo>
                      <a:lnTo>
                        <a:pt x="0" y="19937"/>
                      </a:lnTo>
                      <a:lnTo>
                        <a:pt x="2549" y="26228"/>
                      </a:lnTo>
                      <a:lnTo>
                        <a:pt x="7329" y="31032"/>
                      </a:lnTo>
                      <a:lnTo>
                        <a:pt x="13379" y="33533"/>
                      </a:lnTo>
                      <a:lnTo>
                        <a:pt x="19930" y="33582"/>
                      </a:lnTo>
                      <a:lnTo>
                        <a:pt x="26210" y="31028"/>
                      </a:lnTo>
                      <a:lnTo>
                        <a:pt x="31021" y="26246"/>
                      </a:lnTo>
                      <a:lnTo>
                        <a:pt x="33528" y="20200"/>
                      </a:lnTo>
                      <a:lnTo>
                        <a:pt x="33582" y="13656"/>
                      </a:lnTo>
                      <a:lnTo>
                        <a:pt x="31036" y="7381"/>
                      </a:lnTo>
                      <a:lnTo>
                        <a:pt x="26258" y="2571"/>
                      </a:lnTo>
                      <a:lnTo>
                        <a:pt x="20210" y="58"/>
                      </a:lnTo>
                      <a:lnTo>
                        <a:pt x="13660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30" name="object 96">
                  <a:extLst>
                    <a:ext uri="{FF2B5EF4-FFF2-40B4-BE49-F238E27FC236}">
                      <a16:creationId xmlns:a16="http://schemas.microsoft.com/office/drawing/2014/main" id="{2CD996B0-ED6E-4982-B7D7-1B87CA583520}"/>
                    </a:ext>
                  </a:extLst>
                </p:cNvPr>
                <p:cNvSpPr/>
                <p:nvPr/>
              </p:nvSpPr>
              <p:spPr>
                <a:xfrm>
                  <a:off x="5717271" y="8153024"/>
                  <a:ext cx="305435" cy="1031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5435" h="1031240">
                      <a:moveTo>
                        <a:pt x="305193" y="1030732"/>
                      </a:moveTo>
                      <a:lnTo>
                        <a:pt x="0" y="764222"/>
                      </a:lnTo>
                      <a:lnTo>
                        <a:pt x="0" y="0"/>
                      </a:lnTo>
                    </a:path>
                  </a:pathLst>
                </a:custGeom>
                <a:ln w="5448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7386F5B-9256-4048-B0A3-831078F7C876}"/>
              </a:ext>
            </a:extLst>
          </p:cNvPr>
          <p:cNvSpPr txBox="1"/>
          <p:nvPr/>
        </p:nvSpPr>
        <p:spPr>
          <a:xfrm>
            <a:off x="4245382" y="2466301"/>
            <a:ext cx="186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Gill Sans MT" panose="020B0502020104020203" pitchFamily="34" charset="0"/>
            </a:endParaRPr>
          </a:p>
          <a:p>
            <a:r>
              <a:rPr lang="en-US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Vent</a:t>
            </a:r>
          </a:p>
          <a:p>
            <a:endParaRPr lang="en-US" sz="900" dirty="0">
              <a:solidFill>
                <a:srgbClr val="211D1E"/>
              </a:solidFill>
              <a:latin typeface="Gill Sans MT" panose="020B0502020104020203" pitchFamily="34" charset="0"/>
            </a:endParaRPr>
          </a:p>
          <a:p>
            <a:r>
              <a:rPr lang="en-US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Feed</a:t>
            </a:r>
          </a:p>
          <a:p>
            <a:endParaRPr lang="en-US" sz="900" dirty="0">
              <a:solidFill>
                <a:srgbClr val="211D1E"/>
              </a:solidFill>
              <a:latin typeface="Gill Sans MT" panose="020B0502020104020203" pitchFamily="34" charset="0"/>
            </a:endParaRPr>
          </a:p>
          <a:p>
            <a:r>
              <a:rPr lang="en-US" sz="900" b="0" i="0" u="none" strike="noStrike" baseline="0" dirty="0">
                <a:solidFill>
                  <a:srgbClr val="211D1E"/>
                </a:solidFill>
                <a:latin typeface="Gill Sans MT" panose="020B0502020104020203" pitchFamily="34" charset="0"/>
              </a:rPr>
              <a:t>22mm or 28mm full-way gate valve or lever type spherical ball valve </a:t>
            </a:r>
            <a:endParaRPr lang="en-US" sz="900" b="0" i="0" u="none" strike="noStrike" baseline="0" dirty="0">
              <a:solidFill>
                <a:srgbClr val="0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310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47BFF-9C26-5941-A3F5-F1CA27FFF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Secondary circulation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49C6E-0EB6-DB40-93E8-982776289BC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Secondary circulation ensures that water does not lose excessive heat as it is distributed and that it does not become stagnant.</a:t>
            </a:r>
          </a:p>
          <a:p>
            <a:r>
              <a:rPr lang="en-US" dirty="0"/>
              <a:t>The temperatures of hot water should be kept at the following temperatures throughout the system: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Storage: 60–65⁰C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Distribution pipework: no less than 50⁰C at the furthest point within </a:t>
            </a:r>
            <a:br>
              <a:rPr lang="en-US" dirty="0"/>
            </a:br>
            <a:r>
              <a:rPr lang="en-US" dirty="0"/>
              <a:t>the system.</a:t>
            </a:r>
          </a:p>
        </p:txBody>
      </p:sp>
    </p:spTree>
    <p:extLst>
      <p:ext uri="{BB962C8B-B14F-4D97-AF65-F5344CB8AC3E}">
        <p14:creationId xmlns:p14="http://schemas.microsoft.com/office/powerpoint/2010/main" val="2028160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look at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localised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and instantaneous hot water and also how secondary hot water circuits are used: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1.5 – The types and layout features of hot water systems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D5E1220A-682E-BF4C-AD2B-B9BA14D13A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520" y="957284"/>
            <a:ext cx="8218487" cy="341313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+mj-cs"/>
              </a:rPr>
              <a:t> Instantaneous hot water systems</a:t>
            </a:r>
            <a:endParaRPr lang="en-US" dirty="0"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9528E-A85A-AF4E-8E3C-D3F42AFDD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439762"/>
            <a:ext cx="8363272" cy="2421056"/>
          </a:xfrm>
        </p:spPr>
        <p:txBody>
          <a:bodyPr/>
          <a:lstStyle/>
          <a:p>
            <a:r>
              <a:rPr lang="en-GB" dirty="0"/>
              <a:t>This type of appliance heats the water straight from the water main and only operates as long as the water is flowing. </a:t>
            </a:r>
          </a:p>
          <a:p>
            <a:r>
              <a:rPr lang="en-GB" dirty="0"/>
              <a:t>It has no hot water storage. There are two different types: </a:t>
            </a:r>
          </a:p>
          <a:p>
            <a:pPr marL="457200" indent="-457200">
              <a:buClr>
                <a:srgbClr val="0077E3"/>
              </a:buClr>
              <a:buFont typeface="+mj-lt"/>
              <a:buAutoNum type="arabicPeriod"/>
            </a:pPr>
            <a:r>
              <a:rPr lang="en-GB" dirty="0"/>
              <a:t>Over sink </a:t>
            </a:r>
          </a:p>
          <a:p>
            <a:pPr marL="457200" indent="-457200">
              <a:buClr>
                <a:srgbClr val="0077E3"/>
              </a:buClr>
              <a:buFont typeface="+mj-lt"/>
              <a:buAutoNum type="arabicPeriod"/>
            </a:pPr>
            <a:r>
              <a:rPr lang="en-GB" dirty="0"/>
              <a:t>Under sink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4D6766-F70C-0648-B8B6-1198EE9648E0}"/>
              </a:ext>
            </a:extLst>
          </p:cNvPr>
          <p:cNvSpPr txBox="1"/>
          <p:nvPr/>
        </p:nvSpPr>
        <p:spPr>
          <a:xfrm>
            <a:off x="2565351" y="2878598"/>
            <a:ext cx="5904656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These appliances can be further </a:t>
            </a:r>
            <a:r>
              <a:rPr lang="en-US" dirty="0" err="1"/>
              <a:t>categorised</a:t>
            </a:r>
            <a:r>
              <a:rPr lang="en-US" dirty="0"/>
              <a:t> as:</a:t>
            </a:r>
          </a:p>
          <a:p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Simple hand wash heaters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Electric showers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Vented under-sink water heaters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Unvented under-sink water heaters </a:t>
            </a:r>
            <a:br>
              <a:rPr lang="en-US" dirty="0"/>
            </a:br>
            <a:r>
              <a:rPr lang="en-US" dirty="0"/>
              <a:t>(discussed later)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902942-1E80-AB47-88A0-0B36A36DC299}"/>
              </a:ext>
            </a:extLst>
          </p:cNvPr>
          <p:cNvSpPr txBox="1"/>
          <p:nvPr/>
        </p:nvSpPr>
        <p:spPr>
          <a:xfrm>
            <a:off x="93503" y="5218183"/>
            <a:ext cx="895699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Note: </a:t>
            </a:r>
            <a:r>
              <a:rPr lang="en-US" dirty="0"/>
              <a:t>In general, a storage unit is classed as containing more than 15 </a:t>
            </a:r>
            <a:r>
              <a:rPr lang="en-US" dirty="0" err="1"/>
              <a:t>litres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1640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9FF697D8-BD93-8F43-B8E6-A014C7339F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6555" y="982109"/>
            <a:ext cx="8218487" cy="392112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+mj-cs"/>
              </a:rPr>
              <a:t>Multi-point heater</a:t>
            </a:r>
            <a:endParaRPr lang="en-US" dirty="0">
              <a:cs typeface="+mj-cs"/>
            </a:endParaRP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E711044F-C4B6-F148-B8F8-8CAD7E6E5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1684" y="1628775"/>
            <a:ext cx="4184114" cy="3273598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/>
              <a:t>C</a:t>
            </a:r>
            <a:r>
              <a:rPr lang="en-GB" altLang="en-US" sz="2000" dirty="0"/>
              <a:t>old water is taken from the water undertaker’s main and heated in a heat exchanger before being distributed to the outlets.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As long as the tap is running, hot water will be delivered to the taps.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sz="2000" dirty="0"/>
              <a:t>There is no storage capacity</a:t>
            </a:r>
            <a:r>
              <a:rPr lang="en-US" altLang="en-US" dirty="0"/>
              <a:t>.</a:t>
            </a:r>
            <a:endParaRPr lang="en-US" altLang="en-US" sz="2000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/>
              <a:t>These heaters tend to have a good flow rate, meaning they can feed more than one tap or outlet.</a:t>
            </a:r>
            <a:endParaRPr lang="en-US" altLang="en-US" sz="2000" dirty="0"/>
          </a:p>
        </p:txBody>
      </p:sp>
      <p:sp>
        <p:nvSpPr>
          <p:cNvPr id="91140" name="Text Box 4">
            <a:extLst>
              <a:ext uri="{FF2B5EF4-FFF2-40B4-BE49-F238E27FC236}">
                <a16:creationId xmlns:a16="http://schemas.microsoft.com/office/drawing/2014/main" id="{D16A4CDC-7517-5A4F-BBCF-BAEEA692EC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1628775"/>
            <a:ext cx="38893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7C14C4-BB59-B142-B5F6-974C40022CDA}"/>
              </a:ext>
            </a:extLst>
          </p:cNvPr>
          <p:cNvSpPr txBox="1"/>
          <p:nvPr/>
        </p:nvSpPr>
        <p:spPr>
          <a:xfrm>
            <a:off x="4917801" y="1175491"/>
            <a:ext cx="3532275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/>
                <a:ea typeface="ＭＳ Ｐゴシック"/>
              </a:rPr>
              <a:t>Rinnai water heater </a:t>
            </a:r>
            <a:r>
              <a:rPr lang="en-US" dirty="0">
                <a:latin typeface="Arial"/>
                <a:ea typeface="ＭＳ Ｐゴシック"/>
                <a:hlinkClick r:id="rId3"/>
              </a:rPr>
              <a:t>video</a:t>
            </a:r>
            <a:r>
              <a:rPr lang="en-US" dirty="0">
                <a:latin typeface="Arial"/>
                <a:ea typeface="ＭＳ Ｐゴシック"/>
              </a:rPr>
              <a:t>.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DA7517E-0C2F-4097-B030-507C44BC7DEA}"/>
              </a:ext>
            </a:extLst>
          </p:cNvPr>
          <p:cNvGrpSpPr/>
          <p:nvPr/>
        </p:nvGrpSpPr>
        <p:grpSpPr>
          <a:xfrm>
            <a:off x="4518534" y="2162412"/>
            <a:ext cx="4322402" cy="3713479"/>
            <a:chOff x="842404" y="5215939"/>
            <a:chExt cx="4322402" cy="3713479"/>
          </a:xfrm>
        </p:grpSpPr>
        <p:grpSp>
          <p:nvGrpSpPr>
            <p:cNvPr id="9" name="object 14">
              <a:extLst>
                <a:ext uri="{FF2B5EF4-FFF2-40B4-BE49-F238E27FC236}">
                  <a16:creationId xmlns:a16="http://schemas.microsoft.com/office/drawing/2014/main" id="{D88157C7-F5D5-4DD1-A831-844770E775CE}"/>
                </a:ext>
              </a:extLst>
            </p:cNvPr>
            <p:cNvGrpSpPr/>
            <p:nvPr/>
          </p:nvGrpSpPr>
          <p:grpSpPr>
            <a:xfrm>
              <a:off x="2060336" y="5215939"/>
              <a:ext cx="2345055" cy="3713479"/>
              <a:chOff x="2060336" y="5215939"/>
              <a:chExt cx="2345055" cy="3713479"/>
            </a:xfrm>
          </p:grpSpPr>
          <p:sp>
            <p:nvSpPr>
              <p:cNvPr id="75" name="object 15">
                <a:extLst>
                  <a:ext uri="{FF2B5EF4-FFF2-40B4-BE49-F238E27FC236}">
                    <a16:creationId xmlns:a16="http://schemas.microsoft.com/office/drawing/2014/main" id="{11047A9E-71EE-4B69-ADE2-8B2B1305D427}"/>
                  </a:ext>
                </a:extLst>
              </p:cNvPr>
              <p:cNvSpPr/>
              <p:nvPr/>
            </p:nvSpPr>
            <p:spPr>
              <a:xfrm>
                <a:off x="2500933" y="7870126"/>
                <a:ext cx="6985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488315">
                    <a:moveTo>
                      <a:pt x="0" y="488035"/>
                    </a:moveTo>
                    <a:lnTo>
                      <a:pt x="69329" y="488035"/>
                    </a:lnTo>
                    <a:lnTo>
                      <a:pt x="69329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6">
                <a:extLst>
                  <a:ext uri="{FF2B5EF4-FFF2-40B4-BE49-F238E27FC236}">
                    <a16:creationId xmlns:a16="http://schemas.microsoft.com/office/drawing/2014/main" id="{F8631DF2-323B-448C-BF3E-6A07BF3F8772}"/>
                  </a:ext>
                </a:extLst>
              </p:cNvPr>
              <p:cNvSpPr/>
              <p:nvPr/>
            </p:nvSpPr>
            <p:spPr>
              <a:xfrm>
                <a:off x="2514801" y="7870126"/>
                <a:ext cx="41910" cy="488315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488315">
                    <a:moveTo>
                      <a:pt x="0" y="488035"/>
                    </a:moveTo>
                    <a:lnTo>
                      <a:pt x="41592" y="488035"/>
                    </a:lnTo>
                    <a:lnTo>
                      <a:pt x="41592" y="0"/>
                    </a:lnTo>
                    <a:lnTo>
                      <a:pt x="0" y="0"/>
                    </a:lnTo>
                    <a:lnTo>
                      <a:pt x="0" y="488035"/>
                    </a:lnTo>
                    <a:close/>
                  </a:path>
                </a:pathLst>
              </a:custGeom>
              <a:solidFill>
                <a:srgbClr val="F7941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7">
                <a:extLst>
                  <a:ext uri="{FF2B5EF4-FFF2-40B4-BE49-F238E27FC236}">
                    <a16:creationId xmlns:a16="http://schemas.microsoft.com/office/drawing/2014/main" id="{1F89BA00-91BD-4420-88F1-2C7BC75EA0EF}"/>
                  </a:ext>
                </a:extLst>
              </p:cNvPr>
              <p:cNvSpPr/>
              <p:nvPr/>
            </p:nvSpPr>
            <p:spPr>
              <a:xfrm>
                <a:off x="3062899" y="7668996"/>
                <a:ext cx="267970" cy="285115"/>
              </a:xfrm>
              <a:custGeom>
                <a:avLst/>
                <a:gdLst/>
                <a:ahLst/>
                <a:cxnLst/>
                <a:rect l="l" t="t" r="r" b="b"/>
                <a:pathLst>
                  <a:path w="267970" h="285115">
                    <a:moveTo>
                      <a:pt x="267627" y="285089"/>
                    </a:moveTo>
                    <a:lnTo>
                      <a:pt x="19659" y="285089"/>
                    </a:lnTo>
                    <a:lnTo>
                      <a:pt x="12022" y="283539"/>
                    </a:lnTo>
                    <a:lnTo>
                      <a:pt x="5772" y="279319"/>
                    </a:lnTo>
                    <a:lnTo>
                      <a:pt x="1550" y="273072"/>
                    </a:lnTo>
                    <a:lnTo>
                      <a:pt x="0" y="265442"/>
                    </a:lnTo>
                    <a:lnTo>
                      <a:pt x="0" y="222389"/>
                    </a:lnTo>
                  </a:path>
                  <a:path w="267970" h="285115">
                    <a:moveTo>
                      <a:pt x="267627" y="0"/>
                    </a:moveTo>
                    <a:lnTo>
                      <a:pt x="19659" y="0"/>
                    </a:lnTo>
                    <a:lnTo>
                      <a:pt x="12022" y="1550"/>
                    </a:lnTo>
                    <a:lnTo>
                      <a:pt x="5772" y="5772"/>
                    </a:lnTo>
                    <a:lnTo>
                      <a:pt x="1550" y="12022"/>
                    </a:lnTo>
                    <a:lnTo>
                      <a:pt x="0" y="19659"/>
                    </a:lnTo>
                    <a:lnTo>
                      <a:pt x="0" y="62712"/>
                    </a:lnTo>
                  </a:path>
                </a:pathLst>
              </a:custGeom>
              <a:ln w="415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8">
                <a:extLst>
                  <a:ext uri="{FF2B5EF4-FFF2-40B4-BE49-F238E27FC236}">
                    <a16:creationId xmlns:a16="http://schemas.microsoft.com/office/drawing/2014/main" id="{ADB94C52-3DD2-4FA3-97F7-0A98B574259E}"/>
                  </a:ext>
                </a:extLst>
              </p:cNvPr>
              <p:cNvSpPr/>
              <p:nvPr/>
            </p:nvSpPr>
            <p:spPr>
              <a:xfrm>
                <a:off x="3352828" y="7605473"/>
                <a:ext cx="0" cy="139700"/>
              </a:xfrm>
              <a:custGeom>
                <a:avLst/>
                <a:gdLst/>
                <a:ahLst/>
                <a:cxnLst/>
                <a:rect l="l" t="t" r="r" b="b"/>
                <a:pathLst>
                  <a:path h="139700">
                    <a:moveTo>
                      <a:pt x="0" y="0"/>
                    </a:moveTo>
                    <a:lnTo>
                      <a:pt x="0" y="139636"/>
                    </a:lnTo>
                  </a:path>
                </a:pathLst>
              </a:custGeom>
              <a:ln w="5546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9" name="object 19">
                <a:extLst>
                  <a:ext uri="{FF2B5EF4-FFF2-40B4-BE49-F238E27FC236}">
                    <a16:creationId xmlns:a16="http://schemas.microsoft.com/office/drawing/2014/main" id="{959FDADE-24B2-4CD2-89B5-A089A55D905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356459" y="5583796"/>
                <a:ext cx="1157554" cy="1491043"/>
              </a:xfrm>
              <a:prstGeom prst="rect">
                <a:avLst/>
              </a:prstGeom>
            </p:spPr>
          </p:pic>
          <p:pic>
            <p:nvPicPr>
              <p:cNvPr id="80" name="object 20">
                <a:extLst>
                  <a:ext uri="{FF2B5EF4-FFF2-40B4-BE49-F238E27FC236}">
                    <a16:creationId xmlns:a16="http://schemas.microsoft.com/office/drawing/2014/main" id="{4C42DE81-1762-4225-BC54-7A9E6CC94B0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198303" y="5267812"/>
                <a:ext cx="1560625" cy="3092799"/>
              </a:xfrm>
              <a:prstGeom prst="rect">
                <a:avLst/>
              </a:prstGeom>
            </p:spPr>
          </p:pic>
          <p:sp>
            <p:nvSpPr>
              <p:cNvPr id="81" name="object 21">
                <a:extLst>
                  <a:ext uri="{FF2B5EF4-FFF2-40B4-BE49-F238E27FC236}">
                    <a16:creationId xmlns:a16="http://schemas.microsoft.com/office/drawing/2014/main" id="{9892049B-3D62-402D-B74E-6BFCD4460188}"/>
                  </a:ext>
                </a:extLst>
              </p:cNvPr>
              <p:cNvSpPr/>
              <p:nvPr/>
            </p:nvSpPr>
            <p:spPr>
              <a:xfrm>
                <a:off x="2101928" y="5309411"/>
                <a:ext cx="478790" cy="3429635"/>
              </a:xfrm>
              <a:custGeom>
                <a:avLst/>
                <a:gdLst/>
                <a:ahLst/>
                <a:cxnLst/>
                <a:rect l="l" t="t" r="r" b="b"/>
                <a:pathLst>
                  <a:path w="478789" h="3429634">
                    <a:moveTo>
                      <a:pt x="0" y="3429482"/>
                    </a:moveTo>
                    <a:lnTo>
                      <a:pt x="0" y="96062"/>
                    </a:lnTo>
                    <a:lnTo>
                      <a:pt x="7549" y="58673"/>
                    </a:lnTo>
                    <a:lnTo>
                      <a:pt x="28138" y="28138"/>
                    </a:lnTo>
                    <a:lnTo>
                      <a:pt x="58673" y="7549"/>
                    </a:lnTo>
                    <a:lnTo>
                      <a:pt x="96062" y="0"/>
                    </a:lnTo>
                    <a:lnTo>
                      <a:pt x="478218" y="0"/>
                    </a:lnTo>
                  </a:path>
                </a:pathLst>
              </a:custGeom>
              <a:ln w="831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2">
                <a:extLst>
                  <a:ext uri="{FF2B5EF4-FFF2-40B4-BE49-F238E27FC236}">
                    <a16:creationId xmlns:a16="http://schemas.microsoft.com/office/drawing/2014/main" id="{06D6CB2B-9D4E-4972-89EB-B2447393BA7B}"/>
                  </a:ext>
                </a:extLst>
              </p:cNvPr>
              <p:cNvSpPr/>
              <p:nvPr/>
            </p:nvSpPr>
            <p:spPr>
              <a:xfrm>
                <a:off x="3352529" y="7747049"/>
                <a:ext cx="0" cy="614045"/>
              </a:xfrm>
              <a:custGeom>
                <a:avLst/>
                <a:gdLst/>
                <a:ahLst/>
                <a:cxnLst/>
                <a:rect l="l" t="t" r="r" b="b"/>
                <a:pathLst>
                  <a:path h="614045">
                    <a:moveTo>
                      <a:pt x="0" y="0"/>
                    </a:moveTo>
                    <a:lnTo>
                      <a:pt x="0" y="613562"/>
                    </a:lnTo>
                  </a:path>
                </a:pathLst>
              </a:custGeom>
              <a:ln w="554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3">
                <a:extLst>
                  <a:ext uri="{FF2B5EF4-FFF2-40B4-BE49-F238E27FC236}">
                    <a16:creationId xmlns:a16="http://schemas.microsoft.com/office/drawing/2014/main" id="{50AD453D-B746-47ED-94B3-D92EA67A56F9}"/>
                  </a:ext>
                </a:extLst>
              </p:cNvPr>
              <p:cNvSpPr/>
              <p:nvPr/>
            </p:nvSpPr>
            <p:spPr>
              <a:xfrm>
                <a:off x="3310928" y="8540584"/>
                <a:ext cx="83185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w="83185" h="198754">
                    <a:moveTo>
                      <a:pt x="13868" y="0"/>
                    </a:moveTo>
                    <a:lnTo>
                      <a:pt x="0" y="0"/>
                    </a:lnTo>
                    <a:lnTo>
                      <a:pt x="0" y="198310"/>
                    </a:lnTo>
                    <a:lnTo>
                      <a:pt x="13868" y="198310"/>
                    </a:lnTo>
                    <a:lnTo>
                      <a:pt x="13868" y="0"/>
                    </a:lnTo>
                    <a:close/>
                  </a:path>
                  <a:path w="83185" h="198754">
                    <a:moveTo>
                      <a:pt x="83185" y="0"/>
                    </a:moveTo>
                    <a:lnTo>
                      <a:pt x="69329" y="0"/>
                    </a:lnTo>
                    <a:lnTo>
                      <a:pt x="69329" y="198310"/>
                    </a:lnTo>
                    <a:lnTo>
                      <a:pt x="83185" y="198310"/>
                    </a:lnTo>
                    <a:lnTo>
                      <a:pt x="8318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4">
                <a:extLst>
                  <a:ext uri="{FF2B5EF4-FFF2-40B4-BE49-F238E27FC236}">
                    <a16:creationId xmlns:a16="http://schemas.microsoft.com/office/drawing/2014/main" id="{1CCAE5D5-FB03-490A-9C41-A85C01066C70}"/>
                  </a:ext>
                </a:extLst>
              </p:cNvPr>
              <p:cNvSpPr/>
              <p:nvPr/>
            </p:nvSpPr>
            <p:spPr>
              <a:xfrm>
                <a:off x="3324799" y="8540577"/>
                <a:ext cx="55880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198754">
                    <a:moveTo>
                      <a:pt x="0" y="198310"/>
                    </a:moveTo>
                    <a:lnTo>
                      <a:pt x="55460" y="198310"/>
                    </a:lnTo>
                    <a:lnTo>
                      <a:pt x="55460" y="0"/>
                    </a:lnTo>
                    <a:lnTo>
                      <a:pt x="0" y="0"/>
                    </a:lnTo>
                    <a:lnTo>
                      <a:pt x="0" y="19831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5">
                <a:extLst>
                  <a:ext uri="{FF2B5EF4-FFF2-40B4-BE49-F238E27FC236}">
                    <a16:creationId xmlns:a16="http://schemas.microsoft.com/office/drawing/2014/main" id="{CF35C919-E586-41DC-A2FC-9B0094D8222F}"/>
                  </a:ext>
                </a:extLst>
              </p:cNvPr>
              <p:cNvSpPr/>
              <p:nvPr/>
            </p:nvSpPr>
            <p:spPr>
              <a:xfrm>
                <a:off x="2500933" y="8533631"/>
                <a:ext cx="69850" cy="20574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205740">
                    <a:moveTo>
                      <a:pt x="0" y="205257"/>
                    </a:moveTo>
                    <a:lnTo>
                      <a:pt x="69329" y="205257"/>
                    </a:lnTo>
                    <a:lnTo>
                      <a:pt x="69329" y="0"/>
                    </a:lnTo>
                    <a:lnTo>
                      <a:pt x="0" y="0"/>
                    </a:lnTo>
                    <a:lnTo>
                      <a:pt x="0" y="205257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6">
                <a:extLst>
                  <a:ext uri="{FF2B5EF4-FFF2-40B4-BE49-F238E27FC236}">
                    <a16:creationId xmlns:a16="http://schemas.microsoft.com/office/drawing/2014/main" id="{81D83F6C-1B32-4FE5-B9E5-5144B904FE0D}"/>
                  </a:ext>
                </a:extLst>
              </p:cNvPr>
              <p:cNvSpPr/>
              <p:nvPr/>
            </p:nvSpPr>
            <p:spPr>
              <a:xfrm>
                <a:off x="2514801" y="8533631"/>
                <a:ext cx="41910" cy="205740"/>
              </a:xfrm>
              <a:custGeom>
                <a:avLst/>
                <a:gdLst/>
                <a:ahLst/>
                <a:cxnLst/>
                <a:rect l="l" t="t" r="r" b="b"/>
                <a:pathLst>
                  <a:path w="41910" h="205740">
                    <a:moveTo>
                      <a:pt x="0" y="205257"/>
                    </a:moveTo>
                    <a:lnTo>
                      <a:pt x="41592" y="205257"/>
                    </a:lnTo>
                    <a:lnTo>
                      <a:pt x="41592" y="0"/>
                    </a:lnTo>
                    <a:lnTo>
                      <a:pt x="0" y="0"/>
                    </a:lnTo>
                    <a:lnTo>
                      <a:pt x="0" y="205257"/>
                    </a:lnTo>
                    <a:close/>
                  </a:path>
                </a:pathLst>
              </a:custGeom>
              <a:solidFill>
                <a:srgbClr val="F7941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7">
                <a:extLst>
                  <a:ext uri="{FF2B5EF4-FFF2-40B4-BE49-F238E27FC236}">
                    <a16:creationId xmlns:a16="http://schemas.microsoft.com/office/drawing/2014/main" id="{C265C00D-02C4-4FCA-813D-89A95C709BCF}"/>
                  </a:ext>
                </a:extLst>
              </p:cNvPr>
              <p:cNvSpPr/>
              <p:nvPr/>
            </p:nvSpPr>
            <p:spPr>
              <a:xfrm>
                <a:off x="3514017" y="6914364"/>
                <a:ext cx="203835" cy="96520"/>
              </a:xfrm>
              <a:custGeom>
                <a:avLst/>
                <a:gdLst/>
                <a:ahLst/>
                <a:cxnLst/>
                <a:rect l="l" t="t" r="r" b="b"/>
                <a:pathLst>
                  <a:path w="203835" h="96520">
                    <a:moveTo>
                      <a:pt x="0" y="0"/>
                    </a:moveTo>
                    <a:lnTo>
                      <a:pt x="107276" y="0"/>
                    </a:lnTo>
                    <a:lnTo>
                      <a:pt x="144664" y="7549"/>
                    </a:lnTo>
                    <a:lnTo>
                      <a:pt x="175194" y="28138"/>
                    </a:lnTo>
                    <a:lnTo>
                      <a:pt x="195779" y="58673"/>
                    </a:lnTo>
                    <a:lnTo>
                      <a:pt x="203327" y="96062"/>
                    </a:lnTo>
                  </a:path>
                </a:pathLst>
              </a:custGeom>
              <a:ln w="55460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8">
                <a:extLst>
                  <a:ext uri="{FF2B5EF4-FFF2-40B4-BE49-F238E27FC236}">
                    <a16:creationId xmlns:a16="http://schemas.microsoft.com/office/drawing/2014/main" id="{457A096A-7BBC-4A23-95A8-4F4AB5BFD841}"/>
                  </a:ext>
                </a:extLst>
              </p:cNvPr>
              <p:cNvSpPr/>
              <p:nvPr/>
            </p:nvSpPr>
            <p:spPr>
              <a:xfrm>
                <a:off x="2239896" y="6414768"/>
                <a:ext cx="1370330" cy="499745"/>
              </a:xfrm>
              <a:custGeom>
                <a:avLst/>
                <a:gdLst/>
                <a:ahLst/>
                <a:cxnLst/>
                <a:rect l="l" t="t" r="r" b="b"/>
                <a:pathLst>
                  <a:path w="1370329" h="499745">
                    <a:moveTo>
                      <a:pt x="93840" y="289725"/>
                    </a:moveTo>
                    <a:lnTo>
                      <a:pt x="56798" y="303482"/>
                    </a:lnTo>
                    <a:lnTo>
                      <a:pt x="27027" y="326905"/>
                    </a:lnTo>
                    <a:lnTo>
                      <a:pt x="7202" y="357713"/>
                    </a:lnTo>
                    <a:lnTo>
                      <a:pt x="0" y="393623"/>
                    </a:lnTo>
                    <a:lnTo>
                      <a:pt x="9407" y="434875"/>
                    </a:lnTo>
                    <a:lnTo>
                      <a:pt x="35063" y="468558"/>
                    </a:lnTo>
                    <a:lnTo>
                      <a:pt x="73118" y="491266"/>
                    </a:lnTo>
                    <a:lnTo>
                      <a:pt x="119722" y="499592"/>
                    </a:lnTo>
                  </a:path>
                  <a:path w="1370329" h="499745">
                    <a:moveTo>
                      <a:pt x="1271104" y="0"/>
                    </a:moveTo>
                    <a:lnTo>
                      <a:pt x="1312592" y="13438"/>
                    </a:lnTo>
                    <a:lnTo>
                      <a:pt x="1343648" y="27987"/>
                    </a:lnTo>
                    <a:lnTo>
                      <a:pt x="1363125" y="43769"/>
                    </a:lnTo>
                    <a:lnTo>
                      <a:pt x="1369872" y="60909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9">
                <a:extLst>
                  <a:ext uri="{FF2B5EF4-FFF2-40B4-BE49-F238E27FC236}">
                    <a16:creationId xmlns:a16="http://schemas.microsoft.com/office/drawing/2014/main" id="{785612B4-F1E6-4CA5-A702-8C4F13D691C9}"/>
                  </a:ext>
                </a:extLst>
              </p:cNvPr>
              <p:cNvSpPr/>
              <p:nvPr/>
            </p:nvSpPr>
            <p:spPr>
              <a:xfrm>
                <a:off x="2354742" y="6248755"/>
                <a:ext cx="1156335" cy="166370"/>
              </a:xfrm>
              <a:custGeom>
                <a:avLst/>
                <a:gdLst/>
                <a:ahLst/>
                <a:cxnLst/>
                <a:rect l="l" t="t" r="r" b="b"/>
                <a:pathLst>
                  <a:path w="1156335" h="166370">
                    <a:moveTo>
                      <a:pt x="0" y="0"/>
                    </a:moveTo>
                    <a:lnTo>
                      <a:pt x="74098" y="17249"/>
                    </a:lnTo>
                    <a:lnTo>
                      <a:pt x="117031" y="25248"/>
                    </a:lnTo>
                    <a:lnTo>
                      <a:pt x="163353" y="32886"/>
                    </a:lnTo>
                    <a:lnTo>
                      <a:pt x="212666" y="40206"/>
                    </a:lnTo>
                    <a:lnTo>
                      <a:pt x="264569" y="47251"/>
                    </a:lnTo>
                    <a:lnTo>
                      <a:pt x="318663" y="54062"/>
                    </a:lnTo>
                    <a:lnTo>
                      <a:pt x="374549" y="60683"/>
                    </a:lnTo>
                    <a:lnTo>
                      <a:pt x="431828" y="67156"/>
                    </a:lnTo>
                    <a:lnTo>
                      <a:pt x="490100" y="73523"/>
                    </a:lnTo>
                    <a:lnTo>
                      <a:pt x="548965" y="79827"/>
                    </a:lnTo>
                    <a:lnTo>
                      <a:pt x="608025" y="86110"/>
                    </a:lnTo>
                    <a:lnTo>
                      <a:pt x="666879" y="92415"/>
                    </a:lnTo>
                    <a:lnTo>
                      <a:pt x="725128" y="98785"/>
                    </a:lnTo>
                    <a:lnTo>
                      <a:pt x="782374" y="105261"/>
                    </a:lnTo>
                    <a:lnTo>
                      <a:pt x="838216" y="111887"/>
                    </a:lnTo>
                    <a:lnTo>
                      <a:pt x="892255" y="118704"/>
                    </a:lnTo>
                    <a:lnTo>
                      <a:pt x="944091" y="125755"/>
                    </a:lnTo>
                    <a:lnTo>
                      <a:pt x="993326" y="133084"/>
                    </a:lnTo>
                    <a:lnTo>
                      <a:pt x="1039559" y="140731"/>
                    </a:lnTo>
                    <a:lnTo>
                      <a:pt x="1082392" y="148740"/>
                    </a:lnTo>
                    <a:lnTo>
                      <a:pt x="1121425" y="157154"/>
                    </a:lnTo>
                    <a:lnTo>
                      <a:pt x="1156258" y="166014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0">
                <a:extLst>
                  <a:ext uri="{FF2B5EF4-FFF2-40B4-BE49-F238E27FC236}">
                    <a16:creationId xmlns:a16="http://schemas.microsoft.com/office/drawing/2014/main" id="{532C6AEB-A4E2-42A5-930E-BAA5A94BE45D}"/>
                  </a:ext>
                </a:extLst>
              </p:cNvPr>
              <p:cNvSpPr/>
              <p:nvPr/>
            </p:nvSpPr>
            <p:spPr>
              <a:xfrm>
                <a:off x="2255042" y="5843887"/>
                <a:ext cx="1355090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405129">
                    <a:moveTo>
                      <a:pt x="0" y="343687"/>
                    </a:moveTo>
                    <a:lnTo>
                      <a:pt x="6811" y="360907"/>
                    </a:lnTo>
                    <a:lnTo>
                      <a:pt x="26473" y="376761"/>
                    </a:lnTo>
                    <a:lnTo>
                      <a:pt x="57821" y="391371"/>
                    </a:lnTo>
                    <a:lnTo>
                      <a:pt x="99695" y="404863"/>
                    </a:lnTo>
                  </a:path>
                  <a:path w="1355089" h="405129">
                    <a:moveTo>
                      <a:pt x="1260208" y="0"/>
                    </a:moveTo>
                    <a:lnTo>
                      <a:pt x="1299964" y="13400"/>
                    </a:lnTo>
                    <a:lnTo>
                      <a:pt x="1329677" y="27757"/>
                    </a:lnTo>
                    <a:lnTo>
                      <a:pt x="1348283" y="43164"/>
                    </a:lnTo>
                    <a:lnTo>
                      <a:pt x="1354721" y="59715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1">
                <a:extLst>
                  <a:ext uri="{FF2B5EF4-FFF2-40B4-BE49-F238E27FC236}">
                    <a16:creationId xmlns:a16="http://schemas.microsoft.com/office/drawing/2014/main" id="{B132BBA3-B71D-40E5-91D9-57156BCF65AE}"/>
                  </a:ext>
                </a:extLst>
              </p:cNvPr>
              <p:cNvSpPr/>
              <p:nvPr/>
            </p:nvSpPr>
            <p:spPr>
              <a:xfrm>
                <a:off x="2359616" y="5688395"/>
                <a:ext cx="1155700" cy="1226185"/>
              </a:xfrm>
              <a:custGeom>
                <a:avLst/>
                <a:gdLst/>
                <a:ahLst/>
                <a:cxnLst/>
                <a:rect l="l" t="t" r="r" b="b"/>
                <a:pathLst>
                  <a:path w="1155700" h="1226184">
                    <a:moveTo>
                      <a:pt x="0" y="1225969"/>
                    </a:moveTo>
                    <a:lnTo>
                      <a:pt x="1154404" y="1225969"/>
                    </a:lnTo>
                  </a:path>
                  <a:path w="1155700" h="1226184">
                    <a:moveTo>
                      <a:pt x="104076" y="0"/>
                    </a:moveTo>
                    <a:lnTo>
                      <a:pt x="146126" y="16725"/>
                    </a:lnTo>
                    <a:lnTo>
                      <a:pt x="193711" y="23600"/>
                    </a:lnTo>
                    <a:lnTo>
                      <a:pt x="243744" y="30291"/>
                    </a:lnTo>
                    <a:lnTo>
                      <a:pt x="295868" y="36831"/>
                    </a:lnTo>
                    <a:lnTo>
                      <a:pt x="349726" y="43252"/>
                    </a:lnTo>
                    <a:lnTo>
                      <a:pt x="404960" y="49585"/>
                    </a:lnTo>
                    <a:lnTo>
                      <a:pt x="461213" y="55861"/>
                    </a:lnTo>
                    <a:lnTo>
                      <a:pt x="518127" y="62113"/>
                    </a:lnTo>
                    <a:lnTo>
                      <a:pt x="575346" y="68372"/>
                    </a:lnTo>
                    <a:lnTo>
                      <a:pt x="632511" y="74668"/>
                    </a:lnTo>
                    <a:lnTo>
                      <a:pt x="689267" y="81035"/>
                    </a:lnTo>
                    <a:lnTo>
                      <a:pt x="745254" y="87503"/>
                    </a:lnTo>
                    <a:lnTo>
                      <a:pt x="800116" y="94105"/>
                    </a:lnTo>
                    <a:lnTo>
                      <a:pt x="853497" y="100871"/>
                    </a:lnTo>
                    <a:lnTo>
                      <a:pt x="905037" y="107833"/>
                    </a:lnTo>
                    <a:lnTo>
                      <a:pt x="954380" y="115023"/>
                    </a:lnTo>
                    <a:lnTo>
                      <a:pt x="1001169" y="122473"/>
                    </a:lnTo>
                    <a:lnTo>
                      <a:pt x="1045047" y="130214"/>
                    </a:lnTo>
                    <a:lnTo>
                      <a:pt x="1085655" y="138277"/>
                    </a:lnTo>
                    <a:lnTo>
                      <a:pt x="1122637" y="146695"/>
                    </a:lnTo>
                    <a:lnTo>
                      <a:pt x="1155636" y="155498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2" name="object 32">
                <a:extLst>
                  <a:ext uri="{FF2B5EF4-FFF2-40B4-BE49-F238E27FC236}">
                    <a16:creationId xmlns:a16="http://schemas.microsoft.com/office/drawing/2014/main" id="{9F75C126-8014-4156-B782-C879D6CFECD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384176" y="5467526"/>
                <a:ext cx="223697" cy="248602"/>
              </a:xfrm>
              <a:prstGeom prst="rect">
                <a:avLst/>
              </a:prstGeom>
            </p:spPr>
          </p:pic>
          <p:pic>
            <p:nvPicPr>
              <p:cNvPr id="93" name="object 33">
                <a:extLst>
                  <a:ext uri="{FF2B5EF4-FFF2-40B4-BE49-F238E27FC236}">
                    <a16:creationId xmlns:a16="http://schemas.microsoft.com/office/drawing/2014/main" id="{361FDB80-1542-476C-BC65-2D80032C7CA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267041" y="5281674"/>
                <a:ext cx="151523" cy="241312"/>
              </a:xfrm>
              <a:prstGeom prst="rect">
                <a:avLst/>
              </a:prstGeom>
            </p:spPr>
          </p:pic>
          <p:sp>
            <p:nvSpPr>
              <p:cNvPr id="94" name="object 34">
                <a:extLst>
                  <a:ext uri="{FF2B5EF4-FFF2-40B4-BE49-F238E27FC236}">
                    <a16:creationId xmlns:a16="http://schemas.microsoft.com/office/drawing/2014/main" id="{8ED20620-2C94-490E-BCED-69ECD63E30AC}"/>
                  </a:ext>
                </a:extLst>
              </p:cNvPr>
              <p:cNvSpPr/>
              <p:nvPr/>
            </p:nvSpPr>
            <p:spPr>
              <a:xfrm>
                <a:off x="2580140" y="5309405"/>
                <a:ext cx="715010" cy="186055"/>
              </a:xfrm>
              <a:custGeom>
                <a:avLst/>
                <a:gdLst/>
                <a:ahLst/>
                <a:cxnLst/>
                <a:rect l="l" t="t" r="r" b="b"/>
                <a:pathLst>
                  <a:path w="715010" h="186054">
                    <a:moveTo>
                      <a:pt x="714629" y="185851"/>
                    </a:moveTo>
                    <a:lnTo>
                      <a:pt x="0" y="185851"/>
                    </a:lnTo>
                  </a:path>
                  <a:path w="715010" h="186054">
                    <a:moveTo>
                      <a:pt x="12" y="0"/>
                    </a:moveTo>
                    <a:lnTo>
                      <a:pt x="714629" y="0"/>
                    </a:lnTo>
                  </a:path>
                </a:pathLst>
              </a:custGeom>
              <a:ln w="55460">
                <a:solidFill>
                  <a:srgbClr val="E5927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5">
                <a:extLst>
                  <a:ext uri="{FF2B5EF4-FFF2-40B4-BE49-F238E27FC236}">
                    <a16:creationId xmlns:a16="http://schemas.microsoft.com/office/drawing/2014/main" id="{6C1C32A0-E4A1-4068-A6F4-ABE7D4540CF7}"/>
                  </a:ext>
                </a:extLst>
              </p:cNvPr>
              <p:cNvSpPr/>
              <p:nvPr/>
            </p:nvSpPr>
            <p:spPr>
              <a:xfrm>
                <a:off x="2101928" y="5309411"/>
                <a:ext cx="478790" cy="3429635"/>
              </a:xfrm>
              <a:custGeom>
                <a:avLst/>
                <a:gdLst/>
                <a:ahLst/>
                <a:cxnLst/>
                <a:rect l="l" t="t" r="r" b="b"/>
                <a:pathLst>
                  <a:path w="478789" h="3429634">
                    <a:moveTo>
                      <a:pt x="0" y="3429482"/>
                    </a:moveTo>
                    <a:lnTo>
                      <a:pt x="0" y="96062"/>
                    </a:lnTo>
                    <a:lnTo>
                      <a:pt x="7549" y="58673"/>
                    </a:lnTo>
                    <a:lnTo>
                      <a:pt x="28138" y="28138"/>
                    </a:lnTo>
                    <a:lnTo>
                      <a:pt x="58673" y="7549"/>
                    </a:lnTo>
                    <a:lnTo>
                      <a:pt x="96062" y="0"/>
                    </a:lnTo>
                    <a:lnTo>
                      <a:pt x="478218" y="0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6">
                <a:extLst>
                  <a:ext uri="{FF2B5EF4-FFF2-40B4-BE49-F238E27FC236}">
                    <a16:creationId xmlns:a16="http://schemas.microsoft.com/office/drawing/2014/main" id="{1DA4C3CA-E789-43B8-A382-BCFEE26C3499}"/>
                  </a:ext>
                </a:extLst>
              </p:cNvPr>
              <p:cNvSpPr/>
              <p:nvPr/>
            </p:nvSpPr>
            <p:spPr>
              <a:xfrm>
                <a:off x="2356454" y="5583794"/>
                <a:ext cx="1157605" cy="1491615"/>
              </a:xfrm>
              <a:custGeom>
                <a:avLst/>
                <a:gdLst/>
                <a:ahLst/>
                <a:cxnLst/>
                <a:rect l="l" t="t" r="r" b="b"/>
                <a:pathLst>
                  <a:path w="1157604" h="1491615">
                    <a:moveTo>
                      <a:pt x="0" y="1491043"/>
                    </a:moveTo>
                    <a:lnTo>
                      <a:pt x="0" y="187223"/>
                    </a:lnTo>
                    <a:lnTo>
                      <a:pt x="218795" y="0"/>
                    </a:lnTo>
                    <a:lnTo>
                      <a:pt x="938758" y="0"/>
                    </a:lnTo>
                    <a:lnTo>
                      <a:pt x="1157566" y="187223"/>
                    </a:lnTo>
                    <a:lnTo>
                      <a:pt x="1157566" y="1491043"/>
                    </a:lnTo>
                  </a:path>
                </a:pathLst>
              </a:custGeom>
              <a:ln w="4159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7">
                <a:extLst>
                  <a:ext uri="{FF2B5EF4-FFF2-40B4-BE49-F238E27FC236}">
                    <a16:creationId xmlns:a16="http://schemas.microsoft.com/office/drawing/2014/main" id="{C5C3F03C-B620-4D10-8F49-160E55F252D0}"/>
                  </a:ext>
                </a:extLst>
              </p:cNvPr>
              <p:cNvSpPr/>
              <p:nvPr/>
            </p:nvSpPr>
            <p:spPr>
              <a:xfrm>
                <a:off x="2356454" y="5222924"/>
                <a:ext cx="1157605" cy="1852295"/>
              </a:xfrm>
              <a:custGeom>
                <a:avLst/>
                <a:gdLst/>
                <a:ahLst/>
                <a:cxnLst/>
                <a:rect l="l" t="t" r="r" b="b"/>
                <a:pathLst>
                  <a:path w="1157604" h="1852295">
                    <a:moveTo>
                      <a:pt x="0" y="1851913"/>
                    </a:moveTo>
                    <a:lnTo>
                      <a:pt x="0" y="548093"/>
                    </a:lnTo>
                    <a:lnTo>
                      <a:pt x="218795" y="360870"/>
                    </a:lnTo>
                    <a:lnTo>
                      <a:pt x="938758" y="360870"/>
                    </a:lnTo>
                    <a:lnTo>
                      <a:pt x="1157566" y="548093"/>
                    </a:lnTo>
                    <a:lnTo>
                      <a:pt x="1157566" y="1851913"/>
                    </a:lnTo>
                  </a:path>
                  <a:path w="1157604" h="1852295">
                    <a:moveTo>
                      <a:pt x="938758" y="360870"/>
                    </a:moveTo>
                    <a:lnTo>
                      <a:pt x="218795" y="360870"/>
                    </a:lnTo>
                    <a:lnTo>
                      <a:pt x="218795" y="0"/>
                    </a:lnTo>
                    <a:lnTo>
                      <a:pt x="938758" y="0"/>
                    </a:lnTo>
                    <a:lnTo>
                      <a:pt x="938758" y="360870"/>
                    </a:lnTo>
                    <a:close/>
                  </a:path>
                  <a:path w="1157604" h="1852295">
                    <a:moveTo>
                      <a:pt x="938758" y="0"/>
                    </a:moveTo>
                    <a:lnTo>
                      <a:pt x="938758" y="360870"/>
                    </a:lnTo>
                  </a:path>
                </a:pathLst>
              </a:custGeom>
              <a:ln w="1386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8">
                <a:extLst>
                  <a:ext uri="{FF2B5EF4-FFF2-40B4-BE49-F238E27FC236}">
                    <a16:creationId xmlns:a16="http://schemas.microsoft.com/office/drawing/2014/main" id="{3071FBBE-9D2B-4F8D-922B-2A38F190FF84}"/>
                  </a:ext>
                </a:extLst>
              </p:cNvPr>
              <p:cNvSpPr/>
              <p:nvPr/>
            </p:nvSpPr>
            <p:spPr>
              <a:xfrm>
                <a:off x="2627017" y="5222926"/>
                <a:ext cx="628015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w="628014" h="361314">
                    <a:moveTo>
                      <a:pt x="627646" y="0"/>
                    </a:moveTo>
                    <a:lnTo>
                      <a:pt x="627646" y="360870"/>
                    </a:lnTo>
                  </a:path>
                  <a:path w="628014" h="361314">
                    <a:moveTo>
                      <a:pt x="575348" y="0"/>
                    </a:moveTo>
                    <a:lnTo>
                      <a:pt x="575348" y="360870"/>
                    </a:lnTo>
                  </a:path>
                  <a:path w="628014" h="361314">
                    <a:moveTo>
                      <a:pt x="523036" y="0"/>
                    </a:moveTo>
                    <a:lnTo>
                      <a:pt x="523036" y="360870"/>
                    </a:lnTo>
                  </a:path>
                  <a:path w="628014" h="361314">
                    <a:moveTo>
                      <a:pt x="470738" y="0"/>
                    </a:moveTo>
                    <a:lnTo>
                      <a:pt x="470738" y="360870"/>
                    </a:lnTo>
                  </a:path>
                  <a:path w="628014" h="361314">
                    <a:moveTo>
                      <a:pt x="418426" y="0"/>
                    </a:moveTo>
                    <a:lnTo>
                      <a:pt x="418426" y="360870"/>
                    </a:lnTo>
                  </a:path>
                  <a:path w="628014" h="361314">
                    <a:moveTo>
                      <a:pt x="366128" y="0"/>
                    </a:moveTo>
                    <a:lnTo>
                      <a:pt x="366128" y="360870"/>
                    </a:lnTo>
                  </a:path>
                  <a:path w="628014" h="361314">
                    <a:moveTo>
                      <a:pt x="313829" y="0"/>
                    </a:moveTo>
                    <a:lnTo>
                      <a:pt x="313829" y="360870"/>
                    </a:lnTo>
                  </a:path>
                  <a:path w="628014" h="361314">
                    <a:moveTo>
                      <a:pt x="261518" y="0"/>
                    </a:moveTo>
                    <a:lnTo>
                      <a:pt x="261518" y="360870"/>
                    </a:lnTo>
                  </a:path>
                  <a:path w="628014" h="361314">
                    <a:moveTo>
                      <a:pt x="209219" y="0"/>
                    </a:moveTo>
                    <a:lnTo>
                      <a:pt x="209219" y="360870"/>
                    </a:lnTo>
                  </a:path>
                  <a:path w="628014" h="361314">
                    <a:moveTo>
                      <a:pt x="156908" y="0"/>
                    </a:moveTo>
                    <a:lnTo>
                      <a:pt x="156908" y="360870"/>
                    </a:lnTo>
                  </a:path>
                  <a:path w="628014" h="361314">
                    <a:moveTo>
                      <a:pt x="104609" y="0"/>
                    </a:moveTo>
                    <a:lnTo>
                      <a:pt x="104609" y="360870"/>
                    </a:lnTo>
                  </a:path>
                  <a:path w="628014" h="361314">
                    <a:moveTo>
                      <a:pt x="52298" y="0"/>
                    </a:moveTo>
                    <a:lnTo>
                      <a:pt x="52298" y="360870"/>
                    </a:lnTo>
                  </a:path>
                  <a:path w="628014" h="361314">
                    <a:moveTo>
                      <a:pt x="0" y="0"/>
                    </a:moveTo>
                    <a:lnTo>
                      <a:pt x="0" y="360870"/>
                    </a:lnTo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9">
                <a:extLst>
                  <a:ext uri="{FF2B5EF4-FFF2-40B4-BE49-F238E27FC236}">
                    <a16:creationId xmlns:a16="http://schemas.microsoft.com/office/drawing/2014/main" id="{E88A9894-89FA-415D-AC60-E3AF22CEDBAD}"/>
                  </a:ext>
                </a:extLst>
              </p:cNvPr>
              <p:cNvSpPr/>
              <p:nvPr/>
            </p:nvSpPr>
            <p:spPr>
              <a:xfrm>
                <a:off x="3352828" y="7605473"/>
                <a:ext cx="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h="118109">
                    <a:moveTo>
                      <a:pt x="0" y="0"/>
                    </a:moveTo>
                    <a:lnTo>
                      <a:pt x="0" y="117678"/>
                    </a:lnTo>
                  </a:path>
                </a:pathLst>
              </a:custGeom>
              <a:ln w="27724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0">
                <a:extLst>
                  <a:ext uri="{FF2B5EF4-FFF2-40B4-BE49-F238E27FC236}">
                    <a16:creationId xmlns:a16="http://schemas.microsoft.com/office/drawing/2014/main" id="{59E5B521-A870-4672-AE53-7F0534C7AC7D}"/>
                  </a:ext>
                </a:extLst>
              </p:cNvPr>
              <p:cNvSpPr/>
              <p:nvPr/>
            </p:nvSpPr>
            <p:spPr>
              <a:xfrm>
                <a:off x="3062899" y="7669000"/>
                <a:ext cx="294005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78104">
                    <a:moveTo>
                      <a:pt x="293624" y="0"/>
                    </a:moveTo>
                    <a:lnTo>
                      <a:pt x="19659" y="0"/>
                    </a:lnTo>
                    <a:lnTo>
                      <a:pt x="12022" y="1549"/>
                    </a:lnTo>
                    <a:lnTo>
                      <a:pt x="5772" y="5770"/>
                    </a:lnTo>
                    <a:lnTo>
                      <a:pt x="1550" y="12017"/>
                    </a:lnTo>
                    <a:lnTo>
                      <a:pt x="0" y="19646"/>
                    </a:lnTo>
                    <a:lnTo>
                      <a:pt x="0" y="77990"/>
                    </a:lnTo>
                  </a:path>
                </a:pathLst>
              </a:custGeom>
              <a:ln w="20802">
                <a:solidFill>
                  <a:srgbClr val="9ED2F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1">
                <a:extLst>
                  <a:ext uri="{FF2B5EF4-FFF2-40B4-BE49-F238E27FC236}">
                    <a16:creationId xmlns:a16="http://schemas.microsoft.com/office/drawing/2014/main" id="{80911100-910F-4D81-8F50-B6B90A8B6542}"/>
                  </a:ext>
                </a:extLst>
              </p:cNvPr>
              <p:cNvSpPr/>
              <p:nvPr/>
            </p:nvSpPr>
            <p:spPr>
              <a:xfrm>
                <a:off x="3062899" y="7876095"/>
                <a:ext cx="294005" cy="7810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78104">
                    <a:moveTo>
                      <a:pt x="293624" y="77990"/>
                    </a:moveTo>
                    <a:lnTo>
                      <a:pt x="19659" y="77990"/>
                    </a:lnTo>
                    <a:lnTo>
                      <a:pt x="12022" y="76440"/>
                    </a:lnTo>
                    <a:lnTo>
                      <a:pt x="5772" y="72220"/>
                    </a:lnTo>
                    <a:lnTo>
                      <a:pt x="1550" y="65973"/>
                    </a:lnTo>
                    <a:lnTo>
                      <a:pt x="0" y="58343"/>
                    </a:ln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2" name="object 42">
                <a:extLst>
                  <a:ext uri="{FF2B5EF4-FFF2-40B4-BE49-F238E27FC236}">
                    <a16:creationId xmlns:a16="http://schemas.microsoft.com/office/drawing/2014/main" id="{A25232CD-DD6F-4996-A79E-2B6F6A25D13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276583" y="8322133"/>
                <a:ext cx="151892" cy="258001"/>
              </a:xfrm>
              <a:prstGeom prst="rect">
                <a:avLst/>
              </a:prstGeom>
            </p:spPr>
          </p:pic>
          <p:pic>
            <p:nvPicPr>
              <p:cNvPr id="103" name="object 43">
                <a:extLst>
                  <a:ext uri="{FF2B5EF4-FFF2-40B4-BE49-F238E27FC236}">
                    <a16:creationId xmlns:a16="http://schemas.microsoft.com/office/drawing/2014/main" id="{ABE14D51-F6E0-44B2-A52B-BAABFC90895D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460044" y="8322133"/>
                <a:ext cx="151892" cy="258001"/>
              </a:xfrm>
              <a:prstGeom prst="rect">
                <a:avLst/>
              </a:prstGeom>
            </p:spPr>
          </p:pic>
          <p:sp>
            <p:nvSpPr>
              <p:cNvPr id="104" name="object 44">
                <a:extLst>
                  <a:ext uri="{FF2B5EF4-FFF2-40B4-BE49-F238E27FC236}">
                    <a16:creationId xmlns:a16="http://schemas.microsoft.com/office/drawing/2014/main" id="{3AD0A4DA-D156-4959-9DA3-27C48788586C}"/>
                  </a:ext>
                </a:extLst>
              </p:cNvPr>
              <p:cNvSpPr/>
              <p:nvPr/>
            </p:nvSpPr>
            <p:spPr>
              <a:xfrm>
                <a:off x="2255048" y="5903607"/>
                <a:ext cx="135509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284479">
                    <a:moveTo>
                      <a:pt x="1354721" y="0"/>
                    </a:moveTo>
                    <a:lnTo>
                      <a:pt x="1321234" y="36426"/>
                    </a:lnTo>
                    <a:lnTo>
                      <a:pt x="1265834" y="57244"/>
                    </a:lnTo>
                    <a:lnTo>
                      <a:pt x="1188606" y="75773"/>
                    </a:lnTo>
                    <a:lnTo>
                      <a:pt x="1143046" y="84309"/>
                    </a:lnTo>
                    <a:lnTo>
                      <a:pt x="1093517" y="92429"/>
                    </a:lnTo>
                    <a:lnTo>
                      <a:pt x="1040516" y="100186"/>
                    </a:lnTo>
                    <a:lnTo>
                      <a:pt x="984538" y="107630"/>
                    </a:lnTo>
                    <a:lnTo>
                      <a:pt x="926079" y="114814"/>
                    </a:lnTo>
                    <a:lnTo>
                      <a:pt x="865636" y="121790"/>
                    </a:lnTo>
                    <a:lnTo>
                      <a:pt x="803704" y="128610"/>
                    </a:lnTo>
                    <a:lnTo>
                      <a:pt x="740780" y="135326"/>
                    </a:lnTo>
                    <a:lnTo>
                      <a:pt x="677360" y="141990"/>
                    </a:lnTo>
                    <a:lnTo>
                      <a:pt x="613940" y="148654"/>
                    </a:lnTo>
                    <a:lnTo>
                      <a:pt x="551017" y="155370"/>
                    </a:lnTo>
                    <a:lnTo>
                      <a:pt x="489085" y="162190"/>
                    </a:lnTo>
                    <a:lnTo>
                      <a:pt x="428642" y="169166"/>
                    </a:lnTo>
                    <a:lnTo>
                      <a:pt x="370183" y="176350"/>
                    </a:lnTo>
                    <a:lnTo>
                      <a:pt x="314205" y="183794"/>
                    </a:lnTo>
                    <a:lnTo>
                      <a:pt x="261203" y="191549"/>
                    </a:lnTo>
                    <a:lnTo>
                      <a:pt x="211675" y="199669"/>
                    </a:lnTo>
                    <a:lnTo>
                      <a:pt x="166115" y="208205"/>
                    </a:lnTo>
                    <a:lnTo>
                      <a:pt x="125020" y="217209"/>
                    </a:lnTo>
                    <a:lnTo>
                      <a:pt x="58210" y="236828"/>
                    </a:lnTo>
                    <a:lnTo>
                      <a:pt x="15214" y="258944"/>
                    </a:lnTo>
                    <a:lnTo>
                      <a:pt x="3886" y="271068"/>
                    </a:lnTo>
                    <a:lnTo>
                      <a:pt x="0" y="283972"/>
                    </a:lnTo>
                  </a:path>
                </a:pathLst>
              </a:custGeom>
              <a:ln w="8318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5">
                <a:extLst>
                  <a:ext uri="{FF2B5EF4-FFF2-40B4-BE49-F238E27FC236}">
                    <a16:creationId xmlns:a16="http://schemas.microsoft.com/office/drawing/2014/main" id="{6AF4AB03-0D5A-42E6-9DDD-87E6D663A63A}"/>
                  </a:ext>
                </a:extLst>
              </p:cNvPr>
              <p:cNvSpPr/>
              <p:nvPr/>
            </p:nvSpPr>
            <p:spPr>
              <a:xfrm>
                <a:off x="2255048" y="5903607"/>
                <a:ext cx="135509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w="1355089" h="284479">
                    <a:moveTo>
                      <a:pt x="1354721" y="0"/>
                    </a:moveTo>
                    <a:lnTo>
                      <a:pt x="1321234" y="36426"/>
                    </a:lnTo>
                    <a:lnTo>
                      <a:pt x="1265834" y="57244"/>
                    </a:lnTo>
                    <a:lnTo>
                      <a:pt x="1188606" y="75773"/>
                    </a:lnTo>
                    <a:lnTo>
                      <a:pt x="1143046" y="84309"/>
                    </a:lnTo>
                    <a:lnTo>
                      <a:pt x="1093517" y="92429"/>
                    </a:lnTo>
                    <a:lnTo>
                      <a:pt x="1040516" y="100186"/>
                    </a:lnTo>
                    <a:lnTo>
                      <a:pt x="984538" y="107630"/>
                    </a:lnTo>
                    <a:lnTo>
                      <a:pt x="926079" y="114814"/>
                    </a:lnTo>
                    <a:lnTo>
                      <a:pt x="865636" y="121790"/>
                    </a:lnTo>
                    <a:lnTo>
                      <a:pt x="803704" y="128610"/>
                    </a:lnTo>
                    <a:lnTo>
                      <a:pt x="740780" y="135326"/>
                    </a:lnTo>
                    <a:lnTo>
                      <a:pt x="677360" y="141990"/>
                    </a:lnTo>
                    <a:lnTo>
                      <a:pt x="613940" y="148654"/>
                    </a:lnTo>
                    <a:lnTo>
                      <a:pt x="551017" y="155370"/>
                    </a:lnTo>
                    <a:lnTo>
                      <a:pt x="489085" y="162190"/>
                    </a:lnTo>
                    <a:lnTo>
                      <a:pt x="428642" y="169166"/>
                    </a:lnTo>
                    <a:lnTo>
                      <a:pt x="370183" y="176350"/>
                    </a:lnTo>
                    <a:lnTo>
                      <a:pt x="314205" y="183794"/>
                    </a:lnTo>
                    <a:lnTo>
                      <a:pt x="261203" y="191549"/>
                    </a:lnTo>
                    <a:lnTo>
                      <a:pt x="211675" y="199669"/>
                    </a:lnTo>
                    <a:lnTo>
                      <a:pt x="166115" y="208205"/>
                    </a:lnTo>
                    <a:lnTo>
                      <a:pt x="125020" y="217209"/>
                    </a:lnTo>
                    <a:lnTo>
                      <a:pt x="58210" y="236828"/>
                    </a:lnTo>
                    <a:lnTo>
                      <a:pt x="15214" y="258944"/>
                    </a:lnTo>
                    <a:lnTo>
                      <a:pt x="3886" y="271068"/>
                    </a:lnTo>
                    <a:lnTo>
                      <a:pt x="0" y="283972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6">
                <a:extLst>
                  <a:ext uri="{FF2B5EF4-FFF2-40B4-BE49-F238E27FC236}">
                    <a16:creationId xmlns:a16="http://schemas.microsoft.com/office/drawing/2014/main" id="{9397B31A-F6A1-4F30-BEFE-B19136F7CD08}"/>
                  </a:ext>
                </a:extLst>
              </p:cNvPr>
              <p:cNvSpPr/>
              <p:nvPr/>
            </p:nvSpPr>
            <p:spPr>
              <a:xfrm>
                <a:off x="2318155" y="6475674"/>
                <a:ext cx="1292225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w="1292225" h="233045">
                    <a:moveTo>
                      <a:pt x="1291615" y="0"/>
                    </a:moveTo>
                    <a:lnTo>
                      <a:pt x="1259699" y="35446"/>
                    </a:lnTo>
                    <a:lnTo>
                      <a:pt x="1206797" y="55778"/>
                    </a:lnTo>
                    <a:lnTo>
                      <a:pt x="1132893" y="73919"/>
                    </a:lnTo>
                    <a:lnTo>
                      <a:pt x="1089217" y="82288"/>
                    </a:lnTo>
                    <a:lnTo>
                      <a:pt x="1041671" y="90254"/>
                    </a:lnTo>
                    <a:lnTo>
                      <a:pt x="990717" y="97864"/>
                    </a:lnTo>
                    <a:lnTo>
                      <a:pt x="936814" y="105166"/>
                    </a:lnTo>
                    <a:lnTo>
                      <a:pt x="880424" y="112209"/>
                    </a:lnTo>
                    <a:lnTo>
                      <a:pt x="822006" y="119041"/>
                    </a:lnTo>
                    <a:lnTo>
                      <a:pt x="762022" y="125709"/>
                    </a:lnTo>
                    <a:lnTo>
                      <a:pt x="700931" y="132262"/>
                    </a:lnTo>
                    <a:lnTo>
                      <a:pt x="639194" y="138747"/>
                    </a:lnTo>
                    <a:lnTo>
                      <a:pt x="577272" y="145214"/>
                    </a:lnTo>
                    <a:lnTo>
                      <a:pt x="515625" y="151709"/>
                    </a:lnTo>
                    <a:lnTo>
                      <a:pt x="454713" y="158281"/>
                    </a:lnTo>
                    <a:lnTo>
                      <a:pt x="394998" y="164978"/>
                    </a:lnTo>
                    <a:lnTo>
                      <a:pt x="336938" y="171848"/>
                    </a:lnTo>
                    <a:lnTo>
                      <a:pt x="280996" y="178939"/>
                    </a:lnTo>
                    <a:lnTo>
                      <a:pt x="227631" y="186299"/>
                    </a:lnTo>
                    <a:lnTo>
                      <a:pt x="177304" y="193976"/>
                    </a:lnTo>
                    <a:lnTo>
                      <a:pt x="130475" y="202018"/>
                    </a:lnTo>
                    <a:lnTo>
                      <a:pt x="87605" y="210473"/>
                    </a:lnTo>
                    <a:lnTo>
                      <a:pt x="49154" y="219390"/>
                    </a:lnTo>
                    <a:lnTo>
                      <a:pt x="15582" y="228815"/>
                    </a:lnTo>
                    <a:lnTo>
                      <a:pt x="0" y="232816"/>
                    </a:lnTo>
                  </a:path>
                </a:pathLst>
              </a:custGeom>
              <a:ln w="8318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7">
                <a:extLst>
                  <a:ext uri="{FF2B5EF4-FFF2-40B4-BE49-F238E27FC236}">
                    <a16:creationId xmlns:a16="http://schemas.microsoft.com/office/drawing/2014/main" id="{DBF13EBB-8A70-456B-8474-DEE076C13B15}"/>
                  </a:ext>
                </a:extLst>
              </p:cNvPr>
              <p:cNvSpPr/>
              <p:nvPr/>
            </p:nvSpPr>
            <p:spPr>
              <a:xfrm>
                <a:off x="2318155" y="6475674"/>
                <a:ext cx="1292225" cy="233045"/>
              </a:xfrm>
              <a:custGeom>
                <a:avLst/>
                <a:gdLst/>
                <a:ahLst/>
                <a:cxnLst/>
                <a:rect l="l" t="t" r="r" b="b"/>
                <a:pathLst>
                  <a:path w="1292225" h="233045">
                    <a:moveTo>
                      <a:pt x="1291615" y="0"/>
                    </a:moveTo>
                    <a:lnTo>
                      <a:pt x="1259699" y="35446"/>
                    </a:lnTo>
                    <a:lnTo>
                      <a:pt x="1206797" y="55778"/>
                    </a:lnTo>
                    <a:lnTo>
                      <a:pt x="1132893" y="73919"/>
                    </a:lnTo>
                    <a:lnTo>
                      <a:pt x="1089217" y="82288"/>
                    </a:lnTo>
                    <a:lnTo>
                      <a:pt x="1041671" y="90254"/>
                    </a:lnTo>
                    <a:lnTo>
                      <a:pt x="990717" y="97864"/>
                    </a:lnTo>
                    <a:lnTo>
                      <a:pt x="936814" y="105166"/>
                    </a:lnTo>
                    <a:lnTo>
                      <a:pt x="880424" y="112209"/>
                    </a:lnTo>
                    <a:lnTo>
                      <a:pt x="822006" y="119041"/>
                    </a:lnTo>
                    <a:lnTo>
                      <a:pt x="762022" y="125709"/>
                    </a:lnTo>
                    <a:lnTo>
                      <a:pt x="700931" y="132262"/>
                    </a:lnTo>
                    <a:lnTo>
                      <a:pt x="639194" y="138747"/>
                    </a:lnTo>
                    <a:lnTo>
                      <a:pt x="577272" y="145214"/>
                    </a:lnTo>
                    <a:lnTo>
                      <a:pt x="515625" y="151709"/>
                    </a:lnTo>
                    <a:lnTo>
                      <a:pt x="454713" y="158281"/>
                    </a:lnTo>
                    <a:lnTo>
                      <a:pt x="394998" y="164978"/>
                    </a:lnTo>
                    <a:lnTo>
                      <a:pt x="336938" y="171848"/>
                    </a:lnTo>
                    <a:lnTo>
                      <a:pt x="280996" y="178939"/>
                    </a:lnTo>
                    <a:lnTo>
                      <a:pt x="227631" y="186299"/>
                    </a:lnTo>
                    <a:lnTo>
                      <a:pt x="177304" y="193976"/>
                    </a:lnTo>
                    <a:lnTo>
                      <a:pt x="130475" y="202018"/>
                    </a:lnTo>
                    <a:lnTo>
                      <a:pt x="87605" y="210473"/>
                    </a:lnTo>
                    <a:lnTo>
                      <a:pt x="49154" y="219390"/>
                    </a:lnTo>
                    <a:lnTo>
                      <a:pt x="15582" y="228815"/>
                    </a:lnTo>
                    <a:lnTo>
                      <a:pt x="0" y="232816"/>
                    </a:lnTo>
                  </a:path>
                </a:pathLst>
              </a:custGeom>
              <a:ln w="554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8">
                <a:extLst>
                  <a:ext uri="{FF2B5EF4-FFF2-40B4-BE49-F238E27FC236}">
                    <a16:creationId xmlns:a16="http://schemas.microsoft.com/office/drawing/2014/main" id="{AFF5610B-214A-4AB0-9CF4-18EB0F7809EA}"/>
                  </a:ext>
                </a:extLst>
              </p:cNvPr>
              <p:cNvSpPr/>
              <p:nvPr/>
            </p:nvSpPr>
            <p:spPr>
              <a:xfrm>
                <a:off x="2363302" y="7260508"/>
                <a:ext cx="1139825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42290">
                    <a:moveTo>
                      <a:pt x="1139342" y="0"/>
                    </a:moveTo>
                    <a:lnTo>
                      <a:pt x="0" y="0"/>
                    </a:lnTo>
                    <a:lnTo>
                      <a:pt x="0" y="113931"/>
                    </a:lnTo>
                    <a:lnTo>
                      <a:pt x="510552" y="113931"/>
                    </a:lnTo>
                    <a:lnTo>
                      <a:pt x="510552" y="274675"/>
                    </a:lnTo>
                    <a:lnTo>
                      <a:pt x="183603" y="274675"/>
                    </a:lnTo>
                    <a:lnTo>
                      <a:pt x="168343" y="277777"/>
                    </a:lnTo>
                    <a:lnTo>
                      <a:pt x="155844" y="286223"/>
                    </a:lnTo>
                    <a:lnTo>
                      <a:pt x="147399" y="298721"/>
                    </a:lnTo>
                    <a:lnTo>
                      <a:pt x="144297" y="313982"/>
                    </a:lnTo>
                    <a:lnTo>
                      <a:pt x="144297" y="541680"/>
                    </a:lnTo>
                    <a:lnTo>
                      <a:pt x="199745" y="541680"/>
                    </a:lnTo>
                    <a:lnTo>
                      <a:pt x="199745" y="330123"/>
                    </a:lnTo>
                    <a:lnTo>
                      <a:pt x="594004" y="331914"/>
                    </a:lnTo>
                    <a:lnTo>
                      <a:pt x="609265" y="328885"/>
                    </a:lnTo>
                    <a:lnTo>
                      <a:pt x="621763" y="320500"/>
                    </a:lnTo>
                    <a:lnTo>
                      <a:pt x="630208" y="308043"/>
                    </a:lnTo>
                    <a:lnTo>
                      <a:pt x="633310" y="292798"/>
                    </a:lnTo>
                    <a:lnTo>
                      <a:pt x="633310" y="113931"/>
                    </a:lnTo>
                    <a:lnTo>
                      <a:pt x="1139342" y="113931"/>
                    </a:lnTo>
                    <a:lnTo>
                      <a:pt x="1139342" y="0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9">
                <a:extLst>
                  <a:ext uri="{FF2B5EF4-FFF2-40B4-BE49-F238E27FC236}">
                    <a16:creationId xmlns:a16="http://schemas.microsoft.com/office/drawing/2014/main" id="{3344D533-F633-45A4-A908-695DC4EF275C}"/>
                  </a:ext>
                </a:extLst>
              </p:cNvPr>
              <p:cNvSpPr/>
              <p:nvPr/>
            </p:nvSpPr>
            <p:spPr>
              <a:xfrm>
                <a:off x="242379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0">
                <a:extLst>
                  <a:ext uri="{FF2B5EF4-FFF2-40B4-BE49-F238E27FC236}">
                    <a16:creationId xmlns:a16="http://schemas.microsoft.com/office/drawing/2014/main" id="{5BAD5BC6-014F-4D2E-8E48-C11D72250D3A}"/>
                  </a:ext>
                </a:extLst>
              </p:cNvPr>
              <p:cNvSpPr/>
              <p:nvPr/>
            </p:nvSpPr>
            <p:spPr>
              <a:xfrm>
                <a:off x="242379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1">
                <a:extLst>
                  <a:ext uri="{FF2B5EF4-FFF2-40B4-BE49-F238E27FC236}">
                    <a16:creationId xmlns:a16="http://schemas.microsoft.com/office/drawing/2014/main" id="{0F27F241-45AF-4D25-9795-CB9061334A38}"/>
                  </a:ext>
                </a:extLst>
              </p:cNvPr>
              <p:cNvSpPr/>
              <p:nvPr/>
            </p:nvSpPr>
            <p:spPr>
              <a:xfrm>
                <a:off x="2562834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2">
                <a:extLst>
                  <a:ext uri="{FF2B5EF4-FFF2-40B4-BE49-F238E27FC236}">
                    <a16:creationId xmlns:a16="http://schemas.microsoft.com/office/drawing/2014/main" id="{EDEAF915-F15A-4DE4-AC54-30CF37208AD1}"/>
                  </a:ext>
                </a:extLst>
              </p:cNvPr>
              <p:cNvSpPr/>
              <p:nvPr/>
            </p:nvSpPr>
            <p:spPr>
              <a:xfrm>
                <a:off x="2562834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3">
                <a:extLst>
                  <a:ext uri="{FF2B5EF4-FFF2-40B4-BE49-F238E27FC236}">
                    <a16:creationId xmlns:a16="http://schemas.microsoft.com/office/drawing/2014/main" id="{47C615DE-4D88-47C4-A528-A8156333209A}"/>
                  </a:ext>
                </a:extLst>
              </p:cNvPr>
              <p:cNvSpPr/>
              <p:nvPr/>
            </p:nvSpPr>
            <p:spPr>
              <a:xfrm>
                <a:off x="27018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4">
                <a:extLst>
                  <a:ext uri="{FF2B5EF4-FFF2-40B4-BE49-F238E27FC236}">
                    <a16:creationId xmlns:a16="http://schemas.microsoft.com/office/drawing/2014/main" id="{95DE72E9-7C2A-4347-877E-6CC5F9CD2946}"/>
                  </a:ext>
                </a:extLst>
              </p:cNvPr>
              <p:cNvSpPr/>
              <p:nvPr/>
            </p:nvSpPr>
            <p:spPr>
              <a:xfrm>
                <a:off x="27018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5">
                <a:extLst>
                  <a:ext uri="{FF2B5EF4-FFF2-40B4-BE49-F238E27FC236}">
                    <a16:creationId xmlns:a16="http://schemas.microsoft.com/office/drawing/2014/main" id="{D977F371-7230-418E-9952-93D346535A2F}"/>
                  </a:ext>
                </a:extLst>
              </p:cNvPr>
              <p:cNvSpPr/>
              <p:nvPr/>
            </p:nvSpPr>
            <p:spPr>
              <a:xfrm>
                <a:off x="284092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6">
                <a:extLst>
                  <a:ext uri="{FF2B5EF4-FFF2-40B4-BE49-F238E27FC236}">
                    <a16:creationId xmlns:a16="http://schemas.microsoft.com/office/drawing/2014/main" id="{5BDACC14-0D2F-469C-A449-2E485B9042DF}"/>
                  </a:ext>
                </a:extLst>
              </p:cNvPr>
              <p:cNvSpPr/>
              <p:nvPr/>
            </p:nvSpPr>
            <p:spPr>
              <a:xfrm>
                <a:off x="284092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7">
                <a:extLst>
                  <a:ext uri="{FF2B5EF4-FFF2-40B4-BE49-F238E27FC236}">
                    <a16:creationId xmlns:a16="http://schemas.microsoft.com/office/drawing/2014/main" id="{F43BF06E-0F2B-4069-A123-F540CE519D9B}"/>
                  </a:ext>
                </a:extLst>
              </p:cNvPr>
              <p:cNvSpPr/>
              <p:nvPr/>
            </p:nvSpPr>
            <p:spPr>
              <a:xfrm>
                <a:off x="29756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8">
                <a:extLst>
                  <a:ext uri="{FF2B5EF4-FFF2-40B4-BE49-F238E27FC236}">
                    <a16:creationId xmlns:a16="http://schemas.microsoft.com/office/drawing/2014/main" id="{DAA8B08B-6883-46F2-BEFE-68FF818519A8}"/>
                  </a:ext>
                </a:extLst>
              </p:cNvPr>
              <p:cNvSpPr/>
              <p:nvPr/>
            </p:nvSpPr>
            <p:spPr>
              <a:xfrm>
                <a:off x="2975686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9">
                <a:extLst>
                  <a:ext uri="{FF2B5EF4-FFF2-40B4-BE49-F238E27FC236}">
                    <a16:creationId xmlns:a16="http://schemas.microsoft.com/office/drawing/2014/main" id="{A38F4B37-0251-40FF-8276-82272F332074}"/>
                  </a:ext>
                </a:extLst>
              </p:cNvPr>
              <p:cNvSpPr/>
              <p:nvPr/>
            </p:nvSpPr>
            <p:spPr>
              <a:xfrm>
                <a:off x="310898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70" y="17195"/>
                    </a:lnTo>
                    <a:lnTo>
                      <a:pt x="54470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0">
                <a:extLst>
                  <a:ext uri="{FF2B5EF4-FFF2-40B4-BE49-F238E27FC236}">
                    <a16:creationId xmlns:a16="http://schemas.microsoft.com/office/drawing/2014/main" id="{65CA1DA6-E44E-435E-A415-AB1A0291496C}"/>
                  </a:ext>
                </a:extLst>
              </p:cNvPr>
              <p:cNvSpPr/>
              <p:nvPr/>
            </p:nvSpPr>
            <p:spPr>
              <a:xfrm>
                <a:off x="310898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70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70" y="0"/>
                    </a:lnTo>
                    <a:lnTo>
                      <a:pt x="54470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1">
                <a:extLst>
                  <a:ext uri="{FF2B5EF4-FFF2-40B4-BE49-F238E27FC236}">
                    <a16:creationId xmlns:a16="http://schemas.microsoft.com/office/drawing/2014/main" id="{54943554-A560-4976-81EB-D16B076B3394}"/>
                  </a:ext>
                </a:extLst>
              </p:cNvPr>
              <p:cNvSpPr/>
              <p:nvPr/>
            </p:nvSpPr>
            <p:spPr>
              <a:xfrm>
                <a:off x="3249498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57" y="17195"/>
                    </a:lnTo>
                    <a:lnTo>
                      <a:pt x="54457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2">
                <a:extLst>
                  <a:ext uri="{FF2B5EF4-FFF2-40B4-BE49-F238E27FC236}">
                    <a16:creationId xmlns:a16="http://schemas.microsoft.com/office/drawing/2014/main" id="{1850769E-89DD-464E-81C9-6AC5BEEB29EA}"/>
                  </a:ext>
                </a:extLst>
              </p:cNvPr>
              <p:cNvSpPr/>
              <p:nvPr/>
            </p:nvSpPr>
            <p:spPr>
              <a:xfrm>
                <a:off x="3249498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57" y="0"/>
                    </a:lnTo>
                    <a:lnTo>
                      <a:pt x="54457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3">
                <a:extLst>
                  <a:ext uri="{FF2B5EF4-FFF2-40B4-BE49-F238E27FC236}">
                    <a16:creationId xmlns:a16="http://schemas.microsoft.com/office/drawing/2014/main" id="{B8F2BF6C-4FA3-4F11-BD15-5A79663E95D2}"/>
                  </a:ext>
                </a:extLst>
              </p:cNvPr>
              <p:cNvSpPr/>
              <p:nvPr/>
            </p:nvSpPr>
            <p:spPr>
              <a:xfrm>
                <a:off x="338424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0"/>
                    </a:moveTo>
                    <a:lnTo>
                      <a:pt x="0" y="0"/>
                    </a:lnTo>
                    <a:lnTo>
                      <a:pt x="0" y="17195"/>
                    </a:lnTo>
                    <a:lnTo>
                      <a:pt x="54457" y="17195"/>
                    </a:lnTo>
                    <a:lnTo>
                      <a:pt x="54457" y="0"/>
                    </a:lnTo>
                    <a:close/>
                  </a:path>
                </a:pathLst>
              </a:custGeom>
              <a:solidFill>
                <a:srgbClr val="BDD0E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4">
                <a:extLst>
                  <a:ext uri="{FF2B5EF4-FFF2-40B4-BE49-F238E27FC236}">
                    <a16:creationId xmlns:a16="http://schemas.microsoft.com/office/drawing/2014/main" id="{47FD5E34-EE5B-4B23-A79B-229D42F4667A}"/>
                  </a:ext>
                </a:extLst>
              </p:cNvPr>
              <p:cNvSpPr/>
              <p:nvPr/>
            </p:nvSpPr>
            <p:spPr>
              <a:xfrm>
                <a:off x="3384245" y="7250823"/>
                <a:ext cx="54610" cy="17780"/>
              </a:xfrm>
              <a:custGeom>
                <a:avLst/>
                <a:gdLst/>
                <a:ahLst/>
                <a:cxnLst/>
                <a:rect l="l" t="t" r="r" b="b"/>
                <a:pathLst>
                  <a:path w="54610" h="17779">
                    <a:moveTo>
                      <a:pt x="54457" y="17195"/>
                    </a:moveTo>
                    <a:lnTo>
                      <a:pt x="0" y="17195"/>
                    </a:lnTo>
                    <a:lnTo>
                      <a:pt x="0" y="0"/>
                    </a:lnTo>
                    <a:lnTo>
                      <a:pt x="54457" y="0"/>
                    </a:lnTo>
                    <a:lnTo>
                      <a:pt x="54457" y="17195"/>
                    </a:lnTo>
                    <a:close/>
                  </a:path>
                </a:pathLst>
              </a:custGeom>
              <a:ln w="69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5">
                <a:extLst>
                  <a:ext uri="{FF2B5EF4-FFF2-40B4-BE49-F238E27FC236}">
                    <a16:creationId xmlns:a16="http://schemas.microsoft.com/office/drawing/2014/main" id="{48161E1C-631E-4E83-893B-67F110C83D37}"/>
                  </a:ext>
                </a:extLst>
              </p:cNvPr>
              <p:cNvSpPr/>
              <p:nvPr/>
            </p:nvSpPr>
            <p:spPr>
              <a:xfrm>
                <a:off x="2259355" y="7145777"/>
                <a:ext cx="301625" cy="65278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652779">
                    <a:moveTo>
                      <a:pt x="149098" y="652614"/>
                    </a:moveTo>
                    <a:lnTo>
                      <a:pt x="104140" y="652614"/>
                    </a:lnTo>
                    <a:lnTo>
                      <a:pt x="104140" y="349199"/>
                    </a:lnTo>
                    <a:lnTo>
                      <a:pt x="113593" y="347288"/>
                    </a:lnTo>
                    <a:lnTo>
                      <a:pt x="121316" y="342079"/>
                    </a:lnTo>
                    <a:lnTo>
                      <a:pt x="119537" y="303410"/>
                    </a:lnTo>
                    <a:lnTo>
                      <a:pt x="71196" y="305636"/>
                    </a:lnTo>
                    <a:lnTo>
                      <a:pt x="63802" y="350962"/>
                    </a:lnTo>
                    <a:lnTo>
                      <a:pt x="107543" y="379958"/>
                    </a:lnTo>
                    <a:lnTo>
                      <a:pt x="149502" y="362578"/>
                    </a:lnTo>
                    <a:lnTo>
                      <a:pt x="166878" y="320624"/>
                    </a:lnTo>
                    <a:lnTo>
                      <a:pt x="145157" y="268170"/>
                    </a:lnTo>
                    <a:lnTo>
                      <a:pt x="92710" y="246443"/>
                    </a:lnTo>
                    <a:lnTo>
                      <a:pt x="27152" y="273602"/>
                    </a:lnTo>
                    <a:lnTo>
                      <a:pt x="0" y="339166"/>
                    </a:lnTo>
                    <a:lnTo>
                      <a:pt x="9106" y="384271"/>
                    </a:lnTo>
                    <a:lnTo>
                      <a:pt x="33940" y="421108"/>
                    </a:lnTo>
                    <a:lnTo>
                      <a:pt x="70776" y="445945"/>
                    </a:lnTo>
                    <a:lnTo>
                      <a:pt x="115887" y="455053"/>
                    </a:lnTo>
                    <a:lnTo>
                      <a:pt x="161677" y="447668"/>
                    </a:lnTo>
                    <a:lnTo>
                      <a:pt x="201445" y="427102"/>
                    </a:lnTo>
                    <a:lnTo>
                      <a:pt x="232805" y="395742"/>
                    </a:lnTo>
                    <a:lnTo>
                      <a:pt x="253370" y="355975"/>
                    </a:lnTo>
                    <a:lnTo>
                      <a:pt x="260756" y="310184"/>
                    </a:lnTo>
                    <a:lnTo>
                      <a:pt x="260756" y="0"/>
                    </a:lnTo>
                    <a:lnTo>
                      <a:pt x="301421" y="0"/>
                    </a:lnTo>
                  </a:path>
                </a:pathLst>
              </a:custGeom>
              <a:ln w="13868">
                <a:solidFill>
                  <a:srgbClr val="98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66">
                <a:extLst>
                  <a:ext uri="{FF2B5EF4-FFF2-40B4-BE49-F238E27FC236}">
                    <a16:creationId xmlns:a16="http://schemas.microsoft.com/office/drawing/2014/main" id="{9F8781E1-7B36-40EC-AC04-C379B70E7A94}"/>
                  </a:ext>
                </a:extLst>
              </p:cNvPr>
              <p:cNvSpPr/>
              <p:nvPr/>
            </p:nvSpPr>
            <p:spPr>
              <a:xfrm>
                <a:off x="2659941" y="7154563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5">
                    <a:moveTo>
                      <a:pt x="0" y="380225"/>
                    </a:moveTo>
                    <a:lnTo>
                      <a:pt x="0" y="0"/>
                    </a:lnTo>
                  </a:path>
                </a:pathLst>
              </a:custGeom>
              <a:ln w="2772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67">
                <a:extLst>
                  <a:ext uri="{FF2B5EF4-FFF2-40B4-BE49-F238E27FC236}">
                    <a16:creationId xmlns:a16="http://schemas.microsoft.com/office/drawing/2014/main" id="{D4A05D3E-9282-4635-B883-21B2010B862A}"/>
                  </a:ext>
                </a:extLst>
              </p:cNvPr>
              <p:cNvSpPr/>
              <p:nvPr/>
            </p:nvSpPr>
            <p:spPr>
              <a:xfrm>
                <a:off x="2659941" y="7154558"/>
                <a:ext cx="0" cy="394335"/>
              </a:xfrm>
              <a:custGeom>
                <a:avLst/>
                <a:gdLst/>
                <a:ahLst/>
                <a:cxnLst/>
                <a:rect l="l" t="t" r="r" b="b"/>
                <a:pathLst>
                  <a:path h="394334">
                    <a:moveTo>
                      <a:pt x="0" y="393877"/>
                    </a:moveTo>
                    <a:lnTo>
                      <a:pt x="0" y="0"/>
                    </a:lnTo>
                  </a:path>
                </a:pathLst>
              </a:custGeom>
              <a:ln w="13868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68">
                <a:extLst>
                  <a:ext uri="{FF2B5EF4-FFF2-40B4-BE49-F238E27FC236}">
                    <a16:creationId xmlns:a16="http://schemas.microsoft.com/office/drawing/2014/main" id="{38DDD128-C40C-4A3D-84D7-D1F01E108B8F}"/>
                  </a:ext>
                </a:extLst>
              </p:cNvPr>
              <p:cNvSpPr/>
              <p:nvPr/>
            </p:nvSpPr>
            <p:spPr>
              <a:xfrm>
                <a:off x="2923489" y="7480033"/>
                <a:ext cx="23495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316865">
                    <a:moveTo>
                      <a:pt x="23494" y="0"/>
                    </a:moveTo>
                    <a:lnTo>
                      <a:pt x="0" y="0"/>
                    </a:lnTo>
                    <a:lnTo>
                      <a:pt x="0" y="316318"/>
                    </a:lnTo>
                    <a:lnTo>
                      <a:pt x="23494" y="316318"/>
                    </a:lnTo>
                    <a:lnTo>
                      <a:pt x="23494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69">
                <a:extLst>
                  <a:ext uri="{FF2B5EF4-FFF2-40B4-BE49-F238E27FC236}">
                    <a16:creationId xmlns:a16="http://schemas.microsoft.com/office/drawing/2014/main" id="{87D32680-A1E8-4C9F-8C39-729225256764}"/>
                  </a:ext>
                </a:extLst>
              </p:cNvPr>
              <p:cNvSpPr/>
              <p:nvPr/>
            </p:nvSpPr>
            <p:spPr>
              <a:xfrm>
                <a:off x="2923489" y="7480033"/>
                <a:ext cx="23495" cy="316865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316865">
                    <a:moveTo>
                      <a:pt x="23494" y="316318"/>
                    </a:moveTo>
                    <a:lnTo>
                      <a:pt x="0" y="316318"/>
                    </a:lnTo>
                    <a:lnTo>
                      <a:pt x="0" y="0"/>
                    </a:lnTo>
                    <a:lnTo>
                      <a:pt x="23494" y="0"/>
                    </a:lnTo>
                    <a:lnTo>
                      <a:pt x="23494" y="316318"/>
                    </a:lnTo>
                    <a:close/>
                  </a:path>
                </a:pathLst>
              </a:custGeom>
              <a:ln w="34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0">
                <a:extLst>
                  <a:ext uri="{FF2B5EF4-FFF2-40B4-BE49-F238E27FC236}">
                    <a16:creationId xmlns:a16="http://schemas.microsoft.com/office/drawing/2014/main" id="{DDA11CDD-DC8E-4E39-BB9E-59E4958EDE15}"/>
                  </a:ext>
                </a:extLst>
              </p:cNvPr>
              <p:cNvSpPr/>
              <p:nvPr/>
            </p:nvSpPr>
            <p:spPr>
              <a:xfrm>
                <a:off x="2904642" y="7787246"/>
                <a:ext cx="61594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970">
                    <a:moveTo>
                      <a:pt x="61175" y="0"/>
                    </a:moveTo>
                    <a:lnTo>
                      <a:pt x="0" y="0"/>
                    </a:lnTo>
                    <a:lnTo>
                      <a:pt x="0" y="13766"/>
                    </a:lnTo>
                    <a:lnTo>
                      <a:pt x="61175" y="13766"/>
                    </a:lnTo>
                    <a:lnTo>
                      <a:pt x="6117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1">
                <a:extLst>
                  <a:ext uri="{FF2B5EF4-FFF2-40B4-BE49-F238E27FC236}">
                    <a16:creationId xmlns:a16="http://schemas.microsoft.com/office/drawing/2014/main" id="{D077E5FE-EC64-4BDA-949A-2FB2DCA8D621}"/>
                  </a:ext>
                </a:extLst>
              </p:cNvPr>
              <p:cNvSpPr/>
              <p:nvPr/>
            </p:nvSpPr>
            <p:spPr>
              <a:xfrm>
                <a:off x="2904642" y="7787246"/>
                <a:ext cx="61594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3970">
                    <a:moveTo>
                      <a:pt x="61175" y="13766"/>
                    </a:moveTo>
                    <a:lnTo>
                      <a:pt x="0" y="13766"/>
                    </a:lnTo>
                    <a:lnTo>
                      <a:pt x="0" y="0"/>
                    </a:lnTo>
                    <a:lnTo>
                      <a:pt x="61175" y="0"/>
                    </a:lnTo>
                    <a:lnTo>
                      <a:pt x="61175" y="13766"/>
                    </a:lnTo>
                    <a:close/>
                  </a:path>
                </a:pathLst>
              </a:custGeom>
              <a:ln w="34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32" name="object 72">
                <a:extLst>
                  <a:ext uri="{FF2B5EF4-FFF2-40B4-BE49-F238E27FC236}">
                    <a16:creationId xmlns:a16="http://schemas.microsoft.com/office/drawing/2014/main" id="{6719D039-874A-4DA0-8E1F-C60FC41662A4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2407859" y="7704421"/>
                <a:ext cx="252501" cy="193535"/>
              </a:xfrm>
              <a:prstGeom prst="rect">
                <a:avLst/>
              </a:prstGeom>
            </p:spPr>
          </p:pic>
          <p:sp>
            <p:nvSpPr>
              <p:cNvPr id="133" name="object 73">
                <a:extLst>
                  <a:ext uri="{FF2B5EF4-FFF2-40B4-BE49-F238E27FC236}">
                    <a16:creationId xmlns:a16="http://schemas.microsoft.com/office/drawing/2014/main" id="{E069E087-3758-4E81-B0F2-EC26F6AA6007}"/>
                  </a:ext>
                </a:extLst>
              </p:cNvPr>
              <p:cNvSpPr/>
              <p:nvPr/>
            </p:nvSpPr>
            <p:spPr>
              <a:xfrm>
                <a:off x="3191827" y="5386398"/>
                <a:ext cx="1203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03325">
                    <a:moveTo>
                      <a:pt x="0" y="0"/>
                    </a:moveTo>
                    <a:lnTo>
                      <a:pt x="1202969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4">
                <a:extLst>
                  <a:ext uri="{FF2B5EF4-FFF2-40B4-BE49-F238E27FC236}">
                    <a16:creationId xmlns:a16="http://schemas.microsoft.com/office/drawing/2014/main" id="{884D857F-48AD-4D2F-86AA-29D256CCEFB9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5">
                <a:extLst>
                  <a:ext uri="{FF2B5EF4-FFF2-40B4-BE49-F238E27FC236}">
                    <a16:creationId xmlns:a16="http://schemas.microsoft.com/office/drawing/2014/main" id="{E528F20D-F20C-417A-9646-C76E3EE81F2B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76">
                <a:extLst>
                  <a:ext uri="{FF2B5EF4-FFF2-40B4-BE49-F238E27FC236}">
                    <a16:creationId xmlns:a16="http://schemas.microsoft.com/office/drawing/2014/main" id="{A67E0066-D78A-4FCA-B902-43E8EF684329}"/>
                  </a:ext>
                </a:extLst>
              </p:cNvPr>
              <p:cNvSpPr/>
              <p:nvPr/>
            </p:nvSpPr>
            <p:spPr>
              <a:xfrm>
                <a:off x="3176993" y="53715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77">
                <a:extLst>
                  <a:ext uri="{FF2B5EF4-FFF2-40B4-BE49-F238E27FC236}">
                    <a16:creationId xmlns:a16="http://schemas.microsoft.com/office/drawing/2014/main" id="{A0434D2A-4C58-4185-9437-48A8C99024C3}"/>
                  </a:ext>
                </a:extLst>
              </p:cNvPr>
              <p:cNvSpPr/>
              <p:nvPr/>
            </p:nvSpPr>
            <p:spPr>
              <a:xfrm>
                <a:off x="3191827" y="5386398"/>
                <a:ext cx="1203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03325">
                    <a:moveTo>
                      <a:pt x="0" y="0"/>
                    </a:moveTo>
                    <a:lnTo>
                      <a:pt x="1202969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78">
                <a:extLst>
                  <a:ext uri="{FF2B5EF4-FFF2-40B4-BE49-F238E27FC236}">
                    <a16:creationId xmlns:a16="http://schemas.microsoft.com/office/drawing/2014/main" id="{51AC19DE-8D2B-493C-B93E-840CD18C10FE}"/>
                  </a:ext>
                </a:extLst>
              </p:cNvPr>
              <p:cNvSpPr/>
              <p:nvPr/>
            </p:nvSpPr>
            <p:spPr>
              <a:xfrm>
                <a:off x="2102139" y="8755899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0"/>
                    </a:moveTo>
                    <a:lnTo>
                      <a:pt x="25" y="10306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79">
                <a:extLst>
                  <a:ext uri="{FF2B5EF4-FFF2-40B4-BE49-F238E27FC236}">
                    <a16:creationId xmlns:a16="http://schemas.microsoft.com/office/drawing/2014/main" id="{22DCCFC0-9FB0-484A-AD0C-2DE6E9059CC0}"/>
                  </a:ext>
                </a:extLst>
              </p:cNvPr>
              <p:cNvSpPr/>
              <p:nvPr/>
            </p:nvSpPr>
            <p:spPr>
              <a:xfrm>
                <a:off x="2067482" y="8841235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69240" y="0"/>
                    </a:moveTo>
                    <a:lnTo>
                      <a:pt x="34683" y="12141"/>
                    </a:lnTo>
                    <a:lnTo>
                      <a:pt x="0" y="12"/>
                    </a:lnTo>
                    <a:lnTo>
                      <a:pt x="10193" y="13110"/>
                    </a:lnTo>
                    <a:lnTo>
                      <a:pt x="19661" y="28433"/>
                    </a:lnTo>
                    <a:lnTo>
                      <a:pt x="27969" y="44630"/>
                    </a:lnTo>
                    <a:lnTo>
                      <a:pt x="34683" y="60350"/>
                    </a:lnTo>
                    <a:lnTo>
                      <a:pt x="41345" y="44630"/>
                    </a:lnTo>
                    <a:lnTo>
                      <a:pt x="49623" y="28432"/>
                    </a:lnTo>
                    <a:lnTo>
                      <a:pt x="59070" y="13105"/>
                    </a:lnTo>
                    <a:lnTo>
                      <a:pt x="6924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0">
                <a:extLst>
                  <a:ext uri="{FF2B5EF4-FFF2-40B4-BE49-F238E27FC236}">
                    <a16:creationId xmlns:a16="http://schemas.microsoft.com/office/drawing/2014/main" id="{63CF5888-9DE7-4A12-AAEE-62FA122498A7}"/>
                  </a:ext>
                </a:extLst>
              </p:cNvPr>
              <p:cNvSpPr/>
              <p:nvPr/>
            </p:nvSpPr>
            <p:spPr>
              <a:xfrm>
                <a:off x="2531049" y="8822505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103060"/>
                    </a:moveTo>
                    <a:lnTo>
                      <a:pt x="25" y="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1">
                <a:extLst>
                  <a:ext uri="{FF2B5EF4-FFF2-40B4-BE49-F238E27FC236}">
                    <a16:creationId xmlns:a16="http://schemas.microsoft.com/office/drawing/2014/main" id="{E57C8A88-6446-469E-9EE3-D00C7775B6A3}"/>
                  </a:ext>
                </a:extLst>
              </p:cNvPr>
              <p:cNvSpPr/>
              <p:nvPr/>
            </p:nvSpPr>
            <p:spPr>
              <a:xfrm>
                <a:off x="2496393" y="8779878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34683" y="0"/>
                    </a:moveTo>
                    <a:lnTo>
                      <a:pt x="27969" y="15719"/>
                    </a:lnTo>
                    <a:lnTo>
                      <a:pt x="19661" y="31916"/>
                    </a:lnTo>
                    <a:lnTo>
                      <a:pt x="10193" y="47239"/>
                    </a:lnTo>
                    <a:lnTo>
                      <a:pt x="0" y="60337"/>
                    </a:lnTo>
                    <a:lnTo>
                      <a:pt x="34683" y="48209"/>
                    </a:lnTo>
                    <a:lnTo>
                      <a:pt x="69240" y="60350"/>
                    </a:lnTo>
                    <a:lnTo>
                      <a:pt x="59070" y="47245"/>
                    </a:lnTo>
                    <a:lnTo>
                      <a:pt x="49623" y="31918"/>
                    </a:lnTo>
                    <a:lnTo>
                      <a:pt x="41345" y="15719"/>
                    </a:lnTo>
                    <a:lnTo>
                      <a:pt x="3468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2">
                <a:extLst>
                  <a:ext uri="{FF2B5EF4-FFF2-40B4-BE49-F238E27FC236}">
                    <a16:creationId xmlns:a16="http://schemas.microsoft.com/office/drawing/2014/main" id="{A9D08142-7690-406F-9C9C-663BCF154221}"/>
                  </a:ext>
                </a:extLst>
              </p:cNvPr>
              <p:cNvSpPr/>
              <p:nvPr/>
            </p:nvSpPr>
            <p:spPr>
              <a:xfrm>
                <a:off x="3351080" y="8822505"/>
                <a:ext cx="635" cy="10350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103504">
                    <a:moveTo>
                      <a:pt x="0" y="103060"/>
                    </a:moveTo>
                    <a:lnTo>
                      <a:pt x="25" y="0"/>
                    </a:lnTo>
                  </a:path>
                </a:pathLst>
              </a:custGeom>
              <a:ln w="693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3">
                <a:extLst>
                  <a:ext uri="{FF2B5EF4-FFF2-40B4-BE49-F238E27FC236}">
                    <a16:creationId xmlns:a16="http://schemas.microsoft.com/office/drawing/2014/main" id="{C5598DDC-78D9-452E-8C0D-3F34C8D9C8FE}"/>
                  </a:ext>
                </a:extLst>
              </p:cNvPr>
              <p:cNvSpPr/>
              <p:nvPr/>
            </p:nvSpPr>
            <p:spPr>
              <a:xfrm>
                <a:off x="3316424" y="8779878"/>
                <a:ext cx="6985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69850" h="60959">
                    <a:moveTo>
                      <a:pt x="34683" y="0"/>
                    </a:moveTo>
                    <a:lnTo>
                      <a:pt x="27969" y="15719"/>
                    </a:lnTo>
                    <a:lnTo>
                      <a:pt x="19661" y="31916"/>
                    </a:lnTo>
                    <a:lnTo>
                      <a:pt x="10193" y="47239"/>
                    </a:lnTo>
                    <a:lnTo>
                      <a:pt x="0" y="60337"/>
                    </a:lnTo>
                    <a:lnTo>
                      <a:pt x="34683" y="48209"/>
                    </a:lnTo>
                    <a:lnTo>
                      <a:pt x="69240" y="60350"/>
                    </a:lnTo>
                    <a:lnTo>
                      <a:pt x="59070" y="47245"/>
                    </a:lnTo>
                    <a:lnTo>
                      <a:pt x="49623" y="31918"/>
                    </a:lnTo>
                    <a:lnTo>
                      <a:pt x="41345" y="15719"/>
                    </a:lnTo>
                    <a:lnTo>
                      <a:pt x="34683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4">
                <a:extLst>
                  <a:ext uri="{FF2B5EF4-FFF2-40B4-BE49-F238E27FC236}">
                    <a16:creationId xmlns:a16="http://schemas.microsoft.com/office/drawing/2014/main" id="{E2FD10B4-4A29-4F6C-9B40-37083D604F55}"/>
                  </a:ext>
                </a:extLst>
              </p:cNvPr>
              <p:cNvSpPr/>
              <p:nvPr/>
            </p:nvSpPr>
            <p:spPr>
              <a:xfrm>
                <a:off x="3191827" y="6194874"/>
                <a:ext cx="934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4085">
                    <a:moveTo>
                      <a:pt x="0" y="0"/>
                    </a:moveTo>
                    <a:lnTo>
                      <a:pt x="934085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5">
                <a:extLst>
                  <a:ext uri="{FF2B5EF4-FFF2-40B4-BE49-F238E27FC236}">
                    <a16:creationId xmlns:a16="http://schemas.microsoft.com/office/drawing/2014/main" id="{7E7F346C-362C-4C13-BA9C-5EA696F70906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86">
                <a:extLst>
                  <a:ext uri="{FF2B5EF4-FFF2-40B4-BE49-F238E27FC236}">
                    <a16:creationId xmlns:a16="http://schemas.microsoft.com/office/drawing/2014/main" id="{D38FD1DB-1DB3-45CF-94F2-3CB5C776B966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87">
                <a:extLst>
                  <a:ext uri="{FF2B5EF4-FFF2-40B4-BE49-F238E27FC236}">
                    <a16:creationId xmlns:a16="http://schemas.microsoft.com/office/drawing/2014/main" id="{B0DCF1FB-6A29-483E-9087-FB64024A3F14}"/>
                  </a:ext>
                </a:extLst>
              </p:cNvPr>
              <p:cNvSpPr/>
              <p:nvPr/>
            </p:nvSpPr>
            <p:spPr>
              <a:xfrm>
                <a:off x="3176993" y="618003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88">
                <a:extLst>
                  <a:ext uri="{FF2B5EF4-FFF2-40B4-BE49-F238E27FC236}">
                    <a16:creationId xmlns:a16="http://schemas.microsoft.com/office/drawing/2014/main" id="{6F91642E-48B2-44B0-876A-2D98EFD427B2}"/>
                  </a:ext>
                </a:extLst>
              </p:cNvPr>
              <p:cNvSpPr/>
              <p:nvPr/>
            </p:nvSpPr>
            <p:spPr>
              <a:xfrm>
                <a:off x="3191827" y="6194874"/>
                <a:ext cx="934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4085">
                    <a:moveTo>
                      <a:pt x="0" y="0"/>
                    </a:moveTo>
                    <a:lnTo>
                      <a:pt x="934085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89">
              <a:extLst>
                <a:ext uri="{FF2B5EF4-FFF2-40B4-BE49-F238E27FC236}">
                  <a16:creationId xmlns:a16="http://schemas.microsoft.com/office/drawing/2014/main" id="{0C6388BD-924C-4722-8960-8C2585D3C60A}"/>
                </a:ext>
              </a:extLst>
            </p:cNvPr>
            <p:cNvSpPr txBox="1"/>
            <p:nvPr/>
          </p:nvSpPr>
          <p:spPr>
            <a:xfrm>
              <a:off x="4402451" y="5292277"/>
              <a:ext cx="75184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Heat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ex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changer</a:t>
              </a:r>
              <a:endParaRPr sz="1000" dirty="0">
                <a:latin typeface="Gill Sans MT"/>
                <a:cs typeface="Gill Sans MT"/>
              </a:endParaRPr>
            </a:p>
          </p:txBody>
        </p:sp>
        <p:sp>
          <p:nvSpPr>
            <p:cNvPr id="11" name="object 90">
              <a:extLst>
                <a:ext uri="{FF2B5EF4-FFF2-40B4-BE49-F238E27FC236}">
                  <a16:creationId xmlns:a16="http://schemas.microsoft.com/office/drawing/2014/main" id="{C1BD5A02-283A-4A9D-9BFB-B67C2C1E1AA9}"/>
                </a:ext>
              </a:extLst>
            </p:cNvPr>
            <p:cNvSpPr txBox="1"/>
            <p:nvPr/>
          </p:nvSpPr>
          <p:spPr>
            <a:xfrm>
              <a:off x="4133566" y="6100752"/>
              <a:ext cx="103124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-114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ombustion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chamber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12" name="object 91">
              <a:extLst>
                <a:ext uri="{FF2B5EF4-FFF2-40B4-BE49-F238E27FC236}">
                  <a16:creationId xmlns:a16="http://schemas.microsoft.com/office/drawing/2014/main" id="{86D644FE-F0A0-496D-93E9-CC7282EBFC8A}"/>
                </a:ext>
              </a:extLst>
            </p:cNvPr>
            <p:cNvGrpSpPr/>
            <p:nvPr/>
          </p:nvGrpSpPr>
          <p:grpSpPr>
            <a:xfrm>
              <a:off x="1806690" y="7301696"/>
              <a:ext cx="2329815" cy="1176655"/>
              <a:chOff x="1806690" y="7301696"/>
              <a:chExt cx="2329815" cy="1176655"/>
            </a:xfrm>
          </p:grpSpPr>
          <p:sp>
            <p:nvSpPr>
              <p:cNvPr id="60" name="object 92">
                <a:extLst>
                  <a:ext uri="{FF2B5EF4-FFF2-40B4-BE49-F238E27FC236}">
                    <a16:creationId xmlns:a16="http://schemas.microsoft.com/office/drawing/2014/main" id="{AE60BB80-01D4-4229-A280-74E83311BE3C}"/>
                  </a:ext>
                </a:extLst>
              </p:cNvPr>
              <p:cNvSpPr/>
              <p:nvPr/>
            </p:nvSpPr>
            <p:spPr>
              <a:xfrm>
                <a:off x="3520070" y="7323516"/>
                <a:ext cx="606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6425">
                    <a:moveTo>
                      <a:pt x="0" y="0"/>
                    </a:moveTo>
                    <a:lnTo>
                      <a:pt x="605853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93">
                <a:extLst>
                  <a:ext uri="{FF2B5EF4-FFF2-40B4-BE49-F238E27FC236}">
                    <a16:creationId xmlns:a16="http://schemas.microsoft.com/office/drawing/2014/main" id="{4C0FB8AE-4C5A-4FF1-9A5A-F199FD822A6B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94">
                <a:extLst>
                  <a:ext uri="{FF2B5EF4-FFF2-40B4-BE49-F238E27FC236}">
                    <a16:creationId xmlns:a16="http://schemas.microsoft.com/office/drawing/2014/main" id="{13C3C8C8-2A9F-410C-AC5E-55B262998494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95">
                <a:extLst>
                  <a:ext uri="{FF2B5EF4-FFF2-40B4-BE49-F238E27FC236}">
                    <a16:creationId xmlns:a16="http://schemas.microsoft.com/office/drawing/2014/main" id="{50533022-EF7E-43F2-BE24-9D27CED1034E}"/>
                  </a:ext>
                </a:extLst>
              </p:cNvPr>
              <p:cNvSpPr/>
              <p:nvPr/>
            </p:nvSpPr>
            <p:spPr>
              <a:xfrm>
                <a:off x="3505236" y="730868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96">
                <a:extLst>
                  <a:ext uri="{FF2B5EF4-FFF2-40B4-BE49-F238E27FC236}">
                    <a16:creationId xmlns:a16="http://schemas.microsoft.com/office/drawing/2014/main" id="{EC2D97FA-88E2-4C64-808B-45372379D64F}"/>
                  </a:ext>
                </a:extLst>
              </p:cNvPr>
              <p:cNvSpPr/>
              <p:nvPr/>
            </p:nvSpPr>
            <p:spPr>
              <a:xfrm>
                <a:off x="3520070" y="7323516"/>
                <a:ext cx="6064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6425">
                    <a:moveTo>
                      <a:pt x="0" y="0"/>
                    </a:moveTo>
                    <a:lnTo>
                      <a:pt x="605853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97">
                <a:extLst>
                  <a:ext uri="{FF2B5EF4-FFF2-40B4-BE49-F238E27FC236}">
                    <a16:creationId xmlns:a16="http://schemas.microsoft.com/office/drawing/2014/main" id="{DF63110F-015F-49B3-96C5-C058761DE1F8}"/>
                  </a:ext>
                </a:extLst>
              </p:cNvPr>
              <p:cNvSpPr/>
              <p:nvPr/>
            </p:nvSpPr>
            <p:spPr>
              <a:xfrm>
                <a:off x="3411887" y="8455995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748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98">
                <a:extLst>
                  <a:ext uri="{FF2B5EF4-FFF2-40B4-BE49-F238E27FC236}">
                    <a16:creationId xmlns:a16="http://schemas.microsoft.com/office/drawing/2014/main" id="{F94CA60D-8BD2-4660-8CEB-BA72D11A8E21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99">
                <a:extLst>
                  <a:ext uri="{FF2B5EF4-FFF2-40B4-BE49-F238E27FC236}">
                    <a16:creationId xmlns:a16="http://schemas.microsoft.com/office/drawing/2014/main" id="{ED5D6FAC-665E-4F44-BE18-815314B30652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00">
                <a:extLst>
                  <a:ext uri="{FF2B5EF4-FFF2-40B4-BE49-F238E27FC236}">
                    <a16:creationId xmlns:a16="http://schemas.microsoft.com/office/drawing/2014/main" id="{144AC350-69EE-431A-A9C4-1489273130CF}"/>
                  </a:ext>
                </a:extLst>
              </p:cNvPr>
              <p:cNvSpPr/>
              <p:nvPr/>
            </p:nvSpPr>
            <p:spPr>
              <a:xfrm>
                <a:off x="3397055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01">
                <a:extLst>
                  <a:ext uri="{FF2B5EF4-FFF2-40B4-BE49-F238E27FC236}">
                    <a16:creationId xmlns:a16="http://schemas.microsoft.com/office/drawing/2014/main" id="{965052F1-C875-45E1-9662-11869ED6B3F4}"/>
                  </a:ext>
                </a:extLst>
              </p:cNvPr>
              <p:cNvSpPr/>
              <p:nvPr/>
            </p:nvSpPr>
            <p:spPr>
              <a:xfrm>
                <a:off x="3411887" y="8455995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0" y="0"/>
                    </a:moveTo>
                    <a:lnTo>
                      <a:pt x="523748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02">
                <a:extLst>
                  <a:ext uri="{FF2B5EF4-FFF2-40B4-BE49-F238E27FC236}">
                    <a16:creationId xmlns:a16="http://schemas.microsoft.com/office/drawing/2014/main" id="{FA9EE87F-2EDE-406D-BFA9-10EB3BA63C43}"/>
                  </a:ext>
                </a:extLst>
              </p:cNvPr>
              <p:cNvSpPr/>
              <p:nvPr/>
            </p:nvSpPr>
            <p:spPr>
              <a:xfrm>
                <a:off x="1817167" y="8442706"/>
                <a:ext cx="247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7014">
                    <a:moveTo>
                      <a:pt x="246532" y="0"/>
                    </a:move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03">
                <a:extLst>
                  <a:ext uri="{FF2B5EF4-FFF2-40B4-BE49-F238E27FC236}">
                    <a16:creationId xmlns:a16="http://schemas.microsoft.com/office/drawing/2014/main" id="{66CBF2E1-0B6E-4EF2-BFE4-6A7CA1FC1DCB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04">
                <a:extLst>
                  <a:ext uri="{FF2B5EF4-FFF2-40B4-BE49-F238E27FC236}">
                    <a16:creationId xmlns:a16="http://schemas.microsoft.com/office/drawing/2014/main" id="{FFFAE8AC-8BF8-4D9F-9D5C-642F76CB2755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3975" y="7632"/>
                    </a:moveTo>
                    <a:lnTo>
                      <a:pt x="7924" y="1625"/>
                    </a:lnTo>
                    <a:lnTo>
                      <a:pt x="16027" y="0"/>
                    </a:lnTo>
                    <a:lnTo>
                      <a:pt x="22009" y="3975"/>
                    </a:lnTo>
                    <a:lnTo>
                      <a:pt x="28016" y="7924"/>
                    </a:lnTo>
                    <a:lnTo>
                      <a:pt x="29667" y="16027"/>
                    </a:lnTo>
                    <a:lnTo>
                      <a:pt x="25692" y="22009"/>
                    </a:lnTo>
                    <a:lnTo>
                      <a:pt x="21742" y="28028"/>
                    </a:lnTo>
                    <a:lnTo>
                      <a:pt x="13639" y="29679"/>
                    </a:lnTo>
                    <a:lnTo>
                      <a:pt x="7658" y="25692"/>
                    </a:lnTo>
                    <a:lnTo>
                      <a:pt x="1650" y="21742"/>
                    </a:lnTo>
                    <a:lnTo>
                      <a:pt x="0" y="13639"/>
                    </a:lnTo>
                    <a:lnTo>
                      <a:pt x="3975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05">
                <a:extLst>
                  <a:ext uri="{FF2B5EF4-FFF2-40B4-BE49-F238E27FC236}">
                    <a16:creationId xmlns:a16="http://schemas.microsoft.com/office/drawing/2014/main" id="{D046B222-B1CF-40D7-BB01-3AB3FE41DAA6}"/>
                  </a:ext>
                </a:extLst>
              </p:cNvPr>
              <p:cNvSpPr/>
              <p:nvPr/>
            </p:nvSpPr>
            <p:spPr>
              <a:xfrm>
                <a:off x="2048865" y="8427869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06">
                <a:extLst>
                  <a:ext uri="{FF2B5EF4-FFF2-40B4-BE49-F238E27FC236}">
                    <a16:creationId xmlns:a16="http://schemas.microsoft.com/office/drawing/2014/main" id="{49D68894-7B15-4462-A49A-DBFE59713B99}"/>
                  </a:ext>
                </a:extLst>
              </p:cNvPr>
              <p:cNvSpPr/>
              <p:nvPr/>
            </p:nvSpPr>
            <p:spPr>
              <a:xfrm>
                <a:off x="1817167" y="8442706"/>
                <a:ext cx="2470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7014">
                    <a:moveTo>
                      <a:pt x="246532" y="0"/>
                    </a:move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" name="object 107">
              <a:extLst>
                <a:ext uri="{FF2B5EF4-FFF2-40B4-BE49-F238E27FC236}">
                  <a16:creationId xmlns:a16="http://schemas.microsoft.com/office/drawing/2014/main" id="{CA4421A2-910E-4C20-BCF6-6CC4D46AA61B}"/>
                </a:ext>
              </a:extLst>
            </p:cNvPr>
            <p:cNvSpPr txBox="1"/>
            <p:nvPr/>
          </p:nvSpPr>
          <p:spPr>
            <a:xfrm>
              <a:off x="3943278" y="8361875"/>
              <a:ext cx="752475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-114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ol</a:t>
              </a:r>
              <a:r>
                <a:rPr sz="10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inlet</a:t>
              </a:r>
              <a:endParaRPr sz="1000" dirty="0">
                <a:latin typeface="Gill Sans MT"/>
                <a:cs typeface="Gill Sans MT"/>
              </a:endParaRPr>
            </a:p>
          </p:txBody>
        </p:sp>
        <p:sp>
          <p:nvSpPr>
            <p:cNvPr id="14" name="object 108">
              <a:extLst>
                <a:ext uri="{FF2B5EF4-FFF2-40B4-BE49-F238E27FC236}">
                  <a16:creationId xmlns:a16="http://schemas.microsoft.com/office/drawing/2014/main" id="{32F172DF-7CE4-44EC-9BF8-EC6E67399AD8}"/>
                </a:ext>
              </a:extLst>
            </p:cNvPr>
            <p:cNvSpPr txBox="1"/>
            <p:nvPr/>
          </p:nvSpPr>
          <p:spPr>
            <a:xfrm>
              <a:off x="842404" y="8344572"/>
              <a:ext cx="944598" cy="16927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Ho</a:t>
              </a:r>
              <a:r>
                <a:rPr sz="10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outlet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15" name="object 109">
              <a:extLst>
                <a:ext uri="{FF2B5EF4-FFF2-40B4-BE49-F238E27FC236}">
                  <a16:creationId xmlns:a16="http://schemas.microsoft.com/office/drawing/2014/main" id="{EB3D77E0-D412-4F5E-B4F4-E1959F93AB93}"/>
                </a:ext>
              </a:extLst>
            </p:cNvPr>
            <p:cNvGrpSpPr/>
            <p:nvPr/>
          </p:nvGrpSpPr>
          <p:grpSpPr>
            <a:xfrm>
              <a:off x="1806693" y="7449759"/>
              <a:ext cx="469265" cy="43815"/>
              <a:chOff x="1806693" y="7449759"/>
              <a:chExt cx="469265" cy="43815"/>
            </a:xfrm>
          </p:grpSpPr>
          <p:sp>
            <p:nvSpPr>
              <p:cNvPr id="55" name="object 110">
                <a:extLst>
                  <a:ext uri="{FF2B5EF4-FFF2-40B4-BE49-F238E27FC236}">
                    <a16:creationId xmlns:a16="http://schemas.microsoft.com/office/drawing/2014/main" id="{5C0A65F1-B1B5-4670-B8F6-61EEFF18D1D0}"/>
                  </a:ext>
                </a:extLst>
              </p:cNvPr>
              <p:cNvSpPr/>
              <p:nvPr/>
            </p:nvSpPr>
            <p:spPr>
              <a:xfrm>
                <a:off x="1817170" y="7471579"/>
                <a:ext cx="436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6880">
                    <a:moveTo>
                      <a:pt x="436613" y="0"/>
                    </a:move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11">
                <a:extLst>
                  <a:ext uri="{FF2B5EF4-FFF2-40B4-BE49-F238E27FC236}">
                    <a16:creationId xmlns:a16="http://schemas.microsoft.com/office/drawing/2014/main" id="{73ADCAFF-544B-4AE6-82B4-3C80777C48B8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12">
                <a:extLst>
                  <a:ext uri="{FF2B5EF4-FFF2-40B4-BE49-F238E27FC236}">
                    <a16:creationId xmlns:a16="http://schemas.microsoft.com/office/drawing/2014/main" id="{1E1CB54C-AAE8-4ED0-8DCA-4294BF707968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3975" y="7632"/>
                    </a:moveTo>
                    <a:lnTo>
                      <a:pt x="7924" y="1625"/>
                    </a:lnTo>
                    <a:lnTo>
                      <a:pt x="16027" y="0"/>
                    </a:lnTo>
                    <a:lnTo>
                      <a:pt x="22009" y="3975"/>
                    </a:lnTo>
                    <a:lnTo>
                      <a:pt x="28016" y="7924"/>
                    </a:lnTo>
                    <a:lnTo>
                      <a:pt x="29667" y="16027"/>
                    </a:lnTo>
                    <a:lnTo>
                      <a:pt x="25692" y="22009"/>
                    </a:lnTo>
                    <a:lnTo>
                      <a:pt x="21742" y="28028"/>
                    </a:lnTo>
                    <a:lnTo>
                      <a:pt x="13639" y="29679"/>
                    </a:lnTo>
                    <a:lnTo>
                      <a:pt x="7658" y="25692"/>
                    </a:lnTo>
                    <a:lnTo>
                      <a:pt x="1650" y="21742"/>
                    </a:lnTo>
                    <a:lnTo>
                      <a:pt x="0" y="13639"/>
                    </a:lnTo>
                    <a:lnTo>
                      <a:pt x="3975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13">
                <a:extLst>
                  <a:ext uri="{FF2B5EF4-FFF2-40B4-BE49-F238E27FC236}">
                    <a16:creationId xmlns:a16="http://schemas.microsoft.com/office/drawing/2014/main" id="{047C6A94-12A7-4E55-80C9-7FED6AD0FD66}"/>
                  </a:ext>
                </a:extLst>
              </p:cNvPr>
              <p:cNvSpPr/>
              <p:nvPr/>
            </p:nvSpPr>
            <p:spPr>
              <a:xfrm>
                <a:off x="2238950" y="745674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6027" y="0"/>
                    </a:moveTo>
                    <a:lnTo>
                      <a:pt x="7924" y="1625"/>
                    </a:lnTo>
                    <a:lnTo>
                      <a:pt x="3975" y="7632"/>
                    </a:lnTo>
                    <a:lnTo>
                      <a:pt x="0" y="13639"/>
                    </a:lnTo>
                    <a:lnTo>
                      <a:pt x="1650" y="21742"/>
                    </a:lnTo>
                    <a:lnTo>
                      <a:pt x="13639" y="29679"/>
                    </a:lnTo>
                    <a:lnTo>
                      <a:pt x="21742" y="28028"/>
                    </a:lnTo>
                    <a:lnTo>
                      <a:pt x="29667" y="16027"/>
                    </a:lnTo>
                    <a:lnTo>
                      <a:pt x="28016" y="7924"/>
                    </a:lnTo>
                    <a:lnTo>
                      <a:pt x="16027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14">
                <a:extLst>
                  <a:ext uri="{FF2B5EF4-FFF2-40B4-BE49-F238E27FC236}">
                    <a16:creationId xmlns:a16="http://schemas.microsoft.com/office/drawing/2014/main" id="{AFE8AEC7-2F2F-4EE3-9CF4-B6E95EEF6DB5}"/>
                  </a:ext>
                </a:extLst>
              </p:cNvPr>
              <p:cNvSpPr/>
              <p:nvPr/>
            </p:nvSpPr>
            <p:spPr>
              <a:xfrm>
                <a:off x="1817170" y="7471579"/>
                <a:ext cx="4368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6880">
                    <a:moveTo>
                      <a:pt x="436613" y="0"/>
                    </a:move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115">
              <a:extLst>
                <a:ext uri="{FF2B5EF4-FFF2-40B4-BE49-F238E27FC236}">
                  <a16:creationId xmlns:a16="http://schemas.microsoft.com/office/drawing/2014/main" id="{8DFD0284-917D-44D8-A622-87AABF6281A5}"/>
                </a:ext>
              </a:extLst>
            </p:cNvPr>
            <p:cNvSpPr txBox="1"/>
            <p:nvPr/>
          </p:nvSpPr>
          <p:spPr>
            <a:xfrm>
              <a:off x="858891" y="7373422"/>
              <a:ext cx="944599" cy="169277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Thermocoupling</a:t>
              </a:r>
              <a:endParaRPr sz="1000" dirty="0">
                <a:latin typeface="Gill Sans MT"/>
                <a:cs typeface="Gill Sans MT"/>
              </a:endParaRPr>
            </a:p>
          </p:txBody>
        </p:sp>
        <p:sp>
          <p:nvSpPr>
            <p:cNvPr id="17" name="object 116">
              <a:extLst>
                <a:ext uri="{FF2B5EF4-FFF2-40B4-BE49-F238E27FC236}">
                  <a16:creationId xmlns:a16="http://schemas.microsoft.com/office/drawing/2014/main" id="{AD225114-FF5A-4928-BADC-88965DE3B0EA}"/>
                </a:ext>
              </a:extLst>
            </p:cNvPr>
            <p:cNvSpPr txBox="1"/>
            <p:nvPr/>
          </p:nvSpPr>
          <p:spPr>
            <a:xfrm>
              <a:off x="1005295" y="6741641"/>
              <a:ext cx="517525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Pilot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flame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18" name="object 117">
              <a:extLst>
                <a:ext uri="{FF2B5EF4-FFF2-40B4-BE49-F238E27FC236}">
                  <a16:creationId xmlns:a16="http://schemas.microsoft.com/office/drawing/2014/main" id="{41571019-6745-4622-957B-E0AE008696F7}"/>
                </a:ext>
              </a:extLst>
            </p:cNvPr>
            <p:cNvGrpSpPr/>
            <p:nvPr/>
          </p:nvGrpSpPr>
          <p:grpSpPr>
            <a:xfrm>
              <a:off x="2588858" y="8434175"/>
              <a:ext cx="201930" cy="43815"/>
              <a:chOff x="2588858" y="8434175"/>
              <a:chExt cx="201930" cy="43815"/>
            </a:xfrm>
          </p:grpSpPr>
          <p:sp>
            <p:nvSpPr>
              <p:cNvPr id="50" name="object 118">
                <a:extLst>
                  <a:ext uri="{FF2B5EF4-FFF2-40B4-BE49-F238E27FC236}">
                    <a16:creationId xmlns:a16="http://schemas.microsoft.com/office/drawing/2014/main" id="{6A00ABCD-E217-4374-A1E6-7323A97DF298}"/>
                  </a:ext>
                </a:extLst>
              </p:cNvPr>
              <p:cNvSpPr/>
              <p:nvPr/>
            </p:nvSpPr>
            <p:spPr>
              <a:xfrm>
                <a:off x="2610676" y="8455994"/>
                <a:ext cx="169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9544">
                    <a:moveTo>
                      <a:pt x="0" y="0"/>
                    </a:moveTo>
                    <a:lnTo>
                      <a:pt x="169494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19">
                <a:extLst>
                  <a:ext uri="{FF2B5EF4-FFF2-40B4-BE49-F238E27FC236}">
                    <a16:creationId xmlns:a16="http://schemas.microsoft.com/office/drawing/2014/main" id="{6B78D980-02C2-47D6-925C-98F072915B83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20">
                <a:extLst>
                  <a:ext uri="{FF2B5EF4-FFF2-40B4-BE49-F238E27FC236}">
                    <a16:creationId xmlns:a16="http://schemas.microsoft.com/office/drawing/2014/main" id="{2E147476-A276-469E-8D6F-DCF344EE5FF3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21">
                <a:extLst>
                  <a:ext uri="{FF2B5EF4-FFF2-40B4-BE49-F238E27FC236}">
                    <a16:creationId xmlns:a16="http://schemas.microsoft.com/office/drawing/2014/main" id="{D4711EAC-E999-4F5B-875E-9A377AB29552}"/>
                  </a:ext>
                </a:extLst>
              </p:cNvPr>
              <p:cNvSpPr/>
              <p:nvPr/>
            </p:nvSpPr>
            <p:spPr>
              <a:xfrm>
                <a:off x="2595843" y="8441160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22">
                <a:extLst>
                  <a:ext uri="{FF2B5EF4-FFF2-40B4-BE49-F238E27FC236}">
                    <a16:creationId xmlns:a16="http://schemas.microsoft.com/office/drawing/2014/main" id="{B2E3353E-4263-4B16-9FB7-CE2DBC721042}"/>
                  </a:ext>
                </a:extLst>
              </p:cNvPr>
              <p:cNvSpPr/>
              <p:nvPr/>
            </p:nvSpPr>
            <p:spPr>
              <a:xfrm>
                <a:off x="2610676" y="8455994"/>
                <a:ext cx="169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9544">
                    <a:moveTo>
                      <a:pt x="0" y="0"/>
                    </a:moveTo>
                    <a:lnTo>
                      <a:pt x="169494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123">
              <a:extLst>
                <a:ext uri="{FF2B5EF4-FFF2-40B4-BE49-F238E27FC236}">
                  <a16:creationId xmlns:a16="http://schemas.microsoft.com/office/drawing/2014/main" id="{35192DB2-A638-45D1-A457-BC9240631A42}"/>
                </a:ext>
              </a:extLst>
            </p:cNvPr>
            <p:cNvSpPr txBox="1"/>
            <p:nvPr/>
          </p:nvSpPr>
          <p:spPr>
            <a:xfrm>
              <a:off x="2787817" y="8361875"/>
              <a:ext cx="424180" cy="32316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Gas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inlet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20" name="object 124">
              <a:extLst>
                <a:ext uri="{FF2B5EF4-FFF2-40B4-BE49-F238E27FC236}">
                  <a16:creationId xmlns:a16="http://schemas.microsoft.com/office/drawing/2014/main" id="{BDBCC8E4-D2BE-4D20-9CB1-34D8DD5FA1B1}"/>
                </a:ext>
              </a:extLst>
            </p:cNvPr>
            <p:cNvGrpSpPr/>
            <p:nvPr/>
          </p:nvGrpSpPr>
          <p:grpSpPr>
            <a:xfrm>
              <a:off x="2921372" y="7516469"/>
              <a:ext cx="1215390" cy="175895"/>
              <a:chOff x="2921372" y="7516469"/>
              <a:chExt cx="1215390" cy="175895"/>
            </a:xfrm>
          </p:grpSpPr>
          <p:sp>
            <p:nvSpPr>
              <p:cNvPr id="40" name="object 125">
                <a:extLst>
                  <a:ext uri="{FF2B5EF4-FFF2-40B4-BE49-F238E27FC236}">
                    <a16:creationId xmlns:a16="http://schemas.microsoft.com/office/drawing/2014/main" id="{02924FC8-F15A-47ED-AA7D-A188210643E6}"/>
                  </a:ext>
                </a:extLst>
              </p:cNvPr>
              <p:cNvSpPr/>
              <p:nvPr/>
            </p:nvSpPr>
            <p:spPr>
              <a:xfrm>
                <a:off x="3378823" y="7670333"/>
                <a:ext cx="7473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7395">
                    <a:moveTo>
                      <a:pt x="0" y="0"/>
                    </a:moveTo>
                    <a:lnTo>
                      <a:pt x="74709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26">
                <a:extLst>
                  <a:ext uri="{FF2B5EF4-FFF2-40B4-BE49-F238E27FC236}">
                    <a16:creationId xmlns:a16="http://schemas.microsoft.com/office/drawing/2014/main" id="{29C49E05-F2D4-4F16-B4EE-7EF40AB34420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27">
                <a:extLst>
                  <a:ext uri="{FF2B5EF4-FFF2-40B4-BE49-F238E27FC236}">
                    <a16:creationId xmlns:a16="http://schemas.microsoft.com/office/drawing/2014/main" id="{B4D89EE6-740E-40A9-BA69-A8B2316F7428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1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28">
                <a:extLst>
                  <a:ext uri="{FF2B5EF4-FFF2-40B4-BE49-F238E27FC236}">
                    <a16:creationId xmlns:a16="http://schemas.microsoft.com/office/drawing/2014/main" id="{EFD29CA8-1D31-4FFD-B617-7E88E64F078B}"/>
                  </a:ext>
                </a:extLst>
              </p:cNvPr>
              <p:cNvSpPr/>
              <p:nvPr/>
            </p:nvSpPr>
            <p:spPr>
              <a:xfrm>
                <a:off x="3363989" y="7655498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29845">
                    <a:moveTo>
                      <a:pt x="13639" y="0"/>
                    </a:moveTo>
                    <a:lnTo>
                      <a:pt x="1651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29">
                <a:extLst>
                  <a:ext uri="{FF2B5EF4-FFF2-40B4-BE49-F238E27FC236}">
                    <a16:creationId xmlns:a16="http://schemas.microsoft.com/office/drawing/2014/main" id="{B1D5E2BE-E8C6-4463-A724-75E869E27542}"/>
                  </a:ext>
                </a:extLst>
              </p:cNvPr>
              <p:cNvSpPr/>
              <p:nvPr/>
            </p:nvSpPr>
            <p:spPr>
              <a:xfrm>
                <a:off x="3378823" y="7670333"/>
                <a:ext cx="7473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7395">
                    <a:moveTo>
                      <a:pt x="0" y="0"/>
                    </a:moveTo>
                    <a:lnTo>
                      <a:pt x="74709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30">
                <a:extLst>
                  <a:ext uri="{FF2B5EF4-FFF2-40B4-BE49-F238E27FC236}">
                    <a16:creationId xmlns:a16="http://schemas.microsoft.com/office/drawing/2014/main" id="{69A95461-C302-4B19-894F-B3C1BEF3FD5B}"/>
                  </a:ext>
                </a:extLst>
              </p:cNvPr>
              <p:cNvSpPr/>
              <p:nvPr/>
            </p:nvSpPr>
            <p:spPr>
              <a:xfrm>
                <a:off x="2943190" y="7538288"/>
                <a:ext cx="1183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83004">
                    <a:moveTo>
                      <a:pt x="0" y="0"/>
                    </a:moveTo>
                    <a:lnTo>
                      <a:pt x="1182725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1">
                <a:extLst>
                  <a:ext uri="{FF2B5EF4-FFF2-40B4-BE49-F238E27FC236}">
                    <a16:creationId xmlns:a16="http://schemas.microsoft.com/office/drawing/2014/main" id="{6E2C93BC-6E1D-433D-8E8E-37E7F7541F7F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32">
                <a:extLst>
                  <a:ext uri="{FF2B5EF4-FFF2-40B4-BE49-F238E27FC236}">
                    <a16:creationId xmlns:a16="http://schemas.microsoft.com/office/drawing/2014/main" id="{1C776AE8-D2FB-444C-BE43-0867D64FC5E1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5692" y="7632"/>
                    </a:moveTo>
                    <a:lnTo>
                      <a:pt x="21742" y="1625"/>
                    </a:lnTo>
                    <a:lnTo>
                      <a:pt x="13639" y="0"/>
                    </a:lnTo>
                    <a:lnTo>
                      <a:pt x="7658" y="3975"/>
                    </a:lnTo>
                    <a:lnTo>
                      <a:pt x="1650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2009" y="25692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33">
                <a:extLst>
                  <a:ext uri="{FF2B5EF4-FFF2-40B4-BE49-F238E27FC236}">
                    <a16:creationId xmlns:a16="http://schemas.microsoft.com/office/drawing/2014/main" id="{8A20F065-1723-4A26-AA99-31C00CCC63FF}"/>
                  </a:ext>
                </a:extLst>
              </p:cNvPr>
              <p:cNvSpPr/>
              <p:nvPr/>
            </p:nvSpPr>
            <p:spPr>
              <a:xfrm>
                <a:off x="2928357" y="7523454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1650" y="7924"/>
                    </a:lnTo>
                    <a:lnTo>
                      <a:pt x="0" y="16027"/>
                    </a:lnTo>
                    <a:lnTo>
                      <a:pt x="7924" y="28028"/>
                    </a:lnTo>
                    <a:lnTo>
                      <a:pt x="16027" y="29679"/>
                    </a:lnTo>
                    <a:lnTo>
                      <a:pt x="28016" y="21742"/>
                    </a:lnTo>
                    <a:lnTo>
                      <a:pt x="29667" y="13639"/>
                    </a:lnTo>
                    <a:lnTo>
                      <a:pt x="25692" y="7632"/>
                    </a:lnTo>
                    <a:lnTo>
                      <a:pt x="21742" y="1625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34">
                <a:extLst>
                  <a:ext uri="{FF2B5EF4-FFF2-40B4-BE49-F238E27FC236}">
                    <a16:creationId xmlns:a16="http://schemas.microsoft.com/office/drawing/2014/main" id="{376A92CE-9D1F-4857-99D2-D1FA690E9B05}"/>
                  </a:ext>
                </a:extLst>
              </p:cNvPr>
              <p:cNvSpPr/>
              <p:nvPr/>
            </p:nvSpPr>
            <p:spPr>
              <a:xfrm>
                <a:off x="2943190" y="7538288"/>
                <a:ext cx="1183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83004">
                    <a:moveTo>
                      <a:pt x="0" y="0"/>
                    </a:moveTo>
                    <a:lnTo>
                      <a:pt x="1182725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1" name="object 135">
              <a:extLst>
                <a:ext uri="{FF2B5EF4-FFF2-40B4-BE49-F238E27FC236}">
                  <a16:creationId xmlns:a16="http://schemas.microsoft.com/office/drawing/2014/main" id="{86AD7874-1912-48F0-A45F-6FCC914BEDCC}"/>
                </a:ext>
              </a:extLst>
            </p:cNvPr>
            <p:cNvSpPr txBox="1"/>
            <p:nvPr/>
          </p:nvSpPr>
          <p:spPr>
            <a:xfrm>
              <a:off x="4133566" y="7229395"/>
              <a:ext cx="948054" cy="564322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10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Burner</a:t>
              </a:r>
              <a:endParaRPr sz="1000" dirty="0">
                <a:latin typeface="Gill Sans MT"/>
                <a:cs typeface="Gill Sans MT"/>
              </a:endParaRPr>
            </a:p>
            <a:p>
              <a:pPr marL="12700" marR="5080">
                <a:lnSpc>
                  <a:spcPct val="101899"/>
                </a:lnSpc>
                <a:spcBef>
                  <a:spcPts val="655"/>
                </a:spcBef>
              </a:pPr>
              <a:r>
                <a:rPr sz="10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10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us</a:t>
              </a:r>
              <a:r>
                <a:rPr sz="10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h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ro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d  </a:t>
              </a:r>
              <a:r>
                <a:rPr sz="10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100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10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nturi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tub</a:t>
              </a:r>
              <a:r>
                <a:rPr sz="10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22" name="object 136">
              <a:extLst>
                <a:ext uri="{FF2B5EF4-FFF2-40B4-BE49-F238E27FC236}">
                  <a16:creationId xmlns:a16="http://schemas.microsoft.com/office/drawing/2014/main" id="{0B980677-62BD-45E2-B29A-ABF4A9338659}"/>
                </a:ext>
              </a:extLst>
            </p:cNvPr>
            <p:cNvGrpSpPr/>
            <p:nvPr/>
          </p:nvGrpSpPr>
          <p:grpSpPr>
            <a:xfrm>
              <a:off x="1534124" y="6826134"/>
              <a:ext cx="2412365" cy="1255395"/>
              <a:chOff x="1534124" y="6826134"/>
              <a:chExt cx="2412365" cy="1255395"/>
            </a:xfrm>
          </p:grpSpPr>
          <p:sp>
            <p:nvSpPr>
              <p:cNvPr id="30" name="object 137">
                <a:extLst>
                  <a:ext uri="{FF2B5EF4-FFF2-40B4-BE49-F238E27FC236}">
                    <a16:creationId xmlns:a16="http://schemas.microsoft.com/office/drawing/2014/main" id="{EBB7C751-BDFD-4F5D-9A8A-08A679DC0062}"/>
                  </a:ext>
                </a:extLst>
              </p:cNvPr>
              <p:cNvSpPr/>
              <p:nvPr/>
            </p:nvSpPr>
            <p:spPr>
              <a:xfrm>
                <a:off x="2983188" y="7827111"/>
                <a:ext cx="94805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948054" h="244475">
                    <a:moveTo>
                      <a:pt x="0" y="0"/>
                    </a:moveTo>
                    <a:lnTo>
                      <a:pt x="0" y="243852"/>
                    </a:lnTo>
                    <a:lnTo>
                      <a:pt x="947445" y="243852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138">
                <a:extLst>
                  <a:ext uri="{FF2B5EF4-FFF2-40B4-BE49-F238E27FC236}">
                    <a16:creationId xmlns:a16="http://schemas.microsoft.com/office/drawing/2014/main" id="{FB0A4DDA-325B-4D22-8E43-5F61CA65F1F5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139">
                <a:extLst>
                  <a:ext uri="{FF2B5EF4-FFF2-40B4-BE49-F238E27FC236}">
                    <a16:creationId xmlns:a16="http://schemas.microsoft.com/office/drawing/2014/main" id="{2EBA4BDB-F3A7-4965-A1FC-9A456B4F2AF9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2047" y="25704"/>
                    </a:move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5704" y="7670"/>
                    </a:lnTo>
                    <a:lnTo>
                      <a:pt x="21755" y="1663"/>
                    </a:lnTo>
                    <a:lnTo>
                      <a:pt x="13652" y="0"/>
                    </a:lnTo>
                    <a:lnTo>
                      <a:pt x="7670" y="3987"/>
                    </a:lnTo>
                    <a:lnTo>
                      <a:pt x="1650" y="7937"/>
                    </a:lnTo>
                    <a:lnTo>
                      <a:pt x="0" y="16040"/>
                    </a:lnTo>
                    <a:lnTo>
                      <a:pt x="3987" y="22021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140">
                <a:extLst>
                  <a:ext uri="{FF2B5EF4-FFF2-40B4-BE49-F238E27FC236}">
                    <a16:creationId xmlns:a16="http://schemas.microsoft.com/office/drawing/2014/main" id="{5696F287-C84F-44CC-8EEE-475F7770DE97}"/>
                  </a:ext>
                </a:extLst>
              </p:cNvPr>
              <p:cNvSpPr/>
              <p:nvPr/>
            </p:nvSpPr>
            <p:spPr>
              <a:xfrm>
                <a:off x="2968344" y="7812265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141">
                <a:extLst>
                  <a:ext uri="{FF2B5EF4-FFF2-40B4-BE49-F238E27FC236}">
                    <a16:creationId xmlns:a16="http://schemas.microsoft.com/office/drawing/2014/main" id="{03DD39F4-CD9A-4959-8184-CA374A683E37}"/>
                  </a:ext>
                </a:extLst>
              </p:cNvPr>
              <p:cNvSpPr/>
              <p:nvPr/>
            </p:nvSpPr>
            <p:spPr>
              <a:xfrm>
                <a:off x="2983188" y="7827111"/>
                <a:ext cx="96075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960754" h="244475">
                    <a:moveTo>
                      <a:pt x="0" y="0"/>
                    </a:moveTo>
                    <a:lnTo>
                      <a:pt x="0" y="243852"/>
                    </a:lnTo>
                    <a:lnTo>
                      <a:pt x="960691" y="243852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142">
                <a:extLst>
                  <a:ext uri="{FF2B5EF4-FFF2-40B4-BE49-F238E27FC236}">
                    <a16:creationId xmlns:a16="http://schemas.microsoft.com/office/drawing/2014/main" id="{DE0A3B6A-DF81-409D-9CE3-16D9A147D665}"/>
                  </a:ext>
                </a:extLst>
              </p:cNvPr>
              <p:cNvSpPr/>
              <p:nvPr/>
            </p:nvSpPr>
            <p:spPr>
              <a:xfrm>
                <a:off x="1544601" y="6836612"/>
                <a:ext cx="111569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115695" h="244475">
                    <a:moveTo>
                      <a:pt x="1115339" y="243852"/>
                    </a:moveTo>
                    <a:lnTo>
                      <a:pt x="1115339" y="0"/>
                    </a:lnTo>
                    <a:lnTo>
                      <a:pt x="0" y="0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143">
                <a:extLst>
                  <a:ext uri="{FF2B5EF4-FFF2-40B4-BE49-F238E27FC236}">
                    <a16:creationId xmlns:a16="http://schemas.microsoft.com/office/drawing/2014/main" id="{E72BD25F-E715-420C-9F18-F12F88B6A499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7632" y="3975"/>
                    </a:lnTo>
                    <a:lnTo>
                      <a:pt x="1625" y="7924"/>
                    </a:lnTo>
                    <a:lnTo>
                      <a:pt x="0" y="16027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1742" y="1650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144">
                <a:extLst>
                  <a:ext uri="{FF2B5EF4-FFF2-40B4-BE49-F238E27FC236}">
                    <a16:creationId xmlns:a16="http://schemas.microsoft.com/office/drawing/2014/main" id="{3B29550B-7423-482B-900A-6CD4FF78CCBB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7632" y="3975"/>
                    </a:moveTo>
                    <a:lnTo>
                      <a:pt x="1625" y="7924"/>
                    </a:lnTo>
                    <a:lnTo>
                      <a:pt x="0" y="16027"/>
                    </a:lnTo>
                    <a:lnTo>
                      <a:pt x="3975" y="22009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2009" y="25692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5692" y="7658"/>
                    </a:lnTo>
                    <a:lnTo>
                      <a:pt x="21742" y="1650"/>
                    </a:lnTo>
                    <a:lnTo>
                      <a:pt x="13639" y="0"/>
                    </a:lnTo>
                    <a:lnTo>
                      <a:pt x="7632" y="3975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45">
                <a:extLst>
                  <a:ext uri="{FF2B5EF4-FFF2-40B4-BE49-F238E27FC236}">
                    <a16:creationId xmlns:a16="http://schemas.microsoft.com/office/drawing/2014/main" id="{FC45C8B7-4B97-45FC-9126-BF3EBC717652}"/>
                  </a:ext>
                </a:extLst>
              </p:cNvPr>
              <p:cNvSpPr/>
              <p:nvPr/>
            </p:nvSpPr>
            <p:spPr>
              <a:xfrm>
                <a:off x="2645105" y="7065631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39" y="0"/>
                    </a:moveTo>
                    <a:lnTo>
                      <a:pt x="7632" y="3975"/>
                    </a:lnTo>
                    <a:lnTo>
                      <a:pt x="1625" y="7924"/>
                    </a:lnTo>
                    <a:lnTo>
                      <a:pt x="0" y="16027"/>
                    </a:lnTo>
                    <a:lnTo>
                      <a:pt x="7937" y="28016"/>
                    </a:lnTo>
                    <a:lnTo>
                      <a:pt x="16027" y="29667"/>
                    </a:lnTo>
                    <a:lnTo>
                      <a:pt x="28028" y="21742"/>
                    </a:lnTo>
                    <a:lnTo>
                      <a:pt x="29679" y="13639"/>
                    </a:lnTo>
                    <a:lnTo>
                      <a:pt x="21742" y="1650"/>
                    </a:lnTo>
                    <a:lnTo>
                      <a:pt x="1363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46">
                <a:extLst>
                  <a:ext uri="{FF2B5EF4-FFF2-40B4-BE49-F238E27FC236}">
                    <a16:creationId xmlns:a16="http://schemas.microsoft.com/office/drawing/2014/main" id="{9680664F-783C-4E65-8CA6-5A03A573CEDD}"/>
                  </a:ext>
                </a:extLst>
              </p:cNvPr>
              <p:cNvSpPr/>
              <p:nvPr/>
            </p:nvSpPr>
            <p:spPr>
              <a:xfrm>
                <a:off x="1544601" y="6836612"/>
                <a:ext cx="111569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115695" h="244475">
                    <a:moveTo>
                      <a:pt x="1115339" y="243852"/>
                    </a:moveTo>
                    <a:lnTo>
                      <a:pt x="1115339" y="0"/>
                    </a:lnTo>
                    <a:lnTo>
                      <a:pt x="0" y="0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147">
              <a:extLst>
                <a:ext uri="{FF2B5EF4-FFF2-40B4-BE49-F238E27FC236}">
                  <a16:creationId xmlns:a16="http://schemas.microsoft.com/office/drawing/2014/main" id="{CEBD124A-219B-4FFA-B8FC-8D618DCA76C5}"/>
                </a:ext>
              </a:extLst>
            </p:cNvPr>
            <p:cNvSpPr txBox="1"/>
            <p:nvPr/>
          </p:nvSpPr>
          <p:spPr>
            <a:xfrm>
              <a:off x="3947694" y="7978841"/>
              <a:ext cx="1202055" cy="40011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4604">
                <a:lnSpc>
                  <a:spcPts val="1015"/>
                </a:lnSpc>
                <a:spcBef>
                  <a:spcPts val="120"/>
                </a:spcBef>
              </a:pPr>
              <a:r>
                <a:rPr sz="10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Diaphragm</a:t>
              </a:r>
              <a:endParaRPr sz="1000" dirty="0">
                <a:latin typeface="Gill Sans MT"/>
                <a:cs typeface="Gill Sans MT"/>
              </a:endParaRPr>
            </a:p>
            <a:p>
              <a:pPr marL="12700">
                <a:lnSpc>
                  <a:spcPts val="1015"/>
                </a:lnSpc>
              </a:pPr>
              <a:r>
                <a:rPr sz="100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10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essure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dif</a:t>
              </a:r>
              <a:r>
                <a:rPr sz="10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10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erential</a:t>
              </a:r>
              <a:r>
                <a:rPr sz="10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10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10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10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1000" dirty="0">
                <a:latin typeface="Gill Sans MT"/>
                <a:cs typeface="Gill Sans MT"/>
              </a:endParaRPr>
            </a:p>
          </p:txBody>
        </p:sp>
        <p:grpSp>
          <p:nvGrpSpPr>
            <p:cNvPr id="24" name="object 148">
              <a:extLst>
                <a:ext uri="{FF2B5EF4-FFF2-40B4-BE49-F238E27FC236}">
                  <a16:creationId xmlns:a16="http://schemas.microsoft.com/office/drawing/2014/main" id="{AC83EDF6-58BC-4C4E-A50F-6D2B78E101FC}"/>
                </a:ext>
              </a:extLst>
            </p:cNvPr>
            <p:cNvGrpSpPr/>
            <p:nvPr/>
          </p:nvGrpSpPr>
          <p:grpSpPr>
            <a:xfrm>
              <a:off x="2837209" y="7874938"/>
              <a:ext cx="1106805" cy="334645"/>
              <a:chOff x="2837209" y="7874938"/>
              <a:chExt cx="1106805" cy="334645"/>
            </a:xfrm>
          </p:grpSpPr>
          <p:sp>
            <p:nvSpPr>
              <p:cNvPr id="25" name="object 149">
                <a:extLst>
                  <a:ext uri="{FF2B5EF4-FFF2-40B4-BE49-F238E27FC236}">
                    <a16:creationId xmlns:a16="http://schemas.microsoft.com/office/drawing/2014/main" id="{356C64D7-E6DF-44FB-8F90-A0B38126DC31}"/>
                  </a:ext>
                </a:extLst>
              </p:cNvPr>
              <p:cNvSpPr/>
              <p:nvPr/>
            </p:nvSpPr>
            <p:spPr>
              <a:xfrm>
                <a:off x="2858987" y="7896717"/>
                <a:ext cx="1069340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w="1069339" h="302259">
                    <a:moveTo>
                      <a:pt x="0" y="0"/>
                    </a:moveTo>
                    <a:lnTo>
                      <a:pt x="0" y="302031"/>
                    </a:lnTo>
                    <a:lnTo>
                      <a:pt x="1069251" y="302031"/>
                    </a:lnTo>
                  </a:path>
                </a:pathLst>
              </a:custGeom>
              <a:ln w="2080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50">
                <a:extLst>
                  <a:ext uri="{FF2B5EF4-FFF2-40B4-BE49-F238E27FC236}">
                    <a16:creationId xmlns:a16="http://schemas.microsoft.com/office/drawing/2014/main" id="{CF3DABD1-14FB-4B4C-8F6E-F27CF11089E4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51">
                <a:extLst>
                  <a:ext uri="{FF2B5EF4-FFF2-40B4-BE49-F238E27FC236}">
                    <a16:creationId xmlns:a16="http://schemas.microsoft.com/office/drawing/2014/main" id="{BA5E2AA8-8C9C-4BE2-9919-965A612648D6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22047" y="25704"/>
                    </a:move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5704" y="7670"/>
                    </a:lnTo>
                    <a:lnTo>
                      <a:pt x="21755" y="1663"/>
                    </a:lnTo>
                    <a:lnTo>
                      <a:pt x="13652" y="0"/>
                    </a:lnTo>
                    <a:lnTo>
                      <a:pt x="7670" y="3987"/>
                    </a:lnTo>
                    <a:lnTo>
                      <a:pt x="1650" y="7937"/>
                    </a:lnTo>
                    <a:lnTo>
                      <a:pt x="0" y="16040"/>
                    </a:lnTo>
                    <a:lnTo>
                      <a:pt x="3987" y="22021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close/>
                  </a:path>
                </a:pathLst>
              </a:custGeom>
              <a:ln w="1386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52">
                <a:extLst>
                  <a:ext uri="{FF2B5EF4-FFF2-40B4-BE49-F238E27FC236}">
                    <a16:creationId xmlns:a16="http://schemas.microsoft.com/office/drawing/2014/main" id="{65ECB22B-CEED-4637-B4B8-1E07F609FC46}"/>
                  </a:ext>
                </a:extLst>
              </p:cNvPr>
              <p:cNvSpPr/>
              <p:nvPr/>
            </p:nvSpPr>
            <p:spPr>
              <a:xfrm>
                <a:off x="2844143" y="7881872"/>
                <a:ext cx="29845" cy="29845"/>
              </a:xfrm>
              <a:custGeom>
                <a:avLst/>
                <a:gdLst/>
                <a:ahLst/>
                <a:cxnLst/>
                <a:rect l="l" t="t" r="r" b="b"/>
                <a:pathLst>
                  <a:path w="29844" h="29845">
                    <a:moveTo>
                      <a:pt x="13652" y="0"/>
                    </a:moveTo>
                    <a:lnTo>
                      <a:pt x="1650" y="7937"/>
                    </a:lnTo>
                    <a:lnTo>
                      <a:pt x="0" y="16040"/>
                    </a:lnTo>
                    <a:lnTo>
                      <a:pt x="7937" y="28028"/>
                    </a:lnTo>
                    <a:lnTo>
                      <a:pt x="16040" y="29679"/>
                    </a:lnTo>
                    <a:lnTo>
                      <a:pt x="22047" y="25704"/>
                    </a:lnTo>
                    <a:lnTo>
                      <a:pt x="28054" y="21755"/>
                    </a:lnTo>
                    <a:lnTo>
                      <a:pt x="29679" y="13652"/>
                    </a:lnTo>
                    <a:lnTo>
                      <a:pt x="21755" y="1663"/>
                    </a:lnTo>
                    <a:lnTo>
                      <a:pt x="136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153">
                <a:extLst>
                  <a:ext uri="{FF2B5EF4-FFF2-40B4-BE49-F238E27FC236}">
                    <a16:creationId xmlns:a16="http://schemas.microsoft.com/office/drawing/2014/main" id="{566FCF0A-AAB0-4E3B-9297-33373BA0CF6A}"/>
                  </a:ext>
                </a:extLst>
              </p:cNvPr>
              <p:cNvSpPr/>
              <p:nvPr/>
            </p:nvSpPr>
            <p:spPr>
              <a:xfrm>
                <a:off x="2858987" y="7896717"/>
                <a:ext cx="1082675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w="1082675" h="302259">
                    <a:moveTo>
                      <a:pt x="0" y="0"/>
                    </a:moveTo>
                    <a:lnTo>
                      <a:pt x="0" y="302031"/>
                    </a:lnTo>
                    <a:lnTo>
                      <a:pt x="1082497" y="302031"/>
                    </a:lnTo>
                  </a:path>
                </a:pathLst>
              </a:custGeom>
              <a:ln w="416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1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5CCFFD58-8542-2647-9F38-FB59AE5E96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229600" cy="490537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+mj-cs"/>
              </a:rPr>
              <a:t>Combination boilers </a:t>
            </a:r>
            <a:endParaRPr lang="en-US" dirty="0">
              <a:cs typeface="+mj-cs"/>
            </a:endParaRPr>
          </a:p>
        </p:txBody>
      </p:sp>
      <p:sp>
        <p:nvSpPr>
          <p:cNvPr id="93187" name="Rectangle 3">
            <a:extLst>
              <a:ext uri="{FF2B5EF4-FFF2-40B4-BE49-F238E27FC236}">
                <a16:creationId xmlns:a16="http://schemas.microsoft.com/office/drawing/2014/main" id="{18BA0F6A-6811-7547-9FE7-CAE85DBB4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527" y="1342037"/>
            <a:ext cx="4470765" cy="4619771"/>
          </a:xfrm>
        </p:spPr>
        <p:txBody>
          <a:bodyPr/>
          <a:lstStyle/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sz="1800" dirty="0"/>
              <a:t>Combi boilers provide instantaneous hot water and central heating within the same appliance.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sz="1800" dirty="0"/>
              <a:t>In normal working mode, combination boilers are central heating appliances, supplying a proportion of their available heat capacity to heat the central heating water. </a:t>
            </a:r>
          </a:p>
          <a:p>
            <a:pPr marL="342900" indent="-342900" eaLnBrk="1" hangingPunct="1"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sz="1800" dirty="0"/>
              <a:t>When a hot tap is opened, a diverter valve diverts boiler water around a second heat exchanger, which heats cold water from the water undertaker</a:t>
            </a:r>
            <a:r>
              <a:rPr lang="en-GB" altLang="en-US" sz="1800" dirty="0"/>
              <a:t>’</a:t>
            </a:r>
            <a:r>
              <a:rPr lang="en-US" altLang="ja-JP" sz="1800" dirty="0"/>
              <a:t>s cold water mains to supply hot water at the hot taps. </a:t>
            </a:r>
          </a:p>
        </p:txBody>
      </p:sp>
      <p:sp>
        <p:nvSpPr>
          <p:cNvPr id="93188" name="Text Box 4">
            <a:extLst>
              <a:ext uri="{FF2B5EF4-FFF2-40B4-BE49-F238E27FC236}">
                <a16:creationId xmlns:a16="http://schemas.microsoft.com/office/drawing/2014/main" id="{DA5BF9D9-0725-FF4A-A469-4F0DFD7EC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052513"/>
            <a:ext cx="34559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A38F073-E9C8-47E0-BF3F-3D00EEB0CB4C}"/>
              </a:ext>
            </a:extLst>
          </p:cNvPr>
          <p:cNvGrpSpPr/>
          <p:nvPr/>
        </p:nvGrpSpPr>
        <p:grpSpPr>
          <a:xfrm>
            <a:off x="4939474" y="1356017"/>
            <a:ext cx="4028385" cy="4244858"/>
            <a:chOff x="1123396" y="1245547"/>
            <a:chExt cx="4028385" cy="4244858"/>
          </a:xfrm>
        </p:grpSpPr>
        <p:grpSp>
          <p:nvGrpSpPr>
            <p:cNvPr id="79" name="object 8">
              <a:extLst>
                <a:ext uri="{FF2B5EF4-FFF2-40B4-BE49-F238E27FC236}">
                  <a16:creationId xmlns:a16="http://schemas.microsoft.com/office/drawing/2014/main" id="{E2F6AC6B-F549-4313-9D04-2ACF42304CCA}"/>
                </a:ext>
              </a:extLst>
            </p:cNvPr>
            <p:cNvGrpSpPr/>
            <p:nvPr/>
          </p:nvGrpSpPr>
          <p:grpSpPr>
            <a:xfrm>
              <a:off x="1801640" y="1245547"/>
              <a:ext cx="2364740" cy="3892550"/>
              <a:chOff x="1801640" y="1245547"/>
              <a:chExt cx="2364740" cy="3892550"/>
            </a:xfrm>
          </p:grpSpPr>
          <p:sp>
            <p:nvSpPr>
              <p:cNvPr id="98" name="object 9">
                <a:extLst>
                  <a:ext uri="{FF2B5EF4-FFF2-40B4-BE49-F238E27FC236}">
                    <a16:creationId xmlns:a16="http://schemas.microsoft.com/office/drawing/2014/main" id="{6390A6F4-C5C5-4F81-883C-D6FE1821E253}"/>
                  </a:ext>
                </a:extLst>
              </p:cNvPr>
              <p:cNvSpPr/>
              <p:nvPr/>
            </p:nvSpPr>
            <p:spPr>
              <a:xfrm>
                <a:off x="2149838" y="1250309"/>
                <a:ext cx="1616710" cy="3255645"/>
              </a:xfrm>
              <a:custGeom>
                <a:avLst/>
                <a:gdLst/>
                <a:ahLst/>
                <a:cxnLst/>
                <a:rect l="l" t="t" r="r" b="b"/>
                <a:pathLst>
                  <a:path w="1616710" h="3255645">
                    <a:moveTo>
                      <a:pt x="1616087" y="0"/>
                    </a:moveTo>
                    <a:lnTo>
                      <a:pt x="0" y="0"/>
                    </a:lnTo>
                    <a:lnTo>
                      <a:pt x="0" y="3255086"/>
                    </a:lnTo>
                    <a:lnTo>
                      <a:pt x="1616087" y="3255086"/>
                    </a:lnTo>
                    <a:lnTo>
                      <a:pt x="1616087" y="336854"/>
                    </a:lnTo>
                    <a:lnTo>
                      <a:pt x="1066685" y="336854"/>
                    </a:lnTo>
                    <a:lnTo>
                      <a:pt x="1007670" y="361299"/>
                    </a:lnTo>
                    <a:lnTo>
                      <a:pt x="983221" y="420319"/>
                    </a:lnTo>
                    <a:lnTo>
                      <a:pt x="983449" y="429285"/>
                    </a:lnTo>
                    <a:lnTo>
                      <a:pt x="983449" y="565454"/>
                    </a:lnTo>
                    <a:lnTo>
                      <a:pt x="1415326" y="565454"/>
                    </a:lnTo>
                    <a:lnTo>
                      <a:pt x="1415326" y="1769884"/>
                    </a:lnTo>
                    <a:lnTo>
                      <a:pt x="200774" y="1769884"/>
                    </a:lnTo>
                    <a:lnTo>
                      <a:pt x="200774" y="565454"/>
                    </a:lnTo>
                    <a:lnTo>
                      <a:pt x="696887" y="565454"/>
                    </a:lnTo>
                    <a:lnTo>
                      <a:pt x="696887" y="420319"/>
                    </a:lnTo>
                    <a:lnTo>
                      <a:pt x="698436" y="420319"/>
                    </a:lnTo>
                    <a:lnTo>
                      <a:pt x="701305" y="374129"/>
                    </a:lnTo>
                    <a:lnTo>
                      <a:pt x="709683" y="329651"/>
                    </a:lnTo>
                    <a:lnTo>
                      <a:pt x="723225" y="287229"/>
                    </a:lnTo>
                    <a:lnTo>
                      <a:pt x="741585" y="247209"/>
                    </a:lnTo>
                    <a:lnTo>
                      <a:pt x="764418" y="209936"/>
                    </a:lnTo>
                    <a:lnTo>
                      <a:pt x="791378" y="175755"/>
                    </a:lnTo>
                    <a:lnTo>
                      <a:pt x="822122" y="145012"/>
                    </a:lnTo>
                    <a:lnTo>
                      <a:pt x="856302" y="118051"/>
                    </a:lnTo>
                    <a:lnTo>
                      <a:pt x="893575" y="95218"/>
                    </a:lnTo>
                    <a:lnTo>
                      <a:pt x="933595" y="76859"/>
                    </a:lnTo>
                    <a:lnTo>
                      <a:pt x="976017" y="63317"/>
                    </a:lnTo>
                    <a:lnTo>
                      <a:pt x="1020495" y="54939"/>
                    </a:lnTo>
                    <a:lnTo>
                      <a:pt x="1066685" y="52070"/>
                    </a:lnTo>
                    <a:lnTo>
                      <a:pt x="1616087" y="52070"/>
                    </a:lnTo>
                    <a:lnTo>
                      <a:pt x="1616087" y="0"/>
                    </a:lnTo>
                    <a:close/>
                  </a:path>
                </a:pathLst>
              </a:custGeom>
              <a:solidFill>
                <a:srgbClr val="F1F2F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0">
                <a:extLst>
                  <a:ext uri="{FF2B5EF4-FFF2-40B4-BE49-F238E27FC236}">
                    <a16:creationId xmlns:a16="http://schemas.microsoft.com/office/drawing/2014/main" id="{E4EA2411-B184-4BBF-A8C5-10C8F8A0EF63}"/>
                  </a:ext>
                </a:extLst>
              </p:cNvPr>
              <p:cNvSpPr/>
              <p:nvPr/>
            </p:nvSpPr>
            <p:spPr>
              <a:xfrm>
                <a:off x="2149838" y="1250309"/>
                <a:ext cx="1616710" cy="3255645"/>
              </a:xfrm>
              <a:custGeom>
                <a:avLst/>
                <a:gdLst/>
                <a:ahLst/>
                <a:cxnLst/>
                <a:rect l="l" t="t" r="r" b="b"/>
                <a:pathLst>
                  <a:path w="1616710" h="3255645">
                    <a:moveTo>
                      <a:pt x="1066685" y="336854"/>
                    </a:moveTo>
                    <a:lnTo>
                      <a:pt x="1034200" y="343413"/>
                    </a:lnTo>
                    <a:lnTo>
                      <a:pt x="1007670" y="361299"/>
                    </a:lnTo>
                    <a:lnTo>
                      <a:pt x="989781" y="387829"/>
                    </a:lnTo>
                    <a:lnTo>
                      <a:pt x="983221" y="420319"/>
                    </a:lnTo>
                    <a:lnTo>
                      <a:pt x="983449" y="429285"/>
                    </a:lnTo>
                    <a:lnTo>
                      <a:pt x="983449" y="565454"/>
                    </a:lnTo>
                    <a:lnTo>
                      <a:pt x="1415326" y="565454"/>
                    </a:lnTo>
                    <a:lnTo>
                      <a:pt x="1415326" y="1769884"/>
                    </a:lnTo>
                    <a:lnTo>
                      <a:pt x="200774" y="1769884"/>
                    </a:lnTo>
                    <a:lnTo>
                      <a:pt x="200774" y="565454"/>
                    </a:lnTo>
                    <a:lnTo>
                      <a:pt x="696887" y="565454"/>
                    </a:lnTo>
                    <a:lnTo>
                      <a:pt x="696887" y="420319"/>
                    </a:lnTo>
                    <a:lnTo>
                      <a:pt x="698436" y="420319"/>
                    </a:lnTo>
                    <a:lnTo>
                      <a:pt x="701305" y="374129"/>
                    </a:lnTo>
                    <a:lnTo>
                      <a:pt x="709683" y="329651"/>
                    </a:lnTo>
                    <a:lnTo>
                      <a:pt x="723225" y="287229"/>
                    </a:lnTo>
                    <a:lnTo>
                      <a:pt x="741585" y="247209"/>
                    </a:lnTo>
                    <a:lnTo>
                      <a:pt x="764418" y="209936"/>
                    </a:lnTo>
                    <a:lnTo>
                      <a:pt x="791378" y="175755"/>
                    </a:lnTo>
                    <a:lnTo>
                      <a:pt x="822122" y="145012"/>
                    </a:lnTo>
                    <a:lnTo>
                      <a:pt x="856302" y="118051"/>
                    </a:lnTo>
                    <a:lnTo>
                      <a:pt x="893575" y="95218"/>
                    </a:lnTo>
                    <a:lnTo>
                      <a:pt x="933595" y="76859"/>
                    </a:lnTo>
                    <a:lnTo>
                      <a:pt x="976017" y="63317"/>
                    </a:lnTo>
                    <a:lnTo>
                      <a:pt x="1020495" y="54939"/>
                    </a:lnTo>
                    <a:lnTo>
                      <a:pt x="1066685" y="52070"/>
                    </a:lnTo>
                    <a:lnTo>
                      <a:pt x="1616087" y="52070"/>
                    </a:lnTo>
                    <a:lnTo>
                      <a:pt x="1616087" y="0"/>
                    </a:lnTo>
                    <a:lnTo>
                      <a:pt x="0" y="0"/>
                    </a:lnTo>
                    <a:lnTo>
                      <a:pt x="0" y="3255086"/>
                    </a:lnTo>
                    <a:lnTo>
                      <a:pt x="1616087" y="3255086"/>
                    </a:lnTo>
                    <a:lnTo>
                      <a:pt x="1616087" y="336854"/>
                    </a:lnTo>
                    <a:lnTo>
                      <a:pt x="1066685" y="336854"/>
                    </a:lnTo>
                    <a:close/>
                  </a:path>
                </a:pathLst>
              </a:custGeom>
              <a:ln w="952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1">
                <a:extLst>
                  <a:ext uri="{FF2B5EF4-FFF2-40B4-BE49-F238E27FC236}">
                    <a16:creationId xmlns:a16="http://schemas.microsoft.com/office/drawing/2014/main" id="{DA12C6D3-3F30-4BA3-AFB4-A80FB72B33DB}"/>
                  </a:ext>
                </a:extLst>
              </p:cNvPr>
              <p:cNvSpPr/>
              <p:nvPr/>
            </p:nvSpPr>
            <p:spPr>
              <a:xfrm>
                <a:off x="2983470" y="2796207"/>
                <a:ext cx="502284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373380">
                    <a:moveTo>
                      <a:pt x="0" y="0"/>
                    </a:moveTo>
                    <a:lnTo>
                      <a:pt x="0" y="61468"/>
                    </a:lnTo>
                    <a:lnTo>
                      <a:pt x="2839" y="75446"/>
                    </a:lnTo>
                    <a:lnTo>
                      <a:pt x="10571" y="86894"/>
                    </a:lnTo>
                    <a:lnTo>
                      <a:pt x="22015" y="94631"/>
                    </a:lnTo>
                    <a:lnTo>
                      <a:pt x="35991" y="97472"/>
                    </a:lnTo>
                    <a:lnTo>
                      <a:pt x="466191" y="97472"/>
                    </a:lnTo>
                    <a:lnTo>
                      <a:pt x="480175" y="100311"/>
                    </a:lnTo>
                    <a:lnTo>
                      <a:pt x="491623" y="108043"/>
                    </a:lnTo>
                    <a:lnTo>
                      <a:pt x="499356" y="119487"/>
                    </a:lnTo>
                    <a:lnTo>
                      <a:pt x="502196" y="133464"/>
                    </a:lnTo>
                    <a:lnTo>
                      <a:pt x="502196" y="372948"/>
                    </a:lnTo>
                  </a:path>
                </a:pathLst>
              </a:custGeom>
              <a:ln w="50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2">
                <a:extLst>
                  <a:ext uri="{FF2B5EF4-FFF2-40B4-BE49-F238E27FC236}">
                    <a16:creationId xmlns:a16="http://schemas.microsoft.com/office/drawing/2014/main" id="{CD25782F-4F20-41DE-90C4-E481642D7BE4}"/>
                  </a:ext>
                </a:extLst>
              </p:cNvPr>
              <p:cNvSpPr/>
              <p:nvPr/>
            </p:nvSpPr>
            <p:spPr>
              <a:xfrm>
                <a:off x="2983470" y="2796207"/>
                <a:ext cx="502284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02285" h="373380">
                    <a:moveTo>
                      <a:pt x="0" y="0"/>
                    </a:moveTo>
                    <a:lnTo>
                      <a:pt x="0" y="61468"/>
                    </a:lnTo>
                    <a:lnTo>
                      <a:pt x="2839" y="75446"/>
                    </a:lnTo>
                    <a:lnTo>
                      <a:pt x="10571" y="86894"/>
                    </a:lnTo>
                    <a:lnTo>
                      <a:pt x="22015" y="94631"/>
                    </a:lnTo>
                    <a:lnTo>
                      <a:pt x="35991" y="97472"/>
                    </a:lnTo>
                    <a:lnTo>
                      <a:pt x="466191" y="97472"/>
                    </a:lnTo>
                    <a:lnTo>
                      <a:pt x="480175" y="100311"/>
                    </a:lnTo>
                    <a:lnTo>
                      <a:pt x="491623" y="108043"/>
                    </a:lnTo>
                    <a:lnTo>
                      <a:pt x="499356" y="119487"/>
                    </a:lnTo>
                    <a:lnTo>
                      <a:pt x="502196" y="133464"/>
                    </a:lnTo>
                    <a:lnTo>
                      <a:pt x="502196" y="372948"/>
                    </a:lnTo>
                  </a:path>
                </a:pathLst>
              </a:custGeom>
              <a:ln w="38100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3">
                <a:extLst>
                  <a:ext uri="{FF2B5EF4-FFF2-40B4-BE49-F238E27FC236}">
                    <a16:creationId xmlns:a16="http://schemas.microsoft.com/office/drawing/2014/main" id="{B24180E8-4199-4F21-8883-5CC288786F3E}"/>
                  </a:ext>
                </a:extLst>
              </p:cNvPr>
              <p:cNvSpPr/>
              <p:nvPr/>
            </p:nvSpPr>
            <p:spPr>
              <a:xfrm>
                <a:off x="2816713" y="3502029"/>
                <a:ext cx="8763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1130300">
                    <a:moveTo>
                      <a:pt x="87033" y="0"/>
                    </a:moveTo>
                    <a:lnTo>
                      <a:pt x="36004" y="0"/>
                    </a:lnTo>
                    <a:lnTo>
                      <a:pt x="22025" y="2839"/>
                    </a:lnTo>
                    <a:lnTo>
                      <a:pt x="10577" y="10571"/>
                    </a:lnTo>
                    <a:lnTo>
                      <a:pt x="2841" y="22015"/>
                    </a:lnTo>
                    <a:lnTo>
                      <a:pt x="0" y="35991"/>
                    </a:lnTo>
                    <a:lnTo>
                      <a:pt x="0" y="112983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4">
                <a:extLst>
                  <a:ext uri="{FF2B5EF4-FFF2-40B4-BE49-F238E27FC236}">
                    <a16:creationId xmlns:a16="http://schemas.microsoft.com/office/drawing/2014/main" id="{BFD37784-3669-4EA5-971D-86EB02A28235}"/>
                  </a:ext>
                </a:extLst>
              </p:cNvPr>
              <p:cNvSpPr/>
              <p:nvPr/>
            </p:nvSpPr>
            <p:spPr>
              <a:xfrm>
                <a:off x="2816713" y="3502029"/>
                <a:ext cx="87630" cy="11303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1130300">
                    <a:moveTo>
                      <a:pt x="87033" y="0"/>
                    </a:moveTo>
                    <a:lnTo>
                      <a:pt x="36004" y="0"/>
                    </a:lnTo>
                    <a:lnTo>
                      <a:pt x="22025" y="2839"/>
                    </a:lnTo>
                    <a:lnTo>
                      <a:pt x="10577" y="10571"/>
                    </a:lnTo>
                    <a:lnTo>
                      <a:pt x="2841" y="22015"/>
                    </a:lnTo>
                    <a:lnTo>
                      <a:pt x="0" y="35991"/>
                    </a:lnTo>
                    <a:lnTo>
                      <a:pt x="0" y="112983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5">
                <a:extLst>
                  <a:ext uri="{FF2B5EF4-FFF2-40B4-BE49-F238E27FC236}">
                    <a16:creationId xmlns:a16="http://schemas.microsoft.com/office/drawing/2014/main" id="{626F1AA1-96F5-4A96-A8C8-5E194242E62F}"/>
                  </a:ext>
                </a:extLst>
              </p:cNvPr>
              <p:cNvSpPr/>
              <p:nvPr/>
            </p:nvSpPr>
            <p:spPr>
              <a:xfrm>
                <a:off x="2816720" y="3502026"/>
                <a:ext cx="87630" cy="419100"/>
              </a:xfrm>
              <a:custGeom>
                <a:avLst/>
                <a:gdLst/>
                <a:ahLst/>
                <a:cxnLst/>
                <a:rect l="l" t="t" r="r" b="b"/>
                <a:pathLst>
                  <a:path w="87630" h="419100">
                    <a:moveTo>
                      <a:pt x="0" y="419074"/>
                    </a:moveTo>
                    <a:lnTo>
                      <a:pt x="0" y="36004"/>
                    </a:lnTo>
                    <a:lnTo>
                      <a:pt x="2839" y="22025"/>
                    </a:lnTo>
                    <a:lnTo>
                      <a:pt x="10571" y="10577"/>
                    </a:lnTo>
                    <a:lnTo>
                      <a:pt x="22015" y="2841"/>
                    </a:lnTo>
                    <a:lnTo>
                      <a:pt x="35991" y="0"/>
                    </a:lnTo>
                    <a:lnTo>
                      <a:pt x="87033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6">
                <a:extLst>
                  <a:ext uri="{FF2B5EF4-FFF2-40B4-BE49-F238E27FC236}">
                    <a16:creationId xmlns:a16="http://schemas.microsoft.com/office/drawing/2014/main" id="{B67330A6-BBA3-4EE6-9C0E-5293C3403AD6}"/>
                  </a:ext>
                </a:extLst>
              </p:cNvPr>
              <p:cNvSpPr/>
              <p:nvPr/>
            </p:nvSpPr>
            <p:spPr>
              <a:xfrm>
                <a:off x="2534413" y="3610731"/>
                <a:ext cx="3917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91794">
                    <a:moveTo>
                      <a:pt x="0" y="0"/>
                    </a:moveTo>
                    <a:lnTo>
                      <a:pt x="391642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">
                <a:extLst>
                  <a:ext uri="{FF2B5EF4-FFF2-40B4-BE49-F238E27FC236}">
                    <a16:creationId xmlns:a16="http://schemas.microsoft.com/office/drawing/2014/main" id="{8FA53AF3-B81F-4766-82D8-F89F593F450D}"/>
                  </a:ext>
                </a:extLst>
              </p:cNvPr>
              <p:cNvSpPr/>
              <p:nvPr/>
            </p:nvSpPr>
            <p:spPr>
              <a:xfrm>
                <a:off x="2430955" y="3156277"/>
                <a:ext cx="2552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5269">
                    <a:moveTo>
                      <a:pt x="254939" y="0"/>
                    </a:move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8">
                <a:extLst>
                  <a:ext uri="{FF2B5EF4-FFF2-40B4-BE49-F238E27FC236}">
                    <a16:creationId xmlns:a16="http://schemas.microsoft.com/office/drawing/2014/main" id="{6C35FB56-73A6-44A0-8619-EEE6CBB389D4}"/>
                  </a:ext>
                </a:extLst>
              </p:cNvPr>
              <p:cNvSpPr/>
              <p:nvPr/>
            </p:nvSpPr>
            <p:spPr>
              <a:xfrm>
                <a:off x="2365162" y="4355938"/>
                <a:ext cx="1612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1289">
                    <a:moveTo>
                      <a:pt x="161175" y="0"/>
                    </a:moveTo>
                    <a:lnTo>
                      <a:pt x="0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8" name="object 19">
                <a:extLst>
                  <a:ext uri="{FF2B5EF4-FFF2-40B4-BE49-F238E27FC236}">
                    <a16:creationId xmlns:a16="http://schemas.microsoft.com/office/drawing/2014/main" id="{C776D21B-9CFD-4B77-981D-B19DF849E9B7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61284" y="1920176"/>
                <a:ext cx="644690" cy="280590"/>
              </a:xfrm>
              <a:prstGeom prst="rect">
                <a:avLst/>
              </a:prstGeom>
            </p:spPr>
          </p:pic>
          <p:sp>
            <p:nvSpPr>
              <p:cNvPr id="109" name="object 20">
                <a:extLst>
                  <a:ext uri="{FF2B5EF4-FFF2-40B4-BE49-F238E27FC236}">
                    <a16:creationId xmlns:a16="http://schemas.microsoft.com/office/drawing/2014/main" id="{A71247B6-B6CD-4F8D-8C36-2EF7E2F4EC9D}"/>
                  </a:ext>
                </a:extLst>
              </p:cNvPr>
              <p:cNvSpPr/>
              <p:nvPr/>
            </p:nvSpPr>
            <p:spPr>
              <a:xfrm>
                <a:off x="2661295" y="1920177"/>
                <a:ext cx="645160" cy="280670"/>
              </a:xfrm>
              <a:custGeom>
                <a:avLst/>
                <a:gdLst/>
                <a:ahLst/>
                <a:cxnLst/>
                <a:rect l="l" t="t" r="r" b="b"/>
                <a:pathLst>
                  <a:path w="645160" h="280669">
                    <a:moveTo>
                      <a:pt x="0" y="280593"/>
                    </a:moveTo>
                    <a:lnTo>
                      <a:pt x="0" y="0"/>
                    </a:lnTo>
                    <a:lnTo>
                      <a:pt x="644677" y="0"/>
                    </a:lnTo>
                    <a:lnTo>
                      <a:pt x="644677" y="280593"/>
                    </a:lnTo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0" name="object 21">
                <a:extLst>
                  <a:ext uri="{FF2B5EF4-FFF2-40B4-BE49-F238E27FC236}">
                    <a16:creationId xmlns:a16="http://schemas.microsoft.com/office/drawing/2014/main" id="{1A316169-E9C8-47E1-B2DD-49D5C4F837E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573725" y="2200770"/>
                <a:ext cx="822846" cy="439496"/>
              </a:xfrm>
              <a:prstGeom prst="rect">
                <a:avLst/>
              </a:prstGeom>
            </p:spPr>
          </p:pic>
          <p:sp>
            <p:nvSpPr>
              <p:cNvPr id="111" name="object 22">
                <a:extLst>
                  <a:ext uri="{FF2B5EF4-FFF2-40B4-BE49-F238E27FC236}">
                    <a16:creationId xmlns:a16="http://schemas.microsoft.com/office/drawing/2014/main" id="{5BA782BE-2A3B-4466-AF72-9AA854FB5955}"/>
                  </a:ext>
                </a:extLst>
              </p:cNvPr>
              <p:cNvSpPr/>
              <p:nvPr/>
            </p:nvSpPr>
            <p:spPr>
              <a:xfrm>
                <a:off x="2853902" y="4343227"/>
                <a:ext cx="10223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25400">
                    <a:moveTo>
                      <a:pt x="0" y="25400"/>
                    </a:moveTo>
                    <a:lnTo>
                      <a:pt x="102146" y="25400"/>
                    </a:lnTo>
                    <a:lnTo>
                      <a:pt x="102146" y="0"/>
                    </a:lnTo>
                    <a:lnTo>
                      <a:pt x="0" y="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23">
                <a:extLst>
                  <a:ext uri="{FF2B5EF4-FFF2-40B4-BE49-F238E27FC236}">
                    <a16:creationId xmlns:a16="http://schemas.microsoft.com/office/drawing/2014/main" id="{005F6040-08A1-4DEE-9DD9-E7938E137A92}"/>
                  </a:ext>
                </a:extLst>
              </p:cNvPr>
              <p:cNvSpPr/>
              <p:nvPr/>
            </p:nvSpPr>
            <p:spPr>
              <a:xfrm>
                <a:off x="2853902" y="4349577"/>
                <a:ext cx="10223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102235" h="12700">
                    <a:moveTo>
                      <a:pt x="0" y="12700"/>
                    </a:moveTo>
                    <a:lnTo>
                      <a:pt x="102146" y="12700"/>
                    </a:lnTo>
                    <a:lnTo>
                      <a:pt x="102146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3" name="object 24">
                <a:extLst>
                  <a:ext uri="{FF2B5EF4-FFF2-40B4-BE49-F238E27FC236}">
                    <a16:creationId xmlns:a16="http://schemas.microsoft.com/office/drawing/2014/main" id="{241EE1F3-1EDE-4803-A194-028ECDF63D6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801640" y="1297621"/>
                <a:ext cx="2364548" cy="3840050"/>
              </a:xfrm>
              <a:prstGeom prst="rect">
                <a:avLst/>
              </a:prstGeom>
            </p:spPr>
          </p:pic>
        </p:grpSp>
        <p:sp>
          <p:nvSpPr>
            <p:cNvPr id="80" name="object 25">
              <a:extLst>
                <a:ext uri="{FF2B5EF4-FFF2-40B4-BE49-F238E27FC236}">
                  <a16:creationId xmlns:a16="http://schemas.microsoft.com/office/drawing/2014/main" id="{30DF7928-B437-4C0E-8620-EACF035DE1B8}"/>
                </a:ext>
              </a:extLst>
            </p:cNvPr>
            <p:cNvSpPr txBox="1"/>
            <p:nvPr/>
          </p:nvSpPr>
          <p:spPr>
            <a:xfrm>
              <a:off x="1123396" y="4779702"/>
              <a:ext cx="678180" cy="255270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sz="800" spc="-114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80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ting  </a:t>
              </a:r>
              <a:r>
                <a:rPr sz="8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fl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ow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etur</a:t>
              </a:r>
              <a:r>
                <a:rPr sz="8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sz="800" dirty="0">
                <a:latin typeface="Gill Sans MT"/>
                <a:cs typeface="Gill Sans MT"/>
              </a:endParaRPr>
            </a:p>
          </p:txBody>
        </p:sp>
        <p:sp>
          <p:nvSpPr>
            <p:cNvPr id="81" name="object 26">
              <a:extLst>
                <a:ext uri="{FF2B5EF4-FFF2-40B4-BE49-F238E27FC236}">
                  <a16:creationId xmlns:a16="http://schemas.microsoft.com/office/drawing/2014/main" id="{64990F9C-FCE7-4B85-A609-ADCDCBAE989B}"/>
                </a:ext>
              </a:extLst>
            </p:cNvPr>
            <p:cNvSpPr txBox="1"/>
            <p:nvPr/>
          </p:nvSpPr>
          <p:spPr>
            <a:xfrm>
              <a:off x="1469953" y="4271905"/>
              <a:ext cx="331470" cy="255270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26034" marR="5080" indent="-13970">
                <a:lnSpc>
                  <a:spcPts val="850"/>
                </a:lnSpc>
                <a:spcBef>
                  <a:spcPts val="219"/>
                </a:spcBef>
              </a:pP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em  </a:t>
              </a:r>
              <a:r>
                <a:rPr sz="8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b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ypass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2" name="object 27">
              <a:extLst>
                <a:ext uri="{FF2B5EF4-FFF2-40B4-BE49-F238E27FC236}">
                  <a16:creationId xmlns:a16="http://schemas.microsoft.com/office/drawing/2014/main" id="{E4EEE582-9B59-48FC-8B7A-F6C4B6156BF2}"/>
                </a:ext>
              </a:extLst>
            </p:cNvPr>
            <p:cNvSpPr txBox="1"/>
            <p:nvPr/>
          </p:nvSpPr>
          <p:spPr>
            <a:xfrm>
              <a:off x="4122425" y="1963756"/>
              <a:ext cx="77660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1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ombustion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3" name="object 28">
              <a:extLst>
                <a:ext uri="{FF2B5EF4-FFF2-40B4-BE49-F238E27FC236}">
                  <a16:creationId xmlns:a16="http://schemas.microsoft.com/office/drawing/2014/main" id="{9EE6B6D9-368D-46E1-A504-9AEF097ABB6C}"/>
                </a:ext>
              </a:extLst>
            </p:cNvPr>
            <p:cNvSpPr txBox="1"/>
            <p:nvPr/>
          </p:nvSpPr>
          <p:spPr>
            <a:xfrm>
              <a:off x="4122446" y="3527462"/>
              <a:ext cx="680720" cy="561975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20"/>
                </a:spcBef>
              </a:pPr>
              <a:r>
                <a:rPr sz="8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Water-to-water </a:t>
              </a:r>
              <a:r>
                <a:rPr sz="800" spc="-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8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x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changer</a:t>
              </a:r>
              <a:endParaRPr sz="80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80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509"/>
                </a:spcBef>
              </a:pPr>
              <a:r>
                <a:rPr sz="800" spc="-7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8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alv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4" name="object 29">
              <a:extLst>
                <a:ext uri="{FF2B5EF4-FFF2-40B4-BE49-F238E27FC236}">
                  <a16:creationId xmlns:a16="http://schemas.microsoft.com/office/drawing/2014/main" id="{930557A6-9058-4ADB-832C-C0B78F73E819}"/>
                </a:ext>
              </a:extLst>
            </p:cNvPr>
            <p:cNvSpPr txBox="1"/>
            <p:nvPr/>
          </p:nvSpPr>
          <p:spPr>
            <a:xfrm>
              <a:off x="3402102" y="5139885"/>
              <a:ext cx="18161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75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as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5" name="object 30">
              <a:extLst>
                <a:ext uri="{FF2B5EF4-FFF2-40B4-BE49-F238E27FC236}">
                  <a16:creationId xmlns:a16="http://schemas.microsoft.com/office/drawing/2014/main" id="{8F27BDA6-FAB1-46E4-A3CA-70BDCBDCA82E}"/>
                </a:ext>
              </a:extLst>
            </p:cNvPr>
            <p:cNvSpPr txBox="1"/>
            <p:nvPr/>
          </p:nvSpPr>
          <p:spPr>
            <a:xfrm>
              <a:off x="2590420" y="5139885"/>
              <a:ext cx="645795" cy="3505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7785">
                <a:lnSpc>
                  <a:spcPts val="880"/>
                </a:lnSpc>
                <a:spcBef>
                  <a:spcPts val="100"/>
                </a:spcBef>
              </a:pPr>
              <a:r>
                <a:rPr sz="8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Cold</a:t>
              </a:r>
              <a:r>
                <a:rPr sz="800" spc="12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Hot</a:t>
              </a:r>
              <a:endParaRPr sz="800">
                <a:latin typeface="Gill Sans MT"/>
                <a:cs typeface="Gill Sans MT"/>
              </a:endParaRPr>
            </a:p>
            <a:p>
              <a:pPr marL="12700">
                <a:lnSpc>
                  <a:spcPts val="800"/>
                </a:lnSpc>
              </a:pP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water  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endParaRPr sz="800">
                <a:latin typeface="Gill Sans MT"/>
                <a:cs typeface="Gill Sans MT"/>
              </a:endParaRPr>
            </a:p>
            <a:p>
              <a:pPr marL="64135">
                <a:lnSpc>
                  <a:spcPts val="880"/>
                </a:lnSpc>
              </a:pP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inlet  </a:t>
              </a:r>
              <a:r>
                <a:rPr sz="800" spc="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outlet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6" name="object 31">
              <a:extLst>
                <a:ext uri="{FF2B5EF4-FFF2-40B4-BE49-F238E27FC236}">
                  <a16:creationId xmlns:a16="http://schemas.microsoft.com/office/drawing/2014/main" id="{AFB57381-91B9-472E-BCAA-81BD5ED8D23E}"/>
                </a:ext>
              </a:extLst>
            </p:cNvPr>
            <p:cNvSpPr txBox="1"/>
            <p:nvPr/>
          </p:nvSpPr>
          <p:spPr>
            <a:xfrm>
              <a:off x="4122446" y="4272757"/>
              <a:ext cx="855344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80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essu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elief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alv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7" name="object 32">
              <a:extLst>
                <a:ext uri="{FF2B5EF4-FFF2-40B4-BE49-F238E27FC236}">
                  <a16:creationId xmlns:a16="http://schemas.microsoft.com/office/drawing/2014/main" id="{460BC2E7-C2BC-4309-923D-72816C6E679E}"/>
                </a:ext>
              </a:extLst>
            </p:cNvPr>
            <p:cNvSpPr txBox="1"/>
            <p:nvPr/>
          </p:nvSpPr>
          <p:spPr>
            <a:xfrm>
              <a:off x="4122446" y="3142965"/>
              <a:ext cx="1002665" cy="255270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20"/>
                </a:spcBef>
              </a:pPr>
              <a:r>
                <a:rPr sz="8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ully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mo</a:t>
              </a:r>
              <a:r>
                <a:rPr sz="8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dula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ting  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multifun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tional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80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ol</a:t>
              </a:r>
              <a:endParaRPr sz="800" dirty="0">
                <a:latin typeface="Gill Sans MT"/>
                <a:cs typeface="Gill Sans MT"/>
              </a:endParaRPr>
            </a:p>
          </p:txBody>
        </p:sp>
        <p:sp>
          <p:nvSpPr>
            <p:cNvPr id="88" name="object 33">
              <a:extLst>
                <a:ext uri="{FF2B5EF4-FFF2-40B4-BE49-F238E27FC236}">
                  <a16:creationId xmlns:a16="http://schemas.microsoft.com/office/drawing/2014/main" id="{7346B415-F3BE-47B5-B4F0-D48A38291E4F}"/>
                </a:ext>
              </a:extLst>
            </p:cNvPr>
            <p:cNvSpPr txBox="1"/>
            <p:nvPr/>
          </p:nvSpPr>
          <p:spPr>
            <a:xfrm>
              <a:off x="4122446" y="2324401"/>
              <a:ext cx="1029335" cy="55245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5300"/>
                </a:lnSpc>
                <a:spcBef>
                  <a:spcPts val="100"/>
                </a:spcBef>
              </a:pP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80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ima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ry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8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x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changer  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par</a:t>
              </a:r>
              <a:r>
                <a:rPr sz="8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k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igni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endParaRPr sz="80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200"/>
                </a:spcBef>
              </a:pPr>
              <a:r>
                <a:rPr sz="800" spc="-75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as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bur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ner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89" name="object 34">
              <a:extLst>
                <a:ext uri="{FF2B5EF4-FFF2-40B4-BE49-F238E27FC236}">
                  <a16:creationId xmlns:a16="http://schemas.microsoft.com/office/drawing/2014/main" id="{723CC735-70AC-4EAE-85DD-70FF7C962203}"/>
                </a:ext>
              </a:extLst>
            </p:cNvPr>
            <p:cNvSpPr txBox="1"/>
            <p:nvPr/>
          </p:nvSpPr>
          <p:spPr>
            <a:xfrm>
              <a:off x="4122425" y="1259438"/>
              <a:ext cx="776605" cy="354965"/>
            </a:xfrm>
            <a:prstGeom prst="rect">
              <a:avLst/>
            </a:prstGeom>
          </p:spPr>
          <p:txBody>
            <a:bodyPr vert="horz" wrap="square" lIns="0" tIns="31114" rIns="0" bIns="0" rtlCol="0">
              <a:spAutoFit/>
            </a:bodyPr>
            <a:lstStyle/>
            <a:p>
              <a:pPr marL="12700" marR="5080" algn="ctr">
                <a:lnSpc>
                  <a:spcPts val="819"/>
                </a:lnSpc>
                <a:spcBef>
                  <a:spcPts val="244"/>
                </a:spcBef>
              </a:pPr>
              <a:r>
                <a:rPr sz="800" spc="-1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ombustion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in  </a:t>
              </a: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lue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gas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outlet  </a:t>
              </a:r>
              <a:r>
                <a:rPr sz="800" spc="-1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ombustion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endParaRPr sz="800">
                <a:latin typeface="Gill Sans MT"/>
                <a:cs typeface="Gill Sans MT"/>
              </a:endParaRPr>
            </a:p>
          </p:txBody>
        </p:sp>
        <p:grpSp>
          <p:nvGrpSpPr>
            <p:cNvPr id="90" name="object 35">
              <a:extLst>
                <a:ext uri="{FF2B5EF4-FFF2-40B4-BE49-F238E27FC236}">
                  <a16:creationId xmlns:a16="http://schemas.microsoft.com/office/drawing/2014/main" id="{9A6EC511-CE66-4925-B10B-FDF979CBC359}"/>
                </a:ext>
              </a:extLst>
            </p:cNvPr>
            <p:cNvGrpSpPr/>
            <p:nvPr/>
          </p:nvGrpSpPr>
          <p:grpSpPr>
            <a:xfrm>
              <a:off x="2328793" y="5009120"/>
              <a:ext cx="694055" cy="133985"/>
              <a:chOff x="2328793" y="5009120"/>
              <a:chExt cx="694055" cy="133985"/>
            </a:xfrm>
          </p:grpSpPr>
          <p:sp>
            <p:nvSpPr>
              <p:cNvPr id="94" name="object 36">
                <a:extLst>
                  <a:ext uri="{FF2B5EF4-FFF2-40B4-BE49-F238E27FC236}">
                    <a16:creationId xmlns:a16="http://schemas.microsoft.com/office/drawing/2014/main" id="{5499644F-3E8D-4FF4-A508-C5A74EA11F0B}"/>
                  </a:ext>
                </a:extLst>
              </p:cNvPr>
              <p:cNvSpPr/>
              <p:nvPr/>
            </p:nvSpPr>
            <p:spPr>
              <a:xfrm>
                <a:off x="2360545" y="5009120"/>
                <a:ext cx="63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94614">
                    <a:moveTo>
                      <a:pt x="0" y="0"/>
                    </a:moveTo>
                    <a:lnTo>
                      <a:pt x="25" y="94411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7">
                <a:extLst>
                  <a:ext uri="{FF2B5EF4-FFF2-40B4-BE49-F238E27FC236}">
                    <a16:creationId xmlns:a16="http://schemas.microsoft.com/office/drawing/2014/main" id="{D81FDBE0-CB6E-46C6-B406-B805D8D77608}"/>
                  </a:ext>
                </a:extLst>
              </p:cNvPr>
              <p:cNvSpPr/>
              <p:nvPr/>
            </p:nvSpPr>
            <p:spPr>
              <a:xfrm>
                <a:off x="2328793" y="5087286"/>
                <a:ext cx="6350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55879">
                    <a:moveTo>
                      <a:pt x="63423" y="0"/>
                    </a:moveTo>
                    <a:lnTo>
                      <a:pt x="31775" y="11112"/>
                    </a:lnTo>
                    <a:lnTo>
                      <a:pt x="0" y="12"/>
                    </a:lnTo>
                    <a:lnTo>
                      <a:pt x="9342" y="12015"/>
                    </a:lnTo>
                    <a:lnTo>
                      <a:pt x="18016" y="26052"/>
                    </a:lnTo>
                    <a:lnTo>
                      <a:pt x="25626" y="40887"/>
                    </a:lnTo>
                    <a:lnTo>
                      <a:pt x="31775" y="55283"/>
                    </a:lnTo>
                    <a:lnTo>
                      <a:pt x="37879" y="40887"/>
                    </a:lnTo>
                    <a:lnTo>
                      <a:pt x="45461" y="26050"/>
                    </a:lnTo>
                    <a:lnTo>
                      <a:pt x="54112" y="12009"/>
                    </a:lnTo>
                    <a:lnTo>
                      <a:pt x="6342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8">
                <a:extLst>
                  <a:ext uri="{FF2B5EF4-FFF2-40B4-BE49-F238E27FC236}">
                    <a16:creationId xmlns:a16="http://schemas.microsoft.com/office/drawing/2014/main" id="{58B982F7-919C-44CC-96A1-9DA778852A2C}"/>
                  </a:ext>
                </a:extLst>
              </p:cNvPr>
              <p:cNvSpPr/>
              <p:nvPr/>
            </p:nvSpPr>
            <p:spPr>
              <a:xfrm>
                <a:off x="2990819" y="5009120"/>
                <a:ext cx="63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94614">
                    <a:moveTo>
                      <a:pt x="0" y="0"/>
                    </a:moveTo>
                    <a:lnTo>
                      <a:pt x="25" y="94411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9">
                <a:extLst>
                  <a:ext uri="{FF2B5EF4-FFF2-40B4-BE49-F238E27FC236}">
                    <a16:creationId xmlns:a16="http://schemas.microsoft.com/office/drawing/2014/main" id="{67502DB7-0C0D-4A58-91B5-132F8630C4BB}"/>
                  </a:ext>
                </a:extLst>
              </p:cNvPr>
              <p:cNvSpPr/>
              <p:nvPr/>
            </p:nvSpPr>
            <p:spPr>
              <a:xfrm>
                <a:off x="2959068" y="5087286"/>
                <a:ext cx="6350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55879">
                    <a:moveTo>
                      <a:pt x="63423" y="0"/>
                    </a:moveTo>
                    <a:lnTo>
                      <a:pt x="31775" y="11112"/>
                    </a:lnTo>
                    <a:lnTo>
                      <a:pt x="0" y="12"/>
                    </a:lnTo>
                    <a:lnTo>
                      <a:pt x="9342" y="12015"/>
                    </a:lnTo>
                    <a:lnTo>
                      <a:pt x="18016" y="26052"/>
                    </a:lnTo>
                    <a:lnTo>
                      <a:pt x="25626" y="40887"/>
                    </a:lnTo>
                    <a:lnTo>
                      <a:pt x="31775" y="55283"/>
                    </a:lnTo>
                    <a:lnTo>
                      <a:pt x="37879" y="40887"/>
                    </a:lnTo>
                    <a:lnTo>
                      <a:pt x="45461" y="26050"/>
                    </a:lnTo>
                    <a:lnTo>
                      <a:pt x="54112" y="12009"/>
                    </a:lnTo>
                    <a:lnTo>
                      <a:pt x="6342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1" name="object 40">
              <a:extLst>
                <a:ext uri="{FF2B5EF4-FFF2-40B4-BE49-F238E27FC236}">
                  <a16:creationId xmlns:a16="http://schemas.microsoft.com/office/drawing/2014/main" id="{8E9819DC-9169-4E6A-A165-C386F8B37DF2}"/>
                </a:ext>
              </a:extLst>
            </p:cNvPr>
            <p:cNvSpPr txBox="1"/>
            <p:nvPr/>
          </p:nvSpPr>
          <p:spPr>
            <a:xfrm>
              <a:off x="1321226" y="3160078"/>
              <a:ext cx="462280" cy="4064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 algn="r">
                <a:lnSpc>
                  <a:spcPts val="905"/>
                </a:lnSpc>
                <a:spcBef>
                  <a:spcPts val="100"/>
                </a:spcBef>
              </a:pP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Expansion</a:t>
              </a:r>
              <a:endParaRPr sz="800" dirty="0">
                <a:latin typeface="Gill Sans MT"/>
                <a:cs typeface="Gill Sans MT"/>
              </a:endParaRPr>
            </a:p>
            <a:p>
              <a:pPr marR="5080" algn="r">
                <a:lnSpc>
                  <a:spcPts val="905"/>
                </a:lnSpc>
              </a:pP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vessel</a:t>
              </a:r>
              <a:endParaRPr sz="800" dirty="0">
                <a:latin typeface="Gill Sans MT"/>
                <a:cs typeface="Gill Sans MT"/>
              </a:endParaRPr>
            </a:p>
            <a:p>
              <a:pPr marR="5080" algn="r">
                <a:lnSpc>
                  <a:spcPct val="100000"/>
                </a:lnSpc>
                <a:spcBef>
                  <a:spcPts val="225"/>
                </a:spcBef>
              </a:pPr>
              <a:r>
                <a:rPr sz="8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Pump</a:t>
              </a:r>
              <a:endParaRPr sz="800" dirty="0">
                <a:latin typeface="Gill Sans MT"/>
                <a:cs typeface="Gill Sans MT"/>
              </a:endParaRPr>
            </a:p>
          </p:txBody>
        </p:sp>
        <p:sp>
          <p:nvSpPr>
            <p:cNvPr id="92" name="object 41">
              <a:extLst>
                <a:ext uri="{FF2B5EF4-FFF2-40B4-BE49-F238E27FC236}">
                  <a16:creationId xmlns:a16="http://schemas.microsoft.com/office/drawing/2014/main" id="{3B4F7324-D773-4177-87C4-DDE7B4D1910E}"/>
                </a:ext>
              </a:extLst>
            </p:cNvPr>
            <p:cNvSpPr txBox="1"/>
            <p:nvPr/>
          </p:nvSpPr>
          <p:spPr>
            <a:xfrm>
              <a:off x="1315607" y="2266905"/>
              <a:ext cx="467359" cy="255270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07950" marR="5080" indent="-95885">
                <a:lnSpc>
                  <a:spcPts val="850"/>
                </a:lnSpc>
                <a:spcBef>
                  <a:spcPts val="220"/>
                </a:spcBef>
              </a:pP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8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u</a:t>
              </a:r>
              <a:r>
                <a:rPr sz="8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om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8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tic  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8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alv</a:t>
              </a:r>
              <a:r>
                <a:rPr sz="8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800">
                <a:latin typeface="Gill Sans MT"/>
                <a:cs typeface="Gill Sans MT"/>
              </a:endParaRPr>
            </a:p>
          </p:txBody>
        </p:sp>
        <p:sp>
          <p:nvSpPr>
            <p:cNvPr id="93" name="object 42">
              <a:extLst>
                <a:ext uri="{FF2B5EF4-FFF2-40B4-BE49-F238E27FC236}">
                  <a16:creationId xmlns:a16="http://schemas.microsoft.com/office/drawing/2014/main" id="{4FDC992E-44BA-46FA-8800-3AAC885924B6}"/>
                </a:ext>
              </a:extLst>
            </p:cNvPr>
            <p:cNvSpPr txBox="1"/>
            <p:nvPr/>
          </p:nvSpPr>
          <p:spPr>
            <a:xfrm>
              <a:off x="1380210" y="1580758"/>
              <a:ext cx="403225" cy="255270"/>
            </a:xfrm>
            <a:prstGeom prst="rect">
              <a:avLst/>
            </a:prstGeom>
          </p:spPr>
          <p:txBody>
            <a:bodyPr vert="horz" wrap="square" lIns="0" tIns="27940" rIns="0" bIns="0" rtlCol="0">
              <a:spAutoFit/>
            </a:bodyPr>
            <a:lstStyle/>
            <a:p>
              <a:pPr marL="116205" marR="5080" indent="-104139">
                <a:lnSpc>
                  <a:spcPts val="850"/>
                </a:lnSpc>
                <a:spcBef>
                  <a:spcPts val="220"/>
                </a:spcBef>
              </a:pPr>
              <a:r>
                <a:rPr sz="8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 </a:t>
              </a:r>
              <a:r>
                <a:rPr sz="800" spc="-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8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swi</a:t>
              </a:r>
              <a:r>
                <a:rPr sz="8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8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ch</a:t>
              </a:r>
              <a:endParaRPr sz="80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967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>
            <a:extLst>
              <a:ext uri="{FF2B5EF4-FFF2-40B4-BE49-F238E27FC236}">
                <a16:creationId xmlns:a16="http://schemas.microsoft.com/office/drawing/2014/main" id="{8052FDF6-8A95-2D4C-8584-B41479CF7B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229600" cy="431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>
                <a:cs typeface="+mj-cs"/>
              </a:rPr>
              <a:t>Localised</a:t>
            </a:r>
            <a:r>
              <a:rPr lang="en-US" dirty="0">
                <a:cs typeface="+mj-cs"/>
              </a:rPr>
              <a:t> water heaters </a:t>
            </a:r>
          </a:p>
        </p:txBody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07B4F617-7812-E740-8037-F43E7C458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4448" y="1700808"/>
            <a:ext cx="4323576" cy="3456384"/>
          </a:xfrm>
        </p:spPr>
        <p:txBody>
          <a:bodyPr/>
          <a:lstStyle/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+mn-cs"/>
              </a:rPr>
              <a:t>This type of heater is generally used to supply small quantities of hot water such as washbasins and showers.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+mn-cs"/>
              </a:rPr>
              <a:t>Typical minimum water pressure is 1 bar.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cs typeface="+mn-cs"/>
              </a:rPr>
              <a:t>It is usually sited above the sink but under-sink models are available.</a:t>
            </a:r>
          </a:p>
        </p:txBody>
      </p:sp>
      <p:sp>
        <p:nvSpPr>
          <p:cNvPr id="95236" name="Text Box 4">
            <a:extLst>
              <a:ext uri="{FF2B5EF4-FFF2-40B4-BE49-F238E27FC236}">
                <a16:creationId xmlns:a16="http://schemas.microsoft.com/office/drawing/2014/main" id="{E938F44F-B741-4D40-8C8B-C2E56930F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484313"/>
            <a:ext cx="2879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428" name="Picture 22" descr="hand wash.JPG">
            <a:extLst>
              <a:ext uri="{FF2B5EF4-FFF2-40B4-BE49-F238E27FC236}">
                <a16:creationId xmlns:a16="http://schemas.microsoft.com/office/drawing/2014/main" id="{82CB05DF-9173-6348-B93B-F629F36B2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51569"/>
            <a:ext cx="19558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5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B4F67-3C3F-D243-97D1-F61380AA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Vented under-sink water heater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1CA5C-B261-074A-B63C-9A5E02F1E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000"/>
            <a:ext cx="4896544" cy="382588"/>
          </a:xfrm>
        </p:spPr>
        <p:txBody>
          <a:bodyPr/>
          <a:lstStyle/>
          <a:p>
            <a:r>
              <a:rPr lang="en-GB" dirty="0"/>
              <a:t>These are fitted under the sink or wash</a:t>
            </a:r>
            <a:br>
              <a:rPr lang="en-GB" dirty="0"/>
            </a:br>
            <a:r>
              <a:rPr lang="en-GB" dirty="0"/>
              <a:t> basin rather than above it. </a:t>
            </a:r>
          </a:p>
          <a:p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C5AE61-4F7F-5146-BC6F-EECBFD2D0A79}"/>
              </a:ext>
            </a:extLst>
          </p:cNvPr>
          <p:cNvSpPr/>
          <p:nvPr/>
        </p:nvSpPr>
        <p:spPr>
          <a:xfrm>
            <a:off x="395536" y="2276872"/>
            <a:ext cx="48965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They are similar in design to the over-sink type, but they are installed with a special tap that allows inlet water control while still maintaining an open vent through the outlet of the tap (see diagram). 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93B38CD9-ED04-4FC2-88CC-390F7894C294}"/>
              </a:ext>
            </a:extLst>
          </p:cNvPr>
          <p:cNvGrpSpPr/>
          <p:nvPr/>
        </p:nvGrpSpPr>
        <p:grpSpPr>
          <a:xfrm>
            <a:off x="5652120" y="1637626"/>
            <a:ext cx="2592288" cy="4457078"/>
            <a:chOff x="512472" y="5987208"/>
            <a:chExt cx="1778661" cy="3058160"/>
          </a:xfrm>
        </p:grpSpPr>
        <p:grpSp>
          <p:nvGrpSpPr>
            <p:cNvPr id="71" name="object 117">
              <a:extLst>
                <a:ext uri="{FF2B5EF4-FFF2-40B4-BE49-F238E27FC236}">
                  <a16:creationId xmlns:a16="http://schemas.microsoft.com/office/drawing/2014/main" id="{847264E5-ED51-4916-B410-077108CD4A29}"/>
                </a:ext>
              </a:extLst>
            </p:cNvPr>
            <p:cNvGrpSpPr/>
            <p:nvPr/>
          </p:nvGrpSpPr>
          <p:grpSpPr>
            <a:xfrm>
              <a:off x="542805" y="5987208"/>
              <a:ext cx="1627505" cy="3058160"/>
              <a:chOff x="542805" y="5987208"/>
              <a:chExt cx="1627505" cy="3058160"/>
            </a:xfrm>
          </p:grpSpPr>
          <p:sp>
            <p:nvSpPr>
              <p:cNvPr id="89" name="object 118">
                <a:extLst>
                  <a:ext uri="{FF2B5EF4-FFF2-40B4-BE49-F238E27FC236}">
                    <a16:creationId xmlns:a16="http://schemas.microsoft.com/office/drawing/2014/main" id="{5C53A5D2-EF3B-43D5-A5BA-720F90216AED}"/>
                  </a:ext>
                </a:extLst>
              </p:cNvPr>
              <p:cNvSpPr/>
              <p:nvPr/>
            </p:nvSpPr>
            <p:spPr>
              <a:xfrm>
                <a:off x="1361997" y="6018958"/>
                <a:ext cx="443865" cy="823594"/>
              </a:xfrm>
              <a:custGeom>
                <a:avLst/>
                <a:gdLst/>
                <a:ahLst/>
                <a:cxnLst/>
                <a:rect l="l" t="t" r="r" b="b"/>
                <a:pathLst>
                  <a:path w="443864" h="823595">
                    <a:moveTo>
                      <a:pt x="0" y="823404"/>
                    </a:moveTo>
                    <a:lnTo>
                      <a:pt x="0" y="203111"/>
                    </a:lnTo>
                    <a:lnTo>
                      <a:pt x="5856" y="156542"/>
                    </a:lnTo>
                    <a:lnTo>
                      <a:pt x="22537" y="113791"/>
                    </a:lnTo>
                    <a:lnTo>
                      <a:pt x="48711" y="76079"/>
                    </a:lnTo>
                    <a:lnTo>
                      <a:pt x="83048" y="44623"/>
                    </a:lnTo>
                    <a:lnTo>
                      <a:pt x="124215" y="20645"/>
                    </a:lnTo>
                    <a:lnTo>
                      <a:pt x="170882" y="5364"/>
                    </a:lnTo>
                    <a:lnTo>
                      <a:pt x="221716" y="0"/>
                    </a:lnTo>
                    <a:lnTo>
                      <a:pt x="272560" y="5364"/>
                    </a:lnTo>
                    <a:lnTo>
                      <a:pt x="319233" y="20645"/>
                    </a:lnTo>
                    <a:lnTo>
                      <a:pt x="360405" y="44623"/>
                    </a:lnTo>
                    <a:lnTo>
                      <a:pt x="394744" y="76079"/>
                    </a:lnTo>
                    <a:lnTo>
                      <a:pt x="420920" y="113791"/>
                    </a:lnTo>
                    <a:lnTo>
                      <a:pt x="437602" y="156542"/>
                    </a:lnTo>
                    <a:lnTo>
                      <a:pt x="443458" y="203111"/>
                    </a:lnTo>
                  </a:path>
                </a:pathLst>
              </a:custGeom>
              <a:ln w="635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19">
                <a:extLst>
                  <a:ext uri="{FF2B5EF4-FFF2-40B4-BE49-F238E27FC236}">
                    <a16:creationId xmlns:a16="http://schemas.microsoft.com/office/drawing/2014/main" id="{06B10DD0-7785-402F-BEC8-2EB2589CE3F0}"/>
                  </a:ext>
                </a:extLst>
              </p:cNvPr>
              <p:cNvSpPr/>
              <p:nvPr/>
            </p:nvSpPr>
            <p:spPr>
              <a:xfrm>
                <a:off x="1361997" y="6018958"/>
                <a:ext cx="443865" cy="823594"/>
              </a:xfrm>
              <a:custGeom>
                <a:avLst/>
                <a:gdLst/>
                <a:ahLst/>
                <a:cxnLst/>
                <a:rect l="l" t="t" r="r" b="b"/>
                <a:pathLst>
                  <a:path w="443864" h="823595">
                    <a:moveTo>
                      <a:pt x="0" y="823404"/>
                    </a:moveTo>
                    <a:lnTo>
                      <a:pt x="0" y="203111"/>
                    </a:lnTo>
                    <a:lnTo>
                      <a:pt x="5856" y="156542"/>
                    </a:lnTo>
                    <a:lnTo>
                      <a:pt x="22537" y="113791"/>
                    </a:lnTo>
                    <a:lnTo>
                      <a:pt x="48711" y="76079"/>
                    </a:lnTo>
                    <a:lnTo>
                      <a:pt x="83048" y="44623"/>
                    </a:lnTo>
                    <a:lnTo>
                      <a:pt x="124215" y="20645"/>
                    </a:lnTo>
                    <a:lnTo>
                      <a:pt x="170882" y="5364"/>
                    </a:lnTo>
                    <a:lnTo>
                      <a:pt x="221716" y="0"/>
                    </a:lnTo>
                    <a:lnTo>
                      <a:pt x="272560" y="5364"/>
                    </a:lnTo>
                    <a:lnTo>
                      <a:pt x="319233" y="20645"/>
                    </a:lnTo>
                    <a:lnTo>
                      <a:pt x="360405" y="44623"/>
                    </a:lnTo>
                    <a:lnTo>
                      <a:pt x="394744" y="76079"/>
                    </a:lnTo>
                    <a:lnTo>
                      <a:pt x="420920" y="113791"/>
                    </a:lnTo>
                    <a:lnTo>
                      <a:pt x="437602" y="156542"/>
                    </a:lnTo>
                    <a:lnTo>
                      <a:pt x="443458" y="203111"/>
                    </a:lnTo>
                  </a:path>
                </a:pathLst>
              </a:custGeom>
              <a:ln w="508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20">
                <a:extLst>
                  <a:ext uri="{FF2B5EF4-FFF2-40B4-BE49-F238E27FC236}">
                    <a16:creationId xmlns:a16="http://schemas.microsoft.com/office/drawing/2014/main" id="{D57700DD-E59F-4B6E-BF98-908B62ECB23D}"/>
                  </a:ext>
                </a:extLst>
              </p:cNvPr>
              <p:cNvSpPr/>
              <p:nvPr/>
            </p:nvSpPr>
            <p:spPr>
              <a:xfrm>
                <a:off x="1146092" y="6826132"/>
                <a:ext cx="43370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433705" h="315595">
                    <a:moveTo>
                      <a:pt x="319189" y="12"/>
                    </a:moveTo>
                    <a:lnTo>
                      <a:pt x="114147" y="0"/>
                    </a:lnTo>
                    <a:lnTo>
                      <a:pt x="0" y="114109"/>
                    </a:lnTo>
                    <a:lnTo>
                      <a:pt x="0" y="164261"/>
                    </a:lnTo>
                    <a:lnTo>
                      <a:pt x="60617" y="164261"/>
                    </a:lnTo>
                    <a:lnTo>
                      <a:pt x="60617" y="315556"/>
                    </a:lnTo>
                    <a:lnTo>
                      <a:pt x="372732" y="315556"/>
                    </a:lnTo>
                    <a:lnTo>
                      <a:pt x="372732" y="164274"/>
                    </a:lnTo>
                    <a:lnTo>
                      <a:pt x="433323" y="164274"/>
                    </a:lnTo>
                    <a:lnTo>
                      <a:pt x="433323" y="114122"/>
                    </a:lnTo>
                    <a:lnTo>
                      <a:pt x="319189" y="12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21">
                <a:extLst>
                  <a:ext uri="{FF2B5EF4-FFF2-40B4-BE49-F238E27FC236}">
                    <a16:creationId xmlns:a16="http://schemas.microsoft.com/office/drawing/2014/main" id="{F4BA50A1-7005-4996-856E-6A3C117C4CDE}"/>
                  </a:ext>
                </a:extLst>
              </p:cNvPr>
              <p:cNvSpPr/>
              <p:nvPr/>
            </p:nvSpPr>
            <p:spPr>
              <a:xfrm>
                <a:off x="1146092" y="6826132"/>
                <a:ext cx="43370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433705" h="315595">
                    <a:moveTo>
                      <a:pt x="433323" y="114122"/>
                    </a:moveTo>
                    <a:lnTo>
                      <a:pt x="319189" y="12"/>
                    </a:lnTo>
                    <a:lnTo>
                      <a:pt x="114147" y="0"/>
                    </a:lnTo>
                    <a:lnTo>
                      <a:pt x="0" y="114109"/>
                    </a:lnTo>
                    <a:lnTo>
                      <a:pt x="0" y="164261"/>
                    </a:lnTo>
                    <a:lnTo>
                      <a:pt x="60617" y="164261"/>
                    </a:lnTo>
                    <a:lnTo>
                      <a:pt x="60617" y="315556"/>
                    </a:lnTo>
                    <a:lnTo>
                      <a:pt x="372732" y="315556"/>
                    </a:lnTo>
                    <a:lnTo>
                      <a:pt x="372732" y="164274"/>
                    </a:lnTo>
                    <a:lnTo>
                      <a:pt x="433323" y="164274"/>
                    </a:lnTo>
                    <a:lnTo>
                      <a:pt x="433323" y="114122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22">
                <a:extLst>
                  <a:ext uri="{FF2B5EF4-FFF2-40B4-BE49-F238E27FC236}">
                    <a16:creationId xmlns:a16="http://schemas.microsoft.com/office/drawing/2014/main" id="{C9446F42-B363-49E1-B727-2FE4EB293CE8}"/>
                  </a:ext>
                </a:extLst>
              </p:cNvPr>
              <p:cNvSpPr/>
              <p:nvPr/>
            </p:nvSpPr>
            <p:spPr>
              <a:xfrm>
                <a:off x="1137723" y="7869511"/>
                <a:ext cx="927100" cy="117348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1173479">
                    <a:moveTo>
                      <a:pt x="850760" y="0"/>
                    </a:moveTo>
                    <a:lnTo>
                      <a:pt x="76200" y="0"/>
                    </a:lnTo>
                    <a:lnTo>
                      <a:pt x="46612" y="6014"/>
                    </a:lnTo>
                    <a:lnTo>
                      <a:pt x="22383" y="22388"/>
                    </a:lnTo>
                    <a:lnTo>
                      <a:pt x="6012" y="46618"/>
                    </a:lnTo>
                    <a:lnTo>
                      <a:pt x="0" y="76199"/>
                    </a:lnTo>
                    <a:lnTo>
                      <a:pt x="0" y="1096746"/>
                    </a:lnTo>
                    <a:lnTo>
                      <a:pt x="6012" y="1126333"/>
                    </a:lnTo>
                    <a:lnTo>
                      <a:pt x="22383" y="1150562"/>
                    </a:lnTo>
                    <a:lnTo>
                      <a:pt x="46612" y="1166933"/>
                    </a:lnTo>
                    <a:lnTo>
                      <a:pt x="76200" y="1172946"/>
                    </a:lnTo>
                    <a:lnTo>
                      <a:pt x="850760" y="1172946"/>
                    </a:lnTo>
                    <a:lnTo>
                      <a:pt x="880347" y="1166933"/>
                    </a:lnTo>
                    <a:lnTo>
                      <a:pt x="904576" y="1150562"/>
                    </a:lnTo>
                    <a:lnTo>
                      <a:pt x="920947" y="1126333"/>
                    </a:lnTo>
                    <a:lnTo>
                      <a:pt x="926960" y="1096746"/>
                    </a:lnTo>
                    <a:lnTo>
                      <a:pt x="926960" y="76199"/>
                    </a:lnTo>
                    <a:lnTo>
                      <a:pt x="920947" y="46618"/>
                    </a:lnTo>
                    <a:lnTo>
                      <a:pt x="904576" y="22388"/>
                    </a:lnTo>
                    <a:lnTo>
                      <a:pt x="880347" y="6014"/>
                    </a:lnTo>
                    <a:lnTo>
                      <a:pt x="850760" y="0"/>
                    </a:lnTo>
                    <a:close/>
                  </a:path>
                </a:pathLst>
              </a:custGeom>
              <a:solidFill>
                <a:srgbClr val="F0E7C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23">
                <a:extLst>
                  <a:ext uri="{FF2B5EF4-FFF2-40B4-BE49-F238E27FC236}">
                    <a16:creationId xmlns:a16="http://schemas.microsoft.com/office/drawing/2014/main" id="{CB522914-074D-47CB-9A54-2990BF7622A0}"/>
                  </a:ext>
                </a:extLst>
              </p:cNvPr>
              <p:cNvSpPr/>
              <p:nvPr/>
            </p:nvSpPr>
            <p:spPr>
              <a:xfrm>
                <a:off x="1137723" y="7869511"/>
                <a:ext cx="927100" cy="1173480"/>
              </a:xfrm>
              <a:custGeom>
                <a:avLst/>
                <a:gdLst/>
                <a:ahLst/>
                <a:cxnLst/>
                <a:rect l="l" t="t" r="r" b="b"/>
                <a:pathLst>
                  <a:path w="927100" h="1173479">
                    <a:moveTo>
                      <a:pt x="926960" y="1096746"/>
                    </a:moveTo>
                    <a:lnTo>
                      <a:pt x="920947" y="1126333"/>
                    </a:lnTo>
                    <a:lnTo>
                      <a:pt x="904576" y="1150562"/>
                    </a:lnTo>
                    <a:lnTo>
                      <a:pt x="880347" y="1166933"/>
                    </a:lnTo>
                    <a:lnTo>
                      <a:pt x="850760" y="1172946"/>
                    </a:lnTo>
                    <a:lnTo>
                      <a:pt x="76200" y="1172946"/>
                    </a:lnTo>
                    <a:lnTo>
                      <a:pt x="46612" y="1166933"/>
                    </a:lnTo>
                    <a:lnTo>
                      <a:pt x="22383" y="1150562"/>
                    </a:lnTo>
                    <a:lnTo>
                      <a:pt x="6012" y="1126333"/>
                    </a:lnTo>
                    <a:lnTo>
                      <a:pt x="0" y="1096746"/>
                    </a:lnTo>
                    <a:lnTo>
                      <a:pt x="0" y="76199"/>
                    </a:lnTo>
                    <a:lnTo>
                      <a:pt x="6012" y="46618"/>
                    </a:lnTo>
                    <a:lnTo>
                      <a:pt x="22383" y="22388"/>
                    </a:lnTo>
                    <a:lnTo>
                      <a:pt x="46612" y="6014"/>
                    </a:lnTo>
                    <a:lnTo>
                      <a:pt x="76200" y="0"/>
                    </a:lnTo>
                    <a:lnTo>
                      <a:pt x="850760" y="0"/>
                    </a:lnTo>
                    <a:lnTo>
                      <a:pt x="880347" y="6014"/>
                    </a:lnTo>
                    <a:lnTo>
                      <a:pt x="904576" y="22388"/>
                    </a:lnTo>
                    <a:lnTo>
                      <a:pt x="920947" y="46618"/>
                    </a:lnTo>
                    <a:lnTo>
                      <a:pt x="926960" y="76199"/>
                    </a:lnTo>
                    <a:lnTo>
                      <a:pt x="926960" y="1096746"/>
                    </a:lnTo>
                    <a:close/>
                  </a:path>
                </a:pathLst>
              </a:custGeom>
              <a:ln w="508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24">
                <a:extLst>
                  <a:ext uri="{FF2B5EF4-FFF2-40B4-BE49-F238E27FC236}">
                    <a16:creationId xmlns:a16="http://schemas.microsoft.com/office/drawing/2014/main" id="{18B796EB-B5CF-47AE-86C6-ECD6D95024D8}"/>
                  </a:ext>
                </a:extLst>
              </p:cNvPr>
              <p:cNvSpPr/>
              <p:nvPr/>
            </p:nvSpPr>
            <p:spPr>
              <a:xfrm>
                <a:off x="1240151" y="7942279"/>
                <a:ext cx="722630" cy="963930"/>
              </a:xfrm>
              <a:custGeom>
                <a:avLst/>
                <a:gdLst/>
                <a:ahLst/>
                <a:cxnLst/>
                <a:rect l="l" t="t" r="r" b="b"/>
                <a:pathLst>
                  <a:path w="722630" h="963929">
                    <a:moveTo>
                      <a:pt x="361061" y="0"/>
                    </a:moveTo>
                    <a:lnTo>
                      <a:pt x="296161" y="1429"/>
                    </a:lnTo>
                    <a:lnTo>
                      <a:pt x="235077" y="5696"/>
                    </a:lnTo>
                    <a:lnTo>
                      <a:pt x="178829" y="12768"/>
                    </a:lnTo>
                    <a:lnTo>
                      <a:pt x="128436" y="22614"/>
                    </a:lnTo>
                    <a:lnTo>
                      <a:pt x="84918" y="35201"/>
                    </a:lnTo>
                    <a:lnTo>
                      <a:pt x="49296" y="50498"/>
                    </a:lnTo>
                    <a:lnTo>
                      <a:pt x="5817" y="89095"/>
                    </a:lnTo>
                    <a:lnTo>
                      <a:pt x="0" y="112331"/>
                    </a:lnTo>
                    <a:lnTo>
                      <a:pt x="0" y="887349"/>
                    </a:lnTo>
                    <a:lnTo>
                      <a:pt x="6012" y="916930"/>
                    </a:lnTo>
                    <a:lnTo>
                      <a:pt x="22383" y="941160"/>
                    </a:lnTo>
                    <a:lnTo>
                      <a:pt x="46612" y="957534"/>
                    </a:lnTo>
                    <a:lnTo>
                      <a:pt x="76200" y="963549"/>
                    </a:lnTo>
                    <a:lnTo>
                      <a:pt x="645896" y="963549"/>
                    </a:lnTo>
                    <a:lnTo>
                      <a:pt x="675490" y="957534"/>
                    </a:lnTo>
                    <a:lnTo>
                      <a:pt x="699723" y="941160"/>
                    </a:lnTo>
                    <a:lnTo>
                      <a:pt x="716096" y="916930"/>
                    </a:lnTo>
                    <a:lnTo>
                      <a:pt x="722109" y="887349"/>
                    </a:lnTo>
                    <a:lnTo>
                      <a:pt x="722109" y="112331"/>
                    </a:lnTo>
                    <a:lnTo>
                      <a:pt x="699519" y="68474"/>
                    </a:lnTo>
                    <a:lnTo>
                      <a:pt x="637191" y="35201"/>
                    </a:lnTo>
                    <a:lnTo>
                      <a:pt x="593675" y="22614"/>
                    </a:lnTo>
                    <a:lnTo>
                      <a:pt x="543283" y="12768"/>
                    </a:lnTo>
                    <a:lnTo>
                      <a:pt x="487037" y="5696"/>
                    </a:lnTo>
                    <a:lnTo>
                      <a:pt x="425956" y="1429"/>
                    </a:lnTo>
                    <a:lnTo>
                      <a:pt x="36106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6" name="object 125">
                <a:extLst>
                  <a:ext uri="{FF2B5EF4-FFF2-40B4-BE49-F238E27FC236}">
                    <a16:creationId xmlns:a16="http://schemas.microsoft.com/office/drawing/2014/main" id="{5B058E7F-4131-4138-9F23-CD1381D77EE0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240142" y="8121472"/>
                <a:ext cx="722121" cy="784364"/>
              </a:xfrm>
              <a:prstGeom prst="rect">
                <a:avLst/>
              </a:prstGeom>
            </p:spPr>
          </p:pic>
          <p:sp>
            <p:nvSpPr>
              <p:cNvPr id="97" name="object 126">
                <a:extLst>
                  <a:ext uri="{FF2B5EF4-FFF2-40B4-BE49-F238E27FC236}">
                    <a16:creationId xmlns:a16="http://schemas.microsoft.com/office/drawing/2014/main" id="{EBD87592-A7BC-42BC-B77E-C280E17F7791}"/>
                  </a:ext>
                </a:extLst>
              </p:cNvPr>
              <p:cNvSpPr/>
              <p:nvPr/>
            </p:nvSpPr>
            <p:spPr>
              <a:xfrm>
                <a:off x="1674566" y="8256147"/>
                <a:ext cx="40640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660400">
                    <a:moveTo>
                      <a:pt x="40271" y="26593"/>
                    </a:moveTo>
                    <a:lnTo>
                      <a:pt x="39181" y="16244"/>
                    </a:lnTo>
                    <a:lnTo>
                      <a:pt x="35693" y="7791"/>
                    </a:lnTo>
                    <a:lnTo>
                      <a:pt x="29452" y="2090"/>
                    </a:lnTo>
                    <a:lnTo>
                      <a:pt x="20104" y="0"/>
                    </a:lnTo>
                    <a:lnTo>
                      <a:pt x="10763" y="2122"/>
                    </a:lnTo>
                    <a:lnTo>
                      <a:pt x="4541" y="7845"/>
                    </a:lnTo>
                    <a:lnTo>
                      <a:pt x="1074" y="16316"/>
                    </a:lnTo>
                    <a:lnTo>
                      <a:pt x="0" y="26682"/>
                    </a:lnTo>
                    <a:lnTo>
                      <a:pt x="0" y="660298"/>
                    </a:lnTo>
                  </a:path>
                </a:pathLst>
              </a:custGeom>
              <a:ln w="304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27">
                <a:extLst>
                  <a:ext uri="{FF2B5EF4-FFF2-40B4-BE49-F238E27FC236}">
                    <a16:creationId xmlns:a16="http://schemas.microsoft.com/office/drawing/2014/main" id="{FE4F5963-EB2D-4B09-A344-96403FA17BA4}"/>
                  </a:ext>
                </a:extLst>
              </p:cNvPr>
              <p:cNvSpPr/>
              <p:nvPr/>
            </p:nvSpPr>
            <p:spPr>
              <a:xfrm>
                <a:off x="1674566" y="8256147"/>
                <a:ext cx="40640" cy="66040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660400">
                    <a:moveTo>
                      <a:pt x="40271" y="26593"/>
                    </a:moveTo>
                    <a:lnTo>
                      <a:pt x="39181" y="16244"/>
                    </a:lnTo>
                    <a:lnTo>
                      <a:pt x="35693" y="7791"/>
                    </a:lnTo>
                    <a:lnTo>
                      <a:pt x="29452" y="2090"/>
                    </a:lnTo>
                    <a:lnTo>
                      <a:pt x="20104" y="0"/>
                    </a:lnTo>
                    <a:lnTo>
                      <a:pt x="10763" y="2122"/>
                    </a:lnTo>
                    <a:lnTo>
                      <a:pt x="4541" y="7845"/>
                    </a:lnTo>
                    <a:lnTo>
                      <a:pt x="1074" y="16316"/>
                    </a:lnTo>
                    <a:lnTo>
                      <a:pt x="0" y="26682"/>
                    </a:lnTo>
                    <a:lnTo>
                      <a:pt x="0" y="660298"/>
                    </a:lnTo>
                  </a:path>
                </a:pathLst>
              </a:custGeom>
              <a:ln w="15875">
                <a:solidFill>
                  <a:srgbClr val="ECE0D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28">
                <a:extLst>
                  <a:ext uri="{FF2B5EF4-FFF2-40B4-BE49-F238E27FC236}">
                    <a16:creationId xmlns:a16="http://schemas.microsoft.com/office/drawing/2014/main" id="{CAA9C7A0-E1E0-4DD1-BA78-69B39FD06D6A}"/>
                  </a:ext>
                </a:extLst>
              </p:cNvPr>
              <p:cNvSpPr/>
              <p:nvPr/>
            </p:nvSpPr>
            <p:spPr>
              <a:xfrm>
                <a:off x="1562357" y="8254585"/>
                <a:ext cx="40640" cy="6616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661670">
                    <a:moveTo>
                      <a:pt x="40449" y="26568"/>
                    </a:moveTo>
                    <a:lnTo>
                      <a:pt x="39366" y="16234"/>
                    </a:lnTo>
                    <a:lnTo>
                      <a:pt x="35883" y="7788"/>
                    </a:lnTo>
                    <a:lnTo>
                      <a:pt x="29648" y="2090"/>
                    </a:lnTo>
                    <a:lnTo>
                      <a:pt x="20307" y="0"/>
                    </a:lnTo>
                    <a:lnTo>
                      <a:pt x="10960" y="2120"/>
                    </a:lnTo>
                    <a:lnTo>
                      <a:pt x="4737" y="7839"/>
                    </a:lnTo>
                    <a:lnTo>
                      <a:pt x="1276" y="16305"/>
                    </a:lnTo>
                    <a:lnTo>
                      <a:pt x="215" y="26670"/>
                    </a:lnTo>
                    <a:lnTo>
                      <a:pt x="0" y="661517"/>
                    </a:lnTo>
                  </a:path>
                </a:pathLst>
              </a:custGeom>
              <a:ln w="3048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0" name="object 129">
                <a:extLst>
                  <a:ext uri="{FF2B5EF4-FFF2-40B4-BE49-F238E27FC236}">
                    <a16:creationId xmlns:a16="http://schemas.microsoft.com/office/drawing/2014/main" id="{94885DDA-C590-4781-9B2A-0CC9989794C1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587567" y="8265914"/>
                <a:ext cx="142646" cy="149466"/>
              </a:xfrm>
              <a:prstGeom prst="rect">
                <a:avLst/>
              </a:prstGeom>
            </p:spPr>
          </p:pic>
          <p:sp>
            <p:nvSpPr>
              <p:cNvPr id="101" name="object 130">
                <a:extLst>
                  <a:ext uri="{FF2B5EF4-FFF2-40B4-BE49-F238E27FC236}">
                    <a16:creationId xmlns:a16="http://schemas.microsoft.com/office/drawing/2014/main" id="{17396CE8-9A71-46C8-B655-21FEA9F8BB44}"/>
                  </a:ext>
                </a:extLst>
              </p:cNvPr>
              <p:cNvSpPr/>
              <p:nvPr/>
            </p:nvSpPr>
            <p:spPr>
              <a:xfrm>
                <a:off x="1562357" y="8254585"/>
                <a:ext cx="40640" cy="6616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661670">
                    <a:moveTo>
                      <a:pt x="40449" y="26568"/>
                    </a:moveTo>
                    <a:lnTo>
                      <a:pt x="39366" y="16234"/>
                    </a:lnTo>
                    <a:lnTo>
                      <a:pt x="35883" y="7788"/>
                    </a:lnTo>
                    <a:lnTo>
                      <a:pt x="29648" y="2090"/>
                    </a:lnTo>
                    <a:lnTo>
                      <a:pt x="20307" y="0"/>
                    </a:lnTo>
                    <a:lnTo>
                      <a:pt x="10960" y="2120"/>
                    </a:lnTo>
                    <a:lnTo>
                      <a:pt x="4737" y="7839"/>
                    </a:lnTo>
                    <a:lnTo>
                      <a:pt x="1276" y="16305"/>
                    </a:lnTo>
                    <a:lnTo>
                      <a:pt x="215" y="26670"/>
                    </a:lnTo>
                    <a:lnTo>
                      <a:pt x="0" y="661517"/>
                    </a:lnTo>
                  </a:path>
                </a:pathLst>
              </a:custGeom>
              <a:ln w="15875">
                <a:solidFill>
                  <a:srgbClr val="ECE0D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2" name="object 131">
                <a:extLst>
                  <a:ext uri="{FF2B5EF4-FFF2-40B4-BE49-F238E27FC236}">
                    <a16:creationId xmlns:a16="http://schemas.microsoft.com/office/drawing/2014/main" id="{98FA56A3-CDEB-4CB8-955E-154B76150AB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594869" y="8273216"/>
                <a:ext cx="128041" cy="134861"/>
              </a:xfrm>
              <a:prstGeom prst="rect">
                <a:avLst/>
              </a:prstGeom>
            </p:spPr>
          </p:pic>
          <p:sp>
            <p:nvSpPr>
              <p:cNvPr id="103" name="object 132">
                <a:extLst>
                  <a:ext uri="{FF2B5EF4-FFF2-40B4-BE49-F238E27FC236}">
                    <a16:creationId xmlns:a16="http://schemas.microsoft.com/office/drawing/2014/main" id="{88D4EB71-6FC9-4A4F-BE45-FE3B504A71FB}"/>
                  </a:ext>
                </a:extLst>
              </p:cNvPr>
              <p:cNvSpPr/>
              <p:nvPr/>
            </p:nvSpPr>
            <p:spPr>
              <a:xfrm>
                <a:off x="1240151" y="7942279"/>
                <a:ext cx="722630" cy="963930"/>
              </a:xfrm>
              <a:custGeom>
                <a:avLst/>
                <a:gdLst/>
                <a:ahLst/>
                <a:cxnLst/>
                <a:rect l="l" t="t" r="r" b="b"/>
                <a:pathLst>
                  <a:path w="722630" h="963929">
                    <a:moveTo>
                      <a:pt x="0" y="112331"/>
                    </a:moveTo>
                    <a:lnTo>
                      <a:pt x="22589" y="68474"/>
                    </a:lnTo>
                    <a:lnTo>
                      <a:pt x="84918" y="35201"/>
                    </a:lnTo>
                    <a:lnTo>
                      <a:pt x="128436" y="22614"/>
                    </a:lnTo>
                    <a:lnTo>
                      <a:pt x="178829" y="12768"/>
                    </a:lnTo>
                    <a:lnTo>
                      <a:pt x="235077" y="5696"/>
                    </a:lnTo>
                    <a:lnTo>
                      <a:pt x="296161" y="1429"/>
                    </a:lnTo>
                    <a:lnTo>
                      <a:pt x="361061" y="0"/>
                    </a:lnTo>
                    <a:lnTo>
                      <a:pt x="425956" y="1429"/>
                    </a:lnTo>
                    <a:lnTo>
                      <a:pt x="487037" y="5696"/>
                    </a:lnTo>
                    <a:lnTo>
                      <a:pt x="543283" y="12768"/>
                    </a:lnTo>
                    <a:lnTo>
                      <a:pt x="593675" y="22614"/>
                    </a:lnTo>
                    <a:lnTo>
                      <a:pt x="637191" y="35201"/>
                    </a:lnTo>
                    <a:lnTo>
                      <a:pt x="672813" y="50498"/>
                    </a:lnTo>
                    <a:lnTo>
                      <a:pt x="716291" y="89095"/>
                    </a:lnTo>
                    <a:lnTo>
                      <a:pt x="722109" y="112331"/>
                    </a:lnTo>
                    <a:lnTo>
                      <a:pt x="722109" y="887349"/>
                    </a:lnTo>
                    <a:lnTo>
                      <a:pt x="716096" y="916930"/>
                    </a:lnTo>
                    <a:lnTo>
                      <a:pt x="699723" y="941160"/>
                    </a:lnTo>
                    <a:lnTo>
                      <a:pt x="675490" y="957534"/>
                    </a:lnTo>
                    <a:lnTo>
                      <a:pt x="645896" y="963549"/>
                    </a:lnTo>
                    <a:lnTo>
                      <a:pt x="76200" y="963549"/>
                    </a:lnTo>
                    <a:lnTo>
                      <a:pt x="46612" y="957534"/>
                    </a:lnTo>
                    <a:lnTo>
                      <a:pt x="22383" y="941160"/>
                    </a:lnTo>
                    <a:lnTo>
                      <a:pt x="6012" y="916930"/>
                    </a:lnTo>
                    <a:lnTo>
                      <a:pt x="0" y="887349"/>
                    </a:lnTo>
                    <a:lnTo>
                      <a:pt x="0" y="112331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" name="object 133">
                <a:extLst>
                  <a:ext uri="{FF2B5EF4-FFF2-40B4-BE49-F238E27FC236}">
                    <a16:creationId xmlns:a16="http://schemas.microsoft.com/office/drawing/2014/main" id="{31E5D9FB-5210-4561-980C-D50127686A31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552905" y="8939669"/>
                <a:ext cx="131445" cy="72707"/>
              </a:xfrm>
              <a:prstGeom prst="rect">
                <a:avLst/>
              </a:prstGeom>
            </p:spPr>
          </p:pic>
          <p:sp>
            <p:nvSpPr>
              <p:cNvPr id="105" name="object 134">
                <a:extLst>
                  <a:ext uri="{FF2B5EF4-FFF2-40B4-BE49-F238E27FC236}">
                    <a16:creationId xmlns:a16="http://schemas.microsoft.com/office/drawing/2014/main" id="{5A642A03-0A5A-416E-AB5E-AB4572E27B76}"/>
                  </a:ext>
                </a:extLst>
              </p:cNvPr>
              <p:cNvSpPr/>
              <p:nvPr/>
            </p:nvSpPr>
            <p:spPr>
              <a:xfrm>
                <a:off x="1552905" y="8939656"/>
                <a:ext cx="132080" cy="73025"/>
              </a:xfrm>
              <a:custGeom>
                <a:avLst/>
                <a:gdLst/>
                <a:ahLst/>
                <a:cxnLst/>
                <a:rect l="l" t="t" r="r" b="b"/>
                <a:pathLst>
                  <a:path w="132080" h="73025">
                    <a:moveTo>
                      <a:pt x="0" y="72707"/>
                    </a:moveTo>
                    <a:lnTo>
                      <a:pt x="131457" y="72707"/>
                    </a:lnTo>
                    <a:lnTo>
                      <a:pt x="131457" y="0"/>
                    </a:lnTo>
                    <a:lnTo>
                      <a:pt x="0" y="0"/>
                    </a:lnTo>
                    <a:lnTo>
                      <a:pt x="0" y="72707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6" name="object 135">
                <a:extLst>
                  <a:ext uri="{FF2B5EF4-FFF2-40B4-BE49-F238E27FC236}">
                    <a16:creationId xmlns:a16="http://schemas.microsoft.com/office/drawing/2014/main" id="{9C2506B9-5E71-40DD-B440-92E1ACCBB44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544040" y="8906243"/>
                <a:ext cx="148412" cy="36195"/>
              </a:xfrm>
              <a:prstGeom prst="rect">
                <a:avLst/>
              </a:prstGeom>
            </p:spPr>
          </p:pic>
          <p:sp>
            <p:nvSpPr>
              <p:cNvPr id="107" name="object 136">
                <a:extLst>
                  <a:ext uri="{FF2B5EF4-FFF2-40B4-BE49-F238E27FC236}">
                    <a16:creationId xmlns:a16="http://schemas.microsoft.com/office/drawing/2014/main" id="{1C7E089E-85A4-4962-955C-97B5C4C4F421}"/>
                  </a:ext>
                </a:extLst>
              </p:cNvPr>
              <p:cNvSpPr/>
              <p:nvPr/>
            </p:nvSpPr>
            <p:spPr>
              <a:xfrm>
                <a:off x="1544053" y="8906243"/>
                <a:ext cx="14859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36829">
                    <a:moveTo>
                      <a:pt x="148399" y="36207"/>
                    </a:moveTo>
                    <a:lnTo>
                      <a:pt x="0" y="36207"/>
                    </a:lnTo>
                    <a:lnTo>
                      <a:pt x="0" y="0"/>
                    </a:lnTo>
                    <a:lnTo>
                      <a:pt x="148399" y="0"/>
                    </a:lnTo>
                    <a:lnTo>
                      <a:pt x="148399" y="36207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8" name="object 137">
                <a:extLst>
                  <a:ext uri="{FF2B5EF4-FFF2-40B4-BE49-F238E27FC236}">
                    <a16:creationId xmlns:a16="http://schemas.microsoft.com/office/drawing/2014/main" id="{7B2366E0-2D9D-4468-9A22-E5F6527E7A1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1606778" y="8504021"/>
                <a:ext cx="20777" cy="399021"/>
              </a:xfrm>
              <a:prstGeom prst="rect">
                <a:avLst/>
              </a:prstGeom>
            </p:spPr>
          </p:pic>
          <p:sp>
            <p:nvSpPr>
              <p:cNvPr id="109" name="object 138">
                <a:extLst>
                  <a:ext uri="{FF2B5EF4-FFF2-40B4-BE49-F238E27FC236}">
                    <a16:creationId xmlns:a16="http://schemas.microsoft.com/office/drawing/2014/main" id="{20D3E392-64A1-4486-99E1-3DC8A6664915}"/>
                  </a:ext>
                </a:extLst>
              </p:cNvPr>
              <p:cNvSpPr/>
              <p:nvPr/>
            </p:nvSpPr>
            <p:spPr>
              <a:xfrm>
                <a:off x="1606778" y="8504021"/>
                <a:ext cx="20955" cy="399415"/>
              </a:xfrm>
              <a:custGeom>
                <a:avLst/>
                <a:gdLst/>
                <a:ahLst/>
                <a:cxnLst/>
                <a:rect l="l" t="t" r="r" b="b"/>
                <a:pathLst>
                  <a:path w="20955" h="399415">
                    <a:moveTo>
                      <a:pt x="0" y="0"/>
                    </a:moveTo>
                    <a:lnTo>
                      <a:pt x="20777" y="0"/>
                    </a:lnTo>
                    <a:lnTo>
                      <a:pt x="20777" y="399021"/>
                    </a:lnTo>
                    <a:lnTo>
                      <a:pt x="0" y="39902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39">
                <a:extLst>
                  <a:ext uri="{FF2B5EF4-FFF2-40B4-BE49-F238E27FC236}">
                    <a16:creationId xmlns:a16="http://schemas.microsoft.com/office/drawing/2014/main" id="{86907700-04A2-423C-8FBD-86E9AF8D9FBA}"/>
                  </a:ext>
                </a:extLst>
              </p:cNvPr>
              <p:cNvSpPr/>
              <p:nvPr/>
            </p:nvSpPr>
            <p:spPr>
              <a:xfrm>
                <a:off x="561855" y="6823877"/>
                <a:ext cx="1313815" cy="2006600"/>
              </a:xfrm>
              <a:custGeom>
                <a:avLst/>
                <a:gdLst/>
                <a:ahLst/>
                <a:cxnLst/>
                <a:rect l="l" t="t" r="r" b="b"/>
                <a:pathLst>
                  <a:path w="1313814" h="2006600">
                    <a:moveTo>
                      <a:pt x="802436" y="2006130"/>
                    </a:moveTo>
                    <a:lnTo>
                      <a:pt x="802449" y="208953"/>
                    </a:lnTo>
                    <a:lnTo>
                      <a:pt x="786874" y="160220"/>
                    </a:lnTo>
                    <a:lnTo>
                      <a:pt x="776986" y="147497"/>
                    </a:lnTo>
                    <a:lnTo>
                      <a:pt x="712571" y="83083"/>
                    </a:lnTo>
                  </a:path>
                  <a:path w="1313814" h="2006600">
                    <a:moveTo>
                      <a:pt x="798106" y="0"/>
                    </a:moveTo>
                    <a:lnTo>
                      <a:pt x="798106" y="2808"/>
                    </a:lnTo>
                    <a:lnTo>
                      <a:pt x="798106" y="10455"/>
                    </a:lnTo>
                    <a:lnTo>
                      <a:pt x="798106" y="21774"/>
                    </a:lnTo>
                    <a:lnTo>
                      <a:pt x="798106" y="35598"/>
                    </a:lnTo>
                    <a:lnTo>
                      <a:pt x="800114" y="51430"/>
                    </a:lnTo>
                    <a:lnTo>
                      <a:pt x="805583" y="68219"/>
                    </a:lnTo>
                    <a:lnTo>
                      <a:pt x="813675" y="83963"/>
                    </a:lnTo>
                    <a:lnTo>
                      <a:pt x="823556" y="96659"/>
                    </a:lnTo>
                    <a:lnTo>
                      <a:pt x="847153" y="120243"/>
                    </a:lnTo>
                    <a:lnTo>
                      <a:pt x="857034" y="132966"/>
                    </a:lnTo>
                    <a:lnTo>
                      <a:pt x="865127" y="148794"/>
                    </a:lnTo>
                    <a:lnTo>
                      <a:pt x="870595" y="165711"/>
                    </a:lnTo>
                    <a:lnTo>
                      <a:pt x="872604" y="181698"/>
                    </a:lnTo>
                    <a:lnTo>
                      <a:pt x="872604" y="828179"/>
                    </a:lnTo>
                    <a:lnTo>
                      <a:pt x="875443" y="842156"/>
                    </a:lnTo>
                    <a:lnTo>
                      <a:pt x="883177" y="853600"/>
                    </a:lnTo>
                    <a:lnTo>
                      <a:pt x="894624" y="861332"/>
                    </a:lnTo>
                    <a:lnTo>
                      <a:pt x="908608" y="864171"/>
                    </a:lnTo>
                    <a:lnTo>
                      <a:pt x="1277632" y="864171"/>
                    </a:lnTo>
                    <a:lnTo>
                      <a:pt x="1291609" y="867010"/>
                    </a:lnTo>
                    <a:lnTo>
                      <a:pt x="1303053" y="874742"/>
                    </a:lnTo>
                    <a:lnTo>
                      <a:pt x="1310785" y="886186"/>
                    </a:lnTo>
                    <a:lnTo>
                      <a:pt x="1313624" y="900163"/>
                    </a:lnTo>
                    <a:lnTo>
                      <a:pt x="1313624" y="1358188"/>
                    </a:lnTo>
                  </a:path>
                  <a:path w="1313814" h="2006600">
                    <a:moveTo>
                      <a:pt x="667372" y="128282"/>
                    </a:moveTo>
                    <a:lnTo>
                      <a:pt x="710628" y="171526"/>
                    </a:lnTo>
                    <a:lnTo>
                      <a:pt x="734070" y="216996"/>
                    </a:lnTo>
                    <a:lnTo>
                      <a:pt x="736079" y="232981"/>
                    </a:lnTo>
                    <a:lnTo>
                      <a:pt x="736066" y="827620"/>
                    </a:lnTo>
                    <a:lnTo>
                      <a:pt x="733227" y="841604"/>
                    </a:lnTo>
                    <a:lnTo>
                      <a:pt x="725495" y="853052"/>
                    </a:lnTo>
                    <a:lnTo>
                      <a:pt x="714051" y="860785"/>
                    </a:lnTo>
                    <a:lnTo>
                      <a:pt x="700074" y="863625"/>
                    </a:lnTo>
                    <a:lnTo>
                      <a:pt x="0" y="863625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40">
                <a:extLst>
                  <a:ext uri="{FF2B5EF4-FFF2-40B4-BE49-F238E27FC236}">
                    <a16:creationId xmlns:a16="http://schemas.microsoft.com/office/drawing/2014/main" id="{637183A3-CC56-49B0-B2C2-2297C72E6843}"/>
                  </a:ext>
                </a:extLst>
              </p:cNvPr>
              <p:cNvSpPr/>
              <p:nvPr/>
            </p:nvSpPr>
            <p:spPr>
              <a:xfrm>
                <a:off x="1359957" y="6823872"/>
                <a:ext cx="515620" cy="1358265"/>
              </a:xfrm>
              <a:custGeom>
                <a:avLst/>
                <a:gdLst/>
                <a:ahLst/>
                <a:cxnLst/>
                <a:rect l="l" t="t" r="r" b="b"/>
                <a:pathLst>
                  <a:path w="515619" h="1358265">
                    <a:moveTo>
                      <a:pt x="0" y="0"/>
                    </a:moveTo>
                    <a:lnTo>
                      <a:pt x="0" y="2810"/>
                    </a:lnTo>
                    <a:lnTo>
                      <a:pt x="0" y="10460"/>
                    </a:lnTo>
                    <a:lnTo>
                      <a:pt x="0" y="21779"/>
                    </a:lnTo>
                    <a:lnTo>
                      <a:pt x="0" y="35598"/>
                    </a:lnTo>
                    <a:lnTo>
                      <a:pt x="2008" y="51432"/>
                    </a:lnTo>
                    <a:lnTo>
                      <a:pt x="7477" y="68224"/>
                    </a:lnTo>
                    <a:lnTo>
                      <a:pt x="15569" y="83968"/>
                    </a:lnTo>
                    <a:lnTo>
                      <a:pt x="25450" y="96659"/>
                    </a:lnTo>
                    <a:lnTo>
                      <a:pt x="49047" y="120243"/>
                    </a:lnTo>
                    <a:lnTo>
                      <a:pt x="58928" y="132971"/>
                    </a:lnTo>
                    <a:lnTo>
                      <a:pt x="67021" y="148799"/>
                    </a:lnTo>
                    <a:lnTo>
                      <a:pt x="72489" y="165713"/>
                    </a:lnTo>
                    <a:lnTo>
                      <a:pt x="74498" y="181698"/>
                    </a:lnTo>
                    <a:lnTo>
                      <a:pt x="74498" y="828179"/>
                    </a:lnTo>
                    <a:lnTo>
                      <a:pt x="77339" y="842156"/>
                    </a:lnTo>
                    <a:lnTo>
                      <a:pt x="85075" y="853600"/>
                    </a:lnTo>
                    <a:lnTo>
                      <a:pt x="96524" y="861332"/>
                    </a:lnTo>
                    <a:lnTo>
                      <a:pt x="110502" y="864171"/>
                    </a:lnTo>
                    <a:lnTo>
                      <a:pt x="479526" y="864171"/>
                    </a:lnTo>
                    <a:lnTo>
                      <a:pt x="493505" y="867012"/>
                    </a:lnTo>
                    <a:lnTo>
                      <a:pt x="504953" y="874747"/>
                    </a:lnTo>
                    <a:lnTo>
                      <a:pt x="512689" y="886192"/>
                    </a:lnTo>
                    <a:lnTo>
                      <a:pt x="515531" y="900163"/>
                    </a:lnTo>
                    <a:lnTo>
                      <a:pt x="515531" y="135820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41">
                <a:extLst>
                  <a:ext uri="{FF2B5EF4-FFF2-40B4-BE49-F238E27FC236}">
                    <a16:creationId xmlns:a16="http://schemas.microsoft.com/office/drawing/2014/main" id="{C6E0D711-33AB-4985-A7F9-3F43A830E1D6}"/>
                  </a:ext>
                </a:extLst>
              </p:cNvPr>
              <p:cNvSpPr/>
              <p:nvPr/>
            </p:nvSpPr>
            <p:spPr>
              <a:xfrm>
                <a:off x="561858" y="6952161"/>
                <a:ext cx="736600" cy="735965"/>
              </a:xfrm>
              <a:custGeom>
                <a:avLst/>
                <a:gdLst/>
                <a:ahLst/>
                <a:cxnLst/>
                <a:rect l="l" t="t" r="r" b="b"/>
                <a:pathLst>
                  <a:path w="736600" h="735965">
                    <a:moveTo>
                      <a:pt x="667372" y="0"/>
                    </a:moveTo>
                    <a:lnTo>
                      <a:pt x="710615" y="43243"/>
                    </a:lnTo>
                    <a:lnTo>
                      <a:pt x="734070" y="88713"/>
                    </a:lnTo>
                    <a:lnTo>
                      <a:pt x="736079" y="104698"/>
                    </a:lnTo>
                    <a:lnTo>
                      <a:pt x="736066" y="699338"/>
                    </a:lnTo>
                    <a:lnTo>
                      <a:pt x="733227" y="713316"/>
                    </a:lnTo>
                    <a:lnTo>
                      <a:pt x="725495" y="724765"/>
                    </a:lnTo>
                    <a:lnTo>
                      <a:pt x="714051" y="732501"/>
                    </a:lnTo>
                    <a:lnTo>
                      <a:pt x="700074" y="735342"/>
                    </a:lnTo>
                    <a:lnTo>
                      <a:pt x="0" y="735342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42">
                <a:extLst>
                  <a:ext uri="{FF2B5EF4-FFF2-40B4-BE49-F238E27FC236}">
                    <a16:creationId xmlns:a16="http://schemas.microsoft.com/office/drawing/2014/main" id="{4F0060F0-6E9E-4D95-A28E-34B8E4441863}"/>
                  </a:ext>
                </a:extLst>
              </p:cNvPr>
              <p:cNvSpPr/>
              <p:nvPr/>
            </p:nvSpPr>
            <p:spPr>
              <a:xfrm>
                <a:off x="1309039" y="8817777"/>
                <a:ext cx="113664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113665" h="38100">
                    <a:moveTo>
                      <a:pt x="0" y="38099"/>
                    </a:moveTo>
                    <a:lnTo>
                      <a:pt x="113563" y="38099"/>
                    </a:lnTo>
                    <a:lnTo>
                      <a:pt x="113563" y="0"/>
                    </a:lnTo>
                    <a:lnTo>
                      <a:pt x="0" y="0"/>
                    </a:lnTo>
                    <a:lnTo>
                      <a:pt x="0" y="3809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43">
                <a:extLst>
                  <a:ext uri="{FF2B5EF4-FFF2-40B4-BE49-F238E27FC236}">
                    <a16:creationId xmlns:a16="http://schemas.microsoft.com/office/drawing/2014/main" id="{82B0EDAC-29E6-45B6-8942-37AFF7DDE5B6}"/>
                  </a:ext>
                </a:extLst>
              </p:cNvPr>
              <p:cNvSpPr/>
              <p:nvPr/>
            </p:nvSpPr>
            <p:spPr>
              <a:xfrm>
                <a:off x="1309039" y="8821587"/>
                <a:ext cx="113664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113665" h="30479">
                    <a:moveTo>
                      <a:pt x="0" y="30480"/>
                    </a:moveTo>
                    <a:lnTo>
                      <a:pt x="113563" y="30480"/>
                    </a:lnTo>
                    <a:lnTo>
                      <a:pt x="113563" y="0"/>
                    </a:lnTo>
                    <a:lnTo>
                      <a:pt x="0" y="0"/>
                    </a:lnTo>
                    <a:lnTo>
                      <a:pt x="0" y="3048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44">
                <a:extLst>
                  <a:ext uri="{FF2B5EF4-FFF2-40B4-BE49-F238E27FC236}">
                    <a16:creationId xmlns:a16="http://schemas.microsoft.com/office/drawing/2014/main" id="{1B875568-1E98-4870-BCDD-EFEED1E52A96}"/>
                  </a:ext>
                </a:extLst>
              </p:cNvPr>
              <p:cNvSpPr/>
              <p:nvPr/>
            </p:nvSpPr>
            <p:spPr>
              <a:xfrm>
                <a:off x="1274427" y="6906960"/>
                <a:ext cx="90170" cy="1923414"/>
              </a:xfrm>
              <a:custGeom>
                <a:avLst/>
                <a:gdLst/>
                <a:ahLst/>
                <a:cxnLst/>
                <a:rect l="l" t="t" r="r" b="b"/>
                <a:pathLst>
                  <a:path w="90169" h="1923415">
                    <a:moveTo>
                      <a:pt x="89865" y="1923046"/>
                    </a:moveTo>
                    <a:lnTo>
                      <a:pt x="89877" y="125869"/>
                    </a:lnTo>
                    <a:lnTo>
                      <a:pt x="74302" y="77136"/>
                    </a:lnTo>
                    <a:lnTo>
                      <a:pt x="64414" y="64414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6" name="object 145">
                <a:extLst>
                  <a:ext uri="{FF2B5EF4-FFF2-40B4-BE49-F238E27FC236}">
                    <a16:creationId xmlns:a16="http://schemas.microsoft.com/office/drawing/2014/main" id="{F90A6B2D-09C0-4CA0-9937-03DE3C59530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023112" y="6700713"/>
                <a:ext cx="272960" cy="277518"/>
              </a:xfrm>
              <a:prstGeom prst="rect">
                <a:avLst/>
              </a:prstGeom>
            </p:spPr>
          </p:pic>
          <p:sp>
            <p:nvSpPr>
              <p:cNvPr id="117" name="object 146">
                <a:extLst>
                  <a:ext uri="{FF2B5EF4-FFF2-40B4-BE49-F238E27FC236}">
                    <a16:creationId xmlns:a16="http://schemas.microsoft.com/office/drawing/2014/main" id="{E09B2836-2AE4-4CCB-8126-24A6C902DF51}"/>
                  </a:ext>
                </a:extLst>
              </p:cNvPr>
              <p:cNvSpPr/>
              <p:nvPr/>
            </p:nvSpPr>
            <p:spPr>
              <a:xfrm>
                <a:off x="1518831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647903" y="0"/>
                    </a:moveTo>
                    <a:lnTo>
                      <a:pt x="0" y="0"/>
                    </a:lnTo>
                    <a:lnTo>
                      <a:pt x="0" y="34645"/>
                    </a:lnTo>
                    <a:lnTo>
                      <a:pt x="647903" y="34645"/>
                    </a:lnTo>
                    <a:lnTo>
                      <a:pt x="64790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47">
                <a:extLst>
                  <a:ext uri="{FF2B5EF4-FFF2-40B4-BE49-F238E27FC236}">
                    <a16:creationId xmlns:a16="http://schemas.microsoft.com/office/drawing/2014/main" id="{D1F9BB8C-2C96-4ECC-B417-908B3BB03836}"/>
                  </a:ext>
                </a:extLst>
              </p:cNvPr>
              <p:cNvSpPr/>
              <p:nvPr/>
            </p:nvSpPr>
            <p:spPr>
              <a:xfrm>
                <a:off x="1518831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0" y="34645"/>
                    </a:moveTo>
                    <a:lnTo>
                      <a:pt x="647903" y="34645"/>
                    </a:lnTo>
                    <a:lnTo>
                      <a:pt x="647903" y="0"/>
                    </a:lnTo>
                    <a:lnTo>
                      <a:pt x="0" y="0"/>
                    </a:lnTo>
                    <a:lnTo>
                      <a:pt x="0" y="3464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48">
                <a:extLst>
                  <a:ext uri="{FF2B5EF4-FFF2-40B4-BE49-F238E27FC236}">
                    <a16:creationId xmlns:a16="http://schemas.microsoft.com/office/drawing/2014/main" id="{207C9A8E-34D8-4A4F-BDC6-A3117D913D36}"/>
                  </a:ext>
                </a:extLst>
              </p:cNvPr>
              <p:cNvSpPr/>
              <p:nvPr/>
            </p:nvSpPr>
            <p:spPr>
              <a:xfrm>
                <a:off x="558787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647915" y="0"/>
                    </a:moveTo>
                    <a:lnTo>
                      <a:pt x="0" y="0"/>
                    </a:lnTo>
                    <a:lnTo>
                      <a:pt x="0" y="34645"/>
                    </a:lnTo>
                    <a:lnTo>
                      <a:pt x="647915" y="34645"/>
                    </a:lnTo>
                    <a:lnTo>
                      <a:pt x="6479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49">
                <a:extLst>
                  <a:ext uri="{FF2B5EF4-FFF2-40B4-BE49-F238E27FC236}">
                    <a16:creationId xmlns:a16="http://schemas.microsoft.com/office/drawing/2014/main" id="{54FA74BE-E277-4FD1-A2A5-2EFE99BBE10F}"/>
                  </a:ext>
                </a:extLst>
              </p:cNvPr>
              <p:cNvSpPr/>
              <p:nvPr/>
            </p:nvSpPr>
            <p:spPr>
              <a:xfrm>
                <a:off x="558787" y="6990409"/>
                <a:ext cx="648335" cy="34925"/>
              </a:xfrm>
              <a:custGeom>
                <a:avLst/>
                <a:gdLst/>
                <a:ahLst/>
                <a:cxnLst/>
                <a:rect l="l" t="t" r="r" b="b"/>
                <a:pathLst>
                  <a:path w="648335" h="34925">
                    <a:moveTo>
                      <a:pt x="0" y="34645"/>
                    </a:moveTo>
                    <a:lnTo>
                      <a:pt x="647915" y="34645"/>
                    </a:lnTo>
                    <a:lnTo>
                      <a:pt x="647915" y="0"/>
                    </a:lnTo>
                    <a:lnTo>
                      <a:pt x="0" y="0"/>
                    </a:lnTo>
                    <a:lnTo>
                      <a:pt x="0" y="34645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50">
                <a:extLst>
                  <a:ext uri="{FF2B5EF4-FFF2-40B4-BE49-F238E27FC236}">
                    <a16:creationId xmlns:a16="http://schemas.microsoft.com/office/drawing/2014/main" id="{5011D59D-1A77-492E-A3BD-BD0FC12FF2DA}"/>
                  </a:ext>
                </a:extLst>
              </p:cNvPr>
              <p:cNvSpPr/>
              <p:nvPr/>
            </p:nvSpPr>
            <p:spPr>
              <a:xfrm>
                <a:off x="562918" y="7802049"/>
                <a:ext cx="786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86130">
                    <a:moveTo>
                      <a:pt x="785660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51">
                <a:extLst>
                  <a:ext uri="{FF2B5EF4-FFF2-40B4-BE49-F238E27FC236}">
                    <a16:creationId xmlns:a16="http://schemas.microsoft.com/office/drawing/2014/main" id="{366DC0ED-D699-413C-B4AF-75C65453DC2F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52">
                <a:extLst>
                  <a:ext uri="{FF2B5EF4-FFF2-40B4-BE49-F238E27FC236}">
                    <a16:creationId xmlns:a16="http://schemas.microsoft.com/office/drawing/2014/main" id="{14090BAF-6185-4BE0-8016-E0C20522EF75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44" y="20192"/>
                    </a:move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0167" y="23545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23533" y="7023"/>
                    </a:lnTo>
                    <a:lnTo>
                      <a:pt x="19913" y="1511"/>
                    </a:lnTo>
                    <a:lnTo>
                      <a:pt x="12496" y="0"/>
                    </a:lnTo>
                    <a:lnTo>
                      <a:pt x="7023" y="3644"/>
                    </a:ln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53">
                <a:extLst>
                  <a:ext uri="{FF2B5EF4-FFF2-40B4-BE49-F238E27FC236}">
                    <a16:creationId xmlns:a16="http://schemas.microsoft.com/office/drawing/2014/main" id="{1DC9D3FF-87BC-485D-9E9F-43D87043C00F}"/>
                  </a:ext>
                </a:extLst>
              </p:cNvPr>
              <p:cNvSpPr/>
              <p:nvPr/>
            </p:nvSpPr>
            <p:spPr>
              <a:xfrm>
                <a:off x="1334987" y="7788456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2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509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54">
                <a:extLst>
                  <a:ext uri="{FF2B5EF4-FFF2-40B4-BE49-F238E27FC236}">
                    <a16:creationId xmlns:a16="http://schemas.microsoft.com/office/drawing/2014/main" id="{82C95329-F80C-4B73-B1F8-2F185548C1C9}"/>
                  </a:ext>
                </a:extLst>
              </p:cNvPr>
              <p:cNvSpPr/>
              <p:nvPr/>
            </p:nvSpPr>
            <p:spPr>
              <a:xfrm>
                <a:off x="562918" y="7802049"/>
                <a:ext cx="78613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86130" h="151765">
                    <a:moveTo>
                      <a:pt x="785660" y="0"/>
                    </a:moveTo>
                    <a:lnTo>
                      <a:pt x="0" y="0"/>
                    </a:lnTo>
                    <a:lnTo>
                      <a:pt x="0" y="151295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55">
                <a:extLst>
                  <a:ext uri="{FF2B5EF4-FFF2-40B4-BE49-F238E27FC236}">
                    <a16:creationId xmlns:a16="http://schemas.microsoft.com/office/drawing/2014/main" id="{C54C1F9A-D5B6-48BE-9C6B-85A77C9DDCD6}"/>
                  </a:ext>
                </a:extLst>
              </p:cNvPr>
              <p:cNvSpPr/>
              <p:nvPr/>
            </p:nvSpPr>
            <p:spPr>
              <a:xfrm>
                <a:off x="1444299" y="72847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56">
                <a:extLst>
                  <a:ext uri="{FF2B5EF4-FFF2-40B4-BE49-F238E27FC236}">
                    <a16:creationId xmlns:a16="http://schemas.microsoft.com/office/drawing/2014/main" id="{1C3DB0C2-B9B2-4052-8DE1-B7914A1C7CB2}"/>
                  </a:ext>
                </a:extLst>
              </p:cNvPr>
              <p:cNvSpPr/>
              <p:nvPr/>
            </p:nvSpPr>
            <p:spPr>
              <a:xfrm>
                <a:off x="1444299" y="7284715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1523" y="7264"/>
                    </a:lnTo>
                    <a:lnTo>
                      <a:pt x="0" y="14681"/>
                    </a:lnTo>
                    <a:lnTo>
                      <a:pt x="7277" y="25679"/>
                    </a:lnTo>
                    <a:lnTo>
                      <a:pt x="14693" y="27190"/>
                    </a:lnTo>
                    <a:lnTo>
                      <a:pt x="25679" y="19926"/>
                    </a:lnTo>
                    <a:lnTo>
                      <a:pt x="27190" y="12509"/>
                    </a:lnTo>
                    <a:lnTo>
                      <a:pt x="23545" y="6997"/>
                    </a:lnTo>
                    <a:lnTo>
                      <a:pt x="19926" y="1485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57">
                <a:extLst>
                  <a:ext uri="{FF2B5EF4-FFF2-40B4-BE49-F238E27FC236}">
                    <a16:creationId xmlns:a16="http://schemas.microsoft.com/office/drawing/2014/main" id="{B82A6D86-D646-49DF-B2A6-4BFFA36B63D5}"/>
                  </a:ext>
                </a:extLst>
              </p:cNvPr>
              <p:cNvSpPr/>
              <p:nvPr/>
            </p:nvSpPr>
            <p:spPr>
              <a:xfrm>
                <a:off x="1457899" y="7298311"/>
                <a:ext cx="793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9375">
                    <a:moveTo>
                      <a:pt x="0" y="0"/>
                    </a:moveTo>
                    <a:lnTo>
                      <a:pt x="79248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2" name="object 158">
              <a:extLst>
                <a:ext uri="{FF2B5EF4-FFF2-40B4-BE49-F238E27FC236}">
                  <a16:creationId xmlns:a16="http://schemas.microsoft.com/office/drawing/2014/main" id="{1B488C8D-11BA-464C-BDF3-861061E2B4A2}"/>
                </a:ext>
              </a:extLst>
            </p:cNvPr>
            <p:cNvSpPr txBox="1"/>
            <p:nvPr/>
          </p:nvSpPr>
          <p:spPr>
            <a:xfrm>
              <a:off x="1543103" y="7211034"/>
              <a:ext cx="748030" cy="234450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sz="900" spc="-15" dirty="0">
                  <a:solidFill>
                    <a:srgbClr val="231F20"/>
                  </a:solidFill>
                  <a:latin typeface="Arial"/>
                  <a:cs typeface="Arial"/>
                </a:rPr>
                <a:t>Ho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t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wate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supply  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fro</a:t>
              </a:r>
              <a:r>
                <a:rPr sz="900" dirty="0">
                  <a:solidFill>
                    <a:srgbClr val="231F20"/>
                  </a:solidFill>
                  <a:latin typeface="Arial"/>
                  <a:cs typeface="Arial"/>
                </a:rPr>
                <a:t>m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th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e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30" dirty="0">
                  <a:solidFill>
                    <a:srgbClr val="231F20"/>
                  </a:solidFill>
                  <a:latin typeface="Arial"/>
                  <a:cs typeface="Arial"/>
                </a:rPr>
                <a:t>heate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r  </a:t>
              </a:r>
              <a:r>
                <a:rPr sz="900" spc="5" dirty="0">
                  <a:solidFill>
                    <a:srgbClr val="231F20"/>
                  </a:solidFill>
                  <a:latin typeface="Arial"/>
                  <a:cs typeface="Arial"/>
                </a:rPr>
                <a:t>t</a:t>
              </a:r>
              <a:r>
                <a:rPr sz="900" spc="20" dirty="0">
                  <a:solidFill>
                    <a:srgbClr val="231F20"/>
                  </a:solidFill>
                  <a:latin typeface="Arial"/>
                  <a:cs typeface="Arial"/>
                </a:rPr>
                <a:t>o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th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e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tap</a:t>
              </a:r>
              <a:endParaRPr sz="900" dirty="0">
                <a:latin typeface="Arial"/>
                <a:cs typeface="Arial"/>
              </a:endParaRPr>
            </a:p>
          </p:txBody>
        </p:sp>
        <p:sp>
          <p:nvSpPr>
            <p:cNvPr id="73" name="object 160">
              <a:extLst>
                <a:ext uri="{FF2B5EF4-FFF2-40B4-BE49-F238E27FC236}">
                  <a16:creationId xmlns:a16="http://schemas.microsoft.com/office/drawing/2014/main" id="{D8D4981D-E6EC-4067-AA7A-392A535FA520}"/>
                </a:ext>
              </a:extLst>
            </p:cNvPr>
            <p:cNvSpPr txBox="1"/>
            <p:nvPr/>
          </p:nvSpPr>
          <p:spPr>
            <a:xfrm>
              <a:off x="527916" y="7211034"/>
              <a:ext cx="570865" cy="234450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sz="900" spc="-35" dirty="0">
                  <a:solidFill>
                    <a:srgbClr val="231F20"/>
                  </a:solidFill>
                  <a:latin typeface="Arial"/>
                  <a:cs typeface="Arial"/>
                </a:rPr>
                <a:t>Mains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cold 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wate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supply  </a:t>
              </a:r>
              <a:r>
                <a:rPr sz="900" spc="5" dirty="0">
                  <a:solidFill>
                    <a:srgbClr val="231F20"/>
                  </a:solidFill>
                  <a:latin typeface="Arial"/>
                  <a:cs typeface="Arial"/>
                </a:rPr>
                <a:t>t</a:t>
              </a:r>
              <a:r>
                <a:rPr sz="900" spc="20" dirty="0">
                  <a:solidFill>
                    <a:srgbClr val="231F20"/>
                  </a:solidFill>
                  <a:latin typeface="Arial"/>
                  <a:cs typeface="Arial"/>
                </a:rPr>
                <a:t>o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th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e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tap</a:t>
              </a:r>
              <a:endParaRPr sz="900" dirty="0">
                <a:latin typeface="Arial"/>
                <a:cs typeface="Arial"/>
              </a:endParaRPr>
            </a:p>
          </p:txBody>
        </p:sp>
        <p:sp>
          <p:nvSpPr>
            <p:cNvPr id="74" name="object 161">
              <a:extLst>
                <a:ext uri="{FF2B5EF4-FFF2-40B4-BE49-F238E27FC236}">
                  <a16:creationId xmlns:a16="http://schemas.microsoft.com/office/drawing/2014/main" id="{052CE41C-105A-42F2-ABD0-49FAEF1D5816}"/>
                </a:ext>
              </a:extLst>
            </p:cNvPr>
            <p:cNvSpPr txBox="1"/>
            <p:nvPr/>
          </p:nvSpPr>
          <p:spPr>
            <a:xfrm>
              <a:off x="512472" y="7937271"/>
              <a:ext cx="600710" cy="304842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sz="900" spc="-130" dirty="0">
                  <a:solidFill>
                    <a:srgbClr val="231F20"/>
                  </a:solidFill>
                  <a:latin typeface="Arial"/>
                  <a:cs typeface="Arial"/>
                </a:rPr>
                <a:t>C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ol</a:t>
              </a:r>
              <a:r>
                <a:rPr sz="900" dirty="0">
                  <a:solidFill>
                    <a:srgbClr val="231F20"/>
                  </a:solidFill>
                  <a:latin typeface="Arial"/>
                  <a:cs typeface="Arial"/>
                </a:rPr>
                <a:t>d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5" dirty="0">
                  <a:solidFill>
                    <a:srgbClr val="231F20"/>
                  </a:solidFill>
                  <a:latin typeface="Arial"/>
                  <a:cs typeface="Arial"/>
                </a:rPr>
                <a:t>water  supply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dirty="0">
                  <a:solidFill>
                    <a:srgbClr val="231F20"/>
                  </a:solidFill>
                  <a:latin typeface="Arial"/>
                  <a:cs typeface="Arial"/>
                </a:rPr>
                <a:t>from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th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e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ta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p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5" dirty="0">
                  <a:solidFill>
                    <a:srgbClr val="231F20"/>
                  </a:solidFill>
                  <a:latin typeface="Arial"/>
                  <a:cs typeface="Arial"/>
                </a:rPr>
                <a:t>t</a:t>
              </a:r>
              <a:r>
                <a:rPr sz="900" spc="20" dirty="0">
                  <a:solidFill>
                    <a:srgbClr val="231F20"/>
                  </a:solidFill>
                  <a:latin typeface="Arial"/>
                  <a:cs typeface="Arial"/>
                </a:rPr>
                <a:t>o</a:t>
              </a:r>
              <a:r>
                <a:rPr sz="900" spc="-55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the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wate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900" spc="-60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30" dirty="0">
                  <a:solidFill>
                    <a:srgbClr val="231F20"/>
                  </a:solidFill>
                  <a:latin typeface="Arial"/>
                  <a:cs typeface="Arial"/>
                </a:rPr>
                <a:t>heate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endParaRPr sz="900" dirty="0">
                <a:latin typeface="Arial"/>
                <a:cs typeface="Arial"/>
              </a:endParaRPr>
            </a:p>
          </p:txBody>
        </p:sp>
        <p:grpSp>
          <p:nvGrpSpPr>
            <p:cNvPr id="75" name="object 162">
              <a:extLst>
                <a:ext uri="{FF2B5EF4-FFF2-40B4-BE49-F238E27FC236}">
                  <a16:creationId xmlns:a16="http://schemas.microsoft.com/office/drawing/2014/main" id="{2570BB6B-33BA-4E39-9A1B-772E7553FCFF}"/>
                </a:ext>
              </a:extLst>
            </p:cNvPr>
            <p:cNvGrpSpPr/>
            <p:nvPr/>
          </p:nvGrpSpPr>
          <p:grpSpPr>
            <a:xfrm>
              <a:off x="553392" y="8427623"/>
              <a:ext cx="744855" cy="173355"/>
              <a:chOff x="553392" y="8427623"/>
              <a:chExt cx="744855" cy="173355"/>
            </a:xfrm>
          </p:grpSpPr>
          <p:sp>
            <p:nvSpPr>
              <p:cNvPr id="84" name="object 163">
                <a:extLst>
                  <a:ext uri="{FF2B5EF4-FFF2-40B4-BE49-F238E27FC236}">
                    <a16:creationId xmlns:a16="http://schemas.microsoft.com/office/drawing/2014/main" id="{9E51C197-3030-4D04-B417-8B7C3935CCAB}"/>
                  </a:ext>
                </a:extLst>
              </p:cNvPr>
              <p:cNvSpPr/>
              <p:nvPr/>
            </p:nvSpPr>
            <p:spPr>
              <a:xfrm>
                <a:off x="562917" y="8447568"/>
                <a:ext cx="715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5644">
                    <a:moveTo>
                      <a:pt x="715060" y="0"/>
                    </a:moveTo>
                    <a:lnTo>
                      <a:pt x="0" y="0"/>
                    </a:lnTo>
                  </a:path>
                </a:pathLst>
              </a:custGeom>
              <a:ln w="1905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64">
                <a:extLst>
                  <a:ext uri="{FF2B5EF4-FFF2-40B4-BE49-F238E27FC236}">
                    <a16:creationId xmlns:a16="http://schemas.microsoft.com/office/drawing/2014/main" id="{DB6B49CC-D3ED-43E3-A2FF-F58EF5FA5E65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65">
                <a:extLst>
                  <a:ext uri="{FF2B5EF4-FFF2-40B4-BE49-F238E27FC236}">
                    <a16:creationId xmlns:a16="http://schemas.microsoft.com/office/drawing/2014/main" id="{AAACAFAB-AC3E-4A2A-9988-10D66307425E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44" y="20193"/>
                    </a:move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0167" y="23545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23533" y="7023"/>
                    </a:lnTo>
                    <a:lnTo>
                      <a:pt x="19913" y="1511"/>
                    </a:lnTo>
                    <a:lnTo>
                      <a:pt x="12496" y="0"/>
                    </a:lnTo>
                    <a:lnTo>
                      <a:pt x="7023" y="3644"/>
                    </a:ln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close/>
                  </a:path>
                </a:pathLst>
              </a:custGeom>
              <a:ln w="1270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66">
                <a:extLst>
                  <a:ext uri="{FF2B5EF4-FFF2-40B4-BE49-F238E27FC236}">
                    <a16:creationId xmlns:a16="http://schemas.microsoft.com/office/drawing/2014/main" id="{0C86F56E-5AF4-4688-8F0A-C35B292F4AB7}"/>
                  </a:ext>
                </a:extLst>
              </p:cNvPr>
              <p:cNvSpPr/>
              <p:nvPr/>
            </p:nvSpPr>
            <p:spPr>
              <a:xfrm>
                <a:off x="1264386" y="8433973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496" y="0"/>
                    </a:moveTo>
                    <a:lnTo>
                      <a:pt x="1511" y="7264"/>
                    </a:lnTo>
                    <a:lnTo>
                      <a:pt x="0" y="14681"/>
                    </a:lnTo>
                    <a:lnTo>
                      <a:pt x="3644" y="20193"/>
                    </a:lnTo>
                    <a:lnTo>
                      <a:pt x="7264" y="25704"/>
                    </a:lnTo>
                    <a:lnTo>
                      <a:pt x="14681" y="27190"/>
                    </a:lnTo>
                    <a:lnTo>
                      <a:pt x="25666" y="19913"/>
                    </a:lnTo>
                    <a:lnTo>
                      <a:pt x="27178" y="12496"/>
                    </a:lnTo>
                    <a:lnTo>
                      <a:pt x="19913" y="1511"/>
                    </a:lnTo>
                    <a:lnTo>
                      <a:pt x="12496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67">
                <a:extLst>
                  <a:ext uri="{FF2B5EF4-FFF2-40B4-BE49-F238E27FC236}">
                    <a16:creationId xmlns:a16="http://schemas.microsoft.com/office/drawing/2014/main" id="{7276606F-784A-4E64-9C85-94C2E08AF39A}"/>
                  </a:ext>
                </a:extLst>
              </p:cNvPr>
              <p:cNvSpPr/>
              <p:nvPr/>
            </p:nvSpPr>
            <p:spPr>
              <a:xfrm>
                <a:off x="562917" y="8447568"/>
                <a:ext cx="715645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15644" h="151765">
                    <a:moveTo>
                      <a:pt x="715060" y="0"/>
                    </a:moveTo>
                    <a:lnTo>
                      <a:pt x="0" y="0"/>
                    </a:lnTo>
                    <a:lnTo>
                      <a:pt x="0" y="151295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6" name="object 168">
              <a:extLst>
                <a:ext uri="{FF2B5EF4-FFF2-40B4-BE49-F238E27FC236}">
                  <a16:creationId xmlns:a16="http://schemas.microsoft.com/office/drawing/2014/main" id="{05FDCB3C-EB0A-42B1-8162-FBBC5FFBD719}"/>
                </a:ext>
              </a:extLst>
            </p:cNvPr>
            <p:cNvSpPr txBox="1"/>
            <p:nvPr/>
          </p:nvSpPr>
          <p:spPr>
            <a:xfrm>
              <a:off x="512555" y="8582766"/>
              <a:ext cx="560070" cy="164057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59"/>
                </a:spcBef>
              </a:pPr>
              <a:r>
                <a:rPr sz="900" spc="-25" dirty="0">
                  <a:solidFill>
                    <a:srgbClr val="231F20"/>
                  </a:solidFill>
                  <a:latin typeface="Arial"/>
                  <a:cs typeface="Arial"/>
                </a:rPr>
                <a:t>Undersink </a:t>
              </a:r>
              <a:r>
                <a:rPr sz="900" spc="-20" dirty="0">
                  <a:solidFill>
                    <a:srgbClr val="231F20"/>
                  </a:solidFill>
                  <a:latin typeface="Arial"/>
                  <a:cs typeface="Arial"/>
                </a:rPr>
                <a:t> wate</a:t>
              </a:r>
              <a:r>
                <a:rPr sz="900" spc="-10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900" spc="-60" dirty="0">
                  <a:solidFill>
                    <a:srgbClr val="231F20"/>
                  </a:solidFill>
                  <a:latin typeface="Arial"/>
                  <a:cs typeface="Arial"/>
                </a:rPr>
                <a:t> </a:t>
              </a:r>
              <a:r>
                <a:rPr sz="900" spc="-30" dirty="0">
                  <a:solidFill>
                    <a:srgbClr val="231F20"/>
                  </a:solidFill>
                  <a:latin typeface="Arial"/>
                  <a:cs typeface="Arial"/>
                </a:rPr>
                <a:t>heate</a:t>
              </a:r>
              <a:r>
                <a:rPr sz="900" spc="-5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endParaRPr sz="900" dirty="0">
                <a:latin typeface="Arial"/>
                <a:cs typeface="Arial"/>
              </a:endParaRPr>
            </a:p>
          </p:txBody>
        </p:sp>
        <p:grpSp>
          <p:nvGrpSpPr>
            <p:cNvPr id="77" name="object 169">
              <a:extLst>
                <a:ext uri="{FF2B5EF4-FFF2-40B4-BE49-F238E27FC236}">
                  <a16:creationId xmlns:a16="http://schemas.microsoft.com/office/drawing/2014/main" id="{EDE41ACD-7252-474F-B4B7-C30097A8B771}"/>
                </a:ext>
              </a:extLst>
            </p:cNvPr>
            <p:cNvGrpSpPr/>
            <p:nvPr/>
          </p:nvGrpSpPr>
          <p:grpSpPr>
            <a:xfrm>
              <a:off x="568333" y="7582206"/>
              <a:ext cx="916305" cy="1274445"/>
              <a:chOff x="568333" y="7582206"/>
              <a:chExt cx="916305" cy="1274445"/>
            </a:xfrm>
          </p:grpSpPr>
          <p:sp>
            <p:nvSpPr>
              <p:cNvPr id="78" name="object 170">
                <a:extLst>
                  <a:ext uri="{FF2B5EF4-FFF2-40B4-BE49-F238E27FC236}">
                    <a16:creationId xmlns:a16="http://schemas.microsoft.com/office/drawing/2014/main" id="{8627520F-ECBF-4D01-AAC5-E8F1AFE74852}"/>
                  </a:ext>
                </a:extLst>
              </p:cNvPr>
              <p:cNvSpPr/>
              <p:nvPr/>
            </p:nvSpPr>
            <p:spPr>
              <a:xfrm>
                <a:off x="568333" y="7613956"/>
                <a:ext cx="9461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94615" h="634">
                    <a:moveTo>
                      <a:pt x="0" y="0"/>
                    </a:moveTo>
                    <a:lnTo>
                      <a:pt x="94411" y="25"/>
                    </a:lnTo>
                  </a:path>
                </a:pathLst>
              </a:custGeom>
              <a:ln w="63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71">
                <a:extLst>
                  <a:ext uri="{FF2B5EF4-FFF2-40B4-BE49-F238E27FC236}">
                    <a16:creationId xmlns:a16="http://schemas.microsoft.com/office/drawing/2014/main" id="{2F1C0FD6-CC95-41FF-8728-89106FEB7415}"/>
                  </a:ext>
                </a:extLst>
              </p:cNvPr>
              <p:cNvSpPr/>
              <p:nvPr/>
            </p:nvSpPr>
            <p:spPr>
              <a:xfrm>
                <a:off x="646506" y="7582206"/>
                <a:ext cx="5588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63500">
                    <a:moveTo>
                      <a:pt x="12" y="0"/>
                    </a:moveTo>
                    <a:lnTo>
                      <a:pt x="11112" y="31775"/>
                    </a:lnTo>
                    <a:lnTo>
                      <a:pt x="0" y="63423"/>
                    </a:lnTo>
                    <a:lnTo>
                      <a:pt x="12004" y="54112"/>
                    </a:lnTo>
                    <a:lnTo>
                      <a:pt x="26046" y="45461"/>
                    </a:lnTo>
                    <a:lnTo>
                      <a:pt x="40885" y="37879"/>
                    </a:lnTo>
                    <a:lnTo>
                      <a:pt x="55283" y="31775"/>
                    </a:lnTo>
                    <a:lnTo>
                      <a:pt x="40885" y="25626"/>
                    </a:lnTo>
                    <a:lnTo>
                      <a:pt x="26047" y="18016"/>
                    </a:lnTo>
                    <a:lnTo>
                      <a:pt x="12009" y="934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72">
                <a:extLst>
                  <a:ext uri="{FF2B5EF4-FFF2-40B4-BE49-F238E27FC236}">
                    <a16:creationId xmlns:a16="http://schemas.microsoft.com/office/drawing/2014/main" id="{3FDE2D75-A90F-45C5-A002-5A4F2DE6BE95}"/>
                  </a:ext>
                </a:extLst>
              </p:cNvPr>
              <p:cNvSpPr/>
              <p:nvPr/>
            </p:nvSpPr>
            <p:spPr>
              <a:xfrm>
                <a:off x="1404481" y="8837199"/>
                <a:ext cx="5715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634">
                    <a:moveTo>
                      <a:pt x="0" y="0"/>
                    </a:moveTo>
                    <a:lnTo>
                      <a:pt x="56654" y="1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73">
                <a:extLst>
                  <a:ext uri="{FF2B5EF4-FFF2-40B4-BE49-F238E27FC236}">
                    <a16:creationId xmlns:a16="http://schemas.microsoft.com/office/drawing/2014/main" id="{0A28C1DB-2072-484E-BAA7-41AD27EA2980}"/>
                  </a:ext>
                </a:extLst>
              </p:cNvPr>
              <p:cNvSpPr/>
              <p:nvPr/>
            </p:nvSpPr>
            <p:spPr>
              <a:xfrm>
                <a:off x="1451391" y="8818149"/>
                <a:ext cx="3365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8100">
                    <a:moveTo>
                      <a:pt x="0" y="0"/>
                    </a:moveTo>
                    <a:lnTo>
                      <a:pt x="6654" y="19062"/>
                    </a:lnTo>
                    <a:lnTo>
                      <a:pt x="0" y="38049"/>
                    </a:lnTo>
                    <a:lnTo>
                      <a:pt x="7201" y="32460"/>
                    </a:lnTo>
                    <a:lnTo>
                      <a:pt x="15622" y="27270"/>
                    </a:lnTo>
                    <a:lnTo>
                      <a:pt x="24522" y="22722"/>
                    </a:lnTo>
                    <a:lnTo>
                      <a:pt x="33159" y="19062"/>
                    </a:lnTo>
                    <a:lnTo>
                      <a:pt x="24522" y="15373"/>
                    </a:lnTo>
                    <a:lnTo>
                      <a:pt x="15622" y="10807"/>
                    </a:lnTo>
                    <a:lnTo>
                      <a:pt x="7201" y="56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74">
                <a:extLst>
                  <a:ext uri="{FF2B5EF4-FFF2-40B4-BE49-F238E27FC236}">
                    <a16:creationId xmlns:a16="http://schemas.microsoft.com/office/drawing/2014/main" id="{E2A06AC1-1574-4DC7-B6FF-D8736A2F9247}"/>
                  </a:ext>
                </a:extLst>
              </p:cNvPr>
              <p:cNvSpPr/>
              <p:nvPr/>
            </p:nvSpPr>
            <p:spPr>
              <a:xfrm>
                <a:off x="1276259" y="8837175"/>
                <a:ext cx="57150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634">
                    <a:moveTo>
                      <a:pt x="56654" y="0"/>
                    </a:moveTo>
                    <a:lnTo>
                      <a:pt x="0" y="1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75">
                <a:extLst>
                  <a:ext uri="{FF2B5EF4-FFF2-40B4-BE49-F238E27FC236}">
                    <a16:creationId xmlns:a16="http://schemas.microsoft.com/office/drawing/2014/main" id="{F9785808-4AB9-4B89-99E2-6B9EB2C2B054}"/>
                  </a:ext>
                </a:extLst>
              </p:cNvPr>
              <p:cNvSpPr/>
              <p:nvPr/>
            </p:nvSpPr>
            <p:spPr>
              <a:xfrm>
                <a:off x="1252844" y="8818125"/>
                <a:ext cx="33655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8100">
                    <a:moveTo>
                      <a:pt x="33159" y="0"/>
                    </a:moveTo>
                    <a:lnTo>
                      <a:pt x="25958" y="5603"/>
                    </a:lnTo>
                    <a:lnTo>
                      <a:pt x="17537" y="10807"/>
                    </a:lnTo>
                    <a:lnTo>
                      <a:pt x="8636" y="15373"/>
                    </a:lnTo>
                    <a:lnTo>
                      <a:pt x="0" y="19062"/>
                    </a:lnTo>
                    <a:lnTo>
                      <a:pt x="8636" y="22722"/>
                    </a:lnTo>
                    <a:lnTo>
                      <a:pt x="17537" y="27270"/>
                    </a:lnTo>
                    <a:lnTo>
                      <a:pt x="25958" y="32460"/>
                    </a:lnTo>
                    <a:lnTo>
                      <a:pt x="33159" y="38049"/>
                    </a:lnTo>
                    <a:lnTo>
                      <a:pt x="26504" y="19062"/>
                    </a:lnTo>
                    <a:lnTo>
                      <a:pt x="33159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129" name="object 159">
            <a:extLst>
              <a:ext uri="{FF2B5EF4-FFF2-40B4-BE49-F238E27FC236}">
                <a16:creationId xmlns:a16="http://schemas.microsoft.com/office/drawing/2014/main" id="{D6A1D727-24C7-4156-8E4A-0C7A83DF68DF}"/>
              </a:ext>
            </a:extLst>
          </p:cNvPr>
          <p:cNvSpPr txBox="1"/>
          <p:nvPr/>
        </p:nvSpPr>
        <p:spPr>
          <a:xfrm>
            <a:off x="6976171" y="2131968"/>
            <a:ext cx="3109800" cy="54688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2185035">
              <a:lnSpc>
                <a:spcPts val="800"/>
              </a:lnSpc>
              <a:spcBef>
                <a:spcPts val="260"/>
              </a:spcBef>
            </a:pP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Spout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/>
                <a:cs typeface="Arial"/>
              </a:rPr>
              <a:t>tap  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sz="900" spc="-4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ts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75" dirty="0">
                <a:solidFill>
                  <a:srgbClr val="231F20"/>
                </a:solidFill>
                <a:latin typeface="Arial"/>
                <a:cs typeface="Arial"/>
              </a:rPr>
              <a:t>as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35" dirty="0">
                <a:solidFill>
                  <a:srgbClr val="231F20"/>
                </a:solidFill>
                <a:latin typeface="Arial"/>
                <a:cs typeface="Arial"/>
              </a:rPr>
              <a:t>an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open  </a:t>
            </a:r>
            <a:r>
              <a:rPr sz="900" spc="-40" dirty="0">
                <a:solidFill>
                  <a:srgbClr val="231F20"/>
                </a:solidFill>
                <a:latin typeface="Arial"/>
                <a:cs typeface="Arial"/>
              </a:rPr>
              <a:t>v</a:t>
            </a:r>
            <a:r>
              <a:rPr sz="900" spc="-3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n</a:t>
            </a:r>
            <a:r>
              <a:rPr sz="900" spc="10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allowing  </a:t>
            </a:r>
            <a:r>
              <a:rPr sz="900" spc="-25" dirty="0">
                <a:solidFill>
                  <a:srgbClr val="231F20"/>
                </a:solidFill>
                <a:latin typeface="Arial"/>
                <a:cs typeface="Arial"/>
              </a:rPr>
              <a:t>expansion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dirty="0">
                <a:solidFill>
                  <a:srgbClr val="231F20"/>
                </a:solidFill>
                <a:latin typeface="Arial"/>
                <a:cs typeface="Arial"/>
              </a:rPr>
              <a:t>of 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wate</a:t>
            </a:r>
            <a:r>
              <a:rPr sz="900" spc="-10" dirty="0">
                <a:solidFill>
                  <a:srgbClr val="231F20"/>
                </a:solidFill>
                <a:latin typeface="Arial"/>
                <a:cs typeface="Arial"/>
              </a:rPr>
              <a:t>r</a:t>
            </a:r>
            <a:r>
              <a:rPr sz="900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5" dirty="0">
                <a:solidFill>
                  <a:srgbClr val="231F20"/>
                </a:solidFill>
                <a:latin typeface="Arial"/>
                <a:cs typeface="Arial"/>
              </a:rPr>
              <a:t>t</a:t>
            </a:r>
            <a:r>
              <a:rPr sz="900" spc="20" dirty="0">
                <a:solidFill>
                  <a:srgbClr val="231F20"/>
                </a:solidFill>
                <a:latin typeface="Arial"/>
                <a:cs typeface="Arial"/>
              </a:rPr>
              <a:t>o</a:t>
            </a:r>
            <a:r>
              <a:rPr sz="900" spc="-6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ta</a:t>
            </a:r>
            <a:r>
              <a:rPr sz="900" spc="-15" dirty="0">
                <a:solidFill>
                  <a:srgbClr val="231F20"/>
                </a:solidFill>
                <a:latin typeface="Arial"/>
                <a:cs typeface="Arial"/>
              </a:rPr>
              <a:t>k</a:t>
            </a:r>
            <a:r>
              <a:rPr sz="900" spc="-4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r>
              <a:rPr sz="900" spc="-5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/>
                <a:cs typeface="Arial"/>
              </a:rPr>
              <a:t>pla</a:t>
            </a:r>
            <a:r>
              <a:rPr sz="900" spc="-30" dirty="0">
                <a:solidFill>
                  <a:srgbClr val="231F20"/>
                </a:solidFill>
                <a:latin typeface="Arial"/>
                <a:cs typeface="Arial"/>
              </a:rPr>
              <a:t>c</a:t>
            </a:r>
            <a:r>
              <a:rPr sz="900" spc="-45" dirty="0">
                <a:solidFill>
                  <a:srgbClr val="231F20"/>
                </a:solidFill>
                <a:latin typeface="Arial"/>
                <a:cs typeface="Arial"/>
              </a:rPr>
              <a:t>e</a:t>
            </a:r>
            <a:endParaRPr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472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A0301-488D-1048-BED9-C4B37C46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Localised</a:t>
            </a:r>
            <a:r>
              <a:rPr lang="en-US" dirty="0"/>
              <a:t> hot water summary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7315AF7-CBE7-418B-8055-9CF060DBB9ED}"/>
              </a:ext>
            </a:extLst>
          </p:cNvPr>
          <p:cNvGrpSpPr/>
          <p:nvPr/>
        </p:nvGrpSpPr>
        <p:grpSpPr>
          <a:xfrm>
            <a:off x="971600" y="2420888"/>
            <a:ext cx="6430831" cy="1717228"/>
            <a:chOff x="517179" y="701677"/>
            <a:chExt cx="6430831" cy="1717228"/>
          </a:xfrm>
        </p:grpSpPr>
        <p:grpSp>
          <p:nvGrpSpPr>
            <p:cNvPr id="78" name="object 7">
              <a:extLst>
                <a:ext uri="{FF2B5EF4-FFF2-40B4-BE49-F238E27FC236}">
                  <a16:creationId xmlns:a16="http://schemas.microsoft.com/office/drawing/2014/main" id="{1184F76E-92E2-4768-A954-1617685C3AC1}"/>
                </a:ext>
              </a:extLst>
            </p:cNvPr>
            <p:cNvGrpSpPr/>
            <p:nvPr/>
          </p:nvGrpSpPr>
          <p:grpSpPr>
            <a:xfrm>
              <a:off x="2550229" y="963555"/>
              <a:ext cx="2366645" cy="1212850"/>
              <a:chOff x="2550229" y="963555"/>
              <a:chExt cx="2366645" cy="1212850"/>
            </a:xfrm>
          </p:grpSpPr>
          <p:sp>
            <p:nvSpPr>
              <p:cNvPr id="103" name="object 8">
                <a:extLst>
                  <a:ext uri="{FF2B5EF4-FFF2-40B4-BE49-F238E27FC236}">
                    <a16:creationId xmlns:a16="http://schemas.microsoft.com/office/drawing/2014/main" id="{F6136B61-1C05-4C95-AC14-127506164D6D}"/>
                  </a:ext>
                </a:extLst>
              </p:cNvPr>
              <p:cNvSpPr/>
              <p:nvPr/>
            </p:nvSpPr>
            <p:spPr>
              <a:xfrm>
                <a:off x="2552134" y="1183332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9">
                <a:extLst>
                  <a:ext uri="{FF2B5EF4-FFF2-40B4-BE49-F238E27FC236}">
                    <a16:creationId xmlns:a16="http://schemas.microsoft.com/office/drawing/2014/main" id="{B4B27C9B-0F1C-442A-9895-48BF48F25BFA}"/>
                  </a:ext>
                </a:extLst>
              </p:cNvPr>
              <p:cNvSpPr/>
              <p:nvPr/>
            </p:nvSpPr>
            <p:spPr>
              <a:xfrm>
                <a:off x="2552134" y="180870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">
                <a:extLst>
                  <a:ext uri="{FF2B5EF4-FFF2-40B4-BE49-F238E27FC236}">
                    <a16:creationId xmlns:a16="http://schemas.microsoft.com/office/drawing/2014/main" id="{169FCF1D-5B0C-4A24-BBFB-E58F3B5F1DEC}"/>
                  </a:ext>
                </a:extLst>
              </p:cNvPr>
              <p:cNvSpPr/>
              <p:nvPr/>
            </p:nvSpPr>
            <p:spPr>
              <a:xfrm>
                <a:off x="4705879" y="1488505"/>
                <a:ext cx="207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7645">
                    <a:moveTo>
                      <a:pt x="0" y="0"/>
                    </a:moveTo>
                    <a:lnTo>
                      <a:pt x="2075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1">
                <a:extLst>
                  <a:ext uri="{FF2B5EF4-FFF2-40B4-BE49-F238E27FC236}">
                    <a16:creationId xmlns:a16="http://schemas.microsoft.com/office/drawing/2014/main" id="{AD68FAF8-C021-494E-9D0D-278FA331C401}"/>
                  </a:ext>
                </a:extLst>
              </p:cNvPr>
              <p:cNvSpPr/>
              <p:nvPr/>
            </p:nvSpPr>
            <p:spPr>
              <a:xfrm>
                <a:off x="3765788" y="1153860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2">
                <a:extLst>
                  <a:ext uri="{FF2B5EF4-FFF2-40B4-BE49-F238E27FC236}">
                    <a16:creationId xmlns:a16="http://schemas.microsoft.com/office/drawing/2014/main" id="{B225E283-E75F-4B53-B3D2-D0B0416F6190}"/>
                  </a:ext>
                </a:extLst>
              </p:cNvPr>
              <p:cNvSpPr/>
              <p:nvPr/>
            </p:nvSpPr>
            <p:spPr>
              <a:xfrm>
                <a:off x="2649274" y="1501205"/>
                <a:ext cx="819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1914">
                    <a:moveTo>
                      <a:pt x="0" y="0"/>
                    </a:moveTo>
                    <a:lnTo>
                      <a:pt x="8190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3">
                <a:extLst>
                  <a:ext uri="{FF2B5EF4-FFF2-40B4-BE49-F238E27FC236}">
                    <a16:creationId xmlns:a16="http://schemas.microsoft.com/office/drawing/2014/main" id="{8D972873-3665-4891-90C9-A7D846939EB9}"/>
                  </a:ext>
                </a:extLst>
              </p:cNvPr>
              <p:cNvSpPr/>
              <p:nvPr/>
            </p:nvSpPr>
            <p:spPr>
              <a:xfrm>
                <a:off x="2732835" y="1153860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4">
                <a:extLst>
                  <a:ext uri="{FF2B5EF4-FFF2-40B4-BE49-F238E27FC236}">
                    <a16:creationId xmlns:a16="http://schemas.microsoft.com/office/drawing/2014/main" id="{B991F20D-9541-43AD-99CE-415EDC3E5D20}"/>
                  </a:ext>
                </a:extLst>
              </p:cNvPr>
              <p:cNvSpPr/>
              <p:nvPr/>
            </p:nvSpPr>
            <p:spPr>
              <a:xfrm>
                <a:off x="4817375" y="96546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5">
                <a:extLst>
                  <a:ext uri="{FF2B5EF4-FFF2-40B4-BE49-F238E27FC236}">
                    <a16:creationId xmlns:a16="http://schemas.microsoft.com/office/drawing/2014/main" id="{AD5EA214-2D05-45EC-AE1B-687ED0D9590A}"/>
                  </a:ext>
                </a:extLst>
              </p:cNvPr>
              <p:cNvSpPr/>
              <p:nvPr/>
            </p:nvSpPr>
            <p:spPr>
              <a:xfrm>
                <a:off x="4816774" y="217391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9" name="object 16">
              <a:extLst>
                <a:ext uri="{FF2B5EF4-FFF2-40B4-BE49-F238E27FC236}">
                  <a16:creationId xmlns:a16="http://schemas.microsoft.com/office/drawing/2014/main" id="{E53BDBF0-58C7-4DDA-8E8B-BF61F8B8414E}"/>
                </a:ext>
              </a:extLst>
            </p:cNvPr>
            <p:cNvSpPr txBox="1"/>
            <p:nvPr/>
          </p:nvSpPr>
          <p:spPr>
            <a:xfrm>
              <a:off x="2830843" y="1393516"/>
              <a:ext cx="74295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spc="-105" dirty="0">
                  <a:solidFill>
                    <a:srgbClr val="FFFFFF"/>
                  </a:solidFill>
                  <a:latin typeface="Lucida Sans"/>
                  <a:cs typeface="Lucida Sans"/>
                </a:rPr>
                <a:t>ADVANTAGES</a:t>
              </a:r>
              <a:endParaRPr sz="1000" dirty="0">
                <a:latin typeface="Lucida Sans"/>
                <a:cs typeface="Lucida Sans"/>
              </a:endParaRPr>
            </a:p>
          </p:txBody>
        </p:sp>
        <p:sp>
          <p:nvSpPr>
            <p:cNvPr id="80" name="object 17">
              <a:extLst>
                <a:ext uri="{FF2B5EF4-FFF2-40B4-BE49-F238E27FC236}">
                  <a16:creationId xmlns:a16="http://schemas.microsoft.com/office/drawing/2014/main" id="{0EA187A2-4877-4903-9191-98FF79830DC1}"/>
                </a:ext>
              </a:extLst>
            </p:cNvPr>
            <p:cNvSpPr txBox="1"/>
            <p:nvPr/>
          </p:nvSpPr>
          <p:spPr>
            <a:xfrm>
              <a:off x="3777120" y="1385203"/>
              <a:ext cx="91440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spc="-85" dirty="0">
                  <a:solidFill>
                    <a:srgbClr val="FFFFFF"/>
                  </a:solidFill>
                  <a:latin typeface="Lucida Sans"/>
                  <a:cs typeface="Lucida Sans"/>
                </a:rPr>
                <a:t>DISA</a:t>
              </a:r>
              <a:r>
                <a:rPr sz="1000" spc="-125" dirty="0">
                  <a:solidFill>
                    <a:srgbClr val="FFFFFF"/>
                  </a:solidFill>
                  <a:latin typeface="Lucida Sans"/>
                  <a:cs typeface="Lucida Sans"/>
                </a:rPr>
                <a:t>D</a:t>
              </a:r>
              <a:r>
                <a:rPr sz="1000" spc="-110" dirty="0">
                  <a:solidFill>
                    <a:srgbClr val="FFFFFF"/>
                  </a:solidFill>
                  <a:latin typeface="Lucida Sans"/>
                  <a:cs typeface="Lucida Sans"/>
                </a:rPr>
                <a:t>V</a:t>
              </a:r>
              <a:r>
                <a:rPr sz="1000" spc="-105" dirty="0">
                  <a:solidFill>
                    <a:srgbClr val="FFFFFF"/>
                  </a:solidFill>
                  <a:latin typeface="Lucida Sans"/>
                  <a:cs typeface="Lucida Sans"/>
                </a:rPr>
                <a:t>AN</a:t>
              </a:r>
              <a:r>
                <a:rPr sz="1000" spc="-150" dirty="0">
                  <a:solidFill>
                    <a:srgbClr val="FFFFFF"/>
                  </a:solidFill>
                  <a:latin typeface="Lucida Sans"/>
                  <a:cs typeface="Lucida Sans"/>
                </a:rPr>
                <a:t>T</a:t>
              </a:r>
              <a:r>
                <a:rPr sz="1000" spc="-100" dirty="0">
                  <a:solidFill>
                    <a:srgbClr val="FFFFFF"/>
                  </a:solidFill>
                  <a:latin typeface="Lucida Sans"/>
                  <a:cs typeface="Lucida Sans"/>
                </a:rPr>
                <a:t>A</a:t>
              </a:r>
              <a:r>
                <a:rPr sz="1000" spc="-75" dirty="0">
                  <a:solidFill>
                    <a:srgbClr val="FFFFFF"/>
                  </a:solidFill>
                  <a:latin typeface="Lucida Sans"/>
                  <a:cs typeface="Lucida Sans"/>
                </a:rPr>
                <a:t>GES</a:t>
              </a:r>
              <a:endParaRPr sz="1000">
                <a:latin typeface="Lucida Sans"/>
                <a:cs typeface="Lucida Sans"/>
              </a:endParaRPr>
            </a:p>
          </p:txBody>
        </p:sp>
        <p:grpSp>
          <p:nvGrpSpPr>
            <p:cNvPr id="81" name="object 18">
              <a:extLst>
                <a:ext uri="{FF2B5EF4-FFF2-40B4-BE49-F238E27FC236}">
                  <a16:creationId xmlns:a16="http://schemas.microsoft.com/office/drawing/2014/main" id="{BAD290D0-5ECA-43D2-A079-153CAE144F56}"/>
                </a:ext>
              </a:extLst>
            </p:cNvPr>
            <p:cNvGrpSpPr/>
            <p:nvPr/>
          </p:nvGrpSpPr>
          <p:grpSpPr>
            <a:xfrm>
              <a:off x="2649066" y="701677"/>
              <a:ext cx="4298315" cy="1110615"/>
              <a:chOff x="2649066" y="701677"/>
              <a:chExt cx="4298315" cy="1110615"/>
            </a:xfrm>
          </p:grpSpPr>
          <p:sp>
            <p:nvSpPr>
              <p:cNvPr id="99" name="object 19">
                <a:extLst>
                  <a:ext uri="{FF2B5EF4-FFF2-40B4-BE49-F238E27FC236}">
                    <a16:creationId xmlns:a16="http://schemas.microsoft.com/office/drawing/2014/main" id="{0F6C7192-60CA-40D1-A672-2D7F5C4A1ED2}"/>
                  </a:ext>
                </a:extLst>
              </p:cNvPr>
              <p:cNvSpPr/>
              <p:nvPr/>
            </p:nvSpPr>
            <p:spPr>
              <a:xfrm>
                <a:off x="3673693" y="1501205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20">
                <a:extLst>
                  <a:ext uri="{FF2B5EF4-FFF2-40B4-BE49-F238E27FC236}">
                    <a16:creationId xmlns:a16="http://schemas.microsoft.com/office/drawing/2014/main" id="{8D3C62AE-1A43-40B7-BEE0-34C62B9490A0}"/>
                  </a:ext>
                </a:extLst>
              </p:cNvPr>
              <p:cNvSpPr/>
              <p:nvPr/>
            </p:nvSpPr>
            <p:spPr>
              <a:xfrm>
                <a:off x="2650971" y="1181623"/>
                <a:ext cx="0" cy="628650"/>
              </a:xfrm>
              <a:custGeom>
                <a:avLst/>
                <a:gdLst/>
                <a:ahLst/>
                <a:cxnLst/>
                <a:rect l="l" t="t" r="r" b="b"/>
                <a:pathLst>
                  <a:path h="628650">
                    <a:moveTo>
                      <a:pt x="0" y="628611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21">
                <a:extLst>
                  <a:ext uri="{FF2B5EF4-FFF2-40B4-BE49-F238E27FC236}">
                    <a16:creationId xmlns:a16="http://schemas.microsoft.com/office/drawing/2014/main" id="{8AC5A317-2DA4-4816-8401-8AE561C48C39}"/>
                  </a:ext>
                </a:extLst>
              </p:cNvPr>
              <p:cNvSpPr/>
              <p:nvPr/>
            </p:nvSpPr>
            <p:spPr>
              <a:xfrm>
                <a:off x="4914682" y="703582"/>
                <a:ext cx="2031364" cy="52514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144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2564"/>
                    </a:lnTo>
                    <a:lnTo>
                      <a:pt x="1124" y="494187"/>
                    </a:lnTo>
                    <a:lnTo>
                      <a:pt x="8999" y="515561"/>
                    </a:lnTo>
                    <a:lnTo>
                      <a:pt x="30373" y="523435"/>
                    </a:lnTo>
                    <a:lnTo>
                      <a:pt x="71996" y="524560"/>
                    </a:lnTo>
                    <a:lnTo>
                      <a:pt x="1958797" y="524560"/>
                    </a:lnTo>
                    <a:lnTo>
                      <a:pt x="2000420" y="523435"/>
                    </a:lnTo>
                    <a:lnTo>
                      <a:pt x="2021793" y="515561"/>
                    </a:lnTo>
                    <a:lnTo>
                      <a:pt x="2029668" y="494187"/>
                    </a:lnTo>
                    <a:lnTo>
                      <a:pt x="2030793" y="452564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22">
                <a:extLst>
                  <a:ext uri="{FF2B5EF4-FFF2-40B4-BE49-F238E27FC236}">
                    <a16:creationId xmlns:a16="http://schemas.microsoft.com/office/drawing/2014/main" id="{218DCC1E-8D34-40A8-92EA-969D2A747A65}"/>
                  </a:ext>
                </a:extLst>
              </p:cNvPr>
              <p:cNvSpPr/>
              <p:nvPr/>
            </p:nvSpPr>
            <p:spPr>
              <a:xfrm>
                <a:off x="4914682" y="703582"/>
                <a:ext cx="2031364" cy="52514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14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2564"/>
                    </a:lnTo>
                    <a:lnTo>
                      <a:pt x="1124" y="494187"/>
                    </a:lnTo>
                    <a:lnTo>
                      <a:pt x="8999" y="515561"/>
                    </a:lnTo>
                    <a:lnTo>
                      <a:pt x="30373" y="523435"/>
                    </a:lnTo>
                    <a:lnTo>
                      <a:pt x="71996" y="524560"/>
                    </a:lnTo>
                    <a:lnTo>
                      <a:pt x="1958797" y="524560"/>
                    </a:lnTo>
                    <a:lnTo>
                      <a:pt x="2000420" y="523435"/>
                    </a:lnTo>
                    <a:lnTo>
                      <a:pt x="2021793" y="515561"/>
                    </a:lnTo>
                    <a:lnTo>
                      <a:pt x="2029668" y="494187"/>
                    </a:lnTo>
                    <a:lnTo>
                      <a:pt x="2030793" y="452564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2" name="object 23">
              <a:extLst>
                <a:ext uri="{FF2B5EF4-FFF2-40B4-BE49-F238E27FC236}">
                  <a16:creationId xmlns:a16="http://schemas.microsoft.com/office/drawing/2014/main" id="{E477D3DA-348F-436C-9B62-5AE09B71AD4C}"/>
                </a:ext>
              </a:extLst>
            </p:cNvPr>
            <p:cNvSpPr txBox="1"/>
            <p:nvPr/>
          </p:nvSpPr>
          <p:spPr>
            <a:xfrm>
              <a:off x="5317495" y="754396"/>
              <a:ext cx="1242695" cy="3784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11125" marR="5080" indent="-99060">
                <a:lnSpc>
                  <a:spcPct val="101400"/>
                </a:lnSpc>
                <a:spcBef>
                  <a:spcPts val="80"/>
                </a:spcBef>
              </a:pPr>
              <a:r>
                <a:rPr sz="11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Ca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onl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b</a:t>
              </a:r>
              <a:r>
                <a:rPr sz="11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use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or 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single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appliances</a:t>
              </a:r>
              <a:endParaRPr sz="1150">
                <a:latin typeface="Lucida Sans"/>
                <a:cs typeface="Lucida Sans"/>
              </a:endParaRPr>
            </a:p>
          </p:txBody>
        </p:sp>
        <p:grpSp>
          <p:nvGrpSpPr>
            <p:cNvPr id="83" name="object 24">
              <a:extLst>
                <a:ext uri="{FF2B5EF4-FFF2-40B4-BE49-F238E27FC236}">
                  <a16:creationId xmlns:a16="http://schemas.microsoft.com/office/drawing/2014/main" id="{A4E62632-6992-4F13-B0AD-E51BC35AA2A9}"/>
                </a:ext>
              </a:extLst>
            </p:cNvPr>
            <p:cNvGrpSpPr/>
            <p:nvPr/>
          </p:nvGrpSpPr>
          <p:grpSpPr>
            <a:xfrm>
              <a:off x="4813775" y="961716"/>
              <a:ext cx="2134235" cy="1216025"/>
              <a:chOff x="4813775" y="961716"/>
              <a:chExt cx="2134235" cy="1216025"/>
            </a:xfrm>
          </p:grpSpPr>
          <p:sp>
            <p:nvSpPr>
              <p:cNvPr id="96" name="object 25">
                <a:extLst>
                  <a:ext uri="{FF2B5EF4-FFF2-40B4-BE49-F238E27FC236}">
                    <a16:creationId xmlns:a16="http://schemas.microsoft.com/office/drawing/2014/main" id="{9639060F-B49A-46C1-BFD0-5CB7F0CC9AB6}"/>
                  </a:ext>
                </a:extLst>
              </p:cNvPr>
              <p:cNvSpPr/>
              <p:nvPr/>
            </p:nvSpPr>
            <p:spPr>
              <a:xfrm>
                <a:off x="4815680" y="963621"/>
                <a:ext cx="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h="1212214">
                    <a:moveTo>
                      <a:pt x="0" y="12121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26">
                <a:extLst>
                  <a:ext uri="{FF2B5EF4-FFF2-40B4-BE49-F238E27FC236}">
                    <a16:creationId xmlns:a16="http://schemas.microsoft.com/office/drawing/2014/main" id="{283CFC0B-9DCB-4354-9096-FB5039C9C10E}"/>
                  </a:ext>
                </a:extLst>
              </p:cNvPr>
              <p:cNvSpPr/>
              <p:nvPr/>
            </p:nvSpPr>
            <p:spPr>
              <a:xfrm>
                <a:off x="4915296" y="1301226"/>
                <a:ext cx="2031364" cy="52578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780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3669"/>
                    </a:lnTo>
                    <a:lnTo>
                      <a:pt x="1124" y="495292"/>
                    </a:lnTo>
                    <a:lnTo>
                      <a:pt x="8999" y="516666"/>
                    </a:lnTo>
                    <a:lnTo>
                      <a:pt x="30373" y="524540"/>
                    </a:lnTo>
                    <a:lnTo>
                      <a:pt x="71996" y="525665"/>
                    </a:lnTo>
                    <a:lnTo>
                      <a:pt x="1958797" y="525665"/>
                    </a:lnTo>
                    <a:lnTo>
                      <a:pt x="2000420" y="524540"/>
                    </a:lnTo>
                    <a:lnTo>
                      <a:pt x="2021793" y="516666"/>
                    </a:lnTo>
                    <a:lnTo>
                      <a:pt x="2029668" y="495292"/>
                    </a:lnTo>
                    <a:lnTo>
                      <a:pt x="2030793" y="453669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27">
                <a:extLst>
                  <a:ext uri="{FF2B5EF4-FFF2-40B4-BE49-F238E27FC236}">
                    <a16:creationId xmlns:a16="http://schemas.microsoft.com/office/drawing/2014/main" id="{A8F1C1B8-263C-41BE-8A41-2889C360B3E5}"/>
                  </a:ext>
                </a:extLst>
              </p:cNvPr>
              <p:cNvSpPr/>
              <p:nvPr/>
            </p:nvSpPr>
            <p:spPr>
              <a:xfrm>
                <a:off x="4915296" y="1301226"/>
                <a:ext cx="2031364" cy="52578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2578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3669"/>
                    </a:lnTo>
                    <a:lnTo>
                      <a:pt x="1124" y="495292"/>
                    </a:lnTo>
                    <a:lnTo>
                      <a:pt x="8999" y="516666"/>
                    </a:lnTo>
                    <a:lnTo>
                      <a:pt x="30373" y="524540"/>
                    </a:lnTo>
                    <a:lnTo>
                      <a:pt x="71996" y="525665"/>
                    </a:lnTo>
                    <a:lnTo>
                      <a:pt x="1958797" y="525665"/>
                    </a:lnTo>
                    <a:lnTo>
                      <a:pt x="2000420" y="524540"/>
                    </a:lnTo>
                    <a:lnTo>
                      <a:pt x="2021793" y="516666"/>
                    </a:lnTo>
                    <a:lnTo>
                      <a:pt x="2029668" y="495292"/>
                    </a:lnTo>
                    <a:lnTo>
                      <a:pt x="2030793" y="453669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4" name="object 28">
              <a:extLst>
                <a:ext uri="{FF2B5EF4-FFF2-40B4-BE49-F238E27FC236}">
                  <a16:creationId xmlns:a16="http://schemas.microsoft.com/office/drawing/2014/main" id="{ECA5BBE5-B7B5-4AB1-8A79-9D15EBC042C1}"/>
                </a:ext>
              </a:extLst>
            </p:cNvPr>
            <p:cNvSpPr txBox="1"/>
            <p:nvPr/>
          </p:nvSpPr>
          <p:spPr>
            <a:xfrm>
              <a:off x="5176751" y="1353843"/>
              <a:ext cx="1525270" cy="3784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1920" marR="5080" indent="-109855">
                <a:lnSpc>
                  <a:spcPct val="101400"/>
                </a:lnSpc>
                <a:spcBef>
                  <a:spcPts val="80"/>
                </a:spcBef>
              </a:pPr>
              <a:r>
                <a:rPr sz="11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P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oo</a:t>
              </a:r>
              <a:r>
                <a:rPr sz="11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ho</a:t>
              </a:r>
              <a:r>
                <a:rPr sz="11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w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ate</a:t>
              </a:r>
              <a:r>
                <a:rPr sz="11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fl</a:t>
              </a:r>
              <a:r>
                <a:rPr sz="1150" spc="-160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1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w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ates 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(instantaneou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types)</a:t>
              </a:r>
              <a:endParaRPr sz="1150" dirty="0">
                <a:latin typeface="Lucida Sans"/>
                <a:cs typeface="Lucida Sans"/>
              </a:endParaRPr>
            </a:p>
          </p:txBody>
        </p:sp>
        <p:grpSp>
          <p:nvGrpSpPr>
            <p:cNvPr id="85" name="object 29">
              <a:extLst>
                <a:ext uri="{FF2B5EF4-FFF2-40B4-BE49-F238E27FC236}">
                  <a16:creationId xmlns:a16="http://schemas.microsoft.com/office/drawing/2014/main" id="{DAADFBEC-BC06-49AD-AF42-CDC35E43B9C6}"/>
                </a:ext>
              </a:extLst>
            </p:cNvPr>
            <p:cNvGrpSpPr/>
            <p:nvPr/>
          </p:nvGrpSpPr>
          <p:grpSpPr>
            <a:xfrm>
              <a:off x="517179" y="938720"/>
              <a:ext cx="6430645" cy="1480185"/>
              <a:chOff x="517179" y="938720"/>
              <a:chExt cx="6430645" cy="1480185"/>
            </a:xfrm>
          </p:grpSpPr>
          <p:sp>
            <p:nvSpPr>
              <p:cNvPr id="92" name="object 30">
                <a:extLst>
                  <a:ext uri="{FF2B5EF4-FFF2-40B4-BE49-F238E27FC236}">
                    <a16:creationId xmlns:a16="http://schemas.microsoft.com/office/drawing/2014/main" id="{AA4C433C-CCE2-45FA-B916-802E44035A4D}"/>
                  </a:ext>
                </a:extLst>
              </p:cNvPr>
              <p:cNvSpPr/>
              <p:nvPr/>
            </p:nvSpPr>
            <p:spPr>
              <a:xfrm>
                <a:off x="4914682" y="1900007"/>
                <a:ext cx="2031364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16889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4893"/>
                    </a:lnTo>
                    <a:lnTo>
                      <a:pt x="1124" y="486516"/>
                    </a:lnTo>
                    <a:lnTo>
                      <a:pt x="8999" y="507890"/>
                    </a:lnTo>
                    <a:lnTo>
                      <a:pt x="30373" y="515765"/>
                    </a:lnTo>
                    <a:lnTo>
                      <a:pt x="71996" y="516890"/>
                    </a:lnTo>
                    <a:lnTo>
                      <a:pt x="1958797" y="516890"/>
                    </a:lnTo>
                    <a:lnTo>
                      <a:pt x="2000420" y="515765"/>
                    </a:lnTo>
                    <a:lnTo>
                      <a:pt x="2021793" y="507890"/>
                    </a:lnTo>
                    <a:lnTo>
                      <a:pt x="2029668" y="486516"/>
                    </a:lnTo>
                    <a:lnTo>
                      <a:pt x="2030793" y="4448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1">
                <a:extLst>
                  <a:ext uri="{FF2B5EF4-FFF2-40B4-BE49-F238E27FC236}">
                    <a16:creationId xmlns:a16="http://schemas.microsoft.com/office/drawing/2014/main" id="{2246D941-CC39-4025-853B-19A07F595753}"/>
                  </a:ext>
                </a:extLst>
              </p:cNvPr>
              <p:cNvSpPr/>
              <p:nvPr/>
            </p:nvSpPr>
            <p:spPr>
              <a:xfrm>
                <a:off x="4914682" y="1900007"/>
                <a:ext cx="2031364" cy="5168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51688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4893"/>
                    </a:lnTo>
                    <a:lnTo>
                      <a:pt x="1124" y="486516"/>
                    </a:lnTo>
                    <a:lnTo>
                      <a:pt x="8999" y="507890"/>
                    </a:lnTo>
                    <a:lnTo>
                      <a:pt x="30373" y="515765"/>
                    </a:lnTo>
                    <a:lnTo>
                      <a:pt x="71996" y="516890"/>
                    </a:lnTo>
                    <a:lnTo>
                      <a:pt x="1958797" y="516890"/>
                    </a:lnTo>
                    <a:lnTo>
                      <a:pt x="2000420" y="515765"/>
                    </a:lnTo>
                    <a:lnTo>
                      <a:pt x="2021793" y="507890"/>
                    </a:lnTo>
                    <a:lnTo>
                      <a:pt x="2029668" y="486516"/>
                    </a:lnTo>
                    <a:lnTo>
                      <a:pt x="2030793" y="4448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2">
                <a:extLst>
                  <a:ext uri="{FF2B5EF4-FFF2-40B4-BE49-F238E27FC236}">
                    <a16:creationId xmlns:a16="http://schemas.microsoft.com/office/drawing/2014/main" id="{3CD7A305-ACA9-49D8-9E04-51E559E21D9A}"/>
                  </a:ext>
                </a:extLst>
              </p:cNvPr>
              <p:cNvSpPr/>
              <p:nvPr/>
            </p:nvSpPr>
            <p:spPr>
              <a:xfrm>
                <a:off x="519084" y="940625"/>
                <a:ext cx="2035810" cy="52895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8955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6717"/>
                    </a:lnTo>
                    <a:lnTo>
                      <a:pt x="1124" y="498340"/>
                    </a:lnTo>
                    <a:lnTo>
                      <a:pt x="8999" y="519714"/>
                    </a:lnTo>
                    <a:lnTo>
                      <a:pt x="30373" y="527588"/>
                    </a:lnTo>
                    <a:lnTo>
                      <a:pt x="71996" y="528713"/>
                    </a:lnTo>
                    <a:lnTo>
                      <a:pt x="1963585" y="528713"/>
                    </a:lnTo>
                    <a:lnTo>
                      <a:pt x="2005207" y="527588"/>
                    </a:lnTo>
                    <a:lnTo>
                      <a:pt x="2026581" y="519714"/>
                    </a:lnTo>
                    <a:lnTo>
                      <a:pt x="2034456" y="498340"/>
                    </a:lnTo>
                    <a:lnTo>
                      <a:pt x="2035581" y="45671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3">
                <a:extLst>
                  <a:ext uri="{FF2B5EF4-FFF2-40B4-BE49-F238E27FC236}">
                    <a16:creationId xmlns:a16="http://schemas.microsoft.com/office/drawing/2014/main" id="{5E29BA54-FD63-4BAE-8CA1-5E6C4F313A35}"/>
                  </a:ext>
                </a:extLst>
              </p:cNvPr>
              <p:cNvSpPr/>
              <p:nvPr/>
            </p:nvSpPr>
            <p:spPr>
              <a:xfrm>
                <a:off x="519084" y="940625"/>
                <a:ext cx="2035810" cy="52895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895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56717"/>
                    </a:lnTo>
                    <a:lnTo>
                      <a:pt x="1124" y="498340"/>
                    </a:lnTo>
                    <a:lnTo>
                      <a:pt x="8999" y="519714"/>
                    </a:lnTo>
                    <a:lnTo>
                      <a:pt x="30373" y="527588"/>
                    </a:lnTo>
                    <a:lnTo>
                      <a:pt x="71996" y="528713"/>
                    </a:lnTo>
                    <a:lnTo>
                      <a:pt x="1963585" y="528713"/>
                    </a:lnTo>
                    <a:lnTo>
                      <a:pt x="2005207" y="527588"/>
                    </a:lnTo>
                    <a:lnTo>
                      <a:pt x="2026581" y="519714"/>
                    </a:lnTo>
                    <a:lnTo>
                      <a:pt x="2034456" y="498340"/>
                    </a:lnTo>
                    <a:lnTo>
                      <a:pt x="2035581" y="45671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6" name="object 34">
              <a:extLst>
                <a:ext uri="{FF2B5EF4-FFF2-40B4-BE49-F238E27FC236}">
                  <a16:creationId xmlns:a16="http://schemas.microsoft.com/office/drawing/2014/main" id="{A35715AA-398B-4871-9A13-BB992F97A7A7}"/>
                </a:ext>
              </a:extLst>
            </p:cNvPr>
            <p:cNvSpPr txBox="1"/>
            <p:nvPr/>
          </p:nvSpPr>
          <p:spPr>
            <a:xfrm>
              <a:off x="2729135" y="999003"/>
              <a:ext cx="1979930" cy="200660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050">
                <a:latin typeface="Times New Roman"/>
                <a:cs typeface="Times New Roman"/>
              </a:endParaRPr>
            </a:p>
            <a:p>
              <a:pPr marL="12700">
                <a:lnSpc>
                  <a:spcPct val="100000"/>
                </a:lnSpc>
                <a:tabLst>
                  <a:tab pos="933450" algn="l"/>
                  <a:tab pos="1966595" algn="l"/>
                </a:tabLst>
              </a:pPr>
              <a:r>
                <a:rPr sz="1150" u="sng" spc="-114" dirty="0">
                  <a:solidFill>
                    <a:srgbClr val="5C5F62"/>
                  </a:solidFill>
                  <a:uFill>
                    <a:solidFill>
                      <a:srgbClr val="009DBA"/>
                    </a:solidFill>
                  </a:uFill>
                  <a:latin typeface="Lucida Sans"/>
                  <a:cs typeface="Lucida Sans"/>
                </a:rPr>
                <a:t> 	</a:t>
              </a:r>
              <a:r>
                <a:rPr sz="11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15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u="sng" spc="-114" dirty="0">
                  <a:solidFill>
                    <a:srgbClr val="5C5F62"/>
                  </a:solidFill>
                  <a:uFill>
                    <a:solidFill>
                      <a:srgbClr val="009DBA"/>
                    </a:solidFill>
                  </a:uFill>
                  <a:latin typeface="Lucida Sans"/>
                  <a:cs typeface="Lucida Sans"/>
                </a:rPr>
                <a:t> </a:t>
              </a:r>
              <a:r>
                <a:rPr sz="1150" u="sng" dirty="0">
                  <a:solidFill>
                    <a:srgbClr val="5C5F62"/>
                  </a:solidFill>
                  <a:uFill>
                    <a:solidFill>
                      <a:srgbClr val="009DBA"/>
                    </a:solidFill>
                  </a:uFill>
                  <a:latin typeface="Lucida Sans"/>
                  <a:cs typeface="Lucida Sans"/>
                </a:rPr>
                <a:t>	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87" name="object 35">
              <a:extLst>
                <a:ext uri="{FF2B5EF4-FFF2-40B4-BE49-F238E27FC236}">
                  <a16:creationId xmlns:a16="http://schemas.microsoft.com/office/drawing/2014/main" id="{9CB7B725-20DD-4C3B-B060-D2F6F5AC042E}"/>
                </a:ext>
              </a:extLst>
            </p:cNvPr>
            <p:cNvSpPr txBox="1"/>
            <p:nvPr/>
          </p:nvSpPr>
          <p:spPr>
            <a:xfrm>
              <a:off x="809731" y="999003"/>
              <a:ext cx="1398905" cy="3784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397510" marR="5080" indent="-385445">
                <a:lnSpc>
                  <a:spcPct val="101400"/>
                </a:lnSpc>
                <a:spcBef>
                  <a:spcPts val="80"/>
                </a:spcBef>
              </a:pP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Relati</a:t>
              </a:r>
              <a:r>
                <a:rPr sz="11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v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ely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chea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p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buy 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an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install</a:t>
              </a:r>
              <a:endParaRPr sz="1150">
                <a:latin typeface="Lucida Sans"/>
                <a:cs typeface="Lucida Sans"/>
              </a:endParaRPr>
            </a:p>
          </p:txBody>
        </p:sp>
        <p:grpSp>
          <p:nvGrpSpPr>
            <p:cNvPr id="88" name="object 36">
              <a:extLst>
                <a:ext uri="{FF2B5EF4-FFF2-40B4-BE49-F238E27FC236}">
                  <a16:creationId xmlns:a16="http://schemas.microsoft.com/office/drawing/2014/main" id="{8E04EDCC-07D9-4D44-8F81-98AE7EED294E}"/>
                </a:ext>
              </a:extLst>
            </p:cNvPr>
            <p:cNvGrpSpPr/>
            <p:nvPr/>
          </p:nvGrpSpPr>
          <p:grpSpPr>
            <a:xfrm>
              <a:off x="517179" y="1544702"/>
              <a:ext cx="2039620" cy="524510"/>
              <a:chOff x="517179" y="1544702"/>
              <a:chExt cx="2039620" cy="524510"/>
            </a:xfrm>
          </p:grpSpPr>
          <p:sp>
            <p:nvSpPr>
              <p:cNvPr id="90" name="object 37">
                <a:extLst>
                  <a:ext uri="{FF2B5EF4-FFF2-40B4-BE49-F238E27FC236}">
                    <a16:creationId xmlns:a16="http://schemas.microsoft.com/office/drawing/2014/main" id="{8881221B-7F21-4811-B925-C6D8EE46700F}"/>
                  </a:ext>
                </a:extLst>
              </p:cNvPr>
              <p:cNvSpPr/>
              <p:nvPr/>
            </p:nvSpPr>
            <p:spPr>
              <a:xfrm>
                <a:off x="519084" y="1546607"/>
                <a:ext cx="2035810" cy="520700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0700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8081"/>
                    </a:lnTo>
                    <a:lnTo>
                      <a:pt x="1124" y="489704"/>
                    </a:lnTo>
                    <a:lnTo>
                      <a:pt x="8999" y="511078"/>
                    </a:lnTo>
                    <a:lnTo>
                      <a:pt x="30373" y="518952"/>
                    </a:lnTo>
                    <a:lnTo>
                      <a:pt x="71996" y="520077"/>
                    </a:lnTo>
                    <a:lnTo>
                      <a:pt x="1963585" y="520077"/>
                    </a:lnTo>
                    <a:lnTo>
                      <a:pt x="2005207" y="518952"/>
                    </a:lnTo>
                    <a:lnTo>
                      <a:pt x="2026581" y="511078"/>
                    </a:lnTo>
                    <a:lnTo>
                      <a:pt x="2034456" y="489704"/>
                    </a:lnTo>
                    <a:lnTo>
                      <a:pt x="2035581" y="448081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8">
                <a:extLst>
                  <a:ext uri="{FF2B5EF4-FFF2-40B4-BE49-F238E27FC236}">
                    <a16:creationId xmlns:a16="http://schemas.microsoft.com/office/drawing/2014/main" id="{7A3A7F34-56EA-478F-8111-A98B93EE47F9}"/>
                  </a:ext>
                </a:extLst>
              </p:cNvPr>
              <p:cNvSpPr/>
              <p:nvPr/>
            </p:nvSpPr>
            <p:spPr>
              <a:xfrm>
                <a:off x="519084" y="1546607"/>
                <a:ext cx="2035810" cy="520700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52070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48081"/>
                    </a:lnTo>
                    <a:lnTo>
                      <a:pt x="1124" y="489704"/>
                    </a:lnTo>
                    <a:lnTo>
                      <a:pt x="8999" y="511078"/>
                    </a:lnTo>
                    <a:lnTo>
                      <a:pt x="30373" y="518952"/>
                    </a:lnTo>
                    <a:lnTo>
                      <a:pt x="71996" y="520077"/>
                    </a:lnTo>
                    <a:lnTo>
                      <a:pt x="1963585" y="520077"/>
                    </a:lnTo>
                    <a:lnTo>
                      <a:pt x="2005207" y="518952"/>
                    </a:lnTo>
                    <a:lnTo>
                      <a:pt x="2026581" y="511078"/>
                    </a:lnTo>
                    <a:lnTo>
                      <a:pt x="2034456" y="489704"/>
                    </a:lnTo>
                    <a:lnTo>
                      <a:pt x="2035581" y="448081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9" name="object 39">
              <a:extLst>
                <a:ext uri="{FF2B5EF4-FFF2-40B4-BE49-F238E27FC236}">
                  <a16:creationId xmlns:a16="http://schemas.microsoft.com/office/drawing/2014/main" id="{03CEF12B-F1A3-417C-BCE7-BAF1968A51A2}"/>
                </a:ext>
              </a:extLst>
            </p:cNvPr>
            <p:cNvSpPr txBox="1"/>
            <p:nvPr/>
          </p:nvSpPr>
          <p:spPr>
            <a:xfrm>
              <a:off x="714649" y="1604984"/>
              <a:ext cx="1588770" cy="3784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03505" marR="5080" indent="-91440">
                <a:lnSpc>
                  <a:spcPct val="101400"/>
                </a:lnSpc>
                <a:spcBef>
                  <a:spcPts val="80"/>
                </a:spcBef>
              </a:pPr>
              <a:r>
                <a:rPr sz="11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Ca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b</a:t>
              </a:r>
              <a:r>
                <a:rPr sz="11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use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1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almos</a:t>
              </a:r>
              <a:r>
                <a:rPr sz="11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any 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locatio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(electric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types)</a:t>
              </a:r>
              <a:endParaRPr sz="1150" dirty="0">
                <a:latin typeface="Lucida Sans"/>
                <a:cs typeface="Lucida Sans"/>
              </a:endParaRP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F906B1F9-5BC2-436C-A6BA-C214C1DDD56F}"/>
              </a:ext>
            </a:extLst>
          </p:cNvPr>
          <p:cNvSpPr txBox="1"/>
          <p:nvPr/>
        </p:nvSpPr>
        <p:spPr>
          <a:xfrm>
            <a:off x="3204880" y="3579369"/>
            <a:ext cx="4380865" cy="616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01595" marR="165100" indent="-141605">
              <a:lnSpc>
                <a:spcPct val="101400"/>
              </a:lnSpc>
              <a:spcBef>
                <a:spcPts val="80"/>
              </a:spcBef>
            </a:pPr>
            <a:r>
              <a:rPr lang="en-US" sz="1150" spc="-110" dirty="0">
                <a:solidFill>
                  <a:srgbClr val="5C5F62"/>
                </a:solidFill>
                <a:latin typeface="Lucida Sans"/>
                <a:cs typeface="Lucida Sans"/>
              </a:rPr>
              <a:t>Onl</a:t>
            </a:r>
            <a:r>
              <a:rPr lang="en-US" sz="1150" spc="-90" dirty="0">
                <a:solidFill>
                  <a:srgbClr val="5C5F62"/>
                </a:solidFill>
                <a:latin typeface="Lucida Sans"/>
                <a:cs typeface="Lucida Sans"/>
              </a:rPr>
              <a:t>y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120" dirty="0">
                <a:solidFill>
                  <a:srgbClr val="5C5F62"/>
                </a:solidFill>
                <a:latin typeface="Lucida Sans"/>
                <a:cs typeface="Lucida Sans"/>
              </a:rPr>
              <a:t>smal</a:t>
            </a:r>
            <a:r>
              <a:rPr lang="en-US" sz="1150" spc="-55" dirty="0">
                <a:solidFill>
                  <a:srgbClr val="5C5F62"/>
                </a:solidFill>
                <a:latin typeface="Lucida Sans"/>
                <a:cs typeface="Lucida Sans"/>
              </a:rPr>
              <a:t>l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105" dirty="0">
                <a:solidFill>
                  <a:srgbClr val="5C5F62"/>
                </a:solidFill>
                <a:latin typeface="Lucida Sans"/>
                <a:cs typeface="Lucida Sans"/>
              </a:rPr>
              <a:t>ho</a:t>
            </a:r>
            <a:r>
              <a:rPr lang="en-US" sz="1150" spc="-55" dirty="0">
                <a:solidFill>
                  <a:srgbClr val="5C5F62"/>
                </a:solidFill>
                <a:latin typeface="Lucida Sans"/>
                <a:cs typeface="Lucida Sans"/>
              </a:rPr>
              <a:t>t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85" dirty="0">
                <a:solidFill>
                  <a:srgbClr val="5C5F62"/>
                </a:solidFill>
                <a:latin typeface="Lucida Sans"/>
                <a:cs typeface="Lucida Sans"/>
              </a:rPr>
              <a:t>w</a:t>
            </a:r>
            <a:r>
              <a:rPr lang="en-US" sz="1150" spc="-80" dirty="0">
                <a:solidFill>
                  <a:srgbClr val="5C5F62"/>
                </a:solidFill>
                <a:latin typeface="Lucida Sans"/>
                <a:cs typeface="Lucida Sans"/>
              </a:rPr>
              <a:t>ate</a:t>
            </a:r>
            <a:r>
              <a:rPr lang="en-US" sz="1150" spc="-55" dirty="0">
                <a:solidFill>
                  <a:srgbClr val="5C5F62"/>
                </a:solidFill>
                <a:latin typeface="Lucida Sans"/>
                <a:cs typeface="Lucida Sans"/>
              </a:rPr>
              <a:t>r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90" dirty="0">
                <a:solidFill>
                  <a:srgbClr val="5C5F62"/>
                </a:solidFill>
                <a:latin typeface="Lucida Sans"/>
                <a:cs typeface="Lucida Sans"/>
              </a:rPr>
              <a:t>sto</a:t>
            </a:r>
            <a:r>
              <a:rPr lang="en-US" sz="1150" spc="-95" dirty="0">
                <a:solidFill>
                  <a:srgbClr val="5C5F62"/>
                </a:solidFill>
                <a:latin typeface="Lucida Sans"/>
                <a:cs typeface="Lucida Sans"/>
              </a:rPr>
              <a:t>r</a:t>
            </a:r>
            <a:r>
              <a:rPr lang="en-US" sz="1150" spc="-75" dirty="0">
                <a:solidFill>
                  <a:srgbClr val="5C5F62"/>
                </a:solidFill>
                <a:latin typeface="Lucida Sans"/>
                <a:cs typeface="Lucida Sans"/>
              </a:rPr>
              <a:t>age  </a:t>
            </a:r>
            <a:r>
              <a:rPr lang="en-US" sz="1150" spc="-80" dirty="0">
                <a:solidFill>
                  <a:srgbClr val="5C5F62"/>
                </a:solidFill>
                <a:latin typeface="Lucida Sans"/>
                <a:cs typeface="Lucida Sans"/>
              </a:rPr>
              <a:t>capacit</a:t>
            </a:r>
            <a:r>
              <a:rPr lang="en-US" sz="1150" spc="-70" dirty="0">
                <a:solidFill>
                  <a:srgbClr val="5C5F62"/>
                </a:solidFill>
                <a:latin typeface="Lucida Sans"/>
                <a:cs typeface="Lucida Sans"/>
              </a:rPr>
              <a:t>y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90" dirty="0">
                <a:solidFill>
                  <a:srgbClr val="5C5F62"/>
                </a:solidFill>
                <a:latin typeface="Lucida Sans"/>
                <a:cs typeface="Lucida Sans"/>
              </a:rPr>
              <a:t>(sto</a:t>
            </a:r>
            <a:r>
              <a:rPr lang="en-US" sz="1150" spc="-100" dirty="0">
                <a:solidFill>
                  <a:srgbClr val="5C5F62"/>
                </a:solidFill>
                <a:latin typeface="Lucida Sans"/>
                <a:cs typeface="Lucida Sans"/>
              </a:rPr>
              <a:t>r</a:t>
            </a:r>
            <a:r>
              <a:rPr lang="en-US" sz="1150" spc="-90" dirty="0">
                <a:solidFill>
                  <a:srgbClr val="5C5F62"/>
                </a:solidFill>
                <a:latin typeface="Lucida Sans"/>
                <a:cs typeface="Lucida Sans"/>
              </a:rPr>
              <a:t>ag</a:t>
            </a:r>
            <a:r>
              <a:rPr lang="en-US" sz="1150" spc="-75" dirty="0">
                <a:solidFill>
                  <a:srgbClr val="5C5F62"/>
                </a:solidFill>
                <a:latin typeface="Lucida Sans"/>
                <a:cs typeface="Lucida Sans"/>
              </a:rPr>
              <a:t>e</a:t>
            </a:r>
            <a:r>
              <a:rPr lang="en-US" sz="1150" spc="-140" dirty="0">
                <a:solidFill>
                  <a:srgbClr val="5C5F62"/>
                </a:solidFill>
                <a:latin typeface="Lucida Sans"/>
                <a:cs typeface="Lucida Sans"/>
              </a:rPr>
              <a:t> </a:t>
            </a:r>
            <a:r>
              <a:rPr lang="en-US" sz="1150" spc="-85" dirty="0">
                <a:solidFill>
                  <a:srgbClr val="5C5F62"/>
                </a:solidFill>
                <a:latin typeface="Lucida Sans"/>
                <a:cs typeface="Lucida Sans"/>
              </a:rPr>
              <a:t>types)</a:t>
            </a:r>
            <a:endParaRPr lang="en-US" sz="1150" dirty="0">
              <a:latin typeface="Lucida Sans"/>
              <a:cs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3909759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>
            <a:extLst>
              <a:ext uri="{FF2B5EF4-FFF2-40B4-BE49-F238E27FC236}">
                <a16:creationId xmlns:a16="http://schemas.microsoft.com/office/drawing/2014/main" id="{436D96B0-F290-1D4F-B2CD-36FE87A821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5260" y="98072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>
                <a:cs typeface="Arial" charset="0"/>
              </a:rPr>
              <a:t>Secondary circulation</a:t>
            </a:r>
          </a:p>
        </p:txBody>
      </p:sp>
      <p:sp>
        <p:nvSpPr>
          <p:cNvPr id="96259" name="Content Placeholder 2">
            <a:extLst>
              <a:ext uri="{FF2B5EF4-FFF2-40B4-BE49-F238E27FC236}">
                <a16:creationId xmlns:a16="http://schemas.microsoft.com/office/drawing/2014/main" id="{69CA520C-2F37-2D45-8E63-E939D85721C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35260" y="1412776"/>
            <a:ext cx="8497887" cy="5400675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cs typeface="Arial" panose="020B0604020202020204" pitchFamily="34" charset="0"/>
              </a:rPr>
              <a:t>Once the water is heated, the system needs to retain the heat and supply hot water effectively to the outlet on demand.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cs typeface="Arial" panose="020B0604020202020204" pitchFamily="34" charset="0"/>
              </a:rPr>
              <a:t>Heat loss is </a:t>
            </a:r>
            <a:r>
              <a:rPr lang="en-US" altLang="en-US" dirty="0" err="1">
                <a:cs typeface="Arial" panose="020B0604020202020204" pitchFamily="34" charset="0"/>
              </a:rPr>
              <a:t>minimised</a:t>
            </a:r>
            <a:r>
              <a:rPr lang="en-US" altLang="en-US" dirty="0">
                <a:cs typeface="Arial" panose="020B0604020202020204" pitchFamily="34" charset="0"/>
              </a:rPr>
              <a:t> by the use of insulation on the cylinder and pipework (Building Regulations part L).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cs typeface="Arial" panose="020B0604020202020204" pitchFamily="34" charset="0"/>
              </a:rPr>
              <a:t>We should </a:t>
            </a:r>
            <a:r>
              <a:rPr lang="en-US" altLang="en-US" dirty="0" err="1">
                <a:cs typeface="Arial" panose="020B0604020202020204" pitchFamily="34" charset="0"/>
              </a:rPr>
              <a:t>minimise</a:t>
            </a:r>
            <a:r>
              <a:rPr lang="en-US" altLang="en-US" dirty="0">
                <a:cs typeface="Arial" panose="020B0604020202020204" pitchFamily="34" charset="0"/>
              </a:rPr>
              <a:t> the length of potential dead legs in the hot water delivery pipework so that: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cs typeface="Arial" panose="020B0604020202020204" pitchFamily="34" charset="0"/>
              </a:rPr>
              <a:t>We can reduce the amount of colder water that is wasted before getting to the hotter water.</a:t>
            </a:r>
          </a:p>
          <a:p>
            <a:pPr marL="457200" indent="-457200"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dirty="0">
                <a:cs typeface="Arial" panose="020B0604020202020204" pitchFamily="34" charset="0"/>
              </a:rPr>
              <a:t> We can reduce the amount of hot water left stagnant after use which could lead to bacterial growth.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GB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6071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16511</TotalTime>
  <Words>822</Words>
  <Application>Microsoft Office PowerPoint</Application>
  <PresentationFormat>On-screen Show (4:3)</PresentationFormat>
  <Paragraphs>129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13: Hot water part 3</vt:lpstr>
      <vt:lpstr>This session:</vt:lpstr>
      <vt:lpstr> Instantaneous hot water systems</vt:lpstr>
      <vt:lpstr>Multi-point heater</vt:lpstr>
      <vt:lpstr>Combination boilers </vt:lpstr>
      <vt:lpstr>Localised water heaters </vt:lpstr>
      <vt:lpstr>Vented under-sink water heater</vt:lpstr>
      <vt:lpstr>Localised hot water summary</vt:lpstr>
      <vt:lpstr>Secondary circulation</vt:lpstr>
      <vt:lpstr>Secondary circulation</vt:lpstr>
      <vt:lpstr>Secondary circulation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278</cp:revision>
  <dcterms:created xsi:type="dcterms:W3CDTF">2013-05-28T00:38:54Z</dcterms:created>
  <dcterms:modified xsi:type="dcterms:W3CDTF">2023-10-31T12:35:36Z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